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9743-AFF5-49C7-AFE9-C87EA029187C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AB75-9416-4D84-8DC7-66A0C469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9743-AFF5-49C7-AFE9-C87EA029187C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AB75-9416-4D84-8DC7-66A0C469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7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9743-AFF5-49C7-AFE9-C87EA029187C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AB75-9416-4D84-8DC7-66A0C469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6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9743-AFF5-49C7-AFE9-C87EA029187C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AB75-9416-4D84-8DC7-66A0C469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8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9743-AFF5-49C7-AFE9-C87EA029187C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AB75-9416-4D84-8DC7-66A0C469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9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9743-AFF5-49C7-AFE9-C87EA029187C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AB75-9416-4D84-8DC7-66A0C469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1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9743-AFF5-49C7-AFE9-C87EA029187C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AB75-9416-4D84-8DC7-66A0C469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9743-AFF5-49C7-AFE9-C87EA029187C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AB75-9416-4D84-8DC7-66A0C469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48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9743-AFF5-49C7-AFE9-C87EA029187C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AB75-9416-4D84-8DC7-66A0C469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6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9743-AFF5-49C7-AFE9-C87EA029187C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AB75-9416-4D84-8DC7-66A0C469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9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9743-AFF5-49C7-AFE9-C87EA029187C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AB75-9416-4D84-8DC7-66A0C469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3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9743-AFF5-49C7-AFE9-C87EA029187C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EAB75-9416-4D84-8DC7-66A0C469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1" y="1326292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/>
              <a:t>大作业答辩</a:t>
            </a:r>
            <a:endParaRPr lang="zh-CN" altLang="en-US" sz="9600" dirty="0"/>
          </a:p>
        </p:txBody>
      </p:sp>
      <p:sp>
        <p:nvSpPr>
          <p:cNvPr id="5" name="文本框 4"/>
          <p:cNvSpPr txBox="1"/>
          <p:nvPr/>
        </p:nvSpPr>
        <p:spPr>
          <a:xfrm>
            <a:off x="4885039" y="4193061"/>
            <a:ext cx="7083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——</a:t>
            </a:r>
            <a:r>
              <a:rPr lang="zh-CN" altLang="en-US" sz="3200" dirty="0" smtClean="0"/>
              <a:t>凌泽楷，陈伟龙，郭旭洁（卓一）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5279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7751" y="13403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功能实现 20</a:t>
            </a:r>
          </a:p>
          <a:p>
            <a:r>
              <a:rPr lang="zh-CN" altLang="en-US" dirty="0" smtClean="0"/>
              <a:t>实现jig 10</a:t>
            </a:r>
          </a:p>
          <a:p>
            <a:r>
              <a:rPr lang="zh-CN" altLang="en-US" dirty="0" smtClean="0"/>
              <a:t>实现思路，已知缺陷和可能的改进方向（答辩） 20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选做（每项10）：</a:t>
            </a:r>
          </a:p>
          <a:p>
            <a:r>
              <a:rPr lang="zh-CN" altLang="en-US" dirty="0" smtClean="0"/>
              <a:t>创建与定义工程分开</a:t>
            </a:r>
          </a:p>
          <a:p>
            <a:r>
              <a:rPr lang="zh-CN" altLang="en-US" dirty="0" smtClean="0"/>
              <a:t>实现合理的夹点（自定义实体）</a:t>
            </a:r>
          </a:p>
          <a:p>
            <a:r>
              <a:rPr lang="zh-CN" altLang="en-US" dirty="0" smtClean="0"/>
              <a:t>实现合理的捕捉点（自定义实体）</a:t>
            </a:r>
          </a:p>
          <a:p>
            <a:r>
              <a:rPr lang="zh-CN" altLang="en-US" dirty="0" smtClean="0"/>
              <a:t>实现部分undo（自定义实体）</a:t>
            </a:r>
          </a:p>
          <a:p>
            <a:r>
              <a:rPr lang="zh-CN" altLang="en-US" dirty="0" smtClean="0"/>
              <a:t>实现合理的文档间复制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01947" y="14433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考虑了ucs</a:t>
            </a:r>
          </a:p>
          <a:p>
            <a:r>
              <a:rPr lang="zh-CN" altLang="en-US" dirty="0" smtClean="0"/>
              <a:t>考虑圆移动/删除时自定义实体的处理</a:t>
            </a:r>
          </a:p>
          <a:p>
            <a:r>
              <a:rPr lang="zh-CN" altLang="en-US" dirty="0" smtClean="0"/>
              <a:t>考虑圆中的实体移动/删除时自定义实体的处理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5641" y="83726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已实现：</a:t>
            </a:r>
            <a:endParaRPr lang="zh-CN" altLang="en-US" sz="2800" dirty="0" smtClean="0"/>
          </a:p>
        </p:txBody>
      </p:sp>
      <p:sp>
        <p:nvSpPr>
          <p:cNvPr id="10" name="矩形 9"/>
          <p:cNvSpPr/>
          <p:nvPr/>
        </p:nvSpPr>
        <p:spPr>
          <a:xfrm>
            <a:off x="6239837" y="92011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未实现：</a:t>
            </a:r>
            <a:endParaRPr lang="zh-CN" altLang="en-US" sz="2800" dirty="0" smtClean="0"/>
          </a:p>
        </p:txBody>
      </p:sp>
      <p:cxnSp>
        <p:nvCxnSpPr>
          <p:cNvPr id="12" name="直接连接符 11"/>
          <p:cNvCxnSpPr/>
          <p:nvPr/>
        </p:nvCxnSpPr>
        <p:spPr>
          <a:xfrm>
            <a:off x="5824151" y="0"/>
            <a:ext cx="41189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9354" y="575275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功能实现 20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1" y="1163595"/>
            <a:ext cx="10266667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5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4936" y="51761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实现jig 10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30876" y="115329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可以让用户自己画出放大后圆形区域。使得程序更加灵活。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2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0305" y="394042"/>
            <a:ext cx="5319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实现思路，已知缺陷和可能的改进方向（答辩） 20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-460487" y="1238397"/>
            <a:ext cx="66882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执行流程：</a:t>
            </a:r>
            <a:endParaRPr lang="en-US" altLang="zh-CN" dirty="0" smtClean="0"/>
          </a:p>
          <a:p>
            <a:r>
              <a:rPr lang="zh-CN" altLang="en-US" dirty="0" smtClean="0"/>
              <a:t>在已有图形上，用户画一个放大镜（圆），执行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命令，让用户自己</a:t>
            </a:r>
            <a:r>
              <a:rPr lang="zh-CN" altLang="en-US" dirty="0" smtClean="0"/>
              <a:t>画出放大后圆形区域。然后用户选择放大镜，和放大倍数，放大镜里的图形就自动放大指定倍数到圆形区域中。</a:t>
            </a:r>
            <a:endParaRPr lang="en-US" altLang="zh-CN" dirty="0" smtClean="0"/>
          </a:p>
          <a:p>
            <a:r>
              <a:rPr lang="zh-CN" altLang="en-US" dirty="0" smtClean="0"/>
              <a:t>实现思路：</a:t>
            </a:r>
            <a:endParaRPr lang="en-US" altLang="zh-CN" dirty="0" smtClean="0"/>
          </a:p>
          <a:p>
            <a:r>
              <a:rPr lang="zh-CN" altLang="en-US" dirty="0" smtClean="0"/>
              <a:t>放大镜和图形有交点，通过函数</a:t>
            </a:r>
            <a:r>
              <a:rPr lang="en-US" altLang="zh-CN" dirty="0" err="1" smtClean="0"/>
              <a:t>intersectWith</a:t>
            </a:r>
            <a:r>
              <a:rPr lang="zh-CN" altLang="en-US" dirty="0" smtClean="0"/>
              <a:t>（）可以获取交点，通过交点把穿过放大镜的实体对象分割为若干段，通过排序和采样，若采样点选中打断后完全位于放大镜内的那部分实体对象，放大到指定区域。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21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3101" y="249145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判断采样点是否在圆内</a:t>
            </a:r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 = pow((center.x - point.x), 2) + pow((center.y - point.y), 2);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(distance &lt;= pow(radius, 2)) {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在圆内，放大并添加到待显示数组中</a:t>
            </a:r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acdbOpenAcDbEntity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(pEnt2, objId2, </a:t>
            </a:r>
            <a:r>
              <a:rPr lang="en-US" altLang="zh-CN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kForWrite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pEnt2-&gt;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transformBy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(mat);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objIdArr.append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(objId2);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pEnt2-&gt;close();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2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372" y="1076733"/>
            <a:ext cx="1145059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</a:t>
            </a:r>
            <a:r>
              <a:rPr lang="en-US" altLang="zh-CN" sz="16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jig</a:t>
            </a:r>
            <a:r>
              <a:rPr lang="zh-CN" altLang="en-US" sz="16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创建显示范围</a:t>
            </a:r>
            <a:endParaRPr lang="zh-CN" altLang="en-US" sz="16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Jig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jig = </a:t>
            </a:r>
            <a:r>
              <a:rPr lang="en-US" altLang="zh-CN" sz="16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Jig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6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DisplayEnt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displayEnt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DisplayEnt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jig-&gt;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startJig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displayEnt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6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show(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displayEnt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AcDbObjectId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displayEntId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displayEnt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objectId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16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displayEnt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-&gt;close();</a:t>
            </a:r>
          </a:p>
          <a:p>
            <a:endParaRPr lang="zh-CN" altLang="en-US" sz="16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获取放大倍数</a:t>
            </a:r>
            <a:endParaRPr lang="zh-CN" altLang="en-US" sz="16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ads_real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6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acedGetReal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请输入放大倍数</a:t>
            </a:r>
            <a:r>
              <a:rPr lang="en-US" altLang="zh-CN" sz="1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\n"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&amp;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!= </a:t>
            </a:r>
            <a:r>
              <a:rPr lang="en-US" altLang="zh-CN" sz="1600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RTNORM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</a:t>
            </a:r>
            <a:r>
              <a:rPr lang="en-US" altLang="zh-CN" sz="16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acutPrintf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放大倍数无效 </a:t>
            </a:r>
            <a:r>
              <a:rPr lang="en-US" altLang="zh-CN" sz="1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 </a:t>
            </a:r>
            <a:r>
              <a:rPr lang="en-US" altLang="zh-CN" sz="16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endParaRPr lang="zh-CN" altLang="en-US" sz="16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选择作为放大镜的实体</a:t>
            </a:r>
            <a:endParaRPr lang="zh-CN" altLang="en-US" sz="16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AcDbEntity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AcDbObjectId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pEntId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ads_name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en;</a:t>
            </a:r>
          </a:p>
          <a:p>
            <a:r>
              <a:rPr lang="en-US" altLang="zh-CN" sz="16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ads_point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6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6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acedEntSel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请选择一个圆：</a:t>
            </a:r>
            <a:r>
              <a:rPr lang="en-US" altLang="zh-CN" sz="1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en, 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!= </a:t>
            </a:r>
            <a:r>
              <a:rPr lang="en-US" altLang="zh-CN" sz="1600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RTNORM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</a:t>
            </a:r>
            <a:r>
              <a:rPr lang="en-US" altLang="zh-CN" sz="16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acutPrintf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未选择 </a:t>
            </a:r>
            <a:r>
              <a:rPr lang="en-US" altLang="zh-CN" sz="1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 </a:t>
            </a:r>
            <a:r>
              <a:rPr lang="en-US" altLang="zh-CN" sz="16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  <a:endParaRPr lang="zh-CN" altLang="en-US" sz="16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acdbGetObjectId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pEntId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en);</a:t>
            </a:r>
          </a:p>
          <a:p>
            <a:r>
              <a:rPr lang="en-US" altLang="zh-CN" sz="16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acdbOpenObject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pEntId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600" dirty="0" err="1" smtClean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kForRead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369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将放大镜转换为圆，并获取中心和半径</a:t>
            </a:r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AcDbCircle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circle = (</a:t>
            </a:r>
            <a:r>
              <a:rPr lang="en-US" altLang="zh-CN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AcDbCircle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*)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AcGePoint3d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center = circle-&gt;center();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radius = circle-&gt;radius();</a:t>
            </a:r>
          </a:p>
          <a:p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AcDbExtents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getGeomExtents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设置放大倍数</a:t>
            </a:r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AcGeMatrix3d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mat;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mat.setToScaling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要放大显示的实体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数组</a:t>
            </a:r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AcDbObjectIdArray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objIdArr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获取实体框选的所有实体</a:t>
            </a:r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ads_name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acedSSGet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"C"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asDblArray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ext.minPoint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()),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asDblArray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ext.maxPoint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()), </a:t>
            </a:r>
            <a:r>
              <a:rPr lang="en-US" altLang="zh-CN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Adesk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Int32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acedSSLength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19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918" y="-8512682"/>
            <a:ext cx="8583827" cy="1378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遍历框选的实体</a:t>
            </a:r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nn-NO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len; i++) {</a:t>
            </a: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获取实体</a:t>
            </a:r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endParaRPr lang="en-US" altLang="zh-CN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ads_name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en1;</a:t>
            </a: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acedSSName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en1);</a:t>
            </a: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AcDbObjectId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objId1;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err = </a:t>
            </a:r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acdbGetObjectId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(objId1, en1);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AcDbEntity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pEnt1;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acdbOpenAcDbEntity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(pEnt1, objId1, </a:t>
            </a:r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00" dirty="0" err="1" smtClean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kForWrite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</a:t>
            </a:r>
            <a:r>
              <a:rPr lang="en-US" altLang="zh-CN" sz="10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Zcad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ErrorStatus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00" dirty="0" err="1" smtClean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eOk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获取交点</a:t>
            </a:r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ZcGePoint3dArray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points;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 =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intersectWith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(pEnt1, </a:t>
            </a:r>
            <a:r>
              <a:rPr lang="en-US" altLang="zh-CN" sz="10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ZcDb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Intersect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00" dirty="0" err="1" smtClean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kOnBothOperands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points);</a:t>
            </a: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acutPrintf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获取交点 </a:t>
            </a:r>
            <a:r>
              <a:rPr lang="en-US" altLang="zh-CN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err: %d, points length: %d \n"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err,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points.length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打断</a:t>
            </a:r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(pEnt1-&gt;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isKindOf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AcDbCurve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desc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())) {</a:t>
            </a: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acutPrintf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开始打断 </a:t>
            </a:r>
            <a:r>
              <a:rPr lang="en-US" altLang="zh-CN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AcDbCurve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pCurve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AcDbVoidPtrArray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curveSegments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pCurve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AcDbCurve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::cast(pEnt1);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获取参数</a:t>
            </a:r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params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points.length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()];</a:t>
            </a:r>
          </a:p>
          <a:p>
            <a:r>
              <a:rPr lang="es-E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s-E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s-E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s-E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 = 0; y &lt; points.length(); y++) {</a:t>
            </a:r>
          </a:p>
          <a:p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pCurve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getParamAtPoint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(points</a:t>
            </a:r>
            <a:r>
              <a:rPr lang="en-US" altLang="zh-CN" sz="10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0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params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[y] =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排序</a:t>
            </a:r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params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params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points.length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转换为 </a:t>
            </a:r>
            <a:r>
              <a:rPr lang="en-US" altLang="zh-CN" sz="1000" dirty="0" err="1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ZcGeDoubleArray</a:t>
            </a:r>
            <a:endParaRPr lang="en-US" altLang="zh-CN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ZcGeDoubleArray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ZcGeparams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pl-PL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pl-PL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pl-PL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pl-PL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z = 0; z &lt; points.length(); z++) {</a:t>
            </a:r>
          </a:p>
          <a:p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ZcGeparams.append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params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[z]);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打断</a:t>
            </a:r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pCurve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getSplitCurves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ZcGeparams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curveSegments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acutPrintf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打断完成，长度： </a:t>
            </a:r>
            <a:r>
              <a:rPr lang="en-US" altLang="zh-CN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%d \n"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curveSegments.logicalLength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如果没打断，说明整个图形都在实体中，复制整个图形</a:t>
            </a:r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curveSegments.logicalLength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== 0) {</a:t>
            </a: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acutPrintf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复制全部 </a:t>
            </a:r>
            <a:r>
              <a:rPr lang="en-US" altLang="zh-CN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克隆一个新实体来放大显示</a:t>
            </a:r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AcDbEntity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pEnt2 = </a:t>
            </a:r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AcDbEntity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::cast(pEnt1-&gt;clone());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show(pEnt2);</a:t>
            </a: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AcDbObjectId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objId2 = pEnt2-&gt;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objectId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pEnt2-&gt;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transformBy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(mat);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pEnt2-&gt;close();</a:t>
            </a: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添加到待显示的</a:t>
            </a:r>
            <a:r>
              <a:rPr lang="en-US" altLang="zh-CN" sz="1000" dirty="0" err="1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objidarr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objIdArr.append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(objId2);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acutPrintf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"\n </a:t>
            </a:r>
            <a:r>
              <a:rPr lang="zh-CN" altLang="en-US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复制每个</a:t>
            </a:r>
            <a:r>
              <a:rPr lang="en-US" altLang="zh-CN" sz="1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0; k &lt;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curveSegments.logicalLength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k++) {</a:t>
            </a: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把打断出来的曲线转换为实体</a:t>
            </a:r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AcDbEntity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pEnt2 = (</a:t>
            </a:r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AcDbEntity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*)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curveSegments</a:t>
            </a:r>
            <a:r>
              <a:rPr lang="en-US" altLang="zh-CN" sz="10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en-US" altLang="zh-CN" sz="10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show(pEnt2);</a:t>
            </a: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AcDbObjectId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objId2 = pEnt2-&gt;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objectId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pEnt2-&gt;close();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对实体采样</a:t>
            </a:r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AcGePoint3d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point = 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getSamplePoint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(objId2);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判断采样点是否在圆内</a:t>
            </a:r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 = pow((center.x - point.x), 2) + pow((center.y - point.y), 2);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(distance &lt;= pow(radius, 2)) {</a:t>
            </a:r>
          </a:p>
          <a:p>
            <a:r>
              <a:rPr lang="en-US" altLang="zh-CN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在圆内，放大并添加到待显示数组中</a:t>
            </a:r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acdbOpenAcDbEntity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(pEnt2, objId2, </a:t>
            </a:r>
            <a:r>
              <a:rPr lang="en-US" altLang="zh-CN" sz="1000" dirty="0" err="1" smtClean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AcDb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00" dirty="0" err="1" smtClean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kForWrite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pEnt2-&gt;</a:t>
            </a:r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transformBy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(mat);</a:t>
            </a:r>
          </a:p>
          <a:p>
            <a:r>
              <a:rPr lang="en-US" altLang="zh-CN" sz="10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objIdArr.append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(objId2);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pEnt2-&gt;close();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pEnt1-&gt;close();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3628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1019</Words>
  <Application>Microsoft Office PowerPoint</Application>
  <PresentationFormat>宽屏</PresentationFormat>
  <Paragraphs>165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新宋体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3</cp:revision>
  <dcterms:created xsi:type="dcterms:W3CDTF">2021-07-08T03:24:51Z</dcterms:created>
  <dcterms:modified xsi:type="dcterms:W3CDTF">2021-07-08T03:53:38Z</dcterms:modified>
</cp:coreProperties>
</file>