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3A9494C-CB68-42EF-BFD0-499ECE723FBF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0" d="100"/>
          <a:sy n="60" d="100"/>
        </p:scale>
        <p:origin x="902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B52C-8092-4AF3-ACB2-0DFAF7E27321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2A7A-704C-4DC1-906B-611E9BBFB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2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B52C-8092-4AF3-ACB2-0DFAF7E27321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2A7A-704C-4DC1-906B-611E9BBFB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B52C-8092-4AF3-ACB2-0DFAF7E27321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2A7A-704C-4DC1-906B-611E9BBFB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9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B52C-8092-4AF3-ACB2-0DFAF7E27321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2A7A-704C-4DC1-906B-611E9BBFB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56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B52C-8092-4AF3-ACB2-0DFAF7E27321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2A7A-704C-4DC1-906B-611E9BBFB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6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B52C-8092-4AF3-ACB2-0DFAF7E27321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2A7A-704C-4DC1-906B-611E9BBFB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7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B52C-8092-4AF3-ACB2-0DFAF7E27321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2A7A-704C-4DC1-906B-611E9BBFB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B52C-8092-4AF3-ACB2-0DFAF7E27321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2A7A-704C-4DC1-906B-611E9BBFB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4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B52C-8092-4AF3-ACB2-0DFAF7E27321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2A7A-704C-4DC1-906B-611E9BBFB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9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B52C-8092-4AF3-ACB2-0DFAF7E27321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2A7A-704C-4DC1-906B-611E9BBFB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B52C-8092-4AF3-ACB2-0DFAF7E27321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2A7A-704C-4DC1-906B-611E9BBFB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2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FB52C-8092-4AF3-ACB2-0DFAF7E27321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52A7A-704C-4DC1-906B-611E9BBFB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8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0835" y="363215"/>
            <a:ext cx="1896681" cy="19227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Keypad</a:t>
            </a:r>
          </a:p>
        </p:txBody>
      </p:sp>
      <p:sp>
        <p:nvSpPr>
          <p:cNvPr id="5" name="Rectangle 4"/>
          <p:cNvSpPr/>
          <p:nvPr/>
        </p:nvSpPr>
        <p:spPr>
          <a:xfrm>
            <a:off x="3890961" y="363215"/>
            <a:ext cx="2028825" cy="34385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MSP432</a:t>
            </a:r>
          </a:p>
        </p:txBody>
      </p:sp>
      <p:sp>
        <p:nvSpPr>
          <p:cNvPr id="6" name="Rectangle 5"/>
          <p:cNvSpPr/>
          <p:nvPr/>
        </p:nvSpPr>
        <p:spPr>
          <a:xfrm>
            <a:off x="6867521" y="363215"/>
            <a:ext cx="1981203" cy="34385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LCD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4771" y="4555401"/>
            <a:ext cx="1981203" cy="202882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MCP4921</a:t>
            </a:r>
          </a:p>
        </p:txBody>
      </p:sp>
      <p:sp>
        <p:nvSpPr>
          <p:cNvPr id="8" name="Rectangle 7"/>
          <p:cNvSpPr/>
          <p:nvPr/>
        </p:nvSpPr>
        <p:spPr>
          <a:xfrm>
            <a:off x="2695566" y="363215"/>
            <a:ext cx="3619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pt-BR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pt-BR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pt-BR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pt-BR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pt-BR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pt-BR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pt-BR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pt-BR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42659" y="1218925"/>
            <a:ext cx="6572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endParaRPr lang="en-US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RW</a:t>
            </a:r>
            <a:endParaRPr lang="en-US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en-US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DB4</a:t>
            </a:r>
            <a:endParaRPr lang="en-US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DB5</a:t>
            </a:r>
            <a:endParaRPr lang="en-US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DB6</a:t>
            </a:r>
            <a:endParaRPr lang="en-US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DB7</a:t>
            </a:r>
            <a:endParaRPr lang="en-US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05799" y="478145"/>
            <a:ext cx="54292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1400" b="0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SS</a:t>
            </a:r>
            <a:endParaRPr lang="en-US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b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1400" b="0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endParaRPr lang="en-US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b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1400" b="0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81585" y="363215"/>
            <a:ext cx="83820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5V</a:t>
            </a:r>
            <a:endParaRPr lang="en-US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b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GND</a:t>
            </a:r>
            <a:endParaRPr lang="en-US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b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P5.0</a:t>
            </a:r>
            <a:endParaRPr lang="en-US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P5.1</a:t>
            </a:r>
            <a:endParaRPr lang="en-US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P5.2</a:t>
            </a:r>
            <a:endParaRPr lang="en-US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b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P5.4</a:t>
            </a:r>
            <a:endParaRPr lang="en-US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P5.5</a:t>
            </a:r>
            <a:endParaRPr lang="en-US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P5.6</a:t>
            </a:r>
            <a:endParaRPr lang="en-US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P5.7</a:t>
            </a:r>
            <a:endParaRPr lang="en-US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77217" y="3244334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86150" y="-491351"/>
            <a:ext cx="83820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b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P4.0</a:t>
            </a:r>
            <a:endParaRPr lang="en-US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P4.1</a:t>
            </a:r>
            <a:endParaRPr lang="en-US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P4.2</a:t>
            </a:r>
            <a:endParaRPr lang="en-US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b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P4.4</a:t>
            </a:r>
            <a:endParaRPr lang="en-US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P4.5</a:t>
            </a:r>
            <a:endParaRPr lang="en-US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P4.6</a:t>
            </a:r>
            <a:endParaRPr lang="en-US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P4.7</a:t>
            </a:r>
            <a:endParaRPr lang="en-US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58224" y="1320234"/>
            <a:ext cx="466725" cy="2044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endParaRPr lang="en-US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spcAft>
                <a:spcPts val="100"/>
              </a:spcAft>
            </a:pPr>
            <a:b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US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US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05250" y="4826675"/>
            <a:ext cx="6143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1400" b="0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DD </a:t>
            </a:r>
            <a:endParaRPr lang="pt-BR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</a:p>
          <a:p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  <a:endParaRPr lang="pt-BR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pt-BR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SCK</a:t>
            </a:r>
          </a:p>
          <a:p>
            <a:endParaRPr lang="pt-BR" sz="1400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SDI</a:t>
            </a:r>
            <a:endParaRPr lang="pt-BR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pt-BR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38750" y="4826675"/>
            <a:ext cx="6810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14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sz="1400" b="0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1400" b="0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SS</a:t>
            </a:r>
          </a:p>
          <a:p>
            <a:br>
              <a:rPr lang="pt-BR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1400" b="0" i="0" u="none" strike="noStrike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endParaRPr lang="en-US" sz="1400" baseline="-25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____</a:t>
            </a:r>
          </a:p>
          <a:p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LDAC</a:t>
            </a:r>
            <a:endParaRPr lang="pt-BR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pt-BR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Partial Circle 20"/>
          <p:cNvSpPr/>
          <p:nvPr/>
        </p:nvSpPr>
        <p:spPr>
          <a:xfrm>
            <a:off x="4629147" y="4255363"/>
            <a:ext cx="552450" cy="600075"/>
          </a:xfrm>
          <a:prstGeom prst="pie">
            <a:avLst>
              <a:gd name="adj1" fmla="val 0"/>
              <a:gd name="adj2" fmla="val 10783711"/>
            </a:avLst>
          </a:pr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057516" y="508615"/>
            <a:ext cx="8334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057515" y="739755"/>
            <a:ext cx="8334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057514" y="961087"/>
            <a:ext cx="8334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049727" y="1380970"/>
            <a:ext cx="8334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049726" y="1601529"/>
            <a:ext cx="8334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057514" y="1805375"/>
            <a:ext cx="8334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057514" y="2013720"/>
            <a:ext cx="8334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944647" y="1380970"/>
            <a:ext cx="92287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944648" y="1601529"/>
            <a:ext cx="92287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44648" y="1805375"/>
            <a:ext cx="92287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921356" y="2206631"/>
            <a:ext cx="92287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944647" y="2422692"/>
            <a:ext cx="92287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944645" y="2650495"/>
            <a:ext cx="92287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944645" y="2849195"/>
            <a:ext cx="92287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436240" y="478145"/>
            <a:ext cx="466725" cy="1828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endParaRPr lang="en-US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spcAft>
                <a:spcPts val="100"/>
              </a:spcAft>
            </a:pPr>
            <a:b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 algn="r"/>
            <a:r>
              <a:rPr lang="en-US" sz="1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pPr algn="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 rot="16200000">
            <a:off x="3800740" y="1697040"/>
            <a:ext cx="22223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UCB0SIMO (P1.6)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UCB0CLK (P1.5)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P6.1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3.3 V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GND</a:t>
            </a:r>
          </a:p>
        </p:txBody>
      </p:sp>
      <p:sp>
        <p:nvSpPr>
          <p:cNvPr id="40" name="Isosceles Triangle 39"/>
          <p:cNvSpPr/>
          <p:nvPr/>
        </p:nvSpPr>
        <p:spPr>
          <a:xfrm rot="10800000">
            <a:off x="9032355" y="1601529"/>
            <a:ext cx="152400" cy="1013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Isosceles Triangle 40"/>
          <p:cNvSpPr/>
          <p:nvPr/>
        </p:nvSpPr>
        <p:spPr>
          <a:xfrm rot="10800000">
            <a:off x="6013388" y="5587458"/>
            <a:ext cx="152400" cy="1013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Isosceles Triangle 41"/>
          <p:cNvSpPr/>
          <p:nvPr/>
        </p:nvSpPr>
        <p:spPr>
          <a:xfrm rot="10800000">
            <a:off x="6028518" y="6324058"/>
            <a:ext cx="152400" cy="1013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Isosceles Triangle 42"/>
          <p:cNvSpPr/>
          <p:nvPr/>
        </p:nvSpPr>
        <p:spPr>
          <a:xfrm rot="10800000">
            <a:off x="9035010" y="739755"/>
            <a:ext cx="152400" cy="1013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Isosceles Triangle 43"/>
          <p:cNvSpPr/>
          <p:nvPr/>
        </p:nvSpPr>
        <p:spPr>
          <a:xfrm rot="10800000">
            <a:off x="6025613" y="1086342"/>
            <a:ext cx="152400" cy="1013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Isosceles Triangle 44"/>
          <p:cNvSpPr/>
          <p:nvPr/>
        </p:nvSpPr>
        <p:spPr>
          <a:xfrm rot="10800000">
            <a:off x="6032710" y="3559619"/>
            <a:ext cx="152400" cy="1013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367586" y="4657450"/>
            <a:ext cx="2419350" cy="11874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Oscilloscope</a:t>
            </a:r>
          </a:p>
        </p:txBody>
      </p:sp>
      <p:sp>
        <p:nvSpPr>
          <p:cNvPr id="48" name="Oval 47"/>
          <p:cNvSpPr/>
          <p:nvPr/>
        </p:nvSpPr>
        <p:spPr>
          <a:xfrm>
            <a:off x="9184755" y="5587458"/>
            <a:ext cx="158750" cy="15875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232774" y="5512944"/>
            <a:ext cx="1231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Channel 1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5895974" y="5003800"/>
            <a:ext cx="7736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/>
          </p:cNvCxnSpPr>
          <p:nvPr/>
        </p:nvCxnSpPr>
        <p:spPr>
          <a:xfrm flipH="1">
            <a:off x="6670801" y="4996292"/>
            <a:ext cx="1" cy="110605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669602" y="6102350"/>
            <a:ext cx="7736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367586" y="6102350"/>
            <a:ext cx="7736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075096" y="6102350"/>
            <a:ext cx="7736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8490502" y="6102350"/>
            <a:ext cx="7736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</p:cNvCxnSpPr>
          <p:nvPr/>
        </p:nvCxnSpPr>
        <p:spPr>
          <a:xfrm>
            <a:off x="9264130" y="5746208"/>
            <a:ext cx="0" cy="3561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cxnSpLocks/>
          </p:cNvCxnSpPr>
          <p:nvPr/>
        </p:nvCxnSpPr>
        <p:spPr>
          <a:xfrm>
            <a:off x="8848724" y="609600"/>
            <a:ext cx="25983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cxnSpLocks/>
          </p:cNvCxnSpPr>
          <p:nvPr/>
        </p:nvCxnSpPr>
        <p:spPr>
          <a:xfrm>
            <a:off x="8848724" y="1486599"/>
            <a:ext cx="25983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/>
          </p:cNvCxnSpPr>
          <p:nvPr/>
        </p:nvCxnSpPr>
        <p:spPr>
          <a:xfrm>
            <a:off x="9108555" y="609600"/>
            <a:ext cx="0" cy="1301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cxnSpLocks/>
            <a:endCxn id="40" idx="3"/>
          </p:cNvCxnSpPr>
          <p:nvPr/>
        </p:nvCxnSpPr>
        <p:spPr>
          <a:xfrm>
            <a:off x="9108555" y="1465095"/>
            <a:ext cx="0" cy="1364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cxnSpLocks/>
          </p:cNvCxnSpPr>
          <p:nvPr/>
        </p:nvCxnSpPr>
        <p:spPr>
          <a:xfrm>
            <a:off x="5900998" y="948547"/>
            <a:ext cx="20371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cxnSpLocks/>
          </p:cNvCxnSpPr>
          <p:nvPr/>
        </p:nvCxnSpPr>
        <p:spPr>
          <a:xfrm>
            <a:off x="5900998" y="3491094"/>
            <a:ext cx="20371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cxnSpLocks/>
          </p:cNvCxnSpPr>
          <p:nvPr/>
        </p:nvCxnSpPr>
        <p:spPr>
          <a:xfrm>
            <a:off x="6110818" y="930930"/>
            <a:ext cx="1" cy="1331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cxnSpLocks/>
            <a:stCxn id="12" idx="2"/>
          </p:cNvCxnSpPr>
          <p:nvPr/>
        </p:nvCxnSpPr>
        <p:spPr>
          <a:xfrm flipV="1">
            <a:off x="6094397" y="3494969"/>
            <a:ext cx="413" cy="571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cxnSpLocks/>
          </p:cNvCxnSpPr>
          <p:nvPr/>
        </p:nvCxnSpPr>
        <p:spPr>
          <a:xfrm>
            <a:off x="5895974" y="5403850"/>
            <a:ext cx="20371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cxnSpLocks/>
          </p:cNvCxnSpPr>
          <p:nvPr/>
        </p:nvCxnSpPr>
        <p:spPr>
          <a:xfrm>
            <a:off x="5875357" y="6197600"/>
            <a:ext cx="23355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cxnSpLocks/>
          </p:cNvCxnSpPr>
          <p:nvPr/>
        </p:nvCxnSpPr>
        <p:spPr>
          <a:xfrm>
            <a:off x="6099693" y="5403850"/>
            <a:ext cx="0" cy="1841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cxnSpLocks/>
          </p:cNvCxnSpPr>
          <p:nvPr/>
        </p:nvCxnSpPr>
        <p:spPr>
          <a:xfrm>
            <a:off x="6102348" y="6197600"/>
            <a:ext cx="1" cy="12645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5927576" y="508615"/>
            <a:ext cx="5306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cxnSpLocks/>
          </p:cNvCxnSpPr>
          <p:nvPr/>
        </p:nvCxnSpPr>
        <p:spPr>
          <a:xfrm flipV="1">
            <a:off x="6454705" y="152400"/>
            <a:ext cx="0" cy="3612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6454705" y="152400"/>
            <a:ext cx="5306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6969236" y="152400"/>
            <a:ext cx="5306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7489076" y="152400"/>
            <a:ext cx="5306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7967450" y="152400"/>
            <a:ext cx="5306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8461910" y="152400"/>
            <a:ext cx="5306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8843231" y="1136997"/>
            <a:ext cx="5306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cxnSpLocks/>
          </p:cNvCxnSpPr>
          <p:nvPr/>
        </p:nvCxnSpPr>
        <p:spPr>
          <a:xfrm>
            <a:off x="9373879" y="134402"/>
            <a:ext cx="0" cy="10025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8843231" y="152400"/>
            <a:ext cx="5306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cxnSpLocks/>
          </p:cNvCxnSpPr>
          <p:nvPr/>
        </p:nvCxnSpPr>
        <p:spPr>
          <a:xfrm>
            <a:off x="3618802" y="4262333"/>
            <a:ext cx="6541" cy="10843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cxnSpLocks/>
          </p:cNvCxnSpPr>
          <p:nvPr/>
        </p:nvCxnSpPr>
        <p:spPr>
          <a:xfrm flipV="1">
            <a:off x="3625343" y="4262334"/>
            <a:ext cx="1280029" cy="96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cxnSpLocks/>
          </p:cNvCxnSpPr>
          <p:nvPr/>
        </p:nvCxnSpPr>
        <p:spPr>
          <a:xfrm>
            <a:off x="3763691" y="4413685"/>
            <a:ext cx="0" cy="5901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cxnSpLocks/>
          </p:cNvCxnSpPr>
          <p:nvPr/>
        </p:nvCxnSpPr>
        <p:spPr>
          <a:xfrm flipH="1">
            <a:off x="3779410" y="4413685"/>
            <a:ext cx="118689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cxnSpLocks/>
          </p:cNvCxnSpPr>
          <p:nvPr/>
        </p:nvCxnSpPr>
        <p:spPr>
          <a:xfrm>
            <a:off x="5332785" y="3801740"/>
            <a:ext cx="0" cy="6119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cxnSpLocks/>
          </p:cNvCxnSpPr>
          <p:nvPr/>
        </p:nvCxnSpPr>
        <p:spPr>
          <a:xfrm>
            <a:off x="4718050" y="4413685"/>
            <a:ext cx="61473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cxnSpLocks/>
          </p:cNvCxnSpPr>
          <p:nvPr/>
        </p:nvCxnSpPr>
        <p:spPr>
          <a:xfrm>
            <a:off x="3779410" y="4996292"/>
            <a:ext cx="12084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cxnSpLocks/>
          </p:cNvCxnSpPr>
          <p:nvPr/>
        </p:nvCxnSpPr>
        <p:spPr>
          <a:xfrm>
            <a:off x="4905372" y="3801740"/>
            <a:ext cx="0" cy="438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cxnSpLocks/>
          </p:cNvCxnSpPr>
          <p:nvPr/>
        </p:nvCxnSpPr>
        <p:spPr>
          <a:xfrm>
            <a:off x="3625343" y="5346700"/>
            <a:ext cx="2894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cxnSpLocks/>
          </p:cNvCxnSpPr>
          <p:nvPr/>
        </p:nvCxnSpPr>
        <p:spPr>
          <a:xfrm flipH="1">
            <a:off x="3474155" y="4098852"/>
            <a:ext cx="984339" cy="33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cxnSpLocks/>
          </p:cNvCxnSpPr>
          <p:nvPr/>
        </p:nvCxnSpPr>
        <p:spPr>
          <a:xfrm>
            <a:off x="4473572" y="3801740"/>
            <a:ext cx="0" cy="3039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cxnSpLocks/>
          </p:cNvCxnSpPr>
          <p:nvPr/>
        </p:nvCxnSpPr>
        <p:spPr>
          <a:xfrm>
            <a:off x="4079872" y="3784108"/>
            <a:ext cx="0" cy="1696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cxnSpLocks/>
          </p:cNvCxnSpPr>
          <p:nvPr/>
        </p:nvCxnSpPr>
        <p:spPr>
          <a:xfrm flipH="1" flipV="1">
            <a:off x="3331978" y="3953725"/>
            <a:ext cx="751229" cy="818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cxnSpLocks/>
          </p:cNvCxnSpPr>
          <p:nvPr/>
        </p:nvCxnSpPr>
        <p:spPr>
          <a:xfrm>
            <a:off x="3474155" y="4098852"/>
            <a:ext cx="8817" cy="17218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cxnSpLocks/>
          </p:cNvCxnSpPr>
          <p:nvPr/>
        </p:nvCxnSpPr>
        <p:spPr>
          <a:xfrm>
            <a:off x="3331978" y="3953725"/>
            <a:ext cx="0" cy="23071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cxnSpLocks/>
          </p:cNvCxnSpPr>
          <p:nvPr/>
        </p:nvCxnSpPr>
        <p:spPr>
          <a:xfrm flipH="1">
            <a:off x="3320074" y="6271531"/>
            <a:ext cx="588136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cxnSpLocks/>
          </p:cNvCxnSpPr>
          <p:nvPr/>
        </p:nvCxnSpPr>
        <p:spPr>
          <a:xfrm flipH="1" flipV="1">
            <a:off x="3455643" y="5800932"/>
            <a:ext cx="459128" cy="40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5332785" y="4413685"/>
            <a:ext cx="105000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cxnSpLocks/>
          </p:cNvCxnSpPr>
          <p:nvPr/>
        </p:nvCxnSpPr>
        <p:spPr>
          <a:xfrm flipV="1">
            <a:off x="6363978" y="4424074"/>
            <a:ext cx="0" cy="3804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cxnSpLocks/>
          </p:cNvCxnSpPr>
          <p:nvPr/>
        </p:nvCxnSpPr>
        <p:spPr>
          <a:xfrm flipH="1" flipV="1">
            <a:off x="5907174" y="5893336"/>
            <a:ext cx="475618" cy="81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Block Arc 191"/>
          <p:cNvSpPr/>
          <p:nvPr/>
        </p:nvSpPr>
        <p:spPr>
          <a:xfrm rot="5400000">
            <a:off x="6262357" y="4903877"/>
            <a:ext cx="215900" cy="214488"/>
          </a:xfrm>
          <a:prstGeom prst="blockArc">
            <a:avLst/>
          </a:prstGeom>
          <a:solidFill>
            <a:schemeClr val="tx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3" name="Straight Connector 192"/>
          <p:cNvCxnSpPr>
            <a:cxnSpLocks/>
          </p:cNvCxnSpPr>
          <p:nvPr/>
        </p:nvCxnSpPr>
        <p:spPr>
          <a:xfrm flipH="1" flipV="1">
            <a:off x="6383745" y="5119514"/>
            <a:ext cx="7566" cy="7868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cxnSpLocks/>
          </p:cNvCxnSpPr>
          <p:nvPr/>
        </p:nvCxnSpPr>
        <p:spPr>
          <a:xfrm flipV="1">
            <a:off x="6363977" y="4567058"/>
            <a:ext cx="1" cy="3898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Oval 197"/>
          <p:cNvSpPr/>
          <p:nvPr/>
        </p:nvSpPr>
        <p:spPr>
          <a:xfrm>
            <a:off x="5288547" y="4364914"/>
            <a:ext cx="88478" cy="118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5645018" y="4020968"/>
            <a:ext cx="466725" cy="2690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endParaRPr lang="en-US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spcAft>
                <a:spcPts val="100"/>
              </a:spcAft>
            </a:pPr>
            <a:b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  <a:p>
            <a:pPr algn="r"/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  <a:p>
            <a:pPr algn="r"/>
            <a:endParaRPr lang="en-US" sz="1400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400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3508003" y="4020968"/>
            <a:ext cx="466725" cy="2690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endParaRPr lang="en-US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spcAft>
                <a:spcPts val="100"/>
              </a:spcAft>
            </a:pPr>
            <a:b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r"/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algn="r"/>
            <a:endParaRPr lang="en-US" sz="1400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algn="r"/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723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32</Words>
  <Application>Microsoft Office PowerPoint</Application>
  <PresentationFormat>Widescreen</PresentationFormat>
  <Paragraphs>101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Mindy Ong</dc:creator>
  <cp:lastModifiedBy>Mindy Ong</cp:lastModifiedBy>
  <cp:revision>9</cp:revision>
  <dcterms:created xsi:type="dcterms:W3CDTF">2017-05-03T22:35:08Z</dcterms:created>
  <dcterms:modified xsi:type="dcterms:W3CDTF">2017-05-04T00:10:59Z</dcterms:modified>
</cp:coreProperties>
</file>