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71" r:id="rId12"/>
    <p:sldId id="266" r:id="rId13"/>
    <p:sldId id="269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7FF"/>
    <a:srgbClr val="00FFB2"/>
    <a:srgbClr val="538CEA"/>
    <a:srgbClr val="2B72EB"/>
    <a:srgbClr val="0065FF"/>
    <a:srgbClr val="8675CD"/>
    <a:srgbClr val="4C00E1"/>
    <a:srgbClr val="E34100"/>
    <a:srgbClr val="92E077"/>
    <a:srgbClr val="FF6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2"/>
    <p:restoredTop sz="94663"/>
  </p:normalViewPr>
  <p:slideViewPr>
    <p:cSldViewPr snapToGrid="0" snapToObjects="1">
      <p:cViewPr>
        <p:scale>
          <a:sx n="77" d="100"/>
          <a:sy n="77" d="100"/>
        </p:scale>
        <p:origin x="111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9B32-84EF-554A-BFE3-39D0B3D2C88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4A5F-8CF8-254D-B72C-C7FD5304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5F49011F-5617-1F4C-BBE3-8C2812DD3A82}"/>
              </a:ext>
            </a:extLst>
          </p:cNvPr>
          <p:cNvSpPr/>
          <p:nvPr/>
        </p:nvSpPr>
        <p:spPr>
          <a:xfrm rot="13440000">
            <a:off x="2149529" y="-3003878"/>
            <a:ext cx="7892941" cy="7576457"/>
          </a:xfrm>
          <a:prstGeom prst="halfFrame">
            <a:avLst>
              <a:gd name="adj1" fmla="val 20145"/>
              <a:gd name="adj2" fmla="val 20233"/>
            </a:avLst>
          </a:prstGeom>
          <a:gradFill flip="none" rotWithShape="1">
            <a:gsLst>
              <a:gs pos="0">
                <a:srgbClr val="002060"/>
              </a:gs>
              <a:gs pos="50000">
                <a:schemeClr val="tx1"/>
              </a:gs>
              <a:gs pos="100000">
                <a:srgbClr val="002060"/>
              </a:gs>
            </a:gsLst>
            <a:lin ang="18900000" scaled="1"/>
            <a:tileRect/>
          </a:gradFill>
          <a:effectLst>
            <a:glow rad="6350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2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735A-4D3A-4D4A-8D91-BF74A7C0B40D}"/>
              </a:ext>
            </a:extLst>
          </p:cNvPr>
          <p:cNvGrpSpPr/>
          <p:nvPr/>
        </p:nvGrpSpPr>
        <p:grpSpPr>
          <a:xfrm rot="10800000">
            <a:off x="2811471" y="864523"/>
            <a:ext cx="8132266" cy="6266679"/>
            <a:chOff x="1232053" y="0"/>
            <a:chExt cx="8132266" cy="6266679"/>
          </a:xfrm>
          <a:gradFill>
            <a:gsLst>
              <a:gs pos="0">
                <a:srgbClr val="00CBC6"/>
              </a:gs>
              <a:gs pos="50000">
                <a:schemeClr val="tx1"/>
              </a:gs>
              <a:gs pos="100000">
                <a:srgbClr val="00CBC6"/>
              </a:gs>
            </a:gsLst>
            <a:lin ang="19800000" scaled="0"/>
          </a:gradFill>
          <a:effectLst>
            <a:glow rad="635000">
              <a:srgbClr val="87D9EB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4B4EBA-4621-9A41-A0B7-67E776EC11BA}"/>
                </a:ext>
              </a:extLst>
            </p:cNvPr>
            <p:cNvSpPr/>
            <p:nvPr/>
          </p:nvSpPr>
          <p:spPr>
            <a:xfrm>
              <a:off x="1232053" y="4572374"/>
              <a:ext cx="5973050" cy="1272198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050" h="1524001">
                  <a:moveTo>
                    <a:pt x="0" y="0"/>
                  </a:moveTo>
                  <a:lnTo>
                    <a:pt x="5973050" y="0"/>
                  </a:lnTo>
                  <a:lnTo>
                    <a:pt x="5768366" y="152128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BD3908C9-8E17-A744-AB0F-DF33DD54C85E}"/>
                </a:ext>
              </a:extLst>
            </p:cNvPr>
            <p:cNvSpPr/>
            <p:nvPr/>
          </p:nvSpPr>
          <p:spPr>
            <a:xfrm rot="13440000">
              <a:off x="8080412" y="0"/>
              <a:ext cx="1283907" cy="62666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266679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34480" y="6266679"/>
                  </a:lnTo>
                  <a:cubicBezTo>
                    <a:pt x="29047" y="4052462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4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735A-4D3A-4D4A-8D91-BF74A7C0B40D}"/>
              </a:ext>
            </a:extLst>
          </p:cNvPr>
          <p:cNvGrpSpPr/>
          <p:nvPr/>
        </p:nvGrpSpPr>
        <p:grpSpPr>
          <a:xfrm rot="10800000" flipH="1">
            <a:off x="1265304" y="881148"/>
            <a:ext cx="8132266" cy="6266679"/>
            <a:chOff x="1232053" y="0"/>
            <a:chExt cx="8132266" cy="6266679"/>
          </a:xfrm>
          <a:gradFill>
            <a:gsLst>
              <a:gs pos="0">
                <a:srgbClr val="DB004F"/>
              </a:gs>
              <a:gs pos="50000">
                <a:schemeClr val="tx1"/>
              </a:gs>
              <a:gs pos="100000">
                <a:srgbClr val="DB004F"/>
              </a:gs>
            </a:gsLst>
            <a:lin ang="19800000" scaled="0"/>
          </a:gradFill>
          <a:effectLst>
            <a:glow rad="635000">
              <a:srgbClr val="FF6DAC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4B4EBA-4621-9A41-A0B7-67E776EC11BA}"/>
                </a:ext>
              </a:extLst>
            </p:cNvPr>
            <p:cNvSpPr/>
            <p:nvPr/>
          </p:nvSpPr>
          <p:spPr>
            <a:xfrm>
              <a:off x="1232053" y="4572374"/>
              <a:ext cx="5973050" cy="1272198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050" h="1524001">
                  <a:moveTo>
                    <a:pt x="0" y="0"/>
                  </a:moveTo>
                  <a:lnTo>
                    <a:pt x="5973050" y="0"/>
                  </a:lnTo>
                  <a:lnTo>
                    <a:pt x="5768366" y="152128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BD3908C9-8E17-A744-AB0F-DF33DD54C85E}"/>
                </a:ext>
              </a:extLst>
            </p:cNvPr>
            <p:cNvSpPr/>
            <p:nvPr/>
          </p:nvSpPr>
          <p:spPr>
            <a:xfrm rot="13440000">
              <a:off x="8080412" y="0"/>
              <a:ext cx="1283907" cy="62666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266679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34480" y="6266679"/>
                  </a:lnTo>
                  <a:cubicBezTo>
                    <a:pt x="29047" y="4052462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0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35BD4-69DD-9249-A9FC-1B568193579F}"/>
              </a:ext>
            </a:extLst>
          </p:cNvPr>
          <p:cNvGrpSpPr/>
          <p:nvPr/>
        </p:nvGrpSpPr>
        <p:grpSpPr>
          <a:xfrm>
            <a:off x="3065054" y="-65591"/>
            <a:ext cx="6061891" cy="6989181"/>
            <a:chOff x="4048076" y="-1112328"/>
            <a:chExt cx="6744277" cy="7775953"/>
          </a:xfrm>
          <a:gradFill>
            <a:gsLst>
              <a:gs pos="5000">
                <a:schemeClr val="accent6">
                  <a:lumMod val="50000"/>
                </a:schemeClr>
              </a:gs>
              <a:gs pos="50000">
                <a:schemeClr val="tx1"/>
              </a:gs>
              <a:gs pos="94000">
                <a:schemeClr val="accent6">
                  <a:lumMod val="50000"/>
                </a:schemeClr>
              </a:gs>
            </a:gsLst>
            <a:lin ang="15600000" scaled="0"/>
          </a:gradFill>
          <a:effectLst>
            <a:glow rad="635000">
              <a:srgbClr val="92E077"/>
            </a:glo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0C735A-4D3A-4D4A-8D91-BF74A7C0B40D}"/>
                </a:ext>
              </a:extLst>
            </p:cNvPr>
            <p:cNvGrpSpPr/>
            <p:nvPr/>
          </p:nvGrpSpPr>
          <p:grpSpPr>
            <a:xfrm rot="10800000" flipH="1">
              <a:off x="5835535" y="1933725"/>
              <a:ext cx="4956818" cy="4729900"/>
              <a:chOff x="3873733" y="1321122"/>
              <a:chExt cx="4956818" cy="4729900"/>
            </a:xfrm>
            <a:grpFill/>
            <a:effectLst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4B4EBA-4621-9A41-A0B7-67E776EC11BA}"/>
                  </a:ext>
                </a:extLst>
              </p:cNvPr>
              <p:cNvSpPr/>
              <p:nvPr/>
            </p:nvSpPr>
            <p:spPr>
              <a:xfrm>
                <a:off x="3873733" y="4572374"/>
                <a:ext cx="3248244" cy="1272198"/>
              </a:xfrm>
              <a:custGeom>
                <a:avLst/>
                <a:gdLst>
                  <a:gd name="connsiteX0" fmla="*/ 0 w 5973050"/>
                  <a:gd name="connsiteY0" fmla="*/ 0 h 1524000"/>
                  <a:gd name="connsiteX1" fmla="*/ 5973050 w 5973050"/>
                  <a:gd name="connsiteY1" fmla="*/ 0 h 1524000"/>
                  <a:gd name="connsiteX2" fmla="*/ 5973050 w 5973050"/>
                  <a:gd name="connsiteY2" fmla="*/ 1524000 h 1524000"/>
                  <a:gd name="connsiteX3" fmla="*/ 0 w 5973050"/>
                  <a:gd name="connsiteY3" fmla="*/ 1524000 h 1524000"/>
                  <a:gd name="connsiteX4" fmla="*/ 0 w 5973050"/>
                  <a:gd name="connsiteY4" fmla="*/ 0 h 1524000"/>
                  <a:gd name="connsiteX0" fmla="*/ 0 w 5973050"/>
                  <a:gd name="connsiteY0" fmla="*/ 0 h 1524000"/>
                  <a:gd name="connsiteX1" fmla="*/ 5973050 w 5973050"/>
                  <a:gd name="connsiteY1" fmla="*/ 0 h 1524000"/>
                  <a:gd name="connsiteX2" fmla="*/ 5111916 w 5973050"/>
                  <a:gd name="connsiteY2" fmla="*/ 1524000 h 1524000"/>
                  <a:gd name="connsiteX3" fmla="*/ 0 w 5973050"/>
                  <a:gd name="connsiteY3" fmla="*/ 1524000 h 1524000"/>
                  <a:gd name="connsiteX4" fmla="*/ 0 w 5973050"/>
                  <a:gd name="connsiteY4" fmla="*/ 0 h 1524000"/>
                  <a:gd name="connsiteX0" fmla="*/ 0 w 5973050"/>
                  <a:gd name="connsiteY0" fmla="*/ 0 h 1532877"/>
                  <a:gd name="connsiteX1" fmla="*/ 5973050 w 5973050"/>
                  <a:gd name="connsiteY1" fmla="*/ 0 h 1532877"/>
                  <a:gd name="connsiteX2" fmla="*/ 5245081 w 5973050"/>
                  <a:gd name="connsiteY2" fmla="*/ 1532877 h 1532877"/>
                  <a:gd name="connsiteX3" fmla="*/ 0 w 5973050"/>
                  <a:gd name="connsiteY3" fmla="*/ 1524000 h 1532877"/>
                  <a:gd name="connsiteX4" fmla="*/ 0 w 5973050"/>
                  <a:gd name="connsiteY4" fmla="*/ 0 h 1532877"/>
                  <a:gd name="connsiteX0" fmla="*/ 0 w 5973050"/>
                  <a:gd name="connsiteY0" fmla="*/ 0 h 1541755"/>
                  <a:gd name="connsiteX1" fmla="*/ 5973050 w 5973050"/>
                  <a:gd name="connsiteY1" fmla="*/ 0 h 1541755"/>
                  <a:gd name="connsiteX2" fmla="*/ 5298347 w 5973050"/>
                  <a:gd name="connsiteY2" fmla="*/ 1541755 h 1541755"/>
                  <a:gd name="connsiteX3" fmla="*/ 0 w 5973050"/>
                  <a:gd name="connsiteY3" fmla="*/ 1524000 h 1541755"/>
                  <a:gd name="connsiteX4" fmla="*/ 0 w 5973050"/>
                  <a:gd name="connsiteY4" fmla="*/ 0 h 1541755"/>
                  <a:gd name="connsiteX0" fmla="*/ 0 w 5973050"/>
                  <a:gd name="connsiteY0" fmla="*/ 0 h 1524001"/>
                  <a:gd name="connsiteX1" fmla="*/ 5973050 w 5973050"/>
                  <a:gd name="connsiteY1" fmla="*/ 0 h 1524001"/>
                  <a:gd name="connsiteX2" fmla="*/ 5768366 w 5973050"/>
                  <a:gd name="connsiteY2" fmla="*/ 1521280 h 1524001"/>
                  <a:gd name="connsiteX3" fmla="*/ 0 w 5973050"/>
                  <a:gd name="connsiteY3" fmla="*/ 1524000 h 1524001"/>
                  <a:gd name="connsiteX4" fmla="*/ 0 w 5973050"/>
                  <a:gd name="connsiteY4" fmla="*/ 0 h 152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3050" h="1524001">
                    <a:moveTo>
                      <a:pt x="0" y="0"/>
                    </a:moveTo>
                    <a:lnTo>
                      <a:pt x="5973050" y="0"/>
                    </a:lnTo>
                    <a:lnTo>
                      <a:pt x="5768366" y="1521280"/>
                    </a:lnTo>
                    <a:lnTo>
                      <a:pt x="0" y="15240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Half Frame 3">
                <a:extLst>
                  <a:ext uri="{FF2B5EF4-FFF2-40B4-BE49-F238E27FC236}">
                    <a16:creationId xmlns:a16="http://schemas.microsoft.com/office/drawing/2014/main" id="{BD3908C9-8E17-A744-AB0F-DF33DD54C85E}"/>
                  </a:ext>
                </a:extLst>
              </p:cNvPr>
              <p:cNvSpPr/>
              <p:nvPr/>
            </p:nvSpPr>
            <p:spPr>
              <a:xfrm rot="13440000">
                <a:off x="7546644" y="1321122"/>
                <a:ext cx="1283907" cy="4729900"/>
              </a:xfrm>
              <a:custGeom>
                <a:avLst/>
                <a:gdLst>
                  <a:gd name="connsiteX0" fmla="*/ 0 w 7892941"/>
                  <a:gd name="connsiteY0" fmla="*/ 0 h 7576457"/>
                  <a:gd name="connsiteX1" fmla="*/ 7892941 w 7892941"/>
                  <a:gd name="connsiteY1" fmla="*/ 0 h 7576457"/>
                  <a:gd name="connsiteX2" fmla="*/ 6302908 w 7892941"/>
                  <a:gd name="connsiteY2" fmla="*/ 1526277 h 7576457"/>
                  <a:gd name="connsiteX3" fmla="*/ 1532945 w 7892941"/>
                  <a:gd name="connsiteY3" fmla="*/ 1526277 h 7576457"/>
                  <a:gd name="connsiteX4" fmla="*/ 1532945 w 7892941"/>
                  <a:gd name="connsiteY4" fmla="*/ 6104979 h 7576457"/>
                  <a:gd name="connsiteX5" fmla="*/ 0 w 7892941"/>
                  <a:gd name="connsiteY5" fmla="*/ 7576457 h 7576457"/>
                  <a:gd name="connsiteX6" fmla="*/ 0 w 7892941"/>
                  <a:gd name="connsiteY6" fmla="*/ 0 h 7576457"/>
                  <a:gd name="connsiteX0" fmla="*/ 0 w 6310820"/>
                  <a:gd name="connsiteY0" fmla="*/ 0 h 7576457"/>
                  <a:gd name="connsiteX1" fmla="*/ 6310820 w 6310820"/>
                  <a:gd name="connsiteY1" fmla="*/ 1509414 h 7576457"/>
                  <a:gd name="connsiteX2" fmla="*/ 6302908 w 6310820"/>
                  <a:gd name="connsiteY2" fmla="*/ 1526277 h 7576457"/>
                  <a:gd name="connsiteX3" fmla="*/ 1532945 w 6310820"/>
                  <a:gd name="connsiteY3" fmla="*/ 1526277 h 7576457"/>
                  <a:gd name="connsiteX4" fmla="*/ 1532945 w 6310820"/>
                  <a:gd name="connsiteY4" fmla="*/ 6104979 h 7576457"/>
                  <a:gd name="connsiteX5" fmla="*/ 0 w 6310820"/>
                  <a:gd name="connsiteY5" fmla="*/ 7576457 h 7576457"/>
                  <a:gd name="connsiteX6" fmla="*/ 0 w 6310820"/>
                  <a:gd name="connsiteY6" fmla="*/ 0 h 7576457"/>
                  <a:gd name="connsiteX0" fmla="*/ 0 w 6310820"/>
                  <a:gd name="connsiteY0" fmla="*/ 0 h 7576457"/>
                  <a:gd name="connsiteX1" fmla="*/ 6310820 w 6310820"/>
                  <a:gd name="connsiteY1" fmla="*/ 1509414 h 7576457"/>
                  <a:gd name="connsiteX2" fmla="*/ 1542333 w 6310820"/>
                  <a:gd name="connsiteY2" fmla="*/ 1499414 h 7576457"/>
                  <a:gd name="connsiteX3" fmla="*/ 1532945 w 6310820"/>
                  <a:gd name="connsiteY3" fmla="*/ 1526277 h 7576457"/>
                  <a:gd name="connsiteX4" fmla="*/ 1532945 w 6310820"/>
                  <a:gd name="connsiteY4" fmla="*/ 6104979 h 7576457"/>
                  <a:gd name="connsiteX5" fmla="*/ 0 w 6310820"/>
                  <a:gd name="connsiteY5" fmla="*/ 7576457 h 7576457"/>
                  <a:gd name="connsiteX6" fmla="*/ 0 w 6310820"/>
                  <a:gd name="connsiteY6" fmla="*/ 0 h 7576457"/>
                  <a:gd name="connsiteX0" fmla="*/ 0 w 1542333"/>
                  <a:gd name="connsiteY0" fmla="*/ 0 h 7576457"/>
                  <a:gd name="connsiteX1" fmla="*/ 1512443 w 1542333"/>
                  <a:gd name="connsiteY1" fmla="*/ 1500636 h 7576457"/>
                  <a:gd name="connsiteX2" fmla="*/ 1542333 w 1542333"/>
                  <a:gd name="connsiteY2" fmla="*/ 1499414 h 7576457"/>
                  <a:gd name="connsiteX3" fmla="*/ 1532945 w 1542333"/>
                  <a:gd name="connsiteY3" fmla="*/ 1526277 h 7576457"/>
                  <a:gd name="connsiteX4" fmla="*/ 1532945 w 1542333"/>
                  <a:gd name="connsiteY4" fmla="*/ 6104979 h 7576457"/>
                  <a:gd name="connsiteX5" fmla="*/ 0 w 1542333"/>
                  <a:gd name="connsiteY5" fmla="*/ 7576457 h 7576457"/>
                  <a:gd name="connsiteX6" fmla="*/ 0 w 1542333"/>
                  <a:gd name="connsiteY6" fmla="*/ 0 h 7576457"/>
                  <a:gd name="connsiteX0" fmla="*/ 452196 w 1542333"/>
                  <a:gd name="connsiteY0" fmla="*/ 0 h 7137445"/>
                  <a:gd name="connsiteX1" fmla="*/ 1512443 w 1542333"/>
                  <a:gd name="connsiteY1" fmla="*/ 1061624 h 7137445"/>
                  <a:gd name="connsiteX2" fmla="*/ 1542333 w 1542333"/>
                  <a:gd name="connsiteY2" fmla="*/ 1060402 h 7137445"/>
                  <a:gd name="connsiteX3" fmla="*/ 1532945 w 1542333"/>
                  <a:gd name="connsiteY3" fmla="*/ 1087265 h 7137445"/>
                  <a:gd name="connsiteX4" fmla="*/ 1532945 w 1542333"/>
                  <a:gd name="connsiteY4" fmla="*/ 5665967 h 7137445"/>
                  <a:gd name="connsiteX5" fmla="*/ 0 w 1542333"/>
                  <a:gd name="connsiteY5" fmla="*/ 7137445 h 7137445"/>
                  <a:gd name="connsiteX6" fmla="*/ 452196 w 1542333"/>
                  <a:gd name="connsiteY6" fmla="*/ 0 h 7137445"/>
                  <a:gd name="connsiteX0" fmla="*/ 57538 w 1147675"/>
                  <a:gd name="connsiteY0" fmla="*/ 0 h 6756328"/>
                  <a:gd name="connsiteX1" fmla="*/ 1117785 w 1147675"/>
                  <a:gd name="connsiteY1" fmla="*/ 1061624 h 6756328"/>
                  <a:gd name="connsiteX2" fmla="*/ 1147675 w 1147675"/>
                  <a:gd name="connsiteY2" fmla="*/ 1060402 h 6756328"/>
                  <a:gd name="connsiteX3" fmla="*/ 1138287 w 1147675"/>
                  <a:gd name="connsiteY3" fmla="*/ 1087265 h 6756328"/>
                  <a:gd name="connsiteX4" fmla="*/ 1138287 w 1147675"/>
                  <a:gd name="connsiteY4" fmla="*/ 5665967 h 6756328"/>
                  <a:gd name="connsiteX5" fmla="*/ 0 w 1147675"/>
                  <a:gd name="connsiteY5" fmla="*/ 6756328 h 6756328"/>
                  <a:gd name="connsiteX6" fmla="*/ 57538 w 1147675"/>
                  <a:gd name="connsiteY6" fmla="*/ 0 h 6756328"/>
                  <a:gd name="connsiteX0" fmla="*/ 0 w 1090137"/>
                  <a:gd name="connsiteY0" fmla="*/ 0 h 6614672"/>
                  <a:gd name="connsiteX1" fmla="*/ 1060247 w 1090137"/>
                  <a:gd name="connsiteY1" fmla="*/ 1061624 h 6614672"/>
                  <a:gd name="connsiteX2" fmla="*/ 1090137 w 1090137"/>
                  <a:gd name="connsiteY2" fmla="*/ 1060402 h 6614672"/>
                  <a:gd name="connsiteX3" fmla="*/ 1080749 w 1090137"/>
                  <a:gd name="connsiteY3" fmla="*/ 1087265 h 6614672"/>
                  <a:gd name="connsiteX4" fmla="*/ 1080749 w 1090137"/>
                  <a:gd name="connsiteY4" fmla="*/ 5665967 h 6614672"/>
                  <a:gd name="connsiteX5" fmla="*/ 59899 w 1090137"/>
                  <a:gd name="connsiteY5" fmla="*/ 6614672 h 6614672"/>
                  <a:gd name="connsiteX6" fmla="*/ 0 w 1090137"/>
                  <a:gd name="connsiteY6" fmla="*/ 0 h 6614672"/>
                  <a:gd name="connsiteX0" fmla="*/ 0 w 1090137"/>
                  <a:gd name="connsiteY0" fmla="*/ 0 h 6642652"/>
                  <a:gd name="connsiteX1" fmla="*/ 1060247 w 1090137"/>
                  <a:gd name="connsiteY1" fmla="*/ 1061624 h 6642652"/>
                  <a:gd name="connsiteX2" fmla="*/ 1090137 w 1090137"/>
                  <a:gd name="connsiteY2" fmla="*/ 1060402 h 6642652"/>
                  <a:gd name="connsiteX3" fmla="*/ 1080749 w 1090137"/>
                  <a:gd name="connsiteY3" fmla="*/ 1087265 h 6642652"/>
                  <a:gd name="connsiteX4" fmla="*/ 1080749 w 1090137"/>
                  <a:gd name="connsiteY4" fmla="*/ 5665967 h 6642652"/>
                  <a:gd name="connsiteX5" fmla="*/ 16298 w 1090137"/>
                  <a:gd name="connsiteY5" fmla="*/ 6642652 h 6642652"/>
                  <a:gd name="connsiteX6" fmla="*/ 0 w 1090137"/>
                  <a:gd name="connsiteY6" fmla="*/ 0 h 6642652"/>
                  <a:gd name="connsiteX0" fmla="*/ 0 w 1128016"/>
                  <a:gd name="connsiteY0" fmla="*/ 0 h 6630756"/>
                  <a:gd name="connsiteX1" fmla="*/ 1098126 w 1128016"/>
                  <a:gd name="connsiteY1" fmla="*/ 1049728 h 6630756"/>
                  <a:gd name="connsiteX2" fmla="*/ 1128016 w 1128016"/>
                  <a:gd name="connsiteY2" fmla="*/ 1048506 h 6630756"/>
                  <a:gd name="connsiteX3" fmla="*/ 1118628 w 1128016"/>
                  <a:gd name="connsiteY3" fmla="*/ 1075369 h 6630756"/>
                  <a:gd name="connsiteX4" fmla="*/ 1118628 w 1128016"/>
                  <a:gd name="connsiteY4" fmla="*/ 5654071 h 6630756"/>
                  <a:gd name="connsiteX5" fmla="*/ 54177 w 1128016"/>
                  <a:gd name="connsiteY5" fmla="*/ 6630756 h 6630756"/>
                  <a:gd name="connsiteX6" fmla="*/ 0 w 1128016"/>
                  <a:gd name="connsiteY6" fmla="*/ 0 h 6630756"/>
                  <a:gd name="connsiteX0" fmla="*/ 0 w 1128016"/>
                  <a:gd name="connsiteY0" fmla="*/ 0 h 6667540"/>
                  <a:gd name="connsiteX1" fmla="*/ 1098126 w 1128016"/>
                  <a:gd name="connsiteY1" fmla="*/ 1049728 h 6667540"/>
                  <a:gd name="connsiteX2" fmla="*/ 1128016 w 1128016"/>
                  <a:gd name="connsiteY2" fmla="*/ 1048506 h 6667540"/>
                  <a:gd name="connsiteX3" fmla="*/ 1118628 w 1128016"/>
                  <a:gd name="connsiteY3" fmla="*/ 1075369 h 6667540"/>
                  <a:gd name="connsiteX4" fmla="*/ 1118628 w 1128016"/>
                  <a:gd name="connsiteY4" fmla="*/ 5654071 h 6667540"/>
                  <a:gd name="connsiteX5" fmla="*/ 3308 w 1128016"/>
                  <a:gd name="connsiteY5" fmla="*/ 6667540 h 6667540"/>
                  <a:gd name="connsiteX6" fmla="*/ 0 w 1128016"/>
                  <a:gd name="connsiteY6" fmla="*/ 0 h 6667540"/>
                  <a:gd name="connsiteX0" fmla="*/ 27810 w 1125240"/>
                  <a:gd name="connsiteY0" fmla="*/ 0 h 6361630"/>
                  <a:gd name="connsiteX1" fmla="*/ 1095350 w 1125240"/>
                  <a:gd name="connsiteY1" fmla="*/ 743818 h 6361630"/>
                  <a:gd name="connsiteX2" fmla="*/ 1125240 w 1125240"/>
                  <a:gd name="connsiteY2" fmla="*/ 742596 h 6361630"/>
                  <a:gd name="connsiteX3" fmla="*/ 1115852 w 1125240"/>
                  <a:gd name="connsiteY3" fmla="*/ 769459 h 6361630"/>
                  <a:gd name="connsiteX4" fmla="*/ 1115852 w 1125240"/>
                  <a:gd name="connsiteY4" fmla="*/ 5348161 h 6361630"/>
                  <a:gd name="connsiteX5" fmla="*/ 532 w 1125240"/>
                  <a:gd name="connsiteY5" fmla="*/ 6361630 h 6361630"/>
                  <a:gd name="connsiteX6" fmla="*/ 27810 w 1125240"/>
                  <a:gd name="connsiteY6" fmla="*/ 0 h 6361630"/>
                  <a:gd name="connsiteX0" fmla="*/ 0 w 1307863"/>
                  <a:gd name="connsiteY0" fmla="*/ 0 h 6140762"/>
                  <a:gd name="connsiteX1" fmla="*/ 1277973 w 1307863"/>
                  <a:gd name="connsiteY1" fmla="*/ 522950 h 6140762"/>
                  <a:gd name="connsiteX2" fmla="*/ 1307863 w 1307863"/>
                  <a:gd name="connsiteY2" fmla="*/ 521728 h 6140762"/>
                  <a:gd name="connsiteX3" fmla="*/ 1298475 w 1307863"/>
                  <a:gd name="connsiteY3" fmla="*/ 548591 h 6140762"/>
                  <a:gd name="connsiteX4" fmla="*/ 1298475 w 1307863"/>
                  <a:gd name="connsiteY4" fmla="*/ 5127293 h 6140762"/>
                  <a:gd name="connsiteX5" fmla="*/ 183155 w 1307863"/>
                  <a:gd name="connsiteY5" fmla="*/ 6140762 h 6140762"/>
                  <a:gd name="connsiteX6" fmla="*/ 0 w 1307863"/>
                  <a:gd name="connsiteY6" fmla="*/ 0 h 6140762"/>
                  <a:gd name="connsiteX0" fmla="*/ 0 w 1307863"/>
                  <a:gd name="connsiteY0" fmla="*/ 0 h 6237492"/>
                  <a:gd name="connsiteX1" fmla="*/ 1277973 w 1307863"/>
                  <a:gd name="connsiteY1" fmla="*/ 522950 h 6237492"/>
                  <a:gd name="connsiteX2" fmla="*/ 1307863 w 1307863"/>
                  <a:gd name="connsiteY2" fmla="*/ 521728 h 6237492"/>
                  <a:gd name="connsiteX3" fmla="*/ 1298475 w 1307863"/>
                  <a:gd name="connsiteY3" fmla="*/ 548591 h 6237492"/>
                  <a:gd name="connsiteX4" fmla="*/ 1298475 w 1307863"/>
                  <a:gd name="connsiteY4" fmla="*/ 5127293 h 6237492"/>
                  <a:gd name="connsiteX5" fmla="*/ 64706 w 1307863"/>
                  <a:gd name="connsiteY5" fmla="*/ 6237492 h 6237492"/>
                  <a:gd name="connsiteX6" fmla="*/ 0 w 1307863"/>
                  <a:gd name="connsiteY6" fmla="*/ 0 h 6237492"/>
                  <a:gd name="connsiteX0" fmla="*/ 0 w 1307863"/>
                  <a:gd name="connsiteY0" fmla="*/ 0 h 6220788"/>
                  <a:gd name="connsiteX1" fmla="*/ 1277973 w 1307863"/>
                  <a:gd name="connsiteY1" fmla="*/ 522950 h 6220788"/>
                  <a:gd name="connsiteX2" fmla="*/ 1307863 w 1307863"/>
                  <a:gd name="connsiteY2" fmla="*/ 521728 h 6220788"/>
                  <a:gd name="connsiteX3" fmla="*/ 1298475 w 1307863"/>
                  <a:gd name="connsiteY3" fmla="*/ 548591 h 6220788"/>
                  <a:gd name="connsiteX4" fmla="*/ 1298475 w 1307863"/>
                  <a:gd name="connsiteY4" fmla="*/ 5127293 h 6220788"/>
                  <a:gd name="connsiteX5" fmla="*/ 136850 w 1307863"/>
                  <a:gd name="connsiteY5" fmla="*/ 6220788 h 6220788"/>
                  <a:gd name="connsiteX6" fmla="*/ 0 w 1307863"/>
                  <a:gd name="connsiteY6" fmla="*/ 0 h 6220788"/>
                  <a:gd name="connsiteX0" fmla="*/ 0 w 1307863"/>
                  <a:gd name="connsiteY0" fmla="*/ 0 h 6238119"/>
                  <a:gd name="connsiteX1" fmla="*/ 1277973 w 1307863"/>
                  <a:gd name="connsiteY1" fmla="*/ 522950 h 6238119"/>
                  <a:gd name="connsiteX2" fmla="*/ 1307863 w 1307863"/>
                  <a:gd name="connsiteY2" fmla="*/ 521728 h 6238119"/>
                  <a:gd name="connsiteX3" fmla="*/ 1298475 w 1307863"/>
                  <a:gd name="connsiteY3" fmla="*/ 548591 h 6238119"/>
                  <a:gd name="connsiteX4" fmla="*/ 1298475 w 1307863"/>
                  <a:gd name="connsiteY4" fmla="*/ 5127293 h 6238119"/>
                  <a:gd name="connsiteX5" fmla="*/ 100621 w 1307863"/>
                  <a:gd name="connsiteY5" fmla="*/ 6238119 h 6238119"/>
                  <a:gd name="connsiteX6" fmla="*/ 0 w 1307863"/>
                  <a:gd name="connsiteY6" fmla="*/ 0 h 6238119"/>
                  <a:gd name="connsiteX0" fmla="*/ 27809 w 1335672"/>
                  <a:gd name="connsiteY0" fmla="*/ 0 h 6361629"/>
                  <a:gd name="connsiteX1" fmla="*/ 1305782 w 1335672"/>
                  <a:gd name="connsiteY1" fmla="*/ 522950 h 6361629"/>
                  <a:gd name="connsiteX2" fmla="*/ 1335672 w 1335672"/>
                  <a:gd name="connsiteY2" fmla="*/ 521728 h 6361629"/>
                  <a:gd name="connsiteX3" fmla="*/ 1326284 w 1335672"/>
                  <a:gd name="connsiteY3" fmla="*/ 548591 h 6361629"/>
                  <a:gd name="connsiteX4" fmla="*/ 1326284 w 1335672"/>
                  <a:gd name="connsiteY4" fmla="*/ 5127293 h 6361629"/>
                  <a:gd name="connsiteX5" fmla="*/ 531 w 1335672"/>
                  <a:gd name="connsiteY5" fmla="*/ 6361629 h 6361629"/>
                  <a:gd name="connsiteX6" fmla="*/ 27809 w 1335672"/>
                  <a:gd name="connsiteY6" fmla="*/ 0 h 6361629"/>
                  <a:gd name="connsiteX0" fmla="*/ 0 w 1307863"/>
                  <a:gd name="connsiteY0" fmla="*/ 0 h 6255450"/>
                  <a:gd name="connsiteX1" fmla="*/ 1277973 w 1307863"/>
                  <a:gd name="connsiteY1" fmla="*/ 522950 h 6255450"/>
                  <a:gd name="connsiteX2" fmla="*/ 1307863 w 1307863"/>
                  <a:gd name="connsiteY2" fmla="*/ 521728 h 6255450"/>
                  <a:gd name="connsiteX3" fmla="*/ 1298475 w 1307863"/>
                  <a:gd name="connsiteY3" fmla="*/ 548591 h 6255450"/>
                  <a:gd name="connsiteX4" fmla="*/ 1298475 w 1307863"/>
                  <a:gd name="connsiteY4" fmla="*/ 5127293 h 6255450"/>
                  <a:gd name="connsiteX5" fmla="*/ 64391 w 1307863"/>
                  <a:gd name="connsiteY5" fmla="*/ 6255450 h 6255450"/>
                  <a:gd name="connsiteX6" fmla="*/ 0 w 1307863"/>
                  <a:gd name="connsiteY6" fmla="*/ 0 h 6255450"/>
                  <a:gd name="connsiteX0" fmla="*/ 0 w 1307863"/>
                  <a:gd name="connsiteY0" fmla="*/ 0 h 6290425"/>
                  <a:gd name="connsiteX1" fmla="*/ 1277973 w 1307863"/>
                  <a:gd name="connsiteY1" fmla="*/ 522950 h 6290425"/>
                  <a:gd name="connsiteX2" fmla="*/ 1307863 w 1307863"/>
                  <a:gd name="connsiteY2" fmla="*/ 521728 h 6290425"/>
                  <a:gd name="connsiteX3" fmla="*/ 1298475 w 1307863"/>
                  <a:gd name="connsiteY3" fmla="*/ 548591 h 6290425"/>
                  <a:gd name="connsiteX4" fmla="*/ 1298475 w 1307863"/>
                  <a:gd name="connsiteY4" fmla="*/ 5127293 h 6290425"/>
                  <a:gd name="connsiteX5" fmla="*/ 9890 w 1307863"/>
                  <a:gd name="connsiteY5" fmla="*/ 6290425 h 6290425"/>
                  <a:gd name="connsiteX6" fmla="*/ 0 w 1307863"/>
                  <a:gd name="connsiteY6" fmla="*/ 0 h 6290425"/>
                  <a:gd name="connsiteX0" fmla="*/ 14846 w 1298753"/>
                  <a:gd name="connsiteY0" fmla="*/ 0 h 6277919"/>
                  <a:gd name="connsiteX1" fmla="*/ 1268863 w 1298753"/>
                  <a:gd name="connsiteY1" fmla="*/ 510444 h 6277919"/>
                  <a:gd name="connsiteX2" fmla="*/ 1298753 w 1298753"/>
                  <a:gd name="connsiteY2" fmla="*/ 509222 h 6277919"/>
                  <a:gd name="connsiteX3" fmla="*/ 1289365 w 1298753"/>
                  <a:gd name="connsiteY3" fmla="*/ 536085 h 6277919"/>
                  <a:gd name="connsiteX4" fmla="*/ 1289365 w 1298753"/>
                  <a:gd name="connsiteY4" fmla="*/ 5114787 h 6277919"/>
                  <a:gd name="connsiteX5" fmla="*/ 780 w 1298753"/>
                  <a:gd name="connsiteY5" fmla="*/ 6277919 h 6277919"/>
                  <a:gd name="connsiteX6" fmla="*/ 14846 w 1298753"/>
                  <a:gd name="connsiteY6" fmla="*/ 0 h 6277919"/>
                  <a:gd name="connsiteX0" fmla="*/ 0 w 1283907"/>
                  <a:gd name="connsiteY0" fmla="*/ 0 h 6236364"/>
                  <a:gd name="connsiteX1" fmla="*/ 1254017 w 1283907"/>
                  <a:gd name="connsiteY1" fmla="*/ 510444 h 6236364"/>
                  <a:gd name="connsiteX2" fmla="*/ 1283907 w 1283907"/>
                  <a:gd name="connsiteY2" fmla="*/ 509222 h 6236364"/>
                  <a:gd name="connsiteX3" fmla="*/ 1274519 w 1283907"/>
                  <a:gd name="connsiteY3" fmla="*/ 536085 h 6236364"/>
                  <a:gd name="connsiteX4" fmla="*/ 1274519 w 1283907"/>
                  <a:gd name="connsiteY4" fmla="*/ 5114787 h 6236364"/>
                  <a:gd name="connsiteX5" fmla="*/ 28966 w 1283907"/>
                  <a:gd name="connsiteY5" fmla="*/ 6236364 h 6236364"/>
                  <a:gd name="connsiteX6" fmla="*/ 0 w 1283907"/>
                  <a:gd name="connsiteY6" fmla="*/ 0 h 6236364"/>
                  <a:gd name="connsiteX0" fmla="*/ 0 w 1283907"/>
                  <a:gd name="connsiteY0" fmla="*/ 0 h 6260110"/>
                  <a:gd name="connsiteX1" fmla="*/ 1254017 w 1283907"/>
                  <a:gd name="connsiteY1" fmla="*/ 510444 h 6260110"/>
                  <a:gd name="connsiteX2" fmla="*/ 1283907 w 1283907"/>
                  <a:gd name="connsiteY2" fmla="*/ 509222 h 6260110"/>
                  <a:gd name="connsiteX3" fmla="*/ 1274519 w 1283907"/>
                  <a:gd name="connsiteY3" fmla="*/ 536085 h 6260110"/>
                  <a:gd name="connsiteX4" fmla="*/ 1274519 w 1283907"/>
                  <a:gd name="connsiteY4" fmla="*/ 5114787 h 6260110"/>
                  <a:gd name="connsiteX5" fmla="*/ 4376 w 1283907"/>
                  <a:gd name="connsiteY5" fmla="*/ 6260110 h 6260110"/>
                  <a:gd name="connsiteX6" fmla="*/ 0 w 1283907"/>
                  <a:gd name="connsiteY6" fmla="*/ 0 h 6260110"/>
                  <a:gd name="connsiteX0" fmla="*/ 0 w 1283907"/>
                  <a:gd name="connsiteY0" fmla="*/ 0 h 6255017"/>
                  <a:gd name="connsiteX1" fmla="*/ 1254017 w 1283907"/>
                  <a:gd name="connsiteY1" fmla="*/ 510444 h 6255017"/>
                  <a:gd name="connsiteX2" fmla="*/ 1283907 w 1283907"/>
                  <a:gd name="connsiteY2" fmla="*/ 509222 h 6255017"/>
                  <a:gd name="connsiteX3" fmla="*/ 1274519 w 1283907"/>
                  <a:gd name="connsiteY3" fmla="*/ 536085 h 6255017"/>
                  <a:gd name="connsiteX4" fmla="*/ 1274519 w 1283907"/>
                  <a:gd name="connsiteY4" fmla="*/ 5114787 h 6255017"/>
                  <a:gd name="connsiteX5" fmla="*/ 58859 w 1283907"/>
                  <a:gd name="connsiteY5" fmla="*/ 6255017 h 6255017"/>
                  <a:gd name="connsiteX6" fmla="*/ 0 w 1283907"/>
                  <a:gd name="connsiteY6" fmla="*/ 0 h 6255017"/>
                  <a:gd name="connsiteX0" fmla="*/ 0 w 1283907"/>
                  <a:gd name="connsiteY0" fmla="*/ 0 h 6266679"/>
                  <a:gd name="connsiteX1" fmla="*/ 1254017 w 1283907"/>
                  <a:gd name="connsiteY1" fmla="*/ 510444 h 6266679"/>
                  <a:gd name="connsiteX2" fmla="*/ 1283907 w 1283907"/>
                  <a:gd name="connsiteY2" fmla="*/ 509222 h 6266679"/>
                  <a:gd name="connsiteX3" fmla="*/ 1274519 w 1283907"/>
                  <a:gd name="connsiteY3" fmla="*/ 536085 h 6266679"/>
                  <a:gd name="connsiteX4" fmla="*/ 1274519 w 1283907"/>
                  <a:gd name="connsiteY4" fmla="*/ 5114787 h 6266679"/>
                  <a:gd name="connsiteX5" fmla="*/ 34480 w 1283907"/>
                  <a:gd name="connsiteY5" fmla="*/ 6266679 h 6266679"/>
                  <a:gd name="connsiteX6" fmla="*/ 0 w 1283907"/>
                  <a:gd name="connsiteY6" fmla="*/ 0 h 6266679"/>
                  <a:gd name="connsiteX0" fmla="*/ 0 w 1283907"/>
                  <a:gd name="connsiteY0" fmla="*/ 0 h 6866191"/>
                  <a:gd name="connsiteX1" fmla="*/ 1254017 w 1283907"/>
                  <a:gd name="connsiteY1" fmla="*/ 510444 h 6866191"/>
                  <a:gd name="connsiteX2" fmla="*/ 1283907 w 1283907"/>
                  <a:gd name="connsiteY2" fmla="*/ 509222 h 6866191"/>
                  <a:gd name="connsiteX3" fmla="*/ 1274519 w 1283907"/>
                  <a:gd name="connsiteY3" fmla="*/ 536085 h 6866191"/>
                  <a:gd name="connsiteX4" fmla="*/ 1274519 w 1283907"/>
                  <a:gd name="connsiteY4" fmla="*/ 5114787 h 6866191"/>
                  <a:gd name="connsiteX5" fmla="*/ 27272 w 1283907"/>
                  <a:gd name="connsiteY5" fmla="*/ 6866190 h 6866191"/>
                  <a:gd name="connsiteX6" fmla="*/ 0 w 1283907"/>
                  <a:gd name="connsiteY6" fmla="*/ 0 h 68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3907" h="6866191">
                    <a:moveTo>
                      <a:pt x="0" y="0"/>
                    </a:moveTo>
                    <a:lnTo>
                      <a:pt x="1254017" y="510444"/>
                    </a:lnTo>
                    <a:lnTo>
                      <a:pt x="1283907" y="509222"/>
                    </a:lnTo>
                    <a:lnTo>
                      <a:pt x="1274519" y="536085"/>
                    </a:lnTo>
                    <a:lnTo>
                      <a:pt x="1274519" y="5114787"/>
                    </a:lnTo>
                    <a:lnTo>
                      <a:pt x="27272" y="6866190"/>
                    </a:lnTo>
                    <a:cubicBezTo>
                      <a:pt x="21839" y="4651973"/>
                      <a:pt x="5433" y="221421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6202CC4A-D178-F946-A078-5FF883566569}"/>
                </a:ext>
              </a:extLst>
            </p:cNvPr>
            <p:cNvSpPr/>
            <p:nvPr/>
          </p:nvSpPr>
          <p:spPr>
            <a:xfrm rot="8216245" flipH="1">
              <a:off x="4048076" y="-1112328"/>
              <a:ext cx="1283907" cy="47224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791040"/>
                <a:gd name="connsiteX1" fmla="*/ 1254017 w 1283907"/>
                <a:gd name="connsiteY1" fmla="*/ 510444 h 6791040"/>
                <a:gd name="connsiteX2" fmla="*/ 1283907 w 1283907"/>
                <a:gd name="connsiteY2" fmla="*/ 509222 h 6791040"/>
                <a:gd name="connsiteX3" fmla="*/ 1274519 w 1283907"/>
                <a:gd name="connsiteY3" fmla="*/ 536085 h 6791040"/>
                <a:gd name="connsiteX4" fmla="*/ 1274519 w 1283907"/>
                <a:gd name="connsiteY4" fmla="*/ 5114787 h 6791040"/>
                <a:gd name="connsiteX5" fmla="*/ 6250 w 1283907"/>
                <a:gd name="connsiteY5" fmla="*/ 6791040 h 6791040"/>
                <a:gd name="connsiteX6" fmla="*/ 0 w 1283907"/>
                <a:gd name="connsiteY6" fmla="*/ 0 h 679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791040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6250" y="6791040"/>
                  </a:lnTo>
                  <a:cubicBezTo>
                    <a:pt x="817" y="4576823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8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35BD4-69DD-9249-A9FC-1B568193579F}"/>
              </a:ext>
            </a:extLst>
          </p:cNvPr>
          <p:cNvGrpSpPr/>
          <p:nvPr/>
        </p:nvGrpSpPr>
        <p:grpSpPr>
          <a:xfrm flipH="1">
            <a:off x="3065054" y="-65591"/>
            <a:ext cx="6061891" cy="6989181"/>
            <a:chOff x="4048076" y="-1112328"/>
            <a:chExt cx="6744277" cy="7775953"/>
          </a:xfrm>
          <a:gradFill>
            <a:gsLst>
              <a:gs pos="0">
                <a:srgbClr val="E34100"/>
              </a:gs>
              <a:gs pos="50000">
                <a:schemeClr val="tx1"/>
              </a:gs>
              <a:gs pos="100000">
                <a:srgbClr val="E34100"/>
              </a:gs>
            </a:gsLst>
            <a:lin ang="15600000" scaled="0"/>
          </a:gradFill>
          <a:effectLst>
            <a:glow rad="635000">
              <a:schemeClr val="accent2">
                <a:lumMod val="60000"/>
                <a:lumOff val="40000"/>
              </a:schemeClr>
            </a:glo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0C735A-4D3A-4D4A-8D91-BF74A7C0B40D}"/>
                </a:ext>
              </a:extLst>
            </p:cNvPr>
            <p:cNvGrpSpPr/>
            <p:nvPr/>
          </p:nvGrpSpPr>
          <p:grpSpPr>
            <a:xfrm rot="10800000" flipH="1">
              <a:off x="5835535" y="1933725"/>
              <a:ext cx="4956818" cy="4729900"/>
              <a:chOff x="3873733" y="1321122"/>
              <a:chExt cx="4956818" cy="4729900"/>
            </a:xfrm>
            <a:grpFill/>
            <a:effectLst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4B4EBA-4621-9A41-A0B7-67E776EC11BA}"/>
                  </a:ext>
                </a:extLst>
              </p:cNvPr>
              <p:cNvSpPr/>
              <p:nvPr/>
            </p:nvSpPr>
            <p:spPr>
              <a:xfrm>
                <a:off x="3873733" y="4572374"/>
                <a:ext cx="3248244" cy="1272198"/>
              </a:xfrm>
              <a:custGeom>
                <a:avLst/>
                <a:gdLst>
                  <a:gd name="connsiteX0" fmla="*/ 0 w 5973050"/>
                  <a:gd name="connsiteY0" fmla="*/ 0 h 1524000"/>
                  <a:gd name="connsiteX1" fmla="*/ 5973050 w 5973050"/>
                  <a:gd name="connsiteY1" fmla="*/ 0 h 1524000"/>
                  <a:gd name="connsiteX2" fmla="*/ 5973050 w 5973050"/>
                  <a:gd name="connsiteY2" fmla="*/ 1524000 h 1524000"/>
                  <a:gd name="connsiteX3" fmla="*/ 0 w 5973050"/>
                  <a:gd name="connsiteY3" fmla="*/ 1524000 h 1524000"/>
                  <a:gd name="connsiteX4" fmla="*/ 0 w 5973050"/>
                  <a:gd name="connsiteY4" fmla="*/ 0 h 1524000"/>
                  <a:gd name="connsiteX0" fmla="*/ 0 w 5973050"/>
                  <a:gd name="connsiteY0" fmla="*/ 0 h 1524000"/>
                  <a:gd name="connsiteX1" fmla="*/ 5973050 w 5973050"/>
                  <a:gd name="connsiteY1" fmla="*/ 0 h 1524000"/>
                  <a:gd name="connsiteX2" fmla="*/ 5111916 w 5973050"/>
                  <a:gd name="connsiteY2" fmla="*/ 1524000 h 1524000"/>
                  <a:gd name="connsiteX3" fmla="*/ 0 w 5973050"/>
                  <a:gd name="connsiteY3" fmla="*/ 1524000 h 1524000"/>
                  <a:gd name="connsiteX4" fmla="*/ 0 w 5973050"/>
                  <a:gd name="connsiteY4" fmla="*/ 0 h 1524000"/>
                  <a:gd name="connsiteX0" fmla="*/ 0 w 5973050"/>
                  <a:gd name="connsiteY0" fmla="*/ 0 h 1532877"/>
                  <a:gd name="connsiteX1" fmla="*/ 5973050 w 5973050"/>
                  <a:gd name="connsiteY1" fmla="*/ 0 h 1532877"/>
                  <a:gd name="connsiteX2" fmla="*/ 5245081 w 5973050"/>
                  <a:gd name="connsiteY2" fmla="*/ 1532877 h 1532877"/>
                  <a:gd name="connsiteX3" fmla="*/ 0 w 5973050"/>
                  <a:gd name="connsiteY3" fmla="*/ 1524000 h 1532877"/>
                  <a:gd name="connsiteX4" fmla="*/ 0 w 5973050"/>
                  <a:gd name="connsiteY4" fmla="*/ 0 h 1532877"/>
                  <a:gd name="connsiteX0" fmla="*/ 0 w 5973050"/>
                  <a:gd name="connsiteY0" fmla="*/ 0 h 1541755"/>
                  <a:gd name="connsiteX1" fmla="*/ 5973050 w 5973050"/>
                  <a:gd name="connsiteY1" fmla="*/ 0 h 1541755"/>
                  <a:gd name="connsiteX2" fmla="*/ 5298347 w 5973050"/>
                  <a:gd name="connsiteY2" fmla="*/ 1541755 h 1541755"/>
                  <a:gd name="connsiteX3" fmla="*/ 0 w 5973050"/>
                  <a:gd name="connsiteY3" fmla="*/ 1524000 h 1541755"/>
                  <a:gd name="connsiteX4" fmla="*/ 0 w 5973050"/>
                  <a:gd name="connsiteY4" fmla="*/ 0 h 1541755"/>
                  <a:gd name="connsiteX0" fmla="*/ 0 w 5973050"/>
                  <a:gd name="connsiteY0" fmla="*/ 0 h 1524001"/>
                  <a:gd name="connsiteX1" fmla="*/ 5973050 w 5973050"/>
                  <a:gd name="connsiteY1" fmla="*/ 0 h 1524001"/>
                  <a:gd name="connsiteX2" fmla="*/ 5768366 w 5973050"/>
                  <a:gd name="connsiteY2" fmla="*/ 1521280 h 1524001"/>
                  <a:gd name="connsiteX3" fmla="*/ 0 w 5973050"/>
                  <a:gd name="connsiteY3" fmla="*/ 1524000 h 1524001"/>
                  <a:gd name="connsiteX4" fmla="*/ 0 w 5973050"/>
                  <a:gd name="connsiteY4" fmla="*/ 0 h 152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3050" h="1524001">
                    <a:moveTo>
                      <a:pt x="0" y="0"/>
                    </a:moveTo>
                    <a:lnTo>
                      <a:pt x="5973050" y="0"/>
                    </a:lnTo>
                    <a:lnTo>
                      <a:pt x="5768366" y="1521280"/>
                    </a:lnTo>
                    <a:lnTo>
                      <a:pt x="0" y="15240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Half Frame 3">
                <a:extLst>
                  <a:ext uri="{FF2B5EF4-FFF2-40B4-BE49-F238E27FC236}">
                    <a16:creationId xmlns:a16="http://schemas.microsoft.com/office/drawing/2014/main" id="{BD3908C9-8E17-A744-AB0F-DF33DD54C85E}"/>
                  </a:ext>
                </a:extLst>
              </p:cNvPr>
              <p:cNvSpPr/>
              <p:nvPr/>
            </p:nvSpPr>
            <p:spPr>
              <a:xfrm rot="13440000">
                <a:off x="7546644" y="1321122"/>
                <a:ext cx="1283907" cy="4729900"/>
              </a:xfrm>
              <a:custGeom>
                <a:avLst/>
                <a:gdLst>
                  <a:gd name="connsiteX0" fmla="*/ 0 w 7892941"/>
                  <a:gd name="connsiteY0" fmla="*/ 0 h 7576457"/>
                  <a:gd name="connsiteX1" fmla="*/ 7892941 w 7892941"/>
                  <a:gd name="connsiteY1" fmla="*/ 0 h 7576457"/>
                  <a:gd name="connsiteX2" fmla="*/ 6302908 w 7892941"/>
                  <a:gd name="connsiteY2" fmla="*/ 1526277 h 7576457"/>
                  <a:gd name="connsiteX3" fmla="*/ 1532945 w 7892941"/>
                  <a:gd name="connsiteY3" fmla="*/ 1526277 h 7576457"/>
                  <a:gd name="connsiteX4" fmla="*/ 1532945 w 7892941"/>
                  <a:gd name="connsiteY4" fmla="*/ 6104979 h 7576457"/>
                  <a:gd name="connsiteX5" fmla="*/ 0 w 7892941"/>
                  <a:gd name="connsiteY5" fmla="*/ 7576457 h 7576457"/>
                  <a:gd name="connsiteX6" fmla="*/ 0 w 7892941"/>
                  <a:gd name="connsiteY6" fmla="*/ 0 h 7576457"/>
                  <a:gd name="connsiteX0" fmla="*/ 0 w 6310820"/>
                  <a:gd name="connsiteY0" fmla="*/ 0 h 7576457"/>
                  <a:gd name="connsiteX1" fmla="*/ 6310820 w 6310820"/>
                  <a:gd name="connsiteY1" fmla="*/ 1509414 h 7576457"/>
                  <a:gd name="connsiteX2" fmla="*/ 6302908 w 6310820"/>
                  <a:gd name="connsiteY2" fmla="*/ 1526277 h 7576457"/>
                  <a:gd name="connsiteX3" fmla="*/ 1532945 w 6310820"/>
                  <a:gd name="connsiteY3" fmla="*/ 1526277 h 7576457"/>
                  <a:gd name="connsiteX4" fmla="*/ 1532945 w 6310820"/>
                  <a:gd name="connsiteY4" fmla="*/ 6104979 h 7576457"/>
                  <a:gd name="connsiteX5" fmla="*/ 0 w 6310820"/>
                  <a:gd name="connsiteY5" fmla="*/ 7576457 h 7576457"/>
                  <a:gd name="connsiteX6" fmla="*/ 0 w 6310820"/>
                  <a:gd name="connsiteY6" fmla="*/ 0 h 7576457"/>
                  <a:gd name="connsiteX0" fmla="*/ 0 w 6310820"/>
                  <a:gd name="connsiteY0" fmla="*/ 0 h 7576457"/>
                  <a:gd name="connsiteX1" fmla="*/ 6310820 w 6310820"/>
                  <a:gd name="connsiteY1" fmla="*/ 1509414 h 7576457"/>
                  <a:gd name="connsiteX2" fmla="*/ 1542333 w 6310820"/>
                  <a:gd name="connsiteY2" fmla="*/ 1499414 h 7576457"/>
                  <a:gd name="connsiteX3" fmla="*/ 1532945 w 6310820"/>
                  <a:gd name="connsiteY3" fmla="*/ 1526277 h 7576457"/>
                  <a:gd name="connsiteX4" fmla="*/ 1532945 w 6310820"/>
                  <a:gd name="connsiteY4" fmla="*/ 6104979 h 7576457"/>
                  <a:gd name="connsiteX5" fmla="*/ 0 w 6310820"/>
                  <a:gd name="connsiteY5" fmla="*/ 7576457 h 7576457"/>
                  <a:gd name="connsiteX6" fmla="*/ 0 w 6310820"/>
                  <a:gd name="connsiteY6" fmla="*/ 0 h 7576457"/>
                  <a:gd name="connsiteX0" fmla="*/ 0 w 1542333"/>
                  <a:gd name="connsiteY0" fmla="*/ 0 h 7576457"/>
                  <a:gd name="connsiteX1" fmla="*/ 1512443 w 1542333"/>
                  <a:gd name="connsiteY1" fmla="*/ 1500636 h 7576457"/>
                  <a:gd name="connsiteX2" fmla="*/ 1542333 w 1542333"/>
                  <a:gd name="connsiteY2" fmla="*/ 1499414 h 7576457"/>
                  <a:gd name="connsiteX3" fmla="*/ 1532945 w 1542333"/>
                  <a:gd name="connsiteY3" fmla="*/ 1526277 h 7576457"/>
                  <a:gd name="connsiteX4" fmla="*/ 1532945 w 1542333"/>
                  <a:gd name="connsiteY4" fmla="*/ 6104979 h 7576457"/>
                  <a:gd name="connsiteX5" fmla="*/ 0 w 1542333"/>
                  <a:gd name="connsiteY5" fmla="*/ 7576457 h 7576457"/>
                  <a:gd name="connsiteX6" fmla="*/ 0 w 1542333"/>
                  <a:gd name="connsiteY6" fmla="*/ 0 h 7576457"/>
                  <a:gd name="connsiteX0" fmla="*/ 452196 w 1542333"/>
                  <a:gd name="connsiteY0" fmla="*/ 0 h 7137445"/>
                  <a:gd name="connsiteX1" fmla="*/ 1512443 w 1542333"/>
                  <a:gd name="connsiteY1" fmla="*/ 1061624 h 7137445"/>
                  <a:gd name="connsiteX2" fmla="*/ 1542333 w 1542333"/>
                  <a:gd name="connsiteY2" fmla="*/ 1060402 h 7137445"/>
                  <a:gd name="connsiteX3" fmla="*/ 1532945 w 1542333"/>
                  <a:gd name="connsiteY3" fmla="*/ 1087265 h 7137445"/>
                  <a:gd name="connsiteX4" fmla="*/ 1532945 w 1542333"/>
                  <a:gd name="connsiteY4" fmla="*/ 5665967 h 7137445"/>
                  <a:gd name="connsiteX5" fmla="*/ 0 w 1542333"/>
                  <a:gd name="connsiteY5" fmla="*/ 7137445 h 7137445"/>
                  <a:gd name="connsiteX6" fmla="*/ 452196 w 1542333"/>
                  <a:gd name="connsiteY6" fmla="*/ 0 h 7137445"/>
                  <a:gd name="connsiteX0" fmla="*/ 57538 w 1147675"/>
                  <a:gd name="connsiteY0" fmla="*/ 0 h 6756328"/>
                  <a:gd name="connsiteX1" fmla="*/ 1117785 w 1147675"/>
                  <a:gd name="connsiteY1" fmla="*/ 1061624 h 6756328"/>
                  <a:gd name="connsiteX2" fmla="*/ 1147675 w 1147675"/>
                  <a:gd name="connsiteY2" fmla="*/ 1060402 h 6756328"/>
                  <a:gd name="connsiteX3" fmla="*/ 1138287 w 1147675"/>
                  <a:gd name="connsiteY3" fmla="*/ 1087265 h 6756328"/>
                  <a:gd name="connsiteX4" fmla="*/ 1138287 w 1147675"/>
                  <a:gd name="connsiteY4" fmla="*/ 5665967 h 6756328"/>
                  <a:gd name="connsiteX5" fmla="*/ 0 w 1147675"/>
                  <a:gd name="connsiteY5" fmla="*/ 6756328 h 6756328"/>
                  <a:gd name="connsiteX6" fmla="*/ 57538 w 1147675"/>
                  <a:gd name="connsiteY6" fmla="*/ 0 h 6756328"/>
                  <a:gd name="connsiteX0" fmla="*/ 0 w 1090137"/>
                  <a:gd name="connsiteY0" fmla="*/ 0 h 6614672"/>
                  <a:gd name="connsiteX1" fmla="*/ 1060247 w 1090137"/>
                  <a:gd name="connsiteY1" fmla="*/ 1061624 h 6614672"/>
                  <a:gd name="connsiteX2" fmla="*/ 1090137 w 1090137"/>
                  <a:gd name="connsiteY2" fmla="*/ 1060402 h 6614672"/>
                  <a:gd name="connsiteX3" fmla="*/ 1080749 w 1090137"/>
                  <a:gd name="connsiteY3" fmla="*/ 1087265 h 6614672"/>
                  <a:gd name="connsiteX4" fmla="*/ 1080749 w 1090137"/>
                  <a:gd name="connsiteY4" fmla="*/ 5665967 h 6614672"/>
                  <a:gd name="connsiteX5" fmla="*/ 59899 w 1090137"/>
                  <a:gd name="connsiteY5" fmla="*/ 6614672 h 6614672"/>
                  <a:gd name="connsiteX6" fmla="*/ 0 w 1090137"/>
                  <a:gd name="connsiteY6" fmla="*/ 0 h 6614672"/>
                  <a:gd name="connsiteX0" fmla="*/ 0 w 1090137"/>
                  <a:gd name="connsiteY0" fmla="*/ 0 h 6642652"/>
                  <a:gd name="connsiteX1" fmla="*/ 1060247 w 1090137"/>
                  <a:gd name="connsiteY1" fmla="*/ 1061624 h 6642652"/>
                  <a:gd name="connsiteX2" fmla="*/ 1090137 w 1090137"/>
                  <a:gd name="connsiteY2" fmla="*/ 1060402 h 6642652"/>
                  <a:gd name="connsiteX3" fmla="*/ 1080749 w 1090137"/>
                  <a:gd name="connsiteY3" fmla="*/ 1087265 h 6642652"/>
                  <a:gd name="connsiteX4" fmla="*/ 1080749 w 1090137"/>
                  <a:gd name="connsiteY4" fmla="*/ 5665967 h 6642652"/>
                  <a:gd name="connsiteX5" fmla="*/ 16298 w 1090137"/>
                  <a:gd name="connsiteY5" fmla="*/ 6642652 h 6642652"/>
                  <a:gd name="connsiteX6" fmla="*/ 0 w 1090137"/>
                  <a:gd name="connsiteY6" fmla="*/ 0 h 6642652"/>
                  <a:gd name="connsiteX0" fmla="*/ 0 w 1128016"/>
                  <a:gd name="connsiteY0" fmla="*/ 0 h 6630756"/>
                  <a:gd name="connsiteX1" fmla="*/ 1098126 w 1128016"/>
                  <a:gd name="connsiteY1" fmla="*/ 1049728 h 6630756"/>
                  <a:gd name="connsiteX2" fmla="*/ 1128016 w 1128016"/>
                  <a:gd name="connsiteY2" fmla="*/ 1048506 h 6630756"/>
                  <a:gd name="connsiteX3" fmla="*/ 1118628 w 1128016"/>
                  <a:gd name="connsiteY3" fmla="*/ 1075369 h 6630756"/>
                  <a:gd name="connsiteX4" fmla="*/ 1118628 w 1128016"/>
                  <a:gd name="connsiteY4" fmla="*/ 5654071 h 6630756"/>
                  <a:gd name="connsiteX5" fmla="*/ 54177 w 1128016"/>
                  <a:gd name="connsiteY5" fmla="*/ 6630756 h 6630756"/>
                  <a:gd name="connsiteX6" fmla="*/ 0 w 1128016"/>
                  <a:gd name="connsiteY6" fmla="*/ 0 h 6630756"/>
                  <a:gd name="connsiteX0" fmla="*/ 0 w 1128016"/>
                  <a:gd name="connsiteY0" fmla="*/ 0 h 6667540"/>
                  <a:gd name="connsiteX1" fmla="*/ 1098126 w 1128016"/>
                  <a:gd name="connsiteY1" fmla="*/ 1049728 h 6667540"/>
                  <a:gd name="connsiteX2" fmla="*/ 1128016 w 1128016"/>
                  <a:gd name="connsiteY2" fmla="*/ 1048506 h 6667540"/>
                  <a:gd name="connsiteX3" fmla="*/ 1118628 w 1128016"/>
                  <a:gd name="connsiteY3" fmla="*/ 1075369 h 6667540"/>
                  <a:gd name="connsiteX4" fmla="*/ 1118628 w 1128016"/>
                  <a:gd name="connsiteY4" fmla="*/ 5654071 h 6667540"/>
                  <a:gd name="connsiteX5" fmla="*/ 3308 w 1128016"/>
                  <a:gd name="connsiteY5" fmla="*/ 6667540 h 6667540"/>
                  <a:gd name="connsiteX6" fmla="*/ 0 w 1128016"/>
                  <a:gd name="connsiteY6" fmla="*/ 0 h 6667540"/>
                  <a:gd name="connsiteX0" fmla="*/ 27810 w 1125240"/>
                  <a:gd name="connsiteY0" fmla="*/ 0 h 6361630"/>
                  <a:gd name="connsiteX1" fmla="*/ 1095350 w 1125240"/>
                  <a:gd name="connsiteY1" fmla="*/ 743818 h 6361630"/>
                  <a:gd name="connsiteX2" fmla="*/ 1125240 w 1125240"/>
                  <a:gd name="connsiteY2" fmla="*/ 742596 h 6361630"/>
                  <a:gd name="connsiteX3" fmla="*/ 1115852 w 1125240"/>
                  <a:gd name="connsiteY3" fmla="*/ 769459 h 6361630"/>
                  <a:gd name="connsiteX4" fmla="*/ 1115852 w 1125240"/>
                  <a:gd name="connsiteY4" fmla="*/ 5348161 h 6361630"/>
                  <a:gd name="connsiteX5" fmla="*/ 532 w 1125240"/>
                  <a:gd name="connsiteY5" fmla="*/ 6361630 h 6361630"/>
                  <a:gd name="connsiteX6" fmla="*/ 27810 w 1125240"/>
                  <a:gd name="connsiteY6" fmla="*/ 0 h 6361630"/>
                  <a:gd name="connsiteX0" fmla="*/ 0 w 1307863"/>
                  <a:gd name="connsiteY0" fmla="*/ 0 h 6140762"/>
                  <a:gd name="connsiteX1" fmla="*/ 1277973 w 1307863"/>
                  <a:gd name="connsiteY1" fmla="*/ 522950 h 6140762"/>
                  <a:gd name="connsiteX2" fmla="*/ 1307863 w 1307863"/>
                  <a:gd name="connsiteY2" fmla="*/ 521728 h 6140762"/>
                  <a:gd name="connsiteX3" fmla="*/ 1298475 w 1307863"/>
                  <a:gd name="connsiteY3" fmla="*/ 548591 h 6140762"/>
                  <a:gd name="connsiteX4" fmla="*/ 1298475 w 1307863"/>
                  <a:gd name="connsiteY4" fmla="*/ 5127293 h 6140762"/>
                  <a:gd name="connsiteX5" fmla="*/ 183155 w 1307863"/>
                  <a:gd name="connsiteY5" fmla="*/ 6140762 h 6140762"/>
                  <a:gd name="connsiteX6" fmla="*/ 0 w 1307863"/>
                  <a:gd name="connsiteY6" fmla="*/ 0 h 6140762"/>
                  <a:gd name="connsiteX0" fmla="*/ 0 w 1307863"/>
                  <a:gd name="connsiteY0" fmla="*/ 0 h 6237492"/>
                  <a:gd name="connsiteX1" fmla="*/ 1277973 w 1307863"/>
                  <a:gd name="connsiteY1" fmla="*/ 522950 h 6237492"/>
                  <a:gd name="connsiteX2" fmla="*/ 1307863 w 1307863"/>
                  <a:gd name="connsiteY2" fmla="*/ 521728 h 6237492"/>
                  <a:gd name="connsiteX3" fmla="*/ 1298475 w 1307863"/>
                  <a:gd name="connsiteY3" fmla="*/ 548591 h 6237492"/>
                  <a:gd name="connsiteX4" fmla="*/ 1298475 w 1307863"/>
                  <a:gd name="connsiteY4" fmla="*/ 5127293 h 6237492"/>
                  <a:gd name="connsiteX5" fmla="*/ 64706 w 1307863"/>
                  <a:gd name="connsiteY5" fmla="*/ 6237492 h 6237492"/>
                  <a:gd name="connsiteX6" fmla="*/ 0 w 1307863"/>
                  <a:gd name="connsiteY6" fmla="*/ 0 h 6237492"/>
                  <a:gd name="connsiteX0" fmla="*/ 0 w 1307863"/>
                  <a:gd name="connsiteY0" fmla="*/ 0 h 6220788"/>
                  <a:gd name="connsiteX1" fmla="*/ 1277973 w 1307863"/>
                  <a:gd name="connsiteY1" fmla="*/ 522950 h 6220788"/>
                  <a:gd name="connsiteX2" fmla="*/ 1307863 w 1307863"/>
                  <a:gd name="connsiteY2" fmla="*/ 521728 h 6220788"/>
                  <a:gd name="connsiteX3" fmla="*/ 1298475 w 1307863"/>
                  <a:gd name="connsiteY3" fmla="*/ 548591 h 6220788"/>
                  <a:gd name="connsiteX4" fmla="*/ 1298475 w 1307863"/>
                  <a:gd name="connsiteY4" fmla="*/ 5127293 h 6220788"/>
                  <a:gd name="connsiteX5" fmla="*/ 136850 w 1307863"/>
                  <a:gd name="connsiteY5" fmla="*/ 6220788 h 6220788"/>
                  <a:gd name="connsiteX6" fmla="*/ 0 w 1307863"/>
                  <a:gd name="connsiteY6" fmla="*/ 0 h 6220788"/>
                  <a:gd name="connsiteX0" fmla="*/ 0 w 1307863"/>
                  <a:gd name="connsiteY0" fmla="*/ 0 h 6238119"/>
                  <a:gd name="connsiteX1" fmla="*/ 1277973 w 1307863"/>
                  <a:gd name="connsiteY1" fmla="*/ 522950 h 6238119"/>
                  <a:gd name="connsiteX2" fmla="*/ 1307863 w 1307863"/>
                  <a:gd name="connsiteY2" fmla="*/ 521728 h 6238119"/>
                  <a:gd name="connsiteX3" fmla="*/ 1298475 w 1307863"/>
                  <a:gd name="connsiteY3" fmla="*/ 548591 h 6238119"/>
                  <a:gd name="connsiteX4" fmla="*/ 1298475 w 1307863"/>
                  <a:gd name="connsiteY4" fmla="*/ 5127293 h 6238119"/>
                  <a:gd name="connsiteX5" fmla="*/ 100621 w 1307863"/>
                  <a:gd name="connsiteY5" fmla="*/ 6238119 h 6238119"/>
                  <a:gd name="connsiteX6" fmla="*/ 0 w 1307863"/>
                  <a:gd name="connsiteY6" fmla="*/ 0 h 6238119"/>
                  <a:gd name="connsiteX0" fmla="*/ 27809 w 1335672"/>
                  <a:gd name="connsiteY0" fmla="*/ 0 h 6361629"/>
                  <a:gd name="connsiteX1" fmla="*/ 1305782 w 1335672"/>
                  <a:gd name="connsiteY1" fmla="*/ 522950 h 6361629"/>
                  <a:gd name="connsiteX2" fmla="*/ 1335672 w 1335672"/>
                  <a:gd name="connsiteY2" fmla="*/ 521728 h 6361629"/>
                  <a:gd name="connsiteX3" fmla="*/ 1326284 w 1335672"/>
                  <a:gd name="connsiteY3" fmla="*/ 548591 h 6361629"/>
                  <a:gd name="connsiteX4" fmla="*/ 1326284 w 1335672"/>
                  <a:gd name="connsiteY4" fmla="*/ 5127293 h 6361629"/>
                  <a:gd name="connsiteX5" fmla="*/ 531 w 1335672"/>
                  <a:gd name="connsiteY5" fmla="*/ 6361629 h 6361629"/>
                  <a:gd name="connsiteX6" fmla="*/ 27809 w 1335672"/>
                  <a:gd name="connsiteY6" fmla="*/ 0 h 6361629"/>
                  <a:gd name="connsiteX0" fmla="*/ 0 w 1307863"/>
                  <a:gd name="connsiteY0" fmla="*/ 0 h 6255450"/>
                  <a:gd name="connsiteX1" fmla="*/ 1277973 w 1307863"/>
                  <a:gd name="connsiteY1" fmla="*/ 522950 h 6255450"/>
                  <a:gd name="connsiteX2" fmla="*/ 1307863 w 1307863"/>
                  <a:gd name="connsiteY2" fmla="*/ 521728 h 6255450"/>
                  <a:gd name="connsiteX3" fmla="*/ 1298475 w 1307863"/>
                  <a:gd name="connsiteY3" fmla="*/ 548591 h 6255450"/>
                  <a:gd name="connsiteX4" fmla="*/ 1298475 w 1307863"/>
                  <a:gd name="connsiteY4" fmla="*/ 5127293 h 6255450"/>
                  <a:gd name="connsiteX5" fmla="*/ 64391 w 1307863"/>
                  <a:gd name="connsiteY5" fmla="*/ 6255450 h 6255450"/>
                  <a:gd name="connsiteX6" fmla="*/ 0 w 1307863"/>
                  <a:gd name="connsiteY6" fmla="*/ 0 h 6255450"/>
                  <a:gd name="connsiteX0" fmla="*/ 0 w 1307863"/>
                  <a:gd name="connsiteY0" fmla="*/ 0 h 6290425"/>
                  <a:gd name="connsiteX1" fmla="*/ 1277973 w 1307863"/>
                  <a:gd name="connsiteY1" fmla="*/ 522950 h 6290425"/>
                  <a:gd name="connsiteX2" fmla="*/ 1307863 w 1307863"/>
                  <a:gd name="connsiteY2" fmla="*/ 521728 h 6290425"/>
                  <a:gd name="connsiteX3" fmla="*/ 1298475 w 1307863"/>
                  <a:gd name="connsiteY3" fmla="*/ 548591 h 6290425"/>
                  <a:gd name="connsiteX4" fmla="*/ 1298475 w 1307863"/>
                  <a:gd name="connsiteY4" fmla="*/ 5127293 h 6290425"/>
                  <a:gd name="connsiteX5" fmla="*/ 9890 w 1307863"/>
                  <a:gd name="connsiteY5" fmla="*/ 6290425 h 6290425"/>
                  <a:gd name="connsiteX6" fmla="*/ 0 w 1307863"/>
                  <a:gd name="connsiteY6" fmla="*/ 0 h 6290425"/>
                  <a:gd name="connsiteX0" fmla="*/ 14846 w 1298753"/>
                  <a:gd name="connsiteY0" fmla="*/ 0 h 6277919"/>
                  <a:gd name="connsiteX1" fmla="*/ 1268863 w 1298753"/>
                  <a:gd name="connsiteY1" fmla="*/ 510444 h 6277919"/>
                  <a:gd name="connsiteX2" fmla="*/ 1298753 w 1298753"/>
                  <a:gd name="connsiteY2" fmla="*/ 509222 h 6277919"/>
                  <a:gd name="connsiteX3" fmla="*/ 1289365 w 1298753"/>
                  <a:gd name="connsiteY3" fmla="*/ 536085 h 6277919"/>
                  <a:gd name="connsiteX4" fmla="*/ 1289365 w 1298753"/>
                  <a:gd name="connsiteY4" fmla="*/ 5114787 h 6277919"/>
                  <a:gd name="connsiteX5" fmla="*/ 780 w 1298753"/>
                  <a:gd name="connsiteY5" fmla="*/ 6277919 h 6277919"/>
                  <a:gd name="connsiteX6" fmla="*/ 14846 w 1298753"/>
                  <a:gd name="connsiteY6" fmla="*/ 0 h 6277919"/>
                  <a:gd name="connsiteX0" fmla="*/ 0 w 1283907"/>
                  <a:gd name="connsiteY0" fmla="*/ 0 h 6236364"/>
                  <a:gd name="connsiteX1" fmla="*/ 1254017 w 1283907"/>
                  <a:gd name="connsiteY1" fmla="*/ 510444 h 6236364"/>
                  <a:gd name="connsiteX2" fmla="*/ 1283907 w 1283907"/>
                  <a:gd name="connsiteY2" fmla="*/ 509222 h 6236364"/>
                  <a:gd name="connsiteX3" fmla="*/ 1274519 w 1283907"/>
                  <a:gd name="connsiteY3" fmla="*/ 536085 h 6236364"/>
                  <a:gd name="connsiteX4" fmla="*/ 1274519 w 1283907"/>
                  <a:gd name="connsiteY4" fmla="*/ 5114787 h 6236364"/>
                  <a:gd name="connsiteX5" fmla="*/ 28966 w 1283907"/>
                  <a:gd name="connsiteY5" fmla="*/ 6236364 h 6236364"/>
                  <a:gd name="connsiteX6" fmla="*/ 0 w 1283907"/>
                  <a:gd name="connsiteY6" fmla="*/ 0 h 6236364"/>
                  <a:gd name="connsiteX0" fmla="*/ 0 w 1283907"/>
                  <a:gd name="connsiteY0" fmla="*/ 0 h 6260110"/>
                  <a:gd name="connsiteX1" fmla="*/ 1254017 w 1283907"/>
                  <a:gd name="connsiteY1" fmla="*/ 510444 h 6260110"/>
                  <a:gd name="connsiteX2" fmla="*/ 1283907 w 1283907"/>
                  <a:gd name="connsiteY2" fmla="*/ 509222 h 6260110"/>
                  <a:gd name="connsiteX3" fmla="*/ 1274519 w 1283907"/>
                  <a:gd name="connsiteY3" fmla="*/ 536085 h 6260110"/>
                  <a:gd name="connsiteX4" fmla="*/ 1274519 w 1283907"/>
                  <a:gd name="connsiteY4" fmla="*/ 5114787 h 6260110"/>
                  <a:gd name="connsiteX5" fmla="*/ 4376 w 1283907"/>
                  <a:gd name="connsiteY5" fmla="*/ 6260110 h 6260110"/>
                  <a:gd name="connsiteX6" fmla="*/ 0 w 1283907"/>
                  <a:gd name="connsiteY6" fmla="*/ 0 h 6260110"/>
                  <a:gd name="connsiteX0" fmla="*/ 0 w 1283907"/>
                  <a:gd name="connsiteY0" fmla="*/ 0 h 6255017"/>
                  <a:gd name="connsiteX1" fmla="*/ 1254017 w 1283907"/>
                  <a:gd name="connsiteY1" fmla="*/ 510444 h 6255017"/>
                  <a:gd name="connsiteX2" fmla="*/ 1283907 w 1283907"/>
                  <a:gd name="connsiteY2" fmla="*/ 509222 h 6255017"/>
                  <a:gd name="connsiteX3" fmla="*/ 1274519 w 1283907"/>
                  <a:gd name="connsiteY3" fmla="*/ 536085 h 6255017"/>
                  <a:gd name="connsiteX4" fmla="*/ 1274519 w 1283907"/>
                  <a:gd name="connsiteY4" fmla="*/ 5114787 h 6255017"/>
                  <a:gd name="connsiteX5" fmla="*/ 58859 w 1283907"/>
                  <a:gd name="connsiteY5" fmla="*/ 6255017 h 6255017"/>
                  <a:gd name="connsiteX6" fmla="*/ 0 w 1283907"/>
                  <a:gd name="connsiteY6" fmla="*/ 0 h 6255017"/>
                  <a:gd name="connsiteX0" fmla="*/ 0 w 1283907"/>
                  <a:gd name="connsiteY0" fmla="*/ 0 h 6266679"/>
                  <a:gd name="connsiteX1" fmla="*/ 1254017 w 1283907"/>
                  <a:gd name="connsiteY1" fmla="*/ 510444 h 6266679"/>
                  <a:gd name="connsiteX2" fmla="*/ 1283907 w 1283907"/>
                  <a:gd name="connsiteY2" fmla="*/ 509222 h 6266679"/>
                  <a:gd name="connsiteX3" fmla="*/ 1274519 w 1283907"/>
                  <a:gd name="connsiteY3" fmla="*/ 536085 h 6266679"/>
                  <a:gd name="connsiteX4" fmla="*/ 1274519 w 1283907"/>
                  <a:gd name="connsiteY4" fmla="*/ 5114787 h 6266679"/>
                  <a:gd name="connsiteX5" fmla="*/ 34480 w 1283907"/>
                  <a:gd name="connsiteY5" fmla="*/ 6266679 h 6266679"/>
                  <a:gd name="connsiteX6" fmla="*/ 0 w 1283907"/>
                  <a:gd name="connsiteY6" fmla="*/ 0 h 6266679"/>
                  <a:gd name="connsiteX0" fmla="*/ 0 w 1283907"/>
                  <a:gd name="connsiteY0" fmla="*/ 0 h 6866191"/>
                  <a:gd name="connsiteX1" fmla="*/ 1254017 w 1283907"/>
                  <a:gd name="connsiteY1" fmla="*/ 510444 h 6866191"/>
                  <a:gd name="connsiteX2" fmla="*/ 1283907 w 1283907"/>
                  <a:gd name="connsiteY2" fmla="*/ 509222 h 6866191"/>
                  <a:gd name="connsiteX3" fmla="*/ 1274519 w 1283907"/>
                  <a:gd name="connsiteY3" fmla="*/ 536085 h 6866191"/>
                  <a:gd name="connsiteX4" fmla="*/ 1274519 w 1283907"/>
                  <a:gd name="connsiteY4" fmla="*/ 5114787 h 6866191"/>
                  <a:gd name="connsiteX5" fmla="*/ 27272 w 1283907"/>
                  <a:gd name="connsiteY5" fmla="*/ 6866190 h 6866191"/>
                  <a:gd name="connsiteX6" fmla="*/ 0 w 1283907"/>
                  <a:gd name="connsiteY6" fmla="*/ 0 h 68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3907" h="6866191">
                    <a:moveTo>
                      <a:pt x="0" y="0"/>
                    </a:moveTo>
                    <a:lnTo>
                      <a:pt x="1254017" y="510444"/>
                    </a:lnTo>
                    <a:lnTo>
                      <a:pt x="1283907" y="509222"/>
                    </a:lnTo>
                    <a:lnTo>
                      <a:pt x="1274519" y="536085"/>
                    </a:lnTo>
                    <a:lnTo>
                      <a:pt x="1274519" y="5114787"/>
                    </a:lnTo>
                    <a:lnTo>
                      <a:pt x="27272" y="6866190"/>
                    </a:lnTo>
                    <a:cubicBezTo>
                      <a:pt x="21839" y="4651973"/>
                      <a:pt x="5433" y="221421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6202CC4A-D178-F946-A078-5FF883566569}"/>
                </a:ext>
              </a:extLst>
            </p:cNvPr>
            <p:cNvSpPr/>
            <p:nvPr/>
          </p:nvSpPr>
          <p:spPr>
            <a:xfrm rot="8216245" flipH="1">
              <a:off x="4048076" y="-1112328"/>
              <a:ext cx="1283907" cy="47224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791040"/>
                <a:gd name="connsiteX1" fmla="*/ 1254017 w 1283907"/>
                <a:gd name="connsiteY1" fmla="*/ 510444 h 6791040"/>
                <a:gd name="connsiteX2" fmla="*/ 1283907 w 1283907"/>
                <a:gd name="connsiteY2" fmla="*/ 509222 h 6791040"/>
                <a:gd name="connsiteX3" fmla="*/ 1274519 w 1283907"/>
                <a:gd name="connsiteY3" fmla="*/ 536085 h 6791040"/>
                <a:gd name="connsiteX4" fmla="*/ 1274519 w 1283907"/>
                <a:gd name="connsiteY4" fmla="*/ 5114787 h 6791040"/>
                <a:gd name="connsiteX5" fmla="*/ 6250 w 1283907"/>
                <a:gd name="connsiteY5" fmla="*/ 6791040 h 6791040"/>
                <a:gd name="connsiteX6" fmla="*/ 0 w 1283907"/>
                <a:gd name="connsiteY6" fmla="*/ 0 h 679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791040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6250" y="6791040"/>
                  </a:lnTo>
                  <a:cubicBezTo>
                    <a:pt x="817" y="4576823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69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236AAA-DC43-8A45-B6C2-220E0F03B3D8}"/>
              </a:ext>
            </a:extLst>
          </p:cNvPr>
          <p:cNvGrpSpPr/>
          <p:nvPr/>
        </p:nvGrpSpPr>
        <p:grpSpPr>
          <a:xfrm>
            <a:off x="5125075" y="482141"/>
            <a:ext cx="2290726" cy="6932812"/>
            <a:chOff x="5709523" y="166257"/>
            <a:chExt cx="2504300" cy="7579188"/>
          </a:xfrm>
          <a:gradFill>
            <a:gsLst>
              <a:gs pos="0">
                <a:srgbClr val="4C00E1"/>
              </a:gs>
              <a:gs pos="50000">
                <a:schemeClr val="tx1"/>
              </a:gs>
              <a:gs pos="100000">
                <a:srgbClr val="4C00E1"/>
              </a:gs>
            </a:gsLst>
            <a:lin ang="16200000" scaled="0"/>
          </a:gradFill>
          <a:effectLst>
            <a:glow rad="635000">
              <a:srgbClr val="8675CD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FF53C-8590-2042-84D3-7B7EC4B5DACA}"/>
                </a:ext>
              </a:extLst>
            </p:cNvPr>
            <p:cNvSpPr/>
            <p:nvPr/>
          </p:nvSpPr>
          <p:spPr>
            <a:xfrm rot="5400000">
              <a:off x="5572729" y="1535154"/>
              <a:ext cx="4009991" cy="1272197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  <a:gd name="connsiteX0" fmla="*/ 0 w 5984266"/>
                <a:gd name="connsiteY0" fmla="*/ 0 h 1524000"/>
                <a:gd name="connsiteX1" fmla="*/ 5973050 w 5984266"/>
                <a:gd name="connsiteY1" fmla="*/ 0 h 1524000"/>
                <a:gd name="connsiteX2" fmla="*/ 5984266 w 5984266"/>
                <a:gd name="connsiteY2" fmla="*/ 1521281 h 1524000"/>
                <a:gd name="connsiteX3" fmla="*/ 0 w 5984266"/>
                <a:gd name="connsiteY3" fmla="*/ 1524000 h 1524000"/>
                <a:gd name="connsiteX4" fmla="*/ 0 w 5984266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4266" h="1524000">
                  <a:moveTo>
                    <a:pt x="0" y="0"/>
                  </a:moveTo>
                  <a:lnTo>
                    <a:pt x="5973050" y="0"/>
                  </a:lnTo>
                  <a:cubicBezTo>
                    <a:pt x="5976789" y="507094"/>
                    <a:pt x="5980527" y="1014187"/>
                    <a:pt x="5984266" y="1521281"/>
                  </a:cubicBez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011C3B6D-FB4E-4B4E-878B-1778514A7F9C}"/>
                </a:ext>
              </a:extLst>
            </p:cNvPr>
            <p:cNvSpPr/>
            <p:nvPr/>
          </p:nvSpPr>
          <p:spPr>
            <a:xfrm rot="2583233">
              <a:off x="5709523" y="2610401"/>
              <a:ext cx="1310299" cy="5135044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055891 w 1283907"/>
                <a:gd name="connsiteY3" fmla="*/ 711901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74519"/>
                <a:gd name="connsiteY0" fmla="*/ 0 h 6266679"/>
                <a:gd name="connsiteX1" fmla="*/ 1254017 w 1274519"/>
                <a:gd name="connsiteY1" fmla="*/ 510444 h 6266679"/>
                <a:gd name="connsiteX2" fmla="*/ 992821 w 1274519"/>
                <a:gd name="connsiteY2" fmla="*/ 719701 h 6266679"/>
                <a:gd name="connsiteX3" fmla="*/ 1055891 w 1274519"/>
                <a:gd name="connsiteY3" fmla="*/ 711901 h 6266679"/>
                <a:gd name="connsiteX4" fmla="*/ 1274519 w 1274519"/>
                <a:gd name="connsiteY4" fmla="*/ 5114787 h 6266679"/>
                <a:gd name="connsiteX5" fmla="*/ 34480 w 1274519"/>
                <a:gd name="connsiteY5" fmla="*/ 6266679 h 6266679"/>
                <a:gd name="connsiteX6" fmla="*/ 0 w 1274519"/>
                <a:gd name="connsiteY6" fmla="*/ 0 h 6266679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055891 w 1274519"/>
                <a:gd name="connsiteY3" fmla="*/ 1041933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1159456 w 1274519"/>
                <a:gd name="connsiteY2" fmla="*/ 765230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85222"/>
                <a:gd name="connsiteY0" fmla="*/ 330032 h 6596711"/>
                <a:gd name="connsiteX1" fmla="*/ 442377 w 1285222"/>
                <a:gd name="connsiteY1" fmla="*/ 0 h 6596711"/>
                <a:gd name="connsiteX2" fmla="*/ 1159456 w 1285222"/>
                <a:gd name="connsiteY2" fmla="*/ 765230 h 6596711"/>
                <a:gd name="connsiteX3" fmla="*/ 1285222 w 1285222"/>
                <a:gd name="connsiteY3" fmla="*/ 767505 h 6596711"/>
                <a:gd name="connsiteX4" fmla="*/ 1274519 w 1285222"/>
                <a:gd name="connsiteY4" fmla="*/ 5444819 h 6596711"/>
                <a:gd name="connsiteX5" fmla="*/ 34480 w 1285222"/>
                <a:gd name="connsiteY5" fmla="*/ 6596711 h 6596711"/>
                <a:gd name="connsiteX6" fmla="*/ 0 w 1285222"/>
                <a:gd name="connsiteY6" fmla="*/ 330032 h 6596711"/>
                <a:gd name="connsiteX0" fmla="*/ 0 w 1268205"/>
                <a:gd name="connsiteY0" fmla="*/ 384219 h 6596711"/>
                <a:gd name="connsiteX1" fmla="*/ 425360 w 1268205"/>
                <a:gd name="connsiteY1" fmla="*/ 0 h 6596711"/>
                <a:gd name="connsiteX2" fmla="*/ 1142439 w 1268205"/>
                <a:gd name="connsiteY2" fmla="*/ 765230 h 6596711"/>
                <a:gd name="connsiteX3" fmla="*/ 1268205 w 1268205"/>
                <a:gd name="connsiteY3" fmla="*/ 767505 h 6596711"/>
                <a:gd name="connsiteX4" fmla="*/ 1257502 w 1268205"/>
                <a:gd name="connsiteY4" fmla="*/ 5444819 h 6596711"/>
                <a:gd name="connsiteX5" fmla="*/ 17463 w 1268205"/>
                <a:gd name="connsiteY5" fmla="*/ 6596711 h 6596711"/>
                <a:gd name="connsiteX6" fmla="*/ 0 w 1268205"/>
                <a:gd name="connsiteY6" fmla="*/ 384219 h 6596711"/>
                <a:gd name="connsiteX0" fmla="*/ 0 w 1268205"/>
                <a:gd name="connsiteY0" fmla="*/ 420448 h 6632940"/>
                <a:gd name="connsiteX1" fmla="*/ 408029 w 1268205"/>
                <a:gd name="connsiteY1" fmla="*/ 0 h 6632940"/>
                <a:gd name="connsiteX2" fmla="*/ 1142439 w 1268205"/>
                <a:gd name="connsiteY2" fmla="*/ 801459 h 6632940"/>
                <a:gd name="connsiteX3" fmla="*/ 1268205 w 1268205"/>
                <a:gd name="connsiteY3" fmla="*/ 803734 h 6632940"/>
                <a:gd name="connsiteX4" fmla="*/ 1257502 w 1268205"/>
                <a:gd name="connsiteY4" fmla="*/ 5481048 h 6632940"/>
                <a:gd name="connsiteX5" fmla="*/ 17463 w 1268205"/>
                <a:gd name="connsiteY5" fmla="*/ 6632940 h 6632940"/>
                <a:gd name="connsiteX6" fmla="*/ 0 w 1268205"/>
                <a:gd name="connsiteY6" fmla="*/ 420448 h 6632940"/>
                <a:gd name="connsiteX0" fmla="*/ 0 w 1286163"/>
                <a:gd name="connsiteY0" fmla="*/ 420134 h 6632940"/>
                <a:gd name="connsiteX1" fmla="*/ 425987 w 1286163"/>
                <a:gd name="connsiteY1" fmla="*/ 0 h 6632940"/>
                <a:gd name="connsiteX2" fmla="*/ 1160397 w 1286163"/>
                <a:gd name="connsiteY2" fmla="*/ 801459 h 6632940"/>
                <a:gd name="connsiteX3" fmla="*/ 1286163 w 1286163"/>
                <a:gd name="connsiteY3" fmla="*/ 803734 h 6632940"/>
                <a:gd name="connsiteX4" fmla="*/ 1275460 w 1286163"/>
                <a:gd name="connsiteY4" fmla="*/ 5481048 h 6632940"/>
                <a:gd name="connsiteX5" fmla="*/ 35421 w 1286163"/>
                <a:gd name="connsiteY5" fmla="*/ 6632940 h 6632940"/>
                <a:gd name="connsiteX6" fmla="*/ 0 w 1286163"/>
                <a:gd name="connsiteY6" fmla="*/ 420134 h 6632940"/>
                <a:gd name="connsiteX0" fmla="*/ 0 w 1286163"/>
                <a:gd name="connsiteY0" fmla="*/ 420134 h 6977787"/>
                <a:gd name="connsiteX1" fmla="*/ 425987 w 1286163"/>
                <a:gd name="connsiteY1" fmla="*/ 0 h 6977787"/>
                <a:gd name="connsiteX2" fmla="*/ 1160397 w 1286163"/>
                <a:gd name="connsiteY2" fmla="*/ 801459 h 6977787"/>
                <a:gd name="connsiteX3" fmla="*/ 1286163 w 1286163"/>
                <a:gd name="connsiteY3" fmla="*/ 803734 h 6977787"/>
                <a:gd name="connsiteX4" fmla="*/ 1275460 w 1286163"/>
                <a:gd name="connsiteY4" fmla="*/ 5481048 h 6977787"/>
                <a:gd name="connsiteX5" fmla="*/ 85783 w 1286163"/>
                <a:gd name="connsiteY5" fmla="*/ 6977787 h 6977787"/>
                <a:gd name="connsiteX6" fmla="*/ 0 w 1286163"/>
                <a:gd name="connsiteY6" fmla="*/ 420134 h 6977787"/>
                <a:gd name="connsiteX0" fmla="*/ 24136 w 1310299"/>
                <a:gd name="connsiteY0" fmla="*/ 420134 h 7119411"/>
                <a:gd name="connsiteX1" fmla="*/ 450123 w 1310299"/>
                <a:gd name="connsiteY1" fmla="*/ 0 h 7119411"/>
                <a:gd name="connsiteX2" fmla="*/ 1184533 w 1310299"/>
                <a:gd name="connsiteY2" fmla="*/ 801459 h 7119411"/>
                <a:gd name="connsiteX3" fmla="*/ 1310299 w 1310299"/>
                <a:gd name="connsiteY3" fmla="*/ 803734 h 7119411"/>
                <a:gd name="connsiteX4" fmla="*/ 1299596 w 1310299"/>
                <a:gd name="connsiteY4" fmla="*/ 5481048 h 7119411"/>
                <a:gd name="connsiteX5" fmla="*/ 583 w 1310299"/>
                <a:gd name="connsiteY5" fmla="*/ 7119411 h 7119411"/>
                <a:gd name="connsiteX6" fmla="*/ 24136 w 1310299"/>
                <a:gd name="connsiteY6" fmla="*/ 420134 h 711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0299" h="7119411">
                  <a:moveTo>
                    <a:pt x="24136" y="420134"/>
                  </a:moveTo>
                  <a:lnTo>
                    <a:pt x="450123" y="0"/>
                  </a:lnTo>
                  <a:lnTo>
                    <a:pt x="1184533" y="801459"/>
                  </a:lnTo>
                  <a:lnTo>
                    <a:pt x="1310299" y="803734"/>
                  </a:lnTo>
                  <a:cubicBezTo>
                    <a:pt x="1306731" y="2362839"/>
                    <a:pt x="1303164" y="3921943"/>
                    <a:pt x="1299596" y="5481048"/>
                  </a:cubicBezTo>
                  <a:lnTo>
                    <a:pt x="583" y="7119411"/>
                  </a:lnTo>
                  <a:cubicBezTo>
                    <a:pt x="-4850" y="4905194"/>
                    <a:pt x="29569" y="2634351"/>
                    <a:pt x="24136" y="4201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6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236AAA-DC43-8A45-B6C2-220E0F03B3D8}"/>
              </a:ext>
            </a:extLst>
          </p:cNvPr>
          <p:cNvGrpSpPr/>
          <p:nvPr/>
        </p:nvGrpSpPr>
        <p:grpSpPr>
          <a:xfrm flipH="1">
            <a:off x="5125075" y="482141"/>
            <a:ext cx="2290726" cy="6932812"/>
            <a:chOff x="5709523" y="166257"/>
            <a:chExt cx="2504300" cy="7579188"/>
          </a:xfrm>
          <a:gradFill>
            <a:gsLst>
              <a:gs pos="0">
                <a:srgbClr val="0065FF"/>
              </a:gs>
              <a:gs pos="50000">
                <a:schemeClr val="tx1"/>
              </a:gs>
              <a:gs pos="100000">
                <a:srgbClr val="0065FF"/>
              </a:gs>
            </a:gsLst>
            <a:lin ang="16200000" scaled="0"/>
          </a:gradFill>
          <a:effectLst>
            <a:glow rad="635000">
              <a:srgbClr val="538CEA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FF53C-8590-2042-84D3-7B7EC4B5DACA}"/>
                </a:ext>
              </a:extLst>
            </p:cNvPr>
            <p:cNvSpPr/>
            <p:nvPr/>
          </p:nvSpPr>
          <p:spPr>
            <a:xfrm rot="5400000">
              <a:off x="5572729" y="1535154"/>
              <a:ext cx="4009991" cy="1272197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  <a:gd name="connsiteX0" fmla="*/ 0 w 5984266"/>
                <a:gd name="connsiteY0" fmla="*/ 0 h 1524000"/>
                <a:gd name="connsiteX1" fmla="*/ 5973050 w 5984266"/>
                <a:gd name="connsiteY1" fmla="*/ 0 h 1524000"/>
                <a:gd name="connsiteX2" fmla="*/ 5984266 w 5984266"/>
                <a:gd name="connsiteY2" fmla="*/ 1521281 h 1524000"/>
                <a:gd name="connsiteX3" fmla="*/ 0 w 5984266"/>
                <a:gd name="connsiteY3" fmla="*/ 1524000 h 1524000"/>
                <a:gd name="connsiteX4" fmla="*/ 0 w 5984266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4266" h="1524000">
                  <a:moveTo>
                    <a:pt x="0" y="0"/>
                  </a:moveTo>
                  <a:lnTo>
                    <a:pt x="5973050" y="0"/>
                  </a:lnTo>
                  <a:cubicBezTo>
                    <a:pt x="5976789" y="507094"/>
                    <a:pt x="5980527" y="1014187"/>
                    <a:pt x="5984266" y="1521281"/>
                  </a:cubicBez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011C3B6D-FB4E-4B4E-878B-1778514A7F9C}"/>
                </a:ext>
              </a:extLst>
            </p:cNvPr>
            <p:cNvSpPr/>
            <p:nvPr/>
          </p:nvSpPr>
          <p:spPr>
            <a:xfrm rot="2583233">
              <a:off x="5709523" y="2610401"/>
              <a:ext cx="1310299" cy="5135044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055891 w 1283907"/>
                <a:gd name="connsiteY3" fmla="*/ 711901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74519"/>
                <a:gd name="connsiteY0" fmla="*/ 0 h 6266679"/>
                <a:gd name="connsiteX1" fmla="*/ 1254017 w 1274519"/>
                <a:gd name="connsiteY1" fmla="*/ 510444 h 6266679"/>
                <a:gd name="connsiteX2" fmla="*/ 992821 w 1274519"/>
                <a:gd name="connsiteY2" fmla="*/ 719701 h 6266679"/>
                <a:gd name="connsiteX3" fmla="*/ 1055891 w 1274519"/>
                <a:gd name="connsiteY3" fmla="*/ 711901 h 6266679"/>
                <a:gd name="connsiteX4" fmla="*/ 1274519 w 1274519"/>
                <a:gd name="connsiteY4" fmla="*/ 5114787 h 6266679"/>
                <a:gd name="connsiteX5" fmla="*/ 34480 w 1274519"/>
                <a:gd name="connsiteY5" fmla="*/ 6266679 h 6266679"/>
                <a:gd name="connsiteX6" fmla="*/ 0 w 1274519"/>
                <a:gd name="connsiteY6" fmla="*/ 0 h 6266679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055891 w 1274519"/>
                <a:gd name="connsiteY3" fmla="*/ 1041933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1159456 w 1274519"/>
                <a:gd name="connsiteY2" fmla="*/ 765230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85222"/>
                <a:gd name="connsiteY0" fmla="*/ 330032 h 6596711"/>
                <a:gd name="connsiteX1" fmla="*/ 442377 w 1285222"/>
                <a:gd name="connsiteY1" fmla="*/ 0 h 6596711"/>
                <a:gd name="connsiteX2" fmla="*/ 1159456 w 1285222"/>
                <a:gd name="connsiteY2" fmla="*/ 765230 h 6596711"/>
                <a:gd name="connsiteX3" fmla="*/ 1285222 w 1285222"/>
                <a:gd name="connsiteY3" fmla="*/ 767505 h 6596711"/>
                <a:gd name="connsiteX4" fmla="*/ 1274519 w 1285222"/>
                <a:gd name="connsiteY4" fmla="*/ 5444819 h 6596711"/>
                <a:gd name="connsiteX5" fmla="*/ 34480 w 1285222"/>
                <a:gd name="connsiteY5" fmla="*/ 6596711 h 6596711"/>
                <a:gd name="connsiteX6" fmla="*/ 0 w 1285222"/>
                <a:gd name="connsiteY6" fmla="*/ 330032 h 6596711"/>
                <a:gd name="connsiteX0" fmla="*/ 0 w 1268205"/>
                <a:gd name="connsiteY0" fmla="*/ 384219 h 6596711"/>
                <a:gd name="connsiteX1" fmla="*/ 425360 w 1268205"/>
                <a:gd name="connsiteY1" fmla="*/ 0 h 6596711"/>
                <a:gd name="connsiteX2" fmla="*/ 1142439 w 1268205"/>
                <a:gd name="connsiteY2" fmla="*/ 765230 h 6596711"/>
                <a:gd name="connsiteX3" fmla="*/ 1268205 w 1268205"/>
                <a:gd name="connsiteY3" fmla="*/ 767505 h 6596711"/>
                <a:gd name="connsiteX4" fmla="*/ 1257502 w 1268205"/>
                <a:gd name="connsiteY4" fmla="*/ 5444819 h 6596711"/>
                <a:gd name="connsiteX5" fmla="*/ 17463 w 1268205"/>
                <a:gd name="connsiteY5" fmla="*/ 6596711 h 6596711"/>
                <a:gd name="connsiteX6" fmla="*/ 0 w 1268205"/>
                <a:gd name="connsiteY6" fmla="*/ 384219 h 6596711"/>
                <a:gd name="connsiteX0" fmla="*/ 0 w 1268205"/>
                <a:gd name="connsiteY0" fmla="*/ 420448 h 6632940"/>
                <a:gd name="connsiteX1" fmla="*/ 408029 w 1268205"/>
                <a:gd name="connsiteY1" fmla="*/ 0 h 6632940"/>
                <a:gd name="connsiteX2" fmla="*/ 1142439 w 1268205"/>
                <a:gd name="connsiteY2" fmla="*/ 801459 h 6632940"/>
                <a:gd name="connsiteX3" fmla="*/ 1268205 w 1268205"/>
                <a:gd name="connsiteY3" fmla="*/ 803734 h 6632940"/>
                <a:gd name="connsiteX4" fmla="*/ 1257502 w 1268205"/>
                <a:gd name="connsiteY4" fmla="*/ 5481048 h 6632940"/>
                <a:gd name="connsiteX5" fmla="*/ 17463 w 1268205"/>
                <a:gd name="connsiteY5" fmla="*/ 6632940 h 6632940"/>
                <a:gd name="connsiteX6" fmla="*/ 0 w 1268205"/>
                <a:gd name="connsiteY6" fmla="*/ 420448 h 6632940"/>
                <a:gd name="connsiteX0" fmla="*/ 0 w 1286163"/>
                <a:gd name="connsiteY0" fmla="*/ 420134 h 6632940"/>
                <a:gd name="connsiteX1" fmla="*/ 425987 w 1286163"/>
                <a:gd name="connsiteY1" fmla="*/ 0 h 6632940"/>
                <a:gd name="connsiteX2" fmla="*/ 1160397 w 1286163"/>
                <a:gd name="connsiteY2" fmla="*/ 801459 h 6632940"/>
                <a:gd name="connsiteX3" fmla="*/ 1286163 w 1286163"/>
                <a:gd name="connsiteY3" fmla="*/ 803734 h 6632940"/>
                <a:gd name="connsiteX4" fmla="*/ 1275460 w 1286163"/>
                <a:gd name="connsiteY4" fmla="*/ 5481048 h 6632940"/>
                <a:gd name="connsiteX5" fmla="*/ 35421 w 1286163"/>
                <a:gd name="connsiteY5" fmla="*/ 6632940 h 6632940"/>
                <a:gd name="connsiteX6" fmla="*/ 0 w 1286163"/>
                <a:gd name="connsiteY6" fmla="*/ 420134 h 6632940"/>
                <a:gd name="connsiteX0" fmla="*/ 0 w 1286163"/>
                <a:gd name="connsiteY0" fmla="*/ 420134 h 6977787"/>
                <a:gd name="connsiteX1" fmla="*/ 425987 w 1286163"/>
                <a:gd name="connsiteY1" fmla="*/ 0 h 6977787"/>
                <a:gd name="connsiteX2" fmla="*/ 1160397 w 1286163"/>
                <a:gd name="connsiteY2" fmla="*/ 801459 h 6977787"/>
                <a:gd name="connsiteX3" fmla="*/ 1286163 w 1286163"/>
                <a:gd name="connsiteY3" fmla="*/ 803734 h 6977787"/>
                <a:gd name="connsiteX4" fmla="*/ 1275460 w 1286163"/>
                <a:gd name="connsiteY4" fmla="*/ 5481048 h 6977787"/>
                <a:gd name="connsiteX5" fmla="*/ 85783 w 1286163"/>
                <a:gd name="connsiteY5" fmla="*/ 6977787 h 6977787"/>
                <a:gd name="connsiteX6" fmla="*/ 0 w 1286163"/>
                <a:gd name="connsiteY6" fmla="*/ 420134 h 6977787"/>
                <a:gd name="connsiteX0" fmla="*/ 24136 w 1310299"/>
                <a:gd name="connsiteY0" fmla="*/ 420134 h 7119411"/>
                <a:gd name="connsiteX1" fmla="*/ 450123 w 1310299"/>
                <a:gd name="connsiteY1" fmla="*/ 0 h 7119411"/>
                <a:gd name="connsiteX2" fmla="*/ 1184533 w 1310299"/>
                <a:gd name="connsiteY2" fmla="*/ 801459 h 7119411"/>
                <a:gd name="connsiteX3" fmla="*/ 1310299 w 1310299"/>
                <a:gd name="connsiteY3" fmla="*/ 803734 h 7119411"/>
                <a:gd name="connsiteX4" fmla="*/ 1299596 w 1310299"/>
                <a:gd name="connsiteY4" fmla="*/ 5481048 h 7119411"/>
                <a:gd name="connsiteX5" fmla="*/ 583 w 1310299"/>
                <a:gd name="connsiteY5" fmla="*/ 7119411 h 7119411"/>
                <a:gd name="connsiteX6" fmla="*/ 24136 w 1310299"/>
                <a:gd name="connsiteY6" fmla="*/ 420134 h 711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0299" h="7119411">
                  <a:moveTo>
                    <a:pt x="24136" y="420134"/>
                  </a:moveTo>
                  <a:lnTo>
                    <a:pt x="450123" y="0"/>
                  </a:lnTo>
                  <a:lnTo>
                    <a:pt x="1184533" y="801459"/>
                  </a:lnTo>
                  <a:lnTo>
                    <a:pt x="1310299" y="803734"/>
                  </a:lnTo>
                  <a:cubicBezTo>
                    <a:pt x="1306731" y="2362839"/>
                    <a:pt x="1303164" y="3921943"/>
                    <a:pt x="1299596" y="5481048"/>
                  </a:cubicBezTo>
                  <a:lnTo>
                    <a:pt x="583" y="7119411"/>
                  </a:lnTo>
                  <a:cubicBezTo>
                    <a:pt x="-4850" y="4905194"/>
                    <a:pt x="29569" y="2634351"/>
                    <a:pt x="24136" y="4201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73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5F49011F-5617-1F4C-BBE3-8C2812DD3A82}"/>
              </a:ext>
            </a:extLst>
          </p:cNvPr>
          <p:cNvSpPr/>
          <p:nvPr/>
        </p:nvSpPr>
        <p:spPr>
          <a:xfrm rot="2641526">
            <a:off x="2149529" y="2332894"/>
            <a:ext cx="7892941" cy="7576457"/>
          </a:xfrm>
          <a:prstGeom prst="halfFrame">
            <a:avLst>
              <a:gd name="adj1" fmla="val 20145"/>
              <a:gd name="adj2" fmla="val 20233"/>
            </a:avLst>
          </a:prstGeom>
          <a:gradFill flip="none" rotWithShape="1">
            <a:gsLst>
              <a:gs pos="0">
                <a:srgbClr val="00FFB2"/>
              </a:gs>
              <a:gs pos="50000">
                <a:schemeClr val="tx1"/>
              </a:gs>
              <a:gs pos="100000">
                <a:srgbClr val="00FFB2"/>
              </a:gs>
            </a:gsLst>
            <a:lin ang="18600000" scaled="0"/>
            <a:tileRect/>
          </a:gradFill>
          <a:effectLst>
            <a:glow rad="635000">
              <a:srgbClr val="8DE7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62F9C-1FE2-D645-94C9-E065B861D2A8}"/>
              </a:ext>
            </a:extLst>
          </p:cNvPr>
          <p:cNvSpPr/>
          <p:nvPr/>
        </p:nvSpPr>
        <p:spPr>
          <a:xfrm>
            <a:off x="5164668" y="431800"/>
            <a:ext cx="1434830" cy="5994400"/>
          </a:xfrm>
          <a:prstGeom prst="rect">
            <a:avLst/>
          </a:prstGeom>
          <a:gradFill flip="none" rotWithShape="1">
            <a:gsLst>
              <a:gs pos="0">
                <a:srgbClr val="A10D5D"/>
              </a:gs>
              <a:gs pos="42000">
                <a:schemeClr val="tx1"/>
              </a:gs>
              <a:gs pos="58000">
                <a:schemeClr val="tx1"/>
              </a:gs>
              <a:gs pos="100000">
                <a:srgbClr val="A10D5D"/>
              </a:gs>
            </a:gsLst>
            <a:lin ang="16200000" scaled="0"/>
            <a:tileRect/>
          </a:gradFill>
          <a:effectLst>
            <a:glow rad="635000">
              <a:srgbClr val="FF6EAA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75C52-42AC-2243-9EBB-D59E2010B555}"/>
              </a:ext>
            </a:extLst>
          </p:cNvPr>
          <p:cNvSpPr/>
          <p:nvPr/>
        </p:nvSpPr>
        <p:spPr>
          <a:xfrm>
            <a:off x="626533" y="4487333"/>
            <a:ext cx="10938933" cy="1524000"/>
          </a:xfrm>
          <a:prstGeom prst="rect">
            <a:avLst/>
          </a:prstGeom>
          <a:gradFill>
            <a:gsLst>
              <a:gs pos="0">
                <a:srgbClr val="B87900"/>
              </a:gs>
              <a:gs pos="41000">
                <a:schemeClr val="tx1"/>
              </a:gs>
              <a:gs pos="61000">
                <a:schemeClr val="tx1"/>
              </a:gs>
              <a:gs pos="99000">
                <a:srgbClr val="B87900"/>
              </a:gs>
            </a:gsLst>
            <a:lin ang="10800000" scaled="0"/>
          </a:gradFill>
          <a:effectLst>
            <a:glow rad="635000">
              <a:srgbClr val="ED6D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CE1226-F078-1045-814D-19209450DB6B}"/>
              </a:ext>
            </a:extLst>
          </p:cNvPr>
          <p:cNvGrpSpPr/>
          <p:nvPr/>
        </p:nvGrpSpPr>
        <p:grpSpPr>
          <a:xfrm flipH="1">
            <a:off x="2874586" y="0"/>
            <a:ext cx="8132266" cy="6266679"/>
            <a:chOff x="1232053" y="0"/>
            <a:chExt cx="8132266" cy="6266679"/>
          </a:xfrm>
          <a:gradFill>
            <a:gsLst>
              <a:gs pos="0">
                <a:srgbClr val="9700B4"/>
              </a:gs>
              <a:gs pos="41000">
                <a:schemeClr val="tx1"/>
              </a:gs>
              <a:gs pos="61000">
                <a:schemeClr val="tx1"/>
              </a:gs>
              <a:gs pos="99000">
                <a:srgbClr val="9700B4"/>
              </a:gs>
            </a:gsLst>
            <a:lin ang="17400000" scaled="0"/>
          </a:gradFill>
          <a:effectLst>
            <a:glow rad="635000">
              <a:srgbClr val="D791FE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421D10-0B94-8449-9E04-73B8F778A14D}"/>
                </a:ext>
              </a:extLst>
            </p:cNvPr>
            <p:cNvSpPr/>
            <p:nvPr/>
          </p:nvSpPr>
          <p:spPr>
            <a:xfrm>
              <a:off x="1232053" y="4572374"/>
              <a:ext cx="5973050" cy="1272198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050" h="1524001">
                  <a:moveTo>
                    <a:pt x="0" y="0"/>
                  </a:moveTo>
                  <a:lnTo>
                    <a:pt x="5973050" y="0"/>
                  </a:lnTo>
                  <a:lnTo>
                    <a:pt x="5768366" y="152128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0B51AD13-34A5-494D-9EE3-6F78FC1AFF7B}"/>
                </a:ext>
              </a:extLst>
            </p:cNvPr>
            <p:cNvSpPr/>
            <p:nvPr/>
          </p:nvSpPr>
          <p:spPr>
            <a:xfrm rot="13440000">
              <a:off x="8080412" y="0"/>
              <a:ext cx="1283907" cy="62666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266679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34480" y="6266679"/>
                  </a:lnTo>
                  <a:cubicBezTo>
                    <a:pt x="29047" y="4052462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2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735A-4D3A-4D4A-8D91-BF74A7C0B40D}"/>
              </a:ext>
            </a:extLst>
          </p:cNvPr>
          <p:cNvGrpSpPr/>
          <p:nvPr/>
        </p:nvGrpSpPr>
        <p:grpSpPr>
          <a:xfrm>
            <a:off x="1232053" y="0"/>
            <a:ext cx="8132266" cy="6266679"/>
            <a:chOff x="1232053" y="0"/>
            <a:chExt cx="8132266" cy="6266679"/>
          </a:xfrm>
          <a:gradFill>
            <a:gsLst>
              <a:gs pos="0">
                <a:srgbClr val="00B050"/>
              </a:gs>
              <a:gs pos="41000">
                <a:schemeClr val="tx1"/>
              </a:gs>
              <a:gs pos="61000">
                <a:schemeClr val="tx1"/>
              </a:gs>
              <a:gs pos="99000">
                <a:srgbClr val="00B050"/>
              </a:gs>
            </a:gsLst>
            <a:lin ang="9600000" scaled="0"/>
          </a:gradFill>
          <a:effectLst>
            <a:glow rad="635000">
              <a:srgbClr val="21D23E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4B4EBA-4621-9A41-A0B7-67E776EC11BA}"/>
                </a:ext>
              </a:extLst>
            </p:cNvPr>
            <p:cNvSpPr/>
            <p:nvPr/>
          </p:nvSpPr>
          <p:spPr>
            <a:xfrm>
              <a:off x="1232053" y="4572374"/>
              <a:ext cx="5973050" cy="1272198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050" h="1524001">
                  <a:moveTo>
                    <a:pt x="0" y="0"/>
                  </a:moveTo>
                  <a:lnTo>
                    <a:pt x="5973050" y="0"/>
                  </a:lnTo>
                  <a:lnTo>
                    <a:pt x="5768366" y="152128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BD3908C9-8E17-A744-AB0F-DF33DD54C85E}"/>
                </a:ext>
              </a:extLst>
            </p:cNvPr>
            <p:cNvSpPr/>
            <p:nvPr/>
          </p:nvSpPr>
          <p:spPr>
            <a:xfrm rot="13440000">
              <a:off x="8080412" y="0"/>
              <a:ext cx="1283907" cy="6266679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3907" h="6266679">
                  <a:moveTo>
                    <a:pt x="0" y="0"/>
                  </a:moveTo>
                  <a:lnTo>
                    <a:pt x="1254017" y="510444"/>
                  </a:lnTo>
                  <a:lnTo>
                    <a:pt x="1283907" y="509222"/>
                  </a:lnTo>
                  <a:lnTo>
                    <a:pt x="1274519" y="536085"/>
                  </a:lnTo>
                  <a:lnTo>
                    <a:pt x="1274519" y="5114787"/>
                  </a:lnTo>
                  <a:lnTo>
                    <a:pt x="34480" y="6266679"/>
                  </a:lnTo>
                  <a:cubicBezTo>
                    <a:pt x="29047" y="4052462"/>
                    <a:pt x="5433" y="22142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0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8AFCF3-A8BF-CA42-B5B7-49061104307D}"/>
              </a:ext>
            </a:extLst>
          </p:cNvPr>
          <p:cNvGrpSpPr/>
          <p:nvPr/>
        </p:nvGrpSpPr>
        <p:grpSpPr>
          <a:xfrm flipH="1">
            <a:off x="3166532" y="431799"/>
            <a:ext cx="5926667" cy="5926667"/>
            <a:chOff x="605098" y="431800"/>
            <a:chExt cx="5994400" cy="5994400"/>
          </a:xfrm>
          <a:gradFill>
            <a:gsLst>
              <a:gs pos="0">
                <a:srgbClr val="E0DF00"/>
              </a:gs>
              <a:gs pos="41000">
                <a:schemeClr val="tx1"/>
              </a:gs>
              <a:gs pos="61000">
                <a:schemeClr val="tx1"/>
              </a:gs>
              <a:gs pos="99000">
                <a:srgbClr val="E0DF00"/>
              </a:gs>
            </a:gsLst>
            <a:lin ang="7800000" scaled="0"/>
          </a:gradFill>
          <a:effectLst>
            <a:glow rad="635000">
              <a:srgbClr val="FFFDC8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1217AC-5B08-5542-B674-C73F33E91846}"/>
                </a:ext>
              </a:extLst>
            </p:cNvPr>
            <p:cNvSpPr/>
            <p:nvPr/>
          </p:nvSpPr>
          <p:spPr>
            <a:xfrm>
              <a:off x="5164668" y="431800"/>
              <a:ext cx="1434830" cy="5994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A5F8A2-180B-844E-BAA3-46C3E9E95B50}"/>
                </a:ext>
              </a:extLst>
            </p:cNvPr>
            <p:cNvSpPr/>
            <p:nvPr/>
          </p:nvSpPr>
          <p:spPr>
            <a:xfrm rot="5400000">
              <a:off x="2884883" y="2711585"/>
              <a:ext cx="1434830" cy="5994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82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8AFCF3-A8BF-CA42-B5B7-49061104307D}"/>
              </a:ext>
            </a:extLst>
          </p:cNvPr>
          <p:cNvGrpSpPr/>
          <p:nvPr/>
        </p:nvGrpSpPr>
        <p:grpSpPr>
          <a:xfrm>
            <a:off x="3115733" y="431799"/>
            <a:ext cx="5977467" cy="5977467"/>
            <a:chOff x="605098" y="431800"/>
            <a:chExt cx="5994400" cy="5994400"/>
          </a:xfrm>
          <a:gradFill>
            <a:gsLst>
              <a:gs pos="0">
                <a:schemeClr val="bg2">
                  <a:lumMod val="50000"/>
                </a:schemeClr>
              </a:gs>
              <a:gs pos="41000">
                <a:schemeClr val="tx1"/>
              </a:gs>
              <a:gs pos="61000">
                <a:schemeClr val="tx1"/>
              </a:gs>
              <a:gs pos="99000">
                <a:schemeClr val="bg2">
                  <a:lumMod val="50000"/>
                </a:schemeClr>
              </a:gs>
            </a:gsLst>
            <a:lin ang="7800000" scaled="0"/>
          </a:gradFill>
          <a:effectLst>
            <a:glow rad="635000">
              <a:schemeClr val="bg2">
                <a:lumMod val="75000"/>
              </a:schemeClr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1217AC-5B08-5542-B674-C73F33E91846}"/>
                </a:ext>
              </a:extLst>
            </p:cNvPr>
            <p:cNvSpPr/>
            <p:nvPr/>
          </p:nvSpPr>
          <p:spPr>
            <a:xfrm>
              <a:off x="5164668" y="431800"/>
              <a:ext cx="1434830" cy="5994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A5F8A2-180B-844E-BAA3-46C3E9E95B50}"/>
                </a:ext>
              </a:extLst>
            </p:cNvPr>
            <p:cNvSpPr/>
            <p:nvPr/>
          </p:nvSpPr>
          <p:spPr>
            <a:xfrm rot="5400000">
              <a:off x="2884883" y="2711585"/>
              <a:ext cx="1434830" cy="5994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66F952-E49D-0E4E-92FB-D510876E5C48}"/>
              </a:ext>
            </a:extLst>
          </p:cNvPr>
          <p:cNvGrpSpPr/>
          <p:nvPr/>
        </p:nvGrpSpPr>
        <p:grpSpPr>
          <a:xfrm>
            <a:off x="4270805" y="433465"/>
            <a:ext cx="4030019" cy="6751970"/>
            <a:chOff x="4270805" y="433465"/>
            <a:chExt cx="4030019" cy="6751970"/>
          </a:xfrm>
          <a:gradFill>
            <a:gsLst>
              <a:gs pos="0">
                <a:srgbClr val="00B0F0"/>
              </a:gs>
              <a:gs pos="21000">
                <a:schemeClr val="tx1"/>
              </a:gs>
              <a:gs pos="51000">
                <a:schemeClr val="tx1"/>
              </a:gs>
              <a:gs pos="98000">
                <a:srgbClr val="00B0F0"/>
              </a:gs>
            </a:gsLst>
            <a:lin ang="15000000" scaled="0"/>
          </a:gradFill>
          <a:effectLst>
            <a:glow rad="635000">
              <a:schemeClr val="accent1">
                <a:lumMod val="60000"/>
                <a:lumOff val="40000"/>
              </a:schemeClr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FF53C-8590-2042-84D3-7B7EC4B5DACA}"/>
                </a:ext>
              </a:extLst>
            </p:cNvPr>
            <p:cNvSpPr/>
            <p:nvPr/>
          </p:nvSpPr>
          <p:spPr>
            <a:xfrm rot="16200000" flipH="1">
              <a:off x="4672593" y="2789499"/>
              <a:ext cx="5984266" cy="1272197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  <a:gd name="connsiteX0" fmla="*/ 0 w 5984266"/>
                <a:gd name="connsiteY0" fmla="*/ 0 h 1524000"/>
                <a:gd name="connsiteX1" fmla="*/ 5973050 w 5984266"/>
                <a:gd name="connsiteY1" fmla="*/ 0 h 1524000"/>
                <a:gd name="connsiteX2" fmla="*/ 5984266 w 5984266"/>
                <a:gd name="connsiteY2" fmla="*/ 1521281 h 1524000"/>
                <a:gd name="connsiteX3" fmla="*/ 0 w 5984266"/>
                <a:gd name="connsiteY3" fmla="*/ 1524000 h 1524000"/>
                <a:gd name="connsiteX4" fmla="*/ 0 w 5984266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4266" h="1524000">
                  <a:moveTo>
                    <a:pt x="0" y="0"/>
                  </a:moveTo>
                  <a:lnTo>
                    <a:pt x="5973050" y="0"/>
                  </a:lnTo>
                  <a:cubicBezTo>
                    <a:pt x="5976789" y="507094"/>
                    <a:pt x="5980527" y="1014187"/>
                    <a:pt x="5984266" y="1521281"/>
                  </a:cubicBez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011C3B6D-FB4E-4B4E-878B-1778514A7F9C}"/>
                </a:ext>
              </a:extLst>
            </p:cNvPr>
            <p:cNvSpPr/>
            <p:nvPr/>
          </p:nvSpPr>
          <p:spPr>
            <a:xfrm rot="8160000" flipH="1">
              <a:off x="4270805" y="552495"/>
              <a:ext cx="1286163" cy="6632940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055891 w 1283907"/>
                <a:gd name="connsiteY3" fmla="*/ 711901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74519"/>
                <a:gd name="connsiteY0" fmla="*/ 0 h 6266679"/>
                <a:gd name="connsiteX1" fmla="*/ 1254017 w 1274519"/>
                <a:gd name="connsiteY1" fmla="*/ 510444 h 6266679"/>
                <a:gd name="connsiteX2" fmla="*/ 992821 w 1274519"/>
                <a:gd name="connsiteY2" fmla="*/ 719701 h 6266679"/>
                <a:gd name="connsiteX3" fmla="*/ 1055891 w 1274519"/>
                <a:gd name="connsiteY3" fmla="*/ 711901 h 6266679"/>
                <a:gd name="connsiteX4" fmla="*/ 1274519 w 1274519"/>
                <a:gd name="connsiteY4" fmla="*/ 5114787 h 6266679"/>
                <a:gd name="connsiteX5" fmla="*/ 34480 w 1274519"/>
                <a:gd name="connsiteY5" fmla="*/ 6266679 h 6266679"/>
                <a:gd name="connsiteX6" fmla="*/ 0 w 1274519"/>
                <a:gd name="connsiteY6" fmla="*/ 0 h 6266679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055891 w 1274519"/>
                <a:gd name="connsiteY3" fmla="*/ 1041933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1159456 w 1274519"/>
                <a:gd name="connsiteY2" fmla="*/ 765230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85222"/>
                <a:gd name="connsiteY0" fmla="*/ 330032 h 6596711"/>
                <a:gd name="connsiteX1" fmla="*/ 442377 w 1285222"/>
                <a:gd name="connsiteY1" fmla="*/ 0 h 6596711"/>
                <a:gd name="connsiteX2" fmla="*/ 1159456 w 1285222"/>
                <a:gd name="connsiteY2" fmla="*/ 765230 h 6596711"/>
                <a:gd name="connsiteX3" fmla="*/ 1285222 w 1285222"/>
                <a:gd name="connsiteY3" fmla="*/ 767505 h 6596711"/>
                <a:gd name="connsiteX4" fmla="*/ 1274519 w 1285222"/>
                <a:gd name="connsiteY4" fmla="*/ 5444819 h 6596711"/>
                <a:gd name="connsiteX5" fmla="*/ 34480 w 1285222"/>
                <a:gd name="connsiteY5" fmla="*/ 6596711 h 6596711"/>
                <a:gd name="connsiteX6" fmla="*/ 0 w 1285222"/>
                <a:gd name="connsiteY6" fmla="*/ 330032 h 6596711"/>
                <a:gd name="connsiteX0" fmla="*/ 0 w 1268205"/>
                <a:gd name="connsiteY0" fmla="*/ 384219 h 6596711"/>
                <a:gd name="connsiteX1" fmla="*/ 425360 w 1268205"/>
                <a:gd name="connsiteY1" fmla="*/ 0 h 6596711"/>
                <a:gd name="connsiteX2" fmla="*/ 1142439 w 1268205"/>
                <a:gd name="connsiteY2" fmla="*/ 765230 h 6596711"/>
                <a:gd name="connsiteX3" fmla="*/ 1268205 w 1268205"/>
                <a:gd name="connsiteY3" fmla="*/ 767505 h 6596711"/>
                <a:gd name="connsiteX4" fmla="*/ 1257502 w 1268205"/>
                <a:gd name="connsiteY4" fmla="*/ 5444819 h 6596711"/>
                <a:gd name="connsiteX5" fmla="*/ 17463 w 1268205"/>
                <a:gd name="connsiteY5" fmla="*/ 6596711 h 6596711"/>
                <a:gd name="connsiteX6" fmla="*/ 0 w 1268205"/>
                <a:gd name="connsiteY6" fmla="*/ 384219 h 6596711"/>
                <a:gd name="connsiteX0" fmla="*/ 0 w 1268205"/>
                <a:gd name="connsiteY0" fmla="*/ 420448 h 6632940"/>
                <a:gd name="connsiteX1" fmla="*/ 408029 w 1268205"/>
                <a:gd name="connsiteY1" fmla="*/ 0 h 6632940"/>
                <a:gd name="connsiteX2" fmla="*/ 1142439 w 1268205"/>
                <a:gd name="connsiteY2" fmla="*/ 801459 h 6632940"/>
                <a:gd name="connsiteX3" fmla="*/ 1268205 w 1268205"/>
                <a:gd name="connsiteY3" fmla="*/ 803734 h 6632940"/>
                <a:gd name="connsiteX4" fmla="*/ 1257502 w 1268205"/>
                <a:gd name="connsiteY4" fmla="*/ 5481048 h 6632940"/>
                <a:gd name="connsiteX5" fmla="*/ 17463 w 1268205"/>
                <a:gd name="connsiteY5" fmla="*/ 6632940 h 6632940"/>
                <a:gd name="connsiteX6" fmla="*/ 0 w 1268205"/>
                <a:gd name="connsiteY6" fmla="*/ 420448 h 6632940"/>
                <a:gd name="connsiteX0" fmla="*/ 0 w 1286163"/>
                <a:gd name="connsiteY0" fmla="*/ 420134 h 6632940"/>
                <a:gd name="connsiteX1" fmla="*/ 425987 w 1286163"/>
                <a:gd name="connsiteY1" fmla="*/ 0 h 6632940"/>
                <a:gd name="connsiteX2" fmla="*/ 1160397 w 1286163"/>
                <a:gd name="connsiteY2" fmla="*/ 801459 h 6632940"/>
                <a:gd name="connsiteX3" fmla="*/ 1286163 w 1286163"/>
                <a:gd name="connsiteY3" fmla="*/ 803734 h 6632940"/>
                <a:gd name="connsiteX4" fmla="*/ 1275460 w 1286163"/>
                <a:gd name="connsiteY4" fmla="*/ 5481048 h 6632940"/>
                <a:gd name="connsiteX5" fmla="*/ 35421 w 1286163"/>
                <a:gd name="connsiteY5" fmla="*/ 6632940 h 6632940"/>
                <a:gd name="connsiteX6" fmla="*/ 0 w 1286163"/>
                <a:gd name="connsiteY6" fmla="*/ 420134 h 663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163" h="6632940">
                  <a:moveTo>
                    <a:pt x="0" y="420134"/>
                  </a:moveTo>
                  <a:lnTo>
                    <a:pt x="425987" y="0"/>
                  </a:lnTo>
                  <a:lnTo>
                    <a:pt x="1160397" y="801459"/>
                  </a:lnTo>
                  <a:lnTo>
                    <a:pt x="1286163" y="803734"/>
                  </a:lnTo>
                  <a:cubicBezTo>
                    <a:pt x="1282595" y="2362839"/>
                    <a:pt x="1279028" y="3921943"/>
                    <a:pt x="1275460" y="5481048"/>
                  </a:cubicBezTo>
                  <a:lnTo>
                    <a:pt x="35421" y="6632940"/>
                  </a:lnTo>
                  <a:cubicBezTo>
                    <a:pt x="29988" y="4418723"/>
                    <a:pt x="5433" y="2634351"/>
                    <a:pt x="0" y="4201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75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F1247A-84DA-3146-A083-FF667DBFBD75}"/>
              </a:ext>
            </a:extLst>
          </p:cNvPr>
          <p:cNvGrpSpPr/>
          <p:nvPr/>
        </p:nvGrpSpPr>
        <p:grpSpPr>
          <a:xfrm flipH="1">
            <a:off x="4270805" y="433465"/>
            <a:ext cx="4030019" cy="6751970"/>
            <a:chOff x="4270805" y="433465"/>
            <a:chExt cx="4030019" cy="6751970"/>
          </a:xfrm>
          <a:gradFill>
            <a:gsLst>
              <a:gs pos="0">
                <a:srgbClr val="C00000"/>
              </a:gs>
              <a:gs pos="18000">
                <a:schemeClr val="tx1"/>
              </a:gs>
              <a:gs pos="38000">
                <a:schemeClr val="tx1"/>
              </a:gs>
              <a:gs pos="98000">
                <a:srgbClr val="C00000"/>
              </a:gs>
            </a:gsLst>
            <a:lin ang="15000000" scaled="0"/>
          </a:gradFill>
          <a:effectLst>
            <a:glow rad="635000">
              <a:srgbClr val="FFA8A3"/>
            </a:glo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FF53C-8590-2042-84D3-7B7EC4B5DACA}"/>
                </a:ext>
              </a:extLst>
            </p:cNvPr>
            <p:cNvSpPr/>
            <p:nvPr/>
          </p:nvSpPr>
          <p:spPr>
            <a:xfrm rot="16200000" flipH="1">
              <a:off x="4672593" y="2789499"/>
              <a:ext cx="5984266" cy="1272197"/>
            </a:xfrm>
            <a:custGeom>
              <a:avLst/>
              <a:gdLst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973050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24000"/>
                <a:gd name="connsiteX1" fmla="*/ 5973050 w 5973050"/>
                <a:gd name="connsiteY1" fmla="*/ 0 h 1524000"/>
                <a:gd name="connsiteX2" fmla="*/ 5111916 w 5973050"/>
                <a:gd name="connsiteY2" fmla="*/ 1524000 h 1524000"/>
                <a:gd name="connsiteX3" fmla="*/ 0 w 5973050"/>
                <a:gd name="connsiteY3" fmla="*/ 1524000 h 1524000"/>
                <a:gd name="connsiteX4" fmla="*/ 0 w 5973050"/>
                <a:gd name="connsiteY4" fmla="*/ 0 h 1524000"/>
                <a:gd name="connsiteX0" fmla="*/ 0 w 5973050"/>
                <a:gd name="connsiteY0" fmla="*/ 0 h 1532877"/>
                <a:gd name="connsiteX1" fmla="*/ 5973050 w 5973050"/>
                <a:gd name="connsiteY1" fmla="*/ 0 h 1532877"/>
                <a:gd name="connsiteX2" fmla="*/ 5245081 w 5973050"/>
                <a:gd name="connsiteY2" fmla="*/ 1532877 h 1532877"/>
                <a:gd name="connsiteX3" fmla="*/ 0 w 5973050"/>
                <a:gd name="connsiteY3" fmla="*/ 1524000 h 1532877"/>
                <a:gd name="connsiteX4" fmla="*/ 0 w 5973050"/>
                <a:gd name="connsiteY4" fmla="*/ 0 h 1532877"/>
                <a:gd name="connsiteX0" fmla="*/ 0 w 5973050"/>
                <a:gd name="connsiteY0" fmla="*/ 0 h 1541755"/>
                <a:gd name="connsiteX1" fmla="*/ 5973050 w 5973050"/>
                <a:gd name="connsiteY1" fmla="*/ 0 h 1541755"/>
                <a:gd name="connsiteX2" fmla="*/ 5298347 w 5973050"/>
                <a:gd name="connsiteY2" fmla="*/ 1541755 h 1541755"/>
                <a:gd name="connsiteX3" fmla="*/ 0 w 5973050"/>
                <a:gd name="connsiteY3" fmla="*/ 1524000 h 1541755"/>
                <a:gd name="connsiteX4" fmla="*/ 0 w 5973050"/>
                <a:gd name="connsiteY4" fmla="*/ 0 h 1541755"/>
                <a:gd name="connsiteX0" fmla="*/ 0 w 5973050"/>
                <a:gd name="connsiteY0" fmla="*/ 0 h 1524001"/>
                <a:gd name="connsiteX1" fmla="*/ 5973050 w 5973050"/>
                <a:gd name="connsiteY1" fmla="*/ 0 h 1524001"/>
                <a:gd name="connsiteX2" fmla="*/ 5768366 w 5973050"/>
                <a:gd name="connsiteY2" fmla="*/ 1521280 h 1524001"/>
                <a:gd name="connsiteX3" fmla="*/ 0 w 5973050"/>
                <a:gd name="connsiteY3" fmla="*/ 1524000 h 1524001"/>
                <a:gd name="connsiteX4" fmla="*/ 0 w 5973050"/>
                <a:gd name="connsiteY4" fmla="*/ 0 h 1524001"/>
                <a:gd name="connsiteX0" fmla="*/ 0 w 5984266"/>
                <a:gd name="connsiteY0" fmla="*/ 0 h 1524000"/>
                <a:gd name="connsiteX1" fmla="*/ 5973050 w 5984266"/>
                <a:gd name="connsiteY1" fmla="*/ 0 h 1524000"/>
                <a:gd name="connsiteX2" fmla="*/ 5984266 w 5984266"/>
                <a:gd name="connsiteY2" fmla="*/ 1521281 h 1524000"/>
                <a:gd name="connsiteX3" fmla="*/ 0 w 5984266"/>
                <a:gd name="connsiteY3" fmla="*/ 1524000 h 1524000"/>
                <a:gd name="connsiteX4" fmla="*/ 0 w 5984266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4266" h="1524000">
                  <a:moveTo>
                    <a:pt x="0" y="0"/>
                  </a:moveTo>
                  <a:lnTo>
                    <a:pt x="5973050" y="0"/>
                  </a:lnTo>
                  <a:cubicBezTo>
                    <a:pt x="5976789" y="507094"/>
                    <a:pt x="5980527" y="1014187"/>
                    <a:pt x="5984266" y="1521281"/>
                  </a:cubicBez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f Frame 3">
              <a:extLst>
                <a:ext uri="{FF2B5EF4-FFF2-40B4-BE49-F238E27FC236}">
                  <a16:creationId xmlns:a16="http://schemas.microsoft.com/office/drawing/2014/main" id="{011C3B6D-FB4E-4B4E-878B-1778514A7F9C}"/>
                </a:ext>
              </a:extLst>
            </p:cNvPr>
            <p:cNvSpPr/>
            <p:nvPr/>
          </p:nvSpPr>
          <p:spPr>
            <a:xfrm rot="8160000" flipH="1">
              <a:off x="4270805" y="552495"/>
              <a:ext cx="1286163" cy="6632940"/>
            </a:xfrm>
            <a:custGeom>
              <a:avLst/>
              <a:gdLst>
                <a:gd name="connsiteX0" fmla="*/ 0 w 7892941"/>
                <a:gd name="connsiteY0" fmla="*/ 0 h 7576457"/>
                <a:gd name="connsiteX1" fmla="*/ 7892941 w 7892941"/>
                <a:gd name="connsiteY1" fmla="*/ 0 h 7576457"/>
                <a:gd name="connsiteX2" fmla="*/ 6302908 w 7892941"/>
                <a:gd name="connsiteY2" fmla="*/ 1526277 h 7576457"/>
                <a:gd name="connsiteX3" fmla="*/ 1532945 w 7892941"/>
                <a:gd name="connsiteY3" fmla="*/ 1526277 h 7576457"/>
                <a:gd name="connsiteX4" fmla="*/ 1532945 w 7892941"/>
                <a:gd name="connsiteY4" fmla="*/ 6104979 h 7576457"/>
                <a:gd name="connsiteX5" fmla="*/ 0 w 7892941"/>
                <a:gd name="connsiteY5" fmla="*/ 7576457 h 7576457"/>
                <a:gd name="connsiteX6" fmla="*/ 0 w 7892941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6302908 w 6310820"/>
                <a:gd name="connsiteY2" fmla="*/ 1526277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6310820"/>
                <a:gd name="connsiteY0" fmla="*/ 0 h 7576457"/>
                <a:gd name="connsiteX1" fmla="*/ 6310820 w 6310820"/>
                <a:gd name="connsiteY1" fmla="*/ 1509414 h 7576457"/>
                <a:gd name="connsiteX2" fmla="*/ 1542333 w 6310820"/>
                <a:gd name="connsiteY2" fmla="*/ 1499414 h 7576457"/>
                <a:gd name="connsiteX3" fmla="*/ 1532945 w 6310820"/>
                <a:gd name="connsiteY3" fmla="*/ 1526277 h 7576457"/>
                <a:gd name="connsiteX4" fmla="*/ 1532945 w 6310820"/>
                <a:gd name="connsiteY4" fmla="*/ 6104979 h 7576457"/>
                <a:gd name="connsiteX5" fmla="*/ 0 w 6310820"/>
                <a:gd name="connsiteY5" fmla="*/ 7576457 h 7576457"/>
                <a:gd name="connsiteX6" fmla="*/ 0 w 6310820"/>
                <a:gd name="connsiteY6" fmla="*/ 0 h 7576457"/>
                <a:gd name="connsiteX0" fmla="*/ 0 w 1542333"/>
                <a:gd name="connsiteY0" fmla="*/ 0 h 7576457"/>
                <a:gd name="connsiteX1" fmla="*/ 1512443 w 1542333"/>
                <a:gd name="connsiteY1" fmla="*/ 1500636 h 7576457"/>
                <a:gd name="connsiteX2" fmla="*/ 1542333 w 1542333"/>
                <a:gd name="connsiteY2" fmla="*/ 1499414 h 7576457"/>
                <a:gd name="connsiteX3" fmla="*/ 1532945 w 1542333"/>
                <a:gd name="connsiteY3" fmla="*/ 1526277 h 7576457"/>
                <a:gd name="connsiteX4" fmla="*/ 1532945 w 1542333"/>
                <a:gd name="connsiteY4" fmla="*/ 6104979 h 7576457"/>
                <a:gd name="connsiteX5" fmla="*/ 0 w 1542333"/>
                <a:gd name="connsiteY5" fmla="*/ 7576457 h 7576457"/>
                <a:gd name="connsiteX6" fmla="*/ 0 w 1542333"/>
                <a:gd name="connsiteY6" fmla="*/ 0 h 7576457"/>
                <a:gd name="connsiteX0" fmla="*/ 452196 w 1542333"/>
                <a:gd name="connsiteY0" fmla="*/ 0 h 7137445"/>
                <a:gd name="connsiteX1" fmla="*/ 1512443 w 1542333"/>
                <a:gd name="connsiteY1" fmla="*/ 1061624 h 7137445"/>
                <a:gd name="connsiteX2" fmla="*/ 1542333 w 1542333"/>
                <a:gd name="connsiteY2" fmla="*/ 1060402 h 7137445"/>
                <a:gd name="connsiteX3" fmla="*/ 1532945 w 1542333"/>
                <a:gd name="connsiteY3" fmla="*/ 1087265 h 7137445"/>
                <a:gd name="connsiteX4" fmla="*/ 1532945 w 1542333"/>
                <a:gd name="connsiteY4" fmla="*/ 5665967 h 7137445"/>
                <a:gd name="connsiteX5" fmla="*/ 0 w 1542333"/>
                <a:gd name="connsiteY5" fmla="*/ 7137445 h 7137445"/>
                <a:gd name="connsiteX6" fmla="*/ 452196 w 1542333"/>
                <a:gd name="connsiteY6" fmla="*/ 0 h 7137445"/>
                <a:gd name="connsiteX0" fmla="*/ 57538 w 1147675"/>
                <a:gd name="connsiteY0" fmla="*/ 0 h 6756328"/>
                <a:gd name="connsiteX1" fmla="*/ 1117785 w 1147675"/>
                <a:gd name="connsiteY1" fmla="*/ 1061624 h 6756328"/>
                <a:gd name="connsiteX2" fmla="*/ 1147675 w 1147675"/>
                <a:gd name="connsiteY2" fmla="*/ 1060402 h 6756328"/>
                <a:gd name="connsiteX3" fmla="*/ 1138287 w 1147675"/>
                <a:gd name="connsiteY3" fmla="*/ 1087265 h 6756328"/>
                <a:gd name="connsiteX4" fmla="*/ 1138287 w 1147675"/>
                <a:gd name="connsiteY4" fmla="*/ 5665967 h 6756328"/>
                <a:gd name="connsiteX5" fmla="*/ 0 w 1147675"/>
                <a:gd name="connsiteY5" fmla="*/ 6756328 h 6756328"/>
                <a:gd name="connsiteX6" fmla="*/ 57538 w 1147675"/>
                <a:gd name="connsiteY6" fmla="*/ 0 h 6756328"/>
                <a:gd name="connsiteX0" fmla="*/ 0 w 1090137"/>
                <a:gd name="connsiteY0" fmla="*/ 0 h 6614672"/>
                <a:gd name="connsiteX1" fmla="*/ 1060247 w 1090137"/>
                <a:gd name="connsiteY1" fmla="*/ 1061624 h 6614672"/>
                <a:gd name="connsiteX2" fmla="*/ 1090137 w 1090137"/>
                <a:gd name="connsiteY2" fmla="*/ 1060402 h 6614672"/>
                <a:gd name="connsiteX3" fmla="*/ 1080749 w 1090137"/>
                <a:gd name="connsiteY3" fmla="*/ 1087265 h 6614672"/>
                <a:gd name="connsiteX4" fmla="*/ 1080749 w 1090137"/>
                <a:gd name="connsiteY4" fmla="*/ 5665967 h 6614672"/>
                <a:gd name="connsiteX5" fmla="*/ 59899 w 1090137"/>
                <a:gd name="connsiteY5" fmla="*/ 6614672 h 6614672"/>
                <a:gd name="connsiteX6" fmla="*/ 0 w 1090137"/>
                <a:gd name="connsiteY6" fmla="*/ 0 h 6614672"/>
                <a:gd name="connsiteX0" fmla="*/ 0 w 1090137"/>
                <a:gd name="connsiteY0" fmla="*/ 0 h 6642652"/>
                <a:gd name="connsiteX1" fmla="*/ 1060247 w 1090137"/>
                <a:gd name="connsiteY1" fmla="*/ 1061624 h 6642652"/>
                <a:gd name="connsiteX2" fmla="*/ 1090137 w 1090137"/>
                <a:gd name="connsiteY2" fmla="*/ 1060402 h 6642652"/>
                <a:gd name="connsiteX3" fmla="*/ 1080749 w 1090137"/>
                <a:gd name="connsiteY3" fmla="*/ 1087265 h 6642652"/>
                <a:gd name="connsiteX4" fmla="*/ 1080749 w 1090137"/>
                <a:gd name="connsiteY4" fmla="*/ 5665967 h 6642652"/>
                <a:gd name="connsiteX5" fmla="*/ 16298 w 1090137"/>
                <a:gd name="connsiteY5" fmla="*/ 6642652 h 6642652"/>
                <a:gd name="connsiteX6" fmla="*/ 0 w 1090137"/>
                <a:gd name="connsiteY6" fmla="*/ 0 h 6642652"/>
                <a:gd name="connsiteX0" fmla="*/ 0 w 1128016"/>
                <a:gd name="connsiteY0" fmla="*/ 0 h 6630756"/>
                <a:gd name="connsiteX1" fmla="*/ 1098126 w 1128016"/>
                <a:gd name="connsiteY1" fmla="*/ 1049728 h 6630756"/>
                <a:gd name="connsiteX2" fmla="*/ 1128016 w 1128016"/>
                <a:gd name="connsiteY2" fmla="*/ 1048506 h 6630756"/>
                <a:gd name="connsiteX3" fmla="*/ 1118628 w 1128016"/>
                <a:gd name="connsiteY3" fmla="*/ 1075369 h 6630756"/>
                <a:gd name="connsiteX4" fmla="*/ 1118628 w 1128016"/>
                <a:gd name="connsiteY4" fmla="*/ 5654071 h 6630756"/>
                <a:gd name="connsiteX5" fmla="*/ 54177 w 1128016"/>
                <a:gd name="connsiteY5" fmla="*/ 6630756 h 6630756"/>
                <a:gd name="connsiteX6" fmla="*/ 0 w 1128016"/>
                <a:gd name="connsiteY6" fmla="*/ 0 h 6630756"/>
                <a:gd name="connsiteX0" fmla="*/ 0 w 1128016"/>
                <a:gd name="connsiteY0" fmla="*/ 0 h 6667540"/>
                <a:gd name="connsiteX1" fmla="*/ 1098126 w 1128016"/>
                <a:gd name="connsiteY1" fmla="*/ 1049728 h 6667540"/>
                <a:gd name="connsiteX2" fmla="*/ 1128016 w 1128016"/>
                <a:gd name="connsiteY2" fmla="*/ 1048506 h 6667540"/>
                <a:gd name="connsiteX3" fmla="*/ 1118628 w 1128016"/>
                <a:gd name="connsiteY3" fmla="*/ 1075369 h 6667540"/>
                <a:gd name="connsiteX4" fmla="*/ 1118628 w 1128016"/>
                <a:gd name="connsiteY4" fmla="*/ 5654071 h 6667540"/>
                <a:gd name="connsiteX5" fmla="*/ 3308 w 1128016"/>
                <a:gd name="connsiteY5" fmla="*/ 6667540 h 6667540"/>
                <a:gd name="connsiteX6" fmla="*/ 0 w 1128016"/>
                <a:gd name="connsiteY6" fmla="*/ 0 h 6667540"/>
                <a:gd name="connsiteX0" fmla="*/ 27810 w 1125240"/>
                <a:gd name="connsiteY0" fmla="*/ 0 h 6361630"/>
                <a:gd name="connsiteX1" fmla="*/ 1095350 w 1125240"/>
                <a:gd name="connsiteY1" fmla="*/ 743818 h 6361630"/>
                <a:gd name="connsiteX2" fmla="*/ 1125240 w 1125240"/>
                <a:gd name="connsiteY2" fmla="*/ 742596 h 6361630"/>
                <a:gd name="connsiteX3" fmla="*/ 1115852 w 1125240"/>
                <a:gd name="connsiteY3" fmla="*/ 769459 h 6361630"/>
                <a:gd name="connsiteX4" fmla="*/ 1115852 w 1125240"/>
                <a:gd name="connsiteY4" fmla="*/ 5348161 h 6361630"/>
                <a:gd name="connsiteX5" fmla="*/ 532 w 1125240"/>
                <a:gd name="connsiteY5" fmla="*/ 6361630 h 6361630"/>
                <a:gd name="connsiteX6" fmla="*/ 27810 w 1125240"/>
                <a:gd name="connsiteY6" fmla="*/ 0 h 6361630"/>
                <a:gd name="connsiteX0" fmla="*/ 0 w 1307863"/>
                <a:gd name="connsiteY0" fmla="*/ 0 h 6140762"/>
                <a:gd name="connsiteX1" fmla="*/ 1277973 w 1307863"/>
                <a:gd name="connsiteY1" fmla="*/ 522950 h 6140762"/>
                <a:gd name="connsiteX2" fmla="*/ 1307863 w 1307863"/>
                <a:gd name="connsiteY2" fmla="*/ 521728 h 6140762"/>
                <a:gd name="connsiteX3" fmla="*/ 1298475 w 1307863"/>
                <a:gd name="connsiteY3" fmla="*/ 548591 h 6140762"/>
                <a:gd name="connsiteX4" fmla="*/ 1298475 w 1307863"/>
                <a:gd name="connsiteY4" fmla="*/ 5127293 h 6140762"/>
                <a:gd name="connsiteX5" fmla="*/ 183155 w 1307863"/>
                <a:gd name="connsiteY5" fmla="*/ 6140762 h 6140762"/>
                <a:gd name="connsiteX6" fmla="*/ 0 w 1307863"/>
                <a:gd name="connsiteY6" fmla="*/ 0 h 6140762"/>
                <a:gd name="connsiteX0" fmla="*/ 0 w 1307863"/>
                <a:gd name="connsiteY0" fmla="*/ 0 h 6237492"/>
                <a:gd name="connsiteX1" fmla="*/ 1277973 w 1307863"/>
                <a:gd name="connsiteY1" fmla="*/ 522950 h 6237492"/>
                <a:gd name="connsiteX2" fmla="*/ 1307863 w 1307863"/>
                <a:gd name="connsiteY2" fmla="*/ 521728 h 6237492"/>
                <a:gd name="connsiteX3" fmla="*/ 1298475 w 1307863"/>
                <a:gd name="connsiteY3" fmla="*/ 548591 h 6237492"/>
                <a:gd name="connsiteX4" fmla="*/ 1298475 w 1307863"/>
                <a:gd name="connsiteY4" fmla="*/ 5127293 h 6237492"/>
                <a:gd name="connsiteX5" fmla="*/ 64706 w 1307863"/>
                <a:gd name="connsiteY5" fmla="*/ 6237492 h 6237492"/>
                <a:gd name="connsiteX6" fmla="*/ 0 w 1307863"/>
                <a:gd name="connsiteY6" fmla="*/ 0 h 6237492"/>
                <a:gd name="connsiteX0" fmla="*/ 0 w 1307863"/>
                <a:gd name="connsiteY0" fmla="*/ 0 h 6220788"/>
                <a:gd name="connsiteX1" fmla="*/ 1277973 w 1307863"/>
                <a:gd name="connsiteY1" fmla="*/ 522950 h 6220788"/>
                <a:gd name="connsiteX2" fmla="*/ 1307863 w 1307863"/>
                <a:gd name="connsiteY2" fmla="*/ 521728 h 6220788"/>
                <a:gd name="connsiteX3" fmla="*/ 1298475 w 1307863"/>
                <a:gd name="connsiteY3" fmla="*/ 548591 h 6220788"/>
                <a:gd name="connsiteX4" fmla="*/ 1298475 w 1307863"/>
                <a:gd name="connsiteY4" fmla="*/ 5127293 h 6220788"/>
                <a:gd name="connsiteX5" fmla="*/ 136850 w 1307863"/>
                <a:gd name="connsiteY5" fmla="*/ 6220788 h 6220788"/>
                <a:gd name="connsiteX6" fmla="*/ 0 w 1307863"/>
                <a:gd name="connsiteY6" fmla="*/ 0 h 6220788"/>
                <a:gd name="connsiteX0" fmla="*/ 0 w 1307863"/>
                <a:gd name="connsiteY0" fmla="*/ 0 h 6238119"/>
                <a:gd name="connsiteX1" fmla="*/ 1277973 w 1307863"/>
                <a:gd name="connsiteY1" fmla="*/ 522950 h 6238119"/>
                <a:gd name="connsiteX2" fmla="*/ 1307863 w 1307863"/>
                <a:gd name="connsiteY2" fmla="*/ 521728 h 6238119"/>
                <a:gd name="connsiteX3" fmla="*/ 1298475 w 1307863"/>
                <a:gd name="connsiteY3" fmla="*/ 548591 h 6238119"/>
                <a:gd name="connsiteX4" fmla="*/ 1298475 w 1307863"/>
                <a:gd name="connsiteY4" fmla="*/ 5127293 h 6238119"/>
                <a:gd name="connsiteX5" fmla="*/ 100621 w 1307863"/>
                <a:gd name="connsiteY5" fmla="*/ 6238119 h 6238119"/>
                <a:gd name="connsiteX6" fmla="*/ 0 w 1307863"/>
                <a:gd name="connsiteY6" fmla="*/ 0 h 6238119"/>
                <a:gd name="connsiteX0" fmla="*/ 27809 w 1335672"/>
                <a:gd name="connsiteY0" fmla="*/ 0 h 6361629"/>
                <a:gd name="connsiteX1" fmla="*/ 1305782 w 1335672"/>
                <a:gd name="connsiteY1" fmla="*/ 522950 h 6361629"/>
                <a:gd name="connsiteX2" fmla="*/ 1335672 w 1335672"/>
                <a:gd name="connsiteY2" fmla="*/ 521728 h 6361629"/>
                <a:gd name="connsiteX3" fmla="*/ 1326284 w 1335672"/>
                <a:gd name="connsiteY3" fmla="*/ 548591 h 6361629"/>
                <a:gd name="connsiteX4" fmla="*/ 1326284 w 1335672"/>
                <a:gd name="connsiteY4" fmla="*/ 5127293 h 6361629"/>
                <a:gd name="connsiteX5" fmla="*/ 531 w 1335672"/>
                <a:gd name="connsiteY5" fmla="*/ 6361629 h 6361629"/>
                <a:gd name="connsiteX6" fmla="*/ 27809 w 1335672"/>
                <a:gd name="connsiteY6" fmla="*/ 0 h 6361629"/>
                <a:gd name="connsiteX0" fmla="*/ 0 w 1307863"/>
                <a:gd name="connsiteY0" fmla="*/ 0 h 6255450"/>
                <a:gd name="connsiteX1" fmla="*/ 1277973 w 1307863"/>
                <a:gd name="connsiteY1" fmla="*/ 522950 h 6255450"/>
                <a:gd name="connsiteX2" fmla="*/ 1307863 w 1307863"/>
                <a:gd name="connsiteY2" fmla="*/ 521728 h 6255450"/>
                <a:gd name="connsiteX3" fmla="*/ 1298475 w 1307863"/>
                <a:gd name="connsiteY3" fmla="*/ 548591 h 6255450"/>
                <a:gd name="connsiteX4" fmla="*/ 1298475 w 1307863"/>
                <a:gd name="connsiteY4" fmla="*/ 5127293 h 6255450"/>
                <a:gd name="connsiteX5" fmla="*/ 64391 w 1307863"/>
                <a:gd name="connsiteY5" fmla="*/ 6255450 h 6255450"/>
                <a:gd name="connsiteX6" fmla="*/ 0 w 1307863"/>
                <a:gd name="connsiteY6" fmla="*/ 0 h 6255450"/>
                <a:gd name="connsiteX0" fmla="*/ 0 w 1307863"/>
                <a:gd name="connsiteY0" fmla="*/ 0 h 6290425"/>
                <a:gd name="connsiteX1" fmla="*/ 1277973 w 1307863"/>
                <a:gd name="connsiteY1" fmla="*/ 522950 h 6290425"/>
                <a:gd name="connsiteX2" fmla="*/ 1307863 w 1307863"/>
                <a:gd name="connsiteY2" fmla="*/ 521728 h 6290425"/>
                <a:gd name="connsiteX3" fmla="*/ 1298475 w 1307863"/>
                <a:gd name="connsiteY3" fmla="*/ 548591 h 6290425"/>
                <a:gd name="connsiteX4" fmla="*/ 1298475 w 1307863"/>
                <a:gd name="connsiteY4" fmla="*/ 5127293 h 6290425"/>
                <a:gd name="connsiteX5" fmla="*/ 9890 w 1307863"/>
                <a:gd name="connsiteY5" fmla="*/ 6290425 h 6290425"/>
                <a:gd name="connsiteX6" fmla="*/ 0 w 1307863"/>
                <a:gd name="connsiteY6" fmla="*/ 0 h 6290425"/>
                <a:gd name="connsiteX0" fmla="*/ 14846 w 1298753"/>
                <a:gd name="connsiteY0" fmla="*/ 0 h 6277919"/>
                <a:gd name="connsiteX1" fmla="*/ 1268863 w 1298753"/>
                <a:gd name="connsiteY1" fmla="*/ 510444 h 6277919"/>
                <a:gd name="connsiteX2" fmla="*/ 1298753 w 1298753"/>
                <a:gd name="connsiteY2" fmla="*/ 509222 h 6277919"/>
                <a:gd name="connsiteX3" fmla="*/ 1289365 w 1298753"/>
                <a:gd name="connsiteY3" fmla="*/ 536085 h 6277919"/>
                <a:gd name="connsiteX4" fmla="*/ 1289365 w 1298753"/>
                <a:gd name="connsiteY4" fmla="*/ 5114787 h 6277919"/>
                <a:gd name="connsiteX5" fmla="*/ 780 w 1298753"/>
                <a:gd name="connsiteY5" fmla="*/ 6277919 h 6277919"/>
                <a:gd name="connsiteX6" fmla="*/ 14846 w 1298753"/>
                <a:gd name="connsiteY6" fmla="*/ 0 h 6277919"/>
                <a:gd name="connsiteX0" fmla="*/ 0 w 1283907"/>
                <a:gd name="connsiteY0" fmla="*/ 0 h 6236364"/>
                <a:gd name="connsiteX1" fmla="*/ 1254017 w 1283907"/>
                <a:gd name="connsiteY1" fmla="*/ 510444 h 6236364"/>
                <a:gd name="connsiteX2" fmla="*/ 1283907 w 1283907"/>
                <a:gd name="connsiteY2" fmla="*/ 509222 h 6236364"/>
                <a:gd name="connsiteX3" fmla="*/ 1274519 w 1283907"/>
                <a:gd name="connsiteY3" fmla="*/ 536085 h 6236364"/>
                <a:gd name="connsiteX4" fmla="*/ 1274519 w 1283907"/>
                <a:gd name="connsiteY4" fmla="*/ 5114787 h 6236364"/>
                <a:gd name="connsiteX5" fmla="*/ 28966 w 1283907"/>
                <a:gd name="connsiteY5" fmla="*/ 6236364 h 6236364"/>
                <a:gd name="connsiteX6" fmla="*/ 0 w 1283907"/>
                <a:gd name="connsiteY6" fmla="*/ 0 h 6236364"/>
                <a:gd name="connsiteX0" fmla="*/ 0 w 1283907"/>
                <a:gd name="connsiteY0" fmla="*/ 0 h 6260110"/>
                <a:gd name="connsiteX1" fmla="*/ 1254017 w 1283907"/>
                <a:gd name="connsiteY1" fmla="*/ 510444 h 6260110"/>
                <a:gd name="connsiteX2" fmla="*/ 1283907 w 1283907"/>
                <a:gd name="connsiteY2" fmla="*/ 509222 h 6260110"/>
                <a:gd name="connsiteX3" fmla="*/ 1274519 w 1283907"/>
                <a:gd name="connsiteY3" fmla="*/ 536085 h 6260110"/>
                <a:gd name="connsiteX4" fmla="*/ 1274519 w 1283907"/>
                <a:gd name="connsiteY4" fmla="*/ 5114787 h 6260110"/>
                <a:gd name="connsiteX5" fmla="*/ 4376 w 1283907"/>
                <a:gd name="connsiteY5" fmla="*/ 6260110 h 6260110"/>
                <a:gd name="connsiteX6" fmla="*/ 0 w 1283907"/>
                <a:gd name="connsiteY6" fmla="*/ 0 h 6260110"/>
                <a:gd name="connsiteX0" fmla="*/ 0 w 1283907"/>
                <a:gd name="connsiteY0" fmla="*/ 0 h 6255017"/>
                <a:gd name="connsiteX1" fmla="*/ 1254017 w 1283907"/>
                <a:gd name="connsiteY1" fmla="*/ 510444 h 6255017"/>
                <a:gd name="connsiteX2" fmla="*/ 1283907 w 1283907"/>
                <a:gd name="connsiteY2" fmla="*/ 509222 h 6255017"/>
                <a:gd name="connsiteX3" fmla="*/ 1274519 w 1283907"/>
                <a:gd name="connsiteY3" fmla="*/ 536085 h 6255017"/>
                <a:gd name="connsiteX4" fmla="*/ 1274519 w 1283907"/>
                <a:gd name="connsiteY4" fmla="*/ 5114787 h 6255017"/>
                <a:gd name="connsiteX5" fmla="*/ 58859 w 1283907"/>
                <a:gd name="connsiteY5" fmla="*/ 6255017 h 6255017"/>
                <a:gd name="connsiteX6" fmla="*/ 0 w 1283907"/>
                <a:gd name="connsiteY6" fmla="*/ 0 h 6255017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274519 w 1283907"/>
                <a:gd name="connsiteY3" fmla="*/ 536085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83907"/>
                <a:gd name="connsiteY0" fmla="*/ 0 h 6266679"/>
                <a:gd name="connsiteX1" fmla="*/ 1254017 w 1283907"/>
                <a:gd name="connsiteY1" fmla="*/ 510444 h 6266679"/>
                <a:gd name="connsiteX2" fmla="*/ 1283907 w 1283907"/>
                <a:gd name="connsiteY2" fmla="*/ 509222 h 6266679"/>
                <a:gd name="connsiteX3" fmla="*/ 1055891 w 1283907"/>
                <a:gd name="connsiteY3" fmla="*/ 711901 h 6266679"/>
                <a:gd name="connsiteX4" fmla="*/ 1274519 w 1283907"/>
                <a:gd name="connsiteY4" fmla="*/ 5114787 h 6266679"/>
                <a:gd name="connsiteX5" fmla="*/ 34480 w 1283907"/>
                <a:gd name="connsiteY5" fmla="*/ 6266679 h 6266679"/>
                <a:gd name="connsiteX6" fmla="*/ 0 w 1283907"/>
                <a:gd name="connsiteY6" fmla="*/ 0 h 6266679"/>
                <a:gd name="connsiteX0" fmla="*/ 0 w 1274519"/>
                <a:gd name="connsiteY0" fmla="*/ 0 h 6266679"/>
                <a:gd name="connsiteX1" fmla="*/ 1254017 w 1274519"/>
                <a:gd name="connsiteY1" fmla="*/ 510444 h 6266679"/>
                <a:gd name="connsiteX2" fmla="*/ 992821 w 1274519"/>
                <a:gd name="connsiteY2" fmla="*/ 719701 h 6266679"/>
                <a:gd name="connsiteX3" fmla="*/ 1055891 w 1274519"/>
                <a:gd name="connsiteY3" fmla="*/ 711901 h 6266679"/>
                <a:gd name="connsiteX4" fmla="*/ 1274519 w 1274519"/>
                <a:gd name="connsiteY4" fmla="*/ 5114787 h 6266679"/>
                <a:gd name="connsiteX5" fmla="*/ 34480 w 1274519"/>
                <a:gd name="connsiteY5" fmla="*/ 6266679 h 6266679"/>
                <a:gd name="connsiteX6" fmla="*/ 0 w 1274519"/>
                <a:gd name="connsiteY6" fmla="*/ 0 h 6266679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055891 w 1274519"/>
                <a:gd name="connsiteY3" fmla="*/ 1041933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992821 w 1274519"/>
                <a:gd name="connsiteY2" fmla="*/ 1049733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74519"/>
                <a:gd name="connsiteY0" fmla="*/ 330032 h 6596711"/>
                <a:gd name="connsiteX1" fmla="*/ 442377 w 1274519"/>
                <a:gd name="connsiteY1" fmla="*/ 0 h 6596711"/>
                <a:gd name="connsiteX2" fmla="*/ 1159456 w 1274519"/>
                <a:gd name="connsiteY2" fmla="*/ 765230 h 6596711"/>
                <a:gd name="connsiteX3" fmla="*/ 1194806 w 1274519"/>
                <a:gd name="connsiteY3" fmla="*/ 801854 h 6596711"/>
                <a:gd name="connsiteX4" fmla="*/ 1274519 w 1274519"/>
                <a:gd name="connsiteY4" fmla="*/ 5444819 h 6596711"/>
                <a:gd name="connsiteX5" fmla="*/ 34480 w 1274519"/>
                <a:gd name="connsiteY5" fmla="*/ 6596711 h 6596711"/>
                <a:gd name="connsiteX6" fmla="*/ 0 w 1274519"/>
                <a:gd name="connsiteY6" fmla="*/ 330032 h 6596711"/>
                <a:gd name="connsiteX0" fmla="*/ 0 w 1285222"/>
                <a:gd name="connsiteY0" fmla="*/ 330032 h 6596711"/>
                <a:gd name="connsiteX1" fmla="*/ 442377 w 1285222"/>
                <a:gd name="connsiteY1" fmla="*/ 0 h 6596711"/>
                <a:gd name="connsiteX2" fmla="*/ 1159456 w 1285222"/>
                <a:gd name="connsiteY2" fmla="*/ 765230 h 6596711"/>
                <a:gd name="connsiteX3" fmla="*/ 1285222 w 1285222"/>
                <a:gd name="connsiteY3" fmla="*/ 767505 h 6596711"/>
                <a:gd name="connsiteX4" fmla="*/ 1274519 w 1285222"/>
                <a:gd name="connsiteY4" fmla="*/ 5444819 h 6596711"/>
                <a:gd name="connsiteX5" fmla="*/ 34480 w 1285222"/>
                <a:gd name="connsiteY5" fmla="*/ 6596711 h 6596711"/>
                <a:gd name="connsiteX6" fmla="*/ 0 w 1285222"/>
                <a:gd name="connsiteY6" fmla="*/ 330032 h 6596711"/>
                <a:gd name="connsiteX0" fmla="*/ 0 w 1268205"/>
                <a:gd name="connsiteY0" fmla="*/ 384219 h 6596711"/>
                <a:gd name="connsiteX1" fmla="*/ 425360 w 1268205"/>
                <a:gd name="connsiteY1" fmla="*/ 0 h 6596711"/>
                <a:gd name="connsiteX2" fmla="*/ 1142439 w 1268205"/>
                <a:gd name="connsiteY2" fmla="*/ 765230 h 6596711"/>
                <a:gd name="connsiteX3" fmla="*/ 1268205 w 1268205"/>
                <a:gd name="connsiteY3" fmla="*/ 767505 h 6596711"/>
                <a:gd name="connsiteX4" fmla="*/ 1257502 w 1268205"/>
                <a:gd name="connsiteY4" fmla="*/ 5444819 h 6596711"/>
                <a:gd name="connsiteX5" fmla="*/ 17463 w 1268205"/>
                <a:gd name="connsiteY5" fmla="*/ 6596711 h 6596711"/>
                <a:gd name="connsiteX6" fmla="*/ 0 w 1268205"/>
                <a:gd name="connsiteY6" fmla="*/ 384219 h 6596711"/>
                <a:gd name="connsiteX0" fmla="*/ 0 w 1268205"/>
                <a:gd name="connsiteY0" fmla="*/ 420448 h 6632940"/>
                <a:gd name="connsiteX1" fmla="*/ 408029 w 1268205"/>
                <a:gd name="connsiteY1" fmla="*/ 0 h 6632940"/>
                <a:gd name="connsiteX2" fmla="*/ 1142439 w 1268205"/>
                <a:gd name="connsiteY2" fmla="*/ 801459 h 6632940"/>
                <a:gd name="connsiteX3" fmla="*/ 1268205 w 1268205"/>
                <a:gd name="connsiteY3" fmla="*/ 803734 h 6632940"/>
                <a:gd name="connsiteX4" fmla="*/ 1257502 w 1268205"/>
                <a:gd name="connsiteY4" fmla="*/ 5481048 h 6632940"/>
                <a:gd name="connsiteX5" fmla="*/ 17463 w 1268205"/>
                <a:gd name="connsiteY5" fmla="*/ 6632940 h 6632940"/>
                <a:gd name="connsiteX6" fmla="*/ 0 w 1268205"/>
                <a:gd name="connsiteY6" fmla="*/ 420448 h 6632940"/>
                <a:gd name="connsiteX0" fmla="*/ 0 w 1286163"/>
                <a:gd name="connsiteY0" fmla="*/ 420134 h 6632940"/>
                <a:gd name="connsiteX1" fmla="*/ 425987 w 1286163"/>
                <a:gd name="connsiteY1" fmla="*/ 0 h 6632940"/>
                <a:gd name="connsiteX2" fmla="*/ 1160397 w 1286163"/>
                <a:gd name="connsiteY2" fmla="*/ 801459 h 6632940"/>
                <a:gd name="connsiteX3" fmla="*/ 1286163 w 1286163"/>
                <a:gd name="connsiteY3" fmla="*/ 803734 h 6632940"/>
                <a:gd name="connsiteX4" fmla="*/ 1275460 w 1286163"/>
                <a:gd name="connsiteY4" fmla="*/ 5481048 h 6632940"/>
                <a:gd name="connsiteX5" fmla="*/ 35421 w 1286163"/>
                <a:gd name="connsiteY5" fmla="*/ 6632940 h 6632940"/>
                <a:gd name="connsiteX6" fmla="*/ 0 w 1286163"/>
                <a:gd name="connsiteY6" fmla="*/ 420134 h 663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163" h="6632940">
                  <a:moveTo>
                    <a:pt x="0" y="420134"/>
                  </a:moveTo>
                  <a:lnTo>
                    <a:pt x="425987" y="0"/>
                  </a:lnTo>
                  <a:lnTo>
                    <a:pt x="1160397" y="801459"/>
                  </a:lnTo>
                  <a:lnTo>
                    <a:pt x="1286163" y="803734"/>
                  </a:lnTo>
                  <a:cubicBezTo>
                    <a:pt x="1282595" y="2362839"/>
                    <a:pt x="1279028" y="3921943"/>
                    <a:pt x="1275460" y="5481048"/>
                  </a:cubicBezTo>
                  <a:lnTo>
                    <a:pt x="35421" y="6632940"/>
                  </a:lnTo>
                  <a:cubicBezTo>
                    <a:pt x="29988" y="4418723"/>
                    <a:pt x="5433" y="2634351"/>
                    <a:pt x="0" y="4201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60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Loon Cheng</dc:creator>
  <cp:lastModifiedBy>Wei Loon Cheng</cp:lastModifiedBy>
  <cp:revision>14</cp:revision>
  <dcterms:created xsi:type="dcterms:W3CDTF">2019-05-11T00:17:08Z</dcterms:created>
  <dcterms:modified xsi:type="dcterms:W3CDTF">2019-05-13T23:19:07Z</dcterms:modified>
</cp:coreProperties>
</file>