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BC6F1-5BC1-2078-3D09-68F3488EF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7AC44F8-8F15-166E-7591-5978114AD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771222-CA5E-B24C-06DE-4E3537C3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356A-DB3E-4A32-A85C-5F50B637E216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CDFCDA-58F1-A917-E1F5-F1490068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0659AB-3E98-D26E-00C0-A4684DC7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04ED-A1D1-4E34-9EEE-9E0C9A3A1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39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75267-DEFB-FF01-93D6-A2FAE336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87E87B-4084-4FA6-5542-F5454E8CC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8C5FC6-7FCF-3217-DB8B-5FC22351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356A-DB3E-4A32-A85C-5F50B637E216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EB279F-1487-BB86-23F2-F564917A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A7420D-0E50-5CBB-1AD3-F71449A6C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04ED-A1D1-4E34-9EEE-9E0C9A3A1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91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DCF8693-E7E8-6BB0-D6D6-D2397F0CF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F45AFA-F3CA-A71E-0EFF-F128A220F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476E6D-3945-D8C7-C0B6-D4678828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356A-DB3E-4A32-A85C-5F50B637E216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B7F23D-B02C-80AA-4BCE-1C47EC89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712219-36B6-F853-F515-0126CF39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04ED-A1D1-4E34-9EEE-9E0C9A3A1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16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3766EC-B4C1-0C9A-89FF-617E1B25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322435-290A-B588-6E2C-2AE493AA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2AAE5D-BB39-2F75-02EA-4BD17897C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356A-DB3E-4A32-A85C-5F50B637E216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489184-6E43-26CE-F2D0-0306EAA9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F88045-1E34-EDD1-9FA9-BFD303AB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04ED-A1D1-4E34-9EEE-9E0C9A3A1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93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527B1A-12E9-F7CF-8DF0-3EA2223D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7050D0-056D-3B99-D2CD-57083826C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4F62EC-3644-BCA1-DDD9-66933575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356A-DB3E-4A32-A85C-5F50B637E216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A6096F-A5B9-3ABC-6C01-DB74063C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BADB5B-790F-F8EE-7340-14034980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04ED-A1D1-4E34-9EEE-9E0C9A3A1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981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99542-ED47-58F2-C43F-BEAE3FE6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573D8E-3EC4-3FE2-5FD8-53BC388DC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730D01-0899-82B9-0A0A-971AADA8E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6CA7A7-93A4-3817-AD6F-E4942D51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356A-DB3E-4A32-A85C-5F50B637E216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4BE0BB-C786-246D-2E4C-49F3738E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A0F9AD-FD8A-76FB-A71F-89B8BBDF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04ED-A1D1-4E34-9EEE-9E0C9A3A1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27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5ECC2-6B97-9176-19E7-B4831738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FFFED5-EFDA-CEAF-0655-2FBF8DDE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885576-201E-1909-FA53-AAF9FABAF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68DA3B-1E89-0936-DAA3-260AE309D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F3ACD4-B753-8420-A5B9-93B836A0C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A31E70-E99C-C44A-58E7-2F9A22E1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356A-DB3E-4A32-A85C-5F50B637E216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78652C-7FFE-DA12-DABA-27B50C64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D9BD17B-5C1E-4A96-2102-8E6EA480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04ED-A1D1-4E34-9EEE-9E0C9A3A1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82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A9DA1-5368-FB33-F7AA-547C5B27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52765C3-A605-5A3B-70C2-B25394F6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356A-DB3E-4A32-A85C-5F50B637E216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D59E84-6DCB-4EF3-A3EA-A7CE8E8B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F3587A5-9F5F-0E42-F6D3-4C6623DD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04ED-A1D1-4E34-9EEE-9E0C9A3A1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003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5323CA-0392-E2A1-E53B-A3CB9002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356A-DB3E-4A32-A85C-5F50B637E216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41AAEC-5495-2CC1-1A45-D0C6969B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945F50-8806-6BEA-6405-555F133B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04ED-A1D1-4E34-9EEE-9E0C9A3A1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51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C6630F-3B59-AF46-CA2A-FAA4D5C6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553182-9759-E1EE-F01A-524984C0A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AFB888-4B58-D918-49AD-60681069C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3FC8AD-E24C-138E-6846-292E8CAC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356A-DB3E-4A32-A85C-5F50B637E216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035278-1B41-3AE8-4422-C6B26B10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981163-14BF-16A7-FBE0-3EB16CBA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04ED-A1D1-4E34-9EEE-9E0C9A3A1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87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B1F139-6511-31B8-D3F3-7D370121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710F232-3A05-6F05-176C-71B724DC1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487D0A5-0CD7-33BB-59CA-5EB78C252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556833-809E-9132-0D85-8DF2572F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D356A-DB3E-4A32-A85C-5F50B637E216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BF9216-50DB-C72C-F7AB-863FA225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15D683-1B4D-0405-599D-3229A7A6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04ED-A1D1-4E34-9EEE-9E0C9A3A1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15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FE85057-7E93-6825-0936-D19871F8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6D6B45-38F4-BA5C-9DE4-D4670F392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BB7F35-CF0B-582C-C445-CA4FCAB96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D356A-DB3E-4A32-A85C-5F50B637E216}" type="datetimeFigureOut">
              <a:rPr lang="zh-TW" altLang="en-US" smtClean="0"/>
              <a:t>2024/10/30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AE3EA2-999B-4C23-D738-853D18C54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6D79DC-CFC4-FC57-72B9-A7E2FE114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004ED-A1D1-4E34-9EEE-9E0C9A3A1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45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4E90A6-AB8C-46A1-336D-8DE9AA80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05164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LVM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運作模式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F3E79DE-1893-C671-C849-F3064E59DF79}"/>
              </a:ext>
            </a:extLst>
          </p:cNvPr>
          <p:cNvSpPr/>
          <p:nvPr/>
        </p:nvSpPr>
        <p:spPr>
          <a:xfrm>
            <a:off x="1196111" y="3669145"/>
            <a:ext cx="1579419" cy="70196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小圖切割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(644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644)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F77E31D-4B8C-90AE-E284-59A7A0D96622}"/>
              </a:ext>
            </a:extLst>
          </p:cNvPr>
          <p:cNvSpPr/>
          <p:nvPr/>
        </p:nvSpPr>
        <p:spPr>
          <a:xfrm>
            <a:off x="3484420" y="3669144"/>
            <a:ext cx="1579419" cy="70196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所有小圖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Inference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10FE417-BE34-70A0-3028-D4A68F6FC1C0}"/>
              </a:ext>
            </a:extLst>
          </p:cNvPr>
          <p:cNvSpPr/>
          <p:nvPr/>
        </p:nvSpPr>
        <p:spPr>
          <a:xfrm>
            <a:off x="1196110" y="1705264"/>
            <a:ext cx="1579419" cy="7019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 Model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0220704-F774-21C5-6EC3-BB029CA200ED}"/>
              </a:ext>
            </a:extLst>
          </p:cNvPr>
          <p:cNvSpPr/>
          <p:nvPr/>
        </p:nvSpPr>
        <p:spPr>
          <a:xfrm>
            <a:off x="3484420" y="1693719"/>
            <a:ext cx="2593108" cy="7019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Warm Up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C88CFA8-56F3-293C-40A8-CB5D5CFF1A40}"/>
              </a:ext>
            </a:extLst>
          </p:cNvPr>
          <p:cNvSpPr/>
          <p:nvPr/>
        </p:nvSpPr>
        <p:spPr>
          <a:xfrm>
            <a:off x="5772729" y="3669144"/>
            <a:ext cx="1579419" cy="70196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結果產生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05D9E2-8DC5-1243-2466-13AD26020767}"/>
              </a:ext>
            </a:extLst>
          </p:cNvPr>
          <p:cNvSpPr txBox="1"/>
          <p:nvPr/>
        </p:nvSpPr>
        <p:spPr>
          <a:xfrm>
            <a:off x="3323938" y="4507344"/>
            <a:ext cx="1900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LVMCore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內部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BatchInference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2D4D6A-5A66-2CE3-EFE3-BFB4BFC2162F}"/>
              </a:ext>
            </a:extLst>
          </p:cNvPr>
          <p:cNvSpPr txBox="1"/>
          <p:nvPr/>
        </p:nvSpPr>
        <p:spPr>
          <a:xfrm>
            <a:off x="5930898" y="4498106"/>
            <a:ext cx="5716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List&lt;</a:t>
            </a:r>
            <a:r>
              <a:rPr lang="en-US" altLang="zh-TW" sz="16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string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 predicts (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每張影像結果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List&lt;List&lt;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bboxes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每張影像中缺陷清單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List&lt;Mat&gt; 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ResultImageList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每張影像</a:t>
            </a:r>
            <a:r>
              <a:rPr lang="en-US" altLang="zh-TW" sz="16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SegmentationMask</a:t>
            </a:r>
            <a:r>
              <a:rPr lang="en-US" altLang="zh-TW" sz="16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32A0CCE-3532-130E-69F4-F59A3120B1C5}"/>
              </a:ext>
            </a:extLst>
          </p:cNvPr>
          <p:cNvSpPr/>
          <p:nvPr/>
        </p:nvSpPr>
        <p:spPr>
          <a:xfrm>
            <a:off x="3001242" y="1892300"/>
            <a:ext cx="257465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18EBD49C-FCB1-F197-AABC-FE260FE2EF5F}"/>
              </a:ext>
            </a:extLst>
          </p:cNvPr>
          <p:cNvSpPr/>
          <p:nvPr/>
        </p:nvSpPr>
        <p:spPr>
          <a:xfrm>
            <a:off x="3001242" y="3867725"/>
            <a:ext cx="257465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22939B33-262B-331C-20C9-397034C6AF30}"/>
              </a:ext>
            </a:extLst>
          </p:cNvPr>
          <p:cNvSpPr/>
          <p:nvPr/>
        </p:nvSpPr>
        <p:spPr>
          <a:xfrm>
            <a:off x="5289551" y="3867725"/>
            <a:ext cx="257465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433933F-32AF-3E34-11F4-396E53ADCF92}"/>
              </a:ext>
            </a:extLst>
          </p:cNvPr>
          <p:cNvSpPr txBox="1"/>
          <p:nvPr/>
        </p:nvSpPr>
        <p:spPr>
          <a:xfrm>
            <a:off x="1196110" y="2447637"/>
            <a:ext cx="1579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設定最大</a:t>
            </a:r>
            <a:r>
              <a:rPr lang="en-US" altLang="zh-TW" sz="16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BatchSize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116F9A8-FC1D-D485-67EB-8777FFC1B71A}"/>
              </a:ext>
            </a:extLst>
          </p:cNvPr>
          <p:cNvSpPr txBox="1"/>
          <p:nvPr/>
        </p:nvSpPr>
        <p:spPr>
          <a:xfrm>
            <a:off x="3484419" y="2447637"/>
            <a:ext cx="2593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Memory Allocate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449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ECA1ED4-41F6-5E63-E944-339AE075BAD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0515600" cy="90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LVM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SGM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巡邊檢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CBBE04-4579-BB2E-1100-968BE4B9A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74" y="905165"/>
            <a:ext cx="9144000" cy="592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3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EC2EF3CD-2C23-C76E-6ABB-6354980C281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0515600" cy="90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LVM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攔檢狀況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A42E7C7-1C33-B1D0-4A77-8568CCCFFE4C}"/>
              </a:ext>
            </a:extLst>
          </p:cNvPr>
          <p:cNvSpPr txBox="1"/>
          <p:nvPr/>
        </p:nvSpPr>
        <p:spPr>
          <a:xfrm>
            <a:off x="360218" y="872900"/>
            <a:ext cx="20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 err="1"/>
              <a:t>OverKill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C06212A-514D-B8A6-3087-6F8B3A135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8" y="1461786"/>
            <a:ext cx="11573164" cy="452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2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21520-BE19-CC63-5D72-5DDAC2718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5D6D4726-43EE-948E-8D16-1E1CA4E6BBC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0515600" cy="90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LVM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攔檢狀況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DA16CC6-B610-AEA3-5DEF-5B92A5ED5DAF}"/>
              </a:ext>
            </a:extLst>
          </p:cNvPr>
          <p:cNvSpPr txBox="1"/>
          <p:nvPr/>
        </p:nvSpPr>
        <p:spPr>
          <a:xfrm>
            <a:off x="360218" y="872900"/>
            <a:ext cx="20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 err="1"/>
              <a:t>OverKill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6820A6-5BB5-8848-C7CD-EC41862FD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09" y="1412145"/>
            <a:ext cx="11755382" cy="40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6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FCCA4-E3C3-1388-9FD4-D2065AC0A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0794EEB-695F-B1AE-B88A-17EC1D9D998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0515600" cy="90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LVM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攔檢狀況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43BD3B-2266-B6E2-EB42-D72CA69B4C3B}"/>
              </a:ext>
            </a:extLst>
          </p:cNvPr>
          <p:cNvSpPr txBox="1"/>
          <p:nvPr/>
        </p:nvSpPr>
        <p:spPr>
          <a:xfrm>
            <a:off x="360218" y="872900"/>
            <a:ext cx="20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/>
              <a:t>True Defect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54983D-2B8A-8EA9-C6DB-A10781991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14" y="1607128"/>
            <a:ext cx="3177308" cy="317730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22FCC75-D8A3-6FC5-5185-294602E30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682" y="1607128"/>
            <a:ext cx="3177308" cy="317730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D27544D-DA25-A4BA-9CB3-73A3F843B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241" y="1607128"/>
            <a:ext cx="3177309" cy="317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7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96</Words>
  <Application>Microsoft Office PowerPoint</Application>
  <PresentationFormat>寬螢幕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Arial</vt:lpstr>
      <vt:lpstr>Calibri</vt:lpstr>
      <vt:lpstr>Calibri Light</vt:lpstr>
      <vt:lpstr>Wingdings</vt:lpstr>
      <vt:lpstr>Office 佈景主題</vt:lpstr>
      <vt:lpstr>LVM 運作模式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2024-10-30T01:27:16Z</dcterms:created>
  <dcterms:modified xsi:type="dcterms:W3CDTF">2024-10-30T02:40:55Z</dcterms:modified>
</cp:coreProperties>
</file>