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4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1" r:id="rId5"/>
    <p:sldId id="270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A45C-A0B4-45B5-9152-8A5576640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AE947-DC49-44A5-BE4E-FF9F51CEA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2A08-FEB0-40F5-BB6D-3C490466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93012-3A4E-43FC-BA14-7FCFC33A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2BEC3-B36A-44BC-9EB2-B96A9AF7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DBA9-AE29-4243-B0A1-9259CAB8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E890C-DB6F-4BBE-A738-E2A6D8FFA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329A-8BEF-467D-B9E4-EC466F36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AE65-8B09-4E74-A047-D1F1BCD0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5EA8-6489-4AD4-ABDF-F853F8C3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168AE-4169-46D0-8BD7-60F55FF21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4FC49-2D95-4AB2-8EEC-7DC7AAA82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AA2C-FE74-4254-93F7-69F12434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B440-B4CB-4DFE-9D46-54222D0E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25CF-60E9-4EDE-90ED-D3EB1967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F719-F497-410D-B2DB-126601B6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CFBB-74C6-4C31-B3CA-70C3D7104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B91B4-DFEF-4BB9-BC87-C3B4506D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0CC3-E786-451F-BC86-026113F5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8A21-8311-4B68-8B01-53C65490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DF9F-64CB-4B28-8705-E7053799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3B1CE-E9B9-46AC-8263-E4BB3351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AF763-8207-412A-B496-100FB703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6A0A-6A0F-4D2A-9927-0386BCB8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21C7-FE31-4356-9854-735AAAF0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BF3D-39B0-4B89-B158-635D897D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78E8-5656-43C6-A03E-404825080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27D93-9064-4074-892D-AB766C919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1EF0F-53EB-49D7-B9CA-44D55A63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6496-C1C9-4769-94A8-5BBF243E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3A183-63B2-4225-BB16-3B56A7A9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0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34C3-D5D6-4CED-994A-1BC72CC5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35058-99D6-43C2-9E70-555CA6A6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D5E68-1BF4-4BD3-9174-C9A25443D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088A6-C424-4F70-9927-A25DE52FD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8039C-E885-4077-8290-02AC8E8B1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9DC8B-BB4B-465B-A273-DFF62DA6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D7BC9-9A49-43C9-AFAA-8052932F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7FD956-7CFA-43A3-803B-C2F8D2D9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CB31-03DB-4FA3-B823-5BD7F560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DA1C9-5232-481F-88AF-78571F53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CBF39-25F3-454B-9C50-9E40C5C4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67BED-FB63-49BC-87EB-64797B6D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0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CFF05-670C-4DFB-9641-7134133E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6F2B1-8BFE-41EB-973C-F1B97D27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B26AA-092D-4272-8578-ECD8A100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9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78AE-8CD8-48AA-B4F4-E86353CF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C617-0681-4B50-97AB-F13893AD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4E661-C125-4897-B129-AEDB618E6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03DEF-0185-4EE2-BB9D-72BD1894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CD95-1A2C-4324-8725-35E1BDAB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5D83F-7B63-47B6-B6B1-DF8A369F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0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7190-B45E-4427-B5B4-489AFAD0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2DA42-7A9F-4A8A-AA8F-24F3BFD28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A79E8-FC8B-481C-8137-417B7D4D4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E3AAD-41D1-440C-A6D0-D9D9A3BC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CA754-1837-463C-8DC1-4B81D88B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574CA-FDA2-4908-8B01-44A5A174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3DF15-2FB8-4DBD-A055-C36164E0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3B43-A6F5-40CC-9E13-87842C5B8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A07C-DBF3-4E92-B85A-D03FA71C0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CAE6-278F-4AC3-8E80-8B6540D08A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A18F0-2ECF-4756-A304-D4BA48892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1B46-4702-45D3-9B4A-83C06D358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C746-C631-49F4-8847-A1110A8A8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D733-BE96-4032-B932-174B26084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Pig Examples Warmup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1794B-CCA8-4682-9F24-EABE3BEFF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CSCE/STAT 587</a:t>
            </a:r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271625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03"/>
    </mc:Choice>
    <mc:Fallback xmlns="">
      <p:transition spd="slow" advTm="309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572D-5CCA-4FE1-A040-DCCE37F0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Counting in PIG: Warmup 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6C58-4434-4176-AB59-097E95AD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entire program!!!!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LOAD '/user/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/g.txt' AS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line:chararray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FOREACH lines GENERATE FLATTEN(TOKENIZE(line)) as word;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grouped = GROUP words BY word;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wordcount = FOREACH grouped GENERATE group, COUNT(words);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DUMP wordcount;</a:t>
            </a:r>
          </a:p>
        </p:txBody>
      </p:sp>
    </p:spTree>
    <p:extLst>
      <p:ext uri="{BB962C8B-B14F-4D97-AF65-F5344CB8AC3E}">
        <p14:creationId xmlns:p14="http://schemas.microsoft.com/office/powerpoint/2010/main" val="38361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626"/>
    </mc:Choice>
    <mc:Fallback xmlns="">
      <p:transition spd="slow" advTm="2616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572D-5CCA-4FE1-A040-DCCE37F0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Counting in PIG: Warmup 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6C58-4434-4176-AB59-097E95AD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Invoke grunt the pig interactive environment: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~]$ pig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Next, copy and paste in one line at a time: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lines = LOAD '/user/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/g.txt' AS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line:chararray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words = FOREACH lines GENERATE FLATTEN(TOKENIZE(line)) as word;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grouped = GROUP words BY word;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wordcount = FOREACH grouped GENERATE group, COUNT(words);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DUMP wordcount;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71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46"/>
    </mc:Choice>
    <mc:Fallback xmlns="">
      <p:transition spd="slow" advTm="170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572D-5CCA-4FE1-A040-DCCE37F0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Counting in PIG: Warmup Lab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995999-FD75-43D2-A21E-53FAF13D8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9083"/>
            <a:ext cx="117660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(A,4)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(I,34)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(a,26)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(Do,1)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(Dr,1)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(In,1)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(by,1)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(do,22)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(in,16)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(me,2)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(on,1)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(or,6)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(Ham,1)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(Let,1)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(Not,8)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 Sans Mono"/>
              </a:rPr>
              <a:t>(You,4)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06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916"/>
    </mc:Choice>
    <mc:Fallback xmlns="">
      <p:transition spd="slow" advTm="5991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572D-5CCA-4FE1-A040-DCCE37F0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Word Counting in PIG: Warmup 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6C58-4434-4176-AB59-097E95AD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if we wanted to save the output to a file instead of the screen?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STORE wordcount INTO '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Actually, stores in the directory </a:t>
            </a:r>
            <a:r>
              <a:rPr lang="en-US" dirty="0" err="1">
                <a:cs typeface="Courier New" panose="02070309020205020404" pitchFamily="49" charset="0"/>
              </a:rPr>
              <a:t>myFile</a:t>
            </a:r>
            <a:r>
              <a:rPr lang="en-US" dirty="0">
                <a:cs typeface="Courier New" panose="02070309020205020404" pitchFamily="49" charset="0"/>
              </a:rPr>
              <a:t>.  Check it!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grunt&gt; ls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hdfs://sandbox-hdp.hortonworks.com:8020/user/maria_dev/.staging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hdfs://sandbox-hdp.hortonworks.com:8020/user/maria_dev/Example 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hdfs://sandbox-hdp.hortonworks.com:8020/user/maria_dev/g.txt&lt;r 1&gt;       1746</a:t>
            </a:r>
          </a:p>
          <a:p>
            <a:pPr marL="0" indent="0">
              <a:buNone/>
            </a:pPr>
            <a:r>
              <a:rPr lang="en-US" sz="2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hdfs://sandbox-hdp.hortonworks.com:8020/user/maria_dev/myFile       &lt;</a:t>
            </a:r>
            <a:r>
              <a:rPr lang="en-US" sz="23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3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hdfs://sandbox-hdp.hortonworks.com:8020/user/maria_dev/output  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hdfs://sandbox-hdp.hortonworks.com:8020/user/maria_dev/outputwc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hdfs://sandbox-hdp.hortonworks.com:8020/user/maria_dev/test1    &lt;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215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929"/>
    </mc:Choice>
    <mc:Fallback xmlns="">
      <p:transition spd="slow" advTm="103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335F-BCA3-429A-BCE5-A7C9E104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Drivers &amp; Timesheets 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9A9F-A859-4B9D-AA3D-B5D5753D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Next!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93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13"/>
    </mc:Choice>
    <mc:Fallback xmlns="">
      <p:transition spd="slow" advTm="43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6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6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52.2|18.1|2.3|1.7|1.5|0.4|0.5|0.6|2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136C202CADD44A3D0E9DE143A9DDF" ma:contentTypeVersion="2" ma:contentTypeDescription="Create a new document." ma:contentTypeScope="" ma:versionID="8325c4de3f4da7801a634109d55a2cde">
  <xsd:schema xmlns:xsd="http://www.w3.org/2001/XMLSchema" xmlns:xs="http://www.w3.org/2001/XMLSchema" xmlns:p="http://schemas.microsoft.com/office/2006/metadata/properties" xmlns:ns2="b54761f9-7f75-4a6c-bbfd-0947f15c3a86" targetNamespace="http://schemas.microsoft.com/office/2006/metadata/properties" ma:root="true" ma:fieldsID="1c81483aade9fd35d03eac5ea637c08e" ns2:_="">
    <xsd:import namespace="b54761f9-7f75-4a6c-bbfd-0947f15c3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61f9-7f75-4a6c-bbfd-0947f15c3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A6A32F-6F34-420F-B607-BF5E0411394C}"/>
</file>

<file path=customXml/itemProps2.xml><?xml version="1.0" encoding="utf-8"?>
<ds:datastoreItem xmlns:ds="http://schemas.openxmlformats.org/officeDocument/2006/customXml" ds:itemID="{2E514BE0-8B23-4614-845B-8BA51733D737}"/>
</file>

<file path=customXml/itemProps3.xml><?xml version="1.0" encoding="utf-8"?>
<ds:datastoreItem xmlns:ds="http://schemas.openxmlformats.org/officeDocument/2006/customXml" ds:itemID="{952459A4-3D2D-4F57-8FF8-07E9805209A3}"/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443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DejaVu Sans Mono</vt:lpstr>
      <vt:lpstr>Office Theme</vt:lpstr>
      <vt:lpstr>Pig Examples Warmup</vt:lpstr>
      <vt:lpstr>Word Counting in PIG: Warmup Lab</vt:lpstr>
      <vt:lpstr>Word Counting in PIG: Warmup Lab</vt:lpstr>
      <vt:lpstr>Word Counting in PIG: Warmup Lab</vt:lpstr>
      <vt:lpstr>Word Counting in PIG: Warmup Lab</vt:lpstr>
      <vt:lpstr>Drivers &amp; Timesheets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 Examples</dc:title>
  <dc:creator>ROSE, JOHN</dc:creator>
  <cp:lastModifiedBy>Rose, John</cp:lastModifiedBy>
  <cp:revision>30</cp:revision>
  <dcterms:created xsi:type="dcterms:W3CDTF">2020-04-06T16:42:56Z</dcterms:created>
  <dcterms:modified xsi:type="dcterms:W3CDTF">2023-03-23T11:14:46Z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0x010100EC6136C202CADD44A3D0E9DE143A9DDF</vt:lpwstr>
  </property>
</Properties>
</file>