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2" r:id="rId1"/>
  </p:sldMasterIdLst>
  <p:notesMasterIdLst>
    <p:notesMasterId r:id="rId24"/>
  </p:notesMasterIdLst>
  <p:sldIdLst>
    <p:sldId id="377" r:id="rId2"/>
    <p:sldId id="258" r:id="rId3"/>
    <p:sldId id="273" r:id="rId4"/>
    <p:sldId id="285" r:id="rId5"/>
    <p:sldId id="286" r:id="rId6"/>
    <p:sldId id="287" r:id="rId7"/>
    <p:sldId id="260" r:id="rId8"/>
    <p:sldId id="263" r:id="rId9"/>
    <p:sldId id="268" r:id="rId10"/>
    <p:sldId id="276" r:id="rId11"/>
    <p:sldId id="256" r:id="rId12"/>
    <p:sldId id="281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78" r:id="rId23"/>
  </p:sldIdLst>
  <p:sldSz cx="9144000" cy="5143500" type="screen16x9"/>
  <p:notesSz cx="6858000" cy="9144000"/>
  <p:embeddedFontLst>
    <p:embeddedFont>
      <p:font typeface="Red Hat Text" panose="020B0604020202020204" charset="0"/>
      <p:regular r:id="rId25"/>
      <p:bold r:id="rId26"/>
      <p:italic r:id="rId27"/>
      <p:boldItalic r:id="rId28"/>
    </p:embeddedFont>
    <p:embeddedFont>
      <p:font typeface="Red Hat Text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B68"/>
    <a:srgbClr val="080808"/>
    <a:srgbClr val="FFD119"/>
    <a:srgbClr val="E6E6E6"/>
    <a:srgbClr val="6E0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25C96A-B405-498A-9DDD-F4CA1AA9BE66}">
  <a:tblStyle styleId="{A025C96A-B405-498A-9DDD-F4CA1AA9BE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8989-1785-40B0-9DC7-0AF5117694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83be7599c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83be7599c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3be7599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3be7599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96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14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072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195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76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11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53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735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734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83be7599c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83be7599c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3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7ffc93e07b_4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7ffc93e07b_4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31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7ffc93e07b_4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7ffc93e07b_4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7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205dce7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205dce7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1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4f7285d1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4f7285d1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3be7599c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3be7599c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3be7599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83be7599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C0B6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19000" y="4252656"/>
            <a:ext cx="5301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8925" y="1234400"/>
            <a:ext cx="5096100" cy="2685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0" tIns="720000" rIns="720000" bIns="7200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ed Hat Text"/>
              <a:buNone/>
              <a:defRPr sz="48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Red Hat Text"/>
              <a:buNone/>
              <a:defRPr sz="4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159850" y="922225"/>
            <a:ext cx="2714400" cy="5760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Red Hat Text"/>
              <a:buNone/>
              <a:defRPr sz="2800" b="1">
                <a:solidFill>
                  <a:srgbClr val="29292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205716" y="-1388009"/>
            <a:ext cx="2682046" cy="2685537"/>
            <a:chOff x="1188350" y="238125"/>
            <a:chExt cx="5204825" cy="5211600"/>
          </a:xfrm>
        </p:grpSpPr>
        <p:sp>
          <p:nvSpPr>
            <p:cNvPr id="14" name="Google Shape;14;p2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rgbClr val="5C0B68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/>
          <p:nvPr/>
        </p:nvSpPr>
        <p:spPr>
          <a:xfrm rot="10800000">
            <a:off x="5249163" y="-320687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-358787" y="258376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>
            <a:off x="722375" y="1632900"/>
            <a:ext cx="5452500" cy="18777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49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556997" y="4040754"/>
            <a:ext cx="2682046" cy="2685537"/>
            <a:chOff x="1188350" y="238125"/>
            <a:chExt cx="5204825" cy="5211600"/>
          </a:xfrm>
        </p:grpSpPr>
        <p:sp>
          <p:nvSpPr>
            <p:cNvPr id="308" name="Google Shape;308;p30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ark purple">
  <p:cSld name="CAPTION_ONLY_1">
    <p:bg>
      <p:bgPr>
        <a:solidFill>
          <a:srgbClr val="5C0B68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purple">
  <p:cSld name="CAPTION_ONLY_1_1"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rgbClr val="9312A6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 rot="10800000">
            <a:off x="-534706" y="-691269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319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4738132" y="3535200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6742636" y="3535200"/>
            <a:ext cx="1668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>
            <a:off x="724623" y="3535200"/>
            <a:ext cx="16635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2733628" y="3535200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>
            <a:off x="4733502" y="2614125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6738002" y="2614125"/>
            <a:ext cx="1668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>
            <a:off x="720002" y="2614125"/>
            <a:ext cx="16635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2729002" y="2614125"/>
            <a:ext cx="1659000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348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54239" y="255034"/>
            <a:ext cx="6568305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8326640" y="2970710"/>
            <a:ext cx="1430504" cy="2238889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6344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5C0B68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235425" y="2392750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9312A6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25500" y="1893075"/>
            <a:ext cx="36729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ed Hat Text"/>
              <a:buNone/>
              <a:defRPr sz="2800" b="1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509006" y="-623507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999900" cy="6942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ed Hat Text"/>
              <a:buNone/>
              <a:defRPr b="1">
                <a:solidFill>
                  <a:schemeClr val="lt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Text"/>
              <a:buNone/>
              <a:defRPr sz="3000" b="1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7141934" y="3650066"/>
            <a:ext cx="2682046" cy="2685537"/>
            <a:chOff x="1188350" y="238125"/>
            <a:chExt cx="5204825" cy="5211600"/>
          </a:xfrm>
        </p:grpSpPr>
        <p:sp>
          <p:nvSpPr>
            <p:cNvPr id="44" name="Google Shape;44;p5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0">
    <p:bg>
      <p:bgPr>
        <a:solidFill>
          <a:srgbClr val="5C0B68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2376" y="540000"/>
            <a:ext cx="50658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0"/>
          <p:cNvGrpSpPr/>
          <p:nvPr/>
        </p:nvGrpSpPr>
        <p:grpSpPr>
          <a:xfrm rot="-5400000">
            <a:off x="6804634" y="-408809"/>
            <a:ext cx="2682046" cy="2685537"/>
            <a:chOff x="1188350" y="238125"/>
            <a:chExt cx="5204825" cy="5211600"/>
          </a:xfrm>
        </p:grpSpPr>
        <p:sp>
          <p:nvSpPr>
            <p:cNvPr id="129" name="Google Shape;129;p10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7">
    <p:bg>
      <p:bgPr>
        <a:solidFill>
          <a:srgbClr val="5C0B68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 rot="10800000">
            <a:off x="3079650" y="3045913"/>
            <a:ext cx="6836618" cy="2493016"/>
          </a:xfrm>
          <a:custGeom>
            <a:avLst/>
            <a:gdLst/>
            <a:ahLst/>
            <a:cxnLst/>
            <a:rect l="l" t="t" r="r" b="b"/>
            <a:pathLst>
              <a:path w="285573" h="104136" extrusionOk="0">
                <a:moveTo>
                  <a:pt x="0" y="0"/>
                </a:moveTo>
                <a:lnTo>
                  <a:pt x="0" y="104135"/>
                </a:lnTo>
                <a:cubicBezTo>
                  <a:pt x="10437" y="94202"/>
                  <a:pt x="16427" y="80622"/>
                  <a:pt x="23869" y="68287"/>
                </a:cubicBezTo>
                <a:cubicBezTo>
                  <a:pt x="31341" y="55863"/>
                  <a:pt x="41660" y="43706"/>
                  <a:pt x="55833" y="40563"/>
                </a:cubicBezTo>
                <a:cubicBezTo>
                  <a:pt x="58312" y="40010"/>
                  <a:pt x="60809" y="39756"/>
                  <a:pt x="63305" y="39756"/>
                </a:cubicBezTo>
                <a:cubicBezTo>
                  <a:pt x="73113" y="39756"/>
                  <a:pt x="82913" y="43665"/>
                  <a:pt x="91563" y="48628"/>
                </a:cubicBezTo>
                <a:cubicBezTo>
                  <a:pt x="102416" y="54855"/>
                  <a:pt x="112319" y="62802"/>
                  <a:pt x="123735" y="67842"/>
                </a:cubicBezTo>
                <a:cubicBezTo>
                  <a:pt x="133728" y="72230"/>
                  <a:pt x="144541" y="74177"/>
                  <a:pt x="155452" y="74177"/>
                </a:cubicBezTo>
                <a:cubicBezTo>
                  <a:pt x="166590" y="74177"/>
                  <a:pt x="177830" y="72148"/>
                  <a:pt x="188405" y="68613"/>
                </a:cubicBezTo>
                <a:cubicBezTo>
                  <a:pt x="209338" y="61615"/>
                  <a:pt x="227960" y="49162"/>
                  <a:pt x="245395" y="35671"/>
                </a:cubicBezTo>
                <a:cubicBezTo>
                  <a:pt x="254675" y="28465"/>
                  <a:pt x="263689" y="20934"/>
                  <a:pt x="272437" y="13076"/>
                </a:cubicBezTo>
                <a:cubicBezTo>
                  <a:pt x="277062" y="8984"/>
                  <a:pt x="281451" y="4596"/>
                  <a:pt x="285572" y="0"/>
                </a:cubicBez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"/>
          </p:nvPr>
        </p:nvSpPr>
        <p:spPr>
          <a:xfrm>
            <a:off x="4693419" y="13899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2"/>
          </p:nvPr>
        </p:nvSpPr>
        <p:spPr>
          <a:xfrm>
            <a:off x="4693419" y="18127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3"/>
          </p:nvPr>
        </p:nvSpPr>
        <p:spPr>
          <a:xfrm>
            <a:off x="4693419" y="24993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4"/>
          </p:nvPr>
        </p:nvSpPr>
        <p:spPr>
          <a:xfrm>
            <a:off x="4693419" y="29221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5"/>
          </p:nvPr>
        </p:nvSpPr>
        <p:spPr>
          <a:xfrm>
            <a:off x="4693419" y="3608775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2800"/>
              <a:buFont typeface="Red Hat Text"/>
              <a:buNone/>
              <a:defRPr sz="2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6"/>
          </p:nvPr>
        </p:nvSpPr>
        <p:spPr>
          <a:xfrm>
            <a:off x="4693419" y="403157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Text Medium"/>
              <a:buChar char="●"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●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○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 Medium"/>
              <a:buChar char="■"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3358800" y="540000"/>
            <a:ext cx="50652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 hasCustomPrompt="1"/>
          </p:nvPr>
        </p:nvSpPr>
        <p:spPr>
          <a:xfrm>
            <a:off x="4160019" y="13899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4160019" y="24993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9" hasCustomPrompt="1"/>
          </p:nvPr>
        </p:nvSpPr>
        <p:spPr>
          <a:xfrm>
            <a:off x="4160019" y="3608775"/>
            <a:ext cx="5925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1800"/>
              <a:buFont typeface="Red Hat Text"/>
              <a:buNone/>
              <a:defRPr sz="1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6">
    <p:bg>
      <p:bgPr>
        <a:solidFill>
          <a:srgbClr val="5C0B68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/>
          <p:nvPr/>
        </p:nvSpPr>
        <p:spPr>
          <a:xfrm rot="10800000" flipH="1">
            <a:off x="2256669" y="-626094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563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3670675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2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3"/>
          </p:nvPr>
        </p:nvSpPr>
        <p:spPr>
          <a:xfrm>
            <a:off x="3670675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4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5"/>
          </p:nvPr>
        </p:nvSpPr>
        <p:spPr>
          <a:xfrm>
            <a:off x="3670675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ubTitle" idx="6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7"/>
          </p:nvPr>
        </p:nvSpPr>
        <p:spPr>
          <a:xfrm>
            <a:off x="6273000" y="1765371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8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subTitle" idx="9"/>
          </p:nvPr>
        </p:nvSpPr>
        <p:spPr>
          <a:xfrm>
            <a:off x="6273000" y="294723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ubTitle" idx="13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4"/>
          </p:nvPr>
        </p:nvSpPr>
        <p:spPr>
          <a:xfrm>
            <a:off x="6273000" y="4129083"/>
            <a:ext cx="2162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5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_ONLY_5_1_1">
    <p:bg>
      <p:bgPr>
        <a:solidFill>
          <a:srgbClr val="9312A6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320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d Hat Text"/>
              <a:buNone/>
              <a:defRPr b="1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7587834" y="-1057096"/>
            <a:ext cx="2682046" cy="2685537"/>
            <a:chOff x="1188350" y="238125"/>
            <a:chExt cx="5204825" cy="5211600"/>
          </a:xfrm>
        </p:grpSpPr>
        <p:sp>
          <p:nvSpPr>
            <p:cNvPr id="212" name="Google Shape;212;p19"/>
            <p:cNvSpPr/>
            <p:nvPr/>
          </p:nvSpPr>
          <p:spPr>
            <a:xfrm>
              <a:off x="1383050" y="1770800"/>
              <a:ext cx="3366500" cy="3513950"/>
            </a:xfrm>
            <a:custGeom>
              <a:avLst/>
              <a:gdLst/>
              <a:ahLst/>
              <a:cxnLst/>
              <a:rect l="l" t="t" r="r" b="b"/>
              <a:pathLst>
                <a:path w="134660" h="140558" extrusionOk="0">
                  <a:moveTo>
                    <a:pt x="1178" y="0"/>
                  </a:moveTo>
                  <a:cubicBezTo>
                    <a:pt x="1087" y="272"/>
                    <a:pt x="997" y="544"/>
                    <a:pt x="906" y="725"/>
                  </a:cubicBezTo>
                  <a:cubicBezTo>
                    <a:pt x="0" y="2808"/>
                    <a:pt x="363" y="5162"/>
                    <a:pt x="1902" y="6702"/>
                  </a:cubicBezTo>
                  <a:lnTo>
                    <a:pt x="128049" y="138825"/>
                  </a:lnTo>
                  <a:cubicBezTo>
                    <a:pt x="129049" y="139950"/>
                    <a:pt x="130481" y="140558"/>
                    <a:pt x="131957" y="140558"/>
                  </a:cubicBezTo>
                  <a:cubicBezTo>
                    <a:pt x="132619" y="140558"/>
                    <a:pt x="133290" y="140436"/>
                    <a:pt x="133935" y="140183"/>
                  </a:cubicBezTo>
                  <a:lnTo>
                    <a:pt x="134659" y="13991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552850" y="1449325"/>
              <a:ext cx="3527225" cy="3677825"/>
            </a:xfrm>
            <a:custGeom>
              <a:avLst/>
              <a:gdLst/>
              <a:ahLst/>
              <a:cxnLst/>
              <a:rect l="l" t="t" r="r" b="b"/>
              <a:pathLst>
                <a:path w="141089" h="147113" extrusionOk="0">
                  <a:moveTo>
                    <a:pt x="1359" y="0"/>
                  </a:moveTo>
                  <a:cubicBezTo>
                    <a:pt x="0" y="2083"/>
                    <a:pt x="272" y="4800"/>
                    <a:pt x="1992" y="6520"/>
                  </a:cubicBezTo>
                  <a:lnTo>
                    <a:pt x="134569" y="145436"/>
                  </a:lnTo>
                  <a:cubicBezTo>
                    <a:pt x="135624" y="146546"/>
                    <a:pt x="137019" y="147112"/>
                    <a:pt x="138442" y="147112"/>
                  </a:cubicBezTo>
                  <a:cubicBezTo>
                    <a:pt x="139340" y="147112"/>
                    <a:pt x="140248" y="146887"/>
                    <a:pt x="141089" y="146432"/>
                  </a:cubicBezTo>
                  <a:lnTo>
                    <a:pt x="135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731700" y="1164075"/>
              <a:ext cx="3642700" cy="3812475"/>
            </a:xfrm>
            <a:custGeom>
              <a:avLst/>
              <a:gdLst/>
              <a:ahLst/>
              <a:cxnLst/>
              <a:rect l="l" t="t" r="r" b="b"/>
              <a:pathLst>
                <a:path w="145708" h="152499" extrusionOk="0">
                  <a:moveTo>
                    <a:pt x="2626" y="0"/>
                  </a:moveTo>
                  <a:cubicBezTo>
                    <a:pt x="1721" y="1087"/>
                    <a:pt x="815" y="2083"/>
                    <a:pt x="0" y="3170"/>
                  </a:cubicBezTo>
                  <a:lnTo>
                    <a:pt x="142357" y="152499"/>
                  </a:lnTo>
                  <a:cubicBezTo>
                    <a:pt x="143534" y="151684"/>
                    <a:pt x="144621" y="150869"/>
                    <a:pt x="145707" y="149963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188350" y="2556375"/>
              <a:ext cx="2766550" cy="2893350"/>
            </a:xfrm>
            <a:custGeom>
              <a:avLst/>
              <a:gdLst/>
              <a:ahLst/>
              <a:cxnLst/>
              <a:rect l="l" t="t" r="r" b="b"/>
              <a:pathLst>
                <a:path w="110662" h="115734" extrusionOk="0">
                  <a:moveTo>
                    <a:pt x="453" y="1"/>
                  </a:moveTo>
                  <a:cubicBezTo>
                    <a:pt x="363" y="997"/>
                    <a:pt x="182" y="1993"/>
                    <a:pt x="91" y="2989"/>
                  </a:cubicBezTo>
                  <a:cubicBezTo>
                    <a:pt x="0" y="4529"/>
                    <a:pt x="544" y="6068"/>
                    <a:pt x="1630" y="7245"/>
                  </a:cubicBezTo>
                  <a:lnTo>
                    <a:pt x="103508" y="114013"/>
                  </a:lnTo>
                  <a:cubicBezTo>
                    <a:pt x="104594" y="115099"/>
                    <a:pt x="106043" y="115733"/>
                    <a:pt x="107673" y="115733"/>
                  </a:cubicBezTo>
                  <a:cubicBezTo>
                    <a:pt x="108669" y="115733"/>
                    <a:pt x="109666" y="115643"/>
                    <a:pt x="110662" y="115552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326450" y="3697400"/>
              <a:ext cx="1494225" cy="1568950"/>
            </a:xfrm>
            <a:custGeom>
              <a:avLst/>
              <a:gdLst/>
              <a:ahLst/>
              <a:cxnLst/>
              <a:rect l="l" t="t" r="r" b="b"/>
              <a:pathLst>
                <a:path w="59769" h="62758" extrusionOk="0">
                  <a:moveTo>
                    <a:pt x="0" y="1"/>
                  </a:moveTo>
                  <a:lnTo>
                    <a:pt x="0" y="1"/>
                  </a:lnTo>
                  <a:cubicBezTo>
                    <a:pt x="1087" y="3261"/>
                    <a:pt x="2446" y="6430"/>
                    <a:pt x="3804" y="9600"/>
                  </a:cubicBezTo>
                  <a:cubicBezTo>
                    <a:pt x="4076" y="10143"/>
                    <a:pt x="4438" y="10687"/>
                    <a:pt x="4891" y="11139"/>
                  </a:cubicBezTo>
                  <a:lnTo>
                    <a:pt x="48992" y="57324"/>
                  </a:lnTo>
                  <a:cubicBezTo>
                    <a:pt x="49354" y="57777"/>
                    <a:pt x="49898" y="58139"/>
                    <a:pt x="50441" y="58410"/>
                  </a:cubicBezTo>
                  <a:cubicBezTo>
                    <a:pt x="53429" y="60040"/>
                    <a:pt x="56599" y="61489"/>
                    <a:pt x="59768" y="627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256275" y="2135300"/>
              <a:ext cx="3124250" cy="3261450"/>
            </a:xfrm>
            <a:custGeom>
              <a:avLst/>
              <a:gdLst/>
              <a:ahLst/>
              <a:cxnLst/>
              <a:rect l="l" t="t" r="r" b="b"/>
              <a:pathLst>
                <a:path w="124970" h="130458" extrusionOk="0">
                  <a:moveTo>
                    <a:pt x="906" y="0"/>
                  </a:moveTo>
                  <a:cubicBezTo>
                    <a:pt x="815" y="634"/>
                    <a:pt x="634" y="1177"/>
                    <a:pt x="453" y="1721"/>
                  </a:cubicBezTo>
                  <a:cubicBezTo>
                    <a:pt x="0" y="3622"/>
                    <a:pt x="544" y="5524"/>
                    <a:pt x="1902" y="6973"/>
                  </a:cubicBezTo>
                  <a:lnTo>
                    <a:pt x="118087" y="128773"/>
                  </a:lnTo>
                  <a:cubicBezTo>
                    <a:pt x="119081" y="129838"/>
                    <a:pt x="120520" y="130457"/>
                    <a:pt x="121968" y="130457"/>
                  </a:cubicBezTo>
                  <a:cubicBezTo>
                    <a:pt x="122367" y="130457"/>
                    <a:pt x="122767" y="130410"/>
                    <a:pt x="123158" y="130312"/>
                  </a:cubicBezTo>
                  <a:lnTo>
                    <a:pt x="124969" y="12995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190625" y="3052175"/>
              <a:ext cx="2270750" cy="2379425"/>
            </a:xfrm>
            <a:custGeom>
              <a:avLst/>
              <a:gdLst/>
              <a:ahLst/>
              <a:cxnLst/>
              <a:rect l="l" t="t" r="r" b="b"/>
              <a:pathLst>
                <a:path w="90830" h="95177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1631"/>
                    <a:pt x="362" y="3352"/>
                    <a:pt x="543" y="4982"/>
                  </a:cubicBezTo>
                  <a:cubicBezTo>
                    <a:pt x="724" y="6068"/>
                    <a:pt x="1177" y="7155"/>
                    <a:pt x="1992" y="8061"/>
                  </a:cubicBezTo>
                  <a:lnTo>
                    <a:pt x="82860" y="92732"/>
                  </a:lnTo>
                  <a:cubicBezTo>
                    <a:pt x="83675" y="93637"/>
                    <a:pt x="84671" y="94181"/>
                    <a:pt x="85848" y="94362"/>
                  </a:cubicBezTo>
                  <a:cubicBezTo>
                    <a:pt x="87479" y="94634"/>
                    <a:pt x="89109" y="94905"/>
                    <a:pt x="90829" y="951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227500" y="695425"/>
              <a:ext cx="3638175" cy="3805700"/>
            </a:xfrm>
            <a:custGeom>
              <a:avLst/>
              <a:gdLst/>
              <a:ahLst/>
              <a:cxnLst/>
              <a:rect l="l" t="t" r="r" b="b"/>
              <a:pathLst>
                <a:path w="145527" h="152228" extrusionOk="0">
                  <a:moveTo>
                    <a:pt x="3442" y="1"/>
                  </a:moveTo>
                  <a:cubicBezTo>
                    <a:pt x="2264" y="816"/>
                    <a:pt x="1178" y="1631"/>
                    <a:pt x="0" y="2446"/>
                  </a:cubicBezTo>
                  <a:lnTo>
                    <a:pt x="142991" y="152228"/>
                  </a:lnTo>
                  <a:cubicBezTo>
                    <a:pt x="143806" y="151141"/>
                    <a:pt x="144711" y="150054"/>
                    <a:pt x="145526" y="148968"/>
                  </a:cubicBezTo>
                  <a:lnTo>
                    <a:pt x="3442" y="1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4165425" y="265275"/>
              <a:ext cx="2218675" cy="2325100"/>
            </a:xfrm>
            <a:custGeom>
              <a:avLst/>
              <a:gdLst/>
              <a:ahLst/>
              <a:cxnLst/>
              <a:rect l="l" t="t" r="r" b="b"/>
              <a:pathLst>
                <a:path w="88747" h="93004" extrusionOk="0">
                  <a:moveTo>
                    <a:pt x="1" y="1"/>
                  </a:moveTo>
                  <a:lnTo>
                    <a:pt x="88747" y="93003"/>
                  </a:lnTo>
                  <a:cubicBezTo>
                    <a:pt x="88566" y="91283"/>
                    <a:pt x="88385" y="89562"/>
                    <a:pt x="88113" y="87841"/>
                  </a:cubicBezTo>
                  <a:cubicBezTo>
                    <a:pt x="87932" y="86664"/>
                    <a:pt x="87388" y="85668"/>
                    <a:pt x="86664" y="84853"/>
                  </a:cubicBezTo>
                  <a:lnTo>
                    <a:pt x="8060" y="2446"/>
                  </a:lnTo>
                  <a:cubicBezTo>
                    <a:pt x="7245" y="1631"/>
                    <a:pt x="6249" y="1087"/>
                    <a:pt x="5162" y="816"/>
                  </a:cubicBezTo>
                  <a:cubicBezTo>
                    <a:pt x="3442" y="544"/>
                    <a:pt x="1721" y="182"/>
                    <a:pt x="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824225" y="450925"/>
              <a:ext cx="1403675" cy="1471575"/>
            </a:xfrm>
            <a:custGeom>
              <a:avLst/>
              <a:gdLst/>
              <a:ahLst/>
              <a:cxnLst/>
              <a:rect l="l" t="t" r="r" b="b"/>
              <a:pathLst>
                <a:path w="56147" h="58863" extrusionOk="0">
                  <a:moveTo>
                    <a:pt x="1" y="0"/>
                  </a:moveTo>
                  <a:lnTo>
                    <a:pt x="56146" y="58863"/>
                  </a:lnTo>
                  <a:cubicBezTo>
                    <a:pt x="54788" y="55331"/>
                    <a:pt x="53339" y="51890"/>
                    <a:pt x="51619" y="48449"/>
                  </a:cubicBezTo>
                  <a:cubicBezTo>
                    <a:pt x="51347" y="47996"/>
                    <a:pt x="50985" y="47543"/>
                    <a:pt x="50622" y="47090"/>
                  </a:cubicBezTo>
                  <a:lnTo>
                    <a:pt x="11502" y="6068"/>
                  </a:lnTo>
                  <a:cubicBezTo>
                    <a:pt x="11139" y="5706"/>
                    <a:pt x="10687" y="5343"/>
                    <a:pt x="10234" y="5072"/>
                  </a:cubicBezTo>
                  <a:cubicBezTo>
                    <a:pt x="6883" y="3170"/>
                    <a:pt x="3532" y="1540"/>
                    <a:pt x="1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660575" y="238125"/>
              <a:ext cx="2732600" cy="2857100"/>
            </a:xfrm>
            <a:custGeom>
              <a:avLst/>
              <a:gdLst/>
              <a:ahLst/>
              <a:cxnLst/>
              <a:rect l="l" t="t" r="r" b="b"/>
              <a:pathLst>
                <a:path w="109304" h="114284" extrusionOk="0">
                  <a:moveTo>
                    <a:pt x="3170" y="0"/>
                  </a:moveTo>
                  <a:cubicBezTo>
                    <a:pt x="2174" y="0"/>
                    <a:pt x="1087" y="91"/>
                    <a:pt x="0" y="91"/>
                  </a:cubicBezTo>
                  <a:lnTo>
                    <a:pt x="108941" y="114284"/>
                  </a:lnTo>
                  <a:cubicBezTo>
                    <a:pt x="109031" y="113197"/>
                    <a:pt x="109122" y="112110"/>
                    <a:pt x="109213" y="111114"/>
                  </a:cubicBezTo>
                  <a:cubicBezTo>
                    <a:pt x="109303" y="109575"/>
                    <a:pt x="108760" y="108035"/>
                    <a:pt x="107673" y="106948"/>
                  </a:cubicBezTo>
                  <a:lnTo>
                    <a:pt x="7245" y="1721"/>
                  </a:lnTo>
                  <a:cubicBezTo>
                    <a:pt x="6158" y="634"/>
                    <a:pt x="4709" y="0"/>
                    <a:pt x="3170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861400" y="393250"/>
              <a:ext cx="3348375" cy="3496625"/>
            </a:xfrm>
            <a:custGeom>
              <a:avLst/>
              <a:gdLst/>
              <a:ahLst/>
              <a:cxnLst/>
              <a:rect l="l" t="t" r="r" b="b"/>
              <a:pathLst>
                <a:path w="133935" h="139865" extrusionOk="0">
                  <a:moveTo>
                    <a:pt x="2572" y="0"/>
                  </a:moveTo>
                  <a:cubicBezTo>
                    <a:pt x="1956" y="0"/>
                    <a:pt x="1333" y="104"/>
                    <a:pt x="725" y="315"/>
                  </a:cubicBezTo>
                  <a:lnTo>
                    <a:pt x="0" y="587"/>
                  </a:lnTo>
                  <a:lnTo>
                    <a:pt x="132667" y="139864"/>
                  </a:lnTo>
                  <a:cubicBezTo>
                    <a:pt x="132848" y="139593"/>
                    <a:pt x="132939" y="139230"/>
                    <a:pt x="133029" y="138959"/>
                  </a:cubicBezTo>
                  <a:cubicBezTo>
                    <a:pt x="133935" y="136966"/>
                    <a:pt x="133482" y="134612"/>
                    <a:pt x="131943" y="133072"/>
                  </a:cubicBezTo>
                  <a:lnTo>
                    <a:pt x="6611" y="1764"/>
                  </a:lnTo>
                  <a:cubicBezTo>
                    <a:pt x="5521" y="610"/>
                    <a:pt x="4067" y="0"/>
                    <a:pt x="2572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526325" y="546000"/>
              <a:ext cx="3513675" cy="3667600"/>
            </a:xfrm>
            <a:custGeom>
              <a:avLst/>
              <a:gdLst/>
              <a:ahLst/>
              <a:cxnLst/>
              <a:rect l="l" t="t" r="r" b="b"/>
              <a:pathLst>
                <a:path w="140547" h="146704" extrusionOk="0">
                  <a:moveTo>
                    <a:pt x="2709" y="0"/>
                  </a:moveTo>
                  <a:cubicBezTo>
                    <a:pt x="1804" y="0"/>
                    <a:pt x="900" y="233"/>
                    <a:pt x="91" y="725"/>
                  </a:cubicBezTo>
                  <a:lnTo>
                    <a:pt x="1" y="725"/>
                  </a:lnTo>
                  <a:lnTo>
                    <a:pt x="139278" y="146704"/>
                  </a:lnTo>
                  <a:cubicBezTo>
                    <a:pt x="140546" y="144621"/>
                    <a:pt x="140274" y="141814"/>
                    <a:pt x="138554" y="140003"/>
                  </a:cubicBezTo>
                  <a:lnTo>
                    <a:pt x="6612" y="1631"/>
                  </a:lnTo>
                  <a:cubicBezTo>
                    <a:pt x="5559" y="578"/>
                    <a:pt x="4134" y="0"/>
                    <a:pt x="2709" y="0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964875" y="912775"/>
              <a:ext cx="3672125" cy="3841925"/>
            </a:xfrm>
            <a:custGeom>
              <a:avLst/>
              <a:gdLst/>
              <a:ahLst/>
              <a:cxnLst/>
              <a:rect l="l" t="t" r="r" b="b"/>
              <a:pathLst>
                <a:path w="146885" h="153677" extrusionOk="0">
                  <a:moveTo>
                    <a:pt x="2989" y="0"/>
                  </a:moveTo>
                  <a:cubicBezTo>
                    <a:pt x="1993" y="996"/>
                    <a:pt x="997" y="1902"/>
                    <a:pt x="1" y="2807"/>
                  </a:cubicBezTo>
                  <a:lnTo>
                    <a:pt x="143896" y="153676"/>
                  </a:lnTo>
                  <a:cubicBezTo>
                    <a:pt x="144893" y="152771"/>
                    <a:pt x="145889" y="151774"/>
                    <a:pt x="146885" y="150869"/>
                  </a:cubicBezTo>
                  <a:lnTo>
                    <a:pt x="2989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232675" y="285400"/>
              <a:ext cx="3097100" cy="3233175"/>
            </a:xfrm>
            <a:custGeom>
              <a:avLst/>
              <a:gdLst/>
              <a:ahLst/>
              <a:cxnLst/>
              <a:rect l="l" t="t" r="r" b="b"/>
              <a:pathLst>
                <a:path w="123884" h="129327" extrusionOk="0">
                  <a:moveTo>
                    <a:pt x="2921" y="1"/>
                  </a:moveTo>
                  <a:cubicBezTo>
                    <a:pt x="2582" y="1"/>
                    <a:pt x="2240" y="34"/>
                    <a:pt x="1903" y="101"/>
                  </a:cubicBezTo>
                  <a:lnTo>
                    <a:pt x="1" y="463"/>
                  </a:lnTo>
                  <a:lnTo>
                    <a:pt x="122978" y="129327"/>
                  </a:lnTo>
                  <a:cubicBezTo>
                    <a:pt x="123159" y="128783"/>
                    <a:pt x="123340" y="128150"/>
                    <a:pt x="123521" y="127516"/>
                  </a:cubicBezTo>
                  <a:cubicBezTo>
                    <a:pt x="123883" y="125704"/>
                    <a:pt x="123431" y="123803"/>
                    <a:pt x="122072" y="122444"/>
                  </a:cubicBezTo>
                  <a:lnTo>
                    <a:pt x="6883" y="1731"/>
                  </a:lnTo>
                  <a:cubicBezTo>
                    <a:pt x="5852" y="626"/>
                    <a:pt x="4401" y="1"/>
                    <a:pt x="2921" y="1"/>
                  </a:cubicBez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/>
          <p:nvPr/>
        </p:nvSpPr>
        <p:spPr>
          <a:xfrm>
            <a:off x="-249950" y="3398613"/>
            <a:ext cx="4253629" cy="3146628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3">
    <p:bg>
      <p:bgPr>
        <a:solidFill>
          <a:srgbClr val="9312A6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-280050" y="2836250"/>
            <a:ext cx="3423891" cy="2532829"/>
          </a:xfrm>
          <a:custGeom>
            <a:avLst/>
            <a:gdLst/>
            <a:ahLst/>
            <a:cxnLst/>
            <a:rect l="l" t="t" r="r" b="b"/>
            <a:pathLst>
              <a:path w="279844" h="207015" extrusionOk="0">
                <a:moveTo>
                  <a:pt x="0" y="0"/>
                </a:moveTo>
                <a:lnTo>
                  <a:pt x="0" y="207015"/>
                </a:lnTo>
                <a:lnTo>
                  <a:pt x="279843" y="207015"/>
                </a:lnTo>
                <a:cubicBezTo>
                  <a:pt x="274582" y="202324"/>
                  <a:pt x="268941" y="198204"/>
                  <a:pt x="262856" y="194655"/>
                </a:cubicBezTo>
                <a:cubicBezTo>
                  <a:pt x="241179" y="182104"/>
                  <a:pt x="216332" y="176400"/>
                  <a:pt x="192246" y="169491"/>
                </a:cubicBezTo>
                <a:cubicBezTo>
                  <a:pt x="168160" y="162645"/>
                  <a:pt x="143630" y="153962"/>
                  <a:pt x="125248" y="136911"/>
                </a:cubicBezTo>
                <a:cubicBezTo>
                  <a:pt x="98436" y="112001"/>
                  <a:pt x="89055" y="73590"/>
                  <a:pt x="66744" y="44623"/>
                </a:cubicBezTo>
                <a:cubicBezTo>
                  <a:pt x="49884" y="22945"/>
                  <a:pt x="26495" y="7289"/>
                  <a:pt x="0" y="0"/>
                </a:cubicBezTo>
                <a:close/>
              </a:path>
            </a:pathLst>
          </a:custGeom>
          <a:solidFill>
            <a:srgbClr val="5C0B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10800000">
            <a:off x="7680650" y="-1392876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426500" cy="647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2800"/>
              <a:buFont typeface="Red Hat Text"/>
              <a:buNone/>
              <a:defRPr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1"/>
          </p:nvPr>
        </p:nvSpPr>
        <p:spPr>
          <a:xfrm>
            <a:off x="1355100" y="3741850"/>
            <a:ext cx="1535400" cy="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2"/>
          </p:nvPr>
        </p:nvSpPr>
        <p:spPr>
          <a:xfrm>
            <a:off x="6254892" y="3741850"/>
            <a:ext cx="1535400" cy="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3"/>
          </p:nvPr>
        </p:nvSpPr>
        <p:spPr>
          <a:xfrm>
            <a:off x="1354975" y="1886750"/>
            <a:ext cx="15354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ubTitle" idx="4"/>
          </p:nvPr>
        </p:nvSpPr>
        <p:spPr>
          <a:xfrm>
            <a:off x="6254892" y="1882625"/>
            <a:ext cx="15354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 idx="5"/>
          </p:nvPr>
        </p:nvSpPr>
        <p:spPr>
          <a:xfrm>
            <a:off x="1496675" y="1559950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title" idx="6"/>
          </p:nvPr>
        </p:nvSpPr>
        <p:spPr>
          <a:xfrm>
            <a:off x="6396492" y="3417175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title" idx="7"/>
          </p:nvPr>
        </p:nvSpPr>
        <p:spPr>
          <a:xfrm>
            <a:off x="6396492" y="1559950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title" idx="8"/>
          </p:nvPr>
        </p:nvSpPr>
        <p:spPr>
          <a:xfrm>
            <a:off x="1496700" y="3417175"/>
            <a:ext cx="125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">
    <p:bg>
      <p:bgPr>
        <a:solidFill>
          <a:srgbClr val="5C0B68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/>
          <p:nvPr/>
        </p:nvSpPr>
        <p:spPr>
          <a:xfrm rot="10800000" flipH="1">
            <a:off x="2186094" y="-481707"/>
            <a:ext cx="7117500" cy="3110225"/>
          </a:xfrm>
          <a:custGeom>
            <a:avLst/>
            <a:gdLst/>
            <a:ahLst/>
            <a:cxnLst/>
            <a:rect l="l" t="t" r="r" b="b"/>
            <a:pathLst>
              <a:path w="284700" h="124409" extrusionOk="0">
                <a:moveTo>
                  <a:pt x="280803" y="0"/>
                </a:moveTo>
                <a:cubicBezTo>
                  <a:pt x="273371" y="3896"/>
                  <a:pt x="265835" y="7843"/>
                  <a:pt x="259735" y="13584"/>
                </a:cubicBezTo>
                <a:cubicBezTo>
                  <a:pt x="250586" y="22196"/>
                  <a:pt x="245357" y="34037"/>
                  <a:pt x="238898" y="44776"/>
                </a:cubicBezTo>
                <a:cubicBezTo>
                  <a:pt x="232439" y="55515"/>
                  <a:pt x="223520" y="66023"/>
                  <a:pt x="211269" y="68765"/>
                </a:cubicBezTo>
                <a:cubicBezTo>
                  <a:pt x="209143" y="69235"/>
                  <a:pt x="207000" y="69450"/>
                  <a:pt x="204857" y="69450"/>
                </a:cubicBezTo>
                <a:cubicBezTo>
                  <a:pt x="196357" y="69450"/>
                  <a:pt x="187856" y="66067"/>
                  <a:pt x="180385" y="61768"/>
                </a:cubicBezTo>
                <a:cubicBezTo>
                  <a:pt x="171004" y="56386"/>
                  <a:pt x="162444" y="49517"/>
                  <a:pt x="152550" y="45186"/>
                </a:cubicBezTo>
                <a:cubicBezTo>
                  <a:pt x="143905" y="41377"/>
                  <a:pt x="134548" y="39688"/>
                  <a:pt x="125107" y="39688"/>
                </a:cubicBezTo>
                <a:cubicBezTo>
                  <a:pt x="115489" y="39688"/>
                  <a:pt x="105783" y="41441"/>
                  <a:pt x="96651" y="44494"/>
                </a:cubicBezTo>
                <a:cubicBezTo>
                  <a:pt x="78582" y="50542"/>
                  <a:pt x="62486" y="61307"/>
                  <a:pt x="47390" y="72994"/>
                </a:cubicBezTo>
                <a:cubicBezTo>
                  <a:pt x="39368" y="79197"/>
                  <a:pt x="31602" y="85707"/>
                  <a:pt x="24041" y="92499"/>
                </a:cubicBezTo>
                <a:cubicBezTo>
                  <a:pt x="14097" y="101444"/>
                  <a:pt x="4050" y="112054"/>
                  <a:pt x="0" y="124408"/>
                </a:cubicBezTo>
                <a:lnTo>
                  <a:pt x="284699" y="124408"/>
                </a:lnTo>
                <a:lnTo>
                  <a:pt x="284699" y="3716"/>
                </a:lnTo>
                <a:cubicBezTo>
                  <a:pt x="283853" y="2947"/>
                  <a:pt x="283008" y="2204"/>
                  <a:pt x="282162" y="1435"/>
                </a:cubicBezTo>
                <a:lnTo>
                  <a:pt x="280803" y="0"/>
                </a:lnTo>
                <a:close/>
              </a:path>
            </a:pathLst>
          </a:custGeom>
          <a:solidFill>
            <a:srgbClr val="931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1"/>
          </p:nvPr>
        </p:nvSpPr>
        <p:spPr>
          <a:xfrm>
            <a:off x="720000" y="1940375"/>
            <a:ext cx="33093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 Medium"/>
              <a:buNone/>
              <a:defRPr sz="16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227900" cy="1076700"/>
          </a:xfrm>
          <a:prstGeom prst="rect">
            <a:avLst/>
          </a:prstGeom>
          <a:solidFill>
            <a:srgbClr val="FFD119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0B68"/>
              </a:buClr>
              <a:buSzPts val="4800"/>
              <a:buFont typeface="Red Hat Text"/>
              <a:buNone/>
              <a:defRPr sz="4800" b="1">
                <a:solidFill>
                  <a:srgbClr val="5C0B68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720000" y="3802073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5" name="Google Shape;285;p25"/>
          <p:cNvSpPr/>
          <p:nvPr/>
        </p:nvSpPr>
        <p:spPr>
          <a:xfrm rot="10800000">
            <a:off x="7756850" y="-1392876"/>
            <a:ext cx="2912275" cy="2912275"/>
          </a:xfrm>
          <a:custGeom>
            <a:avLst/>
            <a:gdLst/>
            <a:ahLst/>
            <a:cxnLst/>
            <a:rect l="l" t="t" r="r" b="b"/>
            <a:pathLst>
              <a:path w="198824" h="198824" fill="none" extrusionOk="0">
                <a:moveTo>
                  <a:pt x="198823" y="99319"/>
                </a:moveTo>
                <a:cubicBezTo>
                  <a:pt x="198823" y="154250"/>
                  <a:pt x="154250" y="198823"/>
                  <a:pt x="99319" y="198823"/>
                </a:cubicBezTo>
                <a:cubicBezTo>
                  <a:pt x="44389" y="198823"/>
                  <a:pt x="0" y="154250"/>
                  <a:pt x="0" y="99319"/>
                </a:cubicBezTo>
                <a:cubicBezTo>
                  <a:pt x="0" y="44389"/>
                  <a:pt x="44389" y="0"/>
                  <a:pt x="99319" y="0"/>
                </a:cubicBezTo>
                <a:cubicBezTo>
                  <a:pt x="154250" y="0"/>
                  <a:pt x="198638" y="44389"/>
                  <a:pt x="198823" y="99319"/>
                </a:cubicBezTo>
                <a:close/>
              </a:path>
            </a:pathLst>
          </a:custGeom>
          <a:solidFill>
            <a:srgbClr val="9312A6"/>
          </a:solidFill>
          <a:ln w="115600" cap="rnd" cmpd="sng">
            <a:solidFill>
              <a:srgbClr val="FFD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Text"/>
              <a:buNone/>
              <a:defRPr sz="2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Text"/>
              <a:buChar char="●"/>
              <a:defRPr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  <p:sldLayoutId id="2147483660" r:id="rId6"/>
    <p:sldLayoutId id="2147483665" r:id="rId7"/>
    <p:sldLayoutId id="2147483667" r:id="rId8"/>
    <p:sldLayoutId id="2147483671" r:id="rId9"/>
    <p:sldLayoutId id="2147483674" r:id="rId10"/>
    <p:sldLayoutId id="2147483676" r:id="rId11"/>
    <p:sldLayoutId id="2147483678" r:id="rId12"/>
    <p:sldLayoutId id="2147483679" r:id="rId13"/>
    <p:sldLayoutId id="2147483681" r:id="rId14"/>
    <p:sldLayoutId id="2147483683" r:id="rId15"/>
    <p:sldLayoutId id="214748368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743075" y="588643"/>
            <a:ext cx="5657850" cy="85963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Digital Mechanic</a:t>
            </a:r>
            <a:endParaRPr lang="en-US" sz="4050" dirty="0">
              <a:solidFill>
                <a:srgbClr val="080808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962490" y="1600335"/>
            <a:ext cx="4846320" cy="1168751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18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FYP Final Defense Presentation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1800" dirty="0">
              <a:solidFill>
                <a:srgbClr val="080808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1800" b="1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Supervisor</a:t>
            </a:r>
            <a:r>
              <a:rPr lang="en-US" sz="18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: Sir Abdur Rehman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1800" dirty="0">
              <a:solidFill>
                <a:srgbClr val="080808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1800" b="1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Group ID</a:t>
            </a:r>
            <a:r>
              <a:rPr lang="en-US" sz="18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: BSCS-2019</a:t>
            </a:r>
          </a:p>
        </p:txBody>
      </p:sp>
      <p:pic>
        <p:nvPicPr>
          <p:cNvPr id="6" name="Google Shape;158;p3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8810" y="3001962"/>
            <a:ext cx="1270793" cy="12461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9E3AB9-8B68-49DC-9E0C-058C1CCE6A8D}"/>
              </a:ext>
            </a:extLst>
          </p:cNvPr>
          <p:cNvSpPr txBox="1"/>
          <p:nvPr/>
        </p:nvSpPr>
        <p:spPr>
          <a:xfrm>
            <a:off x="2098256" y="3164850"/>
            <a:ext cx="4574787" cy="7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2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By</a:t>
            </a:r>
          </a:p>
          <a:p>
            <a:pPr algn="ctr">
              <a:lnSpc>
                <a:spcPct val="115000"/>
              </a:lnSpc>
            </a:pPr>
            <a:r>
              <a:rPr lang="en-US" sz="12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en-US" sz="1200" dirty="0">
                <a:solidFill>
                  <a:srgbClr val="080808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Masood Ur Rehman (CS120192033, GPA: 3.13)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ED1FFD-3F14-45EC-ADCC-45E69021F2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6"/>
          <a:stretch/>
        </p:blipFill>
        <p:spPr>
          <a:xfrm>
            <a:off x="502803" y="2758382"/>
            <a:ext cx="1830590" cy="17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5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0238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</a:p>
        </p:txBody>
      </p:sp>
      <p:sp>
        <p:nvSpPr>
          <p:cNvPr id="1223" name="Google Shape;1223;p56"/>
          <p:cNvSpPr txBox="1"/>
          <p:nvPr/>
        </p:nvSpPr>
        <p:spPr>
          <a:xfrm>
            <a:off x="6726813" y="2045405"/>
            <a:ext cx="1686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2 Months</a:t>
            </a:r>
            <a:endParaRPr sz="1800" b="1" dirty="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24" name="Google Shape;1224;p56"/>
          <p:cNvSpPr txBox="1"/>
          <p:nvPr/>
        </p:nvSpPr>
        <p:spPr>
          <a:xfrm>
            <a:off x="6487367" y="2505455"/>
            <a:ext cx="221546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Thesis Writing &amp; Final Evaluation</a:t>
            </a:r>
          </a:p>
        </p:txBody>
      </p:sp>
      <p:sp>
        <p:nvSpPr>
          <p:cNvPr id="1225" name="Google Shape;1225;p56"/>
          <p:cNvSpPr txBox="1"/>
          <p:nvPr/>
        </p:nvSpPr>
        <p:spPr>
          <a:xfrm>
            <a:off x="731200" y="2045405"/>
            <a:ext cx="1686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2 Months</a:t>
            </a:r>
            <a:endParaRPr sz="1800" b="1" dirty="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26" name="Google Shape;1226;p56"/>
          <p:cNvSpPr txBox="1"/>
          <p:nvPr/>
        </p:nvSpPr>
        <p:spPr>
          <a:xfrm>
            <a:off x="484807" y="2564710"/>
            <a:ext cx="218136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Analysis and Proposal Writing</a:t>
            </a:r>
            <a:endParaRPr b="1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  <a:sym typeface="Red Hat Text Medium"/>
            </a:endParaRPr>
          </a:p>
        </p:txBody>
      </p:sp>
      <p:sp>
        <p:nvSpPr>
          <p:cNvPr id="1227" name="Google Shape;1227;p56"/>
          <p:cNvSpPr txBox="1"/>
          <p:nvPr/>
        </p:nvSpPr>
        <p:spPr>
          <a:xfrm>
            <a:off x="2730688" y="3559810"/>
            <a:ext cx="1684800" cy="55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4 Months</a:t>
            </a:r>
            <a:endParaRPr sz="1800" b="1" dirty="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28" name="Google Shape;1228;p56"/>
          <p:cNvSpPr txBox="1"/>
          <p:nvPr/>
        </p:nvSpPr>
        <p:spPr>
          <a:xfrm>
            <a:off x="2561479" y="4022002"/>
            <a:ext cx="2023200" cy="10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Designing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(UI/UX)</a:t>
            </a:r>
            <a:endParaRPr sz="1800" b="1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229" name="Google Shape;1229;p56"/>
          <p:cNvSpPr txBox="1"/>
          <p:nvPr/>
        </p:nvSpPr>
        <p:spPr>
          <a:xfrm>
            <a:off x="4729125" y="3617384"/>
            <a:ext cx="1684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rPr>
              <a:t>4 Months</a:t>
            </a:r>
            <a:endParaRPr sz="1800" b="1" dirty="0">
              <a:solidFill>
                <a:srgbClr val="FFD119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30" name="Google Shape;1230;p56"/>
          <p:cNvSpPr txBox="1"/>
          <p:nvPr/>
        </p:nvSpPr>
        <p:spPr>
          <a:xfrm>
            <a:off x="4488079" y="4076452"/>
            <a:ext cx="2166892" cy="95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Code Completion and Testing</a:t>
            </a:r>
            <a:endParaRPr sz="1800" b="1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1231" name="Google Shape;1231;p56"/>
          <p:cNvCxnSpPr>
            <a:stCxn id="1225" idx="0"/>
            <a:endCxn id="1232" idx="0"/>
          </p:cNvCxnSpPr>
          <p:nvPr/>
        </p:nvCxnSpPr>
        <p:spPr>
          <a:xfrm rot="-5400000" flipH="1">
            <a:off x="2126650" y="1493105"/>
            <a:ext cx="656700" cy="1761300"/>
          </a:xfrm>
          <a:prstGeom prst="bentConnector3">
            <a:avLst>
              <a:gd name="adj1" fmla="val -36261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56"/>
          <p:cNvCxnSpPr>
            <a:cxnSpLocks/>
            <a:stCxn id="1227" idx="0"/>
            <a:endCxn id="1234" idx="2"/>
          </p:cNvCxnSpPr>
          <p:nvPr/>
        </p:nvCxnSpPr>
        <p:spPr>
          <a:xfrm rot="5400000" flipH="1" flipV="1">
            <a:off x="3510292" y="2910244"/>
            <a:ext cx="712362" cy="58677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5" name="Google Shape;1235;p56"/>
          <p:cNvCxnSpPr>
            <a:stCxn id="1223" idx="0"/>
            <a:endCxn id="1236" idx="0"/>
          </p:cNvCxnSpPr>
          <p:nvPr/>
        </p:nvCxnSpPr>
        <p:spPr>
          <a:xfrm rot="5400000">
            <a:off x="6360813" y="1492955"/>
            <a:ext cx="656700" cy="1761600"/>
          </a:xfrm>
          <a:prstGeom prst="bentConnector3">
            <a:avLst>
              <a:gd name="adj1" fmla="val -36261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56"/>
          <p:cNvCxnSpPr>
            <a:stCxn id="1229" idx="0"/>
            <a:endCxn id="1238" idx="2"/>
          </p:cNvCxnSpPr>
          <p:nvPr/>
        </p:nvCxnSpPr>
        <p:spPr>
          <a:xfrm rot="5400000" flipH="1">
            <a:off x="4892925" y="2938784"/>
            <a:ext cx="769800" cy="587400"/>
          </a:xfrm>
          <a:prstGeom prst="bentConnector3">
            <a:avLst>
              <a:gd name="adj1" fmla="val 50009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9" name="Google Shape;1239;p56"/>
          <p:cNvGrpSpPr/>
          <p:nvPr/>
        </p:nvGrpSpPr>
        <p:grpSpPr>
          <a:xfrm>
            <a:off x="2923409" y="2702002"/>
            <a:ext cx="3297182" cy="145446"/>
            <a:chOff x="134576" y="1047023"/>
            <a:chExt cx="4241839" cy="72300"/>
          </a:xfrm>
        </p:grpSpPr>
        <p:sp>
          <p:nvSpPr>
            <p:cNvPr id="1238" name="Google Shape;1238;p56"/>
            <p:cNvSpPr/>
            <p:nvPr/>
          </p:nvSpPr>
          <p:spPr>
            <a:xfrm>
              <a:off x="2255470" y="1047023"/>
              <a:ext cx="1060500" cy="72300"/>
            </a:xfrm>
            <a:prstGeom prst="rect">
              <a:avLst/>
            </a:pr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134576" y="1047023"/>
              <a:ext cx="1060500" cy="72300"/>
            </a:xfrm>
            <a:prstGeom prst="rect">
              <a:avLst/>
            </a:pr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6"/>
            <p:cNvSpPr/>
            <p:nvPr/>
          </p:nvSpPr>
          <p:spPr>
            <a:xfrm>
              <a:off x="1195023" y="1047023"/>
              <a:ext cx="1060500" cy="72300"/>
            </a:xfrm>
            <a:prstGeom prst="rect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6"/>
            <p:cNvSpPr/>
            <p:nvPr/>
          </p:nvSpPr>
          <p:spPr>
            <a:xfrm>
              <a:off x="3315915" y="1047023"/>
              <a:ext cx="1060500" cy="72300"/>
            </a:xfrm>
            <a:prstGeom prst="rect">
              <a:avLst/>
            </a:pr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56"/>
          <p:cNvGrpSpPr/>
          <p:nvPr/>
        </p:nvGrpSpPr>
        <p:grpSpPr>
          <a:xfrm>
            <a:off x="3982050" y="979210"/>
            <a:ext cx="1179900" cy="1719600"/>
            <a:chOff x="1367125" y="1476625"/>
            <a:chExt cx="1179900" cy="1719600"/>
          </a:xfrm>
        </p:grpSpPr>
        <p:sp>
          <p:nvSpPr>
            <p:cNvPr id="1241" name="Google Shape;1241;p5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2" name="Google Shape;1242;p56"/>
            <p:cNvCxnSpPr>
              <a:stCxn id="1241" idx="4"/>
            </p:cNvCxnSpPr>
            <p:nvPr/>
          </p:nvCxnSpPr>
          <p:spPr>
            <a:xfrm>
              <a:off x="1957075" y="2656525"/>
              <a:ext cx="0" cy="539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400;p37">
            <a:extLst>
              <a:ext uri="{FF2B5EF4-FFF2-40B4-BE49-F238E27FC236}">
                <a16:creationId xmlns:a16="http://schemas.microsoft.com/office/drawing/2014/main" id="{99CEFEF8-7363-48FA-A567-224DDDFF7D82}"/>
              </a:ext>
            </a:extLst>
          </p:cNvPr>
          <p:cNvSpPr/>
          <p:nvPr/>
        </p:nvSpPr>
        <p:spPr>
          <a:xfrm>
            <a:off x="4217812" y="1237688"/>
            <a:ext cx="708336" cy="662944"/>
          </a:xfrm>
          <a:custGeom>
            <a:avLst/>
            <a:gdLst/>
            <a:ahLst/>
            <a:cxnLst/>
            <a:rect l="l" t="t" r="r" b="b"/>
            <a:pathLst>
              <a:path w="16541" h="15481" extrusionOk="0">
                <a:moveTo>
                  <a:pt x="10492" y="1162"/>
                </a:moveTo>
                <a:lnTo>
                  <a:pt x="10492" y="2102"/>
                </a:lnTo>
                <a:lnTo>
                  <a:pt x="6032" y="2102"/>
                </a:lnTo>
                <a:lnTo>
                  <a:pt x="6032" y="1162"/>
                </a:lnTo>
                <a:close/>
                <a:moveTo>
                  <a:pt x="15378" y="3281"/>
                </a:moveTo>
                <a:lnTo>
                  <a:pt x="15378" y="7399"/>
                </a:lnTo>
                <a:lnTo>
                  <a:pt x="12730" y="7399"/>
                </a:lnTo>
                <a:lnTo>
                  <a:pt x="12730" y="6562"/>
                </a:lnTo>
                <a:cubicBezTo>
                  <a:pt x="12730" y="6254"/>
                  <a:pt x="12474" y="5981"/>
                  <a:pt x="12149" y="5981"/>
                </a:cubicBezTo>
                <a:lnTo>
                  <a:pt x="10030" y="5981"/>
                </a:lnTo>
                <a:cubicBezTo>
                  <a:pt x="9706" y="5981"/>
                  <a:pt x="9449" y="6254"/>
                  <a:pt x="9449" y="6562"/>
                </a:cubicBezTo>
                <a:lnTo>
                  <a:pt x="9449" y="7399"/>
                </a:lnTo>
                <a:lnTo>
                  <a:pt x="7109" y="7399"/>
                </a:lnTo>
                <a:lnTo>
                  <a:pt x="7109" y="6562"/>
                </a:lnTo>
                <a:cubicBezTo>
                  <a:pt x="7109" y="6254"/>
                  <a:pt x="6835" y="5981"/>
                  <a:pt x="6511" y="5981"/>
                </a:cubicBezTo>
                <a:lnTo>
                  <a:pt x="4409" y="5981"/>
                </a:lnTo>
                <a:cubicBezTo>
                  <a:pt x="4084" y="5981"/>
                  <a:pt x="3811" y="6254"/>
                  <a:pt x="3811" y="6562"/>
                </a:cubicBezTo>
                <a:lnTo>
                  <a:pt x="3811" y="7399"/>
                </a:lnTo>
                <a:lnTo>
                  <a:pt x="1163" y="7399"/>
                </a:lnTo>
                <a:lnTo>
                  <a:pt x="1163" y="3281"/>
                </a:lnTo>
                <a:close/>
                <a:moveTo>
                  <a:pt x="5930" y="7160"/>
                </a:moveTo>
                <a:lnTo>
                  <a:pt x="5930" y="8800"/>
                </a:lnTo>
                <a:lnTo>
                  <a:pt x="4990" y="8800"/>
                </a:lnTo>
                <a:lnTo>
                  <a:pt x="4990" y="7160"/>
                </a:lnTo>
                <a:close/>
                <a:moveTo>
                  <a:pt x="11551" y="7160"/>
                </a:moveTo>
                <a:lnTo>
                  <a:pt x="11551" y="8800"/>
                </a:lnTo>
                <a:lnTo>
                  <a:pt x="10611" y="8800"/>
                </a:lnTo>
                <a:lnTo>
                  <a:pt x="10611" y="7160"/>
                </a:lnTo>
                <a:close/>
                <a:moveTo>
                  <a:pt x="14524" y="8561"/>
                </a:moveTo>
                <a:lnTo>
                  <a:pt x="14524" y="14302"/>
                </a:lnTo>
                <a:lnTo>
                  <a:pt x="2017" y="14302"/>
                </a:lnTo>
                <a:lnTo>
                  <a:pt x="2017" y="8561"/>
                </a:lnTo>
                <a:lnTo>
                  <a:pt x="3811" y="8561"/>
                </a:lnTo>
                <a:lnTo>
                  <a:pt x="3811" y="9381"/>
                </a:lnTo>
                <a:cubicBezTo>
                  <a:pt x="3811" y="9706"/>
                  <a:pt x="4084" y="9962"/>
                  <a:pt x="4409" y="9962"/>
                </a:cubicBezTo>
                <a:lnTo>
                  <a:pt x="6511" y="9962"/>
                </a:lnTo>
                <a:cubicBezTo>
                  <a:pt x="6835" y="9962"/>
                  <a:pt x="7092" y="9706"/>
                  <a:pt x="7092" y="9381"/>
                </a:cubicBezTo>
                <a:lnTo>
                  <a:pt x="7092" y="8561"/>
                </a:lnTo>
                <a:lnTo>
                  <a:pt x="9449" y="8561"/>
                </a:lnTo>
                <a:lnTo>
                  <a:pt x="9449" y="9381"/>
                </a:lnTo>
                <a:cubicBezTo>
                  <a:pt x="9449" y="9706"/>
                  <a:pt x="9706" y="9962"/>
                  <a:pt x="10030" y="9962"/>
                </a:cubicBezTo>
                <a:lnTo>
                  <a:pt x="12132" y="9962"/>
                </a:lnTo>
                <a:cubicBezTo>
                  <a:pt x="12457" y="9962"/>
                  <a:pt x="12730" y="9706"/>
                  <a:pt x="12730" y="9381"/>
                </a:cubicBezTo>
                <a:lnTo>
                  <a:pt x="12730" y="8561"/>
                </a:lnTo>
                <a:close/>
                <a:moveTo>
                  <a:pt x="5451" y="1"/>
                </a:moveTo>
                <a:cubicBezTo>
                  <a:pt x="5127" y="1"/>
                  <a:pt x="4870" y="257"/>
                  <a:pt x="4870" y="582"/>
                </a:cubicBezTo>
                <a:lnTo>
                  <a:pt x="4870" y="2102"/>
                </a:lnTo>
                <a:lnTo>
                  <a:pt x="582" y="2102"/>
                </a:lnTo>
                <a:cubicBezTo>
                  <a:pt x="257" y="2102"/>
                  <a:pt x="1" y="2376"/>
                  <a:pt x="1" y="2700"/>
                </a:cubicBezTo>
                <a:lnTo>
                  <a:pt x="1" y="7980"/>
                </a:lnTo>
                <a:cubicBezTo>
                  <a:pt x="1" y="8304"/>
                  <a:pt x="257" y="8561"/>
                  <a:pt x="582" y="8561"/>
                </a:cubicBezTo>
                <a:lnTo>
                  <a:pt x="838" y="8561"/>
                </a:lnTo>
                <a:lnTo>
                  <a:pt x="838" y="14883"/>
                </a:lnTo>
                <a:cubicBezTo>
                  <a:pt x="838" y="15207"/>
                  <a:pt x="1111" y="15464"/>
                  <a:pt x="1436" y="15481"/>
                </a:cubicBezTo>
                <a:lnTo>
                  <a:pt x="15105" y="15481"/>
                </a:lnTo>
                <a:cubicBezTo>
                  <a:pt x="15430" y="15481"/>
                  <a:pt x="15703" y="15207"/>
                  <a:pt x="15703" y="14883"/>
                </a:cubicBezTo>
                <a:lnTo>
                  <a:pt x="15703" y="8561"/>
                </a:lnTo>
                <a:lnTo>
                  <a:pt x="15959" y="8561"/>
                </a:lnTo>
                <a:cubicBezTo>
                  <a:pt x="16284" y="8561"/>
                  <a:pt x="16540" y="8304"/>
                  <a:pt x="16540" y="7980"/>
                </a:cubicBezTo>
                <a:lnTo>
                  <a:pt x="16540" y="2700"/>
                </a:lnTo>
                <a:cubicBezTo>
                  <a:pt x="16540" y="2376"/>
                  <a:pt x="16284" y="2102"/>
                  <a:pt x="15959" y="2102"/>
                </a:cubicBezTo>
                <a:lnTo>
                  <a:pt x="11671" y="2102"/>
                </a:lnTo>
                <a:lnTo>
                  <a:pt x="11671" y="582"/>
                </a:lnTo>
                <a:cubicBezTo>
                  <a:pt x="11671" y="257"/>
                  <a:pt x="11397" y="1"/>
                  <a:pt x="110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4621933" y="3535200"/>
            <a:ext cx="1862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MongoDB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2"/>
          </p:nvPr>
        </p:nvSpPr>
        <p:spPr>
          <a:xfrm>
            <a:off x="6567850" y="3535200"/>
            <a:ext cx="1862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3"/>
          </p:nvPr>
        </p:nvSpPr>
        <p:spPr>
          <a:xfrm>
            <a:off x="730100" y="3535200"/>
            <a:ext cx="1862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HTML5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Tailwind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4"/>
          </p:nvPr>
        </p:nvSpPr>
        <p:spPr>
          <a:xfrm>
            <a:off x="2676017" y="3535200"/>
            <a:ext cx="1862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 Js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 Js</a:t>
            </a:r>
            <a:endParaRPr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821257" y="496344"/>
            <a:ext cx="431271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Tools and Technologies</a:t>
            </a:r>
          </a:p>
        </p:txBody>
      </p:sp>
      <p:sp>
        <p:nvSpPr>
          <p:cNvPr id="350" name="Google Shape;350;p36"/>
          <p:cNvSpPr txBox="1">
            <a:spLocks noGrp="1"/>
          </p:cNvSpPr>
          <p:nvPr>
            <p:ph type="subTitle" idx="5"/>
          </p:nvPr>
        </p:nvSpPr>
        <p:spPr>
          <a:xfrm>
            <a:off x="4823000" y="3115425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351" name="Google Shape;351;p36"/>
          <p:cNvSpPr txBox="1">
            <a:spLocks noGrp="1"/>
          </p:cNvSpPr>
          <p:nvPr>
            <p:ph type="subTitle" idx="6"/>
          </p:nvPr>
        </p:nvSpPr>
        <p:spPr>
          <a:xfrm>
            <a:off x="6772300" y="3115425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</a:t>
            </a:r>
            <a:endParaRPr dirty="0"/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7"/>
          </p:nvPr>
        </p:nvSpPr>
        <p:spPr>
          <a:xfrm>
            <a:off x="934550" y="3115425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 End</a:t>
            </a:r>
            <a:endParaRPr dirty="0"/>
          </a:p>
        </p:txBody>
      </p:sp>
      <p:sp>
        <p:nvSpPr>
          <p:cNvPr id="353" name="Google Shape;353;p36"/>
          <p:cNvSpPr txBox="1">
            <a:spLocks noGrp="1"/>
          </p:cNvSpPr>
          <p:nvPr>
            <p:ph type="subTitle" idx="8"/>
          </p:nvPr>
        </p:nvSpPr>
        <p:spPr>
          <a:xfrm>
            <a:off x="2873700" y="3115425"/>
            <a:ext cx="1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Back End</a:t>
            </a:r>
            <a:endParaRPr dirty="0"/>
          </a:p>
        </p:txBody>
      </p:sp>
      <p:grpSp>
        <p:nvGrpSpPr>
          <p:cNvPr id="354" name="Google Shape;354;p36"/>
          <p:cNvGrpSpPr/>
          <p:nvPr/>
        </p:nvGrpSpPr>
        <p:grpSpPr>
          <a:xfrm>
            <a:off x="1061100" y="1457000"/>
            <a:ext cx="1179900" cy="1658400"/>
            <a:chOff x="1367125" y="1476625"/>
            <a:chExt cx="1179900" cy="1658400"/>
          </a:xfrm>
        </p:grpSpPr>
        <p:sp>
          <p:nvSpPr>
            <p:cNvPr id="355" name="Google Shape;355;p3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6" name="Google Shape;356;p36"/>
            <p:cNvCxnSpPr>
              <a:stCxn id="355" idx="4"/>
              <a:endCxn id="352" idx="0"/>
            </p:cNvCxnSpPr>
            <p:nvPr/>
          </p:nvCxnSpPr>
          <p:spPr>
            <a:xfrm>
              <a:off x="1957075" y="2656525"/>
              <a:ext cx="10200" cy="4785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7" name="Google Shape;357;p36"/>
          <p:cNvGrpSpPr/>
          <p:nvPr/>
        </p:nvGrpSpPr>
        <p:grpSpPr>
          <a:xfrm>
            <a:off x="3010383" y="1457000"/>
            <a:ext cx="1179900" cy="1638600"/>
            <a:chOff x="1367125" y="1476625"/>
            <a:chExt cx="1179900" cy="1638600"/>
          </a:xfrm>
        </p:grpSpPr>
        <p:sp>
          <p:nvSpPr>
            <p:cNvPr id="358" name="Google Shape;358;p3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36"/>
            <p:cNvCxnSpPr>
              <a:stCxn id="358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0" name="Google Shape;360;p36"/>
          <p:cNvGrpSpPr/>
          <p:nvPr/>
        </p:nvGrpSpPr>
        <p:grpSpPr>
          <a:xfrm>
            <a:off x="4959654" y="1457000"/>
            <a:ext cx="1179900" cy="1638600"/>
            <a:chOff x="1367125" y="1476625"/>
            <a:chExt cx="1179900" cy="1638600"/>
          </a:xfrm>
        </p:grpSpPr>
        <p:sp>
          <p:nvSpPr>
            <p:cNvPr id="361" name="Google Shape;361;p3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2" name="Google Shape;362;p36"/>
            <p:cNvCxnSpPr>
              <a:stCxn id="361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3" name="Google Shape;363;p36"/>
          <p:cNvGrpSpPr/>
          <p:nvPr/>
        </p:nvGrpSpPr>
        <p:grpSpPr>
          <a:xfrm>
            <a:off x="6908950" y="1457000"/>
            <a:ext cx="1179900" cy="1638600"/>
            <a:chOff x="1367125" y="1476625"/>
            <a:chExt cx="1179900" cy="1638600"/>
          </a:xfrm>
        </p:grpSpPr>
        <p:sp>
          <p:nvSpPr>
            <p:cNvPr id="364" name="Google Shape;364;p36"/>
            <p:cNvSpPr/>
            <p:nvPr/>
          </p:nvSpPr>
          <p:spPr>
            <a:xfrm>
              <a:off x="1367125" y="1476625"/>
              <a:ext cx="1179900" cy="11799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6"/>
            <p:cNvCxnSpPr>
              <a:stCxn id="364" idx="4"/>
            </p:cNvCxnSpPr>
            <p:nvPr/>
          </p:nvCxnSpPr>
          <p:spPr>
            <a:xfrm>
              <a:off x="1957075" y="2656525"/>
              <a:ext cx="10200" cy="4587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D199AB-D7E4-44E7-A875-F3F67A42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47" y="1745489"/>
            <a:ext cx="673806" cy="602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6F23E-7305-4324-A2B5-B9E9D672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09" y="1705719"/>
            <a:ext cx="605115" cy="682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D84E3-FFBB-4153-A539-84228193F7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293"/>
          <a:stretch/>
        </p:blipFill>
        <p:spPr>
          <a:xfrm>
            <a:off x="5096543" y="1636254"/>
            <a:ext cx="906122" cy="761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6FECB7-036D-44DD-A37F-DB93110D6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241" y="1717092"/>
            <a:ext cx="659717" cy="6597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457201" y="455084"/>
            <a:ext cx="5257800" cy="7302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FYP GitHub Repositories</a:t>
            </a:r>
            <a:endParaRPr sz="3200" dirty="0"/>
          </a:p>
        </p:txBody>
      </p:sp>
      <p:sp>
        <p:nvSpPr>
          <p:cNvPr id="5" name="Google Shape;776;p48">
            <a:extLst>
              <a:ext uri="{FF2B5EF4-FFF2-40B4-BE49-F238E27FC236}">
                <a16:creationId xmlns:a16="http://schemas.microsoft.com/office/drawing/2014/main" id="{CB9B2F7D-D559-10B9-161B-88B99C5708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1" y="1846959"/>
            <a:ext cx="7047752" cy="2381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119"/>
                </a:solidFill>
              </a:rPr>
              <a:t>Web Client Code- </a:t>
            </a:r>
            <a:r>
              <a:rPr lang="en-US" sz="1200" dirty="0">
                <a:solidFill>
                  <a:schemeClr val="bg1"/>
                </a:solidFill>
              </a:rPr>
              <a:t>https://github.com/cwmservices/digitalmechanic-web-client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119"/>
                </a:solidFill>
              </a:rPr>
              <a:t>Mobile Client Code- </a:t>
            </a:r>
            <a:r>
              <a:rPr lang="en-US" sz="1200" dirty="0">
                <a:solidFill>
                  <a:schemeClr val="bg1"/>
                </a:solidFill>
              </a:rPr>
              <a:t>https://github.com/cwmservices/Digital-Mechanic-Mobile-Client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119"/>
                </a:solidFill>
              </a:rPr>
              <a:t>Server/Backend Code- </a:t>
            </a:r>
            <a:r>
              <a:rPr lang="en-US" sz="1200" dirty="0">
                <a:solidFill>
                  <a:schemeClr val="bg1"/>
                </a:solidFill>
              </a:rPr>
              <a:t>https://github.com/cwmservices/digital-mechanic-server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119"/>
                </a:solidFill>
              </a:rPr>
              <a:t>Documentation- </a:t>
            </a:r>
            <a:r>
              <a:rPr lang="en-US" sz="1200" dirty="0">
                <a:solidFill>
                  <a:schemeClr val="bg1"/>
                </a:solidFill>
              </a:rPr>
              <a:t>https://github.com/cwmservices/FYP-Documentation/tree/master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D1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2882899" y="0"/>
            <a:ext cx="3378201" cy="54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Website Screenshots</a:t>
            </a:r>
            <a:endParaRPr sz="2400" dirty="0"/>
          </a:p>
        </p:txBody>
      </p:sp>
      <p:pic>
        <p:nvPicPr>
          <p:cNvPr id="2050" name="Picture 9">
            <a:extLst>
              <a:ext uri="{FF2B5EF4-FFF2-40B4-BE49-F238E27FC236}">
                <a16:creationId xmlns:a16="http://schemas.microsoft.com/office/drawing/2014/main" id="{65962825-FA34-2D6B-0948-3DF48C3F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r="27885"/>
          <a:stretch>
            <a:fillRect/>
          </a:stretch>
        </p:blipFill>
        <p:spPr bwMode="auto">
          <a:xfrm>
            <a:off x="4681798" y="1104301"/>
            <a:ext cx="3190875" cy="36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7">
            <a:extLst>
              <a:ext uri="{FF2B5EF4-FFF2-40B4-BE49-F238E27FC236}">
                <a16:creationId xmlns:a16="http://schemas.microsoft.com/office/drawing/2014/main" id="{EB312998-5B07-5247-5000-3FC35DD1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7" t="14363" r="34296" b="13126"/>
          <a:stretch>
            <a:fillRect/>
          </a:stretch>
        </p:blipFill>
        <p:spPr bwMode="auto">
          <a:xfrm>
            <a:off x="1337733" y="1280378"/>
            <a:ext cx="3033974" cy="327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186E919-05BC-D15E-7191-772C8E235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327" y="592602"/>
            <a:ext cx="20473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Registration/ User Log In 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786C26-6B48-228E-532A-32B07775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633" y="9990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8771F5-203E-7F2A-7C6E-02ED10B1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633" y="9990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862407" y="0"/>
            <a:ext cx="3378201" cy="54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Website Screenshots</a:t>
            </a:r>
            <a:endParaRPr sz="2400" dirty="0"/>
          </a:p>
        </p:txBody>
      </p:sp>
      <p:pic>
        <p:nvPicPr>
          <p:cNvPr id="3074" name="Picture 10">
            <a:extLst>
              <a:ext uri="{FF2B5EF4-FFF2-40B4-BE49-F238E27FC236}">
                <a16:creationId xmlns:a16="http://schemas.microsoft.com/office/drawing/2014/main" id="{9C403557-47DF-8B53-9C38-8AAF6AE50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7" y="1246982"/>
            <a:ext cx="4949033" cy="35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8">
            <a:extLst>
              <a:ext uri="{FF2B5EF4-FFF2-40B4-BE49-F238E27FC236}">
                <a16:creationId xmlns:a16="http://schemas.microsoft.com/office/drawing/2014/main" id="{F242A6B3-1BE6-2FB0-0648-8E54B9F7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06" y="100807"/>
            <a:ext cx="254317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49A8F80-3597-B206-A1CF-126D2A60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805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and Categories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16CC77-FEC1-851A-B9FD-DA21CC3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33" y="103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965EE1-2077-B737-F9B7-453AD72FA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33" y="59772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2882899" y="0"/>
            <a:ext cx="3378201" cy="54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Website Screenshots</a:t>
            </a:r>
            <a:endParaRPr sz="2400" dirty="0"/>
          </a:p>
        </p:txBody>
      </p:sp>
      <p:pic>
        <p:nvPicPr>
          <p:cNvPr id="4098" name="Picture 12">
            <a:extLst>
              <a:ext uri="{FF2B5EF4-FFF2-40B4-BE49-F238E27FC236}">
                <a16:creationId xmlns:a16="http://schemas.microsoft.com/office/drawing/2014/main" id="{76B084D8-D09B-6CE3-D68A-1194325F9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1" y="1200150"/>
            <a:ext cx="2422525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1">
            <a:extLst>
              <a:ext uri="{FF2B5EF4-FFF2-40B4-BE49-F238E27FC236}">
                <a16:creationId xmlns:a16="http://schemas.microsoft.com/office/drawing/2014/main" id="{0287834C-2310-3124-8FA7-72328C98A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6" y="1193800"/>
            <a:ext cx="30575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49B3F40-41B8-060B-02EE-F320B62B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70" y="8297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blogs, products and services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8FA4C8-A783-613A-AFE2-C17D2594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6" y="119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69A768-08CF-6EEB-EB34-E885108B1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6" y="448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2882899" y="0"/>
            <a:ext cx="3378201" cy="54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Website Screenshots</a:t>
            </a:r>
            <a:endParaRPr sz="2400" dirty="0"/>
          </a:p>
        </p:txBody>
      </p:sp>
      <p:pic>
        <p:nvPicPr>
          <p:cNvPr id="5122" name="Picture 16">
            <a:extLst>
              <a:ext uri="{FF2B5EF4-FFF2-40B4-BE49-F238E27FC236}">
                <a16:creationId xmlns:a16="http://schemas.microsoft.com/office/drawing/2014/main" id="{28D7EE40-0183-5120-E00F-535DDF1C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092" y="1011767"/>
            <a:ext cx="2354263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3">
            <a:extLst>
              <a:ext uri="{FF2B5EF4-FFF2-40B4-BE49-F238E27FC236}">
                <a16:creationId xmlns:a16="http://schemas.microsoft.com/office/drawing/2014/main" id="{20D7258C-BBCA-A07B-7F4A-4D5BC3AE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67" y="999067"/>
            <a:ext cx="23145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8B7E747-50F4-7164-2456-A290B162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398" y="6646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 the Shop page 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8D97D1-ECD4-31D0-EAE7-0660ECCC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9990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A8D47D-2C9D-4815-B12A-58228337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4894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2882899" y="0"/>
            <a:ext cx="3378201" cy="54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Website Screenshots</a:t>
            </a:r>
            <a:endParaRPr sz="24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8D97D1-ECD4-31D0-EAE7-0660ECCC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9990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A8D47D-2C9D-4815-B12A-58228337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4894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" name="Picture 15">
            <a:extLst>
              <a:ext uri="{FF2B5EF4-FFF2-40B4-BE49-F238E27FC236}">
                <a16:creationId xmlns:a16="http://schemas.microsoft.com/office/drawing/2014/main" id="{29264118-038E-B085-27B4-E5E257F57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1" y="1358900"/>
            <a:ext cx="2863850" cy="2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4">
            <a:extLst>
              <a:ext uri="{FF2B5EF4-FFF2-40B4-BE49-F238E27FC236}">
                <a16:creationId xmlns:a16="http://schemas.microsoft.com/office/drawing/2014/main" id="{1007D8E6-DF41-3684-1BCA-342E11410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1" y="1346200"/>
            <a:ext cx="29622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444F6EF-4895-740B-90D9-24A13852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1" y="889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items to cart/Wishlist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7C91E85-401C-6CEC-30C1-600E7F82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1" y="134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B90CA7C-A1D5-5D52-FE41-D0E76D88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1" y="434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2882899" y="0"/>
            <a:ext cx="3378201" cy="54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Website Screenshots</a:t>
            </a:r>
            <a:endParaRPr sz="24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8D97D1-ECD4-31D0-EAE7-0660ECCC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9990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A8D47D-2C9D-4815-B12A-58228337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4894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31ABA0-7FCD-810D-77DC-3E9E807A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115" y="7915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your orders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7">
            <a:extLst>
              <a:ext uri="{FF2B5EF4-FFF2-40B4-BE49-F238E27FC236}">
                <a16:creationId xmlns:a16="http://schemas.microsoft.com/office/drawing/2014/main" id="{5EBA5358-1320-3174-585E-2F068F83C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59933"/>
            <a:ext cx="59436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4448222-D3E7-1778-DA8B-2125935C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808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1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2882899" y="0"/>
            <a:ext cx="3378201" cy="54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Website Screenshots</a:t>
            </a:r>
            <a:endParaRPr sz="24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8D97D1-ECD4-31D0-EAE7-0660ECCC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9990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A8D47D-2C9D-4815-B12A-58228337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4894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819BD6-1D4B-2D20-A663-20F12D5F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07" y="1571476"/>
            <a:ext cx="2672526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and remove products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By clicking on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Add products button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Admin can add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And then the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Added by 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admin will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Be live on frontend.</a:t>
            </a:r>
          </a:p>
        </p:txBody>
      </p:sp>
      <p:pic>
        <p:nvPicPr>
          <p:cNvPr id="8193" name="Picture 19">
            <a:extLst>
              <a:ext uri="{FF2B5EF4-FFF2-40B4-BE49-F238E27FC236}">
                <a16:creationId xmlns:a16="http://schemas.microsoft.com/office/drawing/2014/main" id="{E5442CB0-4079-5223-D9D4-469D0506A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33" y="993822"/>
            <a:ext cx="5094393" cy="388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7382644-13A5-DF24-0DE9-5DB6F290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61" y="5143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9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624192" y="1520764"/>
            <a:ext cx="5925252" cy="3479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As the number of vehicle increases, people face a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lot of issues like, hiring a mechanic, finding tools and parts etc.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The worst thing is that there is not a single online platform exists that solves all these problems.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Digital Mechanic is a Web and Mobile based Platform that has aim to provide remarkable mechanic services at your door step. Plus people could also buy related </a:t>
            </a: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tools and equipment’s.</a:t>
            </a:r>
          </a:p>
          <a:p>
            <a:pPr marL="0" indent="0"/>
            <a:endParaRPr dirty="0">
              <a:solidFill>
                <a:schemeClr val="bg1"/>
              </a:solidFill>
            </a:endParaRPr>
          </a:p>
        </p:txBody>
      </p:sp>
      <p:grpSp>
        <p:nvGrpSpPr>
          <p:cNvPr id="375" name="Google Shape;375;p38"/>
          <p:cNvGrpSpPr/>
          <p:nvPr/>
        </p:nvGrpSpPr>
        <p:grpSpPr>
          <a:xfrm>
            <a:off x="6549444" y="1201492"/>
            <a:ext cx="2168707" cy="2740516"/>
            <a:chOff x="2261775" y="711175"/>
            <a:chExt cx="3187300" cy="4027675"/>
          </a:xfrm>
        </p:grpSpPr>
        <p:sp>
          <p:nvSpPr>
            <p:cNvPr id="376" name="Google Shape;376;p38"/>
            <p:cNvSpPr/>
            <p:nvPr/>
          </p:nvSpPr>
          <p:spPr>
            <a:xfrm>
              <a:off x="2281800" y="2780150"/>
              <a:ext cx="3147275" cy="1809225"/>
            </a:xfrm>
            <a:custGeom>
              <a:avLst/>
              <a:gdLst/>
              <a:ahLst/>
              <a:cxnLst/>
              <a:rect l="l" t="t" r="r" b="b"/>
              <a:pathLst>
                <a:path w="125891" h="72369" extrusionOk="0">
                  <a:moveTo>
                    <a:pt x="76543" y="0"/>
                  </a:moveTo>
                  <a:cubicBezTo>
                    <a:pt x="75913" y="0"/>
                    <a:pt x="75288" y="142"/>
                    <a:pt x="74721" y="425"/>
                  </a:cubicBezTo>
                  <a:lnTo>
                    <a:pt x="1035" y="43023"/>
                  </a:lnTo>
                  <a:cubicBezTo>
                    <a:pt x="1" y="43556"/>
                    <a:pt x="1" y="44524"/>
                    <a:pt x="1035" y="45091"/>
                  </a:cubicBezTo>
                  <a:lnTo>
                    <a:pt x="47501" y="71943"/>
                  </a:lnTo>
                  <a:cubicBezTo>
                    <a:pt x="48085" y="72227"/>
                    <a:pt x="48710" y="72369"/>
                    <a:pt x="49336" y="72369"/>
                  </a:cubicBezTo>
                  <a:cubicBezTo>
                    <a:pt x="49961" y="72369"/>
                    <a:pt x="50587" y="72227"/>
                    <a:pt x="51170" y="71943"/>
                  </a:cubicBezTo>
                  <a:lnTo>
                    <a:pt x="124856" y="29379"/>
                  </a:lnTo>
                  <a:cubicBezTo>
                    <a:pt x="125890" y="28812"/>
                    <a:pt x="125890" y="27845"/>
                    <a:pt x="124856" y="27278"/>
                  </a:cubicBezTo>
                  <a:lnTo>
                    <a:pt x="78390" y="425"/>
                  </a:lnTo>
                  <a:cubicBezTo>
                    <a:pt x="77806" y="142"/>
                    <a:pt x="77172" y="0"/>
                    <a:pt x="7654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261775" y="3859875"/>
              <a:ext cx="1253425" cy="878250"/>
            </a:xfrm>
            <a:custGeom>
              <a:avLst/>
              <a:gdLst/>
              <a:ahLst/>
              <a:cxnLst/>
              <a:rect l="l" t="t" r="r" b="b"/>
              <a:pathLst>
                <a:path w="50137" h="35130" extrusionOk="0">
                  <a:moveTo>
                    <a:pt x="1535" y="0"/>
                  </a:moveTo>
                  <a:lnTo>
                    <a:pt x="1535" y="0"/>
                  </a:lnTo>
                  <a:cubicBezTo>
                    <a:pt x="635" y="701"/>
                    <a:pt x="68" y="1802"/>
                    <a:pt x="1" y="2969"/>
                  </a:cubicBezTo>
                  <a:lnTo>
                    <a:pt x="1" y="4670"/>
                  </a:lnTo>
                  <a:cubicBezTo>
                    <a:pt x="68" y="5971"/>
                    <a:pt x="735" y="7139"/>
                    <a:pt x="1836" y="7873"/>
                  </a:cubicBezTo>
                  <a:lnTo>
                    <a:pt x="48302" y="34692"/>
                  </a:lnTo>
                  <a:cubicBezTo>
                    <a:pt x="48821" y="34967"/>
                    <a:pt x="49396" y="35130"/>
                    <a:pt x="49976" y="35130"/>
                  </a:cubicBezTo>
                  <a:cubicBezTo>
                    <a:pt x="50030" y="35130"/>
                    <a:pt x="50083" y="35128"/>
                    <a:pt x="50137" y="35126"/>
                  </a:cubicBezTo>
                  <a:lnTo>
                    <a:pt x="50137" y="29188"/>
                  </a:lnTo>
                  <a:cubicBezTo>
                    <a:pt x="49503" y="29188"/>
                    <a:pt x="48869" y="29055"/>
                    <a:pt x="48302" y="28754"/>
                  </a:cubicBezTo>
                  <a:lnTo>
                    <a:pt x="1836" y="1902"/>
                  </a:lnTo>
                  <a:cubicBezTo>
                    <a:pt x="935" y="1368"/>
                    <a:pt x="835" y="567"/>
                    <a:pt x="1535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3515175" y="3467100"/>
              <a:ext cx="1933900" cy="1271750"/>
            </a:xfrm>
            <a:custGeom>
              <a:avLst/>
              <a:gdLst/>
              <a:ahLst/>
              <a:cxnLst/>
              <a:rect l="l" t="t" r="r" b="b"/>
              <a:pathLst>
                <a:path w="77356" h="50870" extrusionOk="0">
                  <a:moveTo>
                    <a:pt x="75822" y="0"/>
                  </a:moveTo>
                  <a:cubicBezTo>
                    <a:pt x="75826" y="4"/>
                    <a:pt x="75831" y="8"/>
                    <a:pt x="75836" y="12"/>
                  </a:cubicBezTo>
                  <a:lnTo>
                    <a:pt x="75836" y="12"/>
                  </a:lnTo>
                  <a:cubicBezTo>
                    <a:pt x="75831" y="8"/>
                    <a:pt x="75826" y="4"/>
                    <a:pt x="75822" y="0"/>
                  </a:cubicBezTo>
                  <a:close/>
                  <a:moveTo>
                    <a:pt x="75836" y="12"/>
                  </a:moveTo>
                  <a:cubicBezTo>
                    <a:pt x="76521" y="579"/>
                    <a:pt x="76449" y="1405"/>
                    <a:pt x="75521" y="1901"/>
                  </a:cubicBezTo>
                  <a:lnTo>
                    <a:pt x="1835" y="44465"/>
                  </a:lnTo>
                  <a:cubicBezTo>
                    <a:pt x="1268" y="44766"/>
                    <a:pt x="635" y="44899"/>
                    <a:pt x="1" y="44899"/>
                  </a:cubicBezTo>
                  <a:lnTo>
                    <a:pt x="1" y="50870"/>
                  </a:lnTo>
                  <a:cubicBezTo>
                    <a:pt x="635" y="50870"/>
                    <a:pt x="1268" y="50703"/>
                    <a:pt x="1835" y="50403"/>
                  </a:cubicBezTo>
                  <a:lnTo>
                    <a:pt x="75521" y="7872"/>
                  </a:lnTo>
                  <a:cubicBezTo>
                    <a:pt x="76622" y="7172"/>
                    <a:pt x="77289" y="5971"/>
                    <a:pt x="77356" y="4703"/>
                  </a:cubicBezTo>
                  <a:lnTo>
                    <a:pt x="77356" y="2969"/>
                  </a:lnTo>
                  <a:cubicBezTo>
                    <a:pt x="77290" y="1808"/>
                    <a:pt x="76728" y="746"/>
                    <a:pt x="75836" y="12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896400" y="4128600"/>
              <a:ext cx="196850" cy="104075"/>
            </a:xfrm>
            <a:custGeom>
              <a:avLst/>
              <a:gdLst/>
              <a:ahLst/>
              <a:cxnLst/>
              <a:rect l="l" t="t" r="r" b="b"/>
              <a:pathLst>
                <a:path w="7874" h="4163" extrusionOk="0">
                  <a:moveTo>
                    <a:pt x="3924" y="1"/>
                  </a:moveTo>
                  <a:cubicBezTo>
                    <a:pt x="3053" y="1"/>
                    <a:pt x="2186" y="209"/>
                    <a:pt x="1402" y="626"/>
                  </a:cubicBezTo>
                  <a:cubicBezTo>
                    <a:pt x="1" y="1427"/>
                    <a:pt x="1" y="2728"/>
                    <a:pt x="1402" y="3562"/>
                  </a:cubicBezTo>
                  <a:cubicBezTo>
                    <a:pt x="2186" y="3962"/>
                    <a:pt x="3053" y="4162"/>
                    <a:pt x="3924" y="4162"/>
                  </a:cubicBezTo>
                  <a:cubicBezTo>
                    <a:pt x="4796" y="4162"/>
                    <a:pt x="5671" y="3962"/>
                    <a:pt x="6472" y="3562"/>
                  </a:cubicBezTo>
                  <a:cubicBezTo>
                    <a:pt x="7873" y="2728"/>
                    <a:pt x="7873" y="1427"/>
                    <a:pt x="6472" y="626"/>
                  </a:cubicBezTo>
                  <a:cubicBezTo>
                    <a:pt x="5671" y="209"/>
                    <a:pt x="4796" y="1"/>
                    <a:pt x="3924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522800" y="2918150"/>
              <a:ext cx="2646925" cy="1524250"/>
            </a:xfrm>
            <a:custGeom>
              <a:avLst/>
              <a:gdLst/>
              <a:ahLst/>
              <a:cxnLst/>
              <a:rect l="l" t="t" r="r" b="b"/>
              <a:pathLst>
                <a:path w="105877" h="60970" extrusionOk="0">
                  <a:moveTo>
                    <a:pt x="59660" y="1"/>
                  </a:moveTo>
                  <a:cubicBezTo>
                    <a:pt x="59285" y="1"/>
                    <a:pt x="58909" y="92"/>
                    <a:pt x="58576" y="276"/>
                  </a:cubicBezTo>
                  <a:lnTo>
                    <a:pt x="601" y="33733"/>
                  </a:lnTo>
                  <a:cubicBezTo>
                    <a:pt x="1" y="34100"/>
                    <a:pt x="1" y="34667"/>
                    <a:pt x="601" y="35034"/>
                  </a:cubicBezTo>
                  <a:lnTo>
                    <a:pt x="45100" y="60719"/>
                  </a:lnTo>
                  <a:cubicBezTo>
                    <a:pt x="45450" y="60886"/>
                    <a:pt x="45825" y="60969"/>
                    <a:pt x="46200" y="60969"/>
                  </a:cubicBezTo>
                  <a:cubicBezTo>
                    <a:pt x="46576" y="60969"/>
                    <a:pt x="46951" y="60886"/>
                    <a:pt x="47301" y="60719"/>
                  </a:cubicBezTo>
                  <a:lnTo>
                    <a:pt x="105243" y="27229"/>
                  </a:lnTo>
                  <a:cubicBezTo>
                    <a:pt x="105876" y="26895"/>
                    <a:pt x="105876" y="26328"/>
                    <a:pt x="105243" y="25961"/>
                  </a:cubicBezTo>
                  <a:lnTo>
                    <a:pt x="60744" y="276"/>
                  </a:lnTo>
                  <a:cubicBezTo>
                    <a:pt x="60411" y="92"/>
                    <a:pt x="60035" y="1"/>
                    <a:pt x="59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729375" y="3151450"/>
              <a:ext cx="49225" cy="25875"/>
            </a:xfrm>
            <a:custGeom>
              <a:avLst/>
              <a:gdLst/>
              <a:ahLst/>
              <a:cxnLst/>
              <a:rect l="l" t="t" r="r" b="b"/>
              <a:pathLst>
                <a:path w="1969" h="1035" extrusionOk="0">
                  <a:moveTo>
                    <a:pt x="1001" y="0"/>
                  </a:moveTo>
                  <a:cubicBezTo>
                    <a:pt x="785" y="0"/>
                    <a:pt x="568" y="50"/>
                    <a:pt x="368" y="151"/>
                  </a:cubicBezTo>
                  <a:cubicBezTo>
                    <a:pt x="1" y="351"/>
                    <a:pt x="1" y="684"/>
                    <a:pt x="368" y="884"/>
                  </a:cubicBezTo>
                  <a:cubicBezTo>
                    <a:pt x="568" y="984"/>
                    <a:pt x="785" y="1034"/>
                    <a:pt x="1001" y="1034"/>
                  </a:cubicBezTo>
                  <a:cubicBezTo>
                    <a:pt x="1218" y="1034"/>
                    <a:pt x="1435" y="984"/>
                    <a:pt x="1635" y="884"/>
                  </a:cubicBezTo>
                  <a:cubicBezTo>
                    <a:pt x="1969" y="751"/>
                    <a:pt x="1969" y="284"/>
                    <a:pt x="1635" y="151"/>
                  </a:cubicBezTo>
                  <a:cubicBezTo>
                    <a:pt x="1435" y="50"/>
                    <a:pt x="1218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771900" y="3274650"/>
              <a:ext cx="100100" cy="53000"/>
            </a:xfrm>
            <a:custGeom>
              <a:avLst/>
              <a:gdLst/>
              <a:ahLst/>
              <a:cxnLst/>
              <a:rect l="l" t="t" r="r" b="b"/>
              <a:pathLst>
                <a:path w="4004" h="2120" extrusionOk="0">
                  <a:moveTo>
                    <a:pt x="2007" y="1"/>
                  </a:moveTo>
                  <a:cubicBezTo>
                    <a:pt x="1569" y="1"/>
                    <a:pt x="1135" y="109"/>
                    <a:pt x="735" y="326"/>
                  </a:cubicBezTo>
                  <a:cubicBezTo>
                    <a:pt x="1" y="726"/>
                    <a:pt x="1" y="1394"/>
                    <a:pt x="735" y="1794"/>
                  </a:cubicBezTo>
                  <a:cubicBezTo>
                    <a:pt x="1135" y="2011"/>
                    <a:pt x="1569" y="2119"/>
                    <a:pt x="2007" y="2119"/>
                  </a:cubicBezTo>
                  <a:cubicBezTo>
                    <a:pt x="2444" y="2119"/>
                    <a:pt x="2886" y="2011"/>
                    <a:pt x="3303" y="1794"/>
                  </a:cubicBezTo>
                  <a:cubicBezTo>
                    <a:pt x="4004" y="1394"/>
                    <a:pt x="4004" y="726"/>
                    <a:pt x="3303" y="326"/>
                  </a:cubicBezTo>
                  <a:cubicBezTo>
                    <a:pt x="2886" y="109"/>
                    <a:pt x="2444" y="1"/>
                    <a:pt x="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475025" y="3101100"/>
              <a:ext cx="281900" cy="159100"/>
            </a:xfrm>
            <a:custGeom>
              <a:avLst/>
              <a:gdLst/>
              <a:ahLst/>
              <a:cxnLst/>
              <a:rect l="l" t="t" r="r" b="b"/>
              <a:pathLst>
                <a:path w="11276" h="6364" extrusionOk="0">
                  <a:moveTo>
                    <a:pt x="1341" y="0"/>
                  </a:moveTo>
                  <a:cubicBezTo>
                    <a:pt x="1042" y="0"/>
                    <a:pt x="743" y="67"/>
                    <a:pt x="468" y="196"/>
                  </a:cubicBezTo>
                  <a:cubicBezTo>
                    <a:pt x="1" y="463"/>
                    <a:pt x="34" y="930"/>
                    <a:pt x="535" y="1231"/>
                  </a:cubicBezTo>
                  <a:lnTo>
                    <a:pt x="9007" y="6134"/>
                  </a:lnTo>
                  <a:cubicBezTo>
                    <a:pt x="9299" y="6289"/>
                    <a:pt x="9618" y="6364"/>
                    <a:pt x="9935" y="6364"/>
                  </a:cubicBezTo>
                  <a:cubicBezTo>
                    <a:pt x="10235" y="6364"/>
                    <a:pt x="10533" y="6297"/>
                    <a:pt x="10809" y="6167"/>
                  </a:cubicBezTo>
                  <a:cubicBezTo>
                    <a:pt x="11276" y="5901"/>
                    <a:pt x="11242" y="5434"/>
                    <a:pt x="10742" y="5133"/>
                  </a:cubicBezTo>
                  <a:lnTo>
                    <a:pt x="2269" y="230"/>
                  </a:lnTo>
                  <a:cubicBezTo>
                    <a:pt x="1977" y="75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3953000" y="2989250"/>
              <a:ext cx="1104975" cy="635675"/>
            </a:xfrm>
            <a:custGeom>
              <a:avLst/>
              <a:gdLst/>
              <a:ahLst/>
              <a:cxnLst/>
              <a:rect l="l" t="t" r="r" b="b"/>
              <a:pathLst>
                <a:path w="44199" h="25427" extrusionOk="0">
                  <a:moveTo>
                    <a:pt x="8106" y="0"/>
                  </a:moveTo>
                  <a:lnTo>
                    <a:pt x="601" y="4337"/>
                  </a:lnTo>
                  <a:cubicBezTo>
                    <a:pt x="0" y="4704"/>
                    <a:pt x="0" y="5271"/>
                    <a:pt x="601" y="5604"/>
                  </a:cubicBezTo>
                  <a:lnTo>
                    <a:pt x="34492" y="25152"/>
                  </a:lnTo>
                  <a:cubicBezTo>
                    <a:pt x="34842" y="25335"/>
                    <a:pt x="35225" y="25427"/>
                    <a:pt x="35605" y="25427"/>
                  </a:cubicBezTo>
                  <a:cubicBezTo>
                    <a:pt x="35984" y="25427"/>
                    <a:pt x="36360" y="25335"/>
                    <a:pt x="36693" y="25152"/>
                  </a:cubicBezTo>
                  <a:lnTo>
                    <a:pt x="44198" y="20849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3827900" y="3141650"/>
              <a:ext cx="150975" cy="78625"/>
            </a:xfrm>
            <a:custGeom>
              <a:avLst/>
              <a:gdLst/>
              <a:ahLst/>
              <a:cxnLst/>
              <a:rect l="l" t="t" r="r" b="b"/>
              <a:pathLst>
                <a:path w="6039" h="3145" extrusionOk="0">
                  <a:moveTo>
                    <a:pt x="2786" y="0"/>
                  </a:moveTo>
                  <a:cubicBezTo>
                    <a:pt x="2661" y="0"/>
                    <a:pt x="2536" y="25"/>
                    <a:pt x="2436" y="76"/>
                  </a:cubicBezTo>
                  <a:lnTo>
                    <a:pt x="701" y="1076"/>
                  </a:lnTo>
                  <a:cubicBezTo>
                    <a:pt x="501" y="1176"/>
                    <a:pt x="501" y="1376"/>
                    <a:pt x="701" y="1477"/>
                  </a:cubicBezTo>
                  <a:lnTo>
                    <a:pt x="935" y="1610"/>
                  </a:lnTo>
                  <a:lnTo>
                    <a:pt x="101" y="2077"/>
                  </a:lnTo>
                  <a:cubicBezTo>
                    <a:pt x="1" y="2144"/>
                    <a:pt x="1" y="2177"/>
                    <a:pt x="101" y="2177"/>
                  </a:cubicBezTo>
                  <a:lnTo>
                    <a:pt x="1635" y="2010"/>
                  </a:lnTo>
                  <a:lnTo>
                    <a:pt x="3436" y="3044"/>
                  </a:lnTo>
                  <a:cubicBezTo>
                    <a:pt x="3553" y="3111"/>
                    <a:pt x="3678" y="3144"/>
                    <a:pt x="3803" y="3144"/>
                  </a:cubicBezTo>
                  <a:cubicBezTo>
                    <a:pt x="3928" y="3144"/>
                    <a:pt x="4054" y="3111"/>
                    <a:pt x="4170" y="3044"/>
                  </a:cubicBezTo>
                  <a:lnTo>
                    <a:pt x="5872" y="2077"/>
                  </a:lnTo>
                  <a:cubicBezTo>
                    <a:pt x="6038" y="1977"/>
                    <a:pt x="6038" y="1710"/>
                    <a:pt x="5872" y="1643"/>
                  </a:cubicBezTo>
                  <a:lnTo>
                    <a:pt x="3136" y="76"/>
                  </a:lnTo>
                  <a:cubicBezTo>
                    <a:pt x="3036" y="25"/>
                    <a:pt x="2911" y="0"/>
                    <a:pt x="278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3978850" y="3225450"/>
              <a:ext cx="120100" cy="64400"/>
            </a:xfrm>
            <a:custGeom>
              <a:avLst/>
              <a:gdLst/>
              <a:ahLst/>
              <a:cxnLst/>
              <a:rect l="l" t="t" r="r" b="b"/>
              <a:pathLst>
                <a:path w="4804" h="2576" extrusionOk="0">
                  <a:moveTo>
                    <a:pt x="1668" y="1"/>
                  </a:moveTo>
                  <a:cubicBezTo>
                    <a:pt x="1360" y="1"/>
                    <a:pt x="1051" y="76"/>
                    <a:pt x="768" y="226"/>
                  </a:cubicBezTo>
                  <a:cubicBezTo>
                    <a:pt x="0" y="660"/>
                    <a:pt x="167" y="1394"/>
                    <a:pt x="434" y="1961"/>
                  </a:cubicBezTo>
                  <a:lnTo>
                    <a:pt x="634" y="2361"/>
                  </a:lnTo>
                  <a:lnTo>
                    <a:pt x="1335" y="2461"/>
                  </a:lnTo>
                  <a:cubicBezTo>
                    <a:pt x="1774" y="2522"/>
                    <a:pt x="2275" y="2575"/>
                    <a:pt x="2760" y="2575"/>
                  </a:cubicBezTo>
                  <a:cubicBezTo>
                    <a:pt x="3343" y="2575"/>
                    <a:pt x="3903" y="2498"/>
                    <a:pt x="4303" y="2261"/>
                  </a:cubicBezTo>
                  <a:cubicBezTo>
                    <a:pt x="4804" y="2094"/>
                    <a:pt x="4804" y="1360"/>
                    <a:pt x="4303" y="1227"/>
                  </a:cubicBezTo>
                  <a:cubicBezTo>
                    <a:pt x="4019" y="1073"/>
                    <a:pt x="3691" y="992"/>
                    <a:pt x="3357" y="992"/>
                  </a:cubicBezTo>
                  <a:cubicBezTo>
                    <a:pt x="3183" y="992"/>
                    <a:pt x="3007" y="1014"/>
                    <a:pt x="2836" y="1060"/>
                  </a:cubicBezTo>
                  <a:cubicBezTo>
                    <a:pt x="3069" y="793"/>
                    <a:pt x="2969" y="460"/>
                    <a:pt x="2569" y="226"/>
                  </a:cubicBezTo>
                  <a:cubicBezTo>
                    <a:pt x="2285" y="76"/>
                    <a:pt x="1977" y="1"/>
                    <a:pt x="166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3050675" y="3230875"/>
              <a:ext cx="1592825" cy="915475"/>
            </a:xfrm>
            <a:custGeom>
              <a:avLst/>
              <a:gdLst/>
              <a:ahLst/>
              <a:cxnLst/>
              <a:rect l="l" t="t" r="r" b="b"/>
              <a:pathLst>
                <a:path w="63713" h="36619" extrusionOk="0">
                  <a:moveTo>
                    <a:pt x="28100" y="1"/>
                  </a:moveTo>
                  <a:cubicBezTo>
                    <a:pt x="27721" y="1"/>
                    <a:pt x="27337" y="92"/>
                    <a:pt x="26987" y="276"/>
                  </a:cubicBezTo>
                  <a:lnTo>
                    <a:pt x="601" y="15520"/>
                  </a:lnTo>
                  <a:cubicBezTo>
                    <a:pt x="1" y="15887"/>
                    <a:pt x="1" y="16454"/>
                    <a:pt x="601" y="16788"/>
                  </a:cubicBezTo>
                  <a:lnTo>
                    <a:pt x="34492" y="36368"/>
                  </a:lnTo>
                  <a:cubicBezTo>
                    <a:pt x="34842" y="36535"/>
                    <a:pt x="35218" y="36619"/>
                    <a:pt x="35593" y="36619"/>
                  </a:cubicBezTo>
                  <a:cubicBezTo>
                    <a:pt x="35968" y="36619"/>
                    <a:pt x="36343" y="36535"/>
                    <a:pt x="36694" y="36368"/>
                  </a:cubicBezTo>
                  <a:lnTo>
                    <a:pt x="63113" y="21124"/>
                  </a:lnTo>
                  <a:cubicBezTo>
                    <a:pt x="63713" y="20757"/>
                    <a:pt x="63713" y="20190"/>
                    <a:pt x="63113" y="19857"/>
                  </a:cubicBezTo>
                  <a:lnTo>
                    <a:pt x="29188" y="276"/>
                  </a:lnTo>
                  <a:cubicBezTo>
                    <a:pt x="28855" y="92"/>
                    <a:pt x="28479" y="1"/>
                    <a:pt x="281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924850" y="3662850"/>
              <a:ext cx="151700" cy="78000"/>
            </a:xfrm>
            <a:custGeom>
              <a:avLst/>
              <a:gdLst/>
              <a:ahLst/>
              <a:cxnLst/>
              <a:rect l="l" t="t" r="r" b="b"/>
              <a:pathLst>
                <a:path w="6068" h="3120" extrusionOk="0">
                  <a:moveTo>
                    <a:pt x="2799" y="1"/>
                  </a:moveTo>
                  <a:cubicBezTo>
                    <a:pt x="2674" y="1"/>
                    <a:pt x="2549" y="26"/>
                    <a:pt x="2432" y="76"/>
                  </a:cubicBezTo>
                  <a:lnTo>
                    <a:pt x="731" y="1077"/>
                  </a:lnTo>
                  <a:cubicBezTo>
                    <a:pt x="531" y="1143"/>
                    <a:pt x="531" y="1410"/>
                    <a:pt x="731" y="1477"/>
                  </a:cubicBezTo>
                  <a:lnTo>
                    <a:pt x="964" y="1610"/>
                  </a:lnTo>
                  <a:lnTo>
                    <a:pt x="97" y="2077"/>
                  </a:lnTo>
                  <a:cubicBezTo>
                    <a:pt x="16" y="2104"/>
                    <a:pt x="1" y="2153"/>
                    <a:pt x="51" y="2153"/>
                  </a:cubicBezTo>
                  <a:cubicBezTo>
                    <a:pt x="62" y="2153"/>
                    <a:pt x="78" y="2150"/>
                    <a:pt x="97" y="2144"/>
                  </a:cubicBezTo>
                  <a:lnTo>
                    <a:pt x="1631" y="2011"/>
                  </a:lnTo>
                  <a:lnTo>
                    <a:pt x="3399" y="3045"/>
                  </a:lnTo>
                  <a:cubicBezTo>
                    <a:pt x="3516" y="3095"/>
                    <a:pt x="3641" y="3120"/>
                    <a:pt x="3766" y="3120"/>
                  </a:cubicBezTo>
                  <a:cubicBezTo>
                    <a:pt x="3891" y="3120"/>
                    <a:pt x="4016" y="3095"/>
                    <a:pt x="4133" y="3045"/>
                  </a:cubicBezTo>
                  <a:lnTo>
                    <a:pt x="5868" y="2044"/>
                  </a:lnTo>
                  <a:cubicBezTo>
                    <a:pt x="6035" y="2011"/>
                    <a:pt x="6068" y="1710"/>
                    <a:pt x="5901" y="1644"/>
                  </a:cubicBezTo>
                  <a:lnTo>
                    <a:pt x="3166" y="76"/>
                  </a:lnTo>
                  <a:cubicBezTo>
                    <a:pt x="3049" y="26"/>
                    <a:pt x="2924" y="1"/>
                    <a:pt x="279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3075700" y="3746675"/>
              <a:ext cx="120950" cy="64100"/>
            </a:xfrm>
            <a:custGeom>
              <a:avLst/>
              <a:gdLst/>
              <a:ahLst/>
              <a:cxnLst/>
              <a:rect l="l" t="t" r="r" b="b"/>
              <a:pathLst>
                <a:path w="4838" h="2564" extrusionOk="0">
                  <a:moveTo>
                    <a:pt x="1685" y="0"/>
                  </a:moveTo>
                  <a:cubicBezTo>
                    <a:pt x="1368" y="0"/>
                    <a:pt x="1051" y="75"/>
                    <a:pt x="768" y="225"/>
                  </a:cubicBezTo>
                  <a:cubicBezTo>
                    <a:pt x="1" y="659"/>
                    <a:pt x="167" y="1393"/>
                    <a:pt x="434" y="1927"/>
                  </a:cubicBezTo>
                  <a:lnTo>
                    <a:pt x="634" y="2360"/>
                  </a:lnTo>
                  <a:lnTo>
                    <a:pt x="1335" y="2460"/>
                  </a:lnTo>
                  <a:cubicBezTo>
                    <a:pt x="1755" y="2518"/>
                    <a:pt x="2232" y="2564"/>
                    <a:pt x="2697" y="2564"/>
                  </a:cubicBezTo>
                  <a:cubicBezTo>
                    <a:pt x="3302" y="2564"/>
                    <a:pt x="3888" y="2487"/>
                    <a:pt x="4304" y="2260"/>
                  </a:cubicBezTo>
                  <a:cubicBezTo>
                    <a:pt x="4837" y="2093"/>
                    <a:pt x="4837" y="1359"/>
                    <a:pt x="4304" y="1193"/>
                  </a:cubicBezTo>
                  <a:cubicBezTo>
                    <a:pt x="4037" y="1049"/>
                    <a:pt x="3733" y="981"/>
                    <a:pt x="3429" y="981"/>
                  </a:cubicBezTo>
                  <a:cubicBezTo>
                    <a:pt x="3239" y="981"/>
                    <a:pt x="3049" y="1008"/>
                    <a:pt x="2869" y="1059"/>
                  </a:cubicBezTo>
                  <a:cubicBezTo>
                    <a:pt x="3069" y="792"/>
                    <a:pt x="3003" y="459"/>
                    <a:pt x="2602" y="225"/>
                  </a:cubicBezTo>
                  <a:cubicBezTo>
                    <a:pt x="2319" y="75"/>
                    <a:pt x="2002" y="0"/>
                    <a:pt x="168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50400" y="3752075"/>
              <a:ext cx="1090800" cy="627350"/>
            </a:xfrm>
            <a:custGeom>
              <a:avLst/>
              <a:gdLst/>
              <a:ahLst/>
              <a:cxnLst/>
              <a:rect l="l" t="t" r="r" b="b"/>
              <a:pathLst>
                <a:path w="43632" h="25094" extrusionOk="0">
                  <a:moveTo>
                    <a:pt x="8006" y="1"/>
                  </a:moveTo>
                  <a:cubicBezTo>
                    <a:pt x="7631" y="1"/>
                    <a:pt x="7256" y="93"/>
                    <a:pt x="6905" y="276"/>
                  </a:cubicBezTo>
                  <a:lnTo>
                    <a:pt x="0" y="4246"/>
                  </a:lnTo>
                  <a:lnTo>
                    <a:pt x="36093" y="25094"/>
                  </a:lnTo>
                  <a:lnTo>
                    <a:pt x="42998" y="21124"/>
                  </a:lnTo>
                  <a:cubicBezTo>
                    <a:pt x="43632" y="20757"/>
                    <a:pt x="43632" y="20190"/>
                    <a:pt x="42998" y="19857"/>
                  </a:cubicBezTo>
                  <a:lnTo>
                    <a:pt x="9107" y="276"/>
                  </a:lnTo>
                  <a:cubicBezTo>
                    <a:pt x="8757" y="93"/>
                    <a:pt x="8381" y="1"/>
                    <a:pt x="80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3282525" y="3646375"/>
              <a:ext cx="971550" cy="499975"/>
            </a:xfrm>
            <a:custGeom>
              <a:avLst/>
              <a:gdLst/>
              <a:ahLst/>
              <a:cxnLst/>
              <a:rect l="l" t="t" r="r" b="b"/>
              <a:pathLst>
                <a:path w="38862" h="19999" extrusionOk="0">
                  <a:moveTo>
                    <a:pt x="19314" y="1"/>
                  </a:moveTo>
                  <a:lnTo>
                    <a:pt x="0" y="5171"/>
                  </a:lnTo>
                  <a:lnTo>
                    <a:pt x="25218" y="19748"/>
                  </a:lnTo>
                  <a:cubicBezTo>
                    <a:pt x="25568" y="19915"/>
                    <a:pt x="25952" y="19999"/>
                    <a:pt x="26331" y="19999"/>
                  </a:cubicBezTo>
                  <a:cubicBezTo>
                    <a:pt x="26711" y="19999"/>
                    <a:pt x="27086" y="19915"/>
                    <a:pt x="27420" y="19748"/>
                  </a:cubicBezTo>
                  <a:lnTo>
                    <a:pt x="27987" y="19415"/>
                  </a:lnTo>
                  <a:lnTo>
                    <a:pt x="38861" y="3437"/>
                  </a:lnTo>
                  <a:lnTo>
                    <a:pt x="15745" y="7973"/>
                  </a:lnTo>
                  <a:lnTo>
                    <a:pt x="193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3477650" y="3230875"/>
              <a:ext cx="524575" cy="246450"/>
            </a:xfrm>
            <a:custGeom>
              <a:avLst/>
              <a:gdLst/>
              <a:ahLst/>
              <a:cxnLst/>
              <a:rect l="l" t="t" r="r" b="b"/>
              <a:pathLst>
                <a:path w="20983" h="9858" extrusionOk="0">
                  <a:moveTo>
                    <a:pt x="11021" y="1"/>
                  </a:moveTo>
                  <a:cubicBezTo>
                    <a:pt x="10642" y="1"/>
                    <a:pt x="10258" y="92"/>
                    <a:pt x="9908" y="276"/>
                  </a:cubicBezTo>
                  <a:lnTo>
                    <a:pt x="1" y="6013"/>
                  </a:lnTo>
                  <a:cubicBezTo>
                    <a:pt x="434" y="6881"/>
                    <a:pt x="1402" y="7681"/>
                    <a:pt x="2803" y="8382"/>
                  </a:cubicBezTo>
                  <a:cubicBezTo>
                    <a:pt x="4888" y="9366"/>
                    <a:pt x="7631" y="9858"/>
                    <a:pt x="10375" y="9858"/>
                  </a:cubicBezTo>
                  <a:cubicBezTo>
                    <a:pt x="13118" y="9858"/>
                    <a:pt x="15862" y="9366"/>
                    <a:pt x="17947" y="8382"/>
                  </a:cubicBezTo>
                  <a:cubicBezTo>
                    <a:pt x="19715" y="7548"/>
                    <a:pt x="20715" y="6480"/>
                    <a:pt x="20982" y="5413"/>
                  </a:cubicBezTo>
                  <a:lnTo>
                    <a:pt x="12109" y="276"/>
                  </a:lnTo>
                  <a:cubicBezTo>
                    <a:pt x="11776" y="92"/>
                    <a:pt x="11400" y="1"/>
                    <a:pt x="110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441075" y="2671950"/>
              <a:ext cx="2646925" cy="1523400"/>
            </a:xfrm>
            <a:custGeom>
              <a:avLst/>
              <a:gdLst/>
              <a:ahLst/>
              <a:cxnLst/>
              <a:rect l="l" t="t" r="r" b="b"/>
              <a:pathLst>
                <a:path w="105877" h="60936" extrusionOk="0">
                  <a:moveTo>
                    <a:pt x="59677" y="0"/>
                  </a:moveTo>
                  <a:cubicBezTo>
                    <a:pt x="59301" y="0"/>
                    <a:pt x="58926" y="83"/>
                    <a:pt x="58576" y="250"/>
                  </a:cubicBezTo>
                  <a:lnTo>
                    <a:pt x="601" y="33741"/>
                  </a:lnTo>
                  <a:cubicBezTo>
                    <a:pt x="1" y="34074"/>
                    <a:pt x="1" y="34641"/>
                    <a:pt x="601" y="34975"/>
                  </a:cubicBezTo>
                  <a:lnTo>
                    <a:pt x="10008" y="40412"/>
                  </a:lnTo>
                  <a:lnTo>
                    <a:pt x="45133" y="60660"/>
                  </a:lnTo>
                  <a:cubicBezTo>
                    <a:pt x="45467" y="60844"/>
                    <a:pt x="45842" y="60935"/>
                    <a:pt x="46221" y="60935"/>
                  </a:cubicBezTo>
                  <a:cubicBezTo>
                    <a:pt x="46601" y="60935"/>
                    <a:pt x="46984" y="60844"/>
                    <a:pt x="47335" y="60660"/>
                  </a:cubicBezTo>
                  <a:lnTo>
                    <a:pt x="99505" y="30539"/>
                  </a:lnTo>
                  <a:lnTo>
                    <a:pt x="105276" y="27203"/>
                  </a:lnTo>
                  <a:cubicBezTo>
                    <a:pt x="105876" y="26869"/>
                    <a:pt x="105876" y="26302"/>
                    <a:pt x="105276" y="25969"/>
                  </a:cubicBezTo>
                  <a:lnTo>
                    <a:pt x="60777" y="250"/>
                  </a:lnTo>
                  <a:cubicBezTo>
                    <a:pt x="60427" y="83"/>
                    <a:pt x="60052" y="0"/>
                    <a:pt x="59677" y="0"/>
                  </a:cubicBezTo>
                  <a:close/>
                </a:path>
              </a:pathLst>
            </a:custGeom>
            <a:solidFill>
              <a:srgbClr val="FFFFFF">
                <a:alpha val="42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435250" y="2666525"/>
              <a:ext cx="2659425" cy="1534650"/>
            </a:xfrm>
            <a:custGeom>
              <a:avLst/>
              <a:gdLst/>
              <a:ahLst/>
              <a:cxnLst/>
              <a:rect l="l" t="t" r="r" b="b"/>
              <a:pathLst>
                <a:path w="106377" h="61386" extrusionOk="0">
                  <a:moveTo>
                    <a:pt x="59910" y="442"/>
                  </a:moveTo>
                  <a:cubicBezTo>
                    <a:pt x="60252" y="442"/>
                    <a:pt x="60594" y="517"/>
                    <a:pt x="60910" y="667"/>
                  </a:cubicBezTo>
                  <a:lnTo>
                    <a:pt x="68616" y="5104"/>
                  </a:lnTo>
                  <a:lnTo>
                    <a:pt x="105409" y="26386"/>
                  </a:lnTo>
                  <a:cubicBezTo>
                    <a:pt x="105876" y="26486"/>
                    <a:pt x="105876" y="27153"/>
                    <a:pt x="105409" y="27286"/>
                  </a:cubicBezTo>
                  <a:lnTo>
                    <a:pt x="105409" y="27253"/>
                  </a:lnTo>
                  <a:lnTo>
                    <a:pt x="99638" y="30589"/>
                  </a:lnTo>
                  <a:lnTo>
                    <a:pt x="47467" y="60744"/>
                  </a:lnTo>
                  <a:cubicBezTo>
                    <a:pt x="47151" y="60894"/>
                    <a:pt x="46809" y="60969"/>
                    <a:pt x="46467" y="60969"/>
                  </a:cubicBezTo>
                  <a:cubicBezTo>
                    <a:pt x="46125" y="60969"/>
                    <a:pt x="45783" y="60894"/>
                    <a:pt x="45466" y="60744"/>
                  </a:cubicBezTo>
                  <a:lnTo>
                    <a:pt x="10374" y="40463"/>
                  </a:lnTo>
                  <a:lnTo>
                    <a:pt x="968" y="35059"/>
                  </a:lnTo>
                  <a:cubicBezTo>
                    <a:pt x="501" y="34925"/>
                    <a:pt x="501" y="34258"/>
                    <a:pt x="968" y="34125"/>
                  </a:cubicBezTo>
                  <a:lnTo>
                    <a:pt x="58909" y="667"/>
                  </a:lnTo>
                  <a:cubicBezTo>
                    <a:pt x="59226" y="517"/>
                    <a:pt x="59568" y="442"/>
                    <a:pt x="59910" y="442"/>
                  </a:cubicBezTo>
                  <a:close/>
                  <a:moveTo>
                    <a:pt x="59897" y="0"/>
                  </a:moveTo>
                  <a:cubicBezTo>
                    <a:pt x="59484" y="0"/>
                    <a:pt x="59076" y="100"/>
                    <a:pt x="58709" y="300"/>
                  </a:cubicBezTo>
                  <a:lnTo>
                    <a:pt x="734" y="33758"/>
                  </a:lnTo>
                  <a:cubicBezTo>
                    <a:pt x="0" y="34058"/>
                    <a:pt x="0" y="35092"/>
                    <a:pt x="734" y="35392"/>
                  </a:cubicBezTo>
                  <a:lnTo>
                    <a:pt x="10141" y="40829"/>
                  </a:lnTo>
                  <a:lnTo>
                    <a:pt x="45266" y="61111"/>
                  </a:lnTo>
                  <a:cubicBezTo>
                    <a:pt x="45650" y="61294"/>
                    <a:pt x="46066" y="61386"/>
                    <a:pt x="46479" y="61386"/>
                  </a:cubicBezTo>
                  <a:cubicBezTo>
                    <a:pt x="46892" y="61386"/>
                    <a:pt x="47301" y="61294"/>
                    <a:pt x="47668" y="61111"/>
                  </a:cubicBezTo>
                  <a:lnTo>
                    <a:pt x="99838" y="30956"/>
                  </a:lnTo>
                  <a:lnTo>
                    <a:pt x="105609" y="27620"/>
                  </a:lnTo>
                  <a:cubicBezTo>
                    <a:pt x="106376" y="27320"/>
                    <a:pt x="106376" y="26286"/>
                    <a:pt x="105609" y="25985"/>
                  </a:cubicBezTo>
                  <a:lnTo>
                    <a:pt x="68816" y="4704"/>
                  </a:lnTo>
                  <a:lnTo>
                    <a:pt x="61111" y="300"/>
                  </a:lnTo>
                  <a:cubicBezTo>
                    <a:pt x="60727" y="100"/>
                    <a:pt x="60310" y="0"/>
                    <a:pt x="59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3295025" y="711175"/>
              <a:ext cx="1306800" cy="2914100"/>
            </a:xfrm>
            <a:custGeom>
              <a:avLst/>
              <a:gdLst/>
              <a:ahLst/>
              <a:cxnLst/>
              <a:rect l="l" t="t" r="r" b="b"/>
              <a:pathLst>
                <a:path w="52272" h="116564" extrusionOk="0">
                  <a:moveTo>
                    <a:pt x="51649" y="1"/>
                  </a:moveTo>
                  <a:cubicBezTo>
                    <a:pt x="51496" y="1"/>
                    <a:pt x="51322" y="51"/>
                    <a:pt x="51137" y="158"/>
                  </a:cubicBezTo>
                  <a:lnTo>
                    <a:pt x="1135" y="29046"/>
                  </a:lnTo>
                  <a:cubicBezTo>
                    <a:pt x="467" y="29479"/>
                    <a:pt x="34" y="30180"/>
                    <a:pt x="0" y="30980"/>
                  </a:cubicBezTo>
                  <a:lnTo>
                    <a:pt x="0" y="112939"/>
                  </a:lnTo>
                  <a:cubicBezTo>
                    <a:pt x="0" y="113435"/>
                    <a:pt x="251" y="113730"/>
                    <a:pt x="623" y="113730"/>
                  </a:cubicBezTo>
                  <a:cubicBezTo>
                    <a:pt x="776" y="113730"/>
                    <a:pt x="950" y="113680"/>
                    <a:pt x="1135" y="113573"/>
                  </a:cubicBezTo>
                  <a:lnTo>
                    <a:pt x="10475" y="108202"/>
                  </a:lnTo>
                  <a:lnTo>
                    <a:pt x="13877" y="115774"/>
                  </a:lnTo>
                  <a:cubicBezTo>
                    <a:pt x="14118" y="116304"/>
                    <a:pt x="14405" y="116564"/>
                    <a:pt x="14675" y="116564"/>
                  </a:cubicBezTo>
                  <a:cubicBezTo>
                    <a:pt x="14967" y="116564"/>
                    <a:pt x="15238" y="116263"/>
                    <a:pt x="15411" y="115674"/>
                  </a:cubicBezTo>
                  <a:lnTo>
                    <a:pt x="19147" y="103165"/>
                  </a:lnTo>
                  <a:lnTo>
                    <a:pt x="51137" y="84686"/>
                  </a:lnTo>
                  <a:cubicBezTo>
                    <a:pt x="51804" y="84252"/>
                    <a:pt x="52204" y="83551"/>
                    <a:pt x="52271" y="82751"/>
                  </a:cubicBezTo>
                  <a:lnTo>
                    <a:pt x="52271" y="792"/>
                  </a:lnTo>
                  <a:cubicBezTo>
                    <a:pt x="52271" y="296"/>
                    <a:pt x="52020" y="1"/>
                    <a:pt x="5164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3953000" y="2271475"/>
              <a:ext cx="518725" cy="350650"/>
            </a:xfrm>
            <a:custGeom>
              <a:avLst/>
              <a:gdLst/>
              <a:ahLst/>
              <a:cxnLst/>
              <a:rect l="l" t="t" r="r" b="b"/>
              <a:pathLst>
                <a:path w="20749" h="14026" extrusionOk="0">
                  <a:moveTo>
                    <a:pt x="19911" y="0"/>
                  </a:moveTo>
                  <a:cubicBezTo>
                    <a:pt x="19693" y="0"/>
                    <a:pt x="19445" y="72"/>
                    <a:pt x="19181" y="224"/>
                  </a:cubicBezTo>
                  <a:lnTo>
                    <a:pt x="1568" y="10365"/>
                  </a:lnTo>
                  <a:cubicBezTo>
                    <a:pt x="667" y="10932"/>
                    <a:pt x="67" y="11899"/>
                    <a:pt x="0" y="13000"/>
                  </a:cubicBezTo>
                  <a:cubicBezTo>
                    <a:pt x="0" y="13650"/>
                    <a:pt x="339" y="14025"/>
                    <a:pt x="837" y="14025"/>
                  </a:cubicBezTo>
                  <a:cubicBezTo>
                    <a:pt x="1055" y="14025"/>
                    <a:pt x="1304" y="13953"/>
                    <a:pt x="1568" y="13801"/>
                  </a:cubicBezTo>
                  <a:lnTo>
                    <a:pt x="19147" y="3627"/>
                  </a:lnTo>
                  <a:cubicBezTo>
                    <a:pt x="20081" y="3060"/>
                    <a:pt x="20648" y="2092"/>
                    <a:pt x="20748" y="1025"/>
                  </a:cubicBezTo>
                  <a:cubicBezTo>
                    <a:pt x="20748" y="375"/>
                    <a:pt x="20410" y="0"/>
                    <a:pt x="19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3946325" y="2524825"/>
              <a:ext cx="444500" cy="307600"/>
            </a:xfrm>
            <a:custGeom>
              <a:avLst/>
              <a:gdLst/>
              <a:ahLst/>
              <a:cxnLst/>
              <a:rect l="l" t="t" r="r" b="b"/>
              <a:pathLst>
                <a:path w="17780" h="12304" extrusionOk="0">
                  <a:moveTo>
                    <a:pt x="16958" y="0"/>
                  </a:moveTo>
                  <a:cubicBezTo>
                    <a:pt x="16736" y="0"/>
                    <a:pt x="16482" y="75"/>
                    <a:pt x="16212" y="231"/>
                  </a:cubicBezTo>
                  <a:lnTo>
                    <a:pt x="1602" y="8670"/>
                  </a:lnTo>
                  <a:cubicBezTo>
                    <a:pt x="668" y="9237"/>
                    <a:pt x="100" y="10205"/>
                    <a:pt x="0" y="11272"/>
                  </a:cubicBezTo>
                  <a:cubicBezTo>
                    <a:pt x="0" y="11938"/>
                    <a:pt x="332" y="12304"/>
                    <a:pt x="833" y="12304"/>
                  </a:cubicBezTo>
                  <a:cubicBezTo>
                    <a:pt x="1060" y="12304"/>
                    <a:pt x="1321" y="12229"/>
                    <a:pt x="1602" y="12073"/>
                  </a:cubicBezTo>
                  <a:lnTo>
                    <a:pt x="16179" y="3633"/>
                  </a:lnTo>
                  <a:cubicBezTo>
                    <a:pt x="17113" y="3066"/>
                    <a:pt x="17680" y="2099"/>
                    <a:pt x="17780" y="1032"/>
                  </a:cubicBezTo>
                  <a:cubicBezTo>
                    <a:pt x="17780" y="366"/>
                    <a:pt x="17448" y="0"/>
                    <a:pt x="16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3442625" y="2534800"/>
              <a:ext cx="438675" cy="614600"/>
            </a:xfrm>
            <a:custGeom>
              <a:avLst/>
              <a:gdLst/>
              <a:ahLst/>
              <a:cxnLst/>
              <a:rect l="l" t="t" r="r" b="b"/>
              <a:pathLst>
                <a:path w="17547" h="24584" extrusionOk="0">
                  <a:moveTo>
                    <a:pt x="9455" y="8685"/>
                  </a:moveTo>
                  <a:cubicBezTo>
                    <a:pt x="10381" y="8685"/>
                    <a:pt x="10942" y="9591"/>
                    <a:pt x="10942" y="11040"/>
                  </a:cubicBezTo>
                  <a:cubicBezTo>
                    <a:pt x="10942" y="13075"/>
                    <a:pt x="9908" y="15243"/>
                    <a:pt x="8440" y="16110"/>
                  </a:cubicBezTo>
                  <a:cubicBezTo>
                    <a:pt x="8102" y="16302"/>
                    <a:pt x="7791" y="16392"/>
                    <a:pt x="7512" y="16392"/>
                  </a:cubicBezTo>
                  <a:cubicBezTo>
                    <a:pt x="6578" y="16392"/>
                    <a:pt x="6005" y="15391"/>
                    <a:pt x="6005" y="13875"/>
                  </a:cubicBezTo>
                  <a:cubicBezTo>
                    <a:pt x="6005" y="11974"/>
                    <a:pt x="6972" y="9839"/>
                    <a:pt x="8407" y="9005"/>
                  </a:cubicBezTo>
                  <a:cubicBezTo>
                    <a:pt x="8792" y="8787"/>
                    <a:pt x="9144" y="8685"/>
                    <a:pt x="9455" y="8685"/>
                  </a:cubicBezTo>
                  <a:close/>
                  <a:moveTo>
                    <a:pt x="12646" y="1"/>
                  </a:moveTo>
                  <a:cubicBezTo>
                    <a:pt x="11522" y="1"/>
                    <a:pt x="10248" y="378"/>
                    <a:pt x="8874" y="1166"/>
                  </a:cubicBezTo>
                  <a:cubicBezTo>
                    <a:pt x="3870" y="4068"/>
                    <a:pt x="1" y="11207"/>
                    <a:pt x="1" y="17545"/>
                  </a:cubicBezTo>
                  <a:cubicBezTo>
                    <a:pt x="1" y="22045"/>
                    <a:pt x="1928" y="24583"/>
                    <a:pt x="4856" y="24583"/>
                  </a:cubicBezTo>
                  <a:cubicBezTo>
                    <a:pt x="5986" y="24583"/>
                    <a:pt x="7265" y="24205"/>
                    <a:pt x="8640" y="23416"/>
                  </a:cubicBezTo>
                  <a:cubicBezTo>
                    <a:pt x="10075" y="22515"/>
                    <a:pt x="11342" y="21381"/>
                    <a:pt x="12376" y="20046"/>
                  </a:cubicBezTo>
                  <a:cubicBezTo>
                    <a:pt x="12843" y="19513"/>
                    <a:pt x="12977" y="18712"/>
                    <a:pt x="12743" y="18312"/>
                  </a:cubicBezTo>
                  <a:cubicBezTo>
                    <a:pt x="12668" y="18162"/>
                    <a:pt x="12552" y="18092"/>
                    <a:pt x="12411" y="18092"/>
                  </a:cubicBezTo>
                  <a:cubicBezTo>
                    <a:pt x="12174" y="18092"/>
                    <a:pt x="11868" y="18290"/>
                    <a:pt x="11576" y="18645"/>
                  </a:cubicBezTo>
                  <a:cubicBezTo>
                    <a:pt x="10775" y="19680"/>
                    <a:pt x="9741" y="20580"/>
                    <a:pt x="8607" y="21281"/>
                  </a:cubicBezTo>
                  <a:cubicBezTo>
                    <a:pt x="7497" y="21920"/>
                    <a:pt x="6460" y="22228"/>
                    <a:pt x="5541" y="22228"/>
                  </a:cubicBezTo>
                  <a:cubicBezTo>
                    <a:pt x="3201" y="22228"/>
                    <a:pt x="1635" y="20228"/>
                    <a:pt x="1635" y="16611"/>
                  </a:cubicBezTo>
                  <a:cubicBezTo>
                    <a:pt x="1635" y="11474"/>
                    <a:pt x="4837" y="5569"/>
                    <a:pt x="8874" y="3234"/>
                  </a:cubicBezTo>
                  <a:cubicBezTo>
                    <a:pt x="10033" y="2570"/>
                    <a:pt x="11075" y="2258"/>
                    <a:pt x="11981" y="2258"/>
                  </a:cubicBezTo>
                  <a:cubicBezTo>
                    <a:pt x="14436" y="2258"/>
                    <a:pt x="15879" y="4551"/>
                    <a:pt x="15879" y="8305"/>
                  </a:cubicBezTo>
                  <a:cubicBezTo>
                    <a:pt x="15879" y="10973"/>
                    <a:pt x="14978" y="13308"/>
                    <a:pt x="14044" y="13842"/>
                  </a:cubicBezTo>
                  <a:cubicBezTo>
                    <a:pt x="13889" y="13939"/>
                    <a:pt x="13747" y="13991"/>
                    <a:pt x="13625" y="13991"/>
                  </a:cubicBezTo>
                  <a:cubicBezTo>
                    <a:pt x="13328" y="13991"/>
                    <a:pt x="13143" y="13684"/>
                    <a:pt x="13143" y="12975"/>
                  </a:cubicBezTo>
                  <a:lnTo>
                    <a:pt x="13143" y="5236"/>
                  </a:lnTo>
                  <a:cubicBezTo>
                    <a:pt x="13143" y="4730"/>
                    <a:pt x="12900" y="4432"/>
                    <a:pt x="12550" y="4432"/>
                  </a:cubicBezTo>
                  <a:cubicBezTo>
                    <a:pt x="12416" y="4432"/>
                    <a:pt x="12267" y="4476"/>
                    <a:pt x="12109" y="4569"/>
                  </a:cubicBezTo>
                  <a:cubicBezTo>
                    <a:pt x="11509" y="4902"/>
                    <a:pt x="11042" y="5536"/>
                    <a:pt x="11042" y="6003"/>
                  </a:cubicBezTo>
                  <a:lnTo>
                    <a:pt x="11042" y="6837"/>
                  </a:lnTo>
                  <a:cubicBezTo>
                    <a:pt x="10936" y="6563"/>
                    <a:pt x="10431" y="6169"/>
                    <a:pt x="9644" y="6169"/>
                  </a:cubicBezTo>
                  <a:cubicBezTo>
                    <a:pt x="9186" y="6169"/>
                    <a:pt x="8632" y="6302"/>
                    <a:pt x="8006" y="6670"/>
                  </a:cubicBezTo>
                  <a:cubicBezTo>
                    <a:pt x="5405" y="8138"/>
                    <a:pt x="3737" y="11907"/>
                    <a:pt x="3737" y="15310"/>
                  </a:cubicBezTo>
                  <a:cubicBezTo>
                    <a:pt x="3737" y="17954"/>
                    <a:pt x="4869" y="19322"/>
                    <a:pt x="6408" y="19322"/>
                  </a:cubicBezTo>
                  <a:cubicBezTo>
                    <a:pt x="6965" y="19322"/>
                    <a:pt x="7577" y="19143"/>
                    <a:pt x="8207" y="18779"/>
                  </a:cubicBezTo>
                  <a:cubicBezTo>
                    <a:pt x="9541" y="18012"/>
                    <a:pt x="10742" y="16544"/>
                    <a:pt x="11542" y="14543"/>
                  </a:cubicBezTo>
                  <a:lnTo>
                    <a:pt x="11576" y="15043"/>
                  </a:lnTo>
                  <a:cubicBezTo>
                    <a:pt x="11720" y="15869"/>
                    <a:pt x="12095" y="16235"/>
                    <a:pt x="12645" y="16235"/>
                  </a:cubicBezTo>
                  <a:cubicBezTo>
                    <a:pt x="12983" y="16235"/>
                    <a:pt x="13387" y="16097"/>
                    <a:pt x="13844" y="15843"/>
                  </a:cubicBezTo>
                  <a:cubicBezTo>
                    <a:pt x="16012" y="14609"/>
                    <a:pt x="17547" y="11173"/>
                    <a:pt x="17547" y="7304"/>
                  </a:cubicBezTo>
                  <a:cubicBezTo>
                    <a:pt x="17547" y="2634"/>
                    <a:pt x="15616" y="1"/>
                    <a:pt x="12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3556875" y="1321050"/>
              <a:ext cx="782250" cy="1009200"/>
            </a:xfrm>
            <a:custGeom>
              <a:avLst/>
              <a:gdLst/>
              <a:ahLst/>
              <a:cxnLst/>
              <a:rect l="l" t="t" r="r" b="b"/>
              <a:pathLst>
                <a:path w="31290" h="40368" extrusionOk="0">
                  <a:moveTo>
                    <a:pt x="22647" y="1"/>
                  </a:moveTo>
                  <a:cubicBezTo>
                    <a:pt x="20540" y="1"/>
                    <a:pt x="18162" y="691"/>
                    <a:pt x="15645" y="2149"/>
                  </a:cubicBezTo>
                  <a:cubicBezTo>
                    <a:pt x="7006" y="7152"/>
                    <a:pt x="1" y="19228"/>
                    <a:pt x="1" y="29202"/>
                  </a:cubicBezTo>
                  <a:cubicBezTo>
                    <a:pt x="1" y="36280"/>
                    <a:pt x="3529" y="40368"/>
                    <a:pt x="8666" y="40368"/>
                  </a:cubicBezTo>
                  <a:cubicBezTo>
                    <a:pt x="10767" y="40368"/>
                    <a:pt x="13137" y="39684"/>
                    <a:pt x="15645" y="38241"/>
                  </a:cubicBezTo>
                  <a:cubicBezTo>
                    <a:pt x="24285" y="33271"/>
                    <a:pt x="31290" y="21129"/>
                    <a:pt x="31290" y="11155"/>
                  </a:cubicBezTo>
                  <a:cubicBezTo>
                    <a:pt x="31290" y="4087"/>
                    <a:pt x="27771" y="1"/>
                    <a:pt x="22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3556875" y="1321050"/>
              <a:ext cx="782250" cy="1009200"/>
            </a:xfrm>
            <a:custGeom>
              <a:avLst/>
              <a:gdLst/>
              <a:ahLst/>
              <a:cxnLst/>
              <a:rect l="l" t="t" r="r" b="b"/>
              <a:pathLst>
                <a:path w="31290" h="40368" extrusionOk="0">
                  <a:moveTo>
                    <a:pt x="22647" y="1"/>
                  </a:moveTo>
                  <a:cubicBezTo>
                    <a:pt x="20540" y="1"/>
                    <a:pt x="18162" y="691"/>
                    <a:pt x="15645" y="2149"/>
                  </a:cubicBezTo>
                  <a:cubicBezTo>
                    <a:pt x="7006" y="7152"/>
                    <a:pt x="1" y="19228"/>
                    <a:pt x="1" y="29202"/>
                  </a:cubicBezTo>
                  <a:cubicBezTo>
                    <a:pt x="1" y="36280"/>
                    <a:pt x="3529" y="40368"/>
                    <a:pt x="8666" y="40368"/>
                  </a:cubicBezTo>
                  <a:cubicBezTo>
                    <a:pt x="10767" y="40368"/>
                    <a:pt x="13137" y="39684"/>
                    <a:pt x="15645" y="38241"/>
                  </a:cubicBezTo>
                  <a:cubicBezTo>
                    <a:pt x="24285" y="33271"/>
                    <a:pt x="31290" y="21129"/>
                    <a:pt x="31290" y="11155"/>
                  </a:cubicBezTo>
                  <a:cubicBezTo>
                    <a:pt x="31290" y="4087"/>
                    <a:pt x="27771" y="1"/>
                    <a:pt x="226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3742000" y="1705000"/>
              <a:ext cx="78425" cy="167650"/>
            </a:xfrm>
            <a:custGeom>
              <a:avLst/>
              <a:gdLst/>
              <a:ahLst/>
              <a:cxnLst/>
              <a:rect l="l" t="t" r="r" b="b"/>
              <a:pathLst>
                <a:path w="3137" h="6706" extrusionOk="0">
                  <a:moveTo>
                    <a:pt x="2536" y="0"/>
                  </a:moveTo>
                  <a:cubicBezTo>
                    <a:pt x="1836" y="134"/>
                    <a:pt x="1168" y="534"/>
                    <a:pt x="768" y="1134"/>
                  </a:cubicBezTo>
                  <a:cubicBezTo>
                    <a:pt x="1" y="2102"/>
                    <a:pt x="134" y="3536"/>
                    <a:pt x="768" y="6705"/>
                  </a:cubicBezTo>
                  <a:lnTo>
                    <a:pt x="3136" y="6338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4115600" y="1565375"/>
              <a:ext cx="93450" cy="94625"/>
            </a:xfrm>
            <a:custGeom>
              <a:avLst/>
              <a:gdLst/>
              <a:ahLst/>
              <a:cxnLst/>
              <a:rect l="l" t="t" r="r" b="b"/>
              <a:pathLst>
                <a:path w="3738" h="3785" extrusionOk="0">
                  <a:moveTo>
                    <a:pt x="3351" y="1"/>
                  </a:moveTo>
                  <a:cubicBezTo>
                    <a:pt x="3235" y="1"/>
                    <a:pt x="3086" y="65"/>
                    <a:pt x="2903" y="215"/>
                  </a:cubicBezTo>
                  <a:cubicBezTo>
                    <a:pt x="2469" y="548"/>
                    <a:pt x="1969" y="782"/>
                    <a:pt x="1435" y="915"/>
                  </a:cubicBezTo>
                  <a:lnTo>
                    <a:pt x="1" y="2116"/>
                  </a:lnTo>
                  <a:cubicBezTo>
                    <a:pt x="1" y="2116"/>
                    <a:pt x="668" y="3684"/>
                    <a:pt x="668" y="3784"/>
                  </a:cubicBezTo>
                  <a:cubicBezTo>
                    <a:pt x="1902" y="3317"/>
                    <a:pt x="2903" y="2416"/>
                    <a:pt x="3437" y="1216"/>
                  </a:cubicBezTo>
                  <a:cubicBezTo>
                    <a:pt x="3737" y="589"/>
                    <a:pt x="3699" y="1"/>
                    <a:pt x="3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3662775" y="1998350"/>
              <a:ext cx="537925" cy="426300"/>
            </a:xfrm>
            <a:custGeom>
              <a:avLst/>
              <a:gdLst/>
              <a:ahLst/>
              <a:cxnLst/>
              <a:rect l="l" t="t" r="r" b="b"/>
              <a:pathLst>
                <a:path w="21517" h="17052" extrusionOk="0">
                  <a:moveTo>
                    <a:pt x="17984" y="0"/>
                  </a:moveTo>
                  <a:cubicBezTo>
                    <a:pt x="16996" y="0"/>
                    <a:pt x="15530" y="395"/>
                    <a:pt x="13310" y="1409"/>
                  </a:cubicBezTo>
                  <a:lnTo>
                    <a:pt x="7073" y="4645"/>
                  </a:lnTo>
                  <a:cubicBezTo>
                    <a:pt x="7073" y="4645"/>
                    <a:pt x="2670" y="7513"/>
                    <a:pt x="1702" y="8514"/>
                  </a:cubicBezTo>
                  <a:cubicBezTo>
                    <a:pt x="735" y="9515"/>
                    <a:pt x="335" y="12650"/>
                    <a:pt x="1" y="16487"/>
                  </a:cubicBezTo>
                  <a:cubicBezTo>
                    <a:pt x="1" y="16487"/>
                    <a:pt x="1346" y="17052"/>
                    <a:pt x="3744" y="17052"/>
                  </a:cubicBezTo>
                  <a:cubicBezTo>
                    <a:pt x="5970" y="17052"/>
                    <a:pt x="9104" y="16564"/>
                    <a:pt x="12910" y="14685"/>
                  </a:cubicBezTo>
                  <a:cubicBezTo>
                    <a:pt x="20816" y="10782"/>
                    <a:pt x="21516" y="7680"/>
                    <a:pt x="21516" y="7680"/>
                  </a:cubicBezTo>
                  <a:cubicBezTo>
                    <a:pt x="21516" y="7680"/>
                    <a:pt x="20482" y="3044"/>
                    <a:pt x="20115" y="1776"/>
                  </a:cubicBezTo>
                  <a:cubicBezTo>
                    <a:pt x="19840" y="813"/>
                    <a:pt x="19403" y="0"/>
                    <a:pt x="179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3719500" y="1581725"/>
              <a:ext cx="439500" cy="576925"/>
            </a:xfrm>
            <a:custGeom>
              <a:avLst/>
              <a:gdLst/>
              <a:ahLst/>
              <a:cxnLst/>
              <a:rect l="l" t="t" r="r" b="b"/>
              <a:pathLst>
                <a:path w="17580" h="23077" extrusionOk="0">
                  <a:moveTo>
                    <a:pt x="12762" y="0"/>
                  </a:moveTo>
                  <a:cubicBezTo>
                    <a:pt x="10732" y="0"/>
                    <a:pt x="8369" y="1107"/>
                    <a:pt x="6638" y="2663"/>
                  </a:cubicBezTo>
                  <a:cubicBezTo>
                    <a:pt x="3303" y="5665"/>
                    <a:pt x="4570" y="11136"/>
                    <a:pt x="4570" y="11136"/>
                  </a:cubicBezTo>
                  <a:cubicBezTo>
                    <a:pt x="4495" y="11197"/>
                    <a:pt x="4414" y="11224"/>
                    <a:pt x="4329" y="11224"/>
                  </a:cubicBezTo>
                  <a:cubicBezTo>
                    <a:pt x="4001" y="11224"/>
                    <a:pt x="3614" y="10827"/>
                    <a:pt x="3269" y="10535"/>
                  </a:cubicBezTo>
                  <a:cubicBezTo>
                    <a:pt x="3105" y="10409"/>
                    <a:pt x="2798" y="10297"/>
                    <a:pt x="2441" y="10297"/>
                  </a:cubicBezTo>
                  <a:cubicBezTo>
                    <a:pt x="1855" y="10297"/>
                    <a:pt x="1136" y="10599"/>
                    <a:pt x="701" y="11636"/>
                  </a:cubicBezTo>
                  <a:cubicBezTo>
                    <a:pt x="0" y="13337"/>
                    <a:pt x="1635" y="14939"/>
                    <a:pt x="2569" y="15339"/>
                  </a:cubicBezTo>
                  <a:cubicBezTo>
                    <a:pt x="2806" y="15446"/>
                    <a:pt x="3061" y="15498"/>
                    <a:pt x="3314" y="15498"/>
                  </a:cubicBezTo>
                  <a:cubicBezTo>
                    <a:pt x="3772" y="15498"/>
                    <a:pt x="4226" y="15327"/>
                    <a:pt x="4570" y="15005"/>
                  </a:cubicBezTo>
                  <a:lnTo>
                    <a:pt x="4804" y="21310"/>
                  </a:lnTo>
                  <a:cubicBezTo>
                    <a:pt x="4804" y="21310"/>
                    <a:pt x="5810" y="23077"/>
                    <a:pt x="8533" y="23077"/>
                  </a:cubicBezTo>
                  <a:cubicBezTo>
                    <a:pt x="8826" y="23077"/>
                    <a:pt x="9140" y="23056"/>
                    <a:pt x="9474" y="23011"/>
                  </a:cubicBezTo>
                  <a:cubicBezTo>
                    <a:pt x="12909" y="22577"/>
                    <a:pt x="12176" y="19142"/>
                    <a:pt x="11075" y="18074"/>
                  </a:cubicBezTo>
                  <a:lnTo>
                    <a:pt x="11075" y="16773"/>
                  </a:lnTo>
                  <a:cubicBezTo>
                    <a:pt x="11075" y="16773"/>
                    <a:pt x="12843" y="16640"/>
                    <a:pt x="13643" y="16206"/>
                  </a:cubicBezTo>
                  <a:cubicBezTo>
                    <a:pt x="14110" y="15973"/>
                    <a:pt x="15178" y="14405"/>
                    <a:pt x="15845" y="12770"/>
                  </a:cubicBezTo>
                  <a:cubicBezTo>
                    <a:pt x="17246" y="9801"/>
                    <a:pt x="17579" y="6432"/>
                    <a:pt x="16746" y="3230"/>
                  </a:cubicBezTo>
                  <a:cubicBezTo>
                    <a:pt x="16174" y="913"/>
                    <a:pt x="14606" y="0"/>
                    <a:pt x="127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3752025" y="1451350"/>
              <a:ext cx="434500" cy="423050"/>
            </a:xfrm>
            <a:custGeom>
              <a:avLst/>
              <a:gdLst/>
              <a:ahLst/>
              <a:cxnLst/>
              <a:rect l="l" t="t" r="r" b="b"/>
              <a:pathLst>
                <a:path w="17380" h="16922" extrusionOk="0">
                  <a:moveTo>
                    <a:pt x="16491" y="1"/>
                  </a:moveTo>
                  <a:cubicBezTo>
                    <a:pt x="16140" y="1"/>
                    <a:pt x="15492" y="481"/>
                    <a:pt x="14044" y="1507"/>
                  </a:cubicBezTo>
                  <a:cubicBezTo>
                    <a:pt x="12176" y="2774"/>
                    <a:pt x="10141" y="3742"/>
                    <a:pt x="7939" y="4342"/>
                  </a:cubicBezTo>
                  <a:cubicBezTo>
                    <a:pt x="6238" y="4843"/>
                    <a:pt x="3936" y="5276"/>
                    <a:pt x="2735" y="6844"/>
                  </a:cubicBezTo>
                  <a:cubicBezTo>
                    <a:pt x="2202" y="7511"/>
                    <a:pt x="1935" y="8345"/>
                    <a:pt x="2002" y="9212"/>
                  </a:cubicBezTo>
                  <a:cubicBezTo>
                    <a:pt x="1868" y="9112"/>
                    <a:pt x="1768" y="9046"/>
                    <a:pt x="1635" y="9012"/>
                  </a:cubicBezTo>
                  <a:cubicBezTo>
                    <a:pt x="1548" y="8988"/>
                    <a:pt x="1459" y="8976"/>
                    <a:pt x="1369" y="8976"/>
                  </a:cubicBezTo>
                  <a:cubicBezTo>
                    <a:pt x="839" y="8976"/>
                    <a:pt x="285" y="9380"/>
                    <a:pt x="0" y="9980"/>
                  </a:cubicBezTo>
                  <a:lnTo>
                    <a:pt x="2102" y="10513"/>
                  </a:lnTo>
                  <a:cubicBezTo>
                    <a:pt x="1935" y="11714"/>
                    <a:pt x="1468" y="15450"/>
                    <a:pt x="1968" y="15750"/>
                  </a:cubicBezTo>
                  <a:cubicBezTo>
                    <a:pt x="2387" y="16040"/>
                    <a:pt x="3055" y="16921"/>
                    <a:pt x="3250" y="16921"/>
                  </a:cubicBezTo>
                  <a:cubicBezTo>
                    <a:pt x="3257" y="16921"/>
                    <a:pt x="3263" y="16920"/>
                    <a:pt x="3269" y="16918"/>
                  </a:cubicBezTo>
                  <a:cubicBezTo>
                    <a:pt x="3870" y="16751"/>
                    <a:pt x="4103" y="14116"/>
                    <a:pt x="4437" y="12515"/>
                  </a:cubicBezTo>
                  <a:cubicBezTo>
                    <a:pt x="4770" y="10680"/>
                    <a:pt x="4904" y="10013"/>
                    <a:pt x="5571" y="9946"/>
                  </a:cubicBezTo>
                  <a:cubicBezTo>
                    <a:pt x="7706" y="9613"/>
                    <a:pt x="9774" y="9079"/>
                    <a:pt x="11842" y="8378"/>
                  </a:cubicBezTo>
                  <a:cubicBezTo>
                    <a:pt x="14077" y="7511"/>
                    <a:pt x="14711" y="6744"/>
                    <a:pt x="14711" y="6744"/>
                  </a:cubicBezTo>
                  <a:lnTo>
                    <a:pt x="15912" y="5977"/>
                  </a:lnTo>
                  <a:cubicBezTo>
                    <a:pt x="17012" y="4409"/>
                    <a:pt x="17379" y="2474"/>
                    <a:pt x="16946" y="606"/>
                  </a:cubicBezTo>
                  <a:cubicBezTo>
                    <a:pt x="16826" y="209"/>
                    <a:pt x="16723" y="1"/>
                    <a:pt x="16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3851250" y="1971025"/>
              <a:ext cx="144300" cy="52900"/>
            </a:xfrm>
            <a:custGeom>
              <a:avLst/>
              <a:gdLst/>
              <a:ahLst/>
              <a:cxnLst/>
              <a:rect l="l" t="t" r="r" b="b"/>
              <a:pathLst>
                <a:path w="5772" h="2116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601"/>
                    <a:pt x="468" y="1134"/>
                    <a:pt x="868" y="1568"/>
                  </a:cubicBezTo>
                  <a:cubicBezTo>
                    <a:pt x="1294" y="2012"/>
                    <a:pt x="2654" y="2115"/>
                    <a:pt x="3834" y="2115"/>
                  </a:cubicBezTo>
                  <a:cubicBezTo>
                    <a:pt x="4873" y="2115"/>
                    <a:pt x="5771" y="2035"/>
                    <a:pt x="5771" y="2035"/>
                  </a:cubicBezTo>
                  <a:lnTo>
                    <a:pt x="5771" y="1201"/>
                  </a:lnTo>
                  <a:cubicBezTo>
                    <a:pt x="5771" y="1201"/>
                    <a:pt x="4748" y="1267"/>
                    <a:pt x="3665" y="1267"/>
                  </a:cubicBezTo>
                  <a:cubicBezTo>
                    <a:pt x="2852" y="1267"/>
                    <a:pt x="2007" y="1230"/>
                    <a:pt x="1535" y="1101"/>
                  </a:cubicBezTo>
                  <a:cubicBezTo>
                    <a:pt x="901" y="968"/>
                    <a:pt x="334" y="567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72175" y="1909300"/>
              <a:ext cx="40050" cy="22550"/>
            </a:xfrm>
            <a:custGeom>
              <a:avLst/>
              <a:gdLst/>
              <a:ahLst/>
              <a:cxnLst/>
              <a:rect l="l" t="t" r="r" b="b"/>
              <a:pathLst>
                <a:path w="1602" h="902" extrusionOk="0">
                  <a:moveTo>
                    <a:pt x="134" y="1"/>
                  </a:moveTo>
                  <a:cubicBezTo>
                    <a:pt x="0" y="434"/>
                    <a:pt x="201" y="835"/>
                    <a:pt x="601" y="901"/>
                  </a:cubicBezTo>
                  <a:cubicBezTo>
                    <a:pt x="1068" y="901"/>
                    <a:pt x="1468" y="601"/>
                    <a:pt x="1602" y="1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028050" y="1768375"/>
              <a:ext cx="55050" cy="93425"/>
            </a:xfrm>
            <a:custGeom>
              <a:avLst/>
              <a:gdLst/>
              <a:ahLst/>
              <a:cxnLst/>
              <a:rect l="l" t="t" r="r" b="b"/>
              <a:pathLst>
                <a:path w="2202" h="3737" extrusionOk="0">
                  <a:moveTo>
                    <a:pt x="0" y="0"/>
                  </a:moveTo>
                  <a:lnTo>
                    <a:pt x="201" y="3736"/>
                  </a:lnTo>
                  <a:lnTo>
                    <a:pt x="2202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3944775" y="1788700"/>
              <a:ext cx="32425" cy="34475"/>
            </a:xfrm>
            <a:custGeom>
              <a:avLst/>
              <a:gdLst/>
              <a:ahLst/>
              <a:cxnLst/>
              <a:rect l="l" t="t" r="r" b="b"/>
              <a:pathLst>
                <a:path w="1297" h="1379" extrusionOk="0">
                  <a:moveTo>
                    <a:pt x="794" y="0"/>
                  </a:moveTo>
                  <a:cubicBezTo>
                    <a:pt x="751" y="0"/>
                    <a:pt x="706" y="7"/>
                    <a:pt x="663" y="21"/>
                  </a:cubicBezTo>
                  <a:cubicBezTo>
                    <a:pt x="296" y="155"/>
                    <a:pt x="29" y="488"/>
                    <a:pt x="29" y="855"/>
                  </a:cubicBezTo>
                  <a:cubicBezTo>
                    <a:pt x="1" y="1165"/>
                    <a:pt x="233" y="1379"/>
                    <a:pt x="507" y="1379"/>
                  </a:cubicBezTo>
                  <a:cubicBezTo>
                    <a:pt x="558" y="1379"/>
                    <a:pt x="610" y="1371"/>
                    <a:pt x="663" y="1356"/>
                  </a:cubicBezTo>
                  <a:cubicBezTo>
                    <a:pt x="1030" y="1256"/>
                    <a:pt x="1263" y="922"/>
                    <a:pt x="1297" y="522"/>
                  </a:cubicBezTo>
                  <a:cubicBezTo>
                    <a:pt x="1297" y="237"/>
                    <a:pt x="1053" y="0"/>
                    <a:pt x="7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3922150" y="1739600"/>
              <a:ext cx="38375" cy="34625"/>
            </a:xfrm>
            <a:custGeom>
              <a:avLst/>
              <a:gdLst/>
              <a:ahLst/>
              <a:cxnLst/>
              <a:rect l="l" t="t" r="r" b="b"/>
              <a:pathLst>
                <a:path w="1535" h="1385" extrusionOk="0">
                  <a:moveTo>
                    <a:pt x="989" y="0"/>
                  </a:moveTo>
                  <a:cubicBezTo>
                    <a:pt x="807" y="0"/>
                    <a:pt x="627" y="75"/>
                    <a:pt x="500" y="217"/>
                  </a:cubicBezTo>
                  <a:cubicBezTo>
                    <a:pt x="133" y="484"/>
                    <a:pt x="0" y="951"/>
                    <a:pt x="167" y="1385"/>
                  </a:cubicBezTo>
                  <a:lnTo>
                    <a:pt x="1534" y="284"/>
                  </a:lnTo>
                  <a:cubicBezTo>
                    <a:pt x="1394" y="92"/>
                    <a:pt x="1190" y="0"/>
                    <a:pt x="9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086425" y="1689350"/>
              <a:ext cx="38375" cy="28175"/>
            </a:xfrm>
            <a:custGeom>
              <a:avLst/>
              <a:gdLst/>
              <a:ahLst/>
              <a:cxnLst/>
              <a:rect l="l" t="t" r="r" b="b"/>
              <a:pathLst>
                <a:path w="1535" h="1127" extrusionOk="0">
                  <a:moveTo>
                    <a:pt x="787" y="0"/>
                  </a:moveTo>
                  <a:cubicBezTo>
                    <a:pt x="458" y="0"/>
                    <a:pt x="152" y="189"/>
                    <a:pt x="0" y="493"/>
                  </a:cubicBezTo>
                  <a:lnTo>
                    <a:pt x="1268" y="1127"/>
                  </a:lnTo>
                  <a:cubicBezTo>
                    <a:pt x="1535" y="760"/>
                    <a:pt x="1435" y="293"/>
                    <a:pt x="1101" y="59"/>
                  </a:cubicBezTo>
                  <a:cubicBezTo>
                    <a:pt x="997" y="19"/>
                    <a:pt x="891" y="0"/>
                    <a:pt x="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076550" y="1749150"/>
              <a:ext cx="33100" cy="34000"/>
            </a:xfrm>
            <a:custGeom>
              <a:avLst/>
              <a:gdLst/>
              <a:ahLst/>
              <a:cxnLst/>
              <a:rect l="l" t="t" r="r" b="b"/>
              <a:pathLst>
                <a:path w="1324" h="1360" extrusionOk="0">
                  <a:moveTo>
                    <a:pt x="840" y="1"/>
                  </a:moveTo>
                  <a:cubicBezTo>
                    <a:pt x="782" y="1"/>
                    <a:pt x="722" y="12"/>
                    <a:pt x="662" y="36"/>
                  </a:cubicBezTo>
                  <a:cubicBezTo>
                    <a:pt x="295" y="136"/>
                    <a:pt x="28" y="469"/>
                    <a:pt x="28" y="870"/>
                  </a:cubicBezTo>
                  <a:cubicBezTo>
                    <a:pt x="0" y="1150"/>
                    <a:pt x="232" y="1360"/>
                    <a:pt x="505" y="1360"/>
                  </a:cubicBezTo>
                  <a:cubicBezTo>
                    <a:pt x="556" y="1360"/>
                    <a:pt x="609" y="1352"/>
                    <a:pt x="662" y="1337"/>
                  </a:cubicBezTo>
                  <a:cubicBezTo>
                    <a:pt x="1029" y="1236"/>
                    <a:pt x="1296" y="903"/>
                    <a:pt x="1296" y="503"/>
                  </a:cubicBezTo>
                  <a:cubicBezTo>
                    <a:pt x="1323" y="229"/>
                    <a:pt x="1104" y="1"/>
                    <a:pt x="8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720000" y="539694"/>
            <a:ext cx="2361867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2882899" y="0"/>
            <a:ext cx="3378201" cy="54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Website Screenshots</a:t>
            </a:r>
            <a:endParaRPr sz="24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8D97D1-ECD4-31D0-EAE7-0660ECCC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9990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A8D47D-2C9D-4815-B12A-58228337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4894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382644-13A5-DF24-0DE9-5DB6F290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61" y="5143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6F36D5B-63C9-CB45-8186-E0C241F1C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7942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the status of products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20">
            <a:extLst>
              <a:ext uri="{FF2B5EF4-FFF2-40B4-BE49-F238E27FC236}">
                <a16:creationId xmlns:a16="http://schemas.microsoft.com/office/drawing/2014/main" id="{DCE9008C-2D4B-2933-87C2-ECD205038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51480"/>
            <a:ext cx="59436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7724FD9-385B-5BCA-28CB-78437B37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41851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2882899" y="0"/>
            <a:ext cx="3378201" cy="54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Website Screenshots</a:t>
            </a:r>
            <a:endParaRPr sz="24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8D97D1-ECD4-31D0-EAE7-0660ECCC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9990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A8D47D-2C9D-4815-B12A-58228337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967" y="4894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382644-13A5-DF24-0DE9-5DB6F290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61" y="5143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7724FD9-385B-5BCA-28CB-78437B37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41851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AA0104-CAA2-B044-23FB-600A9614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2" y="10429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dark mode/Dashboard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21">
            <a:extLst>
              <a:ext uri="{FF2B5EF4-FFF2-40B4-BE49-F238E27FC236}">
                <a16:creationId xmlns:a16="http://schemas.microsoft.com/office/drawing/2014/main" id="{8837DF12-29DA-9AFA-8C86-C0247A637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1500186"/>
            <a:ext cx="59436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30490FD-EA2E-4F8E-F11D-0820BAC31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338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1"/>
          <p:cNvSpPr txBox="1">
            <a:spLocks noGrp="1"/>
          </p:cNvSpPr>
          <p:nvPr>
            <p:ph type="ctrTitle"/>
          </p:nvPr>
        </p:nvSpPr>
        <p:spPr>
          <a:xfrm>
            <a:off x="3243000" y="2038350"/>
            <a:ext cx="26580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93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3"/>
          <p:cNvSpPr txBox="1">
            <a:spLocks noGrp="1"/>
          </p:cNvSpPr>
          <p:nvPr>
            <p:ph type="subTitle" idx="1"/>
          </p:nvPr>
        </p:nvSpPr>
        <p:spPr>
          <a:xfrm>
            <a:off x="626034" y="1550212"/>
            <a:ext cx="4955377" cy="3165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Motivated by the lack of proper mechanic shops in our university area.</a:t>
            </a:r>
            <a:endParaRPr lang="en-US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b="0" i="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Many people face issues and also sudden breakdowns with their cars and bikes.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</a:t>
            </a:r>
            <a:r>
              <a:rPr lang="en-US" b="0" i="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inimize </a:t>
            </a: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ime consumption and energy wastage.</a:t>
            </a:r>
            <a:endParaRPr lang="en-US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b="0" i="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Aim to create quality job opportunities.</a:t>
            </a:r>
            <a:endParaRPr lang="en-US" b="0" i="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1188" name="Google Shape;1188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147025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grpSp>
        <p:nvGrpSpPr>
          <p:cNvPr id="6" name="Google Shape;1775;p63">
            <a:extLst>
              <a:ext uri="{FF2B5EF4-FFF2-40B4-BE49-F238E27FC236}">
                <a16:creationId xmlns:a16="http://schemas.microsoft.com/office/drawing/2014/main" id="{3EC72CA6-8B60-4837-8A76-6619EBF47FAB}"/>
              </a:ext>
            </a:extLst>
          </p:cNvPr>
          <p:cNvGrpSpPr/>
          <p:nvPr/>
        </p:nvGrpSpPr>
        <p:grpSpPr>
          <a:xfrm>
            <a:off x="5714999" y="1267416"/>
            <a:ext cx="2872343" cy="2695375"/>
            <a:chOff x="1381150" y="673525"/>
            <a:chExt cx="4502425" cy="4225025"/>
          </a:xfrm>
        </p:grpSpPr>
        <p:sp>
          <p:nvSpPr>
            <p:cNvPr id="7" name="Google Shape;1776;p63">
              <a:extLst>
                <a:ext uri="{FF2B5EF4-FFF2-40B4-BE49-F238E27FC236}">
                  <a16:creationId xmlns:a16="http://schemas.microsoft.com/office/drawing/2014/main" id="{710356C7-309C-47C1-81A3-35AA51F76353}"/>
                </a:ext>
              </a:extLst>
            </p:cNvPr>
            <p:cNvSpPr/>
            <p:nvPr/>
          </p:nvSpPr>
          <p:spPr>
            <a:xfrm>
              <a:off x="2279300" y="2681950"/>
              <a:ext cx="3530050" cy="2027525"/>
            </a:xfrm>
            <a:custGeom>
              <a:avLst/>
              <a:gdLst/>
              <a:ahLst/>
              <a:cxnLst/>
              <a:rect l="l" t="t" r="r" b="b"/>
              <a:pathLst>
                <a:path w="141202" h="81101" extrusionOk="0">
                  <a:moveTo>
                    <a:pt x="87192" y="0"/>
                  </a:moveTo>
                  <a:cubicBezTo>
                    <a:pt x="86571" y="0"/>
                    <a:pt x="85945" y="150"/>
                    <a:pt x="85361" y="451"/>
                  </a:cubicBezTo>
                  <a:lnTo>
                    <a:pt x="1001" y="49019"/>
                  </a:lnTo>
                  <a:cubicBezTo>
                    <a:pt x="0" y="49619"/>
                    <a:pt x="0" y="50553"/>
                    <a:pt x="1001" y="51120"/>
                  </a:cubicBezTo>
                  <a:lnTo>
                    <a:pt x="52204" y="80675"/>
                  </a:lnTo>
                  <a:cubicBezTo>
                    <a:pt x="52771" y="80958"/>
                    <a:pt x="53389" y="81100"/>
                    <a:pt x="54010" y="81100"/>
                  </a:cubicBezTo>
                  <a:cubicBezTo>
                    <a:pt x="54631" y="81100"/>
                    <a:pt x="55257" y="80958"/>
                    <a:pt x="55840" y="80675"/>
                  </a:cubicBezTo>
                  <a:lnTo>
                    <a:pt x="140201" y="32073"/>
                  </a:lnTo>
                  <a:cubicBezTo>
                    <a:pt x="141201" y="31506"/>
                    <a:pt x="141201" y="30572"/>
                    <a:pt x="140201" y="30005"/>
                  </a:cubicBezTo>
                  <a:lnTo>
                    <a:pt x="88997" y="451"/>
                  </a:lnTo>
                  <a:cubicBezTo>
                    <a:pt x="88430" y="150"/>
                    <a:pt x="87813" y="0"/>
                    <a:pt x="87192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7;p63">
              <a:extLst>
                <a:ext uri="{FF2B5EF4-FFF2-40B4-BE49-F238E27FC236}">
                  <a16:creationId xmlns:a16="http://schemas.microsoft.com/office/drawing/2014/main" id="{3DCDC1ED-6AA5-4BF6-8C3E-3988736173D2}"/>
                </a:ext>
              </a:extLst>
            </p:cNvPr>
            <p:cNvSpPr/>
            <p:nvPr/>
          </p:nvSpPr>
          <p:spPr>
            <a:xfrm>
              <a:off x="4900325" y="2564775"/>
              <a:ext cx="768925" cy="443675"/>
            </a:xfrm>
            <a:custGeom>
              <a:avLst/>
              <a:gdLst/>
              <a:ahLst/>
              <a:cxnLst/>
              <a:rect l="l" t="t" r="r" b="b"/>
              <a:pathLst>
                <a:path w="30757" h="17747" extrusionOk="0">
                  <a:moveTo>
                    <a:pt x="15379" y="1"/>
                  </a:moveTo>
                  <a:cubicBezTo>
                    <a:pt x="6873" y="1"/>
                    <a:pt x="1" y="3970"/>
                    <a:pt x="1" y="8874"/>
                  </a:cubicBezTo>
                  <a:cubicBezTo>
                    <a:pt x="1" y="13777"/>
                    <a:pt x="6873" y="17747"/>
                    <a:pt x="15379" y="17747"/>
                  </a:cubicBezTo>
                  <a:cubicBezTo>
                    <a:pt x="23885" y="17747"/>
                    <a:pt x="30756" y="13777"/>
                    <a:pt x="30756" y="8874"/>
                  </a:cubicBezTo>
                  <a:cubicBezTo>
                    <a:pt x="30756" y="3970"/>
                    <a:pt x="23885" y="1"/>
                    <a:pt x="15379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8;p63">
              <a:extLst>
                <a:ext uri="{FF2B5EF4-FFF2-40B4-BE49-F238E27FC236}">
                  <a16:creationId xmlns:a16="http://schemas.microsoft.com/office/drawing/2014/main" id="{4AE768A3-3AD2-45DF-ADA0-F1E2810826A5}"/>
                </a:ext>
              </a:extLst>
            </p:cNvPr>
            <p:cNvSpPr/>
            <p:nvPr/>
          </p:nvSpPr>
          <p:spPr>
            <a:xfrm>
              <a:off x="4358275" y="4079200"/>
              <a:ext cx="1067450" cy="617125"/>
            </a:xfrm>
            <a:custGeom>
              <a:avLst/>
              <a:gdLst/>
              <a:ahLst/>
              <a:cxnLst/>
              <a:rect l="l" t="t" r="r" b="b"/>
              <a:pathLst>
                <a:path w="42698" h="24685" extrusionOk="0">
                  <a:moveTo>
                    <a:pt x="21349" y="0"/>
                  </a:moveTo>
                  <a:cubicBezTo>
                    <a:pt x="9541" y="0"/>
                    <a:pt x="1" y="5538"/>
                    <a:pt x="1" y="12342"/>
                  </a:cubicBezTo>
                  <a:cubicBezTo>
                    <a:pt x="1" y="19181"/>
                    <a:pt x="9541" y="24685"/>
                    <a:pt x="21349" y="24685"/>
                  </a:cubicBezTo>
                  <a:cubicBezTo>
                    <a:pt x="33124" y="24685"/>
                    <a:pt x="42698" y="19181"/>
                    <a:pt x="42698" y="12342"/>
                  </a:cubicBezTo>
                  <a:cubicBezTo>
                    <a:pt x="42698" y="5538"/>
                    <a:pt x="33124" y="0"/>
                    <a:pt x="21349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9;p63">
              <a:extLst>
                <a:ext uri="{FF2B5EF4-FFF2-40B4-BE49-F238E27FC236}">
                  <a16:creationId xmlns:a16="http://schemas.microsoft.com/office/drawing/2014/main" id="{0D89821C-7DB7-4494-BA8B-BCE48E4602D1}"/>
                </a:ext>
              </a:extLst>
            </p:cNvPr>
            <p:cNvSpPr/>
            <p:nvPr/>
          </p:nvSpPr>
          <p:spPr>
            <a:xfrm>
              <a:off x="3605250" y="959125"/>
              <a:ext cx="135950" cy="78850"/>
            </a:xfrm>
            <a:custGeom>
              <a:avLst/>
              <a:gdLst/>
              <a:ahLst/>
              <a:cxnLst/>
              <a:rect l="l" t="t" r="r" b="b"/>
              <a:pathLst>
                <a:path w="5438" h="3154" extrusionOk="0">
                  <a:moveTo>
                    <a:pt x="5327" y="2587"/>
                  </a:moveTo>
                  <a:cubicBezTo>
                    <a:pt x="5388" y="2622"/>
                    <a:pt x="5427" y="2644"/>
                    <a:pt x="5438" y="2649"/>
                  </a:cubicBezTo>
                  <a:cubicBezTo>
                    <a:pt x="5400" y="2621"/>
                    <a:pt x="5363" y="2601"/>
                    <a:pt x="5327" y="2587"/>
                  </a:cubicBezTo>
                  <a:close/>
                  <a:moveTo>
                    <a:pt x="711" y="0"/>
                  </a:moveTo>
                  <a:cubicBezTo>
                    <a:pt x="676" y="0"/>
                    <a:pt x="640" y="4"/>
                    <a:pt x="601" y="14"/>
                  </a:cubicBezTo>
                  <a:lnTo>
                    <a:pt x="0" y="181"/>
                  </a:lnTo>
                  <a:cubicBezTo>
                    <a:pt x="134" y="648"/>
                    <a:pt x="2235" y="2216"/>
                    <a:pt x="2302" y="2683"/>
                  </a:cubicBezTo>
                  <a:cubicBezTo>
                    <a:pt x="2333" y="2961"/>
                    <a:pt x="2593" y="3153"/>
                    <a:pt x="2870" y="3153"/>
                  </a:cubicBezTo>
                  <a:cubicBezTo>
                    <a:pt x="2892" y="3153"/>
                    <a:pt x="2914" y="3152"/>
                    <a:pt x="2936" y="3150"/>
                  </a:cubicBezTo>
                  <a:lnTo>
                    <a:pt x="3002" y="3150"/>
                  </a:lnTo>
                  <a:lnTo>
                    <a:pt x="5071" y="2582"/>
                  </a:lnTo>
                  <a:cubicBezTo>
                    <a:pt x="5107" y="2570"/>
                    <a:pt x="5148" y="2563"/>
                    <a:pt x="5192" y="2563"/>
                  </a:cubicBezTo>
                  <a:cubicBezTo>
                    <a:pt x="5235" y="2563"/>
                    <a:pt x="5280" y="2570"/>
                    <a:pt x="5327" y="2587"/>
                  </a:cubicBezTo>
                  <a:lnTo>
                    <a:pt x="5327" y="2587"/>
                  </a:lnTo>
                  <a:cubicBezTo>
                    <a:pt x="4641" y="2198"/>
                    <a:pt x="1090" y="139"/>
                    <a:pt x="968" y="47"/>
                  </a:cubicBezTo>
                  <a:cubicBezTo>
                    <a:pt x="873" y="24"/>
                    <a:pt x="796" y="0"/>
                    <a:pt x="71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0;p63">
              <a:extLst>
                <a:ext uri="{FF2B5EF4-FFF2-40B4-BE49-F238E27FC236}">
                  <a16:creationId xmlns:a16="http://schemas.microsoft.com/office/drawing/2014/main" id="{39F43F77-7652-4D3A-8510-695A8A630D9E}"/>
                </a:ext>
              </a:extLst>
            </p:cNvPr>
            <p:cNvSpPr/>
            <p:nvPr/>
          </p:nvSpPr>
          <p:spPr>
            <a:xfrm>
              <a:off x="3605250" y="959125"/>
              <a:ext cx="135950" cy="78850"/>
            </a:xfrm>
            <a:custGeom>
              <a:avLst/>
              <a:gdLst/>
              <a:ahLst/>
              <a:cxnLst/>
              <a:rect l="l" t="t" r="r" b="b"/>
              <a:pathLst>
                <a:path w="5438" h="3154" extrusionOk="0">
                  <a:moveTo>
                    <a:pt x="5327" y="2587"/>
                  </a:moveTo>
                  <a:cubicBezTo>
                    <a:pt x="5388" y="2622"/>
                    <a:pt x="5427" y="2644"/>
                    <a:pt x="5438" y="2649"/>
                  </a:cubicBezTo>
                  <a:cubicBezTo>
                    <a:pt x="5400" y="2621"/>
                    <a:pt x="5363" y="2601"/>
                    <a:pt x="5327" y="2587"/>
                  </a:cubicBezTo>
                  <a:close/>
                  <a:moveTo>
                    <a:pt x="711" y="0"/>
                  </a:moveTo>
                  <a:cubicBezTo>
                    <a:pt x="676" y="0"/>
                    <a:pt x="640" y="4"/>
                    <a:pt x="601" y="14"/>
                  </a:cubicBezTo>
                  <a:lnTo>
                    <a:pt x="0" y="181"/>
                  </a:lnTo>
                  <a:cubicBezTo>
                    <a:pt x="134" y="648"/>
                    <a:pt x="2235" y="2216"/>
                    <a:pt x="2302" y="2683"/>
                  </a:cubicBezTo>
                  <a:cubicBezTo>
                    <a:pt x="2333" y="2961"/>
                    <a:pt x="2593" y="3153"/>
                    <a:pt x="2870" y="3153"/>
                  </a:cubicBezTo>
                  <a:cubicBezTo>
                    <a:pt x="2892" y="3153"/>
                    <a:pt x="2914" y="3152"/>
                    <a:pt x="2936" y="3150"/>
                  </a:cubicBezTo>
                  <a:lnTo>
                    <a:pt x="3002" y="3150"/>
                  </a:lnTo>
                  <a:lnTo>
                    <a:pt x="5071" y="2582"/>
                  </a:lnTo>
                  <a:cubicBezTo>
                    <a:pt x="5107" y="2570"/>
                    <a:pt x="5148" y="2563"/>
                    <a:pt x="5192" y="2563"/>
                  </a:cubicBezTo>
                  <a:cubicBezTo>
                    <a:pt x="5235" y="2563"/>
                    <a:pt x="5280" y="2570"/>
                    <a:pt x="5327" y="2587"/>
                  </a:cubicBezTo>
                  <a:lnTo>
                    <a:pt x="5327" y="2587"/>
                  </a:lnTo>
                  <a:cubicBezTo>
                    <a:pt x="4641" y="2198"/>
                    <a:pt x="1090" y="139"/>
                    <a:pt x="968" y="47"/>
                  </a:cubicBezTo>
                  <a:cubicBezTo>
                    <a:pt x="873" y="24"/>
                    <a:pt x="796" y="0"/>
                    <a:pt x="711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81;p63">
              <a:extLst>
                <a:ext uri="{FF2B5EF4-FFF2-40B4-BE49-F238E27FC236}">
                  <a16:creationId xmlns:a16="http://schemas.microsoft.com/office/drawing/2014/main" id="{69A765A3-D532-4C01-8F96-C7A0D7725018}"/>
                </a:ext>
              </a:extLst>
            </p:cNvPr>
            <p:cNvSpPr/>
            <p:nvPr/>
          </p:nvSpPr>
          <p:spPr>
            <a:xfrm>
              <a:off x="3505175" y="764775"/>
              <a:ext cx="168475" cy="117575"/>
            </a:xfrm>
            <a:custGeom>
              <a:avLst/>
              <a:gdLst/>
              <a:ahLst/>
              <a:cxnLst/>
              <a:rect l="l" t="t" r="r" b="b"/>
              <a:pathLst>
                <a:path w="6739" h="4703" extrusionOk="0">
                  <a:moveTo>
                    <a:pt x="1954" y="0"/>
                  </a:moveTo>
                  <a:cubicBezTo>
                    <a:pt x="1841" y="0"/>
                    <a:pt x="1732" y="52"/>
                    <a:pt x="1635" y="149"/>
                  </a:cubicBezTo>
                  <a:lnTo>
                    <a:pt x="301" y="1417"/>
                  </a:lnTo>
                  <a:lnTo>
                    <a:pt x="134" y="1817"/>
                  </a:lnTo>
                  <a:cubicBezTo>
                    <a:pt x="0" y="2151"/>
                    <a:pt x="134" y="2551"/>
                    <a:pt x="434" y="2751"/>
                  </a:cubicBezTo>
                  <a:cubicBezTo>
                    <a:pt x="734" y="2951"/>
                    <a:pt x="2969" y="4319"/>
                    <a:pt x="3236" y="4552"/>
                  </a:cubicBezTo>
                  <a:cubicBezTo>
                    <a:pt x="3353" y="4652"/>
                    <a:pt x="3503" y="4702"/>
                    <a:pt x="3657" y="4702"/>
                  </a:cubicBezTo>
                  <a:cubicBezTo>
                    <a:pt x="3812" y="4702"/>
                    <a:pt x="3970" y="4652"/>
                    <a:pt x="4103" y="4552"/>
                  </a:cubicBezTo>
                  <a:lnTo>
                    <a:pt x="6105" y="2751"/>
                  </a:lnTo>
                  <a:cubicBezTo>
                    <a:pt x="6207" y="2649"/>
                    <a:pt x="6334" y="2609"/>
                    <a:pt x="6471" y="2609"/>
                  </a:cubicBezTo>
                  <a:cubicBezTo>
                    <a:pt x="6558" y="2609"/>
                    <a:pt x="6648" y="2625"/>
                    <a:pt x="6739" y="2651"/>
                  </a:cubicBezTo>
                  <a:lnTo>
                    <a:pt x="2202" y="82"/>
                  </a:lnTo>
                  <a:cubicBezTo>
                    <a:pt x="2118" y="27"/>
                    <a:pt x="2035" y="0"/>
                    <a:pt x="1954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82;p63">
              <a:extLst>
                <a:ext uri="{FF2B5EF4-FFF2-40B4-BE49-F238E27FC236}">
                  <a16:creationId xmlns:a16="http://schemas.microsoft.com/office/drawing/2014/main" id="{71E540F9-8F64-4E9E-B01D-37FDF5C37621}"/>
                </a:ext>
              </a:extLst>
            </p:cNvPr>
            <p:cNvSpPr/>
            <p:nvPr/>
          </p:nvSpPr>
          <p:spPr>
            <a:xfrm>
              <a:off x="3505175" y="764775"/>
              <a:ext cx="168475" cy="117575"/>
            </a:xfrm>
            <a:custGeom>
              <a:avLst/>
              <a:gdLst/>
              <a:ahLst/>
              <a:cxnLst/>
              <a:rect l="l" t="t" r="r" b="b"/>
              <a:pathLst>
                <a:path w="6739" h="4703" extrusionOk="0">
                  <a:moveTo>
                    <a:pt x="1954" y="0"/>
                  </a:moveTo>
                  <a:cubicBezTo>
                    <a:pt x="1841" y="0"/>
                    <a:pt x="1732" y="52"/>
                    <a:pt x="1635" y="149"/>
                  </a:cubicBezTo>
                  <a:lnTo>
                    <a:pt x="301" y="1417"/>
                  </a:lnTo>
                  <a:lnTo>
                    <a:pt x="134" y="1817"/>
                  </a:lnTo>
                  <a:cubicBezTo>
                    <a:pt x="0" y="2151"/>
                    <a:pt x="134" y="2551"/>
                    <a:pt x="434" y="2751"/>
                  </a:cubicBezTo>
                  <a:cubicBezTo>
                    <a:pt x="734" y="2951"/>
                    <a:pt x="2969" y="4319"/>
                    <a:pt x="3236" y="4552"/>
                  </a:cubicBezTo>
                  <a:cubicBezTo>
                    <a:pt x="3353" y="4652"/>
                    <a:pt x="3503" y="4702"/>
                    <a:pt x="3657" y="4702"/>
                  </a:cubicBezTo>
                  <a:cubicBezTo>
                    <a:pt x="3812" y="4702"/>
                    <a:pt x="3970" y="4652"/>
                    <a:pt x="4103" y="4552"/>
                  </a:cubicBezTo>
                  <a:lnTo>
                    <a:pt x="6105" y="2751"/>
                  </a:lnTo>
                  <a:cubicBezTo>
                    <a:pt x="6207" y="2649"/>
                    <a:pt x="6334" y="2609"/>
                    <a:pt x="6471" y="2609"/>
                  </a:cubicBezTo>
                  <a:cubicBezTo>
                    <a:pt x="6558" y="2609"/>
                    <a:pt x="6648" y="2625"/>
                    <a:pt x="6739" y="2651"/>
                  </a:cubicBezTo>
                  <a:lnTo>
                    <a:pt x="2202" y="82"/>
                  </a:lnTo>
                  <a:cubicBezTo>
                    <a:pt x="2118" y="27"/>
                    <a:pt x="2035" y="0"/>
                    <a:pt x="1954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3;p63">
              <a:extLst>
                <a:ext uri="{FF2B5EF4-FFF2-40B4-BE49-F238E27FC236}">
                  <a16:creationId xmlns:a16="http://schemas.microsoft.com/office/drawing/2014/main" id="{F6E87551-60CC-48CF-9FEE-92C199473E67}"/>
                </a:ext>
              </a:extLst>
            </p:cNvPr>
            <p:cNvSpPr/>
            <p:nvPr/>
          </p:nvSpPr>
          <p:spPr>
            <a:xfrm>
              <a:off x="2992300" y="1539050"/>
              <a:ext cx="140975" cy="154300"/>
            </a:xfrm>
            <a:custGeom>
              <a:avLst/>
              <a:gdLst/>
              <a:ahLst/>
              <a:cxnLst/>
              <a:rect l="l" t="t" r="r" b="b"/>
              <a:pathLst>
                <a:path w="5639" h="6172" extrusionOk="0">
                  <a:moveTo>
                    <a:pt x="1235" y="0"/>
                  </a:moveTo>
                  <a:lnTo>
                    <a:pt x="101" y="2869"/>
                  </a:lnTo>
                  <a:cubicBezTo>
                    <a:pt x="1" y="3136"/>
                    <a:pt x="101" y="3436"/>
                    <a:pt x="334" y="3603"/>
                  </a:cubicBezTo>
                  <a:lnTo>
                    <a:pt x="4804" y="6171"/>
                  </a:lnTo>
                  <a:cubicBezTo>
                    <a:pt x="4604" y="5971"/>
                    <a:pt x="4504" y="5671"/>
                    <a:pt x="4604" y="5437"/>
                  </a:cubicBezTo>
                  <a:lnTo>
                    <a:pt x="5505" y="2802"/>
                  </a:lnTo>
                  <a:cubicBezTo>
                    <a:pt x="5638" y="2469"/>
                    <a:pt x="5505" y="2102"/>
                    <a:pt x="5238" y="1868"/>
                  </a:cubicBezTo>
                  <a:cubicBezTo>
                    <a:pt x="4938" y="1668"/>
                    <a:pt x="4637" y="1468"/>
                    <a:pt x="4404" y="1201"/>
                  </a:cubicBezTo>
                  <a:cubicBezTo>
                    <a:pt x="4271" y="1084"/>
                    <a:pt x="4112" y="1026"/>
                    <a:pt x="3949" y="1026"/>
                  </a:cubicBezTo>
                  <a:cubicBezTo>
                    <a:pt x="3787" y="1026"/>
                    <a:pt x="3620" y="1084"/>
                    <a:pt x="3470" y="1201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84;p63">
              <a:extLst>
                <a:ext uri="{FF2B5EF4-FFF2-40B4-BE49-F238E27FC236}">
                  <a16:creationId xmlns:a16="http://schemas.microsoft.com/office/drawing/2014/main" id="{5CE363BE-3A72-4F66-8BC8-7C4796F2CE58}"/>
                </a:ext>
              </a:extLst>
            </p:cNvPr>
            <p:cNvSpPr/>
            <p:nvPr/>
          </p:nvSpPr>
          <p:spPr>
            <a:xfrm>
              <a:off x="2992300" y="1539050"/>
              <a:ext cx="140975" cy="154300"/>
            </a:xfrm>
            <a:custGeom>
              <a:avLst/>
              <a:gdLst/>
              <a:ahLst/>
              <a:cxnLst/>
              <a:rect l="l" t="t" r="r" b="b"/>
              <a:pathLst>
                <a:path w="5639" h="6172" extrusionOk="0">
                  <a:moveTo>
                    <a:pt x="1235" y="0"/>
                  </a:moveTo>
                  <a:lnTo>
                    <a:pt x="101" y="2869"/>
                  </a:lnTo>
                  <a:cubicBezTo>
                    <a:pt x="1" y="3136"/>
                    <a:pt x="101" y="3436"/>
                    <a:pt x="334" y="3603"/>
                  </a:cubicBezTo>
                  <a:lnTo>
                    <a:pt x="4804" y="6171"/>
                  </a:lnTo>
                  <a:cubicBezTo>
                    <a:pt x="4604" y="5971"/>
                    <a:pt x="4504" y="5671"/>
                    <a:pt x="4604" y="5437"/>
                  </a:cubicBezTo>
                  <a:lnTo>
                    <a:pt x="5505" y="2802"/>
                  </a:lnTo>
                  <a:cubicBezTo>
                    <a:pt x="5638" y="2469"/>
                    <a:pt x="5505" y="2102"/>
                    <a:pt x="5238" y="1868"/>
                  </a:cubicBezTo>
                  <a:cubicBezTo>
                    <a:pt x="4938" y="1668"/>
                    <a:pt x="4637" y="1468"/>
                    <a:pt x="4404" y="1201"/>
                  </a:cubicBezTo>
                  <a:cubicBezTo>
                    <a:pt x="4271" y="1084"/>
                    <a:pt x="4112" y="1026"/>
                    <a:pt x="3949" y="1026"/>
                  </a:cubicBezTo>
                  <a:cubicBezTo>
                    <a:pt x="3787" y="1026"/>
                    <a:pt x="3620" y="1084"/>
                    <a:pt x="3470" y="1201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85;p63">
              <a:extLst>
                <a:ext uri="{FF2B5EF4-FFF2-40B4-BE49-F238E27FC236}">
                  <a16:creationId xmlns:a16="http://schemas.microsoft.com/office/drawing/2014/main" id="{46717DDF-7F1D-43AC-AC24-7177AC4EC47B}"/>
                </a:ext>
              </a:extLst>
            </p:cNvPr>
            <p:cNvSpPr/>
            <p:nvPr/>
          </p:nvSpPr>
          <p:spPr>
            <a:xfrm>
              <a:off x="3184100" y="1624950"/>
              <a:ext cx="119300" cy="75900"/>
            </a:xfrm>
            <a:custGeom>
              <a:avLst/>
              <a:gdLst/>
              <a:ahLst/>
              <a:cxnLst/>
              <a:rect l="l" t="t" r="r" b="b"/>
              <a:pathLst>
                <a:path w="4772" h="3036" extrusionOk="0">
                  <a:moveTo>
                    <a:pt x="3637" y="0"/>
                  </a:moveTo>
                  <a:cubicBezTo>
                    <a:pt x="3303" y="33"/>
                    <a:pt x="2970" y="33"/>
                    <a:pt x="2636" y="33"/>
                  </a:cubicBezTo>
                  <a:lnTo>
                    <a:pt x="2169" y="33"/>
                  </a:lnTo>
                  <a:cubicBezTo>
                    <a:pt x="2056" y="33"/>
                    <a:pt x="1974" y="49"/>
                    <a:pt x="1891" y="100"/>
                  </a:cubicBezTo>
                  <a:lnTo>
                    <a:pt x="1891" y="100"/>
                  </a:lnTo>
                  <a:lnTo>
                    <a:pt x="1" y="33"/>
                  </a:lnTo>
                  <a:lnTo>
                    <a:pt x="1" y="33"/>
                  </a:lnTo>
                  <a:cubicBezTo>
                    <a:pt x="1" y="200"/>
                    <a:pt x="101" y="334"/>
                    <a:pt x="234" y="400"/>
                  </a:cubicBezTo>
                  <a:cubicBezTo>
                    <a:pt x="335" y="500"/>
                    <a:pt x="4604" y="2935"/>
                    <a:pt x="4738" y="3036"/>
                  </a:cubicBezTo>
                  <a:lnTo>
                    <a:pt x="4771" y="3036"/>
                  </a:lnTo>
                  <a:cubicBezTo>
                    <a:pt x="4571" y="2935"/>
                    <a:pt x="4471" y="2769"/>
                    <a:pt x="4471" y="2602"/>
                  </a:cubicBezTo>
                  <a:lnTo>
                    <a:pt x="4304" y="534"/>
                  </a:lnTo>
                  <a:cubicBezTo>
                    <a:pt x="4271" y="200"/>
                    <a:pt x="3970" y="0"/>
                    <a:pt x="367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6;p63">
              <a:extLst>
                <a:ext uri="{FF2B5EF4-FFF2-40B4-BE49-F238E27FC236}">
                  <a16:creationId xmlns:a16="http://schemas.microsoft.com/office/drawing/2014/main" id="{8A691AD4-03CF-4802-AE48-783AF17B0D28}"/>
                </a:ext>
              </a:extLst>
            </p:cNvPr>
            <p:cNvSpPr/>
            <p:nvPr/>
          </p:nvSpPr>
          <p:spPr>
            <a:xfrm>
              <a:off x="3184100" y="1624950"/>
              <a:ext cx="119300" cy="75900"/>
            </a:xfrm>
            <a:custGeom>
              <a:avLst/>
              <a:gdLst/>
              <a:ahLst/>
              <a:cxnLst/>
              <a:rect l="l" t="t" r="r" b="b"/>
              <a:pathLst>
                <a:path w="4772" h="3036" extrusionOk="0">
                  <a:moveTo>
                    <a:pt x="3637" y="0"/>
                  </a:moveTo>
                  <a:cubicBezTo>
                    <a:pt x="3303" y="33"/>
                    <a:pt x="2970" y="33"/>
                    <a:pt x="2636" y="33"/>
                  </a:cubicBezTo>
                  <a:lnTo>
                    <a:pt x="2169" y="33"/>
                  </a:lnTo>
                  <a:cubicBezTo>
                    <a:pt x="2056" y="33"/>
                    <a:pt x="1974" y="49"/>
                    <a:pt x="1891" y="100"/>
                  </a:cubicBezTo>
                  <a:lnTo>
                    <a:pt x="1891" y="100"/>
                  </a:lnTo>
                  <a:lnTo>
                    <a:pt x="1" y="33"/>
                  </a:lnTo>
                  <a:lnTo>
                    <a:pt x="1" y="33"/>
                  </a:lnTo>
                  <a:cubicBezTo>
                    <a:pt x="1" y="200"/>
                    <a:pt x="101" y="334"/>
                    <a:pt x="234" y="400"/>
                  </a:cubicBezTo>
                  <a:cubicBezTo>
                    <a:pt x="335" y="500"/>
                    <a:pt x="4604" y="2935"/>
                    <a:pt x="4738" y="3036"/>
                  </a:cubicBezTo>
                  <a:lnTo>
                    <a:pt x="4771" y="3036"/>
                  </a:lnTo>
                  <a:cubicBezTo>
                    <a:pt x="4571" y="2935"/>
                    <a:pt x="4471" y="2769"/>
                    <a:pt x="4471" y="2602"/>
                  </a:cubicBezTo>
                  <a:lnTo>
                    <a:pt x="4304" y="534"/>
                  </a:lnTo>
                  <a:cubicBezTo>
                    <a:pt x="4271" y="200"/>
                    <a:pt x="3970" y="0"/>
                    <a:pt x="3670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87;p63">
              <a:extLst>
                <a:ext uri="{FF2B5EF4-FFF2-40B4-BE49-F238E27FC236}">
                  <a16:creationId xmlns:a16="http://schemas.microsoft.com/office/drawing/2014/main" id="{21E0EA5C-CC50-4873-9CC6-46883A3A11C7}"/>
                </a:ext>
              </a:extLst>
            </p:cNvPr>
            <p:cNvSpPr/>
            <p:nvPr/>
          </p:nvSpPr>
          <p:spPr>
            <a:xfrm>
              <a:off x="3444300" y="1545000"/>
              <a:ext cx="55900" cy="39925"/>
            </a:xfrm>
            <a:custGeom>
              <a:avLst/>
              <a:gdLst/>
              <a:ahLst/>
              <a:cxnLst/>
              <a:rect l="l" t="t" r="r" b="b"/>
              <a:pathLst>
                <a:path w="2236" h="1597" extrusionOk="0">
                  <a:moveTo>
                    <a:pt x="34" y="296"/>
                  </a:moveTo>
                  <a:lnTo>
                    <a:pt x="0" y="363"/>
                  </a:lnTo>
                  <a:lnTo>
                    <a:pt x="55" y="308"/>
                  </a:lnTo>
                  <a:lnTo>
                    <a:pt x="34" y="296"/>
                  </a:lnTo>
                  <a:close/>
                  <a:moveTo>
                    <a:pt x="597" y="1"/>
                  </a:moveTo>
                  <a:cubicBezTo>
                    <a:pt x="465" y="1"/>
                    <a:pt x="334" y="43"/>
                    <a:pt x="234" y="129"/>
                  </a:cubicBezTo>
                  <a:lnTo>
                    <a:pt x="55" y="308"/>
                  </a:lnTo>
                  <a:lnTo>
                    <a:pt x="2157" y="1551"/>
                  </a:lnTo>
                  <a:lnTo>
                    <a:pt x="2157" y="1551"/>
                  </a:lnTo>
                  <a:cubicBezTo>
                    <a:pt x="2086" y="1501"/>
                    <a:pt x="2061" y="1456"/>
                    <a:pt x="2035" y="1430"/>
                  </a:cubicBezTo>
                  <a:lnTo>
                    <a:pt x="1068" y="229"/>
                  </a:lnTo>
                  <a:cubicBezTo>
                    <a:pt x="953" y="77"/>
                    <a:pt x="774" y="1"/>
                    <a:pt x="597" y="1"/>
                  </a:cubicBezTo>
                  <a:close/>
                  <a:moveTo>
                    <a:pt x="2157" y="1551"/>
                  </a:moveTo>
                  <a:cubicBezTo>
                    <a:pt x="2178" y="1566"/>
                    <a:pt x="2204" y="1581"/>
                    <a:pt x="2235" y="1597"/>
                  </a:cubicBezTo>
                  <a:lnTo>
                    <a:pt x="2157" y="155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8;p63">
              <a:extLst>
                <a:ext uri="{FF2B5EF4-FFF2-40B4-BE49-F238E27FC236}">
                  <a16:creationId xmlns:a16="http://schemas.microsoft.com/office/drawing/2014/main" id="{4E46CCE9-A393-4029-852F-F1EA7681FDB3}"/>
                </a:ext>
              </a:extLst>
            </p:cNvPr>
            <p:cNvSpPr/>
            <p:nvPr/>
          </p:nvSpPr>
          <p:spPr>
            <a:xfrm>
              <a:off x="3444300" y="1545000"/>
              <a:ext cx="55900" cy="39925"/>
            </a:xfrm>
            <a:custGeom>
              <a:avLst/>
              <a:gdLst/>
              <a:ahLst/>
              <a:cxnLst/>
              <a:rect l="l" t="t" r="r" b="b"/>
              <a:pathLst>
                <a:path w="2236" h="1597" extrusionOk="0">
                  <a:moveTo>
                    <a:pt x="34" y="296"/>
                  </a:moveTo>
                  <a:lnTo>
                    <a:pt x="0" y="363"/>
                  </a:lnTo>
                  <a:lnTo>
                    <a:pt x="55" y="308"/>
                  </a:lnTo>
                  <a:lnTo>
                    <a:pt x="34" y="296"/>
                  </a:lnTo>
                  <a:close/>
                  <a:moveTo>
                    <a:pt x="597" y="1"/>
                  </a:moveTo>
                  <a:cubicBezTo>
                    <a:pt x="465" y="1"/>
                    <a:pt x="334" y="43"/>
                    <a:pt x="234" y="129"/>
                  </a:cubicBezTo>
                  <a:lnTo>
                    <a:pt x="55" y="308"/>
                  </a:lnTo>
                  <a:lnTo>
                    <a:pt x="2157" y="1551"/>
                  </a:lnTo>
                  <a:lnTo>
                    <a:pt x="2157" y="1551"/>
                  </a:lnTo>
                  <a:cubicBezTo>
                    <a:pt x="2086" y="1501"/>
                    <a:pt x="2061" y="1456"/>
                    <a:pt x="2035" y="1430"/>
                  </a:cubicBezTo>
                  <a:lnTo>
                    <a:pt x="1068" y="229"/>
                  </a:lnTo>
                  <a:cubicBezTo>
                    <a:pt x="953" y="77"/>
                    <a:pt x="774" y="1"/>
                    <a:pt x="597" y="1"/>
                  </a:cubicBezTo>
                  <a:close/>
                  <a:moveTo>
                    <a:pt x="2157" y="1551"/>
                  </a:moveTo>
                  <a:cubicBezTo>
                    <a:pt x="2178" y="1566"/>
                    <a:pt x="2204" y="1581"/>
                    <a:pt x="2235" y="1597"/>
                  </a:cubicBezTo>
                  <a:lnTo>
                    <a:pt x="2157" y="155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9;p63">
              <a:extLst>
                <a:ext uri="{FF2B5EF4-FFF2-40B4-BE49-F238E27FC236}">
                  <a16:creationId xmlns:a16="http://schemas.microsoft.com/office/drawing/2014/main" id="{C4DEA66A-E8F7-41B0-8BBA-040D2A3CE5AD}"/>
                </a:ext>
              </a:extLst>
            </p:cNvPr>
            <p:cNvSpPr/>
            <p:nvPr/>
          </p:nvSpPr>
          <p:spPr>
            <a:xfrm>
              <a:off x="3652775" y="1235500"/>
              <a:ext cx="48400" cy="28375"/>
            </a:xfrm>
            <a:custGeom>
              <a:avLst/>
              <a:gdLst/>
              <a:ahLst/>
              <a:cxnLst/>
              <a:rect l="l" t="t" r="r" b="b"/>
              <a:pathLst>
                <a:path w="1936" h="1135" extrusionOk="0">
                  <a:moveTo>
                    <a:pt x="1" y="0"/>
                  </a:moveTo>
                  <a:cubicBezTo>
                    <a:pt x="34" y="234"/>
                    <a:pt x="201" y="401"/>
                    <a:pt x="368" y="467"/>
                  </a:cubicBezTo>
                  <a:lnTo>
                    <a:pt x="1935" y="1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90;p63">
              <a:extLst>
                <a:ext uri="{FF2B5EF4-FFF2-40B4-BE49-F238E27FC236}">
                  <a16:creationId xmlns:a16="http://schemas.microsoft.com/office/drawing/2014/main" id="{6961A383-3E36-4C7E-98D4-AD8A25592186}"/>
                </a:ext>
              </a:extLst>
            </p:cNvPr>
            <p:cNvSpPr/>
            <p:nvPr/>
          </p:nvSpPr>
          <p:spPr>
            <a:xfrm>
              <a:off x="3652775" y="1235500"/>
              <a:ext cx="48400" cy="28375"/>
            </a:xfrm>
            <a:custGeom>
              <a:avLst/>
              <a:gdLst/>
              <a:ahLst/>
              <a:cxnLst/>
              <a:rect l="l" t="t" r="r" b="b"/>
              <a:pathLst>
                <a:path w="1936" h="1135" extrusionOk="0">
                  <a:moveTo>
                    <a:pt x="1" y="0"/>
                  </a:moveTo>
                  <a:cubicBezTo>
                    <a:pt x="34" y="234"/>
                    <a:pt x="201" y="401"/>
                    <a:pt x="368" y="467"/>
                  </a:cubicBezTo>
                  <a:lnTo>
                    <a:pt x="1935" y="1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91;p63">
              <a:extLst>
                <a:ext uri="{FF2B5EF4-FFF2-40B4-BE49-F238E27FC236}">
                  <a16:creationId xmlns:a16="http://schemas.microsoft.com/office/drawing/2014/main" id="{7995BB5D-163A-45F9-93CF-44F51F41E7C4}"/>
                </a:ext>
              </a:extLst>
            </p:cNvPr>
            <p:cNvSpPr/>
            <p:nvPr/>
          </p:nvSpPr>
          <p:spPr>
            <a:xfrm>
              <a:off x="3345050" y="673525"/>
              <a:ext cx="231025" cy="148450"/>
            </a:xfrm>
            <a:custGeom>
              <a:avLst/>
              <a:gdLst/>
              <a:ahLst/>
              <a:cxnLst/>
              <a:rect l="l" t="t" r="r" b="b"/>
              <a:pathLst>
                <a:path w="9241" h="5938" extrusionOk="0">
                  <a:moveTo>
                    <a:pt x="2337" y="1"/>
                  </a:moveTo>
                  <a:cubicBezTo>
                    <a:pt x="2066" y="1"/>
                    <a:pt x="1803" y="156"/>
                    <a:pt x="1669" y="397"/>
                  </a:cubicBezTo>
                  <a:lnTo>
                    <a:pt x="435" y="2798"/>
                  </a:lnTo>
                  <a:cubicBezTo>
                    <a:pt x="368" y="2999"/>
                    <a:pt x="201" y="3132"/>
                    <a:pt x="1" y="3265"/>
                  </a:cubicBezTo>
                  <a:lnTo>
                    <a:pt x="2036" y="5434"/>
                  </a:lnTo>
                  <a:cubicBezTo>
                    <a:pt x="2067" y="5715"/>
                    <a:pt x="2303" y="5937"/>
                    <a:pt x="2634" y="5937"/>
                  </a:cubicBezTo>
                  <a:cubicBezTo>
                    <a:pt x="2656" y="5937"/>
                    <a:pt x="2679" y="5936"/>
                    <a:pt x="2703" y="5934"/>
                  </a:cubicBezTo>
                  <a:cubicBezTo>
                    <a:pt x="3003" y="5901"/>
                    <a:pt x="3337" y="5901"/>
                    <a:pt x="3603" y="5901"/>
                  </a:cubicBezTo>
                  <a:lnTo>
                    <a:pt x="4104" y="5901"/>
                  </a:lnTo>
                  <a:cubicBezTo>
                    <a:pt x="4437" y="5901"/>
                    <a:pt x="4738" y="5701"/>
                    <a:pt x="4904" y="5400"/>
                  </a:cubicBezTo>
                  <a:lnTo>
                    <a:pt x="6105" y="2965"/>
                  </a:lnTo>
                  <a:cubicBezTo>
                    <a:pt x="6267" y="2696"/>
                    <a:pt x="6537" y="2579"/>
                    <a:pt x="6811" y="2579"/>
                  </a:cubicBezTo>
                  <a:cubicBezTo>
                    <a:pt x="6876" y="2579"/>
                    <a:pt x="6942" y="2585"/>
                    <a:pt x="7006" y="2598"/>
                  </a:cubicBezTo>
                  <a:lnTo>
                    <a:pt x="9041" y="3199"/>
                  </a:lnTo>
                  <a:cubicBezTo>
                    <a:pt x="9107" y="3199"/>
                    <a:pt x="9174" y="3232"/>
                    <a:pt x="9241" y="3265"/>
                  </a:cubicBezTo>
                  <a:lnTo>
                    <a:pt x="9207" y="3232"/>
                  </a:lnTo>
                  <a:lnTo>
                    <a:pt x="4704" y="630"/>
                  </a:lnTo>
                  <a:cubicBezTo>
                    <a:pt x="4671" y="597"/>
                    <a:pt x="4638" y="597"/>
                    <a:pt x="4571" y="597"/>
                  </a:cubicBezTo>
                  <a:lnTo>
                    <a:pt x="2536" y="30"/>
                  </a:lnTo>
                  <a:cubicBezTo>
                    <a:pt x="2470" y="10"/>
                    <a:pt x="2403" y="1"/>
                    <a:pt x="23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92;p63">
              <a:extLst>
                <a:ext uri="{FF2B5EF4-FFF2-40B4-BE49-F238E27FC236}">
                  <a16:creationId xmlns:a16="http://schemas.microsoft.com/office/drawing/2014/main" id="{1AFEC86F-CA06-4C33-A620-CDC5C12CED29}"/>
                </a:ext>
              </a:extLst>
            </p:cNvPr>
            <p:cNvSpPr/>
            <p:nvPr/>
          </p:nvSpPr>
          <p:spPr>
            <a:xfrm>
              <a:off x="3345050" y="751825"/>
              <a:ext cx="114275" cy="70150"/>
            </a:xfrm>
            <a:custGeom>
              <a:avLst/>
              <a:gdLst/>
              <a:ahLst/>
              <a:cxnLst/>
              <a:rect l="l" t="t" r="r" b="b"/>
              <a:pathLst>
                <a:path w="4571" h="2806" extrusionOk="0">
                  <a:moveTo>
                    <a:pt x="134" y="0"/>
                  </a:moveTo>
                  <a:cubicBezTo>
                    <a:pt x="68" y="67"/>
                    <a:pt x="34" y="67"/>
                    <a:pt x="1" y="100"/>
                  </a:cubicBezTo>
                  <a:lnTo>
                    <a:pt x="2036" y="2268"/>
                  </a:lnTo>
                  <a:cubicBezTo>
                    <a:pt x="2067" y="2581"/>
                    <a:pt x="2332" y="2805"/>
                    <a:pt x="2612" y="2805"/>
                  </a:cubicBezTo>
                  <a:cubicBezTo>
                    <a:pt x="2631" y="2805"/>
                    <a:pt x="2650" y="2804"/>
                    <a:pt x="2669" y="2802"/>
                  </a:cubicBezTo>
                  <a:cubicBezTo>
                    <a:pt x="2970" y="2769"/>
                    <a:pt x="3303" y="2769"/>
                    <a:pt x="3570" y="2769"/>
                  </a:cubicBezTo>
                  <a:lnTo>
                    <a:pt x="4137" y="2769"/>
                  </a:lnTo>
                  <a:cubicBezTo>
                    <a:pt x="4304" y="2769"/>
                    <a:pt x="4471" y="2735"/>
                    <a:pt x="4571" y="2602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93;p63">
              <a:extLst>
                <a:ext uri="{FF2B5EF4-FFF2-40B4-BE49-F238E27FC236}">
                  <a16:creationId xmlns:a16="http://schemas.microsoft.com/office/drawing/2014/main" id="{74217B14-4C3C-434F-A31E-3F3137AA0613}"/>
                </a:ext>
              </a:extLst>
            </p:cNvPr>
            <p:cNvSpPr/>
            <p:nvPr/>
          </p:nvSpPr>
          <p:spPr>
            <a:xfrm>
              <a:off x="3391750" y="674775"/>
              <a:ext cx="183500" cy="81225"/>
            </a:xfrm>
            <a:custGeom>
              <a:avLst/>
              <a:gdLst/>
              <a:ahLst/>
              <a:cxnLst/>
              <a:rect l="l" t="t" r="r" b="b"/>
              <a:pathLst>
                <a:path w="7340" h="3249" extrusionOk="0">
                  <a:moveTo>
                    <a:pt x="468" y="0"/>
                  </a:moveTo>
                  <a:cubicBezTo>
                    <a:pt x="312" y="0"/>
                    <a:pt x="147" y="31"/>
                    <a:pt x="1" y="80"/>
                  </a:cubicBezTo>
                  <a:lnTo>
                    <a:pt x="4504" y="2682"/>
                  </a:lnTo>
                  <a:cubicBezTo>
                    <a:pt x="4615" y="2593"/>
                    <a:pt x="4771" y="2548"/>
                    <a:pt x="4922" y="2548"/>
                  </a:cubicBezTo>
                  <a:cubicBezTo>
                    <a:pt x="4997" y="2548"/>
                    <a:pt x="5071" y="2559"/>
                    <a:pt x="5138" y="2582"/>
                  </a:cubicBezTo>
                  <a:lnTo>
                    <a:pt x="7173" y="3182"/>
                  </a:lnTo>
                  <a:cubicBezTo>
                    <a:pt x="7273" y="3182"/>
                    <a:pt x="7306" y="3215"/>
                    <a:pt x="7339" y="3249"/>
                  </a:cubicBezTo>
                  <a:lnTo>
                    <a:pt x="7306" y="3215"/>
                  </a:lnTo>
                  <a:lnTo>
                    <a:pt x="2803" y="647"/>
                  </a:lnTo>
                  <a:cubicBezTo>
                    <a:pt x="2770" y="580"/>
                    <a:pt x="2703" y="580"/>
                    <a:pt x="2669" y="580"/>
                  </a:cubicBezTo>
                  <a:lnTo>
                    <a:pt x="635" y="13"/>
                  </a:lnTo>
                  <a:cubicBezTo>
                    <a:pt x="581" y="4"/>
                    <a:pt x="525" y="0"/>
                    <a:pt x="468" y="0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94;p63">
              <a:extLst>
                <a:ext uri="{FF2B5EF4-FFF2-40B4-BE49-F238E27FC236}">
                  <a16:creationId xmlns:a16="http://schemas.microsoft.com/office/drawing/2014/main" id="{0947DBB3-9E25-46BD-9A49-C8B872A66741}"/>
                </a:ext>
              </a:extLst>
            </p:cNvPr>
            <p:cNvSpPr/>
            <p:nvPr/>
          </p:nvSpPr>
          <p:spPr>
            <a:xfrm>
              <a:off x="3346725" y="675925"/>
              <a:ext cx="156800" cy="141800"/>
            </a:xfrm>
            <a:custGeom>
              <a:avLst/>
              <a:gdLst/>
              <a:ahLst/>
              <a:cxnLst/>
              <a:rect l="l" t="t" r="r" b="b"/>
              <a:pathLst>
                <a:path w="6272" h="5672" extrusionOk="0">
                  <a:moveTo>
                    <a:pt x="1802" y="1"/>
                  </a:moveTo>
                  <a:cubicBezTo>
                    <a:pt x="1668" y="101"/>
                    <a:pt x="1602" y="167"/>
                    <a:pt x="1568" y="301"/>
                  </a:cubicBezTo>
                  <a:lnTo>
                    <a:pt x="334" y="2702"/>
                  </a:lnTo>
                  <a:cubicBezTo>
                    <a:pt x="267" y="2836"/>
                    <a:pt x="167" y="2969"/>
                    <a:pt x="1" y="3103"/>
                  </a:cubicBezTo>
                  <a:lnTo>
                    <a:pt x="4470" y="5671"/>
                  </a:lnTo>
                  <a:cubicBezTo>
                    <a:pt x="4604" y="5605"/>
                    <a:pt x="4704" y="5471"/>
                    <a:pt x="4804" y="5304"/>
                  </a:cubicBezTo>
                  <a:lnTo>
                    <a:pt x="6005" y="2869"/>
                  </a:lnTo>
                  <a:cubicBezTo>
                    <a:pt x="6038" y="2769"/>
                    <a:pt x="6138" y="2669"/>
                    <a:pt x="6272" y="2602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95;p63">
              <a:extLst>
                <a:ext uri="{FF2B5EF4-FFF2-40B4-BE49-F238E27FC236}">
                  <a16:creationId xmlns:a16="http://schemas.microsoft.com/office/drawing/2014/main" id="{1D4A7DB9-A36D-4769-9DA1-243C812624EB}"/>
                </a:ext>
              </a:extLst>
            </p:cNvPr>
            <p:cNvSpPr/>
            <p:nvPr/>
          </p:nvSpPr>
          <p:spPr>
            <a:xfrm>
              <a:off x="2866375" y="1391450"/>
              <a:ext cx="170150" cy="224350"/>
            </a:xfrm>
            <a:custGeom>
              <a:avLst/>
              <a:gdLst/>
              <a:ahLst/>
              <a:cxnLst/>
              <a:rect l="l" t="t" r="r" b="b"/>
              <a:pathLst>
                <a:path w="6806" h="8974" extrusionOk="0">
                  <a:moveTo>
                    <a:pt x="2269" y="0"/>
                  </a:moveTo>
                  <a:cubicBezTo>
                    <a:pt x="2336" y="367"/>
                    <a:pt x="2269" y="734"/>
                    <a:pt x="2036" y="1034"/>
                  </a:cubicBezTo>
                  <a:lnTo>
                    <a:pt x="234" y="3169"/>
                  </a:lnTo>
                  <a:cubicBezTo>
                    <a:pt x="34" y="3436"/>
                    <a:pt x="1" y="3836"/>
                    <a:pt x="168" y="4170"/>
                  </a:cubicBezTo>
                  <a:lnTo>
                    <a:pt x="1369" y="6171"/>
                  </a:lnTo>
                  <a:cubicBezTo>
                    <a:pt x="1435" y="6238"/>
                    <a:pt x="1502" y="6338"/>
                    <a:pt x="1602" y="6371"/>
                  </a:cubicBezTo>
                  <a:lnTo>
                    <a:pt x="5840" y="8825"/>
                  </a:lnTo>
                  <a:lnTo>
                    <a:pt x="5840" y="8825"/>
                  </a:lnTo>
                  <a:cubicBezTo>
                    <a:pt x="5825" y="8800"/>
                    <a:pt x="5813" y="8772"/>
                    <a:pt x="5805" y="8740"/>
                  </a:cubicBezTo>
                  <a:lnTo>
                    <a:pt x="4604" y="6738"/>
                  </a:lnTo>
                  <a:cubicBezTo>
                    <a:pt x="4404" y="6405"/>
                    <a:pt x="4404" y="6038"/>
                    <a:pt x="4671" y="5737"/>
                  </a:cubicBezTo>
                  <a:lnTo>
                    <a:pt x="6506" y="3603"/>
                  </a:lnTo>
                  <a:cubicBezTo>
                    <a:pt x="6706" y="3336"/>
                    <a:pt x="6806" y="2902"/>
                    <a:pt x="6706" y="2569"/>
                  </a:cubicBezTo>
                  <a:cubicBezTo>
                    <a:pt x="6572" y="2102"/>
                    <a:pt x="6472" y="1668"/>
                    <a:pt x="6372" y="1201"/>
                  </a:cubicBezTo>
                  <a:cubicBezTo>
                    <a:pt x="6341" y="923"/>
                    <a:pt x="6081" y="730"/>
                    <a:pt x="5804" y="730"/>
                  </a:cubicBezTo>
                  <a:cubicBezTo>
                    <a:pt x="5782" y="730"/>
                    <a:pt x="5760" y="731"/>
                    <a:pt x="5738" y="734"/>
                  </a:cubicBezTo>
                  <a:lnTo>
                    <a:pt x="5672" y="734"/>
                  </a:lnTo>
                  <a:lnTo>
                    <a:pt x="2269" y="0"/>
                  </a:lnTo>
                  <a:close/>
                  <a:moveTo>
                    <a:pt x="5840" y="8825"/>
                  </a:moveTo>
                  <a:cubicBezTo>
                    <a:pt x="5889" y="8903"/>
                    <a:pt x="5971" y="8948"/>
                    <a:pt x="6072" y="8973"/>
                  </a:cubicBezTo>
                  <a:lnTo>
                    <a:pt x="6039" y="8940"/>
                  </a:lnTo>
                  <a:lnTo>
                    <a:pt x="5840" y="8825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96;p63">
              <a:extLst>
                <a:ext uri="{FF2B5EF4-FFF2-40B4-BE49-F238E27FC236}">
                  <a16:creationId xmlns:a16="http://schemas.microsoft.com/office/drawing/2014/main" id="{F80B5632-67C8-4910-8259-809BD72496D6}"/>
                </a:ext>
              </a:extLst>
            </p:cNvPr>
            <p:cNvSpPr/>
            <p:nvPr/>
          </p:nvSpPr>
          <p:spPr>
            <a:xfrm>
              <a:off x="2920600" y="1391450"/>
              <a:ext cx="113425" cy="83400"/>
            </a:xfrm>
            <a:custGeom>
              <a:avLst/>
              <a:gdLst/>
              <a:ahLst/>
              <a:cxnLst/>
              <a:rect l="l" t="t" r="r" b="b"/>
              <a:pathLst>
                <a:path w="4537" h="3336" extrusionOk="0">
                  <a:moveTo>
                    <a:pt x="33" y="0"/>
                  </a:moveTo>
                  <a:lnTo>
                    <a:pt x="33" y="0"/>
                  </a:lnTo>
                  <a:cubicBezTo>
                    <a:pt x="134" y="234"/>
                    <a:pt x="100" y="500"/>
                    <a:pt x="0" y="734"/>
                  </a:cubicBezTo>
                  <a:lnTo>
                    <a:pt x="4470" y="3336"/>
                  </a:lnTo>
                  <a:cubicBezTo>
                    <a:pt x="4537" y="3102"/>
                    <a:pt x="4537" y="2835"/>
                    <a:pt x="4503" y="2569"/>
                  </a:cubicBezTo>
                  <a:cubicBezTo>
                    <a:pt x="4370" y="2102"/>
                    <a:pt x="4270" y="1668"/>
                    <a:pt x="4170" y="1201"/>
                  </a:cubicBezTo>
                  <a:cubicBezTo>
                    <a:pt x="4139" y="923"/>
                    <a:pt x="3879" y="730"/>
                    <a:pt x="3602" y="730"/>
                  </a:cubicBezTo>
                  <a:cubicBezTo>
                    <a:pt x="3580" y="730"/>
                    <a:pt x="3558" y="731"/>
                    <a:pt x="3536" y="734"/>
                  </a:cubicBezTo>
                  <a:lnTo>
                    <a:pt x="3469" y="7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97;p63">
              <a:extLst>
                <a:ext uri="{FF2B5EF4-FFF2-40B4-BE49-F238E27FC236}">
                  <a16:creationId xmlns:a16="http://schemas.microsoft.com/office/drawing/2014/main" id="{CE7C53EE-52AC-4983-AA28-8EF732209799}"/>
                </a:ext>
              </a:extLst>
            </p:cNvPr>
            <p:cNvSpPr/>
            <p:nvPr/>
          </p:nvSpPr>
          <p:spPr>
            <a:xfrm>
              <a:off x="2866375" y="1409775"/>
              <a:ext cx="166825" cy="135975"/>
            </a:xfrm>
            <a:custGeom>
              <a:avLst/>
              <a:gdLst/>
              <a:ahLst/>
              <a:cxnLst/>
              <a:rect l="l" t="t" r="r" b="b"/>
              <a:pathLst>
                <a:path w="6673" h="5439" extrusionOk="0">
                  <a:moveTo>
                    <a:pt x="2202" y="1"/>
                  </a:moveTo>
                  <a:cubicBezTo>
                    <a:pt x="2169" y="101"/>
                    <a:pt x="2136" y="201"/>
                    <a:pt x="2036" y="301"/>
                  </a:cubicBezTo>
                  <a:lnTo>
                    <a:pt x="268" y="2436"/>
                  </a:lnTo>
                  <a:cubicBezTo>
                    <a:pt x="101" y="2536"/>
                    <a:pt x="1" y="2703"/>
                    <a:pt x="1" y="2836"/>
                  </a:cubicBezTo>
                  <a:lnTo>
                    <a:pt x="4504" y="5438"/>
                  </a:lnTo>
                  <a:cubicBezTo>
                    <a:pt x="4504" y="5271"/>
                    <a:pt x="4604" y="5138"/>
                    <a:pt x="4671" y="5004"/>
                  </a:cubicBezTo>
                  <a:lnTo>
                    <a:pt x="6506" y="2870"/>
                  </a:lnTo>
                  <a:cubicBezTo>
                    <a:pt x="6606" y="2803"/>
                    <a:pt x="6639" y="2703"/>
                    <a:pt x="6672" y="2603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98;p63">
              <a:extLst>
                <a:ext uri="{FF2B5EF4-FFF2-40B4-BE49-F238E27FC236}">
                  <a16:creationId xmlns:a16="http://schemas.microsoft.com/office/drawing/2014/main" id="{615CB93D-92C8-42A1-A5C6-8C5176A29974}"/>
                </a:ext>
              </a:extLst>
            </p:cNvPr>
            <p:cNvSpPr/>
            <p:nvPr/>
          </p:nvSpPr>
          <p:spPr>
            <a:xfrm>
              <a:off x="2864725" y="1481500"/>
              <a:ext cx="151800" cy="134300"/>
            </a:xfrm>
            <a:custGeom>
              <a:avLst/>
              <a:gdLst/>
              <a:ahLst/>
              <a:cxnLst/>
              <a:rect l="l" t="t" r="r" b="b"/>
              <a:pathLst>
                <a:path w="6072" h="5372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201"/>
                    <a:pt x="34" y="434"/>
                    <a:pt x="100" y="601"/>
                  </a:cubicBezTo>
                  <a:lnTo>
                    <a:pt x="1301" y="2602"/>
                  </a:lnTo>
                  <a:cubicBezTo>
                    <a:pt x="1368" y="2669"/>
                    <a:pt x="1435" y="2769"/>
                    <a:pt x="1535" y="2803"/>
                  </a:cubicBezTo>
                  <a:lnTo>
                    <a:pt x="5873" y="5245"/>
                  </a:lnTo>
                  <a:lnTo>
                    <a:pt x="5873" y="5245"/>
                  </a:lnTo>
                  <a:cubicBezTo>
                    <a:pt x="5858" y="5223"/>
                    <a:pt x="5847" y="5198"/>
                    <a:pt x="5838" y="5171"/>
                  </a:cubicBezTo>
                  <a:lnTo>
                    <a:pt x="4603" y="3170"/>
                  </a:lnTo>
                  <a:cubicBezTo>
                    <a:pt x="4537" y="3003"/>
                    <a:pt x="4470" y="2803"/>
                    <a:pt x="4537" y="2602"/>
                  </a:cubicBezTo>
                  <a:lnTo>
                    <a:pt x="34" y="1"/>
                  </a:lnTo>
                  <a:close/>
                  <a:moveTo>
                    <a:pt x="5873" y="5245"/>
                  </a:moveTo>
                  <a:lnTo>
                    <a:pt x="5873" y="5245"/>
                  </a:lnTo>
                  <a:cubicBezTo>
                    <a:pt x="5912" y="5305"/>
                    <a:pt x="5974" y="5347"/>
                    <a:pt x="6071" y="5371"/>
                  </a:cubicBezTo>
                  <a:lnTo>
                    <a:pt x="6038" y="5338"/>
                  </a:lnTo>
                  <a:lnTo>
                    <a:pt x="5873" y="5245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99;p63">
              <a:extLst>
                <a:ext uri="{FF2B5EF4-FFF2-40B4-BE49-F238E27FC236}">
                  <a16:creationId xmlns:a16="http://schemas.microsoft.com/office/drawing/2014/main" id="{539A38C0-D8BD-4C9C-B3EE-4A1899DE9F21}"/>
                </a:ext>
              </a:extLst>
            </p:cNvPr>
            <p:cNvSpPr/>
            <p:nvPr/>
          </p:nvSpPr>
          <p:spPr>
            <a:xfrm>
              <a:off x="2829700" y="679675"/>
              <a:ext cx="555425" cy="741800"/>
            </a:xfrm>
            <a:custGeom>
              <a:avLst/>
              <a:gdLst/>
              <a:ahLst/>
              <a:cxnLst/>
              <a:rect l="l" t="t" r="r" b="b"/>
              <a:pathLst>
                <a:path w="22217" h="29672" extrusionOk="0">
                  <a:moveTo>
                    <a:pt x="17525" y="1"/>
                  </a:moveTo>
                  <a:cubicBezTo>
                    <a:pt x="17454" y="1"/>
                    <a:pt x="17379" y="17"/>
                    <a:pt x="17313" y="51"/>
                  </a:cubicBezTo>
                  <a:lnTo>
                    <a:pt x="14711" y="1018"/>
                  </a:lnTo>
                  <a:cubicBezTo>
                    <a:pt x="14377" y="1185"/>
                    <a:pt x="14144" y="1485"/>
                    <a:pt x="14110" y="1852"/>
                  </a:cubicBezTo>
                  <a:lnTo>
                    <a:pt x="13943" y="4054"/>
                  </a:lnTo>
                  <a:cubicBezTo>
                    <a:pt x="13943" y="4387"/>
                    <a:pt x="13777" y="4687"/>
                    <a:pt x="13510" y="4887"/>
                  </a:cubicBezTo>
                  <a:lnTo>
                    <a:pt x="13143" y="5154"/>
                  </a:lnTo>
                  <a:cubicBezTo>
                    <a:pt x="12709" y="5388"/>
                    <a:pt x="12342" y="5688"/>
                    <a:pt x="11975" y="5988"/>
                  </a:cubicBezTo>
                  <a:lnTo>
                    <a:pt x="9807" y="4721"/>
                  </a:lnTo>
                  <a:cubicBezTo>
                    <a:pt x="9735" y="4685"/>
                    <a:pt x="9655" y="4666"/>
                    <a:pt x="9574" y="4666"/>
                  </a:cubicBezTo>
                  <a:cubicBezTo>
                    <a:pt x="9428" y="4666"/>
                    <a:pt x="9280" y="4726"/>
                    <a:pt x="9173" y="4854"/>
                  </a:cubicBezTo>
                  <a:lnTo>
                    <a:pt x="6805" y="7323"/>
                  </a:lnTo>
                  <a:cubicBezTo>
                    <a:pt x="6538" y="7589"/>
                    <a:pt x="6505" y="7990"/>
                    <a:pt x="6638" y="8323"/>
                  </a:cubicBezTo>
                  <a:lnTo>
                    <a:pt x="7439" y="9924"/>
                  </a:lnTo>
                  <a:cubicBezTo>
                    <a:pt x="7539" y="10258"/>
                    <a:pt x="7539" y="10692"/>
                    <a:pt x="7339" y="11025"/>
                  </a:cubicBezTo>
                  <a:cubicBezTo>
                    <a:pt x="6972" y="11592"/>
                    <a:pt x="6605" y="12193"/>
                    <a:pt x="6238" y="12826"/>
                  </a:cubicBezTo>
                  <a:cubicBezTo>
                    <a:pt x="6024" y="13071"/>
                    <a:pt x="5727" y="13231"/>
                    <a:pt x="5397" y="13231"/>
                  </a:cubicBezTo>
                  <a:cubicBezTo>
                    <a:pt x="5366" y="13231"/>
                    <a:pt x="5335" y="13230"/>
                    <a:pt x="5304" y="13227"/>
                  </a:cubicBezTo>
                  <a:lnTo>
                    <a:pt x="3669" y="12927"/>
                  </a:lnTo>
                  <a:cubicBezTo>
                    <a:pt x="3645" y="12924"/>
                    <a:pt x="3621" y="12923"/>
                    <a:pt x="3597" y="12923"/>
                  </a:cubicBezTo>
                  <a:cubicBezTo>
                    <a:pt x="3288" y="12923"/>
                    <a:pt x="2990" y="13115"/>
                    <a:pt x="2836" y="13394"/>
                  </a:cubicBezTo>
                  <a:lnTo>
                    <a:pt x="1468" y="16696"/>
                  </a:lnTo>
                  <a:cubicBezTo>
                    <a:pt x="1334" y="16996"/>
                    <a:pt x="1468" y="17330"/>
                    <a:pt x="1701" y="17497"/>
                  </a:cubicBezTo>
                  <a:lnTo>
                    <a:pt x="3669" y="18597"/>
                  </a:lnTo>
                  <a:cubicBezTo>
                    <a:pt x="3703" y="18731"/>
                    <a:pt x="3703" y="18898"/>
                    <a:pt x="3669" y="19031"/>
                  </a:cubicBezTo>
                  <a:cubicBezTo>
                    <a:pt x="3503" y="19665"/>
                    <a:pt x="3369" y="20232"/>
                    <a:pt x="3303" y="20866"/>
                  </a:cubicBezTo>
                  <a:cubicBezTo>
                    <a:pt x="3202" y="21233"/>
                    <a:pt x="2969" y="21566"/>
                    <a:pt x="2635" y="21733"/>
                  </a:cubicBezTo>
                  <a:lnTo>
                    <a:pt x="534" y="22734"/>
                  </a:lnTo>
                  <a:cubicBezTo>
                    <a:pt x="267" y="22900"/>
                    <a:pt x="34" y="23234"/>
                    <a:pt x="0" y="23568"/>
                  </a:cubicBezTo>
                  <a:lnTo>
                    <a:pt x="0" y="26670"/>
                  </a:lnTo>
                  <a:cubicBezTo>
                    <a:pt x="0" y="26837"/>
                    <a:pt x="100" y="27003"/>
                    <a:pt x="200" y="27070"/>
                  </a:cubicBezTo>
                  <a:cubicBezTo>
                    <a:pt x="334" y="27137"/>
                    <a:pt x="4537" y="29572"/>
                    <a:pt x="4670" y="29672"/>
                  </a:cubicBezTo>
                  <a:lnTo>
                    <a:pt x="4704" y="29672"/>
                  </a:lnTo>
                  <a:cubicBezTo>
                    <a:pt x="4603" y="29639"/>
                    <a:pt x="4470" y="29472"/>
                    <a:pt x="4503" y="29305"/>
                  </a:cubicBezTo>
                  <a:lnTo>
                    <a:pt x="4503" y="26203"/>
                  </a:lnTo>
                  <a:cubicBezTo>
                    <a:pt x="4503" y="25836"/>
                    <a:pt x="4770" y="25502"/>
                    <a:pt x="5070" y="25335"/>
                  </a:cubicBezTo>
                  <a:lnTo>
                    <a:pt x="7139" y="24335"/>
                  </a:lnTo>
                  <a:cubicBezTo>
                    <a:pt x="7472" y="24168"/>
                    <a:pt x="7739" y="23834"/>
                    <a:pt x="7806" y="23467"/>
                  </a:cubicBezTo>
                  <a:cubicBezTo>
                    <a:pt x="7906" y="22834"/>
                    <a:pt x="8073" y="22233"/>
                    <a:pt x="8173" y="21599"/>
                  </a:cubicBezTo>
                  <a:cubicBezTo>
                    <a:pt x="8273" y="21299"/>
                    <a:pt x="8106" y="20899"/>
                    <a:pt x="7772" y="20766"/>
                  </a:cubicBezTo>
                  <a:lnTo>
                    <a:pt x="6271" y="20132"/>
                  </a:lnTo>
                  <a:cubicBezTo>
                    <a:pt x="5938" y="19998"/>
                    <a:pt x="5804" y="19631"/>
                    <a:pt x="5938" y="19298"/>
                  </a:cubicBezTo>
                  <a:lnTo>
                    <a:pt x="7305" y="15995"/>
                  </a:lnTo>
                  <a:cubicBezTo>
                    <a:pt x="7458" y="15690"/>
                    <a:pt x="7751" y="15524"/>
                    <a:pt x="8055" y="15524"/>
                  </a:cubicBezTo>
                  <a:cubicBezTo>
                    <a:pt x="8083" y="15524"/>
                    <a:pt x="8111" y="15526"/>
                    <a:pt x="8139" y="15528"/>
                  </a:cubicBezTo>
                  <a:lnTo>
                    <a:pt x="9807" y="15829"/>
                  </a:lnTo>
                  <a:cubicBezTo>
                    <a:pt x="9838" y="15831"/>
                    <a:pt x="9869" y="15833"/>
                    <a:pt x="9899" y="15833"/>
                  </a:cubicBezTo>
                  <a:cubicBezTo>
                    <a:pt x="10230" y="15833"/>
                    <a:pt x="10527" y="15670"/>
                    <a:pt x="10741" y="15395"/>
                  </a:cubicBezTo>
                  <a:cubicBezTo>
                    <a:pt x="11075" y="14795"/>
                    <a:pt x="11442" y="14194"/>
                    <a:pt x="11842" y="13627"/>
                  </a:cubicBezTo>
                  <a:cubicBezTo>
                    <a:pt x="12075" y="13293"/>
                    <a:pt x="12109" y="12893"/>
                    <a:pt x="11942" y="12526"/>
                  </a:cubicBezTo>
                  <a:lnTo>
                    <a:pt x="11141" y="10892"/>
                  </a:lnTo>
                  <a:cubicBezTo>
                    <a:pt x="11008" y="10558"/>
                    <a:pt x="11075" y="10191"/>
                    <a:pt x="11308" y="9891"/>
                  </a:cubicBezTo>
                  <a:lnTo>
                    <a:pt x="13677" y="7456"/>
                  </a:lnTo>
                  <a:cubicBezTo>
                    <a:pt x="13788" y="7326"/>
                    <a:pt x="13941" y="7258"/>
                    <a:pt x="14095" y="7258"/>
                  </a:cubicBezTo>
                  <a:cubicBezTo>
                    <a:pt x="14218" y="7258"/>
                    <a:pt x="14340" y="7301"/>
                    <a:pt x="14444" y="7389"/>
                  </a:cubicBezTo>
                  <a:lnTo>
                    <a:pt x="14511" y="7489"/>
                  </a:lnTo>
                  <a:lnTo>
                    <a:pt x="15445" y="8657"/>
                  </a:lnTo>
                  <a:cubicBezTo>
                    <a:pt x="15559" y="8790"/>
                    <a:pt x="15727" y="8869"/>
                    <a:pt x="15900" y="8869"/>
                  </a:cubicBezTo>
                  <a:cubicBezTo>
                    <a:pt x="16030" y="8869"/>
                    <a:pt x="16164" y="8824"/>
                    <a:pt x="16278" y="8724"/>
                  </a:cubicBezTo>
                  <a:cubicBezTo>
                    <a:pt x="16712" y="8357"/>
                    <a:pt x="17179" y="8023"/>
                    <a:pt x="17646" y="7723"/>
                  </a:cubicBezTo>
                  <a:lnTo>
                    <a:pt x="18013" y="7489"/>
                  </a:lnTo>
                  <a:cubicBezTo>
                    <a:pt x="18280" y="7289"/>
                    <a:pt x="18447" y="6989"/>
                    <a:pt x="18447" y="6655"/>
                  </a:cubicBezTo>
                  <a:lnTo>
                    <a:pt x="18613" y="4454"/>
                  </a:lnTo>
                  <a:cubicBezTo>
                    <a:pt x="18647" y="4054"/>
                    <a:pt x="18880" y="3787"/>
                    <a:pt x="19214" y="3620"/>
                  </a:cubicBezTo>
                  <a:lnTo>
                    <a:pt x="21816" y="2653"/>
                  </a:lnTo>
                  <a:cubicBezTo>
                    <a:pt x="21882" y="2636"/>
                    <a:pt x="21958" y="2628"/>
                    <a:pt x="22028" y="2628"/>
                  </a:cubicBezTo>
                  <a:cubicBezTo>
                    <a:pt x="22099" y="2628"/>
                    <a:pt x="22166" y="2636"/>
                    <a:pt x="22216" y="2653"/>
                  </a:cubicBezTo>
                  <a:cubicBezTo>
                    <a:pt x="22116" y="2552"/>
                    <a:pt x="17880" y="117"/>
                    <a:pt x="17713" y="51"/>
                  </a:cubicBezTo>
                  <a:cubicBezTo>
                    <a:pt x="17663" y="17"/>
                    <a:pt x="17596" y="1"/>
                    <a:pt x="1752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00;p63">
              <a:extLst>
                <a:ext uri="{FF2B5EF4-FFF2-40B4-BE49-F238E27FC236}">
                  <a16:creationId xmlns:a16="http://schemas.microsoft.com/office/drawing/2014/main" id="{69639993-7F61-4870-B3EB-61273AF34AF3}"/>
                </a:ext>
              </a:extLst>
            </p:cNvPr>
            <p:cNvSpPr/>
            <p:nvPr/>
          </p:nvSpPr>
          <p:spPr>
            <a:xfrm>
              <a:off x="2996475" y="796325"/>
              <a:ext cx="191825" cy="143150"/>
            </a:xfrm>
            <a:custGeom>
              <a:avLst/>
              <a:gdLst/>
              <a:ahLst/>
              <a:cxnLst/>
              <a:rect l="l" t="t" r="r" b="b"/>
              <a:pathLst>
                <a:path w="7673" h="5726" extrusionOk="0">
                  <a:moveTo>
                    <a:pt x="2988" y="0"/>
                  </a:moveTo>
                  <a:cubicBezTo>
                    <a:pt x="2844" y="0"/>
                    <a:pt x="2709" y="60"/>
                    <a:pt x="2602" y="188"/>
                  </a:cubicBezTo>
                  <a:lnTo>
                    <a:pt x="234" y="2657"/>
                  </a:lnTo>
                  <a:cubicBezTo>
                    <a:pt x="101" y="2790"/>
                    <a:pt x="1" y="2957"/>
                    <a:pt x="1" y="3157"/>
                  </a:cubicBezTo>
                  <a:lnTo>
                    <a:pt x="4504" y="5725"/>
                  </a:lnTo>
                  <a:cubicBezTo>
                    <a:pt x="4571" y="5559"/>
                    <a:pt x="4604" y="5392"/>
                    <a:pt x="4737" y="5225"/>
                  </a:cubicBezTo>
                  <a:lnTo>
                    <a:pt x="7006" y="2857"/>
                  </a:lnTo>
                  <a:cubicBezTo>
                    <a:pt x="7117" y="2718"/>
                    <a:pt x="7344" y="2648"/>
                    <a:pt x="7552" y="2648"/>
                  </a:cubicBezTo>
                  <a:cubicBezTo>
                    <a:pt x="7593" y="2648"/>
                    <a:pt x="7634" y="2651"/>
                    <a:pt x="7673" y="2657"/>
                  </a:cubicBezTo>
                  <a:lnTo>
                    <a:pt x="3236" y="55"/>
                  </a:lnTo>
                  <a:cubicBezTo>
                    <a:pt x="3152" y="19"/>
                    <a:pt x="3069" y="0"/>
                    <a:pt x="2988" y="0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01;p63">
              <a:extLst>
                <a:ext uri="{FF2B5EF4-FFF2-40B4-BE49-F238E27FC236}">
                  <a16:creationId xmlns:a16="http://schemas.microsoft.com/office/drawing/2014/main" id="{0651B179-AC87-486D-B6E2-B14536623ED1}"/>
                </a:ext>
              </a:extLst>
            </p:cNvPr>
            <p:cNvSpPr/>
            <p:nvPr/>
          </p:nvSpPr>
          <p:spPr>
            <a:xfrm>
              <a:off x="3190775" y="681550"/>
              <a:ext cx="196000" cy="96975"/>
            </a:xfrm>
            <a:custGeom>
              <a:avLst/>
              <a:gdLst/>
              <a:ahLst/>
              <a:cxnLst/>
              <a:rect l="l" t="t" r="r" b="b"/>
              <a:pathLst>
                <a:path w="7840" h="3879" extrusionOk="0">
                  <a:moveTo>
                    <a:pt x="3120" y="1"/>
                  </a:moveTo>
                  <a:cubicBezTo>
                    <a:pt x="3045" y="1"/>
                    <a:pt x="2970" y="26"/>
                    <a:pt x="2903" y="76"/>
                  </a:cubicBezTo>
                  <a:lnTo>
                    <a:pt x="334" y="1010"/>
                  </a:lnTo>
                  <a:cubicBezTo>
                    <a:pt x="201" y="1076"/>
                    <a:pt x="68" y="1143"/>
                    <a:pt x="1" y="1277"/>
                  </a:cubicBezTo>
                  <a:lnTo>
                    <a:pt x="4504" y="3878"/>
                  </a:lnTo>
                  <a:cubicBezTo>
                    <a:pt x="4571" y="3745"/>
                    <a:pt x="4704" y="3645"/>
                    <a:pt x="4838" y="3612"/>
                  </a:cubicBezTo>
                  <a:lnTo>
                    <a:pt x="7406" y="2644"/>
                  </a:lnTo>
                  <a:cubicBezTo>
                    <a:pt x="7473" y="2611"/>
                    <a:pt x="7548" y="2594"/>
                    <a:pt x="7623" y="2594"/>
                  </a:cubicBezTo>
                  <a:cubicBezTo>
                    <a:pt x="7698" y="2594"/>
                    <a:pt x="7773" y="2611"/>
                    <a:pt x="7840" y="2644"/>
                  </a:cubicBezTo>
                  <a:cubicBezTo>
                    <a:pt x="7706" y="2578"/>
                    <a:pt x="3503" y="109"/>
                    <a:pt x="3337" y="76"/>
                  </a:cubicBezTo>
                  <a:cubicBezTo>
                    <a:pt x="3270" y="26"/>
                    <a:pt x="3195" y="1"/>
                    <a:pt x="3120" y="1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02;p63">
              <a:extLst>
                <a:ext uri="{FF2B5EF4-FFF2-40B4-BE49-F238E27FC236}">
                  <a16:creationId xmlns:a16="http://schemas.microsoft.com/office/drawing/2014/main" id="{5D7B2F46-579A-4138-B918-F8314998F981}"/>
                </a:ext>
              </a:extLst>
            </p:cNvPr>
            <p:cNvSpPr/>
            <p:nvPr/>
          </p:nvSpPr>
          <p:spPr>
            <a:xfrm>
              <a:off x="3177450" y="712625"/>
              <a:ext cx="125950" cy="143450"/>
            </a:xfrm>
            <a:custGeom>
              <a:avLst/>
              <a:gdLst/>
              <a:ahLst/>
              <a:cxnLst/>
              <a:rect l="l" t="t" r="r" b="b"/>
              <a:pathLst>
                <a:path w="5038" h="5738" extrusionOk="0">
                  <a:moveTo>
                    <a:pt x="534" y="0"/>
                  </a:moveTo>
                  <a:cubicBezTo>
                    <a:pt x="367" y="167"/>
                    <a:pt x="267" y="367"/>
                    <a:pt x="234" y="567"/>
                  </a:cubicBezTo>
                  <a:lnTo>
                    <a:pt x="67" y="2802"/>
                  </a:lnTo>
                  <a:cubicBezTo>
                    <a:pt x="67" y="2902"/>
                    <a:pt x="33" y="3036"/>
                    <a:pt x="0" y="3169"/>
                  </a:cubicBezTo>
                  <a:lnTo>
                    <a:pt x="4503" y="5738"/>
                  </a:lnTo>
                  <a:cubicBezTo>
                    <a:pt x="4537" y="5638"/>
                    <a:pt x="4570" y="5504"/>
                    <a:pt x="4570" y="5371"/>
                  </a:cubicBezTo>
                  <a:lnTo>
                    <a:pt x="4737" y="3169"/>
                  </a:lnTo>
                  <a:cubicBezTo>
                    <a:pt x="4770" y="2969"/>
                    <a:pt x="4870" y="2736"/>
                    <a:pt x="5037" y="2569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03;p63">
              <a:extLst>
                <a:ext uri="{FF2B5EF4-FFF2-40B4-BE49-F238E27FC236}">
                  <a16:creationId xmlns:a16="http://schemas.microsoft.com/office/drawing/2014/main" id="{668EDC6F-0676-4956-9C5A-AAEC90C523D7}"/>
                </a:ext>
              </a:extLst>
            </p:cNvPr>
            <p:cNvSpPr/>
            <p:nvPr/>
          </p:nvSpPr>
          <p:spPr>
            <a:xfrm>
              <a:off x="3130750" y="791850"/>
              <a:ext cx="157625" cy="109550"/>
            </a:xfrm>
            <a:custGeom>
              <a:avLst/>
              <a:gdLst/>
              <a:ahLst/>
              <a:cxnLst/>
              <a:rect l="l" t="t" r="r" b="b"/>
              <a:pathLst>
                <a:path w="6305" h="4382" extrusionOk="0">
                  <a:moveTo>
                    <a:pt x="1901" y="0"/>
                  </a:moveTo>
                  <a:cubicBezTo>
                    <a:pt x="1868" y="167"/>
                    <a:pt x="1735" y="334"/>
                    <a:pt x="1568" y="467"/>
                  </a:cubicBezTo>
                  <a:lnTo>
                    <a:pt x="1168" y="701"/>
                  </a:lnTo>
                  <a:cubicBezTo>
                    <a:pt x="767" y="968"/>
                    <a:pt x="400" y="1234"/>
                    <a:pt x="0" y="1535"/>
                  </a:cubicBezTo>
                  <a:lnTo>
                    <a:pt x="2302" y="2869"/>
                  </a:lnTo>
                  <a:cubicBezTo>
                    <a:pt x="2402" y="2902"/>
                    <a:pt x="2435" y="2969"/>
                    <a:pt x="2469" y="3002"/>
                  </a:cubicBezTo>
                  <a:lnTo>
                    <a:pt x="3403" y="4170"/>
                  </a:lnTo>
                  <a:cubicBezTo>
                    <a:pt x="3517" y="4303"/>
                    <a:pt x="3685" y="4382"/>
                    <a:pt x="3858" y="4382"/>
                  </a:cubicBezTo>
                  <a:cubicBezTo>
                    <a:pt x="3988" y="4382"/>
                    <a:pt x="4122" y="4337"/>
                    <a:pt x="4236" y="4237"/>
                  </a:cubicBezTo>
                  <a:cubicBezTo>
                    <a:pt x="4670" y="3870"/>
                    <a:pt x="5137" y="3536"/>
                    <a:pt x="5604" y="3236"/>
                  </a:cubicBezTo>
                  <a:lnTo>
                    <a:pt x="5971" y="3002"/>
                  </a:lnTo>
                  <a:cubicBezTo>
                    <a:pt x="6138" y="2869"/>
                    <a:pt x="6238" y="2735"/>
                    <a:pt x="6305" y="2535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04;p63">
              <a:extLst>
                <a:ext uri="{FF2B5EF4-FFF2-40B4-BE49-F238E27FC236}">
                  <a16:creationId xmlns:a16="http://schemas.microsoft.com/office/drawing/2014/main" id="{FA40D160-CD23-4A17-9DBE-83B70B0C043F}"/>
                </a:ext>
              </a:extLst>
            </p:cNvPr>
            <p:cNvSpPr/>
            <p:nvPr/>
          </p:nvSpPr>
          <p:spPr>
            <a:xfrm>
              <a:off x="2994800" y="875225"/>
              <a:ext cx="135125" cy="128450"/>
            </a:xfrm>
            <a:custGeom>
              <a:avLst/>
              <a:gdLst/>
              <a:ahLst/>
              <a:cxnLst/>
              <a:rect l="l" t="t" r="r" b="b"/>
              <a:pathLst>
                <a:path w="5405" h="5138" extrusionOk="0">
                  <a:moveTo>
                    <a:pt x="34" y="1"/>
                  </a:moveTo>
                  <a:cubicBezTo>
                    <a:pt x="1" y="168"/>
                    <a:pt x="34" y="334"/>
                    <a:pt x="68" y="501"/>
                  </a:cubicBezTo>
                  <a:lnTo>
                    <a:pt x="868" y="2136"/>
                  </a:lnTo>
                  <a:cubicBezTo>
                    <a:pt x="902" y="2236"/>
                    <a:pt x="935" y="2403"/>
                    <a:pt x="935" y="2536"/>
                  </a:cubicBezTo>
                  <a:lnTo>
                    <a:pt x="5405" y="5138"/>
                  </a:lnTo>
                  <a:cubicBezTo>
                    <a:pt x="5405" y="5004"/>
                    <a:pt x="5371" y="4838"/>
                    <a:pt x="5338" y="4704"/>
                  </a:cubicBezTo>
                  <a:lnTo>
                    <a:pt x="4571" y="3070"/>
                  </a:lnTo>
                  <a:cubicBezTo>
                    <a:pt x="4504" y="2903"/>
                    <a:pt x="4504" y="2736"/>
                    <a:pt x="4537" y="2569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05;p63">
              <a:extLst>
                <a:ext uri="{FF2B5EF4-FFF2-40B4-BE49-F238E27FC236}">
                  <a16:creationId xmlns:a16="http://schemas.microsoft.com/office/drawing/2014/main" id="{82EAD144-0D05-4B41-836E-B543E9C2972E}"/>
                </a:ext>
              </a:extLst>
            </p:cNvPr>
            <p:cNvSpPr/>
            <p:nvPr/>
          </p:nvSpPr>
          <p:spPr>
            <a:xfrm>
              <a:off x="2975625" y="939450"/>
              <a:ext cx="154300" cy="135125"/>
            </a:xfrm>
            <a:custGeom>
              <a:avLst/>
              <a:gdLst/>
              <a:ahLst/>
              <a:cxnLst/>
              <a:rect l="l" t="t" r="r" b="b"/>
              <a:pathLst>
                <a:path w="6172" h="5405" extrusionOk="0">
                  <a:moveTo>
                    <a:pt x="1669" y="0"/>
                  </a:moveTo>
                  <a:lnTo>
                    <a:pt x="1669" y="0"/>
                  </a:lnTo>
                  <a:cubicBezTo>
                    <a:pt x="1735" y="234"/>
                    <a:pt x="1669" y="434"/>
                    <a:pt x="1568" y="634"/>
                  </a:cubicBezTo>
                  <a:cubicBezTo>
                    <a:pt x="1168" y="1235"/>
                    <a:pt x="801" y="1802"/>
                    <a:pt x="434" y="2435"/>
                  </a:cubicBezTo>
                  <a:cubicBezTo>
                    <a:pt x="334" y="2602"/>
                    <a:pt x="167" y="2736"/>
                    <a:pt x="1" y="2802"/>
                  </a:cubicBezTo>
                  <a:lnTo>
                    <a:pt x="4471" y="5404"/>
                  </a:lnTo>
                  <a:cubicBezTo>
                    <a:pt x="4637" y="5304"/>
                    <a:pt x="4804" y="5171"/>
                    <a:pt x="4904" y="5004"/>
                  </a:cubicBezTo>
                  <a:cubicBezTo>
                    <a:pt x="5238" y="4404"/>
                    <a:pt x="5605" y="3803"/>
                    <a:pt x="6005" y="3236"/>
                  </a:cubicBezTo>
                  <a:cubicBezTo>
                    <a:pt x="6138" y="3003"/>
                    <a:pt x="6172" y="2802"/>
                    <a:pt x="6172" y="2602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06;p63">
              <a:extLst>
                <a:ext uri="{FF2B5EF4-FFF2-40B4-BE49-F238E27FC236}">
                  <a16:creationId xmlns:a16="http://schemas.microsoft.com/office/drawing/2014/main" id="{434E169A-87FB-451F-8526-3DD4D956D14F}"/>
                </a:ext>
              </a:extLst>
            </p:cNvPr>
            <p:cNvSpPr/>
            <p:nvPr/>
          </p:nvSpPr>
          <p:spPr>
            <a:xfrm>
              <a:off x="2910575" y="1002525"/>
              <a:ext cx="177650" cy="73200"/>
            </a:xfrm>
            <a:custGeom>
              <a:avLst/>
              <a:gdLst/>
              <a:ahLst/>
              <a:cxnLst/>
              <a:rect l="l" t="t" r="r" b="b"/>
              <a:pathLst>
                <a:path w="7106" h="2928" extrusionOk="0">
                  <a:moveTo>
                    <a:pt x="375" y="1"/>
                  </a:moveTo>
                  <a:cubicBezTo>
                    <a:pt x="232" y="1"/>
                    <a:pt x="77" y="44"/>
                    <a:pt x="1" y="146"/>
                  </a:cubicBezTo>
                  <a:lnTo>
                    <a:pt x="4437" y="2748"/>
                  </a:lnTo>
                  <a:cubicBezTo>
                    <a:pt x="4604" y="2648"/>
                    <a:pt x="4771" y="2614"/>
                    <a:pt x="4938" y="2614"/>
                  </a:cubicBezTo>
                  <a:lnTo>
                    <a:pt x="6606" y="2915"/>
                  </a:lnTo>
                  <a:cubicBezTo>
                    <a:pt x="6647" y="2923"/>
                    <a:pt x="6689" y="2927"/>
                    <a:pt x="6731" y="2927"/>
                  </a:cubicBezTo>
                  <a:cubicBezTo>
                    <a:pt x="6856" y="2927"/>
                    <a:pt x="6981" y="2890"/>
                    <a:pt x="7106" y="2815"/>
                  </a:cubicBezTo>
                  <a:lnTo>
                    <a:pt x="2636" y="246"/>
                  </a:lnTo>
                  <a:cubicBezTo>
                    <a:pt x="2503" y="313"/>
                    <a:pt x="2269" y="313"/>
                    <a:pt x="2102" y="313"/>
                  </a:cubicBezTo>
                  <a:lnTo>
                    <a:pt x="501" y="13"/>
                  </a:lnTo>
                  <a:cubicBezTo>
                    <a:pt x="462" y="5"/>
                    <a:pt x="419" y="1"/>
                    <a:pt x="375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07;p63">
              <a:extLst>
                <a:ext uri="{FF2B5EF4-FFF2-40B4-BE49-F238E27FC236}">
                  <a16:creationId xmlns:a16="http://schemas.microsoft.com/office/drawing/2014/main" id="{062F6F52-7802-4A91-B5A0-274D50D3BFA4}"/>
                </a:ext>
              </a:extLst>
            </p:cNvPr>
            <p:cNvSpPr/>
            <p:nvPr/>
          </p:nvSpPr>
          <p:spPr>
            <a:xfrm>
              <a:off x="2863050" y="1006150"/>
              <a:ext cx="157625" cy="175175"/>
            </a:xfrm>
            <a:custGeom>
              <a:avLst/>
              <a:gdLst/>
              <a:ahLst/>
              <a:cxnLst/>
              <a:rect l="l" t="t" r="r" b="b"/>
              <a:pathLst>
                <a:path w="6305" h="7007" extrusionOk="0">
                  <a:moveTo>
                    <a:pt x="1835" y="1"/>
                  </a:moveTo>
                  <a:cubicBezTo>
                    <a:pt x="1668" y="101"/>
                    <a:pt x="1602" y="234"/>
                    <a:pt x="1502" y="401"/>
                  </a:cubicBezTo>
                  <a:lnTo>
                    <a:pt x="134" y="3670"/>
                  </a:lnTo>
                  <a:cubicBezTo>
                    <a:pt x="0" y="3971"/>
                    <a:pt x="134" y="4304"/>
                    <a:pt x="367" y="4471"/>
                  </a:cubicBezTo>
                  <a:lnTo>
                    <a:pt x="2335" y="5605"/>
                  </a:lnTo>
                  <a:lnTo>
                    <a:pt x="4804" y="7006"/>
                  </a:lnTo>
                  <a:cubicBezTo>
                    <a:pt x="4604" y="6839"/>
                    <a:pt x="4504" y="6572"/>
                    <a:pt x="4604" y="6272"/>
                  </a:cubicBezTo>
                  <a:lnTo>
                    <a:pt x="5971" y="2970"/>
                  </a:lnTo>
                  <a:cubicBezTo>
                    <a:pt x="6038" y="2803"/>
                    <a:pt x="6138" y="2670"/>
                    <a:pt x="6305" y="2603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08;p63">
              <a:extLst>
                <a:ext uri="{FF2B5EF4-FFF2-40B4-BE49-F238E27FC236}">
                  <a16:creationId xmlns:a16="http://schemas.microsoft.com/office/drawing/2014/main" id="{FB45FC61-2388-4D77-9CD0-0084D6A6022A}"/>
                </a:ext>
              </a:extLst>
            </p:cNvPr>
            <p:cNvSpPr/>
            <p:nvPr/>
          </p:nvSpPr>
          <p:spPr>
            <a:xfrm>
              <a:off x="2906425" y="1146275"/>
              <a:ext cx="128450" cy="133450"/>
            </a:xfrm>
            <a:custGeom>
              <a:avLst/>
              <a:gdLst/>
              <a:ahLst/>
              <a:cxnLst/>
              <a:rect l="l" t="t" r="r" b="b"/>
              <a:pathLst>
                <a:path w="5138" h="5338" extrusionOk="0">
                  <a:moveTo>
                    <a:pt x="600" y="0"/>
                  </a:moveTo>
                  <a:lnTo>
                    <a:pt x="600" y="0"/>
                  </a:lnTo>
                  <a:cubicBezTo>
                    <a:pt x="667" y="133"/>
                    <a:pt x="667" y="300"/>
                    <a:pt x="600" y="400"/>
                  </a:cubicBezTo>
                  <a:cubicBezTo>
                    <a:pt x="434" y="1034"/>
                    <a:pt x="334" y="1635"/>
                    <a:pt x="234" y="2235"/>
                  </a:cubicBezTo>
                  <a:cubicBezTo>
                    <a:pt x="200" y="2468"/>
                    <a:pt x="100" y="2635"/>
                    <a:pt x="0" y="2735"/>
                  </a:cubicBezTo>
                  <a:lnTo>
                    <a:pt x="4437" y="5337"/>
                  </a:lnTo>
                  <a:cubicBezTo>
                    <a:pt x="4570" y="5170"/>
                    <a:pt x="4670" y="5004"/>
                    <a:pt x="4703" y="4837"/>
                  </a:cubicBezTo>
                  <a:cubicBezTo>
                    <a:pt x="4770" y="4203"/>
                    <a:pt x="4937" y="3636"/>
                    <a:pt x="5070" y="3002"/>
                  </a:cubicBezTo>
                  <a:cubicBezTo>
                    <a:pt x="5137" y="2669"/>
                    <a:pt x="5004" y="2302"/>
                    <a:pt x="4670" y="2168"/>
                  </a:cubicBezTo>
                  <a:lnTo>
                    <a:pt x="3169" y="1501"/>
                  </a:lnTo>
                  <a:cubicBezTo>
                    <a:pt x="3102" y="1468"/>
                    <a:pt x="3069" y="1468"/>
                    <a:pt x="3036" y="1401"/>
                  </a:cubicBezTo>
                  <a:lnTo>
                    <a:pt x="600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09;p63">
              <a:extLst>
                <a:ext uri="{FF2B5EF4-FFF2-40B4-BE49-F238E27FC236}">
                  <a16:creationId xmlns:a16="http://schemas.microsoft.com/office/drawing/2014/main" id="{8BE81203-2E00-44C6-872C-F46D0E292C13}"/>
                </a:ext>
              </a:extLst>
            </p:cNvPr>
            <p:cNvSpPr/>
            <p:nvPr/>
          </p:nvSpPr>
          <p:spPr>
            <a:xfrm>
              <a:off x="2833025" y="1214650"/>
              <a:ext cx="186000" cy="110100"/>
            </a:xfrm>
            <a:custGeom>
              <a:avLst/>
              <a:gdLst/>
              <a:ahLst/>
              <a:cxnLst/>
              <a:rect l="l" t="t" r="r" b="b"/>
              <a:pathLst>
                <a:path w="7440" h="4404" extrusionOk="0">
                  <a:moveTo>
                    <a:pt x="2936" y="0"/>
                  </a:moveTo>
                  <a:cubicBezTo>
                    <a:pt x="2803" y="167"/>
                    <a:pt x="2669" y="301"/>
                    <a:pt x="2502" y="401"/>
                  </a:cubicBezTo>
                  <a:lnTo>
                    <a:pt x="434" y="1401"/>
                  </a:lnTo>
                  <a:cubicBezTo>
                    <a:pt x="234" y="1468"/>
                    <a:pt x="67" y="1635"/>
                    <a:pt x="1" y="1802"/>
                  </a:cubicBezTo>
                  <a:lnTo>
                    <a:pt x="4504" y="4403"/>
                  </a:lnTo>
                  <a:cubicBezTo>
                    <a:pt x="4604" y="4237"/>
                    <a:pt x="4771" y="4070"/>
                    <a:pt x="4937" y="3970"/>
                  </a:cubicBezTo>
                  <a:lnTo>
                    <a:pt x="7006" y="2969"/>
                  </a:lnTo>
                  <a:cubicBezTo>
                    <a:pt x="7172" y="2902"/>
                    <a:pt x="7306" y="2769"/>
                    <a:pt x="7439" y="2602"/>
                  </a:cubicBezTo>
                  <a:lnTo>
                    <a:pt x="2936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10;p63">
              <a:extLst>
                <a:ext uri="{FF2B5EF4-FFF2-40B4-BE49-F238E27FC236}">
                  <a16:creationId xmlns:a16="http://schemas.microsoft.com/office/drawing/2014/main" id="{1961F285-8435-4724-9828-A795C3BE82C1}"/>
                </a:ext>
              </a:extLst>
            </p:cNvPr>
            <p:cNvSpPr/>
            <p:nvPr/>
          </p:nvSpPr>
          <p:spPr>
            <a:xfrm>
              <a:off x="2829700" y="1259675"/>
              <a:ext cx="118425" cy="163475"/>
            </a:xfrm>
            <a:custGeom>
              <a:avLst/>
              <a:gdLst/>
              <a:ahLst/>
              <a:cxnLst/>
              <a:rect l="l" t="t" r="r" b="b"/>
              <a:pathLst>
                <a:path w="4737" h="6539" extrusionOk="0">
                  <a:moveTo>
                    <a:pt x="134" y="1"/>
                  </a:moveTo>
                  <a:cubicBezTo>
                    <a:pt x="67" y="134"/>
                    <a:pt x="0" y="301"/>
                    <a:pt x="0" y="468"/>
                  </a:cubicBezTo>
                  <a:lnTo>
                    <a:pt x="0" y="3536"/>
                  </a:lnTo>
                  <a:cubicBezTo>
                    <a:pt x="0" y="3703"/>
                    <a:pt x="100" y="3870"/>
                    <a:pt x="200" y="3970"/>
                  </a:cubicBezTo>
                  <a:cubicBezTo>
                    <a:pt x="322" y="4001"/>
                    <a:pt x="3903" y="6039"/>
                    <a:pt x="4617" y="6465"/>
                  </a:cubicBezTo>
                  <a:lnTo>
                    <a:pt x="4617" y="6465"/>
                  </a:lnTo>
                  <a:cubicBezTo>
                    <a:pt x="4523" y="6382"/>
                    <a:pt x="4470" y="6260"/>
                    <a:pt x="4470" y="6138"/>
                  </a:cubicBezTo>
                  <a:lnTo>
                    <a:pt x="4470" y="3036"/>
                  </a:lnTo>
                  <a:cubicBezTo>
                    <a:pt x="4470" y="2869"/>
                    <a:pt x="4503" y="2703"/>
                    <a:pt x="4603" y="2602"/>
                  </a:cubicBezTo>
                  <a:lnTo>
                    <a:pt x="134" y="1"/>
                  </a:lnTo>
                  <a:close/>
                  <a:moveTo>
                    <a:pt x="4617" y="6465"/>
                  </a:moveTo>
                  <a:cubicBezTo>
                    <a:pt x="4652" y="6495"/>
                    <a:pt x="4692" y="6521"/>
                    <a:pt x="4737" y="6539"/>
                  </a:cubicBezTo>
                  <a:cubicBezTo>
                    <a:pt x="4725" y="6530"/>
                    <a:pt x="4684" y="6504"/>
                    <a:pt x="4617" y="6465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11;p63">
              <a:extLst>
                <a:ext uri="{FF2B5EF4-FFF2-40B4-BE49-F238E27FC236}">
                  <a16:creationId xmlns:a16="http://schemas.microsoft.com/office/drawing/2014/main" id="{1860D5D2-EF3E-4975-9A33-3C42BC177813}"/>
                </a:ext>
              </a:extLst>
            </p:cNvPr>
            <p:cNvSpPr/>
            <p:nvPr/>
          </p:nvSpPr>
          <p:spPr>
            <a:xfrm>
              <a:off x="2941450" y="733575"/>
              <a:ext cx="808925" cy="971450"/>
            </a:xfrm>
            <a:custGeom>
              <a:avLst/>
              <a:gdLst/>
              <a:ahLst/>
              <a:cxnLst/>
              <a:rect l="l" t="t" r="r" b="b"/>
              <a:pathLst>
                <a:path w="32357" h="38858" extrusionOk="0">
                  <a:moveTo>
                    <a:pt x="19481" y="9169"/>
                  </a:moveTo>
                  <a:lnTo>
                    <a:pt x="19681" y="9203"/>
                  </a:lnTo>
                  <a:lnTo>
                    <a:pt x="19747" y="9203"/>
                  </a:lnTo>
                  <a:lnTo>
                    <a:pt x="20014" y="9236"/>
                  </a:lnTo>
                  <a:lnTo>
                    <a:pt x="20048" y="9236"/>
                  </a:lnTo>
                  <a:cubicBezTo>
                    <a:pt x="20148" y="9236"/>
                    <a:pt x="20214" y="9269"/>
                    <a:pt x="20348" y="9336"/>
                  </a:cubicBezTo>
                  <a:cubicBezTo>
                    <a:pt x="22549" y="9903"/>
                    <a:pt x="23984" y="12038"/>
                    <a:pt x="24151" y="15074"/>
                  </a:cubicBezTo>
                  <a:cubicBezTo>
                    <a:pt x="24151" y="17542"/>
                    <a:pt x="23617" y="20044"/>
                    <a:pt x="22449" y="22312"/>
                  </a:cubicBezTo>
                  <a:cubicBezTo>
                    <a:pt x="22316" y="22546"/>
                    <a:pt x="22116" y="22913"/>
                    <a:pt x="21982" y="23179"/>
                  </a:cubicBezTo>
                  <a:cubicBezTo>
                    <a:pt x="20815" y="25381"/>
                    <a:pt x="19114" y="27316"/>
                    <a:pt x="17012" y="28717"/>
                  </a:cubicBezTo>
                  <a:cubicBezTo>
                    <a:pt x="15845" y="29517"/>
                    <a:pt x="14510" y="29984"/>
                    <a:pt x="13109" y="30018"/>
                  </a:cubicBezTo>
                  <a:cubicBezTo>
                    <a:pt x="11875" y="30018"/>
                    <a:pt x="10708" y="29551"/>
                    <a:pt x="9840" y="28683"/>
                  </a:cubicBezTo>
                  <a:cubicBezTo>
                    <a:pt x="9774" y="28583"/>
                    <a:pt x="9707" y="28550"/>
                    <a:pt x="9674" y="28450"/>
                  </a:cubicBezTo>
                  <a:cubicBezTo>
                    <a:pt x="9207" y="27950"/>
                    <a:pt x="8873" y="27382"/>
                    <a:pt x="8640" y="26715"/>
                  </a:cubicBezTo>
                  <a:lnTo>
                    <a:pt x="8640" y="26682"/>
                  </a:lnTo>
                  <a:lnTo>
                    <a:pt x="8539" y="26415"/>
                  </a:lnTo>
                  <a:lnTo>
                    <a:pt x="8506" y="26348"/>
                  </a:lnTo>
                  <a:lnTo>
                    <a:pt x="8439" y="26115"/>
                  </a:lnTo>
                  <a:lnTo>
                    <a:pt x="8373" y="26048"/>
                  </a:lnTo>
                  <a:lnTo>
                    <a:pt x="8339" y="25848"/>
                  </a:lnTo>
                  <a:lnTo>
                    <a:pt x="8306" y="25715"/>
                  </a:lnTo>
                  <a:cubicBezTo>
                    <a:pt x="8306" y="25615"/>
                    <a:pt x="8273" y="25581"/>
                    <a:pt x="8273" y="25514"/>
                  </a:cubicBezTo>
                  <a:lnTo>
                    <a:pt x="8206" y="25381"/>
                  </a:lnTo>
                  <a:lnTo>
                    <a:pt x="8173" y="25181"/>
                  </a:lnTo>
                  <a:lnTo>
                    <a:pt x="8173" y="25047"/>
                  </a:lnTo>
                  <a:cubicBezTo>
                    <a:pt x="8173" y="25014"/>
                    <a:pt x="8139" y="24914"/>
                    <a:pt x="8139" y="24847"/>
                  </a:cubicBezTo>
                  <a:lnTo>
                    <a:pt x="8139" y="24714"/>
                  </a:lnTo>
                  <a:cubicBezTo>
                    <a:pt x="8139" y="24681"/>
                    <a:pt x="8139" y="24547"/>
                    <a:pt x="8106" y="24480"/>
                  </a:cubicBezTo>
                  <a:lnTo>
                    <a:pt x="8106" y="24347"/>
                  </a:lnTo>
                  <a:lnTo>
                    <a:pt x="8106" y="24013"/>
                  </a:lnTo>
                  <a:cubicBezTo>
                    <a:pt x="8139" y="21478"/>
                    <a:pt x="8773" y="18843"/>
                    <a:pt x="10007" y="16475"/>
                  </a:cubicBezTo>
                  <a:cubicBezTo>
                    <a:pt x="11175" y="14040"/>
                    <a:pt x="12976" y="12005"/>
                    <a:pt x="15178" y="10437"/>
                  </a:cubicBezTo>
                  <a:cubicBezTo>
                    <a:pt x="16345" y="9670"/>
                    <a:pt x="17679" y="9203"/>
                    <a:pt x="19114" y="9169"/>
                  </a:cubicBezTo>
                  <a:close/>
                  <a:moveTo>
                    <a:pt x="22914" y="0"/>
                  </a:moveTo>
                  <a:cubicBezTo>
                    <a:pt x="22634" y="0"/>
                    <a:pt x="22350" y="155"/>
                    <a:pt x="22216" y="396"/>
                  </a:cubicBezTo>
                  <a:lnTo>
                    <a:pt x="21015" y="2832"/>
                  </a:lnTo>
                  <a:cubicBezTo>
                    <a:pt x="20882" y="3098"/>
                    <a:pt x="20548" y="3332"/>
                    <a:pt x="20214" y="3332"/>
                  </a:cubicBezTo>
                  <a:lnTo>
                    <a:pt x="19714" y="3332"/>
                  </a:lnTo>
                  <a:cubicBezTo>
                    <a:pt x="19447" y="3332"/>
                    <a:pt x="19114" y="3332"/>
                    <a:pt x="18813" y="3365"/>
                  </a:cubicBezTo>
                  <a:cubicBezTo>
                    <a:pt x="18792" y="3367"/>
                    <a:pt x="18771" y="3368"/>
                    <a:pt x="18750" y="3368"/>
                  </a:cubicBezTo>
                  <a:cubicBezTo>
                    <a:pt x="18443" y="3368"/>
                    <a:pt x="18178" y="3144"/>
                    <a:pt x="18146" y="2832"/>
                  </a:cubicBezTo>
                  <a:lnTo>
                    <a:pt x="18046" y="1831"/>
                  </a:lnTo>
                  <a:lnTo>
                    <a:pt x="18046" y="1764"/>
                  </a:lnTo>
                  <a:lnTo>
                    <a:pt x="17980" y="763"/>
                  </a:lnTo>
                  <a:cubicBezTo>
                    <a:pt x="17980" y="730"/>
                    <a:pt x="17980" y="697"/>
                    <a:pt x="17946" y="663"/>
                  </a:cubicBezTo>
                  <a:lnTo>
                    <a:pt x="17946" y="597"/>
                  </a:lnTo>
                  <a:cubicBezTo>
                    <a:pt x="17946" y="563"/>
                    <a:pt x="17946" y="563"/>
                    <a:pt x="17879" y="530"/>
                  </a:cubicBezTo>
                  <a:lnTo>
                    <a:pt x="17846" y="497"/>
                  </a:lnTo>
                  <a:lnTo>
                    <a:pt x="17813" y="396"/>
                  </a:lnTo>
                  <a:lnTo>
                    <a:pt x="17779" y="363"/>
                  </a:lnTo>
                  <a:lnTo>
                    <a:pt x="17713" y="330"/>
                  </a:lnTo>
                  <a:cubicBezTo>
                    <a:pt x="17663" y="280"/>
                    <a:pt x="17596" y="255"/>
                    <a:pt x="17525" y="255"/>
                  </a:cubicBezTo>
                  <a:cubicBezTo>
                    <a:pt x="17454" y="255"/>
                    <a:pt x="17379" y="280"/>
                    <a:pt x="17312" y="330"/>
                  </a:cubicBezTo>
                  <a:lnTo>
                    <a:pt x="14711" y="1264"/>
                  </a:lnTo>
                  <a:cubicBezTo>
                    <a:pt x="14377" y="1431"/>
                    <a:pt x="14143" y="1731"/>
                    <a:pt x="14110" y="2098"/>
                  </a:cubicBezTo>
                  <a:lnTo>
                    <a:pt x="13943" y="4333"/>
                  </a:lnTo>
                  <a:cubicBezTo>
                    <a:pt x="13943" y="4666"/>
                    <a:pt x="13777" y="4933"/>
                    <a:pt x="13510" y="5167"/>
                  </a:cubicBezTo>
                  <a:lnTo>
                    <a:pt x="13143" y="5400"/>
                  </a:lnTo>
                  <a:cubicBezTo>
                    <a:pt x="12676" y="5700"/>
                    <a:pt x="12209" y="6034"/>
                    <a:pt x="11775" y="6401"/>
                  </a:cubicBezTo>
                  <a:cubicBezTo>
                    <a:pt x="11657" y="6489"/>
                    <a:pt x="11519" y="6532"/>
                    <a:pt x="11385" y="6532"/>
                  </a:cubicBezTo>
                  <a:cubicBezTo>
                    <a:pt x="11216" y="6532"/>
                    <a:pt x="11053" y="6464"/>
                    <a:pt x="10941" y="6334"/>
                  </a:cubicBezTo>
                  <a:lnTo>
                    <a:pt x="10007" y="5167"/>
                  </a:lnTo>
                  <a:cubicBezTo>
                    <a:pt x="9908" y="5007"/>
                    <a:pt x="9749" y="4931"/>
                    <a:pt x="9594" y="4931"/>
                  </a:cubicBezTo>
                  <a:cubicBezTo>
                    <a:pt x="9490" y="4931"/>
                    <a:pt x="9387" y="4966"/>
                    <a:pt x="9307" y="5033"/>
                  </a:cubicBezTo>
                  <a:lnTo>
                    <a:pt x="9207" y="5100"/>
                  </a:lnTo>
                  <a:lnTo>
                    <a:pt x="6838" y="7568"/>
                  </a:lnTo>
                  <a:cubicBezTo>
                    <a:pt x="6605" y="7868"/>
                    <a:pt x="6538" y="8235"/>
                    <a:pt x="6671" y="8569"/>
                  </a:cubicBezTo>
                  <a:lnTo>
                    <a:pt x="7472" y="10203"/>
                  </a:lnTo>
                  <a:cubicBezTo>
                    <a:pt x="7605" y="10537"/>
                    <a:pt x="7605" y="10937"/>
                    <a:pt x="7372" y="11271"/>
                  </a:cubicBezTo>
                  <a:cubicBezTo>
                    <a:pt x="7005" y="11871"/>
                    <a:pt x="6638" y="12438"/>
                    <a:pt x="6271" y="13072"/>
                  </a:cubicBezTo>
                  <a:cubicBezTo>
                    <a:pt x="6057" y="13347"/>
                    <a:pt x="5760" y="13510"/>
                    <a:pt x="5429" y="13510"/>
                  </a:cubicBezTo>
                  <a:cubicBezTo>
                    <a:pt x="5399" y="13510"/>
                    <a:pt x="5368" y="13509"/>
                    <a:pt x="5337" y="13506"/>
                  </a:cubicBezTo>
                  <a:lnTo>
                    <a:pt x="3669" y="13206"/>
                  </a:lnTo>
                  <a:cubicBezTo>
                    <a:pt x="3645" y="13203"/>
                    <a:pt x="3621" y="13202"/>
                    <a:pt x="3596" y="13202"/>
                  </a:cubicBezTo>
                  <a:cubicBezTo>
                    <a:pt x="3288" y="13202"/>
                    <a:pt x="2990" y="13394"/>
                    <a:pt x="2835" y="13673"/>
                  </a:cubicBezTo>
                  <a:lnTo>
                    <a:pt x="1468" y="16942"/>
                  </a:lnTo>
                  <a:cubicBezTo>
                    <a:pt x="1334" y="17275"/>
                    <a:pt x="1468" y="17609"/>
                    <a:pt x="1768" y="17776"/>
                  </a:cubicBezTo>
                  <a:lnTo>
                    <a:pt x="3269" y="18443"/>
                  </a:lnTo>
                  <a:cubicBezTo>
                    <a:pt x="3603" y="18576"/>
                    <a:pt x="3769" y="18943"/>
                    <a:pt x="3669" y="19277"/>
                  </a:cubicBezTo>
                  <a:cubicBezTo>
                    <a:pt x="3503" y="19910"/>
                    <a:pt x="3369" y="20511"/>
                    <a:pt x="3302" y="21111"/>
                  </a:cubicBezTo>
                  <a:cubicBezTo>
                    <a:pt x="3202" y="21512"/>
                    <a:pt x="2969" y="21845"/>
                    <a:pt x="2635" y="22012"/>
                  </a:cubicBezTo>
                  <a:lnTo>
                    <a:pt x="534" y="23013"/>
                  </a:lnTo>
                  <a:cubicBezTo>
                    <a:pt x="200" y="23179"/>
                    <a:pt x="0" y="23513"/>
                    <a:pt x="0" y="23880"/>
                  </a:cubicBezTo>
                  <a:lnTo>
                    <a:pt x="0" y="26949"/>
                  </a:lnTo>
                  <a:cubicBezTo>
                    <a:pt x="0" y="27116"/>
                    <a:pt x="100" y="27282"/>
                    <a:pt x="267" y="27382"/>
                  </a:cubicBezTo>
                  <a:lnTo>
                    <a:pt x="634" y="27382"/>
                  </a:lnTo>
                  <a:lnTo>
                    <a:pt x="1168" y="27249"/>
                  </a:lnTo>
                  <a:lnTo>
                    <a:pt x="2635" y="26882"/>
                  </a:lnTo>
                  <a:cubicBezTo>
                    <a:pt x="2694" y="26862"/>
                    <a:pt x="2752" y="26853"/>
                    <a:pt x="2808" y="26853"/>
                  </a:cubicBezTo>
                  <a:cubicBezTo>
                    <a:pt x="3034" y="26853"/>
                    <a:pt x="3222" y="27008"/>
                    <a:pt x="3302" y="27249"/>
                  </a:cubicBezTo>
                  <a:lnTo>
                    <a:pt x="3302" y="27349"/>
                  </a:lnTo>
                  <a:cubicBezTo>
                    <a:pt x="3369" y="27783"/>
                    <a:pt x="3503" y="28250"/>
                    <a:pt x="3636" y="28717"/>
                  </a:cubicBezTo>
                  <a:cubicBezTo>
                    <a:pt x="3703" y="29084"/>
                    <a:pt x="3669" y="29451"/>
                    <a:pt x="3436" y="29751"/>
                  </a:cubicBezTo>
                  <a:lnTo>
                    <a:pt x="1601" y="31886"/>
                  </a:lnTo>
                  <a:cubicBezTo>
                    <a:pt x="1368" y="32186"/>
                    <a:pt x="1334" y="32553"/>
                    <a:pt x="1501" y="32886"/>
                  </a:cubicBezTo>
                  <a:lnTo>
                    <a:pt x="2702" y="34888"/>
                  </a:lnTo>
                  <a:cubicBezTo>
                    <a:pt x="2769" y="34955"/>
                    <a:pt x="2869" y="35055"/>
                    <a:pt x="2969" y="35088"/>
                  </a:cubicBezTo>
                  <a:cubicBezTo>
                    <a:pt x="3002" y="35088"/>
                    <a:pt x="3002" y="35088"/>
                    <a:pt x="3036" y="35121"/>
                  </a:cubicBezTo>
                  <a:lnTo>
                    <a:pt x="3269" y="35121"/>
                  </a:lnTo>
                  <a:lnTo>
                    <a:pt x="3336" y="35088"/>
                  </a:lnTo>
                  <a:lnTo>
                    <a:pt x="3369" y="35088"/>
                  </a:lnTo>
                  <a:cubicBezTo>
                    <a:pt x="3436" y="35088"/>
                    <a:pt x="3436" y="35055"/>
                    <a:pt x="3469" y="35055"/>
                  </a:cubicBezTo>
                  <a:lnTo>
                    <a:pt x="5437" y="33253"/>
                  </a:lnTo>
                  <a:cubicBezTo>
                    <a:pt x="5554" y="33137"/>
                    <a:pt x="5704" y="33078"/>
                    <a:pt x="5863" y="33078"/>
                  </a:cubicBezTo>
                  <a:cubicBezTo>
                    <a:pt x="6021" y="33078"/>
                    <a:pt x="6188" y="33137"/>
                    <a:pt x="6338" y="33253"/>
                  </a:cubicBezTo>
                  <a:cubicBezTo>
                    <a:pt x="6605" y="33520"/>
                    <a:pt x="6872" y="33720"/>
                    <a:pt x="7172" y="33920"/>
                  </a:cubicBezTo>
                  <a:cubicBezTo>
                    <a:pt x="7472" y="34154"/>
                    <a:pt x="7605" y="34521"/>
                    <a:pt x="7472" y="34854"/>
                  </a:cubicBezTo>
                  <a:lnTo>
                    <a:pt x="6538" y="37490"/>
                  </a:lnTo>
                  <a:cubicBezTo>
                    <a:pt x="6471" y="37723"/>
                    <a:pt x="6538" y="38057"/>
                    <a:pt x="6805" y="38190"/>
                  </a:cubicBezTo>
                  <a:cubicBezTo>
                    <a:pt x="6838" y="38190"/>
                    <a:pt x="6872" y="38224"/>
                    <a:pt x="6938" y="38224"/>
                  </a:cubicBezTo>
                  <a:lnTo>
                    <a:pt x="7972" y="38524"/>
                  </a:lnTo>
                  <a:lnTo>
                    <a:pt x="9006" y="38791"/>
                  </a:lnTo>
                  <a:cubicBezTo>
                    <a:pt x="9040" y="38791"/>
                    <a:pt x="9107" y="38857"/>
                    <a:pt x="9140" y="38857"/>
                  </a:cubicBezTo>
                  <a:lnTo>
                    <a:pt x="9273" y="38857"/>
                  </a:lnTo>
                  <a:cubicBezTo>
                    <a:pt x="9340" y="38857"/>
                    <a:pt x="9440" y="38791"/>
                    <a:pt x="9507" y="38791"/>
                  </a:cubicBezTo>
                  <a:cubicBezTo>
                    <a:pt x="9607" y="38757"/>
                    <a:pt x="9674" y="38724"/>
                    <a:pt x="9707" y="38691"/>
                  </a:cubicBezTo>
                  <a:cubicBezTo>
                    <a:pt x="9807" y="38624"/>
                    <a:pt x="9840" y="38557"/>
                    <a:pt x="9874" y="38457"/>
                  </a:cubicBezTo>
                  <a:lnTo>
                    <a:pt x="10474" y="37256"/>
                  </a:lnTo>
                  <a:lnTo>
                    <a:pt x="11041" y="36055"/>
                  </a:lnTo>
                  <a:cubicBezTo>
                    <a:pt x="11108" y="36022"/>
                    <a:pt x="11108" y="35955"/>
                    <a:pt x="11141" y="35922"/>
                  </a:cubicBezTo>
                  <a:lnTo>
                    <a:pt x="11175" y="35889"/>
                  </a:lnTo>
                  <a:lnTo>
                    <a:pt x="11275" y="35788"/>
                  </a:lnTo>
                  <a:lnTo>
                    <a:pt x="11308" y="35755"/>
                  </a:lnTo>
                  <a:lnTo>
                    <a:pt x="11375" y="35688"/>
                  </a:lnTo>
                  <a:lnTo>
                    <a:pt x="11442" y="35622"/>
                  </a:lnTo>
                  <a:cubicBezTo>
                    <a:pt x="11542" y="35555"/>
                    <a:pt x="11675" y="35455"/>
                    <a:pt x="11842" y="35455"/>
                  </a:cubicBezTo>
                  <a:lnTo>
                    <a:pt x="12309" y="35455"/>
                  </a:lnTo>
                  <a:cubicBezTo>
                    <a:pt x="12642" y="35522"/>
                    <a:pt x="12976" y="35522"/>
                    <a:pt x="13310" y="35522"/>
                  </a:cubicBezTo>
                  <a:cubicBezTo>
                    <a:pt x="13348" y="35514"/>
                    <a:pt x="13386" y="35510"/>
                    <a:pt x="13423" y="35510"/>
                  </a:cubicBezTo>
                  <a:cubicBezTo>
                    <a:pt x="13709" y="35510"/>
                    <a:pt x="13947" y="35727"/>
                    <a:pt x="13977" y="36022"/>
                  </a:cubicBezTo>
                  <a:lnTo>
                    <a:pt x="13977" y="36055"/>
                  </a:lnTo>
                  <a:lnTo>
                    <a:pt x="14143" y="38123"/>
                  </a:lnTo>
                  <a:cubicBezTo>
                    <a:pt x="14143" y="38290"/>
                    <a:pt x="14210" y="38457"/>
                    <a:pt x="14377" y="38557"/>
                  </a:cubicBezTo>
                  <a:lnTo>
                    <a:pt x="14677" y="38557"/>
                  </a:lnTo>
                  <a:cubicBezTo>
                    <a:pt x="14711" y="38557"/>
                    <a:pt x="14777" y="38557"/>
                    <a:pt x="14811" y="38524"/>
                  </a:cubicBezTo>
                  <a:lnTo>
                    <a:pt x="17379" y="37556"/>
                  </a:lnTo>
                  <a:lnTo>
                    <a:pt x="17646" y="37423"/>
                  </a:lnTo>
                  <a:cubicBezTo>
                    <a:pt x="17713" y="37390"/>
                    <a:pt x="17779" y="37290"/>
                    <a:pt x="17846" y="37223"/>
                  </a:cubicBezTo>
                  <a:cubicBezTo>
                    <a:pt x="17879" y="37189"/>
                    <a:pt x="17879" y="37123"/>
                    <a:pt x="17946" y="37089"/>
                  </a:cubicBezTo>
                  <a:cubicBezTo>
                    <a:pt x="18013" y="36956"/>
                    <a:pt x="18046" y="36856"/>
                    <a:pt x="18046" y="36722"/>
                  </a:cubicBezTo>
                  <a:lnTo>
                    <a:pt x="18213" y="34454"/>
                  </a:lnTo>
                  <a:cubicBezTo>
                    <a:pt x="18213" y="34387"/>
                    <a:pt x="18280" y="34287"/>
                    <a:pt x="18280" y="34221"/>
                  </a:cubicBezTo>
                  <a:cubicBezTo>
                    <a:pt x="18313" y="34087"/>
                    <a:pt x="18346" y="33954"/>
                    <a:pt x="18447" y="33887"/>
                  </a:cubicBezTo>
                  <a:cubicBezTo>
                    <a:pt x="18480" y="33787"/>
                    <a:pt x="18547" y="33720"/>
                    <a:pt x="18647" y="33687"/>
                  </a:cubicBezTo>
                  <a:lnTo>
                    <a:pt x="18980" y="33453"/>
                  </a:lnTo>
                  <a:lnTo>
                    <a:pt x="19314" y="33253"/>
                  </a:lnTo>
                  <a:lnTo>
                    <a:pt x="19447" y="33187"/>
                  </a:lnTo>
                  <a:lnTo>
                    <a:pt x="19647" y="33053"/>
                  </a:lnTo>
                  <a:lnTo>
                    <a:pt x="19814" y="32920"/>
                  </a:lnTo>
                  <a:lnTo>
                    <a:pt x="19981" y="32786"/>
                  </a:lnTo>
                  <a:cubicBezTo>
                    <a:pt x="20014" y="32753"/>
                    <a:pt x="20114" y="32720"/>
                    <a:pt x="20148" y="32686"/>
                  </a:cubicBezTo>
                  <a:lnTo>
                    <a:pt x="20381" y="32453"/>
                  </a:lnTo>
                  <a:cubicBezTo>
                    <a:pt x="20496" y="32367"/>
                    <a:pt x="20628" y="32324"/>
                    <a:pt x="20758" y="32324"/>
                  </a:cubicBezTo>
                  <a:cubicBezTo>
                    <a:pt x="20932" y="32324"/>
                    <a:pt x="21101" y="32400"/>
                    <a:pt x="21215" y="32553"/>
                  </a:cubicBezTo>
                  <a:lnTo>
                    <a:pt x="22183" y="33754"/>
                  </a:lnTo>
                  <a:lnTo>
                    <a:pt x="22349" y="33920"/>
                  </a:lnTo>
                  <a:lnTo>
                    <a:pt x="22383" y="33920"/>
                  </a:lnTo>
                  <a:lnTo>
                    <a:pt x="22483" y="33954"/>
                  </a:lnTo>
                  <a:lnTo>
                    <a:pt x="22716" y="33954"/>
                  </a:lnTo>
                  <a:cubicBezTo>
                    <a:pt x="22783" y="33954"/>
                    <a:pt x="22783" y="33954"/>
                    <a:pt x="22816" y="33920"/>
                  </a:cubicBezTo>
                  <a:lnTo>
                    <a:pt x="22850" y="33920"/>
                  </a:lnTo>
                  <a:lnTo>
                    <a:pt x="22950" y="33887"/>
                  </a:lnTo>
                  <a:lnTo>
                    <a:pt x="22983" y="33887"/>
                  </a:lnTo>
                  <a:cubicBezTo>
                    <a:pt x="23016" y="33887"/>
                    <a:pt x="23016" y="33854"/>
                    <a:pt x="23050" y="33787"/>
                  </a:cubicBezTo>
                  <a:lnTo>
                    <a:pt x="25418" y="31352"/>
                  </a:lnTo>
                  <a:cubicBezTo>
                    <a:pt x="25518" y="31252"/>
                    <a:pt x="25585" y="31118"/>
                    <a:pt x="25652" y="31018"/>
                  </a:cubicBezTo>
                  <a:cubicBezTo>
                    <a:pt x="25685" y="30918"/>
                    <a:pt x="25685" y="30852"/>
                    <a:pt x="25685" y="30718"/>
                  </a:cubicBezTo>
                  <a:cubicBezTo>
                    <a:pt x="25685" y="30585"/>
                    <a:pt x="25685" y="30451"/>
                    <a:pt x="25585" y="30351"/>
                  </a:cubicBezTo>
                  <a:lnTo>
                    <a:pt x="24818" y="28617"/>
                  </a:lnTo>
                  <a:cubicBezTo>
                    <a:pt x="24751" y="28550"/>
                    <a:pt x="24718" y="28450"/>
                    <a:pt x="24718" y="28383"/>
                  </a:cubicBezTo>
                  <a:lnTo>
                    <a:pt x="24718" y="28083"/>
                  </a:lnTo>
                  <a:cubicBezTo>
                    <a:pt x="24718" y="28016"/>
                    <a:pt x="24751" y="27883"/>
                    <a:pt x="24751" y="27783"/>
                  </a:cubicBezTo>
                  <a:lnTo>
                    <a:pt x="24884" y="27549"/>
                  </a:lnTo>
                  <a:cubicBezTo>
                    <a:pt x="25051" y="27249"/>
                    <a:pt x="25285" y="27016"/>
                    <a:pt x="25452" y="26715"/>
                  </a:cubicBezTo>
                  <a:cubicBezTo>
                    <a:pt x="25618" y="26415"/>
                    <a:pt x="25818" y="26115"/>
                    <a:pt x="25985" y="25848"/>
                  </a:cubicBezTo>
                  <a:cubicBezTo>
                    <a:pt x="26152" y="25548"/>
                    <a:pt x="26452" y="25381"/>
                    <a:pt x="26786" y="25381"/>
                  </a:cubicBezTo>
                  <a:lnTo>
                    <a:pt x="26886" y="25381"/>
                  </a:lnTo>
                  <a:lnTo>
                    <a:pt x="28620" y="25681"/>
                  </a:lnTo>
                  <a:lnTo>
                    <a:pt x="28721" y="25681"/>
                  </a:lnTo>
                  <a:cubicBezTo>
                    <a:pt x="28854" y="25681"/>
                    <a:pt x="28987" y="25615"/>
                    <a:pt x="29121" y="25548"/>
                  </a:cubicBezTo>
                  <a:cubicBezTo>
                    <a:pt x="29154" y="25514"/>
                    <a:pt x="29221" y="25448"/>
                    <a:pt x="29288" y="25414"/>
                  </a:cubicBezTo>
                  <a:lnTo>
                    <a:pt x="29388" y="25281"/>
                  </a:lnTo>
                  <a:cubicBezTo>
                    <a:pt x="29454" y="25248"/>
                    <a:pt x="29454" y="25214"/>
                    <a:pt x="29454" y="25181"/>
                  </a:cubicBezTo>
                  <a:lnTo>
                    <a:pt x="30822" y="21879"/>
                  </a:lnTo>
                  <a:cubicBezTo>
                    <a:pt x="30889" y="21712"/>
                    <a:pt x="30889" y="21545"/>
                    <a:pt x="30822" y="21412"/>
                  </a:cubicBezTo>
                  <a:cubicBezTo>
                    <a:pt x="30789" y="21245"/>
                    <a:pt x="30655" y="21111"/>
                    <a:pt x="30488" y="21078"/>
                  </a:cubicBezTo>
                  <a:lnTo>
                    <a:pt x="28954" y="20411"/>
                  </a:lnTo>
                  <a:cubicBezTo>
                    <a:pt x="28721" y="20344"/>
                    <a:pt x="28620" y="20177"/>
                    <a:pt x="28554" y="19944"/>
                  </a:cubicBezTo>
                  <a:lnTo>
                    <a:pt x="28554" y="19910"/>
                  </a:lnTo>
                  <a:lnTo>
                    <a:pt x="28554" y="19844"/>
                  </a:lnTo>
                  <a:lnTo>
                    <a:pt x="28554" y="19777"/>
                  </a:lnTo>
                  <a:lnTo>
                    <a:pt x="28554" y="19710"/>
                  </a:lnTo>
                  <a:lnTo>
                    <a:pt x="28554" y="19677"/>
                  </a:lnTo>
                  <a:lnTo>
                    <a:pt x="28554" y="19544"/>
                  </a:lnTo>
                  <a:cubicBezTo>
                    <a:pt x="28620" y="19377"/>
                    <a:pt x="28654" y="19243"/>
                    <a:pt x="28687" y="19077"/>
                  </a:cubicBezTo>
                  <a:cubicBezTo>
                    <a:pt x="28787" y="18810"/>
                    <a:pt x="28821" y="18509"/>
                    <a:pt x="28887" y="18209"/>
                  </a:cubicBezTo>
                  <a:cubicBezTo>
                    <a:pt x="28954" y="18076"/>
                    <a:pt x="28954" y="17909"/>
                    <a:pt x="28987" y="17742"/>
                  </a:cubicBezTo>
                  <a:cubicBezTo>
                    <a:pt x="28987" y="17709"/>
                    <a:pt x="28987" y="17676"/>
                    <a:pt x="29021" y="17642"/>
                  </a:cubicBezTo>
                  <a:cubicBezTo>
                    <a:pt x="29154" y="17309"/>
                    <a:pt x="29354" y="17042"/>
                    <a:pt x="29655" y="16875"/>
                  </a:cubicBezTo>
                  <a:lnTo>
                    <a:pt x="30722" y="16375"/>
                  </a:lnTo>
                  <a:lnTo>
                    <a:pt x="31823" y="15874"/>
                  </a:lnTo>
                  <a:cubicBezTo>
                    <a:pt x="31990" y="15808"/>
                    <a:pt x="32123" y="15674"/>
                    <a:pt x="32190" y="15507"/>
                  </a:cubicBezTo>
                  <a:cubicBezTo>
                    <a:pt x="32290" y="15341"/>
                    <a:pt x="32356" y="15174"/>
                    <a:pt x="32356" y="15007"/>
                  </a:cubicBezTo>
                  <a:lnTo>
                    <a:pt x="32356" y="11905"/>
                  </a:lnTo>
                  <a:cubicBezTo>
                    <a:pt x="32256" y="11965"/>
                    <a:pt x="32216" y="11977"/>
                    <a:pt x="32200" y="11977"/>
                  </a:cubicBezTo>
                  <a:cubicBezTo>
                    <a:pt x="32190" y="11977"/>
                    <a:pt x="32190" y="11971"/>
                    <a:pt x="32190" y="11971"/>
                  </a:cubicBezTo>
                  <a:cubicBezTo>
                    <a:pt x="32190" y="11905"/>
                    <a:pt x="32190" y="11871"/>
                    <a:pt x="32156" y="11871"/>
                  </a:cubicBezTo>
                  <a:cubicBezTo>
                    <a:pt x="32156" y="11838"/>
                    <a:pt x="32123" y="11838"/>
                    <a:pt x="32123" y="11805"/>
                  </a:cubicBezTo>
                  <a:cubicBezTo>
                    <a:pt x="32123" y="11738"/>
                    <a:pt x="32056" y="11738"/>
                    <a:pt x="32056" y="11705"/>
                  </a:cubicBezTo>
                  <a:cubicBezTo>
                    <a:pt x="31981" y="11630"/>
                    <a:pt x="31869" y="11592"/>
                    <a:pt x="31761" y="11592"/>
                  </a:cubicBezTo>
                  <a:cubicBezTo>
                    <a:pt x="31725" y="11592"/>
                    <a:pt x="31689" y="11596"/>
                    <a:pt x="31656" y="11604"/>
                  </a:cubicBezTo>
                  <a:lnTo>
                    <a:pt x="29621" y="12172"/>
                  </a:lnTo>
                  <a:cubicBezTo>
                    <a:pt x="29577" y="12181"/>
                    <a:pt x="29533" y="12186"/>
                    <a:pt x="29489" y="12186"/>
                  </a:cubicBezTo>
                  <a:cubicBezTo>
                    <a:pt x="29237" y="12186"/>
                    <a:pt x="29011" y="12027"/>
                    <a:pt x="28954" y="11771"/>
                  </a:cubicBezTo>
                  <a:lnTo>
                    <a:pt x="28954" y="11705"/>
                  </a:lnTo>
                  <a:cubicBezTo>
                    <a:pt x="28854" y="11238"/>
                    <a:pt x="28721" y="10771"/>
                    <a:pt x="28620" y="10337"/>
                  </a:cubicBezTo>
                  <a:cubicBezTo>
                    <a:pt x="28554" y="10203"/>
                    <a:pt x="28554" y="10037"/>
                    <a:pt x="28554" y="9903"/>
                  </a:cubicBezTo>
                  <a:lnTo>
                    <a:pt x="28554" y="9770"/>
                  </a:lnTo>
                  <a:lnTo>
                    <a:pt x="28554" y="9736"/>
                  </a:lnTo>
                  <a:lnTo>
                    <a:pt x="28620" y="9603"/>
                  </a:lnTo>
                  <a:cubicBezTo>
                    <a:pt x="28620" y="9570"/>
                    <a:pt x="28654" y="9536"/>
                    <a:pt x="28654" y="9503"/>
                  </a:cubicBezTo>
                  <a:lnTo>
                    <a:pt x="28687" y="9403"/>
                  </a:lnTo>
                  <a:lnTo>
                    <a:pt x="28721" y="9370"/>
                  </a:lnTo>
                  <a:cubicBezTo>
                    <a:pt x="28754" y="9336"/>
                    <a:pt x="28754" y="9303"/>
                    <a:pt x="28821" y="9236"/>
                  </a:cubicBezTo>
                  <a:lnTo>
                    <a:pt x="30655" y="7068"/>
                  </a:lnTo>
                  <a:cubicBezTo>
                    <a:pt x="30689" y="7001"/>
                    <a:pt x="30722" y="6968"/>
                    <a:pt x="30789" y="6868"/>
                  </a:cubicBezTo>
                  <a:cubicBezTo>
                    <a:pt x="30822" y="6734"/>
                    <a:pt x="30855" y="6568"/>
                    <a:pt x="30822" y="6467"/>
                  </a:cubicBezTo>
                  <a:cubicBezTo>
                    <a:pt x="30822" y="6334"/>
                    <a:pt x="30789" y="6201"/>
                    <a:pt x="30689" y="6067"/>
                  </a:cubicBezTo>
                  <a:lnTo>
                    <a:pt x="30055" y="5033"/>
                  </a:lnTo>
                  <a:lnTo>
                    <a:pt x="29421" y="4032"/>
                  </a:lnTo>
                  <a:cubicBezTo>
                    <a:pt x="29421" y="3999"/>
                    <a:pt x="29388" y="3966"/>
                    <a:pt x="29354" y="3966"/>
                  </a:cubicBezTo>
                  <a:lnTo>
                    <a:pt x="29288" y="3866"/>
                  </a:lnTo>
                  <a:cubicBezTo>
                    <a:pt x="29194" y="3812"/>
                    <a:pt x="29101" y="3786"/>
                    <a:pt x="29012" y="3786"/>
                  </a:cubicBezTo>
                  <a:cubicBezTo>
                    <a:pt x="28878" y="3786"/>
                    <a:pt x="28754" y="3846"/>
                    <a:pt x="28654" y="3966"/>
                  </a:cubicBezTo>
                  <a:lnTo>
                    <a:pt x="26652" y="5734"/>
                  </a:lnTo>
                  <a:cubicBezTo>
                    <a:pt x="26519" y="5850"/>
                    <a:pt x="26361" y="5909"/>
                    <a:pt x="26206" y="5909"/>
                  </a:cubicBezTo>
                  <a:cubicBezTo>
                    <a:pt x="26052" y="5909"/>
                    <a:pt x="25902" y="5850"/>
                    <a:pt x="25785" y="5734"/>
                  </a:cubicBezTo>
                  <a:cubicBezTo>
                    <a:pt x="25518" y="5500"/>
                    <a:pt x="25218" y="5300"/>
                    <a:pt x="24951" y="5066"/>
                  </a:cubicBezTo>
                  <a:cubicBezTo>
                    <a:pt x="24651" y="4866"/>
                    <a:pt x="24518" y="4499"/>
                    <a:pt x="24651" y="4166"/>
                  </a:cubicBezTo>
                  <a:lnTo>
                    <a:pt x="24818" y="3732"/>
                  </a:lnTo>
                  <a:lnTo>
                    <a:pt x="25118" y="2898"/>
                  </a:lnTo>
                  <a:lnTo>
                    <a:pt x="25552" y="1531"/>
                  </a:lnTo>
                  <a:cubicBezTo>
                    <a:pt x="25552" y="1497"/>
                    <a:pt x="25585" y="1431"/>
                    <a:pt x="25585" y="1397"/>
                  </a:cubicBezTo>
                  <a:lnTo>
                    <a:pt x="25585" y="1364"/>
                  </a:lnTo>
                  <a:lnTo>
                    <a:pt x="25585" y="1264"/>
                  </a:lnTo>
                  <a:lnTo>
                    <a:pt x="25585" y="1230"/>
                  </a:lnTo>
                  <a:lnTo>
                    <a:pt x="25585" y="1164"/>
                  </a:lnTo>
                  <a:lnTo>
                    <a:pt x="25585" y="1097"/>
                  </a:lnTo>
                  <a:lnTo>
                    <a:pt x="25552" y="1030"/>
                  </a:lnTo>
                  <a:lnTo>
                    <a:pt x="25552" y="997"/>
                  </a:lnTo>
                  <a:cubicBezTo>
                    <a:pt x="25552" y="930"/>
                    <a:pt x="25518" y="930"/>
                    <a:pt x="25518" y="897"/>
                  </a:cubicBezTo>
                  <a:lnTo>
                    <a:pt x="25452" y="830"/>
                  </a:lnTo>
                  <a:lnTo>
                    <a:pt x="25385" y="830"/>
                  </a:lnTo>
                  <a:cubicBezTo>
                    <a:pt x="25351" y="763"/>
                    <a:pt x="25285" y="730"/>
                    <a:pt x="25185" y="730"/>
                  </a:cubicBezTo>
                  <a:lnTo>
                    <a:pt x="23117" y="30"/>
                  </a:lnTo>
                  <a:cubicBezTo>
                    <a:pt x="23051" y="10"/>
                    <a:pt x="22982" y="0"/>
                    <a:pt x="22914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12;p63">
              <a:extLst>
                <a:ext uri="{FF2B5EF4-FFF2-40B4-BE49-F238E27FC236}">
                  <a16:creationId xmlns:a16="http://schemas.microsoft.com/office/drawing/2014/main" id="{7819C56A-3FA0-4090-BB5A-F37ADBD4B82A}"/>
                </a:ext>
              </a:extLst>
            </p:cNvPr>
            <p:cNvSpPr/>
            <p:nvPr/>
          </p:nvSpPr>
          <p:spPr>
            <a:xfrm>
              <a:off x="3163275" y="961975"/>
              <a:ext cx="381950" cy="522050"/>
            </a:xfrm>
            <a:custGeom>
              <a:avLst/>
              <a:gdLst/>
              <a:ahLst/>
              <a:cxnLst/>
              <a:rect l="l" t="t" r="r" b="b"/>
              <a:pathLst>
                <a:path w="15278" h="20882" extrusionOk="0">
                  <a:moveTo>
                    <a:pt x="9907" y="0"/>
                  </a:moveTo>
                  <a:cubicBezTo>
                    <a:pt x="10407" y="1034"/>
                    <a:pt x="10674" y="2168"/>
                    <a:pt x="10741" y="3269"/>
                  </a:cubicBezTo>
                  <a:cubicBezTo>
                    <a:pt x="10774" y="5771"/>
                    <a:pt x="10174" y="8273"/>
                    <a:pt x="9073" y="10541"/>
                  </a:cubicBezTo>
                  <a:cubicBezTo>
                    <a:pt x="8940" y="10774"/>
                    <a:pt x="8740" y="11175"/>
                    <a:pt x="8606" y="11408"/>
                  </a:cubicBezTo>
                  <a:cubicBezTo>
                    <a:pt x="7439" y="13610"/>
                    <a:pt x="5737" y="15545"/>
                    <a:pt x="3636" y="16946"/>
                  </a:cubicBezTo>
                  <a:cubicBezTo>
                    <a:pt x="2569" y="17713"/>
                    <a:pt x="1301" y="18113"/>
                    <a:pt x="0" y="18246"/>
                  </a:cubicBezTo>
                  <a:cubicBezTo>
                    <a:pt x="234" y="18613"/>
                    <a:pt x="467" y="19014"/>
                    <a:pt x="767" y="19347"/>
                  </a:cubicBezTo>
                  <a:lnTo>
                    <a:pt x="934" y="19547"/>
                  </a:lnTo>
                  <a:cubicBezTo>
                    <a:pt x="1801" y="20415"/>
                    <a:pt x="2969" y="20882"/>
                    <a:pt x="4170" y="20882"/>
                  </a:cubicBezTo>
                  <a:cubicBezTo>
                    <a:pt x="5604" y="20848"/>
                    <a:pt x="6938" y="20381"/>
                    <a:pt x="8106" y="19581"/>
                  </a:cubicBezTo>
                  <a:cubicBezTo>
                    <a:pt x="10174" y="18180"/>
                    <a:pt x="11909" y="16245"/>
                    <a:pt x="13076" y="14043"/>
                  </a:cubicBezTo>
                  <a:cubicBezTo>
                    <a:pt x="13176" y="13777"/>
                    <a:pt x="13410" y="13410"/>
                    <a:pt x="13510" y="13176"/>
                  </a:cubicBezTo>
                  <a:cubicBezTo>
                    <a:pt x="14677" y="10941"/>
                    <a:pt x="15278" y="8439"/>
                    <a:pt x="15244" y="5904"/>
                  </a:cubicBezTo>
                  <a:cubicBezTo>
                    <a:pt x="15178" y="4570"/>
                    <a:pt x="14811" y="3236"/>
                    <a:pt x="14110" y="2102"/>
                  </a:cubicBezTo>
                  <a:cubicBezTo>
                    <a:pt x="13476" y="1168"/>
                    <a:pt x="12576" y="434"/>
                    <a:pt x="11442" y="167"/>
                  </a:cubicBezTo>
                  <a:cubicBezTo>
                    <a:pt x="11341" y="100"/>
                    <a:pt x="11275" y="100"/>
                    <a:pt x="11141" y="67"/>
                  </a:cubicBezTo>
                  <a:lnTo>
                    <a:pt x="11108" y="67"/>
                  </a:lnTo>
                  <a:lnTo>
                    <a:pt x="10841" y="33"/>
                  </a:lnTo>
                  <a:lnTo>
                    <a:pt x="10774" y="33"/>
                  </a:lnTo>
                  <a:lnTo>
                    <a:pt x="10574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13;p63">
              <a:extLst>
                <a:ext uri="{FF2B5EF4-FFF2-40B4-BE49-F238E27FC236}">
                  <a16:creationId xmlns:a16="http://schemas.microsoft.com/office/drawing/2014/main" id="{A3EACFAB-F015-4F61-AF8D-EE7BC5896651}"/>
                </a:ext>
              </a:extLst>
            </p:cNvPr>
            <p:cNvSpPr/>
            <p:nvPr/>
          </p:nvSpPr>
          <p:spPr>
            <a:xfrm>
              <a:off x="3163275" y="961975"/>
              <a:ext cx="381950" cy="522050"/>
            </a:xfrm>
            <a:custGeom>
              <a:avLst/>
              <a:gdLst/>
              <a:ahLst/>
              <a:cxnLst/>
              <a:rect l="l" t="t" r="r" b="b"/>
              <a:pathLst>
                <a:path w="15278" h="20882" extrusionOk="0">
                  <a:moveTo>
                    <a:pt x="9907" y="0"/>
                  </a:moveTo>
                  <a:cubicBezTo>
                    <a:pt x="10407" y="1034"/>
                    <a:pt x="10674" y="2168"/>
                    <a:pt x="10741" y="3269"/>
                  </a:cubicBezTo>
                  <a:cubicBezTo>
                    <a:pt x="10774" y="5771"/>
                    <a:pt x="10174" y="8273"/>
                    <a:pt x="9073" y="10541"/>
                  </a:cubicBezTo>
                  <a:cubicBezTo>
                    <a:pt x="8940" y="10774"/>
                    <a:pt x="8740" y="11175"/>
                    <a:pt x="8606" y="11408"/>
                  </a:cubicBezTo>
                  <a:cubicBezTo>
                    <a:pt x="7439" y="13610"/>
                    <a:pt x="5737" y="15545"/>
                    <a:pt x="3636" y="16946"/>
                  </a:cubicBezTo>
                  <a:cubicBezTo>
                    <a:pt x="2569" y="17713"/>
                    <a:pt x="1301" y="18113"/>
                    <a:pt x="0" y="18246"/>
                  </a:cubicBezTo>
                  <a:cubicBezTo>
                    <a:pt x="234" y="18613"/>
                    <a:pt x="467" y="19014"/>
                    <a:pt x="767" y="19347"/>
                  </a:cubicBezTo>
                  <a:lnTo>
                    <a:pt x="934" y="19547"/>
                  </a:lnTo>
                  <a:cubicBezTo>
                    <a:pt x="1801" y="20415"/>
                    <a:pt x="2969" y="20882"/>
                    <a:pt x="4170" y="20882"/>
                  </a:cubicBezTo>
                  <a:cubicBezTo>
                    <a:pt x="5604" y="20848"/>
                    <a:pt x="6938" y="20381"/>
                    <a:pt x="8106" y="19581"/>
                  </a:cubicBezTo>
                  <a:cubicBezTo>
                    <a:pt x="10174" y="18180"/>
                    <a:pt x="11909" y="16245"/>
                    <a:pt x="13076" y="14043"/>
                  </a:cubicBezTo>
                  <a:cubicBezTo>
                    <a:pt x="13176" y="13777"/>
                    <a:pt x="13410" y="13410"/>
                    <a:pt x="13510" y="13176"/>
                  </a:cubicBezTo>
                  <a:cubicBezTo>
                    <a:pt x="14677" y="10941"/>
                    <a:pt x="15278" y="8439"/>
                    <a:pt x="15244" y="5904"/>
                  </a:cubicBezTo>
                  <a:cubicBezTo>
                    <a:pt x="15178" y="4570"/>
                    <a:pt x="14811" y="3236"/>
                    <a:pt x="14110" y="2102"/>
                  </a:cubicBezTo>
                  <a:cubicBezTo>
                    <a:pt x="13476" y="1168"/>
                    <a:pt x="12576" y="434"/>
                    <a:pt x="11442" y="167"/>
                  </a:cubicBezTo>
                  <a:cubicBezTo>
                    <a:pt x="11341" y="100"/>
                    <a:pt x="11275" y="100"/>
                    <a:pt x="11141" y="67"/>
                  </a:cubicBezTo>
                  <a:lnTo>
                    <a:pt x="11108" y="67"/>
                  </a:lnTo>
                  <a:lnTo>
                    <a:pt x="10841" y="33"/>
                  </a:lnTo>
                  <a:lnTo>
                    <a:pt x="10774" y="33"/>
                  </a:lnTo>
                  <a:lnTo>
                    <a:pt x="10574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14;p63">
              <a:extLst>
                <a:ext uri="{FF2B5EF4-FFF2-40B4-BE49-F238E27FC236}">
                  <a16:creationId xmlns:a16="http://schemas.microsoft.com/office/drawing/2014/main" id="{22FCAE14-DC78-420A-9EC4-C9AAD8B69D8E}"/>
                </a:ext>
              </a:extLst>
            </p:cNvPr>
            <p:cNvSpPr/>
            <p:nvPr/>
          </p:nvSpPr>
          <p:spPr>
            <a:xfrm>
              <a:off x="1854000" y="1455650"/>
              <a:ext cx="779750" cy="1128350"/>
            </a:xfrm>
            <a:custGeom>
              <a:avLst/>
              <a:gdLst/>
              <a:ahLst/>
              <a:cxnLst/>
              <a:rect l="l" t="t" r="r" b="b"/>
              <a:pathLst>
                <a:path w="31190" h="45134" extrusionOk="0">
                  <a:moveTo>
                    <a:pt x="22750" y="1"/>
                  </a:moveTo>
                  <a:lnTo>
                    <a:pt x="22750" y="1"/>
                  </a:lnTo>
                  <a:cubicBezTo>
                    <a:pt x="24985" y="2269"/>
                    <a:pt x="26352" y="5671"/>
                    <a:pt x="26586" y="9974"/>
                  </a:cubicBezTo>
                  <a:cubicBezTo>
                    <a:pt x="26819" y="14878"/>
                    <a:pt x="25519" y="20449"/>
                    <a:pt x="22983" y="25719"/>
                  </a:cubicBezTo>
                  <a:cubicBezTo>
                    <a:pt x="22750" y="26286"/>
                    <a:pt x="22283" y="27153"/>
                    <a:pt x="21983" y="27654"/>
                  </a:cubicBezTo>
                  <a:cubicBezTo>
                    <a:pt x="19147" y="32824"/>
                    <a:pt x="15345" y="37060"/>
                    <a:pt x="11242" y="39729"/>
                  </a:cubicBezTo>
                  <a:cubicBezTo>
                    <a:pt x="8306" y="41630"/>
                    <a:pt x="5438" y="42564"/>
                    <a:pt x="2736" y="42564"/>
                  </a:cubicBezTo>
                  <a:cubicBezTo>
                    <a:pt x="1802" y="42564"/>
                    <a:pt x="934" y="42464"/>
                    <a:pt x="0" y="42231"/>
                  </a:cubicBezTo>
                  <a:lnTo>
                    <a:pt x="0" y="42231"/>
                  </a:lnTo>
                  <a:cubicBezTo>
                    <a:pt x="1872" y="44102"/>
                    <a:pt x="4358" y="45134"/>
                    <a:pt x="6980" y="45134"/>
                  </a:cubicBezTo>
                  <a:cubicBezTo>
                    <a:pt x="7022" y="45134"/>
                    <a:pt x="7064" y="45133"/>
                    <a:pt x="7105" y="45133"/>
                  </a:cubicBezTo>
                  <a:cubicBezTo>
                    <a:pt x="9841" y="45133"/>
                    <a:pt x="12676" y="44165"/>
                    <a:pt x="15611" y="42297"/>
                  </a:cubicBezTo>
                  <a:cubicBezTo>
                    <a:pt x="19748" y="39629"/>
                    <a:pt x="23517" y="35359"/>
                    <a:pt x="26352" y="30189"/>
                  </a:cubicBezTo>
                  <a:cubicBezTo>
                    <a:pt x="26653" y="29655"/>
                    <a:pt x="27086" y="28821"/>
                    <a:pt x="27353" y="28287"/>
                  </a:cubicBezTo>
                  <a:cubicBezTo>
                    <a:pt x="29922" y="22984"/>
                    <a:pt x="31189" y="17380"/>
                    <a:pt x="30956" y="12509"/>
                  </a:cubicBezTo>
                  <a:cubicBezTo>
                    <a:pt x="30622" y="5871"/>
                    <a:pt x="27487" y="1268"/>
                    <a:pt x="2275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15;p63">
              <a:extLst>
                <a:ext uri="{FF2B5EF4-FFF2-40B4-BE49-F238E27FC236}">
                  <a16:creationId xmlns:a16="http://schemas.microsoft.com/office/drawing/2014/main" id="{B43284C7-71CD-475E-9B2E-BEC622E64C4C}"/>
                </a:ext>
              </a:extLst>
            </p:cNvPr>
            <p:cNvSpPr/>
            <p:nvPr/>
          </p:nvSpPr>
          <p:spPr>
            <a:xfrm>
              <a:off x="1854000" y="1455650"/>
              <a:ext cx="779750" cy="1128350"/>
            </a:xfrm>
            <a:custGeom>
              <a:avLst/>
              <a:gdLst/>
              <a:ahLst/>
              <a:cxnLst/>
              <a:rect l="l" t="t" r="r" b="b"/>
              <a:pathLst>
                <a:path w="31190" h="45134" extrusionOk="0">
                  <a:moveTo>
                    <a:pt x="22750" y="1"/>
                  </a:moveTo>
                  <a:lnTo>
                    <a:pt x="22750" y="1"/>
                  </a:lnTo>
                  <a:cubicBezTo>
                    <a:pt x="24985" y="2269"/>
                    <a:pt x="26352" y="5671"/>
                    <a:pt x="26586" y="9974"/>
                  </a:cubicBezTo>
                  <a:cubicBezTo>
                    <a:pt x="26819" y="14878"/>
                    <a:pt x="25519" y="20449"/>
                    <a:pt x="22983" y="25719"/>
                  </a:cubicBezTo>
                  <a:cubicBezTo>
                    <a:pt x="22750" y="26286"/>
                    <a:pt x="22283" y="27153"/>
                    <a:pt x="21983" y="27654"/>
                  </a:cubicBezTo>
                  <a:cubicBezTo>
                    <a:pt x="19147" y="32824"/>
                    <a:pt x="15345" y="37060"/>
                    <a:pt x="11242" y="39729"/>
                  </a:cubicBezTo>
                  <a:cubicBezTo>
                    <a:pt x="8306" y="41630"/>
                    <a:pt x="5438" y="42564"/>
                    <a:pt x="2736" y="42564"/>
                  </a:cubicBezTo>
                  <a:cubicBezTo>
                    <a:pt x="1802" y="42564"/>
                    <a:pt x="934" y="42464"/>
                    <a:pt x="0" y="42231"/>
                  </a:cubicBezTo>
                  <a:lnTo>
                    <a:pt x="0" y="42231"/>
                  </a:lnTo>
                  <a:cubicBezTo>
                    <a:pt x="1872" y="44102"/>
                    <a:pt x="4358" y="45134"/>
                    <a:pt x="6980" y="45134"/>
                  </a:cubicBezTo>
                  <a:cubicBezTo>
                    <a:pt x="7022" y="45134"/>
                    <a:pt x="7064" y="45133"/>
                    <a:pt x="7105" y="45133"/>
                  </a:cubicBezTo>
                  <a:cubicBezTo>
                    <a:pt x="9841" y="45133"/>
                    <a:pt x="12676" y="44165"/>
                    <a:pt x="15611" y="42297"/>
                  </a:cubicBezTo>
                  <a:cubicBezTo>
                    <a:pt x="19748" y="39629"/>
                    <a:pt x="23517" y="35359"/>
                    <a:pt x="26352" y="30189"/>
                  </a:cubicBezTo>
                  <a:cubicBezTo>
                    <a:pt x="26653" y="29655"/>
                    <a:pt x="27086" y="28821"/>
                    <a:pt x="27353" y="28287"/>
                  </a:cubicBezTo>
                  <a:cubicBezTo>
                    <a:pt x="29922" y="22984"/>
                    <a:pt x="31189" y="17380"/>
                    <a:pt x="30956" y="12509"/>
                  </a:cubicBezTo>
                  <a:cubicBezTo>
                    <a:pt x="30622" y="5871"/>
                    <a:pt x="27487" y="1268"/>
                    <a:pt x="22750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16;p63">
              <a:extLst>
                <a:ext uri="{FF2B5EF4-FFF2-40B4-BE49-F238E27FC236}">
                  <a16:creationId xmlns:a16="http://schemas.microsoft.com/office/drawing/2014/main" id="{6703DFC7-D6DF-40B0-9AD6-48B8FB849295}"/>
                </a:ext>
              </a:extLst>
            </p:cNvPr>
            <p:cNvSpPr/>
            <p:nvPr/>
          </p:nvSpPr>
          <p:spPr>
            <a:xfrm>
              <a:off x="1686375" y="1434900"/>
              <a:ext cx="899825" cy="1093775"/>
            </a:xfrm>
            <a:custGeom>
              <a:avLst/>
              <a:gdLst/>
              <a:ahLst/>
              <a:cxnLst/>
              <a:rect l="l" t="t" r="r" b="b"/>
              <a:pathLst>
                <a:path w="35993" h="43751" extrusionOk="0">
                  <a:moveTo>
                    <a:pt x="22148" y="1"/>
                  </a:moveTo>
                  <a:cubicBezTo>
                    <a:pt x="19925" y="1"/>
                    <a:pt x="17427" y="803"/>
                    <a:pt x="14811" y="2498"/>
                  </a:cubicBezTo>
                  <a:cubicBezTo>
                    <a:pt x="6372" y="7936"/>
                    <a:pt x="1" y="20378"/>
                    <a:pt x="468" y="30352"/>
                  </a:cubicBezTo>
                  <a:cubicBezTo>
                    <a:pt x="701" y="35322"/>
                    <a:pt x="2636" y="38724"/>
                    <a:pt x="5504" y="40225"/>
                  </a:cubicBezTo>
                  <a:lnTo>
                    <a:pt x="5538" y="40225"/>
                  </a:lnTo>
                  <a:lnTo>
                    <a:pt x="10174" y="42894"/>
                  </a:lnTo>
                  <a:cubicBezTo>
                    <a:pt x="11281" y="43460"/>
                    <a:pt x="12520" y="43751"/>
                    <a:pt x="13858" y="43751"/>
                  </a:cubicBezTo>
                  <a:cubicBezTo>
                    <a:pt x="16069" y="43751"/>
                    <a:pt x="18551" y="42956"/>
                    <a:pt x="21149" y="41293"/>
                  </a:cubicBezTo>
                  <a:cubicBezTo>
                    <a:pt x="29555" y="35856"/>
                    <a:pt x="35993" y="23380"/>
                    <a:pt x="35493" y="13440"/>
                  </a:cubicBezTo>
                  <a:cubicBezTo>
                    <a:pt x="35226" y="8436"/>
                    <a:pt x="33324" y="5000"/>
                    <a:pt x="30456" y="3499"/>
                  </a:cubicBezTo>
                  <a:lnTo>
                    <a:pt x="25819" y="831"/>
                  </a:lnTo>
                  <a:lnTo>
                    <a:pt x="25786" y="831"/>
                  </a:lnTo>
                  <a:cubicBezTo>
                    <a:pt x="24692" y="284"/>
                    <a:pt x="23469" y="1"/>
                    <a:pt x="221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17;p63">
              <a:extLst>
                <a:ext uri="{FF2B5EF4-FFF2-40B4-BE49-F238E27FC236}">
                  <a16:creationId xmlns:a16="http://schemas.microsoft.com/office/drawing/2014/main" id="{9F3E9EA8-3EC2-4D9C-921B-D748332EDE4C}"/>
                </a:ext>
              </a:extLst>
            </p:cNvPr>
            <p:cNvSpPr/>
            <p:nvPr/>
          </p:nvSpPr>
          <p:spPr>
            <a:xfrm>
              <a:off x="1691375" y="1844250"/>
              <a:ext cx="243525" cy="661350"/>
            </a:xfrm>
            <a:custGeom>
              <a:avLst/>
              <a:gdLst/>
              <a:ahLst/>
              <a:cxnLst/>
              <a:rect l="l" t="t" r="r" b="b"/>
              <a:pathLst>
                <a:path w="9741" h="26454" extrusionOk="0">
                  <a:moveTo>
                    <a:pt x="3270" y="1"/>
                  </a:moveTo>
                  <a:cubicBezTo>
                    <a:pt x="1168" y="4604"/>
                    <a:pt x="1" y="9575"/>
                    <a:pt x="234" y="14011"/>
                  </a:cubicBezTo>
                  <a:cubicBezTo>
                    <a:pt x="468" y="18981"/>
                    <a:pt x="2402" y="22417"/>
                    <a:pt x="5271" y="23918"/>
                  </a:cubicBezTo>
                  <a:lnTo>
                    <a:pt x="5304" y="23918"/>
                  </a:lnTo>
                  <a:lnTo>
                    <a:pt x="9741" y="26453"/>
                  </a:lnTo>
                  <a:cubicBezTo>
                    <a:pt x="6939" y="24852"/>
                    <a:pt x="5104" y="21483"/>
                    <a:pt x="4837" y="16680"/>
                  </a:cubicBezTo>
                  <a:cubicBezTo>
                    <a:pt x="4637" y="12243"/>
                    <a:pt x="5805" y="7273"/>
                    <a:pt x="7906" y="2670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18;p63">
              <a:extLst>
                <a:ext uri="{FF2B5EF4-FFF2-40B4-BE49-F238E27FC236}">
                  <a16:creationId xmlns:a16="http://schemas.microsoft.com/office/drawing/2014/main" id="{4EDB9514-ACBA-468B-A8F9-C03685CE4F16}"/>
                </a:ext>
              </a:extLst>
            </p:cNvPr>
            <p:cNvSpPr/>
            <p:nvPr/>
          </p:nvSpPr>
          <p:spPr>
            <a:xfrm>
              <a:off x="1768100" y="1500475"/>
              <a:ext cx="849800" cy="1029050"/>
            </a:xfrm>
            <a:custGeom>
              <a:avLst/>
              <a:gdLst/>
              <a:ahLst/>
              <a:cxnLst/>
              <a:rect l="l" t="t" r="r" b="b"/>
              <a:pathLst>
                <a:path w="33992" h="41162" extrusionOk="0">
                  <a:moveTo>
                    <a:pt x="23507" y="0"/>
                  </a:moveTo>
                  <a:cubicBezTo>
                    <a:pt x="17541" y="0"/>
                    <a:pt x="10210" y="5783"/>
                    <a:pt x="5605" y="14719"/>
                  </a:cubicBezTo>
                  <a:cubicBezTo>
                    <a:pt x="1" y="25627"/>
                    <a:pt x="568" y="37069"/>
                    <a:pt x="6872" y="40304"/>
                  </a:cubicBezTo>
                  <a:cubicBezTo>
                    <a:pt x="7997" y="40885"/>
                    <a:pt x="9231" y="41162"/>
                    <a:pt x="10531" y="41162"/>
                  </a:cubicBezTo>
                  <a:cubicBezTo>
                    <a:pt x="16473" y="41162"/>
                    <a:pt x="23789" y="35378"/>
                    <a:pt x="28387" y="26428"/>
                  </a:cubicBezTo>
                  <a:cubicBezTo>
                    <a:pt x="33991" y="15553"/>
                    <a:pt x="33424" y="4078"/>
                    <a:pt x="27153" y="843"/>
                  </a:cubicBezTo>
                  <a:cubicBezTo>
                    <a:pt x="26030" y="272"/>
                    <a:pt x="24800" y="0"/>
                    <a:pt x="235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19;p63">
              <a:extLst>
                <a:ext uri="{FF2B5EF4-FFF2-40B4-BE49-F238E27FC236}">
                  <a16:creationId xmlns:a16="http://schemas.microsoft.com/office/drawing/2014/main" id="{FA26FC35-6C38-4D20-BA2E-358B1839E98E}"/>
                </a:ext>
              </a:extLst>
            </p:cNvPr>
            <p:cNvSpPr/>
            <p:nvPr/>
          </p:nvSpPr>
          <p:spPr>
            <a:xfrm>
              <a:off x="1881525" y="1580550"/>
              <a:ext cx="622950" cy="870175"/>
            </a:xfrm>
            <a:custGeom>
              <a:avLst/>
              <a:gdLst/>
              <a:ahLst/>
              <a:cxnLst/>
              <a:rect l="l" t="t" r="r" b="b"/>
              <a:pathLst>
                <a:path w="24918" h="34807" extrusionOk="0">
                  <a:moveTo>
                    <a:pt x="18944" y="1"/>
                  </a:moveTo>
                  <a:cubicBezTo>
                    <a:pt x="18847" y="1"/>
                    <a:pt x="18748" y="3"/>
                    <a:pt x="18647" y="8"/>
                  </a:cubicBezTo>
                  <a:cubicBezTo>
                    <a:pt x="17012" y="41"/>
                    <a:pt x="15178" y="775"/>
                    <a:pt x="13310" y="1976"/>
                  </a:cubicBezTo>
                  <a:cubicBezTo>
                    <a:pt x="5871" y="6780"/>
                    <a:pt x="0" y="18221"/>
                    <a:pt x="400" y="27027"/>
                  </a:cubicBezTo>
                  <a:cubicBezTo>
                    <a:pt x="531" y="29380"/>
                    <a:pt x="1302" y="34807"/>
                    <a:pt x="6007" y="34807"/>
                  </a:cubicBezTo>
                  <a:cubicBezTo>
                    <a:pt x="6104" y="34807"/>
                    <a:pt x="6204" y="34804"/>
                    <a:pt x="6305" y="34800"/>
                  </a:cubicBezTo>
                  <a:cubicBezTo>
                    <a:pt x="7872" y="34700"/>
                    <a:pt x="9707" y="33999"/>
                    <a:pt x="11642" y="32832"/>
                  </a:cubicBezTo>
                  <a:cubicBezTo>
                    <a:pt x="19047" y="28028"/>
                    <a:pt x="24918" y="16553"/>
                    <a:pt x="24518" y="7780"/>
                  </a:cubicBezTo>
                  <a:cubicBezTo>
                    <a:pt x="24387" y="5395"/>
                    <a:pt x="23616" y="1"/>
                    <a:pt x="189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20;p63">
              <a:extLst>
                <a:ext uri="{FF2B5EF4-FFF2-40B4-BE49-F238E27FC236}">
                  <a16:creationId xmlns:a16="http://schemas.microsoft.com/office/drawing/2014/main" id="{D4717B14-4839-4E9D-9DD5-E41901311D66}"/>
                </a:ext>
              </a:extLst>
            </p:cNvPr>
            <p:cNvSpPr/>
            <p:nvPr/>
          </p:nvSpPr>
          <p:spPr>
            <a:xfrm>
              <a:off x="2202575" y="1709925"/>
              <a:ext cx="201000" cy="346175"/>
            </a:xfrm>
            <a:custGeom>
              <a:avLst/>
              <a:gdLst/>
              <a:ahLst/>
              <a:cxnLst/>
              <a:rect l="l" t="t" r="r" b="b"/>
              <a:pathLst>
                <a:path w="8040" h="13847" extrusionOk="0">
                  <a:moveTo>
                    <a:pt x="591" y="0"/>
                  </a:moveTo>
                  <a:cubicBezTo>
                    <a:pt x="572" y="0"/>
                    <a:pt x="554" y="1"/>
                    <a:pt x="534" y="3"/>
                  </a:cubicBezTo>
                  <a:cubicBezTo>
                    <a:pt x="234" y="37"/>
                    <a:pt x="1" y="304"/>
                    <a:pt x="34" y="604"/>
                  </a:cubicBezTo>
                  <a:lnTo>
                    <a:pt x="34" y="13313"/>
                  </a:lnTo>
                  <a:cubicBezTo>
                    <a:pt x="34" y="13513"/>
                    <a:pt x="201" y="13713"/>
                    <a:pt x="401" y="13813"/>
                  </a:cubicBezTo>
                  <a:cubicBezTo>
                    <a:pt x="468" y="13847"/>
                    <a:pt x="534" y="13847"/>
                    <a:pt x="568" y="13847"/>
                  </a:cubicBezTo>
                  <a:cubicBezTo>
                    <a:pt x="734" y="13847"/>
                    <a:pt x="901" y="13813"/>
                    <a:pt x="1035" y="13647"/>
                  </a:cubicBezTo>
                  <a:lnTo>
                    <a:pt x="7906" y="4774"/>
                  </a:lnTo>
                  <a:cubicBezTo>
                    <a:pt x="8040" y="4540"/>
                    <a:pt x="8006" y="4307"/>
                    <a:pt x="7840" y="4140"/>
                  </a:cubicBezTo>
                  <a:cubicBezTo>
                    <a:pt x="7739" y="4040"/>
                    <a:pt x="7606" y="3990"/>
                    <a:pt x="7468" y="3990"/>
                  </a:cubicBezTo>
                  <a:cubicBezTo>
                    <a:pt x="7331" y="3990"/>
                    <a:pt x="7189" y="4040"/>
                    <a:pt x="7072" y="4140"/>
                  </a:cubicBezTo>
                  <a:lnTo>
                    <a:pt x="1135" y="11779"/>
                  </a:lnTo>
                  <a:lnTo>
                    <a:pt x="1135" y="604"/>
                  </a:lnTo>
                  <a:lnTo>
                    <a:pt x="1135" y="504"/>
                  </a:lnTo>
                  <a:cubicBezTo>
                    <a:pt x="1072" y="223"/>
                    <a:pt x="864" y="0"/>
                    <a:pt x="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21;p63">
              <a:extLst>
                <a:ext uri="{FF2B5EF4-FFF2-40B4-BE49-F238E27FC236}">
                  <a16:creationId xmlns:a16="http://schemas.microsoft.com/office/drawing/2014/main" id="{23011611-2185-4822-A64D-2BCBBC8027CC}"/>
                </a:ext>
              </a:extLst>
            </p:cNvPr>
            <p:cNvSpPr/>
            <p:nvPr/>
          </p:nvSpPr>
          <p:spPr>
            <a:xfrm>
              <a:off x="2133350" y="2027725"/>
              <a:ext cx="87600" cy="264375"/>
            </a:xfrm>
            <a:custGeom>
              <a:avLst/>
              <a:gdLst/>
              <a:ahLst/>
              <a:cxnLst/>
              <a:rect l="l" t="t" r="r" b="b"/>
              <a:pathLst>
                <a:path w="3504" h="10575" extrusionOk="0">
                  <a:moveTo>
                    <a:pt x="3337" y="1"/>
                  </a:moveTo>
                  <a:cubicBezTo>
                    <a:pt x="3237" y="1"/>
                    <a:pt x="3103" y="67"/>
                    <a:pt x="3070" y="167"/>
                  </a:cubicBezTo>
                  <a:lnTo>
                    <a:pt x="68" y="10275"/>
                  </a:lnTo>
                  <a:cubicBezTo>
                    <a:pt x="1" y="10408"/>
                    <a:pt x="101" y="10508"/>
                    <a:pt x="234" y="10575"/>
                  </a:cubicBezTo>
                  <a:lnTo>
                    <a:pt x="301" y="10575"/>
                  </a:lnTo>
                  <a:cubicBezTo>
                    <a:pt x="401" y="10575"/>
                    <a:pt x="468" y="10475"/>
                    <a:pt x="501" y="10408"/>
                  </a:cubicBezTo>
                  <a:lnTo>
                    <a:pt x="3503" y="301"/>
                  </a:lnTo>
                  <a:cubicBezTo>
                    <a:pt x="3503" y="167"/>
                    <a:pt x="3470" y="67"/>
                    <a:pt x="33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22;p63">
              <a:extLst>
                <a:ext uri="{FF2B5EF4-FFF2-40B4-BE49-F238E27FC236}">
                  <a16:creationId xmlns:a16="http://schemas.microsoft.com/office/drawing/2014/main" id="{C1ECFA0E-0215-4B8D-9C0B-F932E6832137}"/>
                </a:ext>
              </a:extLst>
            </p:cNvPr>
            <p:cNvSpPr/>
            <p:nvPr/>
          </p:nvSpPr>
          <p:spPr>
            <a:xfrm>
              <a:off x="2170050" y="1971875"/>
              <a:ext cx="90100" cy="120700"/>
            </a:xfrm>
            <a:custGeom>
              <a:avLst/>
              <a:gdLst/>
              <a:ahLst/>
              <a:cxnLst/>
              <a:rect l="l" t="t" r="r" b="b"/>
              <a:pathLst>
                <a:path w="3604" h="4828" extrusionOk="0">
                  <a:moveTo>
                    <a:pt x="2591" y="0"/>
                  </a:moveTo>
                  <a:cubicBezTo>
                    <a:pt x="2325" y="0"/>
                    <a:pt x="2022" y="97"/>
                    <a:pt x="1702" y="300"/>
                  </a:cubicBezTo>
                  <a:cubicBezTo>
                    <a:pt x="668" y="1034"/>
                    <a:pt x="34" y="2235"/>
                    <a:pt x="1" y="3569"/>
                  </a:cubicBezTo>
                  <a:cubicBezTo>
                    <a:pt x="24" y="4372"/>
                    <a:pt x="425" y="4828"/>
                    <a:pt x="1000" y="4828"/>
                  </a:cubicBezTo>
                  <a:cubicBezTo>
                    <a:pt x="1260" y="4828"/>
                    <a:pt x="1556" y="4734"/>
                    <a:pt x="1869" y="4536"/>
                  </a:cubicBezTo>
                  <a:cubicBezTo>
                    <a:pt x="2969" y="3736"/>
                    <a:pt x="3603" y="2535"/>
                    <a:pt x="3603" y="1234"/>
                  </a:cubicBezTo>
                  <a:cubicBezTo>
                    <a:pt x="3558" y="440"/>
                    <a:pt x="3157" y="0"/>
                    <a:pt x="259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23;p63">
              <a:extLst>
                <a:ext uri="{FF2B5EF4-FFF2-40B4-BE49-F238E27FC236}">
                  <a16:creationId xmlns:a16="http://schemas.microsoft.com/office/drawing/2014/main" id="{58C6784D-67C8-40F6-8676-CD65D57B2A3C}"/>
                </a:ext>
              </a:extLst>
            </p:cNvPr>
            <p:cNvSpPr/>
            <p:nvPr/>
          </p:nvSpPr>
          <p:spPr>
            <a:xfrm>
              <a:off x="1483725" y="1166625"/>
              <a:ext cx="1411875" cy="1697550"/>
            </a:xfrm>
            <a:custGeom>
              <a:avLst/>
              <a:gdLst/>
              <a:ahLst/>
              <a:cxnLst/>
              <a:rect l="l" t="t" r="r" b="b"/>
              <a:pathLst>
                <a:path w="56475" h="67902" extrusionOk="0">
                  <a:moveTo>
                    <a:pt x="35660" y="11195"/>
                  </a:moveTo>
                  <a:cubicBezTo>
                    <a:pt x="35826" y="11195"/>
                    <a:pt x="35993" y="11228"/>
                    <a:pt x="36160" y="11228"/>
                  </a:cubicBezTo>
                  <a:lnTo>
                    <a:pt x="36327" y="11228"/>
                  </a:lnTo>
                  <a:lnTo>
                    <a:pt x="36827" y="11328"/>
                  </a:lnTo>
                  <a:lnTo>
                    <a:pt x="36960" y="11361"/>
                  </a:lnTo>
                  <a:cubicBezTo>
                    <a:pt x="37161" y="11395"/>
                    <a:pt x="37394" y="11428"/>
                    <a:pt x="37561" y="11495"/>
                  </a:cubicBezTo>
                  <a:cubicBezTo>
                    <a:pt x="42298" y="12729"/>
                    <a:pt x="45433" y="17366"/>
                    <a:pt x="45767" y="23937"/>
                  </a:cubicBezTo>
                  <a:cubicBezTo>
                    <a:pt x="45967" y="28941"/>
                    <a:pt x="44733" y="34511"/>
                    <a:pt x="42131" y="39848"/>
                  </a:cubicBezTo>
                  <a:cubicBezTo>
                    <a:pt x="41897" y="40382"/>
                    <a:pt x="41430" y="41249"/>
                    <a:pt x="41130" y="41750"/>
                  </a:cubicBezTo>
                  <a:cubicBezTo>
                    <a:pt x="38295" y="46920"/>
                    <a:pt x="34492" y="51190"/>
                    <a:pt x="30356" y="53858"/>
                  </a:cubicBezTo>
                  <a:cubicBezTo>
                    <a:pt x="27454" y="55726"/>
                    <a:pt x="24585" y="56694"/>
                    <a:pt x="21850" y="56694"/>
                  </a:cubicBezTo>
                  <a:cubicBezTo>
                    <a:pt x="21808" y="56694"/>
                    <a:pt x="21766" y="56695"/>
                    <a:pt x="21724" y="56695"/>
                  </a:cubicBezTo>
                  <a:cubicBezTo>
                    <a:pt x="19102" y="56695"/>
                    <a:pt x="16617" y="55663"/>
                    <a:pt x="14778" y="53792"/>
                  </a:cubicBezTo>
                  <a:lnTo>
                    <a:pt x="14344" y="53391"/>
                  </a:lnTo>
                  <a:cubicBezTo>
                    <a:pt x="13410" y="52257"/>
                    <a:pt x="12610" y="51023"/>
                    <a:pt x="12109" y="49622"/>
                  </a:cubicBezTo>
                  <a:cubicBezTo>
                    <a:pt x="12109" y="49589"/>
                    <a:pt x="12109" y="49589"/>
                    <a:pt x="12076" y="49555"/>
                  </a:cubicBezTo>
                  <a:cubicBezTo>
                    <a:pt x="11976" y="49389"/>
                    <a:pt x="11943" y="49222"/>
                    <a:pt x="11843" y="49022"/>
                  </a:cubicBezTo>
                  <a:cubicBezTo>
                    <a:pt x="11843" y="48955"/>
                    <a:pt x="11809" y="48888"/>
                    <a:pt x="11809" y="48855"/>
                  </a:cubicBezTo>
                  <a:lnTo>
                    <a:pt x="11642" y="48388"/>
                  </a:lnTo>
                  <a:cubicBezTo>
                    <a:pt x="11642" y="48288"/>
                    <a:pt x="11609" y="48254"/>
                    <a:pt x="11609" y="48188"/>
                  </a:cubicBezTo>
                  <a:cubicBezTo>
                    <a:pt x="11576" y="48021"/>
                    <a:pt x="11509" y="47888"/>
                    <a:pt x="11476" y="47721"/>
                  </a:cubicBezTo>
                  <a:cubicBezTo>
                    <a:pt x="11476" y="47621"/>
                    <a:pt x="11442" y="47554"/>
                    <a:pt x="11442" y="47454"/>
                  </a:cubicBezTo>
                  <a:lnTo>
                    <a:pt x="11342" y="47020"/>
                  </a:lnTo>
                  <a:lnTo>
                    <a:pt x="11309" y="46753"/>
                  </a:lnTo>
                  <a:cubicBezTo>
                    <a:pt x="11275" y="46587"/>
                    <a:pt x="11275" y="46453"/>
                    <a:pt x="11242" y="46286"/>
                  </a:cubicBezTo>
                  <a:cubicBezTo>
                    <a:pt x="11242" y="46220"/>
                    <a:pt x="11175" y="46120"/>
                    <a:pt x="11175" y="46053"/>
                  </a:cubicBezTo>
                  <a:cubicBezTo>
                    <a:pt x="11142" y="45886"/>
                    <a:pt x="11142" y="45753"/>
                    <a:pt x="11109" y="45586"/>
                  </a:cubicBezTo>
                  <a:cubicBezTo>
                    <a:pt x="11109" y="45519"/>
                    <a:pt x="11075" y="45419"/>
                    <a:pt x="11075" y="45352"/>
                  </a:cubicBezTo>
                  <a:cubicBezTo>
                    <a:pt x="11075" y="45186"/>
                    <a:pt x="11009" y="45019"/>
                    <a:pt x="11009" y="44852"/>
                  </a:cubicBezTo>
                  <a:lnTo>
                    <a:pt x="11009" y="44585"/>
                  </a:lnTo>
                  <a:cubicBezTo>
                    <a:pt x="11009" y="44352"/>
                    <a:pt x="10975" y="44085"/>
                    <a:pt x="10975" y="43851"/>
                  </a:cubicBezTo>
                  <a:cubicBezTo>
                    <a:pt x="10742" y="38614"/>
                    <a:pt x="12176" y="32710"/>
                    <a:pt x="15078" y="27073"/>
                  </a:cubicBezTo>
                  <a:cubicBezTo>
                    <a:pt x="17947" y="21435"/>
                    <a:pt x="21950" y="16865"/>
                    <a:pt x="26320" y="14030"/>
                  </a:cubicBezTo>
                  <a:cubicBezTo>
                    <a:pt x="29255" y="12162"/>
                    <a:pt x="32124" y="11195"/>
                    <a:pt x="34826" y="11195"/>
                  </a:cubicBezTo>
                  <a:close/>
                  <a:moveTo>
                    <a:pt x="40076" y="1"/>
                  </a:moveTo>
                  <a:cubicBezTo>
                    <a:pt x="39598" y="1"/>
                    <a:pt x="39139" y="240"/>
                    <a:pt x="38929" y="687"/>
                  </a:cubicBezTo>
                  <a:lnTo>
                    <a:pt x="36827" y="4890"/>
                  </a:lnTo>
                  <a:cubicBezTo>
                    <a:pt x="36594" y="5424"/>
                    <a:pt x="36026" y="5757"/>
                    <a:pt x="35459" y="5757"/>
                  </a:cubicBezTo>
                  <a:cubicBezTo>
                    <a:pt x="35159" y="5757"/>
                    <a:pt x="34859" y="5724"/>
                    <a:pt x="34592" y="5724"/>
                  </a:cubicBezTo>
                  <a:cubicBezTo>
                    <a:pt x="34025" y="5724"/>
                    <a:pt x="33491" y="5757"/>
                    <a:pt x="32958" y="5791"/>
                  </a:cubicBezTo>
                  <a:cubicBezTo>
                    <a:pt x="32905" y="5801"/>
                    <a:pt x="32853" y="5805"/>
                    <a:pt x="32801" y="5805"/>
                  </a:cubicBezTo>
                  <a:cubicBezTo>
                    <a:pt x="32318" y="5805"/>
                    <a:pt x="31850" y="5405"/>
                    <a:pt x="31790" y="4923"/>
                  </a:cubicBezTo>
                  <a:lnTo>
                    <a:pt x="31790" y="4890"/>
                  </a:lnTo>
                  <a:lnTo>
                    <a:pt x="31657" y="3122"/>
                  </a:lnTo>
                  <a:lnTo>
                    <a:pt x="31657" y="3055"/>
                  </a:lnTo>
                  <a:lnTo>
                    <a:pt x="31523" y="1354"/>
                  </a:lnTo>
                  <a:cubicBezTo>
                    <a:pt x="31523" y="1254"/>
                    <a:pt x="31523" y="1221"/>
                    <a:pt x="31490" y="1121"/>
                  </a:cubicBezTo>
                  <a:lnTo>
                    <a:pt x="31457" y="1054"/>
                  </a:lnTo>
                  <a:cubicBezTo>
                    <a:pt x="31457" y="1021"/>
                    <a:pt x="31423" y="954"/>
                    <a:pt x="31423" y="921"/>
                  </a:cubicBezTo>
                  <a:cubicBezTo>
                    <a:pt x="31423" y="887"/>
                    <a:pt x="31356" y="887"/>
                    <a:pt x="31356" y="887"/>
                  </a:cubicBezTo>
                  <a:cubicBezTo>
                    <a:pt x="31356" y="854"/>
                    <a:pt x="31323" y="854"/>
                    <a:pt x="31290" y="787"/>
                  </a:cubicBezTo>
                  <a:cubicBezTo>
                    <a:pt x="31290" y="787"/>
                    <a:pt x="31256" y="754"/>
                    <a:pt x="31190" y="754"/>
                  </a:cubicBezTo>
                  <a:lnTo>
                    <a:pt x="31123" y="687"/>
                  </a:lnTo>
                  <a:cubicBezTo>
                    <a:pt x="31016" y="616"/>
                    <a:pt x="30880" y="582"/>
                    <a:pt x="30746" y="582"/>
                  </a:cubicBezTo>
                  <a:cubicBezTo>
                    <a:pt x="30630" y="582"/>
                    <a:pt x="30515" y="607"/>
                    <a:pt x="30422" y="654"/>
                  </a:cubicBezTo>
                  <a:lnTo>
                    <a:pt x="25919" y="2355"/>
                  </a:lnTo>
                  <a:cubicBezTo>
                    <a:pt x="25319" y="2588"/>
                    <a:pt x="24919" y="3156"/>
                    <a:pt x="24818" y="3789"/>
                  </a:cubicBezTo>
                  <a:lnTo>
                    <a:pt x="24518" y="7659"/>
                  </a:lnTo>
                  <a:cubicBezTo>
                    <a:pt x="24485" y="8226"/>
                    <a:pt x="24251" y="8726"/>
                    <a:pt x="23784" y="9093"/>
                  </a:cubicBezTo>
                  <a:lnTo>
                    <a:pt x="23117" y="9527"/>
                  </a:lnTo>
                  <a:cubicBezTo>
                    <a:pt x="22283" y="10060"/>
                    <a:pt x="21483" y="10661"/>
                    <a:pt x="20682" y="11261"/>
                  </a:cubicBezTo>
                  <a:cubicBezTo>
                    <a:pt x="20498" y="11431"/>
                    <a:pt x="20272" y="11511"/>
                    <a:pt x="20043" y="11511"/>
                  </a:cubicBezTo>
                  <a:cubicBezTo>
                    <a:pt x="19731" y="11511"/>
                    <a:pt x="19412" y="11364"/>
                    <a:pt x="19181" y="11095"/>
                  </a:cubicBezTo>
                  <a:lnTo>
                    <a:pt x="17580" y="9060"/>
                  </a:lnTo>
                  <a:cubicBezTo>
                    <a:pt x="17403" y="8803"/>
                    <a:pt x="17120" y="8675"/>
                    <a:pt x="16837" y="8675"/>
                  </a:cubicBezTo>
                  <a:cubicBezTo>
                    <a:pt x="16640" y="8675"/>
                    <a:pt x="16443" y="8737"/>
                    <a:pt x="16279" y="8860"/>
                  </a:cubicBezTo>
                  <a:lnTo>
                    <a:pt x="16146" y="8960"/>
                  </a:lnTo>
                  <a:lnTo>
                    <a:pt x="11976" y="13296"/>
                  </a:lnTo>
                  <a:cubicBezTo>
                    <a:pt x="11576" y="13796"/>
                    <a:pt x="11442" y="14464"/>
                    <a:pt x="11676" y="15064"/>
                  </a:cubicBezTo>
                  <a:lnTo>
                    <a:pt x="13010" y="17899"/>
                  </a:lnTo>
                  <a:cubicBezTo>
                    <a:pt x="13277" y="18533"/>
                    <a:pt x="13244" y="19200"/>
                    <a:pt x="12843" y="19734"/>
                  </a:cubicBezTo>
                  <a:cubicBezTo>
                    <a:pt x="12176" y="20735"/>
                    <a:pt x="11509" y="21769"/>
                    <a:pt x="10909" y="22836"/>
                  </a:cubicBezTo>
                  <a:cubicBezTo>
                    <a:pt x="10606" y="23321"/>
                    <a:pt x="10056" y="23613"/>
                    <a:pt x="9483" y="23613"/>
                  </a:cubicBezTo>
                  <a:cubicBezTo>
                    <a:pt x="9425" y="23613"/>
                    <a:pt x="9366" y="23610"/>
                    <a:pt x="9307" y="23603"/>
                  </a:cubicBezTo>
                  <a:lnTo>
                    <a:pt x="6439" y="23170"/>
                  </a:lnTo>
                  <a:cubicBezTo>
                    <a:pt x="6364" y="23158"/>
                    <a:pt x="6290" y="23152"/>
                    <a:pt x="6217" y="23152"/>
                  </a:cubicBezTo>
                  <a:cubicBezTo>
                    <a:pt x="5675" y="23152"/>
                    <a:pt x="5202" y="23474"/>
                    <a:pt x="4938" y="24004"/>
                  </a:cubicBezTo>
                  <a:lnTo>
                    <a:pt x="2503" y="29741"/>
                  </a:lnTo>
                  <a:cubicBezTo>
                    <a:pt x="2269" y="30275"/>
                    <a:pt x="2503" y="30909"/>
                    <a:pt x="3103" y="31176"/>
                  </a:cubicBezTo>
                  <a:lnTo>
                    <a:pt x="5738" y="32276"/>
                  </a:lnTo>
                  <a:cubicBezTo>
                    <a:pt x="6272" y="32543"/>
                    <a:pt x="6605" y="33177"/>
                    <a:pt x="6439" y="33744"/>
                  </a:cubicBezTo>
                  <a:cubicBezTo>
                    <a:pt x="6138" y="34845"/>
                    <a:pt x="5938" y="35879"/>
                    <a:pt x="5738" y="36946"/>
                  </a:cubicBezTo>
                  <a:cubicBezTo>
                    <a:pt x="5605" y="37614"/>
                    <a:pt x="5171" y="38181"/>
                    <a:pt x="4604" y="38514"/>
                  </a:cubicBezTo>
                  <a:lnTo>
                    <a:pt x="968" y="40215"/>
                  </a:lnTo>
                  <a:cubicBezTo>
                    <a:pt x="401" y="40516"/>
                    <a:pt x="1" y="41083"/>
                    <a:pt x="1" y="41750"/>
                  </a:cubicBezTo>
                  <a:lnTo>
                    <a:pt x="1" y="47120"/>
                  </a:lnTo>
                  <a:cubicBezTo>
                    <a:pt x="1" y="47421"/>
                    <a:pt x="134" y="47721"/>
                    <a:pt x="434" y="47888"/>
                  </a:cubicBezTo>
                  <a:lnTo>
                    <a:pt x="768" y="47921"/>
                  </a:lnTo>
                  <a:lnTo>
                    <a:pt x="868" y="47954"/>
                  </a:lnTo>
                  <a:lnTo>
                    <a:pt x="1102" y="47954"/>
                  </a:lnTo>
                  <a:cubicBezTo>
                    <a:pt x="1202" y="47954"/>
                    <a:pt x="1235" y="47954"/>
                    <a:pt x="1302" y="47921"/>
                  </a:cubicBezTo>
                  <a:lnTo>
                    <a:pt x="2236" y="47687"/>
                  </a:lnTo>
                  <a:lnTo>
                    <a:pt x="4771" y="46954"/>
                  </a:lnTo>
                  <a:cubicBezTo>
                    <a:pt x="4865" y="46922"/>
                    <a:pt x="4959" y="46907"/>
                    <a:pt x="5053" y="46907"/>
                  </a:cubicBezTo>
                  <a:cubicBezTo>
                    <a:pt x="5458" y="46907"/>
                    <a:pt x="5836" y="47187"/>
                    <a:pt x="5972" y="47621"/>
                  </a:cubicBezTo>
                  <a:cubicBezTo>
                    <a:pt x="5972" y="47687"/>
                    <a:pt x="5972" y="47721"/>
                    <a:pt x="6038" y="47754"/>
                  </a:cubicBezTo>
                  <a:cubicBezTo>
                    <a:pt x="6205" y="48588"/>
                    <a:pt x="6405" y="49389"/>
                    <a:pt x="6639" y="50189"/>
                  </a:cubicBezTo>
                  <a:cubicBezTo>
                    <a:pt x="6806" y="50790"/>
                    <a:pt x="6706" y="51523"/>
                    <a:pt x="6305" y="52024"/>
                  </a:cubicBezTo>
                  <a:lnTo>
                    <a:pt x="3136" y="55760"/>
                  </a:lnTo>
                  <a:cubicBezTo>
                    <a:pt x="2769" y="56260"/>
                    <a:pt x="2703" y="56927"/>
                    <a:pt x="3036" y="57528"/>
                  </a:cubicBezTo>
                  <a:lnTo>
                    <a:pt x="5138" y="60964"/>
                  </a:lnTo>
                  <a:cubicBezTo>
                    <a:pt x="5238" y="61130"/>
                    <a:pt x="5405" y="61264"/>
                    <a:pt x="5605" y="61364"/>
                  </a:cubicBezTo>
                  <a:cubicBezTo>
                    <a:pt x="5638" y="61364"/>
                    <a:pt x="5738" y="61397"/>
                    <a:pt x="5772" y="61397"/>
                  </a:cubicBezTo>
                  <a:lnTo>
                    <a:pt x="5938" y="61397"/>
                  </a:lnTo>
                  <a:cubicBezTo>
                    <a:pt x="5972" y="61397"/>
                    <a:pt x="6072" y="61397"/>
                    <a:pt x="6105" y="61364"/>
                  </a:cubicBezTo>
                  <a:lnTo>
                    <a:pt x="6138" y="61364"/>
                  </a:lnTo>
                  <a:cubicBezTo>
                    <a:pt x="6205" y="61364"/>
                    <a:pt x="6239" y="61297"/>
                    <a:pt x="6272" y="61297"/>
                  </a:cubicBezTo>
                  <a:lnTo>
                    <a:pt x="6305" y="61264"/>
                  </a:lnTo>
                  <a:cubicBezTo>
                    <a:pt x="6372" y="61230"/>
                    <a:pt x="6439" y="61197"/>
                    <a:pt x="6472" y="61130"/>
                  </a:cubicBezTo>
                  <a:lnTo>
                    <a:pt x="9941" y="58028"/>
                  </a:lnTo>
                  <a:cubicBezTo>
                    <a:pt x="10170" y="57832"/>
                    <a:pt x="10447" y="57732"/>
                    <a:pt x="10725" y="57732"/>
                  </a:cubicBezTo>
                  <a:cubicBezTo>
                    <a:pt x="11014" y="57732"/>
                    <a:pt x="11304" y="57840"/>
                    <a:pt x="11542" y="58061"/>
                  </a:cubicBezTo>
                  <a:cubicBezTo>
                    <a:pt x="11976" y="58462"/>
                    <a:pt x="12443" y="58862"/>
                    <a:pt x="12943" y="59229"/>
                  </a:cubicBezTo>
                  <a:cubicBezTo>
                    <a:pt x="13444" y="59596"/>
                    <a:pt x="13644" y="60263"/>
                    <a:pt x="13477" y="60863"/>
                  </a:cubicBezTo>
                  <a:lnTo>
                    <a:pt x="11843" y="65433"/>
                  </a:lnTo>
                  <a:cubicBezTo>
                    <a:pt x="11709" y="65900"/>
                    <a:pt x="11843" y="66434"/>
                    <a:pt x="12310" y="66701"/>
                  </a:cubicBezTo>
                  <a:lnTo>
                    <a:pt x="12376" y="66701"/>
                  </a:lnTo>
                  <a:cubicBezTo>
                    <a:pt x="12410" y="66734"/>
                    <a:pt x="12476" y="66734"/>
                    <a:pt x="12576" y="66768"/>
                  </a:cubicBezTo>
                  <a:lnTo>
                    <a:pt x="14344" y="67301"/>
                  </a:lnTo>
                  <a:lnTo>
                    <a:pt x="16146" y="67869"/>
                  </a:lnTo>
                  <a:cubicBezTo>
                    <a:pt x="16246" y="67902"/>
                    <a:pt x="16279" y="67902"/>
                    <a:pt x="16346" y="67902"/>
                  </a:cubicBezTo>
                  <a:lnTo>
                    <a:pt x="16579" y="67902"/>
                  </a:lnTo>
                  <a:cubicBezTo>
                    <a:pt x="16679" y="67902"/>
                    <a:pt x="16846" y="67869"/>
                    <a:pt x="16980" y="67768"/>
                  </a:cubicBezTo>
                  <a:cubicBezTo>
                    <a:pt x="17113" y="67735"/>
                    <a:pt x="17246" y="67635"/>
                    <a:pt x="17380" y="67535"/>
                  </a:cubicBezTo>
                  <a:cubicBezTo>
                    <a:pt x="17480" y="67435"/>
                    <a:pt x="17580" y="67301"/>
                    <a:pt x="17613" y="67135"/>
                  </a:cubicBezTo>
                  <a:lnTo>
                    <a:pt x="18647" y="65033"/>
                  </a:lnTo>
                  <a:lnTo>
                    <a:pt x="19748" y="62932"/>
                  </a:lnTo>
                  <a:cubicBezTo>
                    <a:pt x="19782" y="62865"/>
                    <a:pt x="19815" y="62765"/>
                    <a:pt x="19848" y="62731"/>
                  </a:cubicBezTo>
                  <a:lnTo>
                    <a:pt x="19915" y="62698"/>
                  </a:lnTo>
                  <a:lnTo>
                    <a:pt x="20015" y="62565"/>
                  </a:lnTo>
                  <a:cubicBezTo>
                    <a:pt x="20015" y="62531"/>
                    <a:pt x="20082" y="62531"/>
                    <a:pt x="20082" y="62531"/>
                  </a:cubicBezTo>
                  <a:lnTo>
                    <a:pt x="20182" y="62398"/>
                  </a:lnTo>
                  <a:lnTo>
                    <a:pt x="20249" y="62365"/>
                  </a:lnTo>
                  <a:cubicBezTo>
                    <a:pt x="20449" y="62198"/>
                    <a:pt x="20682" y="62098"/>
                    <a:pt x="20982" y="62098"/>
                  </a:cubicBezTo>
                  <a:cubicBezTo>
                    <a:pt x="21283" y="62098"/>
                    <a:pt x="21516" y="62131"/>
                    <a:pt x="21816" y="62131"/>
                  </a:cubicBezTo>
                  <a:cubicBezTo>
                    <a:pt x="22417" y="62131"/>
                    <a:pt x="22984" y="62098"/>
                    <a:pt x="23518" y="62064"/>
                  </a:cubicBezTo>
                  <a:cubicBezTo>
                    <a:pt x="23576" y="62055"/>
                    <a:pt x="23634" y="62050"/>
                    <a:pt x="23690" y="62050"/>
                  </a:cubicBezTo>
                  <a:cubicBezTo>
                    <a:pt x="24212" y="62050"/>
                    <a:pt x="24625" y="62450"/>
                    <a:pt x="24685" y="62932"/>
                  </a:cubicBezTo>
                  <a:lnTo>
                    <a:pt x="24685" y="62965"/>
                  </a:lnTo>
                  <a:lnTo>
                    <a:pt x="24985" y="66634"/>
                  </a:lnTo>
                  <a:cubicBezTo>
                    <a:pt x="24985" y="66935"/>
                    <a:pt x="25152" y="67235"/>
                    <a:pt x="25452" y="67368"/>
                  </a:cubicBezTo>
                  <a:lnTo>
                    <a:pt x="25519" y="67402"/>
                  </a:lnTo>
                  <a:lnTo>
                    <a:pt x="25652" y="67435"/>
                  </a:lnTo>
                  <a:lnTo>
                    <a:pt x="25953" y="67435"/>
                  </a:lnTo>
                  <a:cubicBezTo>
                    <a:pt x="26019" y="67435"/>
                    <a:pt x="26086" y="67402"/>
                    <a:pt x="26153" y="67402"/>
                  </a:cubicBezTo>
                  <a:lnTo>
                    <a:pt x="30656" y="65734"/>
                  </a:lnTo>
                  <a:cubicBezTo>
                    <a:pt x="30823" y="65700"/>
                    <a:pt x="30956" y="65600"/>
                    <a:pt x="31090" y="65467"/>
                  </a:cubicBezTo>
                  <a:cubicBezTo>
                    <a:pt x="31190" y="65400"/>
                    <a:pt x="31323" y="65267"/>
                    <a:pt x="31423" y="65133"/>
                  </a:cubicBezTo>
                  <a:cubicBezTo>
                    <a:pt x="31457" y="65066"/>
                    <a:pt x="31490" y="65033"/>
                    <a:pt x="31523" y="64933"/>
                  </a:cubicBezTo>
                  <a:cubicBezTo>
                    <a:pt x="31657" y="64733"/>
                    <a:pt x="31757" y="64533"/>
                    <a:pt x="31757" y="64266"/>
                  </a:cubicBezTo>
                  <a:lnTo>
                    <a:pt x="32024" y="60296"/>
                  </a:lnTo>
                  <a:cubicBezTo>
                    <a:pt x="32024" y="60130"/>
                    <a:pt x="32090" y="60030"/>
                    <a:pt x="32124" y="59863"/>
                  </a:cubicBezTo>
                  <a:cubicBezTo>
                    <a:pt x="32157" y="59629"/>
                    <a:pt x="32257" y="59429"/>
                    <a:pt x="32357" y="59262"/>
                  </a:cubicBezTo>
                  <a:cubicBezTo>
                    <a:pt x="32457" y="59096"/>
                    <a:pt x="32591" y="58962"/>
                    <a:pt x="32691" y="58895"/>
                  </a:cubicBezTo>
                  <a:lnTo>
                    <a:pt x="33291" y="58462"/>
                  </a:lnTo>
                  <a:lnTo>
                    <a:pt x="33858" y="58095"/>
                  </a:lnTo>
                  <a:lnTo>
                    <a:pt x="34092" y="57928"/>
                  </a:lnTo>
                  <a:lnTo>
                    <a:pt x="34425" y="57695"/>
                  </a:lnTo>
                  <a:lnTo>
                    <a:pt x="34692" y="57461"/>
                  </a:lnTo>
                  <a:lnTo>
                    <a:pt x="34959" y="57261"/>
                  </a:lnTo>
                  <a:lnTo>
                    <a:pt x="35293" y="57027"/>
                  </a:lnTo>
                  <a:lnTo>
                    <a:pt x="35760" y="56627"/>
                  </a:lnTo>
                  <a:cubicBezTo>
                    <a:pt x="35941" y="56474"/>
                    <a:pt x="36163" y="56402"/>
                    <a:pt x="36389" y="56402"/>
                  </a:cubicBezTo>
                  <a:cubicBezTo>
                    <a:pt x="36704" y="56402"/>
                    <a:pt x="37028" y="56541"/>
                    <a:pt x="37261" y="56794"/>
                  </a:cubicBezTo>
                  <a:lnTo>
                    <a:pt x="38929" y="58929"/>
                  </a:lnTo>
                  <a:cubicBezTo>
                    <a:pt x="38995" y="59062"/>
                    <a:pt x="39129" y="59129"/>
                    <a:pt x="39195" y="59196"/>
                  </a:cubicBezTo>
                  <a:lnTo>
                    <a:pt x="39262" y="59196"/>
                  </a:lnTo>
                  <a:lnTo>
                    <a:pt x="39362" y="59229"/>
                  </a:lnTo>
                  <a:lnTo>
                    <a:pt x="39429" y="59229"/>
                  </a:lnTo>
                  <a:lnTo>
                    <a:pt x="39529" y="59262"/>
                  </a:lnTo>
                  <a:lnTo>
                    <a:pt x="39796" y="59262"/>
                  </a:lnTo>
                  <a:lnTo>
                    <a:pt x="39929" y="59229"/>
                  </a:lnTo>
                  <a:lnTo>
                    <a:pt x="39963" y="59196"/>
                  </a:lnTo>
                  <a:lnTo>
                    <a:pt x="40096" y="59129"/>
                  </a:lnTo>
                  <a:lnTo>
                    <a:pt x="40129" y="59096"/>
                  </a:lnTo>
                  <a:cubicBezTo>
                    <a:pt x="40163" y="59062"/>
                    <a:pt x="40263" y="59029"/>
                    <a:pt x="40296" y="58962"/>
                  </a:cubicBezTo>
                  <a:lnTo>
                    <a:pt x="44466" y="54626"/>
                  </a:lnTo>
                  <a:cubicBezTo>
                    <a:pt x="44633" y="54459"/>
                    <a:pt x="44766" y="54259"/>
                    <a:pt x="44799" y="54059"/>
                  </a:cubicBezTo>
                  <a:cubicBezTo>
                    <a:pt x="44833" y="53892"/>
                    <a:pt x="44866" y="53725"/>
                    <a:pt x="44866" y="53592"/>
                  </a:cubicBezTo>
                  <a:cubicBezTo>
                    <a:pt x="44866" y="53358"/>
                    <a:pt x="44833" y="53125"/>
                    <a:pt x="44766" y="52924"/>
                  </a:cubicBezTo>
                  <a:lnTo>
                    <a:pt x="43332" y="49956"/>
                  </a:lnTo>
                  <a:cubicBezTo>
                    <a:pt x="43265" y="49856"/>
                    <a:pt x="43198" y="49689"/>
                    <a:pt x="43198" y="49522"/>
                  </a:cubicBezTo>
                  <a:cubicBezTo>
                    <a:pt x="43165" y="49355"/>
                    <a:pt x="43165" y="49188"/>
                    <a:pt x="43198" y="49022"/>
                  </a:cubicBezTo>
                  <a:cubicBezTo>
                    <a:pt x="43198" y="48855"/>
                    <a:pt x="43265" y="48688"/>
                    <a:pt x="43298" y="48521"/>
                  </a:cubicBezTo>
                  <a:cubicBezTo>
                    <a:pt x="43332" y="48355"/>
                    <a:pt x="43432" y="48221"/>
                    <a:pt x="43498" y="48088"/>
                  </a:cubicBezTo>
                  <a:cubicBezTo>
                    <a:pt x="43832" y="47587"/>
                    <a:pt x="44166" y="47120"/>
                    <a:pt x="44466" y="46587"/>
                  </a:cubicBezTo>
                  <a:cubicBezTo>
                    <a:pt x="44766" y="46053"/>
                    <a:pt x="45100" y="45586"/>
                    <a:pt x="45366" y="45052"/>
                  </a:cubicBezTo>
                  <a:cubicBezTo>
                    <a:pt x="45667" y="44585"/>
                    <a:pt x="46167" y="44285"/>
                    <a:pt x="46767" y="44252"/>
                  </a:cubicBezTo>
                  <a:lnTo>
                    <a:pt x="46968" y="44252"/>
                  </a:lnTo>
                  <a:lnTo>
                    <a:pt x="49970" y="44752"/>
                  </a:lnTo>
                  <a:lnTo>
                    <a:pt x="50170" y="44752"/>
                  </a:lnTo>
                  <a:cubicBezTo>
                    <a:pt x="50437" y="44752"/>
                    <a:pt x="50637" y="44685"/>
                    <a:pt x="50837" y="44585"/>
                  </a:cubicBezTo>
                  <a:cubicBezTo>
                    <a:pt x="50937" y="44552"/>
                    <a:pt x="51037" y="44452"/>
                    <a:pt x="51137" y="44385"/>
                  </a:cubicBezTo>
                  <a:cubicBezTo>
                    <a:pt x="51204" y="44285"/>
                    <a:pt x="51304" y="44218"/>
                    <a:pt x="51337" y="44118"/>
                  </a:cubicBezTo>
                  <a:cubicBezTo>
                    <a:pt x="51371" y="44085"/>
                    <a:pt x="51437" y="44018"/>
                    <a:pt x="51471" y="43918"/>
                  </a:cubicBezTo>
                  <a:lnTo>
                    <a:pt x="53873" y="38181"/>
                  </a:lnTo>
                  <a:cubicBezTo>
                    <a:pt x="54139" y="37614"/>
                    <a:pt x="53839" y="37013"/>
                    <a:pt x="53305" y="36746"/>
                  </a:cubicBezTo>
                  <a:lnTo>
                    <a:pt x="50604" y="35545"/>
                  </a:lnTo>
                  <a:cubicBezTo>
                    <a:pt x="50270" y="35379"/>
                    <a:pt x="50003" y="35078"/>
                    <a:pt x="49936" y="34745"/>
                  </a:cubicBezTo>
                  <a:lnTo>
                    <a:pt x="49936" y="34711"/>
                  </a:lnTo>
                  <a:cubicBezTo>
                    <a:pt x="49936" y="34678"/>
                    <a:pt x="49870" y="34611"/>
                    <a:pt x="49870" y="34545"/>
                  </a:cubicBezTo>
                  <a:lnTo>
                    <a:pt x="49870" y="34445"/>
                  </a:lnTo>
                  <a:lnTo>
                    <a:pt x="49870" y="34278"/>
                  </a:lnTo>
                  <a:lnTo>
                    <a:pt x="49870" y="34244"/>
                  </a:lnTo>
                  <a:cubicBezTo>
                    <a:pt x="49870" y="34178"/>
                    <a:pt x="49870" y="34111"/>
                    <a:pt x="49936" y="34044"/>
                  </a:cubicBezTo>
                  <a:cubicBezTo>
                    <a:pt x="50003" y="33777"/>
                    <a:pt x="50036" y="33511"/>
                    <a:pt x="50137" y="33244"/>
                  </a:cubicBezTo>
                  <a:cubicBezTo>
                    <a:pt x="50270" y="32710"/>
                    <a:pt x="50370" y="32210"/>
                    <a:pt x="50470" y="31709"/>
                  </a:cubicBezTo>
                  <a:cubicBezTo>
                    <a:pt x="50503" y="31442"/>
                    <a:pt x="50537" y="31209"/>
                    <a:pt x="50604" y="30909"/>
                  </a:cubicBezTo>
                  <a:cubicBezTo>
                    <a:pt x="50604" y="30842"/>
                    <a:pt x="50637" y="30742"/>
                    <a:pt x="50637" y="30709"/>
                  </a:cubicBezTo>
                  <a:cubicBezTo>
                    <a:pt x="50837" y="30175"/>
                    <a:pt x="51204" y="29708"/>
                    <a:pt x="51704" y="29408"/>
                  </a:cubicBezTo>
                  <a:lnTo>
                    <a:pt x="53606" y="28540"/>
                  </a:lnTo>
                  <a:lnTo>
                    <a:pt x="55474" y="27673"/>
                  </a:lnTo>
                  <a:cubicBezTo>
                    <a:pt x="56041" y="27373"/>
                    <a:pt x="56374" y="26772"/>
                    <a:pt x="56441" y="26105"/>
                  </a:cubicBezTo>
                  <a:lnTo>
                    <a:pt x="56441" y="20768"/>
                  </a:lnTo>
                  <a:cubicBezTo>
                    <a:pt x="56474" y="20701"/>
                    <a:pt x="56474" y="20601"/>
                    <a:pt x="56441" y="20568"/>
                  </a:cubicBezTo>
                  <a:cubicBezTo>
                    <a:pt x="56441" y="20501"/>
                    <a:pt x="56408" y="20435"/>
                    <a:pt x="56408" y="20401"/>
                  </a:cubicBezTo>
                  <a:lnTo>
                    <a:pt x="56408" y="20368"/>
                  </a:lnTo>
                  <a:cubicBezTo>
                    <a:pt x="56341" y="20334"/>
                    <a:pt x="56341" y="20268"/>
                    <a:pt x="56308" y="20234"/>
                  </a:cubicBezTo>
                  <a:lnTo>
                    <a:pt x="56174" y="20101"/>
                  </a:lnTo>
                  <a:cubicBezTo>
                    <a:pt x="56037" y="19987"/>
                    <a:pt x="55854" y="19935"/>
                    <a:pt x="55677" y="19935"/>
                  </a:cubicBezTo>
                  <a:cubicBezTo>
                    <a:pt x="55595" y="19935"/>
                    <a:pt x="55514" y="19946"/>
                    <a:pt x="55440" y="19968"/>
                  </a:cubicBezTo>
                  <a:lnTo>
                    <a:pt x="51904" y="20935"/>
                  </a:lnTo>
                  <a:cubicBezTo>
                    <a:pt x="51816" y="20964"/>
                    <a:pt x="51725" y="20978"/>
                    <a:pt x="51635" y="20978"/>
                  </a:cubicBezTo>
                  <a:cubicBezTo>
                    <a:pt x="51216" y="20978"/>
                    <a:pt x="50807" y="20679"/>
                    <a:pt x="50670" y="20268"/>
                  </a:cubicBezTo>
                  <a:cubicBezTo>
                    <a:pt x="50670" y="20234"/>
                    <a:pt x="50670" y="20201"/>
                    <a:pt x="50637" y="20134"/>
                  </a:cubicBezTo>
                  <a:cubicBezTo>
                    <a:pt x="50470" y="19367"/>
                    <a:pt x="50303" y="18567"/>
                    <a:pt x="50036" y="17766"/>
                  </a:cubicBezTo>
                  <a:cubicBezTo>
                    <a:pt x="49970" y="17532"/>
                    <a:pt x="49970" y="17266"/>
                    <a:pt x="50003" y="17032"/>
                  </a:cubicBezTo>
                  <a:cubicBezTo>
                    <a:pt x="50003" y="16932"/>
                    <a:pt x="50003" y="16865"/>
                    <a:pt x="50036" y="16799"/>
                  </a:cubicBezTo>
                  <a:lnTo>
                    <a:pt x="50036" y="16765"/>
                  </a:lnTo>
                  <a:cubicBezTo>
                    <a:pt x="50036" y="16732"/>
                    <a:pt x="50103" y="16632"/>
                    <a:pt x="50103" y="16598"/>
                  </a:cubicBezTo>
                  <a:cubicBezTo>
                    <a:pt x="50103" y="16565"/>
                    <a:pt x="50137" y="16565"/>
                    <a:pt x="50137" y="16532"/>
                  </a:cubicBezTo>
                  <a:cubicBezTo>
                    <a:pt x="50137" y="16498"/>
                    <a:pt x="50170" y="16432"/>
                    <a:pt x="50170" y="16398"/>
                  </a:cubicBezTo>
                  <a:cubicBezTo>
                    <a:pt x="50170" y="16365"/>
                    <a:pt x="50203" y="16298"/>
                    <a:pt x="50203" y="16265"/>
                  </a:cubicBezTo>
                  <a:cubicBezTo>
                    <a:pt x="50203" y="16232"/>
                    <a:pt x="50270" y="16198"/>
                    <a:pt x="50270" y="16198"/>
                  </a:cubicBezTo>
                  <a:cubicBezTo>
                    <a:pt x="50303" y="16131"/>
                    <a:pt x="50337" y="16065"/>
                    <a:pt x="50370" y="16031"/>
                  </a:cubicBezTo>
                  <a:lnTo>
                    <a:pt x="53606" y="12229"/>
                  </a:lnTo>
                  <a:cubicBezTo>
                    <a:pt x="53672" y="12095"/>
                    <a:pt x="53772" y="11962"/>
                    <a:pt x="53806" y="11862"/>
                  </a:cubicBezTo>
                  <a:cubicBezTo>
                    <a:pt x="53873" y="11628"/>
                    <a:pt x="53939" y="11395"/>
                    <a:pt x="53873" y="11128"/>
                  </a:cubicBezTo>
                  <a:cubicBezTo>
                    <a:pt x="53873" y="10894"/>
                    <a:pt x="53806" y="10694"/>
                    <a:pt x="53672" y="10461"/>
                  </a:cubicBezTo>
                  <a:lnTo>
                    <a:pt x="52605" y="8726"/>
                  </a:lnTo>
                  <a:lnTo>
                    <a:pt x="51504" y="6925"/>
                  </a:lnTo>
                  <a:cubicBezTo>
                    <a:pt x="51471" y="6892"/>
                    <a:pt x="51437" y="6791"/>
                    <a:pt x="51371" y="6758"/>
                  </a:cubicBezTo>
                  <a:lnTo>
                    <a:pt x="51271" y="6625"/>
                  </a:lnTo>
                  <a:lnTo>
                    <a:pt x="51204" y="6625"/>
                  </a:lnTo>
                  <a:cubicBezTo>
                    <a:pt x="51065" y="6541"/>
                    <a:pt x="50909" y="6499"/>
                    <a:pt x="50752" y="6499"/>
                  </a:cubicBezTo>
                  <a:cubicBezTo>
                    <a:pt x="50533" y="6499"/>
                    <a:pt x="50312" y="6583"/>
                    <a:pt x="50137" y="6758"/>
                  </a:cubicBezTo>
                  <a:lnTo>
                    <a:pt x="46667" y="9927"/>
                  </a:lnTo>
                  <a:cubicBezTo>
                    <a:pt x="46448" y="10131"/>
                    <a:pt x="46184" y="10224"/>
                    <a:pt x="45921" y="10224"/>
                  </a:cubicBezTo>
                  <a:cubicBezTo>
                    <a:pt x="45625" y="10224"/>
                    <a:pt x="45329" y="10106"/>
                    <a:pt x="45100" y="9894"/>
                  </a:cubicBezTo>
                  <a:cubicBezTo>
                    <a:pt x="44633" y="9460"/>
                    <a:pt x="44166" y="9093"/>
                    <a:pt x="43665" y="8726"/>
                  </a:cubicBezTo>
                  <a:cubicBezTo>
                    <a:pt x="43165" y="8359"/>
                    <a:pt x="42965" y="7725"/>
                    <a:pt x="43132" y="7092"/>
                  </a:cubicBezTo>
                  <a:lnTo>
                    <a:pt x="43365" y="6358"/>
                  </a:lnTo>
                  <a:lnTo>
                    <a:pt x="43865" y="4890"/>
                  </a:lnTo>
                  <a:lnTo>
                    <a:pt x="44699" y="2455"/>
                  </a:lnTo>
                  <a:cubicBezTo>
                    <a:pt x="44766" y="2388"/>
                    <a:pt x="44766" y="2355"/>
                    <a:pt x="44766" y="2255"/>
                  </a:cubicBezTo>
                  <a:lnTo>
                    <a:pt x="44766" y="2188"/>
                  </a:lnTo>
                  <a:lnTo>
                    <a:pt x="44766" y="2055"/>
                  </a:lnTo>
                  <a:lnTo>
                    <a:pt x="44766" y="1955"/>
                  </a:lnTo>
                  <a:cubicBezTo>
                    <a:pt x="44766" y="1921"/>
                    <a:pt x="44766" y="1888"/>
                    <a:pt x="44699" y="1855"/>
                  </a:cubicBezTo>
                  <a:lnTo>
                    <a:pt x="44699" y="1755"/>
                  </a:lnTo>
                  <a:cubicBezTo>
                    <a:pt x="44699" y="1721"/>
                    <a:pt x="44666" y="1688"/>
                    <a:pt x="44666" y="1621"/>
                  </a:cubicBezTo>
                  <a:lnTo>
                    <a:pt x="44633" y="1588"/>
                  </a:lnTo>
                  <a:cubicBezTo>
                    <a:pt x="44599" y="1554"/>
                    <a:pt x="44599" y="1521"/>
                    <a:pt x="44533" y="1454"/>
                  </a:cubicBezTo>
                  <a:lnTo>
                    <a:pt x="44533" y="1421"/>
                  </a:lnTo>
                  <a:lnTo>
                    <a:pt x="44432" y="1288"/>
                  </a:lnTo>
                  <a:lnTo>
                    <a:pt x="44366" y="1254"/>
                  </a:lnTo>
                  <a:cubicBezTo>
                    <a:pt x="44299" y="1187"/>
                    <a:pt x="44166" y="1121"/>
                    <a:pt x="44032" y="1087"/>
                  </a:cubicBezTo>
                  <a:lnTo>
                    <a:pt x="40463" y="53"/>
                  </a:lnTo>
                  <a:cubicBezTo>
                    <a:pt x="40336" y="18"/>
                    <a:pt x="40205" y="1"/>
                    <a:pt x="4007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24;p63">
              <a:extLst>
                <a:ext uri="{FF2B5EF4-FFF2-40B4-BE49-F238E27FC236}">
                  <a16:creationId xmlns:a16="http://schemas.microsoft.com/office/drawing/2014/main" id="{37849A76-AEEA-4B99-8126-A5BFB2496C54}"/>
                </a:ext>
              </a:extLst>
            </p:cNvPr>
            <p:cNvSpPr/>
            <p:nvPr/>
          </p:nvSpPr>
          <p:spPr>
            <a:xfrm>
              <a:off x="2732950" y="1599800"/>
              <a:ext cx="150975" cy="90650"/>
            </a:xfrm>
            <a:custGeom>
              <a:avLst/>
              <a:gdLst/>
              <a:ahLst/>
              <a:cxnLst/>
              <a:rect l="l" t="t" r="r" b="b"/>
              <a:pathLst>
                <a:path w="6039" h="3626" extrusionOk="0">
                  <a:moveTo>
                    <a:pt x="1337" y="1"/>
                  </a:moveTo>
                  <a:cubicBezTo>
                    <a:pt x="1235" y="1"/>
                    <a:pt x="1125" y="26"/>
                    <a:pt x="1001" y="72"/>
                  </a:cubicBezTo>
                  <a:lnTo>
                    <a:pt x="1" y="306"/>
                  </a:lnTo>
                  <a:cubicBezTo>
                    <a:pt x="67" y="372"/>
                    <a:pt x="67" y="406"/>
                    <a:pt x="67" y="439"/>
                  </a:cubicBezTo>
                  <a:cubicBezTo>
                    <a:pt x="334" y="1240"/>
                    <a:pt x="501" y="2040"/>
                    <a:pt x="668" y="2807"/>
                  </a:cubicBezTo>
                  <a:cubicBezTo>
                    <a:pt x="727" y="3307"/>
                    <a:pt x="1148" y="3626"/>
                    <a:pt x="1567" y="3626"/>
                  </a:cubicBezTo>
                  <a:cubicBezTo>
                    <a:pt x="1624" y="3626"/>
                    <a:pt x="1680" y="3620"/>
                    <a:pt x="1735" y="3608"/>
                  </a:cubicBezTo>
                  <a:cubicBezTo>
                    <a:pt x="1802" y="3608"/>
                    <a:pt x="1835" y="3608"/>
                    <a:pt x="1869" y="3575"/>
                  </a:cubicBezTo>
                  <a:lnTo>
                    <a:pt x="5438" y="2607"/>
                  </a:lnTo>
                  <a:cubicBezTo>
                    <a:pt x="5514" y="2582"/>
                    <a:pt x="5596" y="2571"/>
                    <a:pt x="5676" y="2571"/>
                  </a:cubicBezTo>
                  <a:cubicBezTo>
                    <a:pt x="5807" y="2571"/>
                    <a:pt x="5935" y="2599"/>
                    <a:pt x="6038" y="2641"/>
                  </a:cubicBezTo>
                  <a:cubicBezTo>
                    <a:pt x="5872" y="2574"/>
                    <a:pt x="1935" y="272"/>
                    <a:pt x="1669" y="105"/>
                  </a:cubicBezTo>
                  <a:cubicBezTo>
                    <a:pt x="1561" y="34"/>
                    <a:pt x="1454" y="1"/>
                    <a:pt x="13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25;p63">
              <a:extLst>
                <a:ext uri="{FF2B5EF4-FFF2-40B4-BE49-F238E27FC236}">
                  <a16:creationId xmlns:a16="http://schemas.microsoft.com/office/drawing/2014/main" id="{18ABBDB8-AD68-40A7-9986-B480EFFD2FAC}"/>
                </a:ext>
              </a:extLst>
            </p:cNvPr>
            <p:cNvSpPr/>
            <p:nvPr/>
          </p:nvSpPr>
          <p:spPr>
            <a:xfrm>
              <a:off x="2732950" y="1599800"/>
              <a:ext cx="150975" cy="90650"/>
            </a:xfrm>
            <a:custGeom>
              <a:avLst/>
              <a:gdLst/>
              <a:ahLst/>
              <a:cxnLst/>
              <a:rect l="l" t="t" r="r" b="b"/>
              <a:pathLst>
                <a:path w="6039" h="3626" extrusionOk="0">
                  <a:moveTo>
                    <a:pt x="1337" y="1"/>
                  </a:moveTo>
                  <a:cubicBezTo>
                    <a:pt x="1235" y="1"/>
                    <a:pt x="1125" y="26"/>
                    <a:pt x="1001" y="72"/>
                  </a:cubicBezTo>
                  <a:lnTo>
                    <a:pt x="1" y="306"/>
                  </a:lnTo>
                  <a:cubicBezTo>
                    <a:pt x="67" y="372"/>
                    <a:pt x="67" y="406"/>
                    <a:pt x="67" y="439"/>
                  </a:cubicBezTo>
                  <a:cubicBezTo>
                    <a:pt x="334" y="1240"/>
                    <a:pt x="501" y="2040"/>
                    <a:pt x="668" y="2807"/>
                  </a:cubicBezTo>
                  <a:cubicBezTo>
                    <a:pt x="727" y="3307"/>
                    <a:pt x="1148" y="3626"/>
                    <a:pt x="1567" y="3626"/>
                  </a:cubicBezTo>
                  <a:cubicBezTo>
                    <a:pt x="1624" y="3626"/>
                    <a:pt x="1680" y="3620"/>
                    <a:pt x="1735" y="3608"/>
                  </a:cubicBezTo>
                  <a:cubicBezTo>
                    <a:pt x="1802" y="3608"/>
                    <a:pt x="1835" y="3608"/>
                    <a:pt x="1869" y="3575"/>
                  </a:cubicBezTo>
                  <a:lnTo>
                    <a:pt x="5438" y="2607"/>
                  </a:lnTo>
                  <a:cubicBezTo>
                    <a:pt x="5514" y="2582"/>
                    <a:pt x="5596" y="2571"/>
                    <a:pt x="5676" y="2571"/>
                  </a:cubicBezTo>
                  <a:cubicBezTo>
                    <a:pt x="5807" y="2571"/>
                    <a:pt x="5935" y="2599"/>
                    <a:pt x="6038" y="2641"/>
                  </a:cubicBezTo>
                  <a:cubicBezTo>
                    <a:pt x="5872" y="2574"/>
                    <a:pt x="1935" y="272"/>
                    <a:pt x="1669" y="105"/>
                  </a:cubicBezTo>
                  <a:cubicBezTo>
                    <a:pt x="1561" y="34"/>
                    <a:pt x="1454" y="1"/>
                    <a:pt x="1337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26;p63">
              <a:extLst>
                <a:ext uri="{FF2B5EF4-FFF2-40B4-BE49-F238E27FC236}">
                  <a16:creationId xmlns:a16="http://schemas.microsoft.com/office/drawing/2014/main" id="{549FFEE0-FEDF-4CBA-B231-E5F5F5D346C5}"/>
                </a:ext>
              </a:extLst>
            </p:cNvPr>
            <p:cNvSpPr/>
            <p:nvPr/>
          </p:nvSpPr>
          <p:spPr>
            <a:xfrm>
              <a:off x="2561175" y="1264625"/>
              <a:ext cx="206000" cy="155300"/>
            </a:xfrm>
            <a:custGeom>
              <a:avLst/>
              <a:gdLst/>
              <a:ahLst/>
              <a:cxnLst/>
              <a:rect l="l" t="t" r="r" b="b"/>
              <a:pathLst>
                <a:path w="8240" h="6212" extrusionOk="0">
                  <a:moveTo>
                    <a:pt x="8087" y="2569"/>
                  </a:moveTo>
                  <a:lnTo>
                    <a:pt x="8206" y="2638"/>
                  </a:lnTo>
                  <a:lnTo>
                    <a:pt x="8239" y="2638"/>
                  </a:lnTo>
                  <a:cubicBezTo>
                    <a:pt x="8189" y="2611"/>
                    <a:pt x="8138" y="2587"/>
                    <a:pt x="8087" y="2569"/>
                  </a:cubicBezTo>
                  <a:close/>
                  <a:moveTo>
                    <a:pt x="3404" y="1"/>
                  </a:moveTo>
                  <a:cubicBezTo>
                    <a:pt x="3186" y="1"/>
                    <a:pt x="2975" y="77"/>
                    <a:pt x="2836" y="236"/>
                  </a:cubicBezTo>
                  <a:lnTo>
                    <a:pt x="501" y="2404"/>
                  </a:lnTo>
                  <a:lnTo>
                    <a:pt x="234" y="3138"/>
                  </a:lnTo>
                  <a:cubicBezTo>
                    <a:pt x="0" y="3739"/>
                    <a:pt x="234" y="4406"/>
                    <a:pt x="701" y="4739"/>
                  </a:cubicBezTo>
                  <a:cubicBezTo>
                    <a:pt x="1201" y="5106"/>
                    <a:pt x="1668" y="5473"/>
                    <a:pt x="2135" y="5907"/>
                  </a:cubicBezTo>
                  <a:cubicBezTo>
                    <a:pt x="2340" y="6111"/>
                    <a:pt x="2622" y="6211"/>
                    <a:pt x="2912" y="6211"/>
                  </a:cubicBezTo>
                  <a:cubicBezTo>
                    <a:pt x="3190" y="6211"/>
                    <a:pt x="3474" y="6120"/>
                    <a:pt x="3703" y="5940"/>
                  </a:cubicBezTo>
                  <a:lnTo>
                    <a:pt x="7172" y="2771"/>
                  </a:lnTo>
                  <a:cubicBezTo>
                    <a:pt x="7347" y="2596"/>
                    <a:pt x="7557" y="2512"/>
                    <a:pt x="7774" y="2512"/>
                  </a:cubicBezTo>
                  <a:cubicBezTo>
                    <a:pt x="7877" y="2512"/>
                    <a:pt x="7983" y="2531"/>
                    <a:pt x="8087" y="2569"/>
                  </a:cubicBezTo>
                  <a:lnTo>
                    <a:pt x="8087" y="2569"/>
                  </a:lnTo>
                  <a:lnTo>
                    <a:pt x="3836" y="103"/>
                  </a:lnTo>
                  <a:cubicBezTo>
                    <a:pt x="3702" y="36"/>
                    <a:pt x="3551" y="1"/>
                    <a:pt x="3404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27;p63">
              <a:extLst>
                <a:ext uri="{FF2B5EF4-FFF2-40B4-BE49-F238E27FC236}">
                  <a16:creationId xmlns:a16="http://schemas.microsoft.com/office/drawing/2014/main" id="{3F5FC110-289D-4588-BD39-BCF879E210F2}"/>
                </a:ext>
              </a:extLst>
            </p:cNvPr>
            <p:cNvSpPr/>
            <p:nvPr/>
          </p:nvSpPr>
          <p:spPr>
            <a:xfrm>
              <a:off x="2561175" y="1264625"/>
              <a:ext cx="206000" cy="155300"/>
            </a:xfrm>
            <a:custGeom>
              <a:avLst/>
              <a:gdLst/>
              <a:ahLst/>
              <a:cxnLst/>
              <a:rect l="l" t="t" r="r" b="b"/>
              <a:pathLst>
                <a:path w="8240" h="6212" extrusionOk="0">
                  <a:moveTo>
                    <a:pt x="8087" y="2569"/>
                  </a:moveTo>
                  <a:lnTo>
                    <a:pt x="8206" y="2638"/>
                  </a:lnTo>
                  <a:lnTo>
                    <a:pt x="8239" y="2638"/>
                  </a:lnTo>
                  <a:cubicBezTo>
                    <a:pt x="8189" y="2611"/>
                    <a:pt x="8138" y="2587"/>
                    <a:pt x="8087" y="2569"/>
                  </a:cubicBezTo>
                  <a:close/>
                  <a:moveTo>
                    <a:pt x="3404" y="1"/>
                  </a:moveTo>
                  <a:cubicBezTo>
                    <a:pt x="3186" y="1"/>
                    <a:pt x="2975" y="77"/>
                    <a:pt x="2836" y="236"/>
                  </a:cubicBezTo>
                  <a:lnTo>
                    <a:pt x="501" y="2404"/>
                  </a:lnTo>
                  <a:lnTo>
                    <a:pt x="234" y="3138"/>
                  </a:lnTo>
                  <a:cubicBezTo>
                    <a:pt x="0" y="3739"/>
                    <a:pt x="234" y="4406"/>
                    <a:pt x="701" y="4739"/>
                  </a:cubicBezTo>
                  <a:cubicBezTo>
                    <a:pt x="1201" y="5106"/>
                    <a:pt x="1668" y="5473"/>
                    <a:pt x="2135" y="5907"/>
                  </a:cubicBezTo>
                  <a:cubicBezTo>
                    <a:pt x="2340" y="6111"/>
                    <a:pt x="2622" y="6211"/>
                    <a:pt x="2912" y="6211"/>
                  </a:cubicBezTo>
                  <a:cubicBezTo>
                    <a:pt x="3190" y="6211"/>
                    <a:pt x="3474" y="6120"/>
                    <a:pt x="3703" y="5940"/>
                  </a:cubicBezTo>
                  <a:lnTo>
                    <a:pt x="7172" y="2771"/>
                  </a:lnTo>
                  <a:cubicBezTo>
                    <a:pt x="7347" y="2596"/>
                    <a:pt x="7557" y="2512"/>
                    <a:pt x="7774" y="2512"/>
                  </a:cubicBezTo>
                  <a:cubicBezTo>
                    <a:pt x="7877" y="2512"/>
                    <a:pt x="7983" y="2531"/>
                    <a:pt x="8087" y="2569"/>
                  </a:cubicBezTo>
                  <a:lnTo>
                    <a:pt x="8087" y="2569"/>
                  </a:lnTo>
                  <a:lnTo>
                    <a:pt x="3836" y="103"/>
                  </a:lnTo>
                  <a:cubicBezTo>
                    <a:pt x="3702" y="36"/>
                    <a:pt x="3551" y="1"/>
                    <a:pt x="3404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28;p63">
              <a:extLst>
                <a:ext uri="{FF2B5EF4-FFF2-40B4-BE49-F238E27FC236}">
                  <a16:creationId xmlns:a16="http://schemas.microsoft.com/office/drawing/2014/main" id="{3E85DC91-98CE-49D8-80AE-682B5F3B3C43}"/>
                </a:ext>
              </a:extLst>
            </p:cNvPr>
            <p:cNvSpPr/>
            <p:nvPr/>
          </p:nvSpPr>
          <p:spPr>
            <a:xfrm>
              <a:off x="1665525" y="2609900"/>
              <a:ext cx="159300" cy="224250"/>
            </a:xfrm>
            <a:custGeom>
              <a:avLst/>
              <a:gdLst/>
              <a:ahLst/>
              <a:cxnLst/>
              <a:rect l="l" t="t" r="r" b="b"/>
              <a:pathLst>
                <a:path w="6372" h="8970" extrusionOk="0">
                  <a:moveTo>
                    <a:pt x="3453" y="1"/>
                  </a:moveTo>
                  <a:cubicBezTo>
                    <a:pt x="3175" y="1"/>
                    <a:pt x="2898" y="101"/>
                    <a:pt x="2669" y="297"/>
                  </a:cubicBezTo>
                  <a:lnTo>
                    <a:pt x="1602" y="1298"/>
                  </a:lnTo>
                  <a:lnTo>
                    <a:pt x="167" y="5201"/>
                  </a:lnTo>
                  <a:cubicBezTo>
                    <a:pt x="1" y="5668"/>
                    <a:pt x="167" y="6201"/>
                    <a:pt x="634" y="6401"/>
                  </a:cubicBezTo>
                  <a:cubicBezTo>
                    <a:pt x="701" y="6468"/>
                    <a:pt x="4604" y="8703"/>
                    <a:pt x="5004" y="8970"/>
                  </a:cubicBezTo>
                  <a:cubicBezTo>
                    <a:pt x="4604" y="8703"/>
                    <a:pt x="4370" y="8169"/>
                    <a:pt x="4604" y="7702"/>
                  </a:cubicBezTo>
                  <a:lnTo>
                    <a:pt x="6205" y="3132"/>
                  </a:lnTo>
                  <a:cubicBezTo>
                    <a:pt x="6372" y="2532"/>
                    <a:pt x="6172" y="1865"/>
                    <a:pt x="5671" y="1498"/>
                  </a:cubicBezTo>
                  <a:cubicBezTo>
                    <a:pt x="5171" y="1131"/>
                    <a:pt x="4671" y="731"/>
                    <a:pt x="4270" y="330"/>
                  </a:cubicBezTo>
                  <a:cubicBezTo>
                    <a:pt x="4032" y="109"/>
                    <a:pt x="3742" y="1"/>
                    <a:pt x="345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29;p63">
              <a:extLst>
                <a:ext uri="{FF2B5EF4-FFF2-40B4-BE49-F238E27FC236}">
                  <a16:creationId xmlns:a16="http://schemas.microsoft.com/office/drawing/2014/main" id="{7AB46225-6D1B-4363-84A6-4CA1594ABC5A}"/>
                </a:ext>
              </a:extLst>
            </p:cNvPr>
            <p:cNvSpPr/>
            <p:nvPr/>
          </p:nvSpPr>
          <p:spPr>
            <a:xfrm>
              <a:off x="1665525" y="2609900"/>
              <a:ext cx="159300" cy="224250"/>
            </a:xfrm>
            <a:custGeom>
              <a:avLst/>
              <a:gdLst/>
              <a:ahLst/>
              <a:cxnLst/>
              <a:rect l="l" t="t" r="r" b="b"/>
              <a:pathLst>
                <a:path w="6372" h="8970" extrusionOk="0">
                  <a:moveTo>
                    <a:pt x="3453" y="1"/>
                  </a:moveTo>
                  <a:cubicBezTo>
                    <a:pt x="3175" y="1"/>
                    <a:pt x="2898" y="101"/>
                    <a:pt x="2669" y="297"/>
                  </a:cubicBezTo>
                  <a:lnTo>
                    <a:pt x="1602" y="1298"/>
                  </a:lnTo>
                  <a:lnTo>
                    <a:pt x="167" y="5201"/>
                  </a:lnTo>
                  <a:cubicBezTo>
                    <a:pt x="1" y="5668"/>
                    <a:pt x="167" y="6201"/>
                    <a:pt x="634" y="6401"/>
                  </a:cubicBezTo>
                  <a:cubicBezTo>
                    <a:pt x="701" y="6468"/>
                    <a:pt x="4604" y="8703"/>
                    <a:pt x="5004" y="8970"/>
                  </a:cubicBezTo>
                  <a:cubicBezTo>
                    <a:pt x="4604" y="8703"/>
                    <a:pt x="4370" y="8169"/>
                    <a:pt x="4604" y="7702"/>
                  </a:cubicBezTo>
                  <a:lnTo>
                    <a:pt x="6205" y="3132"/>
                  </a:lnTo>
                  <a:cubicBezTo>
                    <a:pt x="6372" y="2532"/>
                    <a:pt x="6172" y="1865"/>
                    <a:pt x="5671" y="1498"/>
                  </a:cubicBezTo>
                  <a:cubicBezTo>
                    <a:pt x="5171" y="1131"/>
                    <a:pt x="4671" y="731"/>
                    <a:pt x="4270" y="330"/>
                  </a:cubicBezTo>
                  <a:cubicBezTo>
                    <a:pt x="4032" y="109"/>
                    <a:pt x="3742" y="1"/>
                    <a:pt x="3453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30;p63">
              <a:extLst>
                <a:ext uri="{FF2B5EF4-FFF2-40B4-BE49-F238E27FC236}">
                  <a16:creationId xmlns:a16="http://schemas.microsoft.com/office/drawing/2014/main" id="{B695D552-C7A2-47B5-AF54-51022A72CC55}"/>
                </a:ext>
              </a:extLst>
            </p:cNvPr>
            <p:cNvSpPr/>
            <p:nvPr/>
          </p:nvSpPr>
          <p:spPr>
            <a:xfrm>
              <a:off x="1990750" y="2713875"/>
              <a:ext cx="130125" cy="131950"/>
            </a:xfrm>
            <a:custGeom>
              <a:avLst/>
              <a:gdLst/>
              <a:ahLst/>
              <a:cxnLst/>
              <a:rect l="l" t="t" r="r" b="b"/>
              <a:pathLst>
                <a:path w="5205" h="5278" extrusionOk="0">
                  <a:moveTo>
                    <a:pt x="3458" y="1"/>
                  </a:moveTo>
                  <a:cubicBezTo>
                    <a:pt x="3418" y="1"/>
                    <a:pt x="3378" y="3"/>
                    <a:pt x="3337" y="8"/>
                  </a:cubicBezTo>
                  <a:lnTo>
                    <a:pt x="3303" y="8"/>
                  </a:lnTo>
                  <a:cubicBezTo>
                    <a:pt x="2703" y="41"/>
                    <a:pt x="2136" y="74"/>
                    <a:pt x="1602" y="74"/>
                  </a:cubicBezTo>
                  <a:cubicBezTo>
                    <a:pt x="1302" y="74"/>
                    <a:pt x="1035" y="74"/>
                    <a:pt x="768" y="41"/>
                  </a:cubicBezTo>
                  <a:cubicBezTo>
                    <a:pt x="468" y="41"/>
                    <a:pt x="201" y="108"/>
                    <a:pt x="1" y="274"/>
                  </a:cubicBezTo>
                  <a:cubicBezTo>
                    <a:pt x="101" y="241"/>
                    <a:pt x="134" y="208"/>
                    <a:pt x="201" y="174"/>
                  </a:cubicBezTo>
                  <a:lnTo>
                    <a:pt x="334" y="2042"/>
                  </a:lnTo>
                  <a:cubicBezTo>
                    <a:pt x="334" y="2276"/>
                    <a:pt x="468" y="2543"/>
                    <a:pt x="701" y="2709"/>
                  </a:cubicBezTo>
                  <a:cubicBezTo>
                    <a:pt x="909" y="2828"/>
                    <a:pt x="4097" y="4635"/>
                    <a:pt x="4942" y="5128"/>
                  </a:cubicBezTo>
                  <a:lnTo>
                    <a:pt x="4942" y="5128"/>
                  </a:lnTo>
                  <a:cubicBezTo>
                    <a:pt x="4833" y="5014"/>
                    <a:pt x="4771" y="4848"/>
                    <a:pt x="4771" y="4644"/>
                  </a:cubicBezTo>
                  <a:lnTo>
                    <a:pt x="4471" y="975"/>
                  </a:lnTo>
                  <a:cubicBezTo>
                    <a:pt x="4440" y="415"/>
                    <a:pt x="4003" y="1"/>
                    <a:pt x="3458" y="1"/>
                  </a:cubicBezTo>
                  <a:close/>
                  <a:moveTo>
                    <a:pt x="4942" y="5128"/>
                  </a:moveTo>
                  <a:lnTo>
                    <a:pt x="4942" y="5128"/>
                  </a:lnTo>
                  <a:cubicBezTo>
                    <a:pt x="5011" y="5200"/>
                    <a:pt x="5100" y="5252"/>
                    <a:pt x="5205" y="5278"/>
                  </a:cubicBezTo>
                  <a:lnTo>
                    <a:pt x="5138" y="5245"/>
                  </a:lnTo>
                  <a:cubicBezTo>
                    <a:pt x="5116" y="5230"/>
                    <a:pt x="5047" y="5189"/>
                    <a:pt x="4942" y="5128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31;p63">
              <a:extLst>
                <a:ext uri="{FF2B5EF4-FFF2-40B4-BE49-F238E27FC236}">
                  <a16:creationId xmlns:a16="http://schemas.microsoft.com/office/drawing/2014/main" id="{6E82A520-D056-4BF0-AA0F-5F73ED597ACA}"/>
                </a:ext>
              </a:extLst>
            </p:cNvPr>
            <p:cNvSpPr/>
            <p:nvPr/>
          </p:nvSpPr>
          <p:spPr>
            <a:xfrm>
              <a:off x="1990750" y="2713875"/>
              <a:ext cx="130125" cy="131950"/>
            </a:xfrm>
            <a:custGeom>
              <a:avLst/>
              <a:gdLst/>
              <a:ahLst/>
              <a:cxnLst/>
              <a:rect l="l" t="t" r="r" b="b"/>
              <a:pathLst>
                <a:path w="5205" h="5278" extrusionOk="0">
                  <a:moveTo>
                    <a:pt x="3458" y="1"/>
                  </a:moveTo>
                  <a:cubicBezTo>
                    <a:pt x="3418" y="1"/>
                    <a:pt x="3378" y="3"/>
                    <a:pt x="3337" y="8"/>
                  </a:cubicBezTo>
                  <a:lnTo>
                    <a:pt x="3303" y="8"/>
                  </a:lnTo>
                  <a:cubicBezTo>
                    <a:pt x="2703" y="41"/>
                    <a:pt x="2136" y="74"/>
                    <a:pt x="1602" y="74"/>
                  </a:cubicBezTo>
                  <a:cubicBezTo>
                    <a:pt x="1302" y="74"/>
                    <a:pt x="1035" y="74"/>
                    <a:pt x="768" y="41"/>
                  </a:cubicBezTo>
                  <a:cubicBezTo>
                    <a:pt x="468" y="41"/>
                    <a:pt x="201" y="108"/>
                    <a:pt x="1" y="274"/>
                  </a:cubicBezTo>
                  <a:cubicBezTo>
                    <a:pt x="101" y="241"/>
                    <a:pt x="134" y="208"/>
                    <a:pt x="201" y="174"/>
                  </a:cubicBezTo>
                  <a:lnTo>
                    <a:pt x="334" y="2042"/>
                  </a:lnTo>
                  <a:cubicBezTo>
                    <a:pt x="334" y="2276"/>
                    <a:pt x="468" y="2543"/>
                    <a:pt x="701" y="2709"/>
                  </a:cubicBezTo>
                  <a:cubicBezTo>
                    <a:pt x="909" y="2828"/>
                    <a:pt x="4097" y="4635"/>
                    <a:pt x="4942" y="5128"/>
                  </a:cubicBezTo>
                  <a:lnTo>
                    <a:pt x="4942" y="5128"/>
                  </a:lnTo>
                  <a:cubicBezTo>
                    <a:pt x="4833" y="5014"/>
                    <a:pt x="4771" y="4848"/>
                    <a:pt x="4771" y="4644"/>
                  </a:cubicBezTo>
                  <a:lnTo>
                    <a:pt x="4471" y="975"/>
                  </a:lnTo>
                  <a:cubicBezTo>
                    <a:pt x="4440" y="415"/>
                    <a:pt x="4003" y="1"/>
                    <a:pt x="3458" y="1"/>
                  </a:cubicBezTo>
                  <a:close/>
                  <a:moveTo>
                    <a:pt x="4942" y="5128"/>
                  </a:moveTo>
                  <a:lnTo>
                    <a:pt x="4942" y="5128"/>
                  </a:lnTo>
                  <a:cubicBezTo>
                    <a:pt x="5011" y="5200"/>
                    <a:pt x="5100" y="5252"/>
                    <a:pt x="5205" y="5278"/>
                  </a:cubicBezTo>
                  <a:lnTo>
                    <a:pt x="5138" y="5245"/>
                  </a:lnTo>
                  <a:cubicBezTo>
                    <a:pt x="5116" y="5230"/>
                    <a:pt x="5047" y="5189"/>
                    <a:pt x="4942" y="5128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32;p63">
              <a:extLst>
                <a:ext uri="{FF2B5EF4-FFF2-40B4-BE49-F238E27FC236}">
                  <a16:creationId xmlns:a16="http://schemas.microsoft.com/office/drawing/2014/main" id="{E5E77FA0-EF95-4539-B76C-FF5EE187F84B}"/>
                </a:ext>
              </a:extLst>
            </p:cNvPr>
            <p:cNvSpPr/>
            <p:nvPr/>
          </p:nvSpPr>
          <p:spPr>
            <a:xfrm>
              <a:off x="2366025" y="2575575"/>
              <a:ext cx="99275" cy="70950"/>
            </a:xfrm>
            <a:custGeom>
              <a:avLst/>
              <a:gdLst/>
              <a:ahLst/>
              <a:cxnLst/>
              <a:rect l="l" t="t" r="r" b="b"/>
              <a:pathLst>
                <a:path w="3971" h="2838" extrusionOk="0">
                  <a:moveTo>
                    <a:pt x="1142" y="0"/>
                  </a:moveTo>
                  <a:cubicBezTo>
                    <a:pt x="906" y="0"/>
                    <a:pt x="668" y="78"/>
                    <a:pt x="468" y="236"/>
                  </a:cubicBezTo>
                  <a:lnTo>
                    <a:pt x="1" y="603"/>
                  </a:lnTo>
                  <a:lnTo>
                    <a:pt x="1" y="603"/>
                  </a:lnTo>
                  <a:lnTo>
                    <a:pt x="101" y="569"/>
                  </a:lnTo>
                  <a:lnTo>
                    <a:pt x="3970" y="2838"/>
                  </a:lnTo>
                  <a:cubicBezTo>
                    <a:pt x="3837" y="2738"/>
                    <a:pt x="3703" y="2671"/>
                    <a:pt x="3637" y="2537"/>
                  </a:cubicBezTo>
                  <a:lnTo>
                    <a:pt x="1969" y="403"/>
                  </a:lnTo>
                  <a:cubicBezTo>
                    <a:pt x="1760" y="136"/>
                    <a:pt x="1453" y="0"/>
                    <a:pt x="114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33;p63">
              <a:extLst>
                <a:ext uri="{FF2B5EF4-FFF2-40B4-BE49-F238E27FC236}">
                  <a16:creationId xmlns:a16="http://schemas.microsoft.com/office/drawing/2014/main" id="{47019343-D389-4F44-816D-5001BC491FA5}"/>
                </a:ext>
              </a:extLst>
            </p:cNvPr>
            <p:cNvSpPr/>
            <p:nvPr/>
          </p:nvSpPr>
          <p:spPr>
            <a:xfrm>
              <a:off x="2366025" y="2575575"/>
              <a:ext cx="99275" cy="70950"/>
            </a:xfrm>
            <a:custGeom>
              <a:avLst/>
              <a:gdLst/>
              <a:ahLst/>
              <a:cxnLst/>
              <a:rect l="l" t="t" r="r" b="b"/>
              <a:pathLst>
                <a:path w="3971" h="2838" extrusionOk="0">
                  <a:moveTo>
                    <a:pt x="1142" y="0"/>
                  </a:moveTo>
                  <a:cubicBezTo>
                    <a:pt x="906" y="0"/>
                    <a:pt x="668" y="78"/>
                    <a:pt x="468" y="236"/>
                  </a:cubicBezTo>
                  <a:lnTo>
                    <a:pt x="1" y="603"/>
                  </a:lnTo>
                  <a:lnTo>
                    <a:pt x="1" y="603"/>
                  </a:lnTo>
                  <a:lnTo>
                    <a:pt x="101" y="569"/>
                  </a:lnTo>
                  <a:lnTo>
                    <a:pt x="3970" y="2838"/>
                  </a:lnTo>
                  <a:cubicBezTo>
                    <a:pt x="3837" y="2738"/>
                    <a:pt x="3703" y="2671"/>
                    <a:pt x="3637" y="2537"/>
                  </a:cubicBezTo>
                  <a:lnTo>
                    <a:pt x="1969" y="403"/>
                  </a:lnTo>
                  <a:cubicBezTo>
                    <a:pt x="1760" y="136"/>
                    <a:pt x="1453" y="0"/>
                    <a:pt x="1142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34;p63">
              <a:extLst>
                <a:ext uri="{FF2B5EF4-FFF2-40B4-BE49-F238E27FC236}">
                  <a16:creationId xmlns:a16="http://schemas.microsoft.com/office/drawing/2014/main" id="{48A460ED-B839-44D1-BFDA-6DB223CB083F}"/>
                </a:ext>
              </a:extLst>
            </p:cNvPr>
            <p:cNvSpPr/>
            <p:nvPr/>
          </p:nvSpPr>
          <p:spPr>
            <a:xfrm>
              <a:off x="2732125" y="2036075"/>
              <a:ext cx="85075" cy="49225"/>
            </a:xfrm>
            <a:custGeom>
              <a:avLst/>
              <a:gdLst/>
              <a:ahLst/>
              <a:cxnLst/>
              <a:rect l="l" t="t" r="r" b="b"/>
              <a:pathLst>
                <a:path w="3403" h="19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334"/>
                    <a:pt x="334" y="634"/>
                    <a:pt x="668" y="801"/>
                  </a:cubicBezTo>
                  <a:lnTo>
                    <a:pt x="3403" y="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35;p63">
              <a:extLst>
                <a:ext uri="{FF2B5EF4-FFF2-40B4-BE49-F238E27FC236}">
                  <a16:creationId xmlns:a16="http://schemas.microsoft.com/office/drawing/2014/main" id="{4A9650BC-88EA-4D16-8340-8430EF492D70}"/>
                </a:ext>
              </a:extLst>
            </p:cNvPr>
            <p:cNvSpPr/>
            <p:nvPr/>
          </p:nvSpPr>
          <p:spPr>
            <a:xfrm>
              <a:off x="2732125" y="2036075"/>
              <a:ext cx="85075" cy="49225"/>
            </a:xfrm>
            <a:custGeom>
              <a:avLst/>
              <a:gdLst/>
              <a:ahLst/>
              <a:cxnLst/>
              <a:rect l="l" t="t" r="r" b="b"/>
              <a:pathLst>
                <a:path w="3403" h="19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334"/>
                    <a:pt x="334" y="634"/>
                    <a:pt x="668" y="801"/>
                  </a:cubicBezTo>
                  <a:lnTo>
                    <a:pt x="3403" y="1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36;p63">
              <a:extLst>
                <a:ext uri="{FF2B5EF4-FFF2-40B4-BE49-F238E27FC236}">
                  <a16:creationId xmlns:a16="http://schemas.microsoft.com/office/drawing/2014/main" id="{EC8B5EB6-62C7-4560-887C-66C2AD7CD5E5}"/>
                </a:ext>
              </a:extLst>
            </p:cNvPr>
            <p:cNvSpPr/>
            <p:nvPr/>
          </p:nvSpPr>
          <p:spPr>
            <a:xfrm>
              <a:off x="2279300" y="1103425"/>
              <a:ext cx="318575" cy="210475"/>
            </a:xfrm>
            <a:custGeom>
              <a:avLst/>
              <a:gdLst/>
              <a:ahLst/>
              <a:cxnLst/>
              <a:rect l="l" t="t" r="r" b="b"/>
              <a:pathLst>
                <a:path w="12743" h="8419" extrusionOk="0">
                  <a:moveTo>
                    <a:pt x="4065" y="0"/>
                  </a:moveTo>
                  <a:cubicBezTo>
                    <a:pt x="3579" y="0"/>
                    <a:pt x="3119" y="280"/>
                    <a:pt x="2903" y="713"/>
                  </a:cubicBezTo>
                  <a:lnTo>
                    <a:pt x="801" y="4916"/>
                  </a:lnTo>
                  <a:cubicBezTo>
                    <a:pt x="634" y="5250"/>
                    <a:pt x="334" y="5517"/>
                    <a:pt x="0" y="5684"/>
                  </a:cubicBezTo>
                  <a:lnTo>
                    <a:pt x="134" y="7418"/>
                  </a:lnTo>
                  <a:cubicBezTo>
                    <a:pt x="166" y="7995"/>
                    <a:pt x="629" y="8387"/>
                    <a:pt x="1169" y="8387"/>
                  </a:cubicBezTo>
                  <a:cubicBezTo>
                    <a:pt x="1191" y="8387"/>
                    <a:pt x="1213" y="8387"/>
                    <a:pt x="1235" y="8385"/>
                  </a:cubicBezTo>
                  <a:cubicBezTo>
                    <a:pt x="1301" y="8419"/>
                    <a:pt x="1301" y="8419"/>
                    <a:pt x="1335" y="8419"/>
                  </a:cubicBezTo>
                  <a:cubicBezTo>
                    <a:pt x="1902" y="8385"/>
                    <a:pt x="2436" y="8352"/>
                    <a:pt x="2969" y="8352"/>
                  </a:cubicBezTo>
                  <a:cubicBezTo>
                    <a:pt x="3269" y="8352"/>
                    <a:pt x="3570" y="8352"/>
                    <a:pt x="3837" y="8385"/>
                  </a:cubicBezTo>
                  <a:cubicBezTo>
                    <a:pt x="4437" y="8352"/>
                    <a:pt x="4971" y="7985"/>
                    <a:pt x="5238" y="7451"/>
                  </a:cubicBezTo>
                  <a:lnTo>
                    <a:pt x="7306" y="3248"/>
                  </a:lnTo>
                  <a:cubicBezTo>
                    <a:pt x="7550" y="2815"/>
                    <a:pt x="8014" y="2535"/>
                    <a:pt x="8484" y="2535"/>
                  </a:cubicBezTo>
                  <a:cubicBezTo>
                    <a:pt x="8592" y="2535"/>
                    <a:pt x="8700" y="2550"/>
                    <a:pt x="8807" y="2581"/>
                  </a:cubicBezTo>
                  <a:lnTo>
                    <a:pt x="12376" y="3615"/>
                  </a:lnTo>
                  <a:cubicBezTo>
                    <a:pt x="12509" y="3682"/>
                    <a:pt x="12643" y="3715"/>
                    <a:pt x="12743" y="3782"/>
                  </a:cubicBezTo>
                  <a:lnTo>
                    <a:pt x="12643" y="3715"/>
                  </a:lnTo>
                  <a:lnTo>
                    <a:pt x="8240" y="1180"/>
                  </a:lnTo>
                  <a:cubicBezTo>
                    <a:pt x="8140" y="1114"/>
                    <a:pt x="8073" y="1080"/>
                    <a:pt x="7973" y="1080"/>
                  </a:cubicBezTo>
                  <a:lnTo>
                    <a:pt x="4404" y="46"/>
                  </a:lnTo>
                  <a:cubicBezTo>
                    <a:pt x="4291" y="15"/>
                    <a:pt x="4177" y="0"/>
                    <a:pt x="406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37;p63">
              <a:extLst>
                <a:ext uri="{FF2B5EF4-FFF2-40B4-BE49-F238E27FC236}">
                  <a16:creationId xmlns:a16="http://schemas.microsoft.com/office/drawing/2014/main" id="{F3F493A2-C00E-4A1E-A469-F06D4BD5932D}"/>
                </a:ext>
              </a:extLst>
            </p:cNvPr>
            <p:cNvSpPr/>
            <p:nvPr/>
          </p:nvSpPr>
          <p:spPr>
            <a:xfrm>
              <a:off x="2279300" y="1242175"/>
              <a:ext cx="115950" cy="70950"/>
            </a:xfrm>
            <a:custGeom>
              <a:avLst/>
              <a:gdLst/>
              <a:ahLst/>
              <a:cxnLst/>
              <a:rect l="l" t="t" r="r" b="b"/>
              <a:pathLst>
                <a:path w="4638" h="2838" extrusionOk="0">
                  <a:moveTo>
                    <a:pt x="267" y="0"/>
                  </a:moveTo>
                  <a:lnTo>
                    <a:pt x="0" y="134"/>
                  </a:lnTo>
                  <a:lnTo>
                    <a:pt x="134" y="1868"/>
                  </a:lnTo>
                  <a:cubicBezTo>
                    <a:pt x="166" y="2445"/>
                    <a:pt x="629" y="2837"/>
                    <a:pt x="1169" y="2837"/>
                  </a:cubicBezTo>
                  <a:cubicBezTo>
                    <a:pt x="1191" y="2837"/>
                    <a:pt x="1213" y="2837"/>
                    <a:pt x="1235" y="2835"/>
                  </a:cubicBezTo>
                  <a:lnTo>
                    <a:pt x="1268" y="2835"/>
                  </a:lnTo>
                  <a:cubicBezTo>
                    <a:pt x="1802" y="2802"/>
                    <a:pt x="2335" y="2735"/>
                    <a:pt x="2903" y="2735"/>
                  </a:cubicBezTo>
                  <a:cubicBezTo>
                    <a:pt x="3269" y="2802"/>
                    <a:pt x="3570" y="2802"/>
                    <a:pt x="3837" y="2802"/>
                  </a:cubicBezTo>
                  <a:cubicBezTo>
                    <a:pt x="4137" y="2802"/>
                    <a:pt x="4437" y="2702"/>
                    <a:pt x="4637" y="25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38;p63">
              <a:extLst>
                <a:ext uri="{FF2B5EF4-FFF2-40B4-BE49-F238E27FC236}">
                  <a16:creationId xmlns:a16="http://schemas.microsoft.com/office/drawing/2014/main" id="{7470756B-AA74-49FE-9B14-929B5206D405}"/>
                </a:ext>
              </a:extLst>
            </p:cNvPr>
            <p:cNvSpPr/>
            <p:nvPr/>
          </p:nvSpPr>
          <p:spPr>
            <a:xfrm>
              <a:off x="2361850" y="1104625"/>
              <a:ext cx="236025" cy="95025"/>
            </a:xfrm>
            <a:custGeom>
              <a:avLst/>
              <a:gdLst/>
              <a:ahLst/>
              <a:cxnLst/>
              <a:rect l="l" t="t" r="r" b="b"/>
              <a:pathLst>
                <a:path w="9441" h="3801" extrusionOk="0">
                  <a:moveTo>
                    <a:pt x="747" y="0"/>
                  </a:moveTo>
                  <a:cubicBezTo>
                    <a:pt x="482" y="0"/>
                    <a:pt x="233" y="59"/>
                    <a:pt x="1" y="198"/>
                  </a:cubicBezTo>
                  <a:lnTo>
                    <a:pt x="4371" y="2733"/>
                  </a:lnTo>
                  <a:cubicBezTo>
                    <a:pt x="4601" y="2595"/>
                    <a:pt x="4863" y="2521"/>
                    <a:pt x="5124" y="2521"/>
                  </a:cubicBezTo>
                  <a:cubicBezTo>
                    <a:pt x="5241" y="2521"/>
                    <a:pt x="5358" y="2536"/>
                    <a:pt x="5471" y="2567"/>
                  </a:cubicBezTo>
                  <a:lnTo>
                    <a:pt x="9041" y="3634"/>
                  </a:lnTo>
                  <a:cubicBezTo>
                    <a:pt x="9207" y="3634"/>
                    <a:pt x="9341" y="3701"/>
                    <a:pt x="9441" y="3801"/>
                  </a:cubicBezTo>
                  <a:lnTo>
                    <a:pt x="9341" y="3701"/>
                  </a:lnTo>
                  <a:lnTo>
                    <a:pt x="4938" y="1166"/>
                  </a:lnTo>
                  <a:cubicBezTo>
                    <a:pt x="4838" y="1132"/>
                    <a:pt x="4771" y="1066"/>
                    <a:pt x="4671" y="1066"/>
                  </a:cubicBezTo>
                  <a:lnTo>
                    <a:pt x="1102" y="32"/>
                  </a:lnTo>
                  <a:cubicBezTo>
                    <a:pt x="980" y="11"/>
                    <a:pt x="862" y="0"/>
                    <a:pt x="747" y="0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39;p63">
              <a:extLst>
                <a:ext uri="{FF2B5EF4-FFF2-40B4-BE49-F238E27FC236}">
                  <a16:creationId xmlns:a16="http://schemas.microsoft.com/office/drawing/2014/main" id="{9EE378A9-E016-4607-857D-B47DCE80703E}"/>
                </a:ext>
              </a:extLst>
            </p:cNvPr>
            <p:cNvSpPr/>
            <p:nvPr/>
          </p:nvSpPr>
          <p:spPr>
            <a:xfrm>
              <a:off x="2286800" y="1109575"/>
              <a:ext cx="186000" cy="196825"/>
            </a:xfrm>
            <a:custGeom>
              <a:avLst/>
              <a:gdLst/>
              <a:ahLst/>
              <a:cxnLst/>
              <a:rect l="l" t="t" r="r" b="b"/>
              <a:pathLst>
                <a:path w="7440" h="7873" extrusionOk="0">
                  <a:moveTo>
                    <a:pt x="3036" y="0"/>
                  </a:moveTo>
                  <a:cubicBezTo>
                    <a:pt x="2869" y="134"/>
                    <a:pt x="2703" y="301"/>
                    <a:pt x="2636" y="501"/>
                  </a:cubicBezTo>
                  <a:lnTo>
                    <a:pt x="534" y="4704"/>
                  </a:lnTo>
                  <a:cubicBezTo>
                    <a:pt x="434" y="4971"/>
                    <a:pt x="201" y="5171"/>
                    <a:pt x="1" y="5337"/>
                  </a:cubicBezTo>
                  <a:lnTo>
                    <a:pt x="4370" y="7873"/>
                  </a:lnTo>
                  <a:cubicBezTo>
                    <a:pt x="4637" y="7706"/>
                    <a:pt x="4804" y="7506"/>
                    <a:pt x="4938" y="7239"/>
                  </a:cubicBezTo>
                  <a:lnTo>
                    <a:pt x="7006" y="3036"/>
                  </a:lnTo>
                  <a:cubicBezTo>
                    <a:pt x="7106" y="2836"/>
                    <a:pt x="7273" y="2669"/>
                    <a:pt x="7439" y="2535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40;p63">
              <a:extLst>
                <a:ext uri="{FF2B5EF4-FFF2-40B4-BE49-F238E27FC236}">
                  <a16:creationId xmlns:a16="http://schemas.microsoft.com/office/drawing/2014/main" id="{093A015A-23BE-48D2-8FF5-9FB043A26625}"/>
                </a:ext>
              </a:extLst>
            </p:cNvPr>
            <p:cNvSpPr/>
            <p:nvPr/>
          </p:nvSpPr>
          <p:spPr>
            <a:xfrm>
              <a:off x="1382000" y="1117650"/>
              <a:ext cx="885650" cy="1249500"/>
            </a:xfrm>
            <a:custGeom>
              <a:avLst/>
              <a:gdLst/>
              <a:ahLst/>
              <a:cxnLst/>
              <a:rect l="l" t="t" r="r" b="b"/>
              <a:pathLst>
                <a:path w="35426" h="49980" extrusionOk="0">
                  <a:moveTo>
                    <a:pt x="35402" y="2631"/>
                  </a:moveTo>
                  <a:lnTo>
                    <a:pt x="35402" y="2631"/>
                  </a:lnTo>
                  <a:cubicBezTo>
                    <a:pt x="35412" y="2638"/>
                    <a:pt x="35420" y="2643"/>
                    <a:pt x="35425" y="2646"/>
                  </a:cubicBezTo>
                  <a:cubicBezTo>
                    <a:pt x="35418" y="2641"/>
                    <a:pt x="35410" y="2636"/>
                    <a:pt x="35402" y="2631"/>
                  </a:cubicBezTo>
                  <a:close/>
                  <a:moveTo>
                    <a:pt x="30655" y="0"/>
                  </a:moveTo>
                  <a:cubicBezTo>
                    <a:pt x="30554" y="0"/>
                    <a:pt x="30452" y="17"/>
                    <a:pt x="30355" y="44"/>
                  </a:cubicBezTo>
                  <a:lnTo>
                    <a:pt x="25852" y="1712"/>
                  </a:lnTo>
                  <a:cubicBezTo>
                    <a:pt x="25252" y="1979"/>
                    <a:pt x="24851" y="2513"/>
                    <a:pt x="24751" y="3180"/>
                  </a:cubicBezTo>
                  <a:lnTo>
                    <a:pt x="24484" y="7016"/>
                  </a:lnTo>
                  <a:cubicBezTo>
                    <a:pt x="24418" y="7616"/>
                    <a:pt x="24184" y="8117"/>
                    <a:pt x="23717" y="8484"/>
                  </a:cubicBezTo>
                  <a:cubicBezTo>
                    <a:pt x="23517" y="8617"/>
                    <a:pt x="23317" y="8717"/>
                    <a:pt x="23050" y="8884"/>
                  </a:cubicBezTo>
                  <a:cubicBezTo>
                    <a:pt x="22349" y="9351"/>
                    <a:pt x="21682" y="9818"/>
                    <a:pt x="21015" y="10352"/>
                  </a:cubicBezTo>
                  <a:cubicBezTo>
                    <a:pt x="20895" y="10448"/>
                    <a:pt x="20751" y="10490"/>
                    <a:pt x="20591" y="10490"/>
                  </a:cubicBezTo>
                  <a:cubicBezTo>
                    <a:pt x="19411" y="10490"/>
                    <a:pt x="17330" y="8209"/>
                    <a:pt x="17212" y="8150"/>
                  </a:cubicBezTo>
                  <a:cubicBezTo>
                    <a:pt x="17075" y="8075"/>
                    <a:pt x="16923" y="8037"/>
                    <a:pt x="16775" y="8037"/>
                  </a:cubicBezTo>
                  <a:cubicBezTo>
                    <a:pt x="16528" y="8037"/>
                    <a:pt x="16291" y="8142"/>
                    <a:pt x="16145" y="8350"/>
                  </a:cubicBezTo>
                  <a:lnTo>
                    <a:pt x="11975" y="12687"/>
                  </a:lnTo>
                  <a:cubicBezTo>
                    <a:pt x="11542" y="13187"/>
                    <a:pt x="11408" y="13854"/>
                    <a:pt x="11675" y="14455"/>
                  </a:cubicBezTo>
                  <a:lnTo>
                    <a:pt x="13009" y="17290"/>
                  </a:lnTo>
                  <a:cubicBezTo>
                    <a:pt x="13243" y="17890"/>
                    <a:pt x="13176" y="18557"/>
                    <a:pt x="12843" y="19125"/>
                  </a:cubicBezTo>
                  <a:cubicBezTo>
                    <a:pt x="12176" y="20125"/>
                    <a:pt x="11508" y="21159"/>
                    <a:pt x="10875" y="22193"/>
                  </a:cubicBezTo>
                  <a:cubicBezTo>
                    <a:pt x="10558" y="22700"/>
                    <a:pt x="9970" y="22996"/>
                    <a:pt x="9398" y="22996"/>
                  </a:cubicBezTo>
                  <a:cubicBezTo>
                    <a:pt x="9367" y="22996"/>
                    <a:pt x="9337" y="22996"/>
                    <a:pt x="9307" y="22994"/>
                  </a:cubicBezTo>
                  <a:lnTo>
                    <a:pt x="6405" y="22527"/>
                  </a:lnTo>
                  <a:cubicBezTo>
                    <a:pt x="6354" y="22521"/>
                    <a:pt x="6303" y="22519"/>
                    <a:pt x="6252" y="22519"/>
                  </a:cubicBezTo>
                  <a:cubicBezTo>
                    <a:pt x="5705" y="22519"/>
                    <a:pt x="5178" y="22842"/>
                    <a:pt x="4904" y="23361"/>
                  </a:cubicBezTo>
                  <a:lnTo>
                    <a:pt x="2502" y="29132"/>
                  </a:lnTo>
                  <a:cubicBezTo>
                    <a:pt x="2302" y="29632"/>
                    <a:pt x="2502" y="30199"/>
                    <a:pt x="2969" y="30499"/>
                  </a:cubicBezTo>
                  <a:lnTo>
                    <a:pt x="6371" y="32501"/>
                  </a:lnTo>
                  <a:cubicBezTo>
                    <a:pt x="6471" y="32701"/>
                    <a:pt x="6471" y="32968"/>
                    <a:pt x="6405" y="33201"/>
                  </a:cubicBezTo>
                  <a:cubicBezTo>
                    <a:pt x="6138" y="34302"/>
                    <a:pt x="5904" y="35336"/>
                    <a:pt x="5704" y="36404"/>
                  </a:cubicBezTo>
                  <a:cubicBezTo>
                    <a:pt x="5571" y="37071"/>
                    <a:pt x="5171" y="37638"/>
                    <a:pt x="4570" y="37971"/>
                  </a:cubicBezTo>
                  <a:lnTo>
                    <a:pt x="968" y="39706"/>
                  </a:lnTo>
                  <a:cubicBezTo>
                    <a:pt x="367" y="40006"/>
                    <a:pt x="0" y="40573"/>
                    <a:pt x="0" y="41240"/>
                  </a:cubicBezTo>
                  <a:lnTo>
                    <a:pt x="0" y="46644"/>
                  </a:lnTo>
                  <a:cubicBezTo>
                    <a:pt x="0" y="46911"/>
                    <a:pt x="134" y="47211"/>
                    <a:pt x="367" y="47378"/>
                  </a:cubicBezTo>
                  <a:lnTo>
                    <a:pt x="4702" y="49893"/>
                  </a:lnTo>
                  <a:lnTo>
                    <a:pt x="4702" y="49893"/>
                  </a:lnTo>
                  <a:cubicBezTo>
                    <a:pt x="4437" y="49649"/>
                    <a:pt x="4307" y="49377"/>
                    <a:pt x="4337" y="49079"/>
                  </a:cubicBezTo>
                  <a:lnTo>
                    <a:pt x="4337" y="43709"/>
                  </a:lnTo>
                  <a:cubicBezTo>
                    <a:pt x="4370" y="43042"/>
                    <a:pt x="4770" y="42475"/>
                    <a:pt x="5304" y="42174"/>
                  </a:cubicBezTo>
                  <a:lnTo>
                    <a:pt x="8907" y="40473"/>
                  </a:lnTo>
                  <a:cubicBezTo>
                    <a:pt x="9507" y="40140"/>
                    <a:pt x="9941" y="39573"/>
                    <a:pt x="10041" y="38905"/>
                  </a:cubicBezTo>
                  <a:cubicBezTo>
                    <a:pt x="10207" y="37838"/>
                    <a:pt x="10474" y="36804"/>
                    <a:pt x="10775" y="35703"/>
                  </a:cubicBezTo>
                  <a:cubicBezTo>
                    <a:pt x="10875" y="35136"/>
                    <a:pt x="10608" y="34502"/>
                    <a:pt x="10041" y="34235"/>
                  </a:cubicBezTo>
                  <a:lnTo>
                    <a:pt x="7439" y="33135"/>
                  </a:lnTo>
                  <a:cubicBezTo>
                    <a:pt x="6872" y="32868"/>
                    <a:pt x="6638" y="32234"/>
                    <a:pt x="6838" y="31700"/>
                  </a:cubicBezTo>
                  <a:lnTo>
                    <a:pt x="9273" y="25963"/>
                  </a:lnTo>
                  <a:cubicBezTo>
                    <a:pt x="9479" y="25433"/>
                    <a:pt x="9997" y="25111"/>
                    <a:pt x="10551" y="25111"/>
                  </a:cubicBezTo>
                  <a:cubicBezTo>
                    <a:pt x="10625" y="25111"/>
                    <a:pt x="10700" y="25117"/>
                    <a:pt x="10775" y="25129"/>
                  </a:cubicBezTo>
                  <a:lnTo>
                    <a:pt x="13643" y="25562"/>
                  </a:lnTo>
                  <a:cubicBezTo>
                    <a:pt x="13725" y="25575"/>
                    <a:pt x="13805" y="25582"/>
                    <a:pt x="13885" y="25582"/>
                  </a:cubicBezTo>
                  <a:cubicBezTo>
                    <a:pt x="14427" y="25582"/>
                    <a:pt x="14920" y="25294"/>
                    <a:pt x="15211" y="24829"/>
                  </a:cubicBezTo>
                  <a:cubicBezTo>
                    <a:pt x="15845" y="23728"/>
                    <a:pt x="16479" y="22694"/>
                    <a:pt x="17179" y="21726"/>
                  </a:cubicBezTo>
                  <a:cubicBezTo>
                    <a:pt x="17513" y="21193"/>
                    <a:pt x="17613" y="20492"/>
                    <a:pt x="17346" y="19892"/>
                  </a:cubicBezTo>
                  <a:lnTo>
                    <a:pt x="16012" y="17056"/>
                  </a:lnTo>
                  <a:cubicBezTo>
                    <a:pt x="15778" y="16489"/>
                    <a:pt x="15878" y="15822"/>
                    <a:pt x="16312" y="15322"/>
                  </a:cubicBezTo>
                  <a:lnTo>
                    <a:pt x="20481" y="10985"/>
                  </a:lnTo>
                  <a:cubicBezTo>
                    <a:pt x="20663" y="10767"/>
                    <a:pt x="20915" y="10658"/>
                    <a:pt x="21165" y="10658"/>
                  </a:cubicBezTo>
                  <a:cubicBezTo>
                    <a:pt x="21374" y="10658"/>
                    <a:pt x="21582" y="10734"/>
                    <a:pt x="21749" y="10885"/>
                  </a:cubicBezTo>
                  <a:lnTo>
                    <a:pt x="21882" y="11019"/>
                  </a:lnTo>
                  <a:lnTo>
                    <a:pt x="23517" y="13054"/>
                  </a:lnTo>
                  <a:cubicBezTo>
                    <a:pt x="23726" y="13320"/>
                    <a:pt x="24033" y="13456"/>
                    <a:pt x="24344" y="13456"/>
                  </a:cubicBezTo>
                  <a:cubicBezTo>
                    <a:pt x="24579" y="13456"/>
                    <a:pt x="24817" y="13378"/>
                    <a:pt x="25018" y="13220"/>
                  </a:cubicBezTo>
                  <a:cubicBezTo>
                    <a:pt x="25819" y="12620"/>
                    <a:pt x="26586" y="12019"/>
                    <a:pt x="27420" y="11486"/>
                  </a:cubicBezTo>
                  <a:lnTo>
                    <a:pt x="28087" y="11052"/>
                  </a:lnTo>
                  <a:cubicBezTo>
                    <a:pt x="28554" y="10685"/>
                    <a:pt x="28821" y="10185"/>
                    <a:pt x="28854" y="9618"/>
                  </a:cubicBezTo>
                  <a:lnTo>
                    <a:pt x="29154" y="5748"/>
                  </a:lnTo>
                  <a:cubicBezTo>
                    <a:pt x="29221" y="5148"/>
                    <a:pt x="29655" y="4547"/>
                    <a:pt x="30222" y="4314"/>
                  </a:cubicBezTo>
                  <a:lnTo>
                    <a:pt x="34725" y="2613"/>
                  </a:lnTo>
                  <a:cubicBezTo>
                    <a:pt x="34849" y="2566"/>
                    <a:pt x="34965" y="2541"/>
                    <a:pt x="35075" y="2541"/>
                  </a:cubicBezTo>
                  <a:cubicBezTo>
                    <a:pt x="35192" y="2541"/>
                    <a:pt x="35301" y="2570"/>
                    <a:pt x="35402" y="2631"/>
                  </a:cubicBezTo>
                  <a:lnTo>
                    <a:pt x="35402" y="2631"/>
                  </a:lnTo>
                  <a:cubicBezTo>
                    <a:pt x="35019" y="2393"/>
                    <a:pt x="31251" y="208"/>
                    <a:pt x="31056" y="111"/>
                  </a:cubicBezTo>
                  <a:cubicBezTo>
                    <a:pt x="30938" y="33"/>
                    <a:pt x="30798" y="0"/>
                    <a:pt x="30655" y="0"/>
                  </a:cubicBezTo>
                  <a:close/>
                  <a:moveTo>
                    <a:pt x="4702" y="49893"/>
                  </a:moveTo>
                  <a:lnTo>
                    <a:pt x="4702" y="49893"/>
                  </a:lnTo>
                  <a:cubicBezTo>
                    <a:pt x="4734" y="49923"/>
                    <a:pt x="4768" y="49951"/>
                    <a:pt x="4804" y="49980"/>
                  </a:cubicBezTo>
                  <a:lnTo>
                    <a:pt x="4737" y="49913"/>
                  </a:lnTo>
                  <a:lnTo>
                    <a:pt x="4702" y="49893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41;p63">
              <a:extLst>
                <a:ext uri="{FF2B5EF4-FFF2-40B4-BE49-F238E27FC236}">
                  <a16:creationId xmlns:a16="http://schemas.microsoft.com/office/drawing/2014/main" id="{A028BB77-F163-4EAF-8F74-3CD17206EC2D}"/>
                </a:ext>
              </a:extLst>
            </p:cNvPr>
            <p:cNvSpPr/>
            <p:nvPr/>
          </p:nvSpPr>
          <p:spPr>
            <a:xfrm>
              <a:off x="2011600" y="1117650"/>
              <a:ext cx="255225" cy="117025"/>
            </a:xfrm>
            <a:custGeom>
              <a:avLst/>
              <a:gdLst/>
              <a:ahLst/>
              <a:cxnLst/>
              <a:rect l="l" t="t" r="r" b="b"/>
              <a:pathLst>
                <a:path w="10209" h="4681" extrusionOk="0">
                  <a:moveTo>
                    <a:pt x="10184" y="2631"/>
                  </a:moveTo>
                  <a:cubicBezTo>
                    <a:pt x="10195" y="2637"/>
                    <a:pt x="10203" y="2643"/>
                    <a:pt x="10208" y="2646"/>
                  </a:cubicBezTo>
                  <a:cubicBezTo>
                    <a:pt x="10200" y="2641"/>
                    <a:pt x="10192" y="2636"/>
                    <a:pt x="10184" y="2631"/>
                  </a:cubicBezTo>
                  <a:close/>
                  <a:moveTo>
                    <a:pt x="5438" y="0"/>
                  </a:moveTo>
                  <a:cubicBezTo>
                    <a:pt x="5337" y="0"/>
                    <a:pt x="5235" y="17"/>
                    <a:pt x="5138" y="44"/>
                  </a:cubicBezTo>
                  <a:lnTo>
                    <a:pt x="635" y="1712"/>
                  </a:lnTo>
                  <a:cubicBezTo>
                    <a:pt x="368" y="1812"/>
                    <a:pt x="168" y="1979"/>
                    <a:pt x="1" y="2146"/>
                  </a:cubicBezTo>
                  <a:lnTo>
                    <a:pt x="4371" y="4681"/>
                  </a:lnTo>
                  <a:cubicBezTo>
                    <a:pt x="4537" y="4514"/>
                    <a:pt x="4771" y="4347"/>
                    <a:pt x="4971" y="4281"/>
                  </a:cubicBezTo>
                  <a:lnTo>
                    <a:pt x="9474" y="2546"/>
                  </a:lnTo>
                  <a:cubicBezTo>
                    <a:pt x="9574" y="2535"/>
                    <a:pt x="9667" y="2527"/>
                    <a:pt x="9753" y="2527"/>
                  </a:cubicBezTo>
                  <a:cubicBezTo>
                    <a:pt x="9916" y="2527"/>
                    <a:pt x="10057" y="2554"/>
                    <a:pt x="10184" y="2631"/>
                  </a:cubicBezTo>
                  <a:lnTo>
                    <a:pt x="10184" y="2631"/>
                  </a:lnTo>
                  <a:cubicBezTo>
                    <a:pt x="9800" y="2392"/>
                    <a:pt x="6033" y="208"/>
                    <a:pt x="5838" y="111"/>
                  </a:cubicBezTo>
                  <a:cubicBezTo>
                    <a:pt x="5721" y="33"/>
                    <a:pt x="5581" y="0"/>
                    <a:pt x="5438" y="0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42;p63">
              <a:extLst>
                <a:ext uri="{FF2B5EF4-FFF2-40B4-BE49-F238E27FC236}">
                  <a16:creationId xmlns:a16="http://schemas.microsoft.com/office/drawing/2014/main" id="{B86BD317-5AC0-4251-BB5E-22389A93D56D}"/>
                </a:ext>
              </a:extLst>
            </p:cNvPr>
            <p:cNvSpPr/>
            <p:nvPr/>
          </p:nvSpPr>
          <p:spPr>
            <a:xfrm>
              <a:off x="1987425" y="1172125"/>
              <a:ext cx="133450" cy="201825"/>
            </a:xfrm>
            <a:custGeom>
              <a:avLst/>
              <a:gdLst/>
              <a:ahLst/>
              <a:cxnLst/>
              <a:rect l="l" t="t" r="r" b="b"/>
              <a:pathLst>
                <a:path w="5338" h="8073" extrusionOk="0">
                  <a:moveTo>
                    <a:pt x="968" y="0"/>
                  </a:moveTo>
                  <a:cubicBezTo>
                    <a:pt x="734" y="300"/>
                    <a:pt x="568" y="634"/>
                    <a:pt x="467" y="1034"/>
                  </a:cubicBezTo>
                  <a:lnTo>
                    <a:pt x="167" y="4870"/>
                  </a:lnTo>
                  <a:cubicBezTo>
                    <a:pt x="167" y="5137"/>
                    <a:pt x="101" y="5337"/>
                    <a:pt x="0" y="5537"/>
                  </a:cubicBezTo>
                  <a:lnTo>
                    <a:pt x="4370" y="8073"/>
                  </a:lnTo>
                  <a:cubicBezTo>
                    <a:pt x="4470" y="7872"/>
                    <a:pt x="4570" y="7639"/>
                    <a:pt x="4570" y="7439"/>
                  </a:cubicBezTo>
                  <a:lnTo>
                    <a:pt x="4837" y="3569"/>
                  </a:lnTo>
                  <a:cubicBezTo>
                    <a:pt x="4871" y="3202"/>
                    <a:pt x="5071" y="2835"/>
                    <a:pt x="5338" y="2535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43;p63">
              <a:extLst>
                <a:ext uri="{FF2B5EF4-FFF2-40B4-BE49-F238E27FC236}">
                  <a16:creationId xmlns:a16="http://schemas.microsoft.com/office/drawing/2014/main" id="{D7C90F5C-F688-4922-8F84-BE7F3A1AFE53}"/>
                </a:ext>
              </a:extLst>
            </p:cNvPr>
            <p:cNvSpPr/>
            <p:nvPr/>
          </p:nvSpPr>
          <p:spPr>
            <a:xfrm>
              <a:off x="1906525" y="1310550"/>
              <a:ext cx="191825" cy="142675"/>
            </a:xfrm>
            <a:custGeom>
              <a:avLst/>
              <a:gdLst/>
              <a:ahLst/>
              <a:cxnLst/>
              <a:rect l="l" t="t" r="r" b="b"/>
              <a:pathLst>
                <a:path w="7673" h="5707" extrusionOk="0">
                  <a:moveTo>
                    <a:pt x="3270" y="0"/>
                  </a:moveTo>
                  <a:cubicBezTo>
                    <a:pt x="3170" y="301"/>
                    <a:pt x="3003" y="601"/>
                    <a:pt x="2703" y="801"/>
                  </a:cubicBezTo>
                  <a:cubicBezTo>
                    <a:pt x="2503" y="934"/>
                    <a:pt x="2269" y="1068"/>
                    <a:pt x="2036" y="1235"/>
                  </a:cubicBezTo>
                  <a:cubicBezTo>
                    <a:pt x="1335" y="1668"/>
                    <a:pt x="668" y="2135"/>
                    <a:pt x="1" y="2669"/>
                  </a:cubicBezTo>
                  <a:lnTo>
                    <a:pt x="568" y="3003"/>
                  </a:lnTo>
                  <a:cubicBezTo>
                    <a:pt x="701" y="3069"/>
                    <a:pt x="768" y="3136"/>
                    <a:pt x="868" y="3269"/>
                  </a:cubicBezTo>
                  <a:lnTo>
                    <a:pt x="2503" y="5304"/>
                  </a:lnTo>
                  <a:cubicBezTo>
                    <a:pt x="2712" y="5570"/>
                    <a:pt x="3018" y="5706"/>
                    <a:pt x="3330" y="5706"/>
                  </a:cubicBezTo>
                  <a:cubicBezTo>
                    <a:pt x="3565" y="5706"/>
                    <a:pt x="3803" y="5629"/>
                    <a:pt x="4004" y="5471"/>
                  </a:cubicBezTo>
                  <a:cubicBezTo>
                    <a:pt x="4804" y="4837"/>
                    <a:pt x="5571" y="4270"/>
                    <a:pt x="6405" y="3736"/>
                  </a:cubicBezTo>
                  <a:lnTo>
                    <a:pt x="7073" y="3303"/>
                  </a:lnTo>
                  <a:cubicBezTo>
                    <a:pt x="7339" y="3103"/>
                    <a:pt x="7540" y="2836"/>
                    <a:pt x="7673" y="256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44;p63">
              <a:extLst>
                <a:ext uri="{FF2B5EF4-FFF2-40B4-BE49-F238E27FC236}">
                  <a16:creationId xmlns:a16="http://schemas.microsoft.com/office/drawing/2014/main" id="{F65B991E-76F2-4BCC-ACD1-C542C660EF08}"/>
                </a:ext>
              </a:extLst>
            </p:cNvPr>
            <p:cNvSpPr/>
            <p:nvPr/>
          </p:nvSpPr>
          <p:spPr>
            <a:xfrm>
              <a:off x="1670525" y="1319400"/>
              <a:ext cx="250200" cy="199650"/>
            </a:xfrm>
            <a:custGeom>
              <a:avLst/>
              <a:gdLst/>
              <a:ahLst/>
              <a:cxnLst/>
              <a:rect l="l" t="t" r="r" b="b"/>
              <a:pathLst>
                <a:path w="10008" h="7986" extrusionOk="0">
                  <a:moveTo>
                    <a:pt x="5199" y="1"/>
                  </a:moveTo>
                  <a:cubicBezTo>
                    <a:pt x="4949" y="1"/>
                    <a:pt x="4704" y="105"/>
                    <a:pt x="4537" y="314"/>
                  </a:cubicBezTo>
                  <a:lnTo>
                    <a:pt x="368" y="4617"/>
                  </a:lnTo>
                  <a:cubicBezTo>
                    <a:pt x="168" y="4883"/>
                    <a:pt x="67" y="5150"/>
                    <a:pt x="1" y="5451"/>
                  </a:cubicBezTo>
                  <a:lnTo>
                    <a:pt x="4371" y="7986"/>
                  </a:lnTo>
                  <a:cubicBezTo>
                    <a:pt x="4437" y="7652"/>
                    <a:pt x="4604" y="7385"/>
                    <a:pt x="4804" y="7152"/>
                  </a:cubicBezTo>
                  <a:lnTo>
                    <a:pt x="8974" y="2815"/>
                  </a:lnTo>
                  <a:cubicBezTo>
                    <a:pt x="9152" y="2637"/>
                    <a:pt x="9389" y="2534"/>
                    <a:pt x="9636" y="2534"/>
                  </a:cubicBezTo>
                  <a:cubicBezTo>
                    <a:pt x="9760" y="2534"/>
                    <a:pt x="9886" y="2560"/>
                    <a:pt x="10008" y="2615"/>
                  </a:cubicBezTo>
                  <a:lnTo>
                    <a:pt x="5638" y="113"/>
                  </a:lnTo>
                  <a:cubicBezTo>
                    <a:pt x="5500" y="38"/>
                    <a:pt x="5349" y="1"/>
                    <a:pt x="5199" y="1"/>
                  </a:cubicBez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45;p63">
              <a:extLst>
                <a:ext uri="{FF2B5EF4-FFF2-40B4-BE49-F238E27FC236}">
                  <a16:creationId xmlns:a16="http://schemas.microsoft.com/office/drawing/2014/main" id="{FAB7B2C2-4AB6-4421-ADF3-04663E67372A}"/>
                </a:ext>
              </a:extLst>
            </p:cNvPr>
            <p:cNvSpPr/>
            <p:nvPr/>
          </p:nvSpPr>
          <p:spPr>
            <a:xfrm>
              <a:off x="1668875" y="1455650"/>
              <a:ext cx="150950" cy="175975"/>
            </a:xfrm>
            <a:custGeom>
              <a:avLst/>
              <a:gdLst/>
              <a:ahLst/>
              <a:cxnLst/>
              <a:rect l="l" t="t" r="r" b="b"/>
              <a:pathLst>
                <a:path w="6038" h="7039" extrusionOk="0">
                  <a:moveTo>
                    <a:pt x="33" y="1"/>
                  </a:moveTo>
                  <a:lnTo>
                    <a:pt x="33" y="1"/>
                  </a:lnTo>
                  <a:cubicBezTo>
                    <a:pt x="0" y="301"/>
                    <a:pt x="33" y="634"/>
                    <a:pt x="167" y="935"/>
                  </a:cubicBezTo>
                  <a:lnTo>
                    <a:pt x="1501" y="3770"/>
                  </a:lnTo>
                  <a:cubicBezTo>
                    <a:pt x="1568" y="4003"/>
                    <a:pt x="1668" y="4270"/>
                    <a:pt x="1668" y="4504"/>
                  </a:cubicBezTo>
                  <a:lnTo>
                    <a:pt x="6038" y="7039"/>
                  </a:lnTo>
                  <a:cubicBezTo>
                    <a:pt x="6038" y="6805"/>
                    <a:pt x="6004" y="6539"/>
                    <a:pt x="5871" y="6305"/>
                  </a:cubicBezTo>
                  <a:lnTo>
                    <a:pt x="4537" y="3470"/>
                  </a:lnTo>
                  <a:cubicBezTo>
                    <a:pt x="4403" y="3169"/>
                    <a:pt x="4370" y="2869"/>
                    <a:pt x="4403" y="2536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46;p63">
              <a:extLst>
                <a:ext uri="{FF2B5EF4-FFF2-40B4-BE49-F238E27FC236}">
                  <a16:creationId xmlns:a16="http://schemas.microsoft.com/office/drawing/2014/main" id="{7F461C20-7E21-4CED-97A6-7FA30FD21DA0}"/>
                </a:ext>
              </a:extLst>
            </p:cNvPr>
            <p:cNvSpPr/>
            <p:nvPr/>
          </p:nvSpPr>
          <p:spPr>
            <a:xfrm>
              <a:off x="1636350" y="1568225"/>
              <a:ext cx="184325" cy="184325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2969" y="1"/>
                  </a:moveTo>
                  <a:cubicBezTo>
                    <a:pt x="2969" y="368"/>
                    <a:pt x="2869" y="801"/>
                    <a:pt x="2669" y="1135"/>
                  </a:cubicBezTo>
                  <a:cubicBezTo>
                    <a:pt x="2002" y="2136"/>
                    <a:pt x="1334" y="3170"/>
                    <a:pt x="701" y="4204"/>
                  </a:cubicBezTo>
                  <a:cubicBezTo>
                    <a:pt x="534" y="4504"/>
                    <a:pt x="300" y="4704"/>
                    <a:pt x="0" y="4838"/>
                  </a:cubicBezTo>
                  <a:lnTo>
                    <a:pt x="4370" y="7373"/>
                  </a:lnTo>
                  <a:cubicBezTo>
                    <a:pt x="4670" y="7273"/>
                    <a:pt x="4904" y="7006"/>
                    <a:pt x="5104" y="6772"/>
                  </a:cubicBezTo>
                  <a:cubicBezTo>
                    <a:pt x="5704" y="5671"/>
                    <a:pt x="6338" y="4637"/>
                    <a:pt x="7038" y="3670"/>
                  </a:cubicBezTo>
                  <a:cubicBezTo>
                    <a:pt x="7272" y="3336"/>
                    <a:pt x="7372" y="2970"/>
                    <a:pt x="7339" y="2536"/>
                  </a:cubicBezTo>
                  <a:lnTo>
                    <a:pt x="2969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47;p63">
              <a:extLst>
                <a:ext uri="{FF2B5EF4-FFF2-40B4-BE49-F238E27FC236}">
                  <a16:creationId xmlns:a16="http://schemas.microsoft.com/office/drawing/2014/main" id="{CD9DAE64-1257-4903-B7FF-B51554B6EBE1}"/>
                </a:ext>
              </a:extLst>
            </p:cNvPr>
            <p:cNvSpPr/>
            <p:nvPr/>
          </p:nvSpPr>
          <p:spPr>
            <a:xfrm>
              <a:off x="1519600" y="1681475"/>
              <a:ext cx="226000" cy="75550"/>
            </a:xfrm>
            <a:custGeom>
              <a:avLst/>
              <a:gdLst/>
              <a:ahLst/>
              <a:cxnLst/>
              <a:rect l="l" t="t" r="r" b="b"/>
              <a:pathLst>
                <a:path w="9040" h="3022" extrusionOk="0">
                  <a:moveTo>
                    <a:pt x="812" y="1"/>
                  </a:moveTo>
                  <a:cubicBezTo>
                    <a:pt x="545" y="1"/>
                    <a:pt x="260" y="87"/>
                    <a:pt x="0" y="174"/>
                  </a:cubicBezTo>
                  <a:lnTo>
                    <a:pt x="4370" y="2743"/>
                  </a:lnTo>
                  <a:cubicBezTo>
                    <a:pt x="4568" y="2619"/>
                    <a:pt x="4802" y="2550"/>
                    <a:pt x="5046" y="2550"/>
                  </a:cubicBezTo>
                  <a:cubicBezTo>
                    <a:pt x="5132" y="2550"/>
                    <a:pt x="5218" y="2559"/>
                    <a:pt x="5304" y="2576"/>
                  </a:cubicBezTo>
                  <a:lnTo>
                    <a:pt x="8173" y="3009"/>
                  </a:lnTo>
                  <a:cubicBezTo>
                    <a:pt x="8243" y="3017"/>
                    <a:pt x="8314" y="3022"/>
                    <a:pt x="8385" y="3022"/>
                  </a:cubicBezTo>
                  <a:cubicBezTo>
                    <a:pt x="8613" y="3022"/>
                    <a:pt x="8836" y="2978"/>
                    <a:pt x="9040" y="2876"/>
                  </a:cubicBezTo>
                  <a:lnTo>
                    <a:pt x="4670" y="341"/>
                  </a:lnTo>
                  <a:cubicBezTo>
                    <a:pt x="4423" y="423"/>
                    <a:pt x="4199" y="483"/>
                    <a:pt x="3960" y="483"/>
                  </a:cubicBezTo>
                  <a:cubicBezTo>
                    <a:pt x="3908" y="483"/>
                    <a:pt x="3856" y="480"/>
                    <a:pt x="3803" y="474"/>
                  </a:cubicBezTo>
                  <a:lnTo>
                    <a:pt x="934" y="7"/>
                  </a:lnTo>
                  <a:cubicBezTo>
                    <a:pt x="894" y="3"/>
                    <a:pt x="853" y="1"/>
                    <a:pt x="812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48;p63">
              <a:extLst>
                <a:ext uri="{FF2B5EF4-FFF2-40B4-BE49-F238E27FC236}">
                  <a16:creationId xmlns:a16="http://schemas.microsoft.com/office/drawing/2014/main" id="{3B969B8D-5423-4479-8A32-19CA5A4216A9}"/>
                </a:ext>
              </a:extLst>
            </p:cNvPr>
            <p:cNvSpPr/>
            <p:nvPr/>
          </p:nvSpPr>
          <p:spPr>
            <a:xfrm>
              <a:off x="1439525" y="1685825"/>
              <a:ext cx="189325" cy="256025"/>
            </a:xfrm>
            <a:custGeom>
              <a:avLst/>
              <a:gdLst/>
              <a:ahLst/>
              <a:cxnLst/>
              <a:rect l="l" t="t" r="r" b="b"/>
              <a:pathLst>
                <a:path w="7573" h="10241" extrusionOk="0">
                  <a:moveTo>
                    <a:pt x="3203" y="0"/>
                  </a:moveTo>
                  <a:cubicBezTo>
                    <a:pt x="2970" y="134"/>
                    <a:pt x="2736" y="400"/>
                    <a:pt x="2636" y="634"/>
                  </a:cubicBezTo>
                  <a:lnTo>
                    <a:pt x="201" y="6405"/>
                  </a:lnTo>
                  <a:cubicBezTo>
                    <a:pt x="1" y="6905"/>
                    <a:pt x="201" y="7472"/>
                    <a:pt x="668" y="7772"/>
                  </a:cubicBezTo>
                  <a:lnTo>
                    <a:pt x="4070" y="9774"/>
                  </a:lnTo>
                  <a:lnTo>
                    <a:pt x="4904" y="10241"/>
                  </a:lnTo>
                  <a:cubicBezTo>
                    <a:pt x="4537" y="9941"/>
                    <a:pt x="4371" y="9407"/>
                    <a:pt x="4571" y="8940"/>
                  </a:cubicBezTo>
                  <a:lnTo>
                    <a:pt x="7006" y="3169"/>
                  </a:lnTo>
                  <a:cubicBezTo>
                    <a:pt x="7139" y="2936"/>
                    <a:pt x="7339" y="2669"/>
                    <a:pt x="7573" y="2569"/>
                  </a:cubicBezTo>
                  <a:lnTo>
                    <a:pt x="3203" y="0"/>
                  </a:ln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49;p63">
              <a:extLst>
                <a:ext uri="{FF2B5EF4-FFF2-40B4-BE49-F238E27FC236}">
                  <a16:creationId xmlns:a16="http://schemas.microsoft.com/office/drawing/2014/main" id="{91DF8D6B-6ED1-4B8A-B319-57B79376528F}"/>
                </a:ext>
              </a:extLst>
            </p:cNvPr>
            <p:cNvSpPr/>
            <p:nvPr/>
          </p:nvSpPr>
          <p:spPr>
            <a:xfrm>
              <a:off x="1514575" y="1928500"/>
              <a:ext cx="140975" cy="185150"/>
            </a:xfrm>
            <a:custGeom>
              <a:avLst/>
              <a:gdLst/>
              <a:ahLst/>
              <a:cxnLst/>
              <a:rect l="l" t="t" r="r" b="b"/>
              <a:pathLst>
                <a:path w="5639" h="7406" extrusionOk="0">
                  <a:moveTo>
                    <a:pt x="1068" y="0"/>
                  </a:moveTo>
                  <a:cubicBezTo>
                    <a:pt x="1168" y="234"/>
                    <a:pt x="1168" y="467"/>
                    <a:pt x="1135" y="734"/>
                  </a:cubicBezTo>
                  <a:cubicBezTo>
                    <a:pt x="835" y="1801"/>
                    <a:pt x="635" y="2835"/>
                    <a:pt x="401" y="3936"/>
                  </a:cubicBezTo>
                  <a:cubicBezTo>
                    <a:pt x="335" y="4270"/>
                    <a:pt x="201" y="4570"/>
                    <a:pt x="1" y="4837"/>
                  </a:cubicBezTo>
                  <a:lnTo>
                    <a:pt x="4371" y="7405"/>
                  </a:lnTo>
                  <a:cubicBezTo>
                    <a:pt x="4571" y="7139"/>
                    <a:pt x="4704" y="6805"/>
                    <a:pt x="4804" y="6471"/>
                  </a:cubicBezTo>
                  <a:cubicBezTo>
                    <a:pt x="4971" y="5404"/>
                    <a:pt x="5205" y="4337"/>
                    <a:pt x="5505" y="3269"/>
                  </a:cubicBezTo>
                  <a:cubicBezTo>
                    <a:pt x="5638" y="2669"/>
                    <a:pt x="5338" y="2068"/>
                    <a:pt x="4804" y="1801"/>
                  </a:cubicBezTo>
                  <a:lnTo>
                    <a:pt x="2169" y="667"/>
                  </a:lnTo>
                  <a:cubicBezTo>
                    <a:pt x="2069" y="634"/>
                    <a:pt x="2002" y="601"/>
                    <a:pt x="1969" y="567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50;p63">
              <a:extLst>
                <a:ext uri="{FF2B5EF4-FFF2-40B4-BE49-F238E27FC236}">
                  <a16:creationId xmlns:a16="http://schemas.microsoft.com/office/drawing/2014/main" id="{E5E03196-BC4A-4F2D-8038-B1F6B387EAAB}"/>
                </a:ext>
              </a:extLst>
            </p:cNvPr>
            <p:cNvSpPr/>
            <p:nvPr/>
          </p:nvSpPr>
          <p:spPr>
            <a:xfrm>
              <a:off x="1387000" y="2050250"/>
              <a:ext cx="236850" cy="141775"/>
            </a:xfrm>
            <a:custGeom>
              <a:avLst/>
              <a:gdLst/>
              <a:ahLst/>
              <a:cxnLst/>
              <a:rect l="l" t="t" r="r" b="b"/>
              <a:pathLst>
                <a:path w="9474" h="5671" extrusionOk="0">
                  <a:moveTo>
                    <a:pt x="5104" y="0"/>
                  </a:moveTo>
                  <a:cubicBezTo>
                    <a:pt x="4904" y="234"/>
                    <a:pt x="4670" y="501"/>
                    <a:pt x="4403" y="601"/>
                  </a:cubicBezTo>
                  <a:lnTo>
                    <a:pt x="768" y="2369"/>
                  </a:lnTo>
                  <a:cubicBezTo>
                    <a:pt x="434" y="2535"/>
                    <a:pt x="167" y="2769"/>
                    <a:pt x="0" y="3102"/>
                  </a:cubicBezTo>
                  <a:lnTo>
                    <a:pt x="4403" y="5671"/>
                  </a:lnTo>
                  <a:cubicBezTo>
                    <a:pt x="4570" y="5337"/>
                    <a:pt x="4804" y="5071"/>
                    <a:pt x="5137" y="4904"/>
                  </a:cubicBezTo>
                  <a:lnTo>
                    <a:pt x="8773" y="3203"/>
                  </a:lnTo>
                  <a:cubicBezTo>
                    <a:pt x="9073" y="3036"/>
                    <a:pt x="9307" y="2836"/>
                    <a:pt x="9474" y="2569"/>
                  </a:cubicBezTo>
                  <a:lnTo>
                    <a:pt x="5104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51;p63">
              <a:extLst>
                <a:ext uri="{FF2B5EF4-FFF2-40B4-BE49-F238E27FC236}">
                  <a16:creationId xmlns:a16="http://schemas.microsoft.com/office/drawing/2014/main" id="{7363A193-2535-4081-8589-459D271BBE9D}"/>
                </a:ext>
              </a:extLst>
            </p:cNvPr>
            <p:cNvSpPr/>
            <p:nvPr/>
          </p:nvSpPr>
          <p:spPr>
            <a:xfrm>
              <a:off x="1381150" y="2126975"/>
              <a:ext cx="120125" cy="236850"/>
            </a:xfrm>
            <a:custGeom>
              <a:avLst/>
              <a:gdLst/>
              <a:ahLst/>
              <a:cxnLst/>
              <a:rect l="l" t="t" r="r" b="b"/>
              <a:pathLst>
                <a:path w="4805" h="9474" extrusionOk="0">
                  <a:moveTo>
                    <a:pt x="201" y="0"/>
                  </a:moveTo>
                  <a:cubicBezTo>
                    <a:pt x="68" y="267"/>
                    <a:pt x="1" y="500"/>
                    <a:pt x="1" y="801"/>
                  </a:cubicBezTo>
                  <a:lnTo>
                    <a:pt x="1" y="6171"/>
                  </a:lnTo>
                  <a:cubicBezTo>
                    <a:pt x="1" y="6471"/>
                    <a:pt x="134" y="6772"/>
                    <a:pt x="368" y="6938"/>
                  </a:cubicBezTo>
                  <a:lnTo>
                    <a:pt x="4738" y="9474"/>
                  </a:lnTo>
                  <a:lnTo>
                    <a:pt x="4804" y="9474"/>
                  </a:lnTo>
                  <a:cubicBezTo>
                    <a:pt x="4504" y="9307"/>
                    <a:pt x="4371" y="9007"/>
                    <a:pt x="4371" y="8706"/>
                  </a:cubicBezTo>
                  <a:lnTo>
                    <a:pt x="4371" y="3336"/>
                  </a:lnTo>
                  <a:cubicBezTo>
                    <a:pt x="4371" y="3036"/>
                    <a:pt x="4471" y="2802"/>
                    <a:pt x="4571" y="253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AFAFA">
                <a:alpha val="3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52;p63">
              <a:extLst>
                <a:ext uri="{FF2B5EF4-FFF2-40B4-BE49-F238E27FC236}">
                  <a16:creationId xmlns:a16="http://schemas.microsoft.com/office/drawing/2014/main" id="{CFBD9682-6D5C-48BF-990B-1ED9BFCAEF5B}"/>
                </a:ext>
              </a:extLst>
            </p:cNvPr>
            <p:cNvSpPr/>
            <p:nvPr/>
          </p:nvSpPr>
          <p:spPr>
            <a:xfrm>
              <a:off x="1440375" y="2340250"/>
              <a:ext cx="212675" cy="362150"/>
            </a:xfrm>
            <a:custGeom>
              <a:avLst/>
              <a:gdLst/>
              <a:ahLst/>
              <a:cxnLst/>
              <a:rect l="l" t="t" r="r" b="b"/>
              <a:pathLst>
                <a:path w="8507" h="14486" extrusionOk="0">
                  <a:moveTo>
                    <a:pt x="6766" y="0"/>
                  </a:moveTo>
                  <a:cubicBezTo>
                    <a:pt x="6723" y="0"/>
                    <a:pt x="6681" y="3"/>
                    <a:pt x="6638" y="9"/>
                  </a:cubicBezTo>
                  <a:cubicBezTo>
                    <a:pt x="6572" y="9"/>
                    <a:pt x="6538" y="9"/>
                    <a:pt x="6505" y="75"/>
                  </a:cubicBezTo>
                  <a:lnTo>
                    <a:pt x="3970" y="776"/>
                  </a:lnTo>
                  <a:cubicBezTo>
                    <a:pt x="4136" y="1376"/>
                    <a:pt x="4003" y="2043"/>
                    <a:pt x="3636" y="2610"/>
                  </a:cubicBezTo>
                  <a:lnTo>
                    <a:pt x="467" y="6346"/>
                  </a:lnTo>
                  <a:cubicBezTo>
                    <a:pt x="67" y="6847"/>
                    <a:pt x="0" y="7514"/>
                    <a:pt x="334" y="8114"/>
                  </a:cubicBezTo>
                  <a:lnTo>
                    <a:pt x="2469" y="11550"/>
                  </a:lnTo>
                  <a:cubicBezTo>
                    <a:pt x="2535" y="11684"/>
                    <a:pt x="2669" y="11817"/>
                    <a:pt x="2802" y="11917"/>
                  </a:cubicBezTo>
                  <a:cubicBezTo>
                    <a:pt x="3136" y="12084"/>
                    <a:pt x="7039" y="14352"/>
                    <a:pt x="7172" y="14452"/>
                  </a:cubicBezTo>
                  <a:lnTo>
                    <a:pt x="7305" y="14486"/>
                  </a:lnTo>
                  <a:cubicBezTo>
                    <a:pt x="7105" y="14352"/>
                    <a:pt x="6938" y="14252"/>
                    <a:pt x="6838" y="14085"/>
                  </a:cubicBezTo>
                  <a:lnTo>
                    <a:pt x="4704" y="10583"/>
                  </a:lnTo>
                  <a:cubicBezTo>
                    <a:pt x="4403" y="10016"/>
                    <a:pt x="4470" y="9315"/>
                    <a:pt x="4837" y="8815"/>
                  </a:cubicBezTo>
                  <a:lnTo>
                    <a:pt x="8006" y="5079"/>
                  </a:lnTo>
                  <a:cubicBezTo>
                    <a:pt x="8373" y="4512"/>
                    <a:pt x="8506" y="3845"/>
                    <a:pt x="8339" y="3244"/>
                  </a:cubicBezTo>
                  <a:cubicBezTo>
                    <a:pt x="8073" y="2444"/>
                    <a:pt x="7872" y="1643"/>
                    <a:pt x="7706" y="809"/>
                  </a:cubicBezTo>
                  <a:cubicBezTo>
                    <a:pt x="7645" y="321"/>
                    <a:pt x="7221" y="0"/>
                    <a:pt x="6766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53;p63">
              <a:extLst>
                <a:ext uri="{FF2B5EF4-FFF2-40B4-BE49-F238E27FC236}">
                  <a16:creationId xmlns:a16="http://schemas.microsoft.com/office/drawing/2014/main" id="{8621C76D-34A0-4FE3-BB73-2A811AF454B5}"/>
                </a:ext>
              </a:extLst>
            </p:cNvPr>
            <p:cNvSpPr/>
            <p:nvPr/>
          </p:nvSpPr>
          <p:spPr>
            <a:xfrm>
              <a:off x="1537100" y="2340250"/>
              <a:ext cx="115100" cy="116150"/>
            </a:xfrm>
            <a:custGeom>
              <a:avLst/>
              <a:gdLst/>
              <a:ahLst/>
              <a:cxnLst/>
              <a:rect l="l" t="t" r="r" b="b"/>
              <a:pathLst>
                <a:path w="4604" h="4646" extrusionOk="0">
                  <a:moveTo>
                    <a:pt x="2897" y="0"/>
                  </a:moveTo>
                  <a:cubicBezTo>
                    <a:pt x="2854" y="0"/>
                    <a:pt x="2812" y="3"/>
                    <a:pt x="2769" y="9"/>
                  </a:cubicBezTo>
                  <a:cubicBezTo>
                    <a:pt x="2703" y="9"/>
                    <a:pt x="2669" y="9"/>
                    <a:pt x="2636" y="75"/>
                  </a:cubicBezTo>
                  <a:lnTo>
                    <a:pt x="101" y="776"/>
                  </a:lnTo>
                  <a:cubicBezTo>
                    <a:pt x="201" y="1209"/>
                    <a:pt x="167" y="1676"/>
                    <a:pt x="1" y="2110"/>
                  </a:cubicBezTo>
                  <a:lnTo>
                    <a:pt x="4404" y="4645"/>
                  </a:lnTo>
                  <a:cubicBezTo>
                    <a:pt x="4571" y="4178"/>
                    <a:pt x="4604" y="3678"/>
                    <a:pt x="4470" y="3244"/>
                  </a:cubicBezTo>
                  <a:cubicBezTo>
                    <a:pt x="4237" y="2444"/>
                    <a:pt x="4003" y="1643"/>
                    <a:pt x="3837" y="809"/>
                  </a:cubicBezTo>
                  <a:cubicBezTo>
                    <a:pt x="3776" y="321"/>
                    <a:pt x="3352" y="0"/>
                    <a:pt x="2897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54;p63">
              <a:extLst>
                <a:ext uri="{FF2B5EF4-FFF2-40B4-BE49-F238E27FC236}">
                  <a16:creationId xmlns:a16="http://schemas.microsoft.com/office/drawing/2014/main" id="{93AD0EFE-8573-4231-B033-3F36E860A63E}"/>
                </a:ext>
              </a:extLst>
            </p:cNvPr>
            <p:cNvSpPr/>
            <p:nvPr/>
          </p:nvSpPr>
          <p:spPr>
            <a:xfrm>
              <a:off x="1443700" y="2392150"/>
              <a:ext cx="203500" cy="186000"/>
            </a:xfrm>
            <a:custGeom>
              <a:avLst/>
              <a:gdLst/>
              <a:ahLst/>
              <a:cxnLst/>
              <a:rect l="l" t="t" r="r" b="b"/>
              <a:pathLst>
                <a:path w="8140" h="7440" extrusionOk="0">
                  <a:moveTo>
                    <a:pt x="3737" y="1"/>
                  </a:moveTo>
                  <a:cubicBezTo>
                    <a:pt x="3703" y="167"/>
                    <a:pt x="3570" y="334"/>
                    <a:pt x="3470" y="501"/>
                  </a:cubicBezTo>
                  <a:lnTo>
                    <a:pt x="301" y="4237"/>
                  </a:lnTo>
                  <a:cubicBezTo>
                    <a:pt x="167" y="4437"/>
                    <a:pt x="34" y="4671"/>
                    <a:pt x="1" y="4904"/>
                  </a:cubicBezTo>
                  <a:lnTo>
                    <a:pt x="4370" y="7439"/>
                  </a:lnTo>
                  <a:cubicBezTo>
                    <a:pt x="4404" y="7206"/>
                    <a:pt x="4504" y="6939"/>
                    <a:pt x="4671" y="6772"/>
                  </a:cubicBezTo>
                  <a:lnTo>
                    <a:pt x="7840" y="3036"/>
                  </a:lnTo>
                  <a:cubicBezTo>
                    <a:pt x="7973" y="2903"/>
                    <a:pt x="8040" y="2736"/>
                    <a:pt x="8140" y="2536"/>
                  </a:cubicBezTo>
                  <a:lnTo>
                    <a:pt x="3737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55;p63">
              <a:extLst>
                <a:ext uri="{FF2B5EF4-FFF2-40B4-BE49-F238E27FC236}">
                  <a16:creationId xmlns:a16="http://schemas.microsoft.com/office/drawing/2014/main" id="{ABA6AD25-92F2-4D7A-8FCF-562093F67A46}"/>
                </a:ext>
              </a:extLst>
            </p:cNvPr>
            <p:cNvSpPr/>
            <p:nvPr/>
          </p:nvSpPr>
          <p:spPr>
            <a:xfrm>
              <a:off x="1442875" y="2514750"/>
              <a:ext cx="180150" cy="186825"/>
            </a:xfrm>
            <a:custGeom>
              <a:avLst/>
              <a:gdLst/>
              <a:ahLst/>
              <a:cxnLst/>
              <a:rect l="l" t="t" r="r" b="b"/>
              <a:pathLst>
                <a:path w="7206" h="7473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367"/>
                    <a:pt x="67" y="767"/>
                    <a:pt x="234" y="1034"/>
                  </a:cubicBezTo>
                  <a:lnTo>
                    <a:pt x="2369" y="4503"/>
                  </a:lnTo>
                  <a:cubicBezTo>
                    <a:pt x="2435" y="4637"/>
                    <a:pt x="2569" y="4770"/>
                    <a:pt x="2702" y="4837"/>
                  </a:cubicBezTo>
                  <a:cubicBezTo>
                    <a:pt x="3036" y="5037"/>
                    <a:pt x="6939" y="7339"/>
                    <a:pt x="7072" y="7439"/>
                  </a:cubicBezTo>
                  <a:lnTo>
                    <a:pt x="7205" y="7472"/>
                  </a:lnTo>
                  <a:cubicBezTo>
                    <a:pt x="7039" y="7372"/>
                    <a:pt x="6872" y="7272"/>
                    <a:pt x="6738" y="7072"/>
                  </a:cubicBezTo>
                  <a:lnTo>
                    <a:pt x="4604" y="3569"/>
                  </a:lnTo>
                  <a:cubicBezTo>
                    <a:pt x="4437" y="3236"/>
                    <a:pt x="4370" y="2869"/>
                    <a:pt x="4437" y="253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56;p63">
              <a:extLst>
                <a:ext uri="{FF2B5EF4-FFF2-40B4-BE49-F238E27FC236}">
                  <a16:creationId xmlns:a16="http://schemas.microsoft.com/office/drawing/2014/main" id="{35F6EA5D-91BF-4A67-921A-E940DCF129A9}"/>
                </a:ext>
              </a:extLst>
            </p:cNvPr>
            <p:cNvSpPr/>
            <p:nvPr/>
          </p:nvSpPr>
          <p:spPr>
            <a:xfrm>
              <a:off x="2412725" y="2614825"/>
              <a:ext cx="3289050" cy="1968100"/>
            </a:xfrm>
            <a:custGeom>
              <a:avLst/>
              <a:gdLst/>
              <a:ahLst/>
              <a:cxnLst/>
              <a:rect l="l" t="t" r="r" b="b"/>
              <a:pathLst>
                <a:path w="131562" h="78724" extrusionOk="0">
                  <a:moveTo>
                    <a:pt x="82443" y="0"/>
                  </a:moveTo>
                  <a:cubicBezTo>
                    <a:pt x="81742" y="0"/>
                    <a:pt x="81042" y="167"/>
                    <a:pt x="80391" y="500"/>
                  </a:cubicBezTo>
                  <a:lnTo>
                    <a:pt x="2002" y="45733"/>
                  </a:lnTo>
                  <a:cubicBezTo>
                    <a:pt x="835" y="46500"/>
                    <a:pt x="101" y="47734"/>
                    <a:pt x="1" y="49169"/>
                  </a:cubicBezTo>
                  <a:cubicBezTo>
                    <a:pt x="101" y="50536"/>
                    <a:pt x="901" y="51837"/>
                    <a:pt x="2069" y="52538"/>
                  </a:cubicBezTo>
                  <a:lnTo>
                    <a:pt x="46534" y="78223"/>
                  </a:lnTo>
                  <a:cubicBezTo>
                    <a:pt x="47184" y="78556"/>
                    <a:pt x="47885" y="78723"/>
                    <a:pt x="48585" y="78723"/>
                  </a:cubicBezTo>
                  <a:cubicBezTo>
                    <a:pt x="49286" y="78723"/>
                    <a:pt x="49986" y="78556"/>
                    <a:pt x="50637" y="78223"/>
                  </a:cubicBezTo>
                  <a:lnTo>
                    <a:pt x="128993" y="32990"/>
                  </a:lnTo>
                  <a:cubicBezTo>
                    <a:pt x="130861" y="31990"/>
                    <a:pt x="131561" y="29688"/>
                    <a:pt x="130594" y="27820"/>
                  </a:cubicBezTo>
                  <a:cubicBezTo>
                    <a:pt x="130227" y="27153"/>
                    <a:pt x="129693" y="26552"/>
                    <a:pt x="128993" y="26185"/>
                  </a:cubicBezTo>
                  <a:lnTo>
                    <a:pt x="84494" y="500"/>
                  </a:lnTo>
                  <a:cubicBezTo>
                    <a:pt x="83844" y="167"/>
                    <a:pt x="83143" y="0"/>
                    <a:pt x="82443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57;p63">
              <a:extLst>
                <a:ext uri="{FF2B5EF4-FFF2-40B4-BE49-F238E27FC236}">
                  <a16:creationId xmlns:a16="http://schemas.microsoft.com/office/drawing/2014/main" id="{5BB7CFAC-69C4-403E-87DF-6B9C9F7BDCAE}"/>
                </a:ext>
              </a:extLst>
            </p:cNvPr>
            <p:cNvSpPr/>
            <p:nvPr/>
          </p:nvSpPr>
          <p:spPr>
            <a:xfrm>
              <a:off x="3627750" y="3276950"/>
              <a:ext cx="2061500" cy="1305975"/>
            </a:xfrm>
            <a:custGeom>
              <a:avLst/>
              <a:gdLst/>
              <a:ahLst/>
              <a:cxnLst/>
              <a:rect l="l" t="t" r="r" b="b"/>
              <a:pathLst>
                <a:path w="82460" h="52239" extrusionOk="0">
                  <a:moveTo>
                    <a:pt x="80792" y="1"/>
                  </a:moveTo>
                  <a:cubicBezTo>
                    <a:pt x="81559" y="634"/>
                    <a:pt x="81426" y="1502"/>
                    <a:pt x="80425" y="2069"/>
                  </a:cubicBezTo>
                  <a:lnTo>
                    <a:pt x="2036" y="47335"/>
                  </a:lnTo>
                  <a:cubicBezTo>
                    <a:pt x="1402" y="47668"/>
                    <a:pt x="701" y="47835"/>
                    <a:pt x="1" y="47835"/>
                  </a:cubicBezTo>
                  <a:lnTo>
                    <a:pt x="1" y="52238"/>
                  </a:lnTo>
                  <a:cubicBezTo>
                    <a:pt x="701" y="52238"/>
                    <a:pt x="1402" y="52071"/>
                    <a:pt x="2036" y="51738"/>
                  </a:cubicBezTo>
                  <a:lnTo>
                    <a:pt x="80425" y="6505"/>
                  </a:lnTo>
                  <a:cubicBezTo>
                    <a:pt x="81593" y="5771"/>
                    <a:pt x="82393" y="4504"/>
                    <a:pt x="82460" y="3136"/>
                  </a:cubicBezTo>
                  <a:cubicBezTo>
                    <a:pt x="82326" y="1869"/>
                    <a:pt x="81759" y="735"/>
                    <a:pt x="80792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58;p63">
              <a:extLst>
                <a:ext uri="{FF2B5EF4-FFF2-40B4-BE49-F238E27FC236}">
                  <a16:creationId xmlns:a16="http://schemas.microsoft.com/office/drawing/2014/main" id="{6DB537C0-26A2-4EAE-8C78-A1DF59F9EEB9}"/>
                </a:ext>
              </a:extLst>
            </p:cNvPr>
            <p:cNvSpPr/>
            <p:nvPr/>
          </p:nvSpPr>
          <p:spPr>
            <a:xfrm>
              <a:off x="2436075" y="2614825"/>
              <a:ext cx="3229000" cy="1858000"/>
            </a:xfrm>
            <a:custGeom>
              <a:avLst/>
              <a:gdLst/>
              <a:ahLst/>
              <a:cxnLst/>
              <a:rect l="l" t="t" r="r" b="b"/>
              <a:pathLst>
                <a:path w="129160" h="74320" extrusionOk="0">
                  <a:moveTo>
                    <a:pt x="81509" y="0"/>
                  </a:moveTo>
                  <a:cubicBezTo>
                    <a:pt x="80808" y="0"/>
                    <a:pt x="80108" y="167"/>
                    <a:pt x="79457" y="500"/>
                  </a:cubicBezTo>
                  <a:lnTo>
                    <a:pt x="1068" y="45733"/>
                  </a:lnTo>
                  <a:cubicBezTo>
                    <a:pt x="1" y="46400"/>
                    <a:pt x="1" y="47467"/>
                    <a:pt x="1135" y="48135"/>
                  </a:cubicBezTo>
                  <a:lnTo>
                    <a:pt x="45600" y="73820"/>
                  </a:lnTo>
                  <a:cubicBezTo>
                    <a:pt x="46250" y="74153"/>
                    <a:pt x="46951" y="74320"/>
                    <a:pt x="47651" y="74320"/>
                  </a:cubicBezTo>
                  <a:cubicBezTo>
                    <a:pt x="48352" y="74320"/>
                    <a:pt x="49052" y="74153"/>
                    <a:pt x="49703" y="73820"/>
                  </a:cubicBezTo>
                  <a:lnTo>
                    <a:pt x="128059" y="28554"/>
                  </a:lnTo>
                  <a:cubicBezTo>
                    <a:pt x="129159" y="27887"/>
                    <a:pt x="129159" y="26853"/>
                    <a:pt x="128059" y="26185"/>
                  </a:cubicBezTo>
                  <a:lnTo>
                    <a:pt x="83560" y="500"/>
                  </a:lnTo>
                  <a:cubicBezTo>
                    <a:pt x="82910" y="167"/>
                    <a:pt x="82209" y="0"/>
                    <a:pt x="8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59;p63">
              <a:extLst>
                <a:ext uri="{FF2B5EF4-FFF2-40B4-BE49-F238E27FC236}">
                  <a16:creationId xmlns:a16="http://schemas.microsoft.com/office/drawing/2014/main" id="{53F21A4A-3EE3-46E9-ADBD-34E4E3CB996B}"/>
                </a:ext>
              </a:extLst>
            </p:cNvPr>
            <p:cNvSpPr/>
            <p:nvPr/>
          </p:nvSpPr>
          <p:spPr>
            <a:xfrm>
              <a:off x="2399375" y="3761475"/>
              <a:ext cx="1228400" cy="821450"/>
            </a:xfrm>
            <a:custGeom>
              <a:avLst/>
              <a:gdLst/>
              <a:ahLst/>
              <a:cxnLst/>
              <a:rect l="l" t="t" r="r" b="b"/>
              <a:pathLst>
                <a:path w="49136" h="32858" extrusionOk="0">
                  <a:moveTo>
                    <a:pt x="2369" y="0"/>
                  </a:moveTo>
                  <a:cubicBezTo>
                    <a:pt x="1802" y="334"/>
                    <a:pt x="1302" y="868"/>
                    <a:pt x="968" y="1501"/>
                  </a:cubicBezTo>
                  <a:cubicBezTo>
                    <a:pt x="1" y="3369"/>
                    <a:pt x="701" y="5704"/>
                    <a:pt x="2603" y="6672"/>
                  </a:cubicBezTo>
                  <a:lnTo>
                    <a:pt x="47068" y="32357"/>
                  </a:lnTo>
                  <a:cubicBezTo>
                    <a:pt x="47702" y="32690"/>
                    <a:pt x="48402" y="32857"/>
                    <a:pt x="49136" y="32857"/>
                  </a:cubicBezTo>
                  <a:lnTo>
                    <a:pt x="49136" y="28454"/>
                  </a:lnTo>
                  <a:cubicBezTo>
                    <a:pt x="48402" y="28454"/>
                    <a:pt x="47702" y="28287"/>
                    <a:pt x="47068" y="27954"/>
                  </a:cubicBezTo>
                  <a:lnTo>
                    <a:pt x="2603" y="2202"/>
                  </a:lnTo>
                  <a:cubicBezTo>
                    <a:pt x="1535" y="1635"/>
                    <a:pt x="1469" y="667"/>
                    <a:pt x="2369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60;p63">
              <a:extLst>
                <a:ext uri="{FF2B5EF4-FFF2-40B4-BE49-F238E27FC236}">
                  <a16:creationId xmlns:a16="http://schemas.microsoft.com/office/drawing/2014/main" id="{1B1919C9-39FD-4202-B6F4-96A9871EA1AA}"/>
                </a:ext>
              </a:extLst>
            </p:cNvPr>
            <p:cNvSpPr/>
            <p:nvPr/>
          </p:nvSpPr>
          <p:spPr>
            <a:xfrm>
              <a:off x="2339350" y="917550"/>
              <a:ext cx="2135700" cy="2853450"/>
            </a:xfrm>
            <a:custGeom>
              <a:avLst/>
              <a:gdLst/>
              <a:ahLst/>
              <a:cxnLst/>
              <a:rect l="l" t="t" r="r" b="b"/>
              <a:pathLst>
                <a:path w="85428" h="114138" extrusionOk="0">
                  <a:moveTo>
                    <a:pt x="82450" y="0"/>
                  </a:moveTo>
                  <a:cubicBezTo>
                    <a:pt x="81752" y="0"/>
                    <a:pt x="81058" y="167"/>
                    <a:pt x="80424" y="509"/>
                  </a:cubicBezTo>
                  <a:lnTo>
                    <a:pt x="2068" y="45742"/>
                  </a:lnTo>
                  <a:cubicBezTo>
                    <a:pt x="867" y="46542"/>
                    <a:pt x="100" y="47843"/>
                    <a:pt x="34" y="49311"/>
                  </a:cubicBezTo>
                  <a:lnTo>
                    <a:pt x="34" y="110755"/>
                  </a:lnTo>
                  <a:cubicBezTo>
                    <a:pt x="34" y="112056"/>
                    <a:pt x="0" y="113090"/>
                    <a:pt x="1034" y="113724"/>
                  </a:cubicBezTo>
                  <a:cubicBezTo>
                    <a:pt x="1626" y="113996"/>
                    <a:pt x="2272" y="114137"/>
                    <a:pt x="2916" y="114137"/>
                  </a:cubicBezTo>
                  <a:cubicBezTo>
                    <a:pt x="3615" y="114137"/>
                    <a:pt x="4312" y="113971"/>
                    <a:pt x="4937" y="113624"/>
                  </a:cubicBezTo>
                  <a:lnTo>
                    <a:pt x="83326" y="68391"/>
                  </a:lnTo>
                  <a:cubicBezTo>
                    <a:pt x="84561" y="67591"/>
                    <a:pt x="85294" y="66257"/>
                    <a:pt x="85394" y="64856"/>
                  </a:cubicBezTo>
                  <a:lnTo>
                    <a:pt x="85394" y="3378"/>
                  </a:lnTo>
                  <a:cubicBezTo>
                    <a:pt x="85394" y="2111"/>
                    <a:pt x="85428" y="1043"/>
                    <a:pt x="84394" y="443"/>
                  </a:cubicBezTo>
                  <a:cubicBezTo>
                    <a:pt x="83777" y="150"/>
                    <a:pt x="83112" y="0"/>
                    <a:pt x="8245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61;p63">
              <a:extLst>
                <a:ext uri="{FF2B5EF4-FFF2-40B4-BE49-F238E27FC236}">
                  <a16:creationId xmlns:a16="http://schemas.microsoft.com/office/drawing/2014/main" id="{69204DE7-40CB-4233-A17C-AC2D238698E6}"/>
                </a:ext>
              </a:extLst>
            </p:cNvPr>
            <p:cNvSpPr/>
            <p:nvPr/>
          </p:nvSpPr>
          <p:spPr>
            <a:xfrm>
              <a:off x="2354350" y="917550"/>
              <a:ext cx="2121550" cy="1225275"/>
            </a:xfrm>
            <a:custGeom>
              <a:avLst/>
              <a:gdLst/>
              <a:ahLst/>
              <a:cxnLst/>
              <a:rect l="l" t="t" r="r" b="b"/>
              <a:pathLst>
                <a:path w="84862" h="49011" extrusionOk="0">
                  <a:moveTo>
                    <a:pt x="81850" y="0"/>
                  </a:moveTo>
                  <a:cubicBezTo>
                    <a:pt x="81152" y="0"/>
                    <a:pt x="80458" y="167"/>
                    <a:pt x="79824" y="509"/>
                  </a:cubicBezTo>
                  <a:lnTo>
                    <a:pt x="1468" y="45742"/>
                  </a:lnTo>
                  <a:cubicBezTo>
                    <a:pt x="835" y="46142"/>
                    <a:pt x="334" y="46676"/>
                    <a:pt x="1" y="47310"/>
                  </a:cubicBezTo>
                  <a:lnTo>
                    <a:pt x="2936" y="49011"/>
                  </a:lnTo>
                  <a:cubicBezTo>
                    <a:pt x="3303" y="48377"/>
                    <a:pt x="3770" y="47843"/>
                    <a:pt x="4404" y="47476"/>
                  </a:cubicBezTo>
                  <a:lnTo>
                    <a:pt x="82726" y="2211"/>
                  </a:lnTo>
                  <a:cubicBezTo>
                    <a:pt x="83053" y="2018"/>
                    <a:pt x="83364" y="1929"/>
                    <a:pt x="83640" y="1929"/>
                  </a:cubicBezTo>
                  <a:cubicBezTo>
                    <a:pt x="84321" y="1929"/>
                    <a:pt x="84794" y="2476"/>
                    <a:pt x="84794" y="3378"/>
                  </a:cubicBezTo>
                  <a:cubicBezTo>
                    <a:pt x="84794" y="2111"/>
                    <a:pt x="84861" y="1043"/>
                    <a:pt x="83794" y="443"/>
                  </a:cubicBezTo>
                  <a:cubicBezTo>
                    <a:pt x="83177" y="150"/>
                    <a:pt x="82512" y="0"/>
                    <a:pt x="81850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62;p63">
              <a:extLst>
                <a:ext uri="{FF2B5EF4-FFF2-40B4-BE49-F238E27FC236}">
                  <a16:creationId xmlns:a16="http://schemas.microsoft.com/office/drawing/2014/main" id="{762018B1-C5F7-410A-8367-B7757B84D64F}"/>
                </a:ext>
              </a:extLst>
            </p:cNvPr>
            <p:cNvSpPr/>
            <p:nvPr/>
          </p:nvSpPr>
          <p:spPr>
            <a:xfrm>
              <a:off x="2412725" y="965750"/>
              <a:ext cx="2062325" cy="2798775"/>
            </a:xfrm>
            <a:custGeom>
              <a:avLst/>
              <a:gdLst/>
              <a:ahLst/>
              <a:cxnLst/>
              <a:rect l="l" t="t" r="r" b="b"/>
              <a:pathLst>
                <a:path w="82493" h="111951" extrusionOk="0">
                  <a:moveTo>
                    <a:pt x="81350" y="1"/>
                  </a:moveTo>
                  <a:cubicBezTo>
                    <a:pt x="81079" y="1"/>
                    <a:pt x="80775" y="90"/>
                    <a:pt x="80458" y="283"/>
                  </a:cubicBezTo>
                  <a:lnTo>
                    <a:pt x="2069" y="45548"/>
                  </a:lnTo>
                  <a:cubicBezTo>
                    <a:pt x="835" y="46316"/>
                    <a:pt x="101" y="47617"/>
                    <a:pt x="1" y="49051"/>
                  </a:cubicBezTo>
                  <a:lnTo>
                    <a:pt x="1" y="110495"/>
                  </a:lnTo>
                  <a:cubicBezTo>
                    <a:pt x="1" y="111414"/>
                    <a:pt x="467" y="111950"/>
                    <a:pt x="1141" y="111950"/>
                  </a:cubicBezTo>
                  <a:cubicBezTo>
                    <a:pt x="1421" y="111950"/>
                    <a:pt x="1736" y="111858"/>
                    <a:pt x="2069" y="111662"/>
                  </a:cubicBezTo>
                  <a:lnTo>
                    <a:pt x="80458" y="66430"/>
                  </a:lnTo>
                  <a:cubicBezTo>
                    <a:pt x="81659" y="65629"/>
                    <a:pt x="82393" y="64329"/>
                    <a:pt x="82493" y="62894"/>
                  </a:cubicBezTo>
                  <a:lnTo>
                    <a:pt x="82493" y="1450"/>
                  </a:lnTo>
                  <a:cubicBezTo>
                    <a:pt x="82493" y="548"/>
                    <a:pt x="82020" y="1"/>
                    <a:pt x="81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63;p63">
              <a:extLst>
                <a:ext uri="{FF2B5EF4-FFF2-40B4-BE49-F238E27FC236}">
                  <a16:creationId xmlns:a16="http://schemas.microsoft.com/office/drawing/2014/main" id="{27DBA2A8-7FB6-41E3-9A27-64439D3264D5}"/>
                </a:ext>
              </a:extLst>
            </p:cNvPr>
            <p:cNvSpPr/>
            <p:nvPr/>
          </p:nvSpPr>
          <p:spPr>
            <a:xfrm>
              <a:off x="2338500" y="2100275"/>
              <a:ext cx="119275" cy="1670825"/>
            </a:xfrm>
            <a:custGeom>
              <a:avLst/>
              <a:gdLst/>
              <a:ahLst/>
              <a:cxnLst/>
              <a:rect l="l" t="t" r="r" b="b"/>
              <a:pathLst>
                <a:path w="4771" h="66833" extrusionOk="0">
                  <a:moveTo>
                    <a:pt x="4771" y="66448"/>
                  </a:moveTo>
                  <a:cubicBezTo>
                    <a:pt x="4749" y="66458"/>
                    <a:pt x="4727" y="66468"/>
                    <a:pt x="4705" y="66478"/>
                  </a:cubicBezTo>
                  <a:lnTo>
                    <a:pt x="4705" y="66478"/>
                  </a:lnTo>
                  <a:cubicBezTo>
                    <a:pt x="4727" y="66468"/>
                    <a:pt x="4749" y="66459"/>
                    <a:pt x="4771" y="66448"/>
                  </a:cubicBezTo>
                  <a:close/>
                  <a:moveTo>
                    <a:pt x="635" y="1"/>
                  </a:moveTo>
                  <a:cubicBezTo>
                    <a:pt x="268" y="568"/>
                    <a:pt x="101" y="1268"/>
                    <a:pt x="68" y="2002"/>
                  </a:cubicBezTo>
                  <a:lnTo>
                    <a:pt x="68" y="63446"/>
                  </a:lnTo>
                  <a:cubicBezTo>
                    <a:pt x="68" y="64780"/>
                    <a:pt x="1" y="65781"/>
                    <a:pt x="1068" y="66415"/>
                  </a:cubicBezTo>
                  <a:cubicBezTo>
                    <a:pt x="1670" y="66690"/>
                    <a:pt x="2325" y="66832"/>
                    <a:pt x="2979" y="66832"/>
                  </a:cubicBezTo>
                  <a:cubicBezTo>
                    <a:pt x="3569" y="66832"/>
                    <a:pt x="4158" y="66716"/>
                    <a:pt x="4705" y="66478"/>
                  </a:cubicBezTo>
                  <a:lnTo>
                    <a:pt x="4705" y="66478"/>
                  </a:lnTo>
                  <a:cubicBezTo>
                    <a:pt x="4487" y="66571"/>
                    <a:pt x="4279" y="66616"/>
                    <a:pt x="4088" y="66616"/>
                  </a:cubicBezTo>
                  <a:cubicBezTo>
                    <a:pt x="3429" y="66616"/>
                    <a:pt x="2970" y="66083"/>
                    <a:pt x="2970" y="65147"/>
                  </a:cubicBezTo>
                  <a:lnTo>
                    <a:pt x="2970" y="3703"/>
                  </a:lnTo>
                  <a:cubicBezTo>
                    <a:pt x="2970" y="3003"/>
                    <a:pt x="3170" y="2336"/>
                    <a:pt x="3570" y="1702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64;p63">
              <a:extLst>
                <a:ext uri="{FF2B5EF4-FFF2-40B4-BE49-F238E27FC236}">
                  <a16:creationId xmlns:a16="http://schemas.microsoft.com/office/drawing/2014/main" id="{AB589B6F-D662-4E5C-A730-8DE102465971}"/>
                </a:ext>
              </a:extLst>
            </p:cNvPr>
            <p:cNvSpPr/>
            <p:nvPr/>
          </p:nvSpPr>
          <p:spPr>
            <a:xfrm>
              <a:off x="2461100" y="1068150"/>
              <a:ext cx="1948900" cy="2510950"/>
            </a:xfrm>
            <a:custGeom>
              <a:avLst/>
              <a:gdLst/>
              <a:ahLst/>
              <a:cxnLst/>
              <a:rect l="l" t="t" r="r" b="b"/>
              <a:pathLst>
                <a:path w="77956" h="100438" extrusionOk="0">
                  <a:moveTo>
                    <a:pt x="77288" y="0"/>
                  </a:moveTo>
                  <a:cubicBezTo>
                    <a:pt x="77128" y="0"/>
                    <a:pt x="76947" y="51"/>
                    <a:pt x="76755" y="156"/>
                  </a:cubicBezTo>
                  <a:lnTo>
                    <a:pt x="1201" y="43787"/>
                  </a:lnTo>
                  <a:cubicBezTo>
                    <a:pt x="501" y="44221"/>
                    <a:pt x="34" y="45022"/>
                    <a:pt x="0" y="45889"/>
                  </a:cubicBezTo>
                  <a:lnTo>
                    <a:pt x="0" y="99561"/>
                  </a:lnTo>
                  <a:cubicBezTo>
                    <a:pt x="0" y="100122"/>
                    <a:pt x="263" y="100438"/>
                    <a:pt x="650" y="100438"/>
                  </a:cubicBezTo>
                  <a:cubicBezTo>
                    <a:pt x="815" y="100438"/>
                    <a:pt x="1002" y="100381"/>
                    <a:pt x="1201" y="100261"/>
                  </a:cubicBezTo>
                  <a:lnTo>
                    <a:pt x="76755" y="56663"/>
                  </a:lnTo>
                  <a:cubicBezTo>
                    <a:pt x="77456" y="56196"/>
                    <a:pt x="77923" y="55396"/>
                    <a:pt x="77956" y="54528"/>
                  </a:cubicBezTo>
                  <a:lnTo>
                    <a:pt x="77956" y="857"/>
                  </a:lnTo>
                  <a:cubicBezTo>
                    <a:pt x="77956" y="310"/>
                    <a:pt x="77685" y="0"/>
                    <a:pt x="7728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65;p63">
              <a:extLst>
                <a:ext uri="{FF2B5EF4-FFF2-40B4-BE49-F238E27FC236}">
                  <a16:creationId xmlns:a16="http://schemas.microsoft.com/office/drawing/2014/main" id="{86652FF3-7BB5-44CE-86CB-8A2CD8A2F21A}"/>
                </a:ext>
              </a:extLst>
            </p:cNvPr>
            <p:cNvSpPr/>
            <p:nvPr/>
          </p:nvSpPr>
          <p:spPr>
            <a:xfrm>
              <a:off x="2591200" y="2705300"/>
              <a:ext cx="1928050" cy="1108325"/>
            </a:xfrm>
            <a:custGeom>
              <a:avLst/>
              <a:gdLst/>
              <a:ahLst/>
              <a:cxnLst/>
              <a:rect l="l" t="t" r="r" b="b"/>
              <a:pathLst>
                <a:path w="77122" h="44333" extrusionOk="0">
                  <a:moveTo>
                    <a:pt x="74324" y="0"/>
                  </a:moveTo>
                  <a:cubicBezTo>
                    <a:pt x="73970" y="0"/>
                    <a:pt x="73619" y="84"/>
                    <a:pt x="73319" y="250"/>
                  </a:cubicBezTo>
                  <a:lnTo>
                    <a:pt x="534" y="42247"/>
                  </a:lnTo>
                  <a:cubicBezTo>
                    <a:pt x="0" y="42581"/>
                    <a:pt x="0" y="43081"/>
                    <a:pt x="534" y="43415"/>
                  </a:cubicBezTo>
                  <a:lnTo>
                    <a:pt x="1768" y="44082"/>
                  </a:lnTo>
                  <a:cubicBezTo>
                    <a:pt x="2068" y="44249"/>
                    <a:pt x="2418" y="44332"/>
                    <a:pt x="2773" y="44332"/>
                  </a:cubicBezTo>
                  <a:cubicBezTo>
                    <a:pt x="3127" y="44332"/>
                    <a:pt x="3486" y="44249"/>
                    <a:pt x="3803" y="44082"/>
                  </a:cubicBezTo>
                  <a:lnTo>
                    <a:pt x="76555" y="2085"/>
                  </a:lnTo>
                  <a:cubicBezTo>
                    <a:pt x="77122" y="1752"/>
                    <a:pt x="77122" y="1251"/>
                    <a:pt x="76555" y="918"/>
                  </a:cubicBezTo>
                  <a:lnTo>
                    <a:pt x="75354" y="250"/>
                  </a:lnTo>
                  <a:cubicBezTo>
                    <a:pt x="75037" y="84"/>
                    <a:pt x="74678" y="0"/>
                    <a:pt x="743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66;p63">
              <a:extLst>
                <a:ext uri="{FF2B5EF4-FFF2-40B4-BE49-F238E27FC236}">
                  <a16:creationId xmlns:a16="http://schemas.microsoft.com/office/drawing/2014/main" id="{231BFA67-376A-4F6A-BA50-6A831293FAB3}"/>
                </a:ext>
              </a:extLst>
            </p:cNvPr>
            <p:cNvSpPr/>
            <p:nvPr/>
          </p:nvSpPr>
          <p:spPr>
            <a:xfrm>
              <a:off x="2732125" y="2789150"/>
              <a:ext cx="2365875" cy="1361225"/>
            </a:xfrm>
            <a:custGeom>
              <a:avLst/>
              <a:gdLst/>
              <a:ahLst/>
              <a:cxnLst/>
              <a:rect l="l" t="t" r="r" b="b"/>
              <a:pathLst>
                <a:path w="94635" h="54449" extrusionOk="0">
                  <a:moveTo>
                    <a:pt x="74453" y="1"/>
                  </a:moveTo>
                  <a:cubicBezTo>
                    <a:pt x="74081" y="1"/>
                    <a:pt x="73716" y="105"/>
                    <a:pt x="73386" y="299"/>
                  </a:cubicBezTo>
                  <a:lnTo>
                    <a:pt x="634" y="42262"/>
                  </a:lnTo>
                  <a:cubicBezTo>
                    <a:pt x="67" y="42596"/>
                    <a:pt x="0" y="43096"/>
                    <a:pt x="467" y="43363"/>
                  </a:cubicBezTo>
                  <a:lnTo>
                    <a:pt x="19481" y="54271"/>
                  </a:lnTo>
                  <a:cubicBezTo>
                    <a:pt x="19748" y="54390"/>
                    <a:pt x="20028" y="54449"/>
                    <a:pt x="20309" y="54449"/>
                  </a:cubicBezTo>
                  <a:cubicBezTo>
                    <a:pt x="20661" y="54449"/>
                    <a:pt x="21015" y="54356"/>
                    <a:pt x="21349" y="54171"/>
                  </a:cubicBezTo>
                  <a:lnTo>
                    <a:pt x="94034" y="12174"/>
                  </a:lnTo>
                  <a:cubicBezTo>
                    <a:pt x="94568" y="11841"/>
                    <a:pt x="94635" y="11340"/>
                    <a:pt x="94168" y="11073"/>
                  </a:cubicBezTo>
                  <a:lnTo>
                    <a:pt x="75254" y="165"/>
                  </a:lnTo>
                  <a:cubicBezTo>
                    <a:pt x="74990" y="54"/>
                    <a:pt x="74719" y="1"/>
                    <a:pt x="74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67;p63">
              <a:extLst>
                <a:ext uri="{FF2B5EF4-FFF2-40B4-BE49-F238E27FC236}">
                  <a16:creationId xmlns:a16="http://schemas.microsoft.com/office/drawing/2014/main" id="{982FFADD-62A9-4AFC-8068-2B98CEAC66DE}"/>
                </a:ext>
              </a:extLst>
            </p:cNvPr>
            <p:cNvSpPr/>
            <p:nvPr/>
          </p:nvSpPr>
          <p:spPr>
            <a:xfrm>
              <a:off x="2781325" y="2828725"/>
              <a:ext cx="2269150" cy="1298650"/>
            </a:xfrm>
            <a:custGeom>
              <a:avLst/>
              <a:gdLst/>
              <a:ahLst/>
              <a:cxnLst/>
              <a:rect l="l" t="t" r="r" b="b"/>
              <a:pathLst>
                <a:path w="90766" h="51946" extrusionOk="0">
                  <a:moveTo>
                    <a:pt x="72919" y="0"/>
                  </a:moveTo>
                  <a:cubicBezTo>
                    <a:pt x="72869" y="0"/>
                    <a:pt x="72819" y="17"/>
                    <a:pt x="72752" y="50"/>
                  </a:cubicBezTo>
                  <a:lnTo>
                    <a:pt x="70451" y="1318"/>
                  </a:lnTo>
                  <a:cubicBezTo>
                    <a:pt x="70384" y="1385"/>
                    <a:pt x="70317" y="1451"/>
                    <a:pt x="70451" y="1551"/>
                  </a:cubicBezTo>
                  <a:lnTo>
                    <a:pt x="71051" y="1918"/>
                  </a:lnTo>
                  <a:cubicBezTo>
                    <a:pt x="71101" y="1935"/>
                    <a:pt x="71151" y="1943"/>
                    <a:pt x="71205" y="1943"/>
                  </a:cubicBezTo>
                  <a:cubicBezTo>
                    <a:pt x="71260" y="1943"/>
                    <a:pt x="71318" y="1935"/>
                    <a:pt x="71385" y="1918"/>
                  </a:cubicBezTo>
                  <a:lnTo>
                    <a:pt x="73653" y="584"/>
                  </a:lnTo>
                  <a:cubicBezTo>
                    <a:pt x="73753" y="551"/>
                    <a:pt x="73786" y="451"/>
                    <a:pt x="73653" y="384"/>
                  </a:cubicBezTo>
                  <a:lnTo>
                    <a:pt x="73086" y="50"/>
                  </a:lnTo>
                  <a:cubicBezTo>
                    <a:pt x="73019" y="17"/>
                    <a:pt x="72969" y="0"/>
                    <a:pt x="72919" y="0"/>
                  </a:cubicBezTo>
                  <a:close/>
                  <a:moveTo>
                    <a:pt x="69596" y="1927"/>
                  </a:moveTo>
                  <a:cubicBezTo>
                    <a:pt x="69542" y="1927"/>
                    <a:pt x="69483" y="1935"/>
                    <a:pt x="69417" y="1952"/>
                  </a:cubicBezTo>
                  <a:lnTo>
                    <a:pt x="67115" y="3253"/>
                  </a:lnTo>
                  <a:cubicBezTo>
                    <a:pt x="67048" y="3286"/>
                    <a:pt x="66982" y="3386"/>
                    <a:pt x="67115" y="3453"/>
                  </a:cubicBezTo>
                  <a:lnTo>
                    <a:pt x="67715" y="3820"/>
                  </a:lnTo>
                  <a:cubicBezTo>
                    <a:pt x="67749" y="3853"/>
                    <a:pt x="67799" y="3870"/>
                    <a:pt x="67857" y="3870"/>
                  </a:cubicBezTo>
                  <a:cubicBezTo>
                    <a:pt x="67916" y="3870"/>
                    <a:pt x="67982" y="3853"/>
                    <a:pt x="68049" y="3820"/>
                  </a:cubicBezTo>
                  <a:lnTo>
                    <a:pt x="70317" y="2485"/>
                  </a:lnTo>
                  <a:cubicBezTo>
                    <a:pt x="70417" y="2452"/>
                    <a:pt x="70451" y="2385"/>
                    <a:pt x="70317" y="2285"/>
                  </a:cubicBezTo>
                  <a:lnTo>
                    <a:pt x="69750" y="1952"/>
                  </a:lnTo>
                  <a:cubicBezTo>
                    <a:pt x="69700" y="1935"/>
                    <a:pt x="69650" y="1927"/>
                    <a:pt x="69596" y="1927"/>
                  </a:cubicBezTo>
                  <a:close/>
                  <a:moveTo>
                    <a:pt x="75934" y="1760"/>
                  </a:moveTo>
                  <a:cubicBezTo>
                    <a:pt x="75880" y="1760"/>
                    <a:pt x="75821" y="1768"/>
                    <a:pt x="75755" y="1785"/>
                  </a:cubicBezTo>
                  <a:lnTo>
                    <a:pt x="73453" y="3119"/>
                  </a:lnTo>
                  <a:cubicBezTo>
                    <a:pt x="73386" y="3152"/>
                    <a:pt x="73319" y="3253"/>
                    <a:pt x="73453" y="3319"/>
                  </a:cubicBezTo>
                  <a:lnTo>
                    <a:pt x="75621" y="4520"/>
                  </a:lnTo>
                  <a:cubicBezTo>
                    <a:pt x="75688" y="4553"/>
                    <a:pt x="75738" y="4570"/>
                    <a:pt x="75788" y="4570"/>
                  </a:cubicBezTo>
                  <a:cubicBezTo>
                    <a:pt x="75838" y="4570"/>
                    <a:pt x="75888" y="4553"/>
                    <a:pt x="75955" y="4520"/>
                  </a:cubicBezTo>
                  <a:lnTo>
                    <a:pt x="78256" y="3253"/>
                  </a:lnTo>
                  <a:cubicBezTo>
                    <a:pt x="78323" y="3186"/>
                    <a:pt x="78390" y="3119"/>
                    <a:pt x="78256" y="3019"/>
                  </a:cubicBezTo>
                  <a:lnTo>
                    <a:pt x="76088" y="1785"/>
                  </a:lnTo>
                  <a:cubicBezTo>
                    <a:pt x="76038" y="1768"/>
                    <a:pt x="75988" y="1760"/>
                    <a:pt x="75934" y="1760"/>
                  </a:cubicBezTo>
                  <a:close/>
                  <a:moveTo>
                    <a:pt x="66260" y="3870"/>
                  </a:moveTo>
                  <a:cubicBezTo>
                    <a:pt x="66206" y="3870"/>
                    <a:pt x="66148" y="3886"/>
                    <a:pt x="66081" y="3920"/>
                  </a:cubicBezTo>
                  <a:lnTo>
                    <a:pt x="63779" y="5221"/>
                  </a:lnTo>
                  <a:cubicBezTo>
                    <a:pt x="63713" y="5254"/>
                    <a:pt x="63646" y="5321"/>
                    <a:pt x="63779" y="5421"/>
                  </a:cubicBezTo>
                  <a:lnTo>
                    <a:pt x="64380" y="5754"/>
                  </a:lnTo>
                  <a:cubicBezTo>
                    <a:pt x="64413" y="5771"/>
                    <a:pt x="64463" y="5779"/>
                    <a:pt x="64522" y="5779"/>
                  </a:cubicBezTo>
                  <a:cubicBezTo>
                    <a:pt x="64580" y="5779"/>
                    <a:pt x="64647" y="5771"/>
                    <a:pt x="64713" y="5754"/>
                  </a:cubicBezTo>
                  <a:lnTo>
                    <a:pt x="66982" y="4453"/>
                  </a:lnTo>
                  <a:cubicBezTo>
                    <a:pt x="67082" y="4420"/>
                    <a:pt x="67115" y="4320"/>
                    <a:pt x="66982" y="4253"/>
                  </a:cubicBezTo>
                  <a:lnTo>
                    <a:pt x="66415" y="3920"/>
                  </a:lnTo>
                  <a:cubicBezTo>
                    <a:pt x="66365" y="3886"/>
                    <a:pt x="66314" y="3870"/>
                    <a:pt x="66260" y="3870"/>
                  </a:cubicBezTo>
                  <a:close/>
                  <a:moveTo>
                    <a:pt x="72540" y="3661"/>
                  </a:moveTo>
                  <a:cubicBezTo>
                    <a:pt x="72486" y="3661"/>
                    <a:pt x="72436" y="3669"/>
                    <a:pt x="72385" y="3686"/>
                  </a:cubicBezTo>
                  <a:lnTo>
                    <a:pt x="70084" y="5020"/>
                  </a:lnTo>
                  <a:cubicBezTo>
                    <a:pt x="69984" y="5087"/>
                    <a:pt x="69950" y="5154"/>
                    <a:pt x="70084" y="5254"/>
                  </a:cubicBezTo>
                  <a:lnTo>
                    <a:pt x="72252" y="6488"/>
                  </a:lnTo>
                  <a:cubicBezTo>
                    <a:pt x="72285" y="6522"/>
                    <a:pt x="72335" y="6538"/>
                    <a:pt x="72394" y="6538"/>
                  </a:cubicBezTo>
                  <a:cubicBezTo>
                    <a:pt x="72452" y="6538"/>
                    <a:pt x="72519" y="6522"/>
                    <a:pt x="72586" y="6488"/>
                  </a:cubicBezTo>
                  <a:lnTo>
                    <a:pt x="74887" y="5187"/>
                  </a:lnTo>
                  <a:cubicBezTo>
                    <a:pt x="74954" y="5154"/>
                    <a:pt x="74987" y="5087"/>
                    <a:pt x="74887" y="4987"/>
                  </a:cubicBezTo>
                  <a:lnTo>
                    <a:pt x="72719" y="3686"/>
                  </a:lnTo>
                  <a:cubicBezTo>
                    <a:pt x="72652" y="3669"/>
                    <a:pt x="72594" y="3661"/>
                    <a:pt x="72540" y="3661"/>
                  </a:cubicBezTo>
                  <a:close/>
                  <a:moveTo>
                    <a:pt x="62912" y="5796"/>
                  </a:moveTo>
                  <a:cubicBezTo>
                    <a:pt x="62862" y="5796"/>
                    <a:pt x="62812" y="5804"/>
                    <a:pt x="62745" y="5821"/>
                  </a:cubicBezTo>
                  <a:lnTo>
                    <a:pt x="60444" y="7122"/>
                  </a:lnTo>
                  <a:cubicBezTo>
                    <a:pt x="60377" y="7155"/>
                    <a:pt x="60310" y="7255"/>
                    <a:pt x="60444" y="7322"/>
                  </a:cubicBezTo>
                  <a:lnTo>
                    <a:pt x="61044" y="7656"/>
                  </a:lnTo>
                  <a:cubicBezTo>
                    <a:pt x="61094" y="7689"/>
                    <a:pt x="61144" y="7706"/>
                    <a:pt x="61198" y="7706"/>
                  </a:cubicBezTo>
                  <a:cubicBezTo>
                    <a:pt x="61253" y="7706"/>
                    <a:pt x="61311" y="7689"/>
                    <a:pt x="61378" y="7656"/>
                  </a:cubicBezTo>
                  <a:lnTo>
                    <a:pt x="63646" y="6355"/>
                  </a:lnTo>
                  <a:cubicBezTo>
                    <a:pt x="63746" y="6321"/>
                    <a:pt x="63779" y="6255"/>
                    <a:pt x="63646" y="6155"/>
                  </a:cubicBezTo>
                  <a:lnTo>
                    <a:pt x="63079" y="5821"/>
                  </a:lnTo>
                  <a:cubicBezTo>
                    <a:pt x="63012" y="5804"/>
                    <a:pt x="62962" y="5796"/>
                    <a:pt x="62912" y="5796"/>
                  </a:cubicBezTo>
                  <a:close/>
                  <a:moveTo>
                    <a:pt x="78982" y="3536"/>
                  </a:moveTo>
                  <a:cubicBezTo>
                    <a:pt x="78923" y="3536"/>
                    <a:pt x="78857" y="3553"/>
                    <a:pt x="78790" y="3586"/>
                  </a:cubicBezTo>
                  <a:lnTo>
                    <a:pt x="76488" y="4920"/>
                  </a:lnTo>
                  <a:cubicBezTo>
                    <a:pt x="76455" y="4954"/>
                    <a:pt x="76455" y="5054"/>
                    <a:pt x="76488" y="5087"/>
                  </a:cubicBezTo>
                  <a:lnTo>
                    <a:pt x="81792" y="8123"/>
                  </a:lnTo>
                  <a:cubicBezTo>
                    <a:pt x="81859" y="8139"/>
                    <a:pt x="81909" y="8148"/>
                    <a:pt x="81959" y="8148"/>
                  </a:cubicBezTo>
                  <a:cubicBezTo>
                    <a:pt x="82009" y="8148"/>
                    <a:pt x="82059" y="8139"/>
                    <a:pt x="82126" y="8123"/>
                  </a:cubicBezTo>
                  <a:lnTo>
                    <a:pt x="84427" y="6822"/>
                  </a:lnTo>
                  <a:cubicBezTo>
                    <a:pt x="84494" y="6788"/>
                    <a:pt x="84561" y="6688"/>
                    <a:pt x="84427" y="6622"/>
                  </a:cubicBezTo>
                  <a:lnTo>
                    <a:pt x="79124" y="3586"/>
                  </a:lnTo>
                  <a:cubicBezTo>
                    <a:pt x="79090" y="3553"/>
                    <a:pt x="79040" y="3536"/>
                    <a:pt x="78982" y="3536"/>
                  </a:cubicBezTo>
                  <a:close/>
                  <a:moveTo>
                    <a:pt x="75680" y="5462"/>
                  </a:moveTo>
                  <a:cubicBezTo>
                    <a:pt x="75621" y="5462"/>
                    <a:pt x="75554" y="5471"/>
                    <a:pt x="75488" y="5487"/>
                  </a:cubicBezTo>
                  <a:lnTo>
                    <a:pt x="73219" y="6822"/>
                  </a:lnTo>
                  <a:cubicBezTo>
                    <a:pt x="73119" y="6888"/>
                    <a:pt x="73086" y="6955"/>
                    <a:pt x="73219" y="7022"/>
                  </a:cubicBezTo>
                  <a:lnTo>
                    <a:pt x="75388" y="8289"/>
                  </a:lnTo>
                  <a:cubicBezTo>
                    <a:pt x="75438" y="8306"/>
                    <a:pt x="75488" y="8314"/>
                    <a:pt x="75542" y="8314"/>
                  </a:cubicBezTo>
                  <a:cubicBezTo>
                    <a:pt x="75596" y="8314"/>
                    <a:pt x="75654" y="8306"/>
                    <a:pt x="75721" y="8289"/>
                  </a:cubicBezTo>
                  <a:lnTo>
                    <a:pt x="77989" y="6989"/>
                  </a:lnTo>
                  <a:cubicBezTo>
                    <a:pt x="78090" y="6955"/>
                    <a:pt x="78123" y="6855"/>
                    <a:pt x="77989" y="6788"/>
                  </a:cubicBezTo>
                  <a:lnTo>
                    <a:pt x="75821" y="5487"/>
                  </a:lnTo>
                  <a:cubicBezTo>
                    <a:pt x="75788" y="5471"/>
                    <a:pt x="75738" y="5462"/>
                    <a:pt x="75680" y="5462"/>
                  </a:cubicBezTo>
                  <a:close/>
                  <a:moveTo>
                    <a:pt x="69225" y="5596"/>
                  </a:moveTo>
                  <a:cubicBezTo>
                    <a:pt x="69167" y="5596"/>
                    <a:pt x="69116" y="5604"/>
                    <a:pt x="69083" y="5621"/>
                  </a:cubicBezTo>
                  <a:lnTo>
                    <a:pt x="66781" y="6922"/>
                  </a:lnTo>
                  <a:cubicBezTo>
                    <a:pt x="66715" y="6955"/>
                    <a:pt x="66648" y="7055"/>
                    <a:pt x="66781" y="7122"/>
                  </a:cubicBezTo>
                  <a:lnTo>
                    <a:pt x="68950" y="8390"/>
                  </a:lnTo>
                  <a:cubicBezTo>
                    <a:pt x="69000" y="8406"/>
                    <a:pt x="69050" y="8415"/>
                    <a:pt x="69104" y="8415"/>
                  </a:cubicBezTo>
                  <a:cubicBezTo>
                    <a:pt x="69158" y="8415"/>
                    <a:pt x="69217" y="8406"/>
                    <a:pt x="69283" y="8390"/>
                  </a:cubicBezTo>
                  <a:lnTo>
                    <a:pt x="71585" y="7089"/>
                  </a:lnTo>
                  <a:cubicBezTo>
                    <a:pt x="71652" y="7022"/>
                    <a:pt x="71718" y="6955"/>
                    <a:pt x="71585" y="6888"/>
                  </a:cubicBezTo>
                  <a:lnTo>
                    <a:pt x="69417" y="5621"/>
                  </a:lnTo>
                  <a:cubicBezTo>
                    <a:pt x="69350" y="5604"/>
                    <a:pt x="69283" y="5596"/>
                    <a:pt x="69225" y="5596"/>
                  </a:cubicBezTo>
                  <a:close/>
                  <a:moveTo>
                    <a:pt x="78790" y="7264"/>
                  </a:moveTo>
                  <a:cubicBezTo>
                    <a:pt x="78740" y="7264"/>
                    <a:pt x="78690" y="7272"/>
                    <a:pt x="78623" y="7289"/>
                  </a:cubicBezTo>
                  <a:lnTo>
                    <a:pt x="76322" y="8623"/>
                  </a:lnTo>
                  <a:cubicBezTo>
                    <a:pt x="76255" y="8656"/>
                    <a:pt x="76222" y="8756"/>
                    <a:pt x="76322" y="8823"/>
                  </a:cubicBezTo>
                  <a:lnTo>
                    <a:pt x="78490" y="10091"/>
                  </a:lnTo>
                  <a:cubicBezTo>
                    <a:pt x="78623" y="10091"/>
                    <a:pt x="78723" y="10091"/>
                    <a:pt x="78790" y="10057"/>
                  </a:cubicBezTo>
                  <a:lnTo>
                    <a:pt x="81092" y="8756"/>
                  </a:lnTo>
                  <a:cubicBezTo>
                    <a:pt x="81158" y="8690"/>
                    <a:pt x="81225" y="8623"/>
                    <a:pt x="81092" y="8556"/>
                  </a:cubicBezTo>
                  <a:lnTo>
                    <a:pt x="78957" y="7289"/>
                  </a:lnTo>
                  <a:cubicBezTo>
                    <a:pt x="78890" y="7272"/>
                    <a:pt x="78840" y="7264"/>
                    <a:pt x="78790" y="7264"/>
                  </a:cubicBezTo>
                  <a:close/>
                  <a:moveTo>
                    <a:pt x="72331" y="7372"/>
                  </a:moveTo>
                  <a:cubicBezTo>
                    <a:pt x="72277" y="7372"/>
                    <a:pt x="72219" y="7389"/>
                    <a:pt x="72152" y="7422"/>
                  </a:cubicBezTo>
                  <a:lnTo>
                    <a:pt x="69884" y="8690"/>
                  </a:lnTo>
                  <a:cubicBezTo>
                    <a:pt x="69784" y="8756"/>
                    <a:pt x="69750" y="8823"/>
                    <a:pt x="69884" y="8923"/>
                  </a:cubicBezTo>
                  <a:lnTo>
                    <a:pt x="72019" y="10157"/>
                  </a:lnTo>
                  <a:cubicBezTo>
                    <a:pt x="72069" y="10207"/>
                    <a:pt x="72135" y="10233"/>
                    <a:pt x="72202" y="10233"/>
                  </a:cubicBezTo>
                  <a:cubicBezTo>
                    <a:pt x="72269" y="10233"/>
                    <a:pt x="72335" y="10207"/>
                    <a:pt x="72385" y="10157"/>
                  </a:cubicBezTo>
                  <a:lnTo>
                    <a:pt x="74654" y="8857"/>
                  </a:lnTo>
                  <a:cubicBezTo>
                    <a:pt x="74754" y="8823"/>
                    <a:pt x="74787" y="8756"/>
                    <a:pt x="74654" y="8656"/>
                  </a:cubicBezTo>
                  <a:lnTo>
                    <a:pt x="72486" y="7422"/>
                  </a:lnTo>
                  <a:cubicBezTo>
                    <a:pt x="72436" y="7389"/>
                    <a:pt x="72385" y="7372"/>
                    <a:pt x="72331" y="7372"/>
                  </a:cubicBezTo>
                  <a:close/>
                  <a:moveTo>
                    <a:pt x="65885" y="7506"/>
                  </a:moveTo>
                  <a:cubicBezTo>
                    <a:pt x="65831" y="7506"/>
                    <a:pt x="65781" y="7522"/>
                    <a:pt x="65747" y="7556"/>
                  </a:cubicBezTo>
                  <a:lnTo>
                    <a:pt x="65714" y="7556"/>
                  </a:lnTo>
                  <a:lnTo>
                    <a:pt x="63412" y="8823"/>
                  </a:lnTo>
                  <a:cubicBezTo>
                    <a:pt x="63312" y="8890"/>
                    <a:pt x="63279" y="8957"/>
                    <a:pt x="63412" y="9057"/>
                  </a:cubicBezTo>
                  <a:lnTo>
                    <a:pt x="65581" y="10291"/>
                  </a:lnTo>
                  <a:cubicBezTo>
                    <a:pt x="65647" y="10308"/>
                    <a:pt x="65697" y="10316"/>
                    <a:pt x="65747" y="10316"/>
                  </a:cubicBezTo>
                  <a:cubicBezTo>
                    <a:pt x="65797" y="10316"/>
                    <a:pt x="65847" y="10308"/>
                    <a:pt x="65914" y="10291"/>
                  </a:cubicBezTo>
                  <a:lnTo>
                    <a:pt x="68216" y="8990"/>
                  </a:lnTo>
                  <a:cubicBezTo>
                    <a:pt x="68283" y="8957"/>
                    <a:pt x="68316" y="8890"/>
                    <a:pt x="68216" y="8790"/>
                  </a:cubicBezTo>
                  <a:lnTo>
                    <a:pt x="66048" y="7556"/>
                  </a:lnTo>
                  <a:cubicBezTo>
                    <a:pt x="65998" y="7522"/>
                    <a:pt x="65939" y="7506"/>
                    <a:pt x="65885" y="7506"/>
                  </a:cubicBezTo>
                  <a:close/>
                  <a:moveTo>
                    <a:pt x="58109" y="7672"/>
                  </a:moveTo>
                  <a:cubicBezTo>
                    <a:pt x="58059" y="7672"/>
                    <a:pt x="58009" y="7689"/>
                    <a:pt x="57942" y="7722"/>
                  </a:cubicBezTo>
                  <a:lnTo>
                    <a:pt x="55640" y="8990"/>
                  </a:lnTo>
                  <a:cubicBezTo>
                    <a:pt x="55573" y="9057"/>
                    <a:pt x="55540" y="9123"/>
                    <a:pt x="55640" y="9223"/>
                  </a:cubicBezTo>
                  <a:lnTo>
                    <a:pt x="57808" y="10458"/>
                  </a:lnTo>
                  <a:cubicBezTo>
                    <a:pt x="57858" y="10474"/>
                    <a:pt x="57917" y="10483"/>
                    <a:pt x="57975" y="10483"/>
                  </a:cubicBezTo>
                  <a:cubicBezTo>
                    <a:pt x="58034" y="10483"/>
                    <a:pt x="58092" y="10474"/>
                    <a:pt x="58142" y="10458"/>
                  </a:cubicBezTo>
                  <a:lnTo>
                    <a:pt x="60444" y="9157"/>
                  </a:lnTo>
                  <a:cubicBezTo>
                    <a:pt x="60544" y="9123"/>
                    <a:pt x="60577" y="9057"/>
                    <a:pt x="60444" y="8957"/>
                  </a:cubicBezTo>
                  <a:lnTo>
                    <a:pt x="58275" y="7722"/>
                  </a:lnTo>
                  <a:cubicBezTo>
                    <a:pt x="58209" y="7689"/>
                    <a:pt x="58159" y="7672"/>
                    <a:pt x="58109" y="7672"/>
                  </a:cubicBezTo>
                  <a:close/>
                  <a:moveTo>
                    <a:pt x="85228" y="7130"/>
                  </a:moveTo>
                  <a:cubicBezTo>
                    <a:pt x="85170" y="7130"/>
                    <a:pt x="85111" y="7139"/>
                    <a:pt x="85061" y="7155"/>
                  </a:cubicBezTo>
                  <a:lnTo>
                    <a:pt x="82760" y="8490"/>
                  </a:lnTo>
                  <a:cubicBezTo>
                    <a:pt x="82659" y="8556"/>
                    <a:pt x="82626" y="8623"/>
                    <a:pt x="82760" y="8690"/>
                  </a:cubicBezTo>
                  <a:lnTo>
                    <a:pt x="88063" y="11759"/>
                  </a:lnTo>
                  <a:cubicBezTo>
                    <a:pt x="88113" y="11775"/>
                    <a:pt x="88163" y="11784"/>
                    <a:pt x="88218" y="11784"/>
                  </a:cubicBezTo>
                  <a:cubicBezTo>
                    <a:pt x="88272" y="11784"/>
                    <a:pt x="88330" y="11775"/>
                    <a:pt x="88397" y="11759"/>
                  </a:cubicBezTo>
                  <a:lnTo>
                    <a:pt x="90665" y="10458"/>
                  </a:lnTo>
                  <a:cubicBezTo>
                    <a:pt x="90765" y="10358"/>
                    <a:pt x="90765" y="10258"/>
                    <a:pt x="90665" y="10224"/>
                  </a:cubicBezTo>
                  <a:lnTo>
                    <a:pt x="85395" y="7155"/>
                  </a:lnTo>
                  <a:cubicBezTo>
                    <a:pt x="85345" y="7139"/>
                    <a:pt x="85286" y="7130"/>
                    <a:pt x="85228" y="7130"/>
                  </a:cubicBezTo>
                  <a:close/>
                  <a:moveTo>
                    <a:pt x="81938" y="9040"/>
                  </a:moveTo>
                  <a:cubicBezTo>
                    <a:pt x="81884" y="9040"/>
                    <a:pt x="81826" y="9057"/>
                    <a:pt x="81759" y="9090"/>
                  </a:cubicBezTo>
                  <a:lnTo>
                    <a:pt x="79457" y="10424"/>
                  </a:lnTo>
                  <a:cubicBezTo>
                    <a:pt x="79390" y="10458"/>
                    <a:pt x="79324" y="10524"/>
                    <a:pt x="79457" y="10624"/>
                  </a:cubicBezTo>
                  <a:lnTo>
                    <a:pt x="81625" y="11859"/>
                  </a:lnTo>
                  <a:cubicBezTo>
                    <a:pt x="81670" y="11889"/>
                    <a:pt x="81715" y="11905"/>
                    <a:pt x="81763" y="11905"/>
                  </a:cubicBezTo>
                  <a:cubicBezTo>
                    <a:pt x="81822" y="11905"/>
                    <a:pt x="81886" y="11880"/>
                    <a:pt x="81959" y="11825"/>
                  </a:cubicBezTo>
                  <a:lnTo>
                    <a:pt x="84261" y="10524"/>
                  </a:lnTo>
                  <a:cubicBezTo>
                    <a:pt x="84327" y="10491"/>
                    <a:pt x="84394" y="10424"/>
                    <a:pt x="84261" y="10324"/>
                  </a:cubicBezTo>
                  <a:lnTo>
                    <a:pt x="82092" y="9090"/>
                  </a:lnTo>
                  <a:cubicBezTo>
                    <a:pt x="82042" y="9057"/>
                    <a:pt x="81992" y="9040"/>
                    <a:pt x="81938" y="9040"/>
                  </a:cubicBezTo>
                  <a:close/>
                  <a:moveTo>
                    <a:pt x="75479" y="9165"/>
                  </a:moveTo>
                  <a:cubicBezTo>
                    <a:pt x="75421" y="9165"/>
                    <a:pt x="75354" y="9173"/>
                    <a:pt x="75288" y="9190"/>
                  </a:cubicBezTo>
                  <a:lnTo>
                    <a:pt x="72986" y="10491"/>
                  </a:lnTo>
                  <a:cubicBezTo>
                    <a:pt x="72919" y="10558"/>
                    <a:pt x="72852" y="10624"/>
                    <a:pt x="72986" y="10725"/>
                  </a:cubicBezTo>
                  <a:lnTo>
                    <a:pt x="75154" y="11959"/>
                  </a:lnTo>
                  <a:cubicBezTo>
                    <a:pt x="75204" y="11975"/>
                    <a:pt x="75263" y="11984"/>
                    <a:pt x="75321" y="11984"/>
                  </a:cubicBezTo>
                  <a:cubicBezTo>
                    <a:pt x="75379" y="11984"/>
                    <a:pt x="75438" y="11975"/>
                    <a:pt x="75488" y="11959"/>
                  </a:cubicBezTo>
                  <a:lnTo>
                    <a:pt x="77789" y="10658"/>
                  </a:lnTo>
                  <a:cubicBezTo>
                    <a:pt x="77889" y="10624"/>
                    <a:pt x="77923" y="10524"/>
                    <a:pt x="77789" y="10458"/>
                  </a:cubicBezTo>
                  <a:lnTo>
                    <a:pt x="75621" y="9190"/>
                  </a:lnTo>
                  <a:cubicBezTo>
                    <a:pt x="75588" y="9173"/>
                    <a:pt x="75538" y="9165"/>
                    <a:pt x="75479" y="9165"/>
                  </a:cubicBezTo>
                  <a:close/>
                  <a:moveTo>
                    <a:pt x="69008" y="9299"/>
                  </a:moveTo>
                  <a:cubicBezTo>
                    <a:pt x="68950" y="9299"/>
                    <a:pt x="68883" y="9307"/>
                    <a:pt x="68816" y="9324"/>
                  </a:cubicBezTo>
                  <a:lnTo>
                    <a:pt x="66548" y="10624"/>
                  </a:lnTo>
                  <a:cubicBezTo>
                    <a:pt x="66448" y="10658"/>
                    <a:pt x="66415" y="10758"/>
                    <a:pt x="66548" y="10825"/>
                  </a:cubicBezTo>
                  <a:lnTo>
                    <a:pt x="68683" y="12092"/>
                  </a:lnTo>
                  <a:cubicBezTo>
                    <a:pt x="68733" y="12109"/>
                    <a:pt x="68791" y="12117"/>
                    <a:pt x="68854" y="12117"/>
                  </a:cubicBezTo>
                  <a:cubicBezTo>
                    <a:pt x="68916" y="12117"/>
                    <a:pt x="68983" y="12109"/>
                    <a:pt x="69050" y="12092"/>
                  </a:cubicBezTo>
                  <a:lnTo>
                    <a:pt x="71318" y="10791"/>
                  </a:lnTo>
                  <a:cubicBezTo>
                    <a:pt x="71418" y="10758"/>
                    <a:pt x="71451" y="10658"/>
                    <a:pt x="71318" y="10591"/>
                  </a:cubicBezTo>
                  <a:lnTo>
                    <a:pt x="69150" y="9324"/>
                  </a:lnTo>
                  <a:cubicBezTo>
                    <a:pt x="69116" y="9307"/>
                    <a:pt x="69066" y="9299"/>
                    <a:pt x="69008" y="9299"/>
                  </a:cubicBezTo>
                  <a:close/>
                  <a:moveTo>
                    <a:pt x="54798" y="9599"/>
                  </a:moveTo>
                  <a:cubicBezTo>
                    <a:pt x="54740" y="9599"/>
                    <a:pt x="54673" y="9607"/>
                    <a:pt x="54606" y="9624"/>
                  </a:cubicBezTo>
                  <a:lnTo>
                    <a:pt x="52304" y="10925"/>
                  </a:lnTo>
                  <a:cubicBezTo>
                    <a:pt x="52238" y="10958"/>
                    <a:pt x="52204" y="11058"/>
                    <a:pt x="52304" y="11125"/>
                  </a:cubicBezTo>
                  <a:lnTo>
                    <a:pt x="54473" y="12392"/>
                  </a:lnTo>
                  <a:cubicBezTo>
                    <a:pt x="54523" y="12409"/>
                    <a:pt x="54581" y="12417"/>
                    <a:pt x="54639" y="12417"/>
                  </a:cubicBezTo>
                  <a:cubicBezTo>
                    <a:pt x="54698" y="12417"/>
                    <a:pt x="54756" y="12409"/>
                    <a:pt x="54806" y="12392"/>
                  </a:cubicBezTo>
                  <a:lnTo>
                    <a:pt x="57108" y="11091"/>
                  </a:lnTo>
                  <a:cubicBezTo>
                    <a:pt x="57208" y="11025"/>
                    <a:pt x="57241" y="10958"/>
                    <a:pt x="57108" y="10858"/>
                  </a:cubicBezTo>
                  <a:lnTo>
                    <a:pt x="54940" y="9624"/>
                  </a:lnTo>
                  <a:cubicBezTo>
                    <a:pt x="54906" y="9607"/>
                    <a:pt x="54856" y="9599"/>
                    <a:pt x="54798" y="9599"/>
                  </a:cubicBezTo>
                  <a:close/>
                  <a:moveTo>
                    <a:pt x="61845" y="9841"/>
                  </a:moveTo>
                  <a:cubicBezTo>
                    <a:pt x="61795" y="9841"/>
                    <a:pt x="61745" y="9857"/>
                    <a:pt x="61711" y="9891"/>
                  </a:cubicBezTo>
                  <a:lnTo>
                    <a:pt x="61644" y="9891"/>
                  </a:lnTo>
                  <a:lnTo>
                    <a:pt x="59376" y="11158"/>
                  </a:lnTo>
                  <a:cubicBezTo>
                    <a:pt x="59276" y="11225"/>
                    <a:pt x="59243" y="11292"/>
                    <a:pt x="59376" y="11392"/>
                  </a:cubicBezTo>
                  <a:lnTo>
                    <a:pt x="61544" y="12626"/>
                  </a:lnTo>
                  <a:cubicBezTo>
                    <a:pt x="61578" y="12643"/>
                    <a:pt x="61628" y="12651"/>
                    <a:pt x="61686" y="12651"/>
                  </a:cubicBezTo>
                  <a:cubicBezTo>
                    <a:pt x="61745" y="12651"/>
                    <a:pt x="61811" y="12643"/>
                    <a:pt x="61878" y="12626"/>
                  </a:cubicBezTo>
                  <a:lnTo>
                    <a:pt x="64146" y="11325"/>
                  </a:lnTo>
                  <a:cubicBezTo>
                    <a:pt x="64246" y="11292"/>
                    <a:pt x="64280" y="11192"/>
                    <a:pt x="64146" y="11125"/>
                  </a:cubicBezTo>
                  <a:lnTo>
                    <a:pt x="61978" y="9891"/>
                  </a:lnTo>
                  <a:cubicBezTo>
                    <a:pt x="61945" y="9857"/>
                    <a:pt x="61895" y="9841"/>
                    <a:pt x="61845" y="9841"/>
                  </a:cubicBezTo>
                  <a:close/>
                  <a:moveTo>
                    <a:pt x="85007" y="10841"/>
                  </a:moveTo>
                  <a:cubicBezTo>
                    <a:pt x="84953" y="10841"/>
                    <a:pt x="84894" y="10858"/>
                    <a:pt x="84828" y="10891"/>
                  </a:cubicBezTo>
                  <a:lnTo>
                    <a:pt x="82559" y="12226"/>
                  </a:lnTo>
                  <a:cubicBezTo>
                    <a:pt x="82459" y="12259"/>
                    <a:pt x="82426" y="12326"/>
                    <a:pt x="82559" y="12426"/>
                  </a:cubicBezTo>
                  <a:lnTo>
                    <a:pt x="84694" y="13660"/>
                  </a:lnTo>
                  <a:cubicBezTo>
                    <a:pt x="84744" y="13693"/>
                    <a:pt x="84803" y="13710"/>
                    <a:pt x="84865" y="13710"/>
                  </a:cubicBezTo>
                  <a:cubicBezTo>
                    <a:pt x="84928" y="13710"/>
                    <a:pt x="84994" y="13693"/>
                    <a:pt x="85061" y="13660"/>
                  </a:cubicBezTo>
                  <a:lnTo>
                    <a:pt x="87329" y="12392"/>
                  </a:lnTo>
                  <a:cubicBezTo>
                    <a:pt x="87430" y="12326"/>
                    <a:pt x="87463" y="12259"/>
                    <a:pt x="87329" y="12159"/>
                  </a:cubicBezTo>
                  <a:lnTo>
                    <a:pt x="85161" y="10891"/>
                  </a:lnTo>
                  <a:cubicBezTo>
                    <a:pt x="85111" y="10858"/>
                    <a:pt x="85061" y="10841"/>
                    <a:pt x="85007" y="10841"/>
                  </a:cubicBezTo>
                  <a:close/>
                  <a:moveTo>
                    <a:pt x="78544" y="10966"/>
                  </a:moveTo>
                  <a:cubicBezTo>
                    <a:pt x="78490" y="10966"/>
                    <a:pt x="78440" y="10975"/>
                    <a:pt x="78390" y="10991"/>
                  </a:cubicBezTo>
                  <a:lnTo>
                    <a:pt x="76088" y="12292"/>
                  </a:lnTo>
                  <a:cubicBezTo>
                    <a:pt x="75988" y="12326"/>
                    <a:pt x="75955" y="12426"/>
                    <a:pt x="76088" y="12492"/>
                  </a:cubicBezTo>
                  <a:lnTo>
                    <a:pt x="78256" y="13760"/>
                  </a:lnTo>
                  <a:cubicBezTo>
                    <a:pt x="78323" y="13793"/>
                    <a:pt x="78381" y="13810"/>
                    <a:pt x="78436" y="13810"/>
                  </a:cubicBezTo>
                  <a:cubicBezTo>
                    <a:pt x="78490" y="13810"/>
                    <a:pt x="78540" y="13793"/>
                    <a:pt x="78590" y="13760"/>
                  </a:cubicBezTo>
                  <a:lnTo>
                    <a:pt x="80892" y="12459"/>
                  </a:lnTo>
                  <a:cubicBezTo>
                    <a:pt x="80958" y="12426"/>
                    <a:pt x="80992" y="12326"/>
                    <a:pt x="80892" y="12259"/>
                  </a:cubicBezTo>
                  <a:lnTo>
                    <a:pt x="78723" y="10991"/>
                  </a:lnTo>
                  <a:cubicBezTo>
                    <a:pt x="78657" y="10975"/>
                    <a:pt x="78598" y="10966"/>
                    <a:pt x="78544" y="10966"/>
                  </a:cubicBezTo>
                  <a:close/>
                  <a:moveTo>
                    <a:pt x="72144" y="11100"/>
                  </a:moveTo>
                  <a:cubicBezTo>
                    <a:pt x="72085" y="11100"/>
                    <a:pt x="72019" y="11108"/>
                    <a:pt x="71952" y="11125"/>
                  </a:cubicBezTo>
                  <a:lnTo>
                    <a:pt x="69650" y="12426"/>
                  </a:lnTo>
                  <a:cubicBezTo>
                    <a:pt x="69583" y="12459"/>
                    <a:pt x="69517" y="12559"/>
                    <a:pt x="69650" y="12626"/>
                  </a:cubicBezTo>
                  <a:lnTo>
                    <a:pt x="71818" y="13893"/>
                  </a:lnTo>
                  <a:cubicBezTo>
                    <a:pt x="71895" y="13913"/>
                    <a:pt x="71972" y="13932"/>
                    <a:pt x="72037" y="13932"/>
                  </a:cubicBezTo>
                  <a:cubicBezTo>
                    <a:pt x="72084" y="13932"/>
                    <a:pt x="72124" y="13922"/>
                    <a:pt x="72152" y="13893"/>
                  </a:cubicBezTo>
                  <a:lnTo>
                    <a:pt x="74454" y="12593"/>
                  </a:lnTo>
                  <a:cubicBezTo>
                    <a:pt x="74554" y="12526"/>
                    <a:pt x="74587" y="12459"/>
                    <a:pt x="74454" y="12392"/>
                  </a:cubicBezTo>
                  <a:lnTo>
                    <a:pt x="72285" y="11125"/>
                  </a:lnTo>
                  <a:cubicBezTo>
                    <a:pt x="72252" y="11108"/>
                    <a:pt x="72202" y="11100"/>
                    <a:pt x="72144" y="11100"/>
                  </a:cubicBezTo>
                  <a:close/>
                  <a:moveTo>
                    <a:pt x="51462" y="11467"/>
                  </a:moveTo>
                  <a:cubicBezTo>
                    <a:pt x="51404" y="11467"/>
                    <a:pt x="51337" y="11475"/>
                    <a:pt x="51270" y="11492"/>
                  </a:cubicBezTo>
                  <a:lnTo>
                    <a:pt x="48969" y="12793"/>
                  </a:lnTo>
                  <a:cubicBezTo>
                    <a:pt x="48902" y="12826"/>
                    <a:pt x="48869" y="12926"/>
                    <a:pt x="48969" y="12993"/>
                  </a:cubicBezTo>
                  <a:lnTo>
                    <a:pt x="51137" y="14294"/>
                  </a:lnTo>
                  <a:cubicBezTo>
                    <a:pt x="51204" y="14310"/>
                    <a:pt x="51262" y="14319"/>
                    <a:pt x="51316" y="14319"/>
                  </a:cubicBezTo>
                  <a:cubicBezTo>
                    <a:pt x="51370" y="14319"/>
                    <a:pt x="51421" y="14310"/>
                    <a:pt x="51471" y="14294"/>
                  </a:cubicBezTo>
                  <a:lnTo>
                    <a:pt x="53772" y="12959"/>
                  </a:lnTo>
                  <a:cubicBezTo>
                    <a:pt x="53872" y="12926"/>
                    <a:pt x="53906" y="12826"/>
                    <a:pt x="53772" y="12759"/>
                  </a:cubicBezTo>
                  <a:lnTo>
                    <a:pt x="51604" y="11492"/>
                  </a:lnTo>
                  <a:cubicBezTo>
                    <a:pt x="51571" y="11475"/>
                    <a:pt x="51521" y="11467"/>
                    <a:pt x="51462" y="11467"/>
                  </a:cubicBezTo>
                  <a:close/>
                  <a:moveTo>
                    <a:pt x="64972" y="11634"/>
                  </a:moveTo>
                  <a:cubicBezTo>
                    <a:pt x="64913" y="11634"/>
                    <a:pt x="64847" y="11642"/>
                    <a:pt x="64780" y="11659"/>
                  </a:cubicBezTo>
                  <a:lnTo>
                    <a:pt x="62478" y="12959"/>
                  </a:lnTo>
                  <a:cubicBezTo>
                    <a:pt x="62412" y="12993"/>
                    <a:pt x="62378" y="13093"/>
                    <a:pt x="62478" y="13160"/>
                  </a:cubicBezTo>
                  <a:lnTo>
                    <a:pt x="64647" y="14427"/>
                  </a:lnTo>
                  <a:cubicBezTo>
                    <a:pt x="64713" y="14461"/>
                    <a:pt x="64780" y="14477"/>
                    <a:pt x="64847" y="14477"/>
                  </a:cubicBezTo>
                  <a:cubicBezTo>
                    <a:pt x="64913" y="14477"/>
                    <a:pt x="64980" y="14461"/>
                    <a:pt x="65047" y="14427"/>
                  </a:cubicBezTo>
                  <a:lnTo>
                    <a:pt x="67282" y="13126"/>
                  </a:lnTo>
                  <a:cubicBezTo>
                    <a:pt x="67382" y="13093"/>
                    <a:pt x="67415" y="12993"/>
                    <a:pt x="67282" y="12926"/>
                  </a:cubicBezTo>
                  <a:lnTo>
                    <a:pt x="65114" y="11659"/>
                  </a:lnTo>
                  <a:cubicBezTo>
                    <a:pt x="65080" y="11642"/>
                    <a:pt x="65030" y="11634"/>
                    <a:pt x="64972" y="11634"/>
                  </a:cubicBezTo>
                  <a:close/>
                  <a:moveTo>
                    <a:pt x="58515" y="11770"/>
                  </a:moveTo>
                  <a:cubicBezTo>
                    <a:pt x="58464" y="11770"/>
                    <a:pt x="58417" y="11778"/>
                    <a:pt x="58375" y="11792"/>
                  </a:cubicBezTo>
                  <a:lnTo>
                    <a:pt x="56107" y="13126"/>
                  </a:lnTo>
                  <a:cubicBezTo>
                    <a:pt x="56040" y="13160"/>
                    <a:pt x="55974" y="13260"/>
                    <a:pt x="56107" y="13326"/>
                  </a:cubicBezTo>
                  <a:lnTo>
                    <a:pt x="58275" y="14594"/>
                  </a:lnTo>
                  <a:cubicBezTo>
                    <a:pt x="58325" y="14611"/>
                    <a:pt x="58375" y="14619"/>
                    <a:pt x="58430" y="14619"/>
                  </a:cubicBezTo>
                  <a:cubicBezTo>
                    <a:pt x="58484" y="14619"/>
                    <a:pt x="58542" y="14611"/>
                    <a:pt x="58609" y="14594"/>
                  </a:cubicBezTo>
                  <a:lnTo>
                    <a:pt x="60911" y="13293"/>
                  </a:lnTo>
                  <a:cubicBezTo>
                    <a:pt x="60977" y="13260"/>
                    <a:pt x="61044" y="13160"/>
                    <a:pt x="60911" y="13093"/>
                  </a:cubicBezTo>
                  <a:lnTo>
                    <a:pt x="58742" y="11825"/>
                  </a:lnTo>
                  <a:cubicBezTo>
                    <a:pt x="58664" y="11786"/>
                    <a:pt x="58586" y="11770"/>
                    <a:pt x="58515" y="11770"/>
                  </a:cubicBezTo>
                  <a:close/>
                  <a:moveTo>
                    <a:pt x="75267" y="12934"/>
                  </a:moveTo>
                  <a:cubicBezTo>
                    <a:pt x="75213" y="12934"/>
                    <a:pt x="75154" y="12943"/>
                    <a:pt x="75087" y="12959"/>
                  </a:cubicBezTo>
                  <a:lnTo>
                    <a:pt x="72786" y="14260"/>
                  </a:lnTo>
                  <a:cubicBezTo>
                    <a:pt x="72719" y="14294"/>
                    <a:pt x="72652" y="14394"/>
                    <a:pt x="72786" y="14461"/>
                  </a:cubicBezTo>
                  <a:lnTo>
                    <a:pt x="74954" y="15728"/>
                  </a:lnTo>
                  <a:cubicBezTo>
                    <a:pt x="75004" y="15745"/>
                    <a:pt x="75054" y="15753"/>
                    <a:pt x="75108" y="15753"/>
                  </a:cubicBezTo>
                  <a:cubicBezTo>
                    <a:pt x="75162" y="15753"/>
                    <a:pt x="75221" y="15745"/>
                    <a:pt x="75288" y="15728"/>
                  </a:cubicBezTo>
                  <a:lnTo>
                    <a:pt x="77589" y="14427"/>
                  </a:lnTo>
                  <a:cubicBezTo>
                    <a:pt x="77656" y="14360"/>
                    <a:pt x="77723" y="14294"/>
                    <a:pt x="77589" y="14194"/>
                  </a:cubicBezTo>
                  <a:lnTo>
                    <a:pt x="75421" y="12959"/>
                  </a:lnTo>
                  <a:cubicBezTo>
                    <a:pt x="75371" y="12943"/>
                    <a:pt x="75321" y="12934"/>
                    <a:pt x="75267" y="12934"/>
                  </a:cubicBezTo>
                  <a:close/>
                  <a:moveTo>
                    <a:pt x="61657" y="13543"/>
                  </a:moveTo>
                  <a:cubicBezTo>
                    <a:pt x="61603" y="13543"/>
                    <a:pt x="61544" y="13560"/>
                    <a:pt x="61478" y="13593"/>
                  </a:cubicBezTo>
                  <a:lnTo>
                    <a:pt x="59209" y="14894"/>
                  </a:lnTo>
                  <a:cubicBezTo>
                    <a:pt x="59109" y="14928"/>
                    <a:pt x="59076" y="14994"/>
                    <a:pt x="59209" y="15094"/>
                  </a:cubicBezTo>
                  <a:lnTo>
                    <a:pt x="61378" y="16329"/>
                  </a:lnTo>
                  <a:cubicBezTo>
                    <a:pt x="61411" y="16362"/>
                    <a:pt x="61461" y="16379"/>
                    <a:pt x="61519" y="16379"/>
                  </a:cubicBezTo>
                  <a:cubicBezTo>
                    <a:pt x="61578" y="16379"/>
                    <a:pt x="61644" y="16362"/>
                    <a:pt x="61711" y="16329"/>
                  </a:cubicBezTo>
                  <a:lnTo>
                    <a:pt x="63979" y="15028"/>
                  </a:lnTo>
                  <a:cubicBezTo>
                    <a:pt x="64080" y="14994"/>
                    <a:pt x="64113" y="14928"/>
                    <a:pt x="63979" y="14827"/>
                  </a:cubicBezTo>
                  <a:lnTo>
                    <a:pt x="61811" y="13593"/>
                  </a:lnTo>
                  <a:cubicBezTo>
                    <a:pt x="61761" y="13560"/>
                    <a:pt x="61711" y="13543"/>
                    <a:pt x="61657" y="13543"/>
                  </a:cubicBezTo>
                  <a:close/>
                  <a:moveTo>
                    <a:pt x="55215" y="13668"/>
                  </a:moveTo>
                  <a:cubicBezTo>
                    <a:pt x="55157" y="13668"/>
                    <a:pt x="55106" y="13677"/>
                    <a:pt x="55073" y="13693"/>
                  </a:cubicBezTo>
                  <a:lnTo>
                    <a:pt x="52771" y="14994"/>
                  </a:lnTo>
                  <a:cubicBezTo>
                    <a:pt x="52705" y="15061"/>
                    <a:pt x="52638" y="15128"/>
                    <a:pt x="52771" y="15228"/>
                  </a:cubicBezTo>
                  <a:lnTo>
                    <a:pt x="54940" y="16462"/>
                  </a:lnTo>
                  <a:cubicBezTo>
                    <a:pt x="55006" y="16479"/>
                    <a:pt x="55056" y="16487"/>
                    <a:pt x="55106" y="16487"/>
                  </a:cubicBezTo>
                  <a:cubicBezTo>
                    <a:pt x="55157" y="16487"/>
                    <a:pt x="55207" y="16479"/>
                    <a:pt x="55273" y="16462"/>
                  </a:cubicBezTo>
                  <a:lnTo>
                    <a:pt x="57575" y="15161"/>
                  </a:lnTo>
                  <a:cubicBezTo>
                    <a:pt x="57642" y="15128"/>
                    <a:pt x="57708" y="15028"/>
                    <a:pt x="57575" y="14961"/>
                  </a:cubicBezTo>
                  <a:lnTo>
                    <a:pt x="55407" y="13693"/>
                  </a:lnTo>
                  <a:cubicBezTo>
                    <a:pt x="55340" y="13677"/>
                    <a:pt x="55273" y="13668"/>
                    <a:pt x="55215" y="13668"/>
                  </a:cubicBezTo>
                  <a:close/>
                  <a:moveTo>
                    <a:pt x="47413" y="13802"/>
                  </a:moveTo>
                  <a:cubicBezTo>
                    <a:pt x="47359" y="13802"/>
                    <a:pt x="47301" y="13810"/>
                    <a:pt x="47234" y="13827"/>
                  </a:cubicBezTo>
                  <a:lnTo>
                    <a:pt x="44933" y="15161"/>
                  </a:lnTo>
                  <a:cubicBezTo>
                    <a:pt x="44866" y="15228"/>
                    <a:pt x="44799" y="15294"/>
                    <a:pt x="44933" y="15361"/>
                  </a:cubicBezTo>
                  <a:lnTo>
                    <a:pt x="47101" y="16629"/>
                  </a:lnTo>
                  <a:cubicBezTo>
                    <a:pt x="47167" y="16645"/>
                    <a:pt x="47218" y="16654"/>
                    <a:pt x="47268" y="16654"/>
                  </a:cubicBezTo>
                  <a:cubicBezTo>
                    <a:pt x="47318" y="16654"/>
                    <a:pt x="47368" y="16645"/>
                    <a:pt x="47434" y="16629"/>
                  </a:cubicBezTo>
                  <a:lnTo>
                    <a:pt x="49736" y="15294"/>
                  </a:lnTo>
                  <a:cubicBezTo>
                    <a:pt x="49803" y="15261"/>
                    <a:pt x="49869" y="15161"/>
                    <a:pt x="49736" y="15094"/>
                  </a:cubicBezTo>
                  <a:lnTo>
                    <a:pt x="47568" y="13827"/>
                  </a:lnTo>
                  <a:cubicBezTo>
                    <a:pt x="47518" y="13810"/>
                    <a:pt x="47468" y="13802"/>
                    <a:pt x="47413" y="13802"/>
                  </a:cubicBezTo>
                  <a:close/>
                  <a:moveTo>
                    <a:pt x="81684" y="12768"/>
                  </a:moveTo>
                  <a:cubicBezTo>
                    <a:pt x="81625" y="12768"/>
                    <a:pt x="81559" y="12776"/>
                    <a:pt x="81492" y="12793"/>
                  </a:cubicBezTo>
                  <a:lnTo>
                    <a:pt x="75921" y="16062"/>
                  </a:lnTo>
                  <a:cubicBezTo>
                    <a:pt x="75821" y="16095"/>
                    <a:pt x="75788" y="16162"/>
                    <a:pt x="75921" y="16262"/>
                  </a:cubicBezTo>
                  <a:lnTo>
                    <a:pt x="78090" y="17496"/>
                  </a:lnTo>
                  <a:cubicBezTo>
                    <a:pt x="78156" y="17529"/>
                    <a:pt x="78206" y="17546"/>
                    <a:pt x="78256" y="17546"/>
                  </a:cubicBezTo>
                  <a:cubicBezTo>
                    <a:pt x="78306" y="17546"/>
                    <a:pt x="78356" y="17529"/>
                    <a:pt x="78423" y="17496"/>
                  </a:cubicBezTo>
                  <a:lnTo>
                    <a:pt x="83994" y="14260"/>
                  </a:lnTo>
                  <a:cubicBezTo>
                    <a:pt x="84094" y="14194"/>
                    <a:pt x="84127" y="14127"/>
                    <a:pt x="83994" y="14060"/>
                  </a:cubicBezTo>
                  <a:lnTo>
                    <a:pt x="81826" y="12793"/>
                  </a:lnTo>
                  <a:cubicBezTo>
                    <a:pt x="81792" y="12776"/>
                    <a:pt x="81742" y="12768"/>
                    <a:pt x="81684" y="12768"/>
                  </a:cubicBezTo>
                  <a:close/>
                  <a:moveTo>
                    <a:pt x="58334" y="15470"/>
                  </a:moveTo>
                  <a:cubicBezTo>
                    <a:pt x="58275" y="15470"/>
                    <a:pt x="58209" y="15478"/>
                    <a:pt x="58142" y="15495"/>
                  </a:cubicBezTo>
                  <a:lnTo>
                    <a:pt x="55874" y="16796"/>
                  </a:lnTo>
                  <a:cubicBezTo>
                    <a:pt x="55774" y="16829"/>
                    <a:pt x="55740" y="16929"/>
                    <a:pt x="55874" y="16996"/>
                  </a:cubicBezTo>
                  <a:lnTo>
                    <a:pt x="58042" y="18263"/>
                  </a:lnTo>
                  <a:cubicBezTo>
                    <a:pt x="58075" y="18297"/>
                    <a:pt x="58134" y="18313"/>
                    <a:pt x="58196" y="18313"/>
                  </a:cubicBezTo>
                  <a:cubicBezTo>
                    <a:pt x="58259" y="18313"/>
                    <a:pt x="58325" y="18297"/>
                    <a:pt x="58375" y="18263"/>
                  </a:cubicBezTo>
                  <a:lnTo>
                    <a:pt x="60644" y="16962"/>
                  </a:lnTo>
                  <a:cubicBezTo>
                    <a:pt x="60744" y="16929"/>
                    <a:pt x="60777" y="16829"/>
                    <a:pt x="60644" y="16762"/>
                  </a:cubicBezTo>
                  <a:lnTo>
                    <a:pt x="58476" y="15495"/>
                  </a:lnTo>
                  <a:cubicBezTo>
                    <a:pt x="58442" y="15478"/>
                    <a:pt x="58392" y="15470"/>
                    <a:pt x="58334" y="15470"/>
                  </a:cubicBezTo>
                  <a:close/>
                  <a:moveTo>
                    <a:pt x="44065" y="15770"/>
                  </a:moveTo>
                  <a:cubicBezTo>
                    <a:pt x="44015" y="15770"/>
                    <a:pt x="43965" y="15778"/>
                    <a:pt x="43898" y="15795"/>
                  </a:cubicBezTo>
                  <a:lnTo>
                    <a:pt x="41597" y="17129"/>
                  </a:lnTo>
                  <a:cubicBezTo>
                    <a:pt x="41530" y="17162"/>
                    <a:pt x="41463" y="17263"/>
                    <a:pt x="41597" y="17329"/>
                  </a:cubicBezTo>
                  <a:lnTo>
                    <a:pt x="43765" y="18597"/>
                  </a:lnTo>
                  <a:cubicBezTo>
                    <a:pt x="43815" y="18614"/>
                    <a:pt x="43865" y="18622"/>
                    <a:pt x="43919" y="18622"/>
                  </a:cubicBezTo>
                  <a:cubicBezTo>
                    <a:pt x="43974" y="18622"/>
                    <a:pt x="44032" y="18614"/>
                    <a:pt x="44099" y="18597"/>
                  </a:cubicBezTo>
                  <a:lnTo>
                    <a:pt x="46400" y="17263"/>
                  </a:lnTo>
                  <a:cubicBezTo>
                    <a:pt x="46467" y="17229"/>
                    <a:pt x="46534" y="17129"/>
                    <a:pt x="46400" y="17062"/>
                  </a:cubicBezTo>
                  <a:lnTo>
                    <a:pt x="44232" y="15795"/>
                  </a:lnTo>
                  <a:cubicBezTo>
                    <a:pt x="44165" y="15778"/>
                    <a:pt x="44115" y="15770"/>
                    <a:pt x="44065" y="15770"/>
                  </a:cubicBezTo>
                  <a:close/>
                  <a:moveTo>
                    <a:pt x="51191" y="16012"/>
                  </a:moveTo>
                  <a:cubicBezTo>
                    <a:pt x="51137" y="16012"/>
                    <a:pt x="51087" y="16028"/>
                    <a:pt x="51037" y="16062"/>
                  </a:cubicBezTo>
                  <a:lnTo>
                    <a:pt x="47201" y="18263"/>
                  </a:lnTo>
                  <a:cubicBezTo>
                    <a:pt x="47101" y="18297"/>
                    <a:pt x="47067" y="18397"/>
                    <a:pt x="47201" y="18463"/>
                  </a:cubicBezTo>
                  <a:lnTo>
                    <a:pt x="49369" y="19731"/>
                  </a:lnTo>
                  <a:cubicBezTo>
                    <a:pt x="49402" y="19748"/>
                    <a:pt x="49452" y="19756"/>
                    <a:pt x="49511" y="19756"/>
                  </a:cubicBezTo>
                  <a:cubicBezTo>
                    <a:pt x="49569" y="19756"/>
                    <a:pt x="49636" y="19748"/>
                    <a:pt x="49703" y="19731"/>
                  </a:cubicBezTo>
                  <a:lnTo>
                    <a:pt x="53539" y="17496"/>
                  </a:lnTo>
                  <a:cubicBezTo>
                    <a:pt x="53605" y="17463"/>
                    <a:pt x="53639" y="17396"/>
                    <a:pt x="53539" y="17296"/>
                  </a:cubicBezTo>
                  <a:lnTo>
                    <a:pt x="51370" y="16062"/>
                  </a:lnTo>
                  <a:cubicBezTo>
                    <a:pt x="51304" y="16028"/>
                    <a:pt x="51245" y="16012"/>
                    <a:pt x="51191" y="16012"/>
                  </a:cubicBezTo>
                  <a:close/>
                  <a:moveTo>
                    <a:pt x="74333" y="17004"/>
                  </a:moveTo>
                  <a:cubicBezTo>
                    <a:pt x="74279" y="17004"/>
                    <a:pt x="74220" y="17012"/>
                    <a:pt x="74153" y="17029"/>
                  </a:cubicBezTo>
                  <a:lnTo>
                    <a:pt x="71885" y="18363"/>
                  </a:lnTo>
                  <a:cubicBezTo>
                    <a:pt x="71785" y="18430"/>
                    <a:pt x="71752" y="18497"/>
                    <a:pt x="71885" y="18597"/>
                  </a:cubicBezTo>
                  <a:lnTo>
                    <a:pt x="74053" y="19831"/>
                  </a:lnTo>
                  <a:cubicBezTo>
                    <a:pt x="74087" y="19864"/>
                    <a:pt x="74137" y="19881"/>
                    <a:pt x="74195" y="19881"/>
                  </a:cubicBezTo>
                  <a:cubicBezTo>
                    <a:pt x="74253" y="19881"/>
                    <a:pt x="74320" y="19864"/>
                    <a:pt x="74387" y="19831"/>
                  </a:cubicBezTo>
                  <a:lnTo>
                    <a:pt x="76655" y="18530"/>
                  </a:lnTo>
                  <a:cubicBezTo>
                    <a:pt x="76755" y="18497"/>
                    <a:pt x="76789" y="18430"/>
                    <a:pt x="76655" y="18330"/>
                  </a:cubicBezTo>
                  <a:lnTo>
                    <a:pt x="74487" y="17029"/>
                  </a:lnTo>
                  <a:cubicBezTo>
                    <a:pt x="74437" y="17012"/>
                    <a:pt x="74387" y="17004"/>
                    <a:pt x="74333" y="17004"/>
                  </a:cubicBezTo>
                  <a:close/>
                  <a:moveTo>
                    <a:pt x="67870" y="17171"/>
                  </a:moveTo>
                  <a:cubicBezTo>
                    <a:pt x="67816" y="17171"/>
                    <a:pt x="67766" y="17179"/>
                    <a:pt x="67715" y="17196"/>
                  </a:cubicBezTo>
                  <a:lnTo>
                    <a:pt x="65414" y="18497"/>
                  </a:lnTo>
                  <a:cubicBezTo>
                    <a:pt x="65314" y="18563"/>
                    <a:pt x="65280" y="18630"/>
                    <a:pt x="65414" y="18697"/>
                  </a:cubicBezTo>
                  <a:lnTo>
                    <a:pt x="67582" y="19964"/>
                  </a:lnTo>
                  <a:cubicBezTo>
                    <a:pt x="67615" y="19981"/>
                    <a:pt x="67665" y="19989"/>
                    <a:pt x="67724" y="19989"/>
                  </a:cubicBezTo>
                  <a:cubicBezTo>
                    <a:pt x="67782" y="19989"/>
                    <a:pt x="67849" y="19981"/>
                    <a:pt x="67916" y="19964"/>
                  </a:cubicBezTo>
                  <a:lnTo>
                    <a:pt x="70217" y="18664"/>
                  </a:lnTo>
                  <a:cubicBezTo>
                    <a:pt x="70284" y="18630"/>
                    <a:pt x="70317" y="18530"/>
                    <a:pt x="70217" y="18463"/>
                  </a:cubicBezTo>
                  <a:lnTo>
                    <a:pt x="68049" y="17196"/>
                  </a:lnTo>
                  <a:cubicBezTo>
                    <a:pt x="67982" y="17179"/>
                    <a:pt x="67924" y="17171"/>
                    <a:pt x="67870" y="17171"/>
                  </a:cubicBezTo>
                  <a:close/>
                  <a:moveTo>
                    <a:pt x="40742" y="17713"/>
                  </a:moveTo>
                  <a:cubicBezTo>
                    <a:pt x="40688" y="17713"/>
                    <a:pt x="40629" y="17730"/>
                    <a:pt x="40563" y="17763"/>
                  </a:cubicBezTo>
                  <a:lnTo>
                    <a:pt x="38261" y="19097"/>
                  </a:lnTo>
                  <a:cubicBezTo>
                    <a:pt x="38194" y="19131"/>
                    <a:pt x="38128" y="19197"/>
                    <a:pt x="38228" y="19297"/>
                  </a:cubicBezTo>
                  <a:lnTo>
                    <a:pt x="40429" y="20498"/>
                  </a:lnTo>
                  <a:cubicBezTo>
                    <a:pt x="40479" y="20532"/>
                    <a:pt x="40529" y="20548"/>
                    <a:pt x="40584" y="20548"/>
                  </a:cubicBezTo>
                  <a:cubicBezTo>
                    <a:pt x="40638" y="20548"/>
                    <a:pt x="40696" y="20532"/>
                    <a:pt x="40763" y="20498"/>
                  </a:cubicBezTo>
                  <a:lnTo>
                    <a:pt x="43065" y="19197"/>
                  </a:lnTo>
                  <a:cubicBezTo>
                    <a:pt x="43131" y="19164"/>
                    <a:pt x="43198" y="19097"/>
                    <a:pt x="43065" y="18997"/>
                  </a:cubicBezTo>
                  <a:lnTo>
                    <a:pt x="40896" y="17763"/>
                  </a:lnTo>
                  <a:cubicBezTo>
                    <a:pt x="40846" y="17730"/>
                    <a:pt x="40796" y="17713"/>
                    <a:pt x="40742" y="17713"/>
                  </a:cubicBezTo>
                  <a:close/>
                  <a:moveTo>
                    <a:pt x="46292" y="18847"/>
                  </a:moveTo>
                  <a:cubicBezTo>
                    <a:pt x="46233" y="18847"/>
                    <a:pt x="46167" y="18864"/>
                    <a:pt x="46100" y="18897"/>
                  </a:cubicBezTo>
                  <a:lnTo>
                    <a:pt x="43798" y="20165"/>
                  </a:lnTo>
                  <a:cubicBezTo>
                    <a:pt x="43732" y="20231"/>
                    <a:pt x="43665" y="20298"/>
                    <a:pt x="43798" y="20398"/>
                  </a:cubicBezTo>
                  <a:lnTo>
                    <a:pt x="45967" y="21632"/>
                  </a:lnTo>
                  <a:cubicBezTo>
                    <a:pt x="46033" y="21649"/>
                    <a:pt x="46083" y="21657"/>
                    <a:pt x="46133" y="21657"/>
                  </a:cubicBezTo>
                  <a:cubicBezTo>
                    <a:pt x="46183" y="21657"/>
                    <a:pt x="46233" y="21649"/>
                    <a:pt x="46300" y="21632"/>
                  </a:cubicBezTo>
                  <a:lnTo>
                    <a:pt x="48602" y="20331"/>
                  </a:lnTo>
                  <a:cubicBezTo>
                    <a:pt x="48669" y="20298"/>
                    <a:pt x="48735" y="20231"/>
                    <a:pt x="48602" y="20131"/>
                  </a:cubicBezTo>
                  <a:lnTo>
                    <a:pt x="46434" y="18897"/>
                  </a:lnTo>
                  <a:cubicBezTo>
                    <a:pt x="46400" y="18864"/>
                    <a:pt x="46350" y="18847"/>
                    <a:pt x="46292" y="18847"/>
                  </a:cubicBezTo>
                  <a:close/>
                  <a:moveTo>
                    <a:pt x="71010" y="18939"/>
                  </a:moveTo>
                  <a:cubicBezTo>
                    <a:pt x="70951" y="18939"/>
                    <a:pt x="70884" y="18947"/>
                    <a:pt x="70818" y="18964"/>
                  </a:cubicBezTo>
                  <a:lnTo>
                    <a:pt x="68549" y="20298"/>
                  </a:lnTo>
                  <a:cubicBezTo>
                    <a:pt x="68449" y="20331"/>
                    <a:pt x="68416" y="20431"/>
                    <a:pt x="68549" y="20498"/>
                  </a:cubicBezTo>
                  <a:lnTo>
                    <a:pt x="70718" y="21766"/>
                  </a:lnTo>
                  <a:cubicBezTo>
                    <a:pt x="70751" y="21782"/>
                    <a:pt x="70801" y="21791"/>
                    <a:pt x="70859" y="21791"/>
                  </a:cubicBezTo>
                  <a:cubicBezTo>
                    <a:pt x="70918" y="21791"/>
                    <a:pt x="70984" y="21782"/>
                    <a:pt x="71051" y="21766"/>
                  </a:cubicBezTo>
                  <a:lnTo>
                    <a:pt x="73319" y="20465"/>
                  </a:lnTo>
                  <a:cubicBezTo>
                    <a:pt x="73420" y="20431"/>
                    <a:pt x="73453" y="20331"/>
                    <a:pt x="73319" y="20265"/>
                  </a:cubicBezTo>
                  <a:lnTo>
                    <a:pt x="71151" y="18964"/>
                  </a:lnTo>
                  <a:cubicBezTo>
                    <a:pt x="71118" y="18947"/>
                    <a:pt x="71068" y="18939"/>
                    <a:pt x="71010" y="18939"/>
                  </a:cubicBezTo>
                  <a:close/>
                  <a:moveTo>
                    <a:pt x="37452" y="19639"/>
                  </a:moveTo>
                  <a:cubicBezTo>
                    <a:pt x="37394" y="19639"/>
                    <a:pt x="37327" y="19648"/>
                    <a:pt x="37260" y="19664"/>
                  </a:cubicBezTo>
                  <a:lnTo>
                    <a:pt x="34959" y="20999"/>
                  </a:lnTo>
                  <a:cubicBezTo>
                    <a:pt x="34892" y="21065"/>
                    <a:pt x="34859" y="21132"/>
                    <a:pt x="34959" y="21199"/>
                  </a:cubicBezTo>
                  <a:lnTo>
                    <a:pt x="37094" y="22433"/>
                  </a:lnTo>
                  <a:cubicBezTo>
                    <a:pt x="37160" y="22450"/>
                    <a:pt x="37210" y="22458"/>
                    <a:pt x="37260" y="22458"/>
                  </a:cubicBezTo>
                  <a:cubicBezTo>
                    <a:pt x="37310" y="22458"/>
                    <a:pt x="37360" y="22450"/>
                    <a:pt x="37427" y="22433"/>
                  </a:cubicBezTo>
                  <a:lnTo>
                    <a:pt x="39729" y="21132"/>
                  </a:lnTo>
                  <a:cubicBezTo>
                    <a:pt x="39796" y="21099"/>
                    <a:pt x="39862" y="20999"/>
                    <a:pt x="39762" y="20932"/>
                  </a:cubicBezTo>
                  <a:lnTo>
                    <a:pt x="37594" y="19664"/>
                  </a:lnTo>
                  <a:cubicBezTo>
                    <a:pt x="37561" y="19648"/>
                    <a:pt x="37511" y="19639"/>
                    <a:pt x="37452" y="19639"/>
                  </a:cubicBezTo>
                  <a:close/>
                  <a:moveTo>
                    <a:pt x="50603" y="19939"/>
                  </a:moveTo>
                  <a:cubicBezTo>
                    <a:pt x="50553" y="19939"/>
                    <a:pt x="50503" y="19948"/>
                    <a:pt x="50436" y="19964"/>
                  </a:cubicBezTo>
                  <a:lnTo>
                    <a:pt x="48135" y="21299"/>
                  </a:lnTo>
                  <a:cubicBezTo>
                    <a:pt x="48068" y="21332"/>
                    <a:pt x="48035" y="21432"/>
                    <a:pt x="48135" y="21499"/>
                  </a:cubicBezTo>
                  <a:lnTo>
                    <a:pt x="50303" y="22766"/>
                  </a:lnTo>
                  <a:cubicBezTo>
                    <a:pt x="50436" y="22766"/>
                    <a:pt x="50570" y="22766"/>
                    <a:pt x="50637" y="22733"/>
                  </a:cubicBezTo>
                  <a:lnTo>
                    <a:pt x="52938" y="21432"/>
                  </a:lnTo>
                  <a:cubicBezTo>
                    <a:pt x="53038" y="21365"/>
                    <a:pt x="53072" y="21299"/>
                    <a:pt x="52938" y="21199"/>
                  </a:cubicBezTo>
                  <a:lnTo>
                    <a:pt x="50770" y="19964"/>
                  </a:lnTo>
                  <a:cubicBezTo>
                    <a:pt x="50703" y="19948"/>
                    <a:pt x="50653" y="19939"/>
                    <a:pt x="50603" y="19939"/>
                  </a:cubicBezTo>
                  <a:close/>
                  <a:moveTo>
                    <a:pt x="42956" y="20773"/>
                  </a:moveTo>
                  <a:cubicBezTo>
                    <a:pt x="42898" y="20773"/>
                    <a:pt x="42831" y="20782"/>
                    <a:pt x="42764" y="20798"/>
                  </a:cubicBezTo>
                  <a:lnTo>
                    <a:pt x="40463" y="22099"/>
                  </a:lnTo>
                  <a:cubicBezTo>
                    <a:pt x="40396" y="22133"/>
                    <a:pt x="40329" y="22233"/>
                    <a:pt x="40463" y="22299"/>
                  </a:cubicBezTo>
                  <a:lnTo>
                    <a:pt x="42631" y="23567"/>
                  </a:lnTo>
                  <a:cubicBezTo>
                    <a:pt x="42681" y="23584"/>
                    <a:pt x="42731" y="23592"/>
                    <a:pt x="42785" y="23592"/>
                  </a:cubicBezTo>
                  <a:cubicBezTo>
                    <a:pt x="42839" y="23592"/>
                    <a:pt x="42898" y="23584"/>
                    <a:pt x="42964" y="23567"/>
                  </a:cubicBezTo>
                  <a:lnTo>
                    <a:pt x="45266" y="22266"/>
                  </a:lnTo>
                  <a:cubicBezTo>
                    <a:pt x="45333" y="22199"/>
                    <a:pt x="45400" y="22133"/>
                    <a:pt x="45266" y="22033"/>
                  </a:cubicBezTo>
                  <a:lnTo>
                    <a:pt x="43098" y="20798"/>
                  </a:lnTo>
                  <a:cubicBezTo>
                    <a:pt x="43065" y="20782"/>
                    <a:pt x="43015" y="20773"/>
                    <a:pt x="42956" y="20773"/>
                  </a:cubicBezTo>
                  <a:close/>
                  <a:moveTo>
                    <a:pt x="67674" y="20848"/>
                  </a:moveTo>
                  <a:cubicBezTo>
                    <a:pt x="67615" y="20848"/>
                    <a:pt x="67549" y="20865"/>
                    <a:pt x="67482" y="20898"/>
                  </a:cubicBezTo>
                  <a:lnTo>
                    <a:pt x="65214" y="22233"/>
                  </a:lnTo>
                  <a:cubicBezTo>
                    <a:pt x="65114" y="22266"/>
                    <a:pt x="65080" y="22333"/>
                    <a:pt x="65214" y="22433"/>
                  </a:cubicBezTo>
                  <a:lnTo>
                    <a:pt x="67382" y="23667"/>
                  </a:lnTo>
                  <a:cubicBezTo>
                    <a:pt x="67432" y="23700"/>
                    <a:pt x="67482" y="23717"/>
                    <a:pt x="67536" y="23717"/>
                  </a:cubicBezTo>
                  <a:cubicBezTo>
                    <a:pt x="67590" y="23717"/>
                    <a:pt x="67649" y="23700"/>
                    <a:pt x="67715" y="23667"/>
                  </a:cubicBezTo>
                  <a:lnTo>
                    <a:pt x="69984" y="22400"/>
                  </a:lnTo>
                  <a:cubicBezTo>
                    <a:pt x="70084" y="22333"/>
                    <a:pt x="70117" y="22266"/>
                    <a:pt x="69984" y="22166"/>
                  </a:cubicBezTo>
                  <a:lnTo>
                    <a:pt x="67816" y="20898"/>
                  </a:lnTo>
                  <a:cubicBezTo>
                    <a:pt x="67782" y="20865"/>
                    <a:pt x="67732" y="20848"/>
                    <a:pt x="67674" y="20848"/>
                  </a:cubicBezTo>
                  <a:close/>
                  <a:moveTo>
                    <a:pt x="54298" y="17805"/>
                  </a:moveTo>
                  <a:cubicBezTo>
                    <a:pt x="54239" y="17805"/>
                    <a:pt x="54172" y="17813"/>
                    <a:pt x="54106" y="17830"/>
                  </a:cubicBezTo>
                  <a:lnTo>
                    <a:pt x="51471" y="19397"/>
                  </a:lnTo>
                  <a:cubicBezTo>
                    <a:pt x="51404" y="19431"/>
                    <a:pt x="51337" y="19497"/>
                    <a:pt x="51471" y="19598"/>
                  </a:cubicBezTo>
                  <a:lnTo>
                    <a:pt x="54273" y="21199"/>
                  </a:lnTo>
                  <a:cubicBezTo>
                    <a:pt x="54339" y="21265"/>
                    <a:pt x="54339" y="21332"/>
                    <a:pt x="54273" y="21432"/>
                  </a:cubicBezTo>
                  <a:lnTo>
                    <a:pt x="52171" y="22633"/>
                  </a:lnTo>
                  <a:cubicBezTo>
                    <a:pt x="52104" y="22666"/>
                    <a:pt x="52071" y="22766"/>
                    <a:pt x="52171" y="22833"/>
                  </a:cubicBezTo>
                  <a:lnTo>
                    <a:pt x="54339" y="24101"/>
                  </a:lnTo>
                  <a:cubicBezTo>
                    <a:pt x="54439" y="24067"/>
                    <a:pt x="54573" y="24067"/>
                    <a:pt x="54639" y="24001"/>
                  </a:cubicBezTo>
                  <a:lnTo>
                    <a:pt x="59743" y="21099"/>
                  </a:lnTo>
                  <a:cubicBezTo>
                    <a:pt x="59810" y="21065"/>
                    <a:pt x="59877" y="20965"/>
                    <a:pt x="59743" y="20898"/>
                  </a:cubicBezTo>
                  <a:lnTo>
                    <a:pt x="54439" y="17830"/>
                  </a:lnTo>
                  <a:cubicBezTo>
                    <a:pt x="54406" y="17813"/>
                    <a:pt x="54356" y="17805"/>
                    <a:pt x="54298" y="17805"/>
                  </a:cubicBezTo>
                  <a:close/>
                  <a:moveTo>
                    <a:pt x="47268" y="21849"/>
                  </a:moveTo>
                  <a:cubicBezTo>
                    <a:pt x="47218" y="21849"/>
                    <a:pt x="47167" y="21866"/>
                    <a:pt x="47101" y="21899"/>
                  </a:cubicBezTo>
                  <a:lnTo>
                    <a:pt x="44799" y="23167"/>
                  </a:lnTo>
                  <a:cubicBezTo>
                    <a:pt x="44732" y="23233"/>
                    <a:pt x="44699" y="23300"/>
                    <a:pt x="44799" y="23400"/>
                  </a:cubicBezTo>
                  <a:lnTo>
                    <a:pt x="46967" y="24634"/>
                  </a:lnTo>
                  <a:cubicBezTo>
                    <a:pt x="47017" y="24651"/>
                    <a:pt x="47076" y="24660"/>
                    <a:pt x="47134" y="24660"/>
                  </a:cubicBezTo>
                  <a:cubicBezTo>
                    <a:pt x="47192" y="24660"/>
                    <a:pt x="47251" y="24651"/>
                    <a:pt x="47301" y="24634"/>
                  </a:cubicBezTo>
                  <a:lnTo>
                    <a:pt x="49603" y="23334"/>
                  </a:lnTo>
                  <a:cubicBezTo>
                    <a:pt x="49703" y="23300"/>
                    <a:pt x="49736" y="23233"/>
                    <a:pt x="49603" y="23133"/>
                  </a:cubicBezTo>
                  <a:lnTo>
                    <a:pt x="47434" y="21899"/>
                  </a:lnTo>
                  <a:cubicBezTo>
                    <a:pt x="47368" y="21866"/>
                    <a:pt x="47318" y="21849"/>
                    <a:pt x="47268" y="21849"/>
                  </a:cubicBezTo>
                  <a:close/>
                  <a:moveTo>
                    <a:pt x="32636" y="22350"/>
                  </a:moveTo>
                  <a:cubicBezTo>
                    <a:pt x="32582" y="22350"/>
                    <a:pt x="32524" y="22366"/>
                    <a:pt x="32457" y="22400"/>
                  </a:cubicBezTo>
                  <a:lnTo>
                    <a:pt x="30222" y="23667"/>
                  </a:lnTo>
                  <a:cubicBezTo>
                    <a:pt x="30122" y="23734"/>
                    <a:pt x="30089" y="23801"/>
                    <a:pt x="30189" y="23901"/>
                  </a:cubicBezTo>
                  <a:lnTo>
                    <a:pt x="32290" y="25168"/>
                  </a:lnTo>
                  <a:cubicBezTo>
                    <a:pt x="32340" y="25202"/>
                    <a:pt x="32399" y="25218"/>
                    <a:pt x="32457" y="25218"/>
                  </a:cubicBezTo>
                  <a:cubicBezTo>
                    <a:pt x="32515" y="25218"/>
                    <a:pt x="32574" y="25202"/>
                    <a:pt x="32624" y="25168"/>
                  </a:cubicBezTo>
                  <a:lnTo>
                    <a:pt x="34925" y="23834"/>
                  </a:lnTo>
                  <a:cubicBezTo>
                    <a:pt x="35025" y="23801"/>
                    <a:pt x="35059" y="23700"/>
                    <a:pt x="34959" y="23634"/>
                  </a:cubicBezTo>
                  <a:lnTo>
                    <a:pt x="32791" y="22400"/>
                  </a:lnTo>
                  <a:cubicBezTo>
                    <a:pt x="32741" y="22366"/>
                    <a:pt x="32690" y="22350"/>
                    <a:pt x="32636" y="22350"/>
                  </a:cubicBezTo>
                  <a:close/>
                  <a:moveTo>
                    <a:pt x="39616" y="22683"/>
                  </a:moveTo>
                  <a:cubicBezTo>
                    <a:pt x="39562" y="22683"/>
                    <a:pt x="39495" y="22700"/>
                    <a:pt x="39429" y="22733"/>
                  </a:cubicBezTo>
                  <a:lnTo>
                    <a:pt x="37127" y="24001"/>
                  </a:lnTo>
                  <a:cubicBezTo>
                    <a:pt x="37060" y="24067"/>
                    <a:pt x="36994" y="24134"/>
                    <a:pt x="37094" y="24234"/>
                  </a:cubicBezTo>
                  <a:lnTo>
                    <a:pt x="39262" y="25468"/>
                  </a:lnTo>
                  <a:cubicBezTo>
                    <a:pt x="39295" y="25485"/>
                    <a:pt x="39345" y="25493"/>
                    <a:pt x="39404" y="25493"/>
                  </a:cubicBezTo>
                  <a:cubicBezTo>
                    <a:pt x="39462" y="25493"/>
                    <a:pt x="39529" y="25485"/>
                    <a:pt x="39595" y="25468"/>
                  </a:cubicBezTo>
                  <a:lnTo>
                    <a:pt x="41897" y="24167"/>
                  </a:lnTo>
                  <a:cubicBezTo>
                    <a:pt x="41964" y="24134"/>
                    <a:pt x="42030" y="24067"/>
                    <a:pt x="41897" y="23967"/>
                  </a:cubicBezTo>
                  <a:lnTo>
                    <a:pt x="39729" y="22733"/>
                  </a:lnTo>
                  <a:cubicBezTo>
                    <a:pt x="39712" y="22700"/>
                    <a:pt x="39670" y="22683"/>
                    <a:pt x="39616" y="22683"/>
                  </a:cubicBezTo>
                  <a:close/>
                  <a:moveTo>
                    <a:pt x="51295" y="23142"/>
                  </a:moveTo>
                  <a:cubicBezTo>
                    <a:pt x="51237" y="23142"/>
                    <a:pt x="51170" y="23150"/>
                    <a:pt x="51104" y="23167"/>
                  </a:cubicBezTo>
                  <a:lnTo>
                    <a:pt x="48802" y="24468"/>
                  </a:lnTo>
                  <a:cubicBezTo>
                    <a:pt x="48735" y="24501"/>
                    <a:pt x="48669" y="24601"/>
                    <a:pt x="48802" y="24668"/>
                  </a:cubicBezTo>
                  <a:lnTo>
                    <a:pt x="50970" y="25935"/>
                  </a:lnTo>
                  <a:cubicBezTo>
                    <a:pt x="51037" y="25952"/>
                    <a:pt x="51104" y="25960"/>
                    <a:pt x="51162" y="25960"/>
                  </a:cubicBezTo>
                  <a:cubicBezTo>
                    <a:pt x="51220" y="25960"/>
                    <a:pt x="51270" y="25952"/>
                    <a:pt x="51304" y="25935"/>
                  </a:cubicBezTo>
                  <a:lnTo>
                    <a:pt x="53605" y="24634"/>
                  </a:lnTo>
                  <a:cubicBezTo>
                    <a:pt x="53672" y="24601"/>
                    <a:pt x="53739" y="24501"/>
                    <a:pt x="53605" y="24434"/>
                  </a:cubicBezTo>
                  <a:lnTo>
                    <a:pt x="51437" y="23167"/>
                  </a:lnTo>
                  <a:cubicBezTo>
                    <a:pt x="51404" y="23150"/>
                    <a:pt x="51354" y="23142"/>
                    <a:pt x="51295" y="23142"/>
                  </a:cubicBezTo>
                  <a:close/>
                  <a:moveTo>
                    <a:pt x="43953" y="23776"/>
                  </a:moveTo>
                  <a:cubicBezTo>
                    <a:pt x="43898" y="23776"/>
                    <a:pt x="43832" y="23784"/>
                    <a:pt x="43765" y="23801"/>
                  </a:cubicBezTo>
                  <a:lnTo>
                    <a:pt x="41463" y="25101"/>
                  </a:lnTo>
                  <a:cubicBezTo>
                    <a:pt x="41397" y="25135"/>
                    <a:pt x="41363" y="25235"/>
                    <a:pt x="41430" y="25302"/>
                  </a:cubicBezTo>
                  <a:lnTo>
                    <a:pt x="43598" y="26569"/>
                  </a:lnTo>
                  <a:cubicBezTo>
                    <a:pt x="43665" y="26586"/>
                    <a:pt x="43715" y="26594"/>
                    <a:pt x="43765" y="26594"/>
                  </a:cubicBezTo>
                  <a:cubicBezTo>
                    <a:pt x="43815" y="26594"/>
                    <a:pt x="43865" y="26586"/>
                    <a:pt x="43932" y="26569"/>
                  </a:cubicBezTo>
                  <a:lnTo>
                    <a:pt x="46233" y="25268"/>
                  </a:lnTo>
                  <a:cubicBezTo>
                    <a:pt x="46300" y="25235"/>
                    <a:pt x="46367" y="25135"/>
                    <a:pt x="46233" y="25068"/>
                  </a:cubicBezTo>
                  <a:lnTo>
                    <a:pt x="44065" y="23801"/>
                  </a:lnTo>
                  <a:cubicBezTo>
                    <a:pt x="44049" y="23784"/>
                    <a:pt x="44007" y="23776"/>
                    <a:pt x="43953" y="23776"/>
                  </a:cubicBezTo>
                  <a:close/>
                  <a:moveTo>
                    <a:pt x="63613" y="23183"/>
                  </a:moveTo>
                  <a:cubicBezTo>
                    <a:pt x="63563" y="23183"/>
                    <a:pt x="63512" y="23200"/>
                    <a:pt x="63446" y="23233"/>
                  </a:cubicBezTo>
                  <a:lnTo>
                    <a:pt x="59943" y="25268"/>
                  </a:lnTo>
                  <a:cubicBezTo>
                    <a:pt x="59877" y="25302"/>
                    <a:pt x="59810" y="25368"/>
                    <a:pt x="59943" y="25468"/>
                  </a:cubicBezTo>
                  <a:lnTo>
                    <a:pt x="62111" y="26703"/>
                  </a:lnTo>
                  <a:cubicBezTo>
                    <a:pt x="62162" y="26736"/>
                    <a:pt x="62212" y="26753"/>
                    <a:pt x="62266" y="26753"/>
                  </a:cubicBezTo>
                  <a:cubicBezTo>
                    <a:pt x="62320" y="26753"/>
                    <a:pt x="62378" y="26736"/>
                    <a:pt x="62445" y="26703"/>
                  </a:cubicBezTo>
                  <a:lnTo>
                    <a:pt x="65948" y="24668"/>
                  </a:lnTo>
                  <a:cubicBezTo>
                    <a:pt x="66048" y="24634"/>
                    <a:pt x="66081" y="24534"/>
                    <a:pt x="65948" y="24468"/>
                  </a:cubicBezTo>
                  <a:lnTo>
                    <a:pt x="63779" y="23233"/>
                  </a:lnTo>
                  <a:cubicBezTo>
                    <a:pt x="63713" y="23200"/>
                    <a:pt x="63663" y="23183"/>
                    <a:pt x="63613" y="23183"/>
                  </a:cubicBezTo>
                  <a:close/>
                  <a:moveTo>
                    <a:pt x="60540" y="21407"/>
                  </a:moveTo>
                  <a:cubicBezTo>
                    <a:pt x="60477" y="21407"/>
                    <a:pt x="60410" y="21416"/>
                    <a:pt x="60344" y="21432"/>
                  </a:cubicBezTo>
                  <a:lnTo>
                    <a:pt x="53672" y="25268"/>
                  </a:lnTo>
                  <a:cubicBezTo>
                    <a:pt x="53605" y="25302"/>
                    <a:pt x="53572" y="25402"/>
                    <a:pt x="53672" y="25468"/>
                  </a:cubicBezTo>
                  <a:lnTo>
                    <a:pt x="55840" y="26736"/>
                  </a:lnTo>
                  <a:cubicBezTo>
                    <a:pt x="55907" y="26753"/>
                    <a:pt x="55965" y="26761"/>
                    <a:pt x="56020" y="26761"/>
                  </a:cubicBezTo>
                  <a:cubicBezTo>
                    <a:pt x="56074" y="26761"/>
                    <a:pt x="56124" y="26753"/>
                    <a:pt x="56174" y="26736"/>
                  </a:cubicBezTo>
                  <a:lnTo>
                    <a:pt x="62845" y="22900"/>
                  </a:lnTo>
                  <a:cubicBezTo>
                    <a:pt x="62945" y="22833"/>
                    <a:pt x="62979" y="22766"/>
                    <a:pt x="62845" y="22666"/>
                  </a:cubicBezTo>
                  <a:lnTo>
                    <a:pt x="60710" y="21432"/>
                  </a:lnTo>
                  <a:cubicBezTo>
                    <a:pt x="60660" y="21416"/>
                    <a:pt x="60602" y="21407"/>
                    <a:pt x="60540" y="21407"/>
                  </a:cubicBezTo>
                  <a:close/>
                  <a:moveTo>
                    <a:pt x="29313" y="24276"/>
                  </a:moveTo>
                  <a:cubicBezTo>
                    <a:pt x="29255" y="24276"/>
                    <a:pt x="29188" y="24284"/>
                    <a:pt x="29121" y="24301"/>
                  </a:cubicBezTo>
                  <a:lnTo>
                    <a:pt x="26853" y="25635"/>
                  </a:lnTo>
                  <a:cubicBezTo>
                    <a:pt x="26753" y="25669"/>
                    <a:pt x="26720" y="25769"/>
                    <a:pt x="26853" y="25835"/>
                  </a:cubicBezTo>
                  <a:lnTo>
                    <a:pt x="28954" y="27103"/>
                  </a:lnTo>
                  <a:cubicBezTo>
                    <a:pt x="29005" y="27120"/>
                    <a:pt x="29063" y="27128"/>
                    <a:pt x="29121" y="27128"/>
                  </a:cubicBezTo>
                  <a:cubicBezTo>
                    <a:pt x="29180" y="27128"/>
                    <a:pt x="29238" y="27120"/>
                    <a:pt x="29288" y="27103"/>
                  </a:cubicBezTo>
                  <a:lnTo>
                    <a:pt x="31590" y="25769"/>
                  </a:lnTo>
                  <a:cubicBezTo>
                    <a:pt x="31690" y="25735"/>
                    <a:pt x="31723" y="25635"/>
                    <a:pt x="31623" y="25568"/>
                  </a:cubicBezTo>
                  <a:lnTo>
                    <a:pt x="29455" y="24301"/>
                  </a:lnTo>
                  <a:cubicBezTo>
                    <a:pt x="29421" y="24284"/>
                    <a:pt x="29371" y="24276"/>
                    <a:pt x="29313" y="24276"/>
                  </a:cubicBezTo>
                  <a:close/>
                  <a:moveTo>
                    <a:pt x="36426" y="24601"/>
                  </a:moveTo>
                  <a:cubicBezTo>
                    <a:pt x="36360" y="24601"/>
                    <a:pt x="36226" y="24601"/>
                    <a:pt x="36093" y="24634"/>
                  </a:cubicBezTo>
                  <a:lnTo>
                    <a:pt x="33791" y="25935"/>
                  </a:lnTo>
                  <a:cubicBezTo>
                    <a:pt x="33725" y="25969"/>
                    <a:pt x="33658" y="26069"/>
                    <a:pt x="33758" y="26136"/>
                  </a:cubicBezTo>
                  <a:lnTo>
                    <a:pt x="35926" y="27403"/>
                  </a:lnTo>
                  <a:cubicBezTo>
                    <a:pt x="35993" y="27420"/>
                    <a:pt x="36043" y="27428"/>
                    <a:pt x="36093" y="27428"/>
                  </a:cubicBezTo>
                  <a:cubicBezTo>
                    <a:pt x="36143" y="27428"/>
                    <a:pt x="36193" y="27420"/>
                    <a:pt x="36260" y="27403"/>
                  </a:cubicBezTo>
                  <a:lnTo>
                    <a:pt x="38561" y="26069"/>
                  </a:lnTo>
                  <a:cubicBezTo>
                    <a:pt x="38628" y="26002"/>
                    <a:pt x="38695" y="25935"/>
                    <a:pt x="38595" y="25835"/>
                  </a:cubicBezTo>
                  <a:lnTo>
                    <a:pt x="36426" y="24601"/>
                  </a:lnTo>
                  <a:close/>
                  <a:moveTo>
                    <a:pt x="47935" y="25018"/>
                  </a:moveTo>
                  <a:cubicBezTo>
                    <a:pt x="47885" y="25018"/>
                    <a:pt x="47835" y="25035"/>
                    <a:pt x="47768" y="25068"/>
                  </a:cubicBezTo>
                  <a:lnTo>
                    <a:pt x="45466" y="26336"/>
                  </a:lnTo>
                  <a:cubicBezTo>
                    <a:pt x="45400" y="26402"/>
                    <a:pt x="45333" y="26469"/>
                    <a:pt x="45466" y="26569"/>
                  </a:cubicBezTo>
                  <a:lnTo>
                    <a:pt x="47634" y="27803"/>
                  </a:lnTo>
                  <a:cubicBezTo>
                    <a:pt x="47713" y="27842"/>
                    <a:pt x="47791" y="27859"/>
                    <a:pt x="47856" y="27859"/>
                  </a:cubicBezTo>
                  <a:cubicBezTo>
                    <a:pt x="47901" y="27859"/>
                    <a:pt x="47940" y="27851"/>
                    <a:pt x="47968" y="27837"/>
                  </a:cubicBezTo>
                  <a:lnTo>
                    <a:pt x="50270" y="26502"/>
                  </a:lnTo>
                  <a:cubicBezTo>
                    <a:pt x="50336" y="26469"/>
                    <a:pt x="50403" y="26402"/>
                    <a:pt x="50270" y="26302"/>
                  </a:cubicBezTo>
                  <a:lnTo>
                    <a:pt x="48101" y="25068"/>
                  </a:lnTo>
                  <a:cubicBezTo>
                    <a:pt x="48035" y="25035"/>
                    <a:pt x="47985" y="25018"/>
                    <a:pt x="47935" y="25018"/>
                  </a:cubicBezTo>
                  <a:close/>
                  <a:moveTo>
                    <a:pt x="40663" y="25660"/>
                  </a:moveTo>
                  <a:cubicBezTo>
                    <a:pt x="40596" y="25660"/>
                    <a:pt x="40529" y="25685"/>
                    <a:pt x="40463" y="25735"/>
                  </a:cubicBezTo>
                  <a:lnTo>
                    <a:pt x="40529" y="25735"/>
                  </a:lnTo>
                  <a:lnTo>
                    <a:pt x="38228" y="27003"/>
                  </a:lnTo>
                  <a:cubicBezTo>
                    <a:pt x="38128" y="27070"/>
                    <a:pt x="38094" y="27136"/>
                    <a:pt x="38228" y="27236"/>
                  </a:cubicBezTo>
                  <a:lnTo>
                    <a:pt x="40396" y="28471"/>
                  </a:lnTo>
                  <a:cubicBezTo>
                    <a:pt x="40429" y="28487"/>
                    <a:pt x="40479" y="28496"/>
                    <a:pt x="40538" y="28496"/>
                  </a:cubicBezTo>
                  <a:cubicBezTo>
                    <a:pt x="40596" y="28496"/>
                    <a:pt x="40663" y="28487"/>
                    <a:pt x="40730" y="28471"/>
                  </a:cubicBezTo>
                  <a:lnTo>
                    <a:pt x="43031" y="27170"/>
                  </a:lnTo>
                  <a:cubicBezTo>
                    <a:pt x="43098" y="27136"/>
                    <a:pt x="43131" y="27036"/>
                    <a:pt x="43031" y="26969"/>
                  </a:cubicBezTo>
                  <a:lnTo>
                    <a:pt x="40863" y="25735"/>
                  </a:lnTo>
                  <a:cubicBezTo>
                    <a:pt x="40796" y="25685"/>
                    <a:pt x="40730" y="25660"/>
                    <a:pt x="40663" y="25660"/>
                  </a:cubicBezTo>
                  <a:close/>
                  <a:moveTo>
                    <a:pt x="52830" y="25844"/>
                  </a:moveTo>
                  <a:cubicBezTo>
                    <a:pt x="52771" y="25844"/>
                    <a:pt x="52705" y="25852"/>
                    <a:pt x="52638" y="25869"/>
                  </a:cubicBezTo>
                  <a:lnTo>
                    <a:pt x="50336" y="27170"/>
                  </a:lnTo>
                  <a:cubicBezTo>
                    <a:pt x="50270" y="27236"/>
                    <a:pt x="50236" y="27303"/>
                    <a:pt x="50336" y="27403"/>
                  </a:cubicBezTo>
                  <a:lnTo>
                    <a:pt x="52505" y="28637"/>
                  </a:lnTo>
                  <a:cubicBezTo>
                    <a:pt x="52555" y="28654"/>
                    <a:pt x="52613" y="28662"/>
                    <a:pt x="52671" y="28662"/>
                  </a:cubicBezTo>
                  <a:cubicBezTo>
                    <a:pt x="52730" y="28662"/>
                    <a:pt x="52788" y="28654"/>
                    <a:pt x="52838" y="28637"/>
                  </a:cubicBezTo>
                  <a:lnTo>
                    <a:pt x="55140" y="27336"/>
                  </a:lnTo>
                  <a:cubicBezTo>
                    <a:pt x="55240" y="27303"/>
                    <a:pt x="55273" y="27203"/>
                    <a:pt x="55140" y="27136"/>
                  </a:cubicBezTo>
                  <a:lnTo>
                    <a:pt x="52972" y="25869"/>
                  </a:lnTo>
                  <a:cubicBezTo>
                    <a:pt x="52938" y="25852"/>
                    <a:pt x="52888" y="25844"/>
                    <a:pt x="52830" y="25844"/>
                  </a:cubicBezTo>
                  <a:close/>
                  <a:moveTo>
                    <a:pt x="59088" y="25810"/>
                  </a:moveTo>
                  <a:cubicBezTo>
                    <a:pt x="59034" y="25810"/>
                    <a:pt x="58976" y="25819"/>
                    <a:pt x="58909" y="25835"/>
                  </a:cubicBezTo>
                  <a:lnTo>
                    <a:pt x="56107" y="27470"/>
                  </a:lnTo>
                  <a:cubicBezTo>
                    <a:pt x="56040" y="27503"/>
                    <a:pt x="55974" y="27603"/>
                    <a:pt x="56107" y="27670"/>
                  </a:cubicBezTo>
                  <a:lnTo>
                    <a:pt x="58275" y="28938"/>
                  </a:lnTo>
                  <a:cubicBezTo>
                    <a:pt x="58342" y="28954"/>
                    <a:pt x="58392" y="28963"/>
                    <a:pt x="58442" y="28963"/>
                  </a:cubicBezTo>
                  <a:cubicBezTo>
                    <a:pt x="58492" y="28963"/>
                    <a:pt x="58542" y="28954"/>
                    <a:pt x="58609" y="28938"/>
                  </a:cubicBezTo>
                  <a:lnTo>
                    <a:pt x="61411" y="27303"/>
                  </a:lnTo>
                  <a:cubicBezTo>
                    <a:pt x="61478" y="27270"/>
                    <a:pt x="61544" y="27170"/>
                    <a:pt x="61411" y="27103"/>
                  </a:cubicBezTo>
                  <a:lnTo>
                    <a:pt x="59243" y="25835"/>
                  </a:lnTo>
                  <a:cubicBezTo>
                    <a:pt x="59193" y="25819"/>
                    <a:pt x="59143" y="25810"/>
                    <a:pt x="59088" y="25810"/>
                  </a:cubicBezTo>
                  <a:close/>
                  <a:moveTo>
                    <a:pt x="25944" y="26186"/>
                  </a:moveTo>
                  <a:cubicBezTo>
                    <a:pt x="25886" y="26186"/>
                    <a:pt x="25819" y="26202"/>
                    <a:pt x="25752" y="26236"/>
                  </a:cubicBezTo>
                  <a:lnTo>
                    <a:pt x="23517" y="27570"/>
                  </a:lnTo>
                  <a:cubicBezTo>
                    <a:pt x="23417" y="27603"/>
                    <a:pt x="23384" y="27670"/>
                    <a:pt x="23517" y="27770"/>
                  </a:cubicBezTo>
                  <a:lnTo>
                    <a:pt x="25619" y="29004"/>
                  </a:lnTo>
                  <a:cubicBezTo>
                    <a:pt x="25685" y="29038"/>
                    <a:pt x="25744" y="29054"/>
                    <a:pt x="25798" y="29054"/>
                  </a:cubicBezTo>
                  <a:cubicBezTo>
                    <a:pt x="25852" y="29054"/>
                    <a:pt x="25902" y="29038"/>
                    <a:pt x="25952" y="29004"/>
                  </a:cubicBezTo>
                  <a:lnTo>
                    <a:pt x="28254" y="27670"/>
                  </a:lnTo>
                  <a:cubicBezTo>
                    <a:pt x="28354" y="27637"/>
                    <a:pt x="28387" y="27570"/>
                    <a:pt x="28254" y="27470"/>
                  </a:cubicBezTo>
                  <a:lnTo>
                    <a:pt x="26086" y="26236"/>
                  </a:lnTo>
                  <a:cubicBezTo>
                    <a:pt x="26052" y="26202"/>
                    <a:pt x="26002" y="26186"/>
                    <a:pt x="25944" y="26186"/>
                  </a:cubicBezTo>
                  <a:close/>
                  <a:moveTo>
                    <a:pt x="32966" y="26523"/>
                  </a:moveTo>
                  <a:cubicBezTo>
                    <a:pt x="32904" y="26523"/>
                    <a:pt x="32831" y="26547"/>
                    <a:pt x="32757" y="26603"/>
                  </a:cubicBezTo>
                  <a:lnTo>
                    <a:pt x="30456" y="27903"/>
                  </a:lnTo>
                  <a:cubicBezTo>
                    <a:pt x="30389" y="27937"/>
                    <a:pt x="30322" y="28004"/>
                    <a:pt x="30456" y="28104"/>
                  </a:cubicBezTo>
                  <a:lnTo>
                    <a:pt x="32624" y="29338"/>
                  </a:lnTo>
                  <a:cubicBezTo>
                    <a:pt x="32674" y="29371"/>
                    <a:pt x="32724" y="29388"/>
                    <a:pt x="32778" y="29388"/>
                  </a:cubicBezTo>
                  <a:cubicBezTo>
                    <a:pt x="32832" y="29388"/>
                    <a:pt x="32891" y="29371"/>
                    <a:pt x="32957" y="29338"/>
                  </a:cubicBezTo>
                  <a:lnTo>
                    <a:pt x="35259" y="28004"/>
                  </a:lnTo>
                  <a:cubicBezTo>
                    <a:pt x="35326" y="27970"/>
                    <a:pt x="35392" y="27903"/>
                    <a:pt x="35259" y="27803"/>
                  </a:cubicBezTo>
                  <a:lnTo>
                    <a:pt x="33091" y="26569"/>
                  </a:lnTo>
                  <a:cubicBezTo>
                    <a:pt x="33061" y="26539"/>
                    <a:pt x="33017" y="26523"/>
                    <a:pt x="32966" y="26523"/>
                  </a:cubicBezTo>
                  <a:close/>
                  <a:moveTo>
                    <a:pt x="44624" y="26944"/>
                  </a:moveTo>
                  <a:cubicBezTo>
                    <a:pt x="44566" y="26944"/>
                    <a:pt x="44499" y="26953"/>
                    <a:pt x="44432" y="26969"/>
                  </a:cubicBezTo>
                  <a:lnTo>
                    <a:pt x="42131" y="28270"/>
                  </a:lnTo>
                  <a:cubicBezTo>
                    <a:pt x="42064" y="28304"/>
                    <a:pt x="41997" y="28404"/>
                    <a:pt x="42097" y="28471"/>
                  </a:cubicBezTo>
                  <a:lnTo>
                    <a:pt x="44265" y="29738"/>
                  </a:lnTo>
                  <a:cubicBezTo>
                    <a:pt x="44357" y="29793"/>
                    <a:pt x="44439" y="29818"/>
                    <a:pt x="44505" y="29818"/>
                  </a:cubicBezTo>
                  <a:cubicBezTo>
                    <a:pt x="44559" y="29818"/>
                    <a:pt x="44602" y="29801"/>
                    <a:pt x="44632" y="29771"/>
                  </a:cubicBezTo>
                  <a:lnTo>
                    <a:pt x="46934" y="28437"/>
                  </a:lnTo>
                  <a:cubicBezTo>
                    <a:pt x="47001" y="28370"/>
                    <a:pt x="47067" y="28304"/>
                    <a:pt x="46934" y="28237"/>
                  </a:cubicBezTo>
                  <a:lnTo>
                    <a:pt x="44766" y="26969"/>
                  </a:lnTo>
                  <a:cubicBezTo>
                    <a:pt x="44732" y="26953"/>
                    <a:pt x="44682" y="26944"/>
                    <a:pt x="44624" y="26944"/>
                  </a:cubicBezTo>
                  <a:close/>
                  <a:moveTo>
                    <a:pt x="37277" y="27615"/>
                  </a:moveTo>
                  <a:cubicBezTo>
                    <a:pt x="37238" y="27615"/>
                    <a:pt x="37208" y="27623"/>
                    <a:pt x="37194" y="27637"/>
                  </a:cubicBezTo>
                  <a:lnTo>
                    <a:pt x="34892" y="28971"/>
                  </a:lnTo>
                  <a:cubicBezTo>
                    <a:pt x="34792" y="29004"/>
                    <a:pt x="34759" y="29104"/>
                    <a:pt x="34859" y="29171"/>
                  </a:cubicBezTo>
                  <a:lnTo>
                    <a:pt x="37027" y="30439"/>
                  </a:lnTo>
                  <a:cubicBezTo>
                    <a:pt x="37060" y="30455"/>
                    <a:pt x="37110" y="30464"/>
                    <a:pt x="37169" y="30464"/>
                  </a:cubicBezTo>
                  <a:cubicBezTo>
                    <a:pt x="37227" y="30464"/>
                    <a:pt x="37294" y="30455"/>
                    <a:pt x="37360" y="30439"/>
                  </a:cubicBezTo>
                  <a:lnTo>
                    <a:pt x="39629" y="29138"/>
                  </a:lnTo>
                  <a:cubicBezTo>
                    <a:pt x="39729" y="29104"/>
                    <a:pt x="39762" y="29004"/>
                    <a:pt x="39629" y="28938"/>
                  </a:cubicBezTo>
                  <a:lnTo>
                    <a:pt x="37461" y="27670"/>
                  </a:lnTo>
                  <a:cubicBezTo>
                    <a:pt x="37402" y="27631"/>
                    <a:pt x="37332" y="27615"/>
                    <a:pt x="37277" y="27615"/>
                  </a:cubicBezTo>
                  <a:close/>
                  <a:moveTo>
                    <a:pt x="49494" y="27778"/>
                  </a:moveTo>
                  <a:cubicBezTo>
                    <a:pt x="49436" y="27778"/>
                    <a:pt x="49369" y="27787"/>
                    <a:pt x="49302" y="27803"/>
                  </a:cubicBezTo>
                  <a:lnTo>
                    <a:pt x="47001" y="29104"/>
                  </a:lnTo>
                  <a:cubicBezTo>
                    <a:pt x="46934" y="29138"/>
                    <a:pt x="46901" y="29238"/>
                    <a:pt x="47001" y="29304"/>
                  </a:cubicBezTo>
                  <a:lnTo>
                    <a:pt x="49169" y="30572"/>
                  </a:lnTo>
                  <a:cubicBezTo>
                    <a:pt x="49236" y="30589"/>
                    <a:pt x="49302" y="30597"/>
                    <a:pt x="49361" y="30597"/>
                  </a:cubicBezTo>
                  <a:cubicBezTo>
                    <a:pt x="49419" y="30597"/>
                    <a:pt x="49469" y="30589"/>
                    <a:pt x="49502" y="30572"/>
                  </a:cubicBezTo>
                  <a:lnTo>
                    <a:pt x="51804" y="29271"/>
                  </a:lnTo>
                  <a:cubicBezTo>
                    <a:pt x="51904" y="29204"/>
                    <a:pt x="51938" y="29138"/>
                    <a:pt x="51804" y="29071"/>
                  </a:cubicBezTo>
                  <a:lnTo>
                    <a:pt x="49636" y="27803"/>
                  </a:lnTo>
                  <a:cubicBezTo>
                    <a:pt x="49603" y="27787"/>
                    <a:pt x="49553" y="27778"/>
                    <a:pt x="49494" y="27778"/>
                  </a:cubicBezTo>
                  <a:close/>
                  <a:moveTo>
                    <a:pt x="22629" y="28112"/>
                  </a:moveTo>
                  <a:cubicBezTo>
                    <a:pt x="22575" y="28112"/>
                    <a:pt x="22517" y="28120"/>
                    <a:pt x="22450" y="28137"/>
                  </a:cubicBezTo>
                  <a:lnTo>
                    <a:pt x="20215" y="29438"/>
                  </a:lnTo>
                  <a:cubicBezTo>
                    <a:pt x="20115" y="29471"/>
                    <a:pt x="20081" y="29571"/>
                    <a:pt x="20215" y="29638"/>
                  </a:cubicBezTo>
                  <a:lnTo>
                    <a:pt x="22283" y="30939"/>
                  </a:lnTo>
                  <a:cubicBezTo>
                    <a:pt x="22333" y="30956"/>
                    <a:pt x="22391" y="30964"/>
                    <a:pt x="22450" y="30964"/>
                  </a:cubicBezTo>
                  <a:cubicBezTo>
                    <a:pt x="22508" y="30964"/>
                    <a:pt x="22567" y="30956"/>
                    <a:pt x="22617" y="30939"/>
                  </a:cubicBezTo>
                  <a:lnTo>
                    <a:pt x="24918" y="29605"/>
                  </a:lnTo>
                  <a:cubicBezTo>
                    <a:pt x="25018" y="29538"/>
                    <a:pt x="25052" y="29471"/>
                    <a:pt x="24952" y="29405"/>
                  </a:cubicBezTo>
                  <a:lnTo>
                    <a:pt x="22783" y="28137"/>
                  </a:lnTo>
                  <a:cubicBezTo>
                    <a:pt x="22733" y="28120"/>
                    <a:pt x="22683" y="28112"/>
                    <a:pt x="22629" y="28112"/>
                  </a:cubicBezTo>
                  <a:close/>
                  <a:moveTo>
                    <a:pt x="55240" y="28020"/>
                  </a:moveTo>
                  <a:cubicBezTo>
                    <a:pt x="55190" y="28020"/>
                    <a:pt x="55140" y="28037"/>
                    <a:pt x="55073" y="28070"/>
                  </a:cubicBezTo>
                  <a:lnTo>
                    <a:pt x="52271" y="29671"/>
                  </a:lnTo>
                  <a:cubicBezTo>
                    <a:pt x="52204" y="29738"/>
                    <a:pt x="52138" y="29805"/>
                    <a:pt x="52271" y="29905"/>
                  </a:cubicBezTo>
                  <a:lnTo>
                    <a:pt x="54439" y="31139"/>
                  </a:lnTo>
                  <a:cubicBezTo>
                    <a:pt x="54473" y="31156"/>
                    <a:pt x="54523" y="31164"/>
                    <a:pt x="54581" y="31164"/>
                  </a:cubicBezTo>
                  <a:cubicBezTo>
                    <a:pt x="54639" y="31164"/>
                    <a:pt x="54706" y="31156"/>
                    <a:pt x="54773" y="31139"/>
                  </a:cubicBezTo>
                  <a:lnTo>
                    <a:pt x="57575" y="29505"/>
                  </a:lnTo>
                  <a:cubicBezTo>
                    <a:pt x="57642" y="29471"/>
                    <a:pt x="57708" y="29405"/>
                    <a:pt x="57575" y="29304"/>
                  </a:cubicBezTo>
                  <a:lnTo>
                    <a:pt x="55407" y="28070"/>
                  </a:lnTo>
                  <a:cubicBezTo>
                    <a:pt x="55340" y="28037"/>
                    <a:pt x="55290" y="28020"/>
                    <a:pt x="55240" y="28020"/>
                  </a:cubicBezTo>
                  <a:close/>
                  <a:moveTo>
                    <a:pt x="29630" y="28446"/>
                  </a:moveTo>
                  <a:cubicBezTo>
                    <a:pt x="29563" y="28446"/>
                    <a:pt x="29505" y="28454"/>
                    <a:pt x="29455" y="28471"/>
                  </a:cubicBezTo>
                  <a:lnTo>
                    <a:pt x="27220" y="29805"/>
                  </a:lnTo>
                  <a:cubicBezTo>
                    <a:pt x="27120" y="29838"/>
                    <a:pt x="27086" y="29938"/>
                    <a:pt x="27187" y="30005"/>
                  </a:cubicBezTo>
                  <a:lnTo>
                    <a:pt x="29355" y="31273"/>
                  </a:lnTo>
                  <a:cubicBezTo>
                    <a:pt x="29388" y="31289"/>
                    <a:pt x="29438" y="31298"/>
                    <a:pt x="29497" y="31298"/>
                  </a:cubicBezTo>
                  <a:cubicBezTo>
                    <a:pt x="29555" y="31298"/>
                    <a:pt x="29622" y="31289"/>
                    <a:pt x="29688" y="31273"/>
                  </a:cubicBezTo>
                  <a:lnTo>
                    <a:pt x="31957" y="29938"/>
                  </a:lnTo>
                  <a:cubicBezTo>
                    <a:pt x="32057" y="29905"/>
                    <a:pt x="32090" y="29805"/>
                    <a:pt x="32023" y="29738"/>
                  </a:cubicBezTo>
                  <a:lnTo>
                    <a:pt x="29855" y="28471"/>
                  </a:lnTo>
                  <a:cubicBezTo>
                    <a:pt x="29772" y="28454"/>
                    <a:pt x="29697" y="28446"/>
                    <a:pt x="29630" y="28446"/>
                  </a:cubicBezTo>
                  <a:close/>
                  <a:moveTo>
                    <a:pt x="41288" y="28854"/>
                  </a:moveTo>
                  <a:cubicBezTo>
                    <a:pt x="41230" y="28854"/>
                    <a:pt x="41163" y="28871"/>
                    <a:pt x="41096" y="28904"/>
                  </a:cubicBezTo>
                  <a:lnTo>
                    <a:pt x="38795" y="30238"/>
                  </a:lnTo>
                  <a:cubicBezTo>
                    <a:pt x="38728" y="30272"/>
                    <a:pt x="38661" y="30339"/>
                    <a:pt x="38795" y="30439"/>
                  </a:cubicBezTo>
                  <a:lnTo>
                    <a:pt x="40963" y="31673"/>
                  </a:lnTo>
                  <a:cubicBezTo>
                    <a:pt x="41030" y="31723"/>
                    <a:pt x="41096" y="31748"/>
                    <a:pt x="41155" y="31748"/>
                  </a:cubicBezTo>
                  <a:cubicBezTo>
                    <a:pt x="41213" y="31748"/>
                    <a:pt x="41263" y="31723"/>
                    <a:pt x="41297" y="31673"/>
                  </a:cubicBezTo>
                  <a:lnTo>
                    <a:pt x="43598" y="30339"/>
                  </a:lnTo>
                  <a:cubicBezTo>
                    <a:pt x="43665" y="30305"/>
                    <a:pt x="43732" y="30238"/>
                    <a:pt x="43598" y="30138"/>
                  </a:cubicBezTo>
                  <a:lnTo>
                    <a:pt x="41430" y="28904"/>
                  </a:lnTo>
                  <a:cubicBezTo>
                    <a:pt x="41397" y="28871"/>
                    <a:pt x="41347" y="28854"/>
                    <a:pt x="41288" y="28854"/>
                  </a:cubicBezTo>
                  <a:close/>
                  <a:moveTo>
                    <a:pt x="34000" y="29513"/>
                  </a:moveTo>
                  <a:cubicBezTo>
                    <a:pt x="33941" y="29513"/>
                    <a:pt x="33891" y="29521"/>
                    <a:pt x="33858" y="29538"/>
                  </a:cubicBezTo>
                  <a:lnTo>
                    <a:pt x="31556" y="30839"/>
                  </a:lnTo>
                  <a:cubicBezTo>
                    <a:pt x="31456" y="30906"/>
                    <a:pt x="31423" y="30972"/>
                    <a:pt x="31523" y="31072"/>
                  </a:cubicBezTo>
                  <a:lnTo>
                    <a:pt x="33691" y="32307"/>
                  </a:lnTo>
                  <a:cubicBezTo>
                    <a:pt x="33741" y="32323"/>
                    <a:pt x="33791" y="32332"/>
                    <a:pt x="33845" y="32332"/>
                  </a:cubicBezTo>
                  <a:cubicBezTo>
                    <a:pt x="33900" y="32332"/>
                    <a:pt x="33958" y="32323"/>
                    <a:pt x="34025" y="32307"/>
                  </a:cubicBezTo>
                  <a:lnTo>
                    <a:pt x="36293" y="31006"/>
                  </a:lnTo>
                  <a:cubicBezTo>
                    <a:pt x="36393" y="30972"/>
                    <a:pt x="36426" y="30872"/>
                    <a:pt x="36360" y="30806"/>
                  </a:cubicBezTo>
                  <a:lnTo>
                    <a:pt x="34192" y="29538"/>
                  </a:lnTo>
                  <a:cubicBezTo>
                    <a:pt x="34125" y="29521"/>
                    <a:pt x="34058" y="29513"/>
                    <a:pt x="34000" y="29513"/>
                  </a:cubicBezTo>
                  <a:close/>
                  <a:moveTo>
                    <a:pt x="46133" y="29680"/>
                  </a:moveTo>
                  <a:cubicBezTo>
                    <a:pt x="46083" y="29680"/>
                    <a:pt x="46033" y="29688"/>
                    <a:pt x="45967" y="29705"/>
                  </a:cubicBezTo>
                  <a:lnTo>
                    <a:pt x="43732" y="31039"/>
                  </a:lnTo>
                  <a:cubicBezTo>
                    <a:pt x="43632" y="31106"/>
                    <a:pt x="43598" y="31172"/>
                    <a:pt x="43732" y="31273"/>
                  </a:cubicBezTo>
                  <a:lnTo>
                    <a:pt x="45900" y="32507"/>
                  </a:lnTo>
                  <a:cubicBezTo>
                    <a:pt x="45930" y="32537"/>
                    <a:pt x="45973" y="32553"/>
                    <a:pt x="46018" y="32553"/>
                  </a:cubicBezTo>
                  <a:cubicBezTo>
                    <a:pt x="46073" y="32553"/>
                    <a:pt x="46130" y="32529"/>
                    <a:pt x="46167" y="32473"/>
                  </a:cubicBezTo>
                  <a:lnTo>
                    <a:pt x="48468" y="31172"/>
                  </a:lnTo>
                  <a:cubicBezTo>
                    <a:pt x="48568" y="31139"/>
                    <a:pt x="48602" y="31039"/>
                    <a:pt x="48468" y="30972"/>
                  </a:cubicBezTo>
                  <a:lnTo>
                    <a:pt x="46300" y="29705"/>
                  </a:lnTo>
                  <a:cubicBezTo>
                    <a:pt x="46233" y="29688"/>
                    <a:pt x="46183" y="29680"/>
                    <a:pt x="46133" y="29680"/>
                  </a:cubicBezTo>
                  <a:close/>
                  <a:moveTo>
                    <a:pt x="26294" y="30364"/>
                  </a:moveTo>
                  <a:cubicBezTo>
                    <a:pt x="26236" y="30364"/>
                    <a:pt x="26169" y="30389"/>
                    <a:pt x="26086" y="30439"/>
                  </a:cubicBezTo>
                  <a:lnTo>
                    <a:pt x="23784" y="31773"/>
                  </a:lnTo>
                  <a:cubicBezTo>
                    <a:pt x="23717" y="31806"/>
                    <a:pt x="23651" y="31906"/>
                    <a:pt x="23784" y="31973"/>
                  </a:cubicBezTo>
                  <a:lnTo>
                    <a:pt x="25952" y="33241"/>
                  </a:lnTo>
                  <a:cubicBezTo>
                    <a:pt x="26019" y="33257"/>
                    <a:pt x="26069" y="33266"/>
                    <a:pt x="26119" y="33266"/>
                  </a:cubicBezTo>
                  <a:cubicBezTo>
                    <a:pt x="26169" y="33266"/>
                    <a:pt x="26219" y="33257"/>
                    <a:pt x="26286" y="33241"/>
                  </a:cubicBezTo>
                  <a:lnTo>
                    <a:pt x="28588" y="31906"/>
                  </a:lnTo>
                  <a:cubicBezTo>
                    <a:pt x="28654" y="31840"/>
                    <a:pt x="28721" y="31773"/>
                    <a:pt x="28621" y="31673"/>
                  </a:cubicBezTo>
                  <a:lnTo>
                    <a:pt x="26453" y="30439"/>
                  </a:lnTo>
                  <a:cubicBezTo>
                    <a:pt x="26403" y="30389"/>
                    <a:pt x="26353" y="30364"/>
                    <a:pt x="26294" y="30364"/>
                  </a:cubicBezTo>
                  <a:close/>
                  <a:moveTo>
                    <a:pt x="51366" y="30280"/>
                  </a:moveTo>
                  <a:cubicBezTo>
                    <a:pt x="51304" y="30280"/>
                    <a:pt x="51237" y="30289"/>
                    <a:pt x="51170" y="30305"/>
                  </a:cubicBezTo>
                  <a:lnTo>
                    <a:pt x="48402" y="31940"/>
                  </a:lnTo>
                  <a:cubicBezTo>
                    <a:pt x="48302" y="31973"/>
                    <a:pt x="48268" y="32040"/>
                    <a:pt x="48402" y="32140"/>
                  </a:cubicBezTo>
                  <a:lnTo>
                    <a:pt x="50570" y="33407"/>
                  </a:lnTo>
                  <a:cubicBezTo>
                    <a:pt x="50603" y="33424"/>
                    <a:pt x="50653" y="33432"/>
                    <a:pt x="50712" y="33432"/>
                  </a:cubicBezTo>
                  <a:cubicBezTo>
                    <a:pt x="50770" y="33432"/>
                    <a:pt x="50837" y="33424"/>
                    <a:pt x="50903" y="33407"/>
                  </a:cubicBezTo>
                  <a:lnTo>
                    <a:pt x="53672" y="31773"/>
                  </a:lnTo>
                  <a:cubicBezTo>
                    <a:pt x="53772" y="31706"/>
                    <a:pt x="53806" y="31639"/>
                    <a:pt x="53672" y="31573"/>
                  </a:cubicBezTo>
                  <a:lnTo>
                    <a:pt x="51537" y="30305"/>
                  </a:lnTo>
                  <a:cubicBezTo>
                    <a:pt x="51487" y="30289"/>
                    <a:pt x="51429" y="30280"/>
                    <a:pt x="51366" y="30280"/>
                  </a:cubicBezTo>
                  <a:close/>
                  <a:moveTo>
                    <a:pt x="37928" y="30781"/>
                  </a:moveTo>
                  <a:cubicBezTo>
                    <a:pt x="37878" y="30781"/>
                    <a:pt x="37827" y="30789"/>
                    <a:pt x="37761" y="30806"/>
                  </a:cubicBezTo>
                  <a:lnTo>
                    <a:pt x="35459" y="32140"/>
                  </a:lnTo>
                  <a:cubicBezTo>
                    <a:pt x="35392" y="32173"/>
                    <a:pt x="35326" y="32273"/>
                    <a:pt x="35426" y="32340"/>
                  </a:cubicBezTo>
                  <a:lnTo>
                    <a:pt x="37594" y="33608"/>
                  </a:lnTo>
                  <a:cubicBezTo>
                    <a:pt x="37677" y="33641"/>
                    <a:pt x="37752" y="33658"/>
                    <a:pt x="37815" y="33658"/>
                  </a:cubicBezTo>
                  <a:cubicBezTo>
                    <a:pt x="37878" y="33658"/>
                    <a:pt x="37928" y="33641"/>
                    <a:pt x="37961" y="33608"/>
                  </a:cubicBezTo>
                  <a:lnTo>
                    <a:pt x="40263" y="32273"/>
                  </a:lnTo>
                  <a:cubicBezTo>
                    <a:pt x="40329" y="32240"/>
                    <a:pt x="40396" y="32140"/>
                    <a:pt x="40263" y="32073"/>
                  </a:cubicBezTo>
                  <a:lnTo>
                    <a:pt x="38094" y="30806"/>
                  </a:lnTo>
                  <a:cubicBezTo>
                    <a:pt x="38028" y="30789"/>
                    <a:pt x="37978" y="30781"/>
                    <a:pt x="37928" y="30781"/>
                  </a:cubicBezTo>
                  <a:close/>
                  <a:moveTo>
                    <a:pt x="17847" y="30889"/>
                  </a:moveTo>
                  <a:cubicBezTo>
                    <a:pt x="17788" y="30889"/>
                    <a:pt x="17730" y="30906"/>
                    <a:pt x="17680" y="30939"/>
                  </a:cubicBezTo>
                  <a:lnTo>
                    <a:pt x="15378" y="32240"/>
                  </a:lnTo>
                  <a:cubicBezTo>
                    <a:pt x="15278" y="32273"/>
                    <a:pt x="15245" y="32340"/>
                    <a:pt x="15378" y="32440"/>
                  </a:cubicBezTo>
                  <a:lnTo>
                    <a:pt x="17546" y="33674"/>
                  </a:lnTo>
                  <a:cubicBezTo>
                    <a:pt x="17613" y="33708"/>
                    <a:pt x="17663" y="33724"/>
                    <a:pt x="17713" y="33724"/>
                  </a:cubicBezTo>
                  <a:cubicBezTo>
                    <a:pt x="17763" y="33724"/>
                    <a:pt x="17813" y="33708"/>
                    <a:pt x="17880" y="33674"/>
                  </a:cubicBezTo>
                  <a:lnTo>
                    <a:pt x="20182" y="32407"/>
                  </a:lnTo>
                  <a:cubicBezTo>
                    <a:pt x="20248" y="32340"/>
                    <a:pt x="20282" y="32273"/>
                    <a:pt x="20182" y="32173"/>
                  </a:cubicBezTo>
                  <a:lnTo>
                    <a:pt x="18013" y="30939"/>
                  </a:lnTo>
                  <a:cubicBezTo>
                    <a:pt x="17963" y="30906"/>
                    <a:pt x="17905" y="30889"/>
                    <a:pt x="17847" y="30889"/>
                  </a:cubicBezTo>
                  <a:close/>
                  <a:moveTo>
                    <a:pt x="30656" y="31364"/>
                  </a:moveTo>
                  <a:cubicBezTo>
                    <a:pt x="30589" y="31364"/>
                    <a:pt x="30522" y="31389"/>
                    <a:pt x="30456" y="31439"/>
                  </a:cubicBezTo>
                  <a:lnTo>
                    <a:pt x="30522" y="31473"/>
                  </a:lnTo>
                  <a:lnTo>
                    <a:pt x="28221" y="32774"/>
                  </a:lnTo>
                  <a:cubicBezTo>
                    <a:pt x="28121" y="32807"/>
                    <a:pt x="28087" y="32907"/>
                    <a:pt x="28221" y="32974"/>
                  </a:cubicBezTo>
                  <a:lnTo>
                    <a:pt x="30389" y="34241"/>
                  </a:lnTo>
                  <a:cubicBezTo>
                    <a:pt x="30422" y="34258"/>
                    <a:pt x="30472" y="34266"/>
                    <a:pt x="30531" y="34266"/>
                  </a:cubicBezTo>
                  <a:cubicBezTo>
                    <a:pt x="30589" y="34266"/>
                    <a:pt x="30656" y="34258"/>
                    <a:pt x="30722" y="34241"/>
                  </a:cubicBezTo>
                  <a:lnTo>
                    <a:pt x="33024" y="32907"/>
                  </a:lnTo>
                  <a:cubicBezTo>
                    <a:pt x="33091" y="32840"/>
                    <a:pt x="33124" y="32774"/>
                    <a:pt x="33024" y="32674"/>
                  </a:cubicBezTo>
                  <a:lnTo>
                    <a:pt x="30856" y="31439"/>
                  </a:lnTo>
                  <a:cubicBezTo>
                    <a:pt x="30789" y="31389"/>
                    <a:pt x="30722" y="31364"/>
                    <a:pt x="30656" y="31364"/>
                  </a:cubicBezTo>
                  <a:close/>
                  <a:moveTo>
                    <a:pt x="42823" y="31614"/>
                  </a:moveTo>
                  <a:cubicBezTo>
                    <a:pt x="42764" y="31614"/>
                    <a:pt x="42698" y="31623"/>
                    <a:pt x="42631" y="31639"/>
                  </a:cubicBezTo>
                  <a:lnTo>
                    <a:pt x="40329" y="32940"/>
                  </a:lnTo>
                  <a:cubicBezTo>
                    <a:pt x="40263" y="32974"/>
                    <a:pt x="40229" y="33074"/>
                    <a:pt x="40296" y="33141"/>
                  </a:cubicBezTo>
                  <a:lnTo>
                    <a:pt x="42464" y="34408"/>
                  </a:lnTo>
                  <a:cubicBezTo>
                    <a:pt x="42535" y="34436"/>
                    <a:pt x="42599" y="34447"/>
                    <a:pt x="42658" y="34447"/>
                  </a:cubicBezTo>
                  <a:cubicBezTo>
                    <a:pt x="42738" y="34447"/>
                    <a:pt x="42807" y="34427"/>
                    <a:pt x="42864" y="34408"/>
                  </a:cubicBezTo>
                  <a:lnTo>
                    <a:pt x="45133" y="33107"/>
                  </a:lnTo>
                  <a:cubicBezTo>
                    <a:pt x="45233" y="33041"/>
                    <a:pt x="45266" y="32974"/>
                    <a:pt x="45133" y="32874"/>
                  </a:cubicBezTo>
                  <a:lnTo>
                    <a:pt x="42964" y="31639"/>
                  </a:lnTo>
                  <a:cubicBezTo>
                    <a:pt x="42931" y="31623"/>
                    <a:pt x="42881" y="31614"/>
                    <a:pt x="42823" y="31614"/>
                  </a:cubicBezTo>
                  <a:close/>
                  <a:moveTo>
                    <a:pt x="22908" y="32320"/>
                  </a:moveTo>
                  <a:cubicBezTo>
                    <a:pt x="22863" y="32320"/>
                    <a:pt x="22811" y="32328"/>
                    <a:pt x="22750" y="32340"/>
                  </a:cubicBezTo>
                  <a:lnTo>
                    <a:pt x="20448" y="33674"/>
                  </a:lnTo>
                  <a:cubicBezTo>
                    <a:pt x="20382" y="33741"/>
                    <a:pt x="20315" y="33808"/>
                    <a:pt x="20448" y="33908"/>
                  </a:cubicBezTo>
                  <a:lnTo>
                    <a:pt x="22617" y="35142"/>
                  </a:lnTo>
                  <a:cubicBezTo>
                    <a:pt x="22683" y="35159"/>
                    <a:pt x="22733" y="35167"/>
                    <a:pt x="22783" y="35167"/>
                  </a:cubicBezTo>
                  <a:cubicBezTo>
                    <a:pt x="22833" y="35167"/>
                    <a:pt x="22883" y="35159"/>
                    <a:pt x="22950" y="35142"/>
                  </a:cubicBezTo>
                  <a:lnTo>
                    <a:pt x="25252" y="33841"/>
                  </a:lnTo>
                  <a:cubicBezTo>
                    <a:pt x="25319" y="33808"/>
                    <a:pt x="25385" y="33741"/>
                    <a:pt x="25252" y="33641"/>
                  </a:cubicBezTo>
                  <a:lnTo>
                    <a:pt x="23084" y="32407"/>
                  </a:lnTo>
                  <a:cubicBezTo>
                    <a:pt x="23041" y="32343"/>
                    <a:pt x="22986" y="32320"/>
                    <a:pt x="22908" y="32320"/>
                  </a:cubicBezTo>
                  <a:close/>
                  <a:moveTo>
                    <a:pt x="14544" y="32815"/>
                  </a:moveTo>
                  <a:cubicBezTo>
                    <a:pt x="14494" y="32815"/>
                    <a:pt x="14444" y="32824"/>
                    <a:pt x="14377" y="32840"/>
                  </a:cubicBezTo>
                  <a:lnTo>
                    <a:pt x="12076" y="34141"/>
                  </a:lnTo>
                  <a:cubicBezTo>
                    <a:pt x="12009" y="34175"/>
                    <a:pt x="11942" y="34275"/>
                    <a:pt x="12076" y="34341"/>
                  </a:cubicBezTo>
                  <a:lnTo>
                    <a:pt x="14211" y="35609"/>
                  </a:lnTo>
                  <a:cubicBezTo>
                    <a:pt x="14244" y="35626"/>
                    <a:pt x="14294" y="35634"/>
                    <a:pt x="14352" y="35634"/>
                  </a:cubicBezTo>
                  <a:cubicBezTo>
                    <a:pt x="14411" y="35634"/>
                    <a:pt x="14477" y="35626"/>
                    <a:pt x="14544" y="35609"/>
                  </a:cubicBezTo>
                  <a:lnTo>
                    <a:pt x="16846" y="34308"/>
                  </a:lnTo>
                  <a:cubicBezTo>
                    <a:pt x="16913" y="34275"/>
                    <a:pt x="16946" y="34175"/>
                    <a:pt x="16879" y="34108"/>
                  </a:cubicBezTo>
                  <a:lnTo>
                    <a:pt x="14711" y="32840"/>
                  </a:lnTo>
                  <a:cubicBezTo>
                    <a:pt x="14644" y="32824"/>
                    <a:pt x="14594" y="32815"/>
                    <a:pt x="14544" y="32815"/>
                  </a:cubicBezTo>
                  <a:close/>
                  <a:moveTo>
                    <a:pt x="34650" y="32782"/>
                  </a:moveTo>
                  <a:cubicBezTo>
                    <a:pt x="34592" y="32782"/>
                    <a:pt x="34525" y="32790"/>
                    <a:pt x="34458" y="32807"/>
                  </a:cubicBezTo>
                  <a:lnTo>
                    <a:pt x="32190" y="34141"/>
                  </a:lnTo>
                  <a:cubicBezTo>
                    <a:pt x="32090" y="34175"/>
                    <a:pt x="32057" y="34275"/>
                    <a:pt x="32190" y="34341"/>
                  </a:cubicBezTo>
                  <a:lnTo>
                    <a:pt x="34325" y="35609"/>
                  </a:lnTo>
                  <a:cubicBezTo>
                    <a:pt x="34392" y="35626"/>
                    <a:pt x="34458" y="35634"/>
                    <a:pt x="34521" y="35634"/>
                  </a:cubicBezTo>
                  <a:cubicBezTo>
                    <a:pt x="34583" y="35634"/>
                    <a:pt x="34642" y="35626"/>
                    <a:pt x="34692" y="35609"/>
                  </a:cubicBezTo>
                  <a:lnTo>
                    <a:pt x="34625" y="35576"/>
                  </a:lnTo>
                  <a:lnTo>
                    <a:pt x="36927" y="34275"/>
                  </a:lnTo>
                  <a:cubicBezTo>
                    <a:pt x="36994" y="34241"/>
                    <a:pt x="37060" y="34141"/>
                    <a:pt x="36960" y="34075"/>
                  </a:cubicBezTo>
                  <a:lnTo>
                    <a:pt x="34792" y="32807"/>
                  </a:lnTo>
                  <a:cubicBezTo>
                    <a:pt x="34759" y="32790"/>
                    <a:pt x="34709" y="32782"/>
                    <a:pt x="34650" y="32782"/>
                  </a:cubicBezTo>
                  <a:close/>
                  <a:moveTo>
                    <a:pt x="27320" y="33332"/>
                  </a:moveTo>
                  <a:cubicBezTo>
                    <a:pt x="27253" y="33332"/>
                    <a:pt x="27187" y="33357"/>
                    <a:pt x="27120" y="33407"/>
                  </a:cubicBezTo>
                  <a:lnTo>
                    <a:pt x="27187" y="33407"/>
                  </a:lnTo>
                  <a:lnTo>
                    <a:pt x="24885" y="34742"/>
                  </a:lnTo>
                  <a:cubicBezTo>
                    <a:pt x="24785" y="34775"/>
                    <a:pt x="24751" y="34842"/>
                    <a:pt x="24852" y="34942"/>
                  </a:cubicBezTo>
                  <a:lnTo>
                    <a:pt x="27020" y="36176"/>
                  </a:lnTo>
                  <a:cubicBezTo>
                    <a:pt x="27053" y="36209"/>
                    <a:pt x="27103" y="36226"/>
                    <a:pt x="27162" y="36226"/>
                  </a:cubicBezTo>
                  <a:cubicBezTo>
                    <a:pt x="27220" y="36226"/>
                    <a:pt x="27287" y="36209"/>
                    <a:pt x="27353" y="36176"/>
                  </a:cubicBezTo>
                  <a:lnTo>
                    <a:pt x="29622" y="34842"/>
                  </a:lnTo>
                  <a:cubicBezTo>
                    <a:pt x="29722" y="34808"/>
                    <a:pt x="29755" y="34742"/>
                    <a:pt x="29688" y="34642"/>
                  </a:cubicBezTo>
                  <a:lnTo>
                    <a:pt x="27520" y="33407"/>
                  </a:lnTo>
                  <a:cubicBezTo>
                    <a:pt x="27453" y="33357"/>
                    <a:pt x="27387" y="33332"/>
                    <a:pt x="27320" y="33332"/>
                  </a:cubicBezTo>
                  <a:close/>
                  <a:moveTo>
                    <a:pt x="39575" y="33524"/>
                  </a:moveTo>
                  <a:cubicBezTo>
                    <a:pt x="39520" y="33524"/>
                    <a:pt x="39462" y="33541"/>
                    <a:pt x="39395" y="33574"/>
                  </a:cubicBezTo>
                  <a:lnTo>
                    <a:pt x="37094" y="34842"/>
                  </a:lnTo>
                  <a:cubicBezTo>
                    <a:pt x="37027" y="34909"/>
                    <a:pt x="36960" y="34975"/>
                    <a:pt x="37060" y="35075"/>
                  </a:cubicBezTo>
                  <a:lnTo>
                    <a:pt x="39228" y="36310"/>
                  </a:lnTo>
                  <a:cubicBezTo>
                    <a:pt x="39262" y="36360"/>
                    <a:pt x="39312" y="36385"/>
                    <a:pt x="39370" y="36385"/>
                  </a:cubicBezTo>
                  <a:cubicBezTo>
                    <a:pt x="39429" y="36385"/>
                    <a:pt x="39495" y="36360"/>
                    <a:pt x="39562" y="36310"/>
                  </a:cubicBezTo>
                  <a:lnTo>
                    <a:pt x="41864" y="35009"/>
                  </a:lnTo>
                  <a:cubicBezTo>
                    <a:pt x="41930" y="34975"/>
                    <a:pt x="41964" y="34909"/>
                    <a:pt x="41897" y="34808"/>
                  </a:cubicBezTo>
                  <a:lnTo>
                    <a:pt x="39729" y="33574"/>
                  </a:lnTo>
                  <a:cubicBezTo>
                    <a:pt x="39679" y="33541"/>
                    <a:pt x="39629" y="33524"/>
                    <a:pt x="39575" y="33524"/>
                  </a:cubicBezTo>
                  <a:close/>
                  <a:moveTo>
                    <a:pt x="19414" y="34275"/>
                  </a:moveTo>
                  <a:lnTo>
                    <a:pt x="17113" y="35609"/>
                  </a:lnTo>
                  <a:cubicBezTo>
                    <a:pt x="17046" y="35642"/>
                    <a:pt x="16979" y="35742"/>
                    <a:pt x="17113" y="35809"/>
                  </a:cubicBezTo>
                  <a:lnTo>
                    <a:pt x="19281" y="37077"/>
                  </a:lnTo>
                  <a:cubicBezTo>
                    <a:pt x="19331" y="37093"/>
                    <a:pt x="19381" y="37102"/>
                    <a:pt x="19435" y="37102"/>
                  </a:cubicBezTo>
                  <a:cubicBezTo>
                    <a:pt x="19489" y="37102"/>
                    <a:pt x="19548" y="37093"/>
                    <a:pt x="19614" y="37077"/>
                  </a:cubicBezTo>
                  <a:lnTo>
                    <a:pt x="21916" y="35776"/>
                  </a:lnTo>
                  <a:cubicBezTo>
                    <a:pt x="21983" y="35709"/>
                    <a:pt x="22050" y="35642"/>
                    <a:pt x="21949" y="35542"/>
                  </a:cubicBezTo>
                  <a:lnTo>
                    <a:pt x="19781" y="34308"/>
                  </a:lnTo>
                  <a:cubicBezTo>
                    <a:pt x="19748" y="34291"/>
                    <a:pt x="19698" y="34283"/>
                    <a:pt x="19648" y="34283"/>
                  </a:cubicBezTo>
                  <a:cubicBezTo>
                    <a:pt x="19598" y="34283"/>
                    <a:pt x="19548" y="34291"/>
                    <a:pt x="19514" y="34308"/>
                  </a:cubicBezTo>
                  <a:lnTo>
                    <a:pt x="19414" y="34275"/>
                  </a:lnTo>
                  <a:close/>
                  <a:moveTo>
                    <a:pt x="31314" y="34683"/>
                  </a:moveTo>
                  <a:cubicBezTo>
                    <a:pt x="31256" y="34683"/>
                    <a:pt x="31189" y="34692"/>
                    <a:pt x="31123" y="34708"/>
                  </a:cubicBezTo>
                  <a:lnTo>
                    <a:pt x="28854" y="36043"/>
                  </a:lnTo>
                  <a:cubicBezTo>
                    <a:pt x="28754" y="36109"/>
                    <a:pt x="28721" y="36176"/>
                    <a:pt x="28788" y="36276"/>
                  </a:cubicBezTo>
                  <a:lnTo>
                    <a:pt x="30956" y="37510"/>
                  </a:lnTo>
                  <a:cubicBezTo>
                    <a:pt x="31089" y="37510"/>
                    <a:pt x="31256" y="37510"/>
                    <a:pt x="31356" y="37477"/>
                  </a:cubicBezTo>
                  <a:lnTo>
                    <a:pt x="33624" y="36176"/>
                  </a:lnTo>
                  <a:cubicBezTo>
                    <a:pt x="33725" y="36143"/>
                    <a:pt x="33758" y="36043"/>
                    <a:pt x="33624" y="35976"/>
                  </a:cubicBezTo>
                  <a:lnTo>
                    <a:pt x="31456" y="34708"/>
                  </a:lnTo>
                  <a:cubicBezTo>
                    <a:pt x="31423" y="34692"/>
                    <a:pt x="31373" y="34683"/>
                    <a:pt x="31314" y="34683"/>
                  </a:cubicBezTo>
                  <a:close/>
                  <a:moveTo>
                    <a:pt x="11175" y="34692"/>
                  </a:moveTo>
                  <a:cubicBezTo>
                    <a:pt x="11117" y="34692"/>
                    <a:pt x="11058" y="34708"/>
                    <a:pt x="11008" y="34742"/>
                  </a:cubicBezTo>
                  <a:lnTo>
                    <a:pt x="8707" y="36009"/>
                  </a:lnTo>
                  <a:cubicBezTo>
                    <a:pt x="8607" y="36076"/>
                    <a:pt x="8573" y="36143"/>
                    <a:pt x="8673" y="36243"/>
                  </a:cubicBezTo>
                  <a:lnTo>
                    <a:pt x="10875" y="37510"/>
                  </a:lnTo>
                  <a:cubicBezTo>
                    <a:pt x="10908" y="37544"/>
                    <a:pt x="10958" y="37560"/>
                    <a:pt x="11017" y="37560"/>
                  </a:cubicBezTo>
                  <a:cubicBezTo>
                    <a:pt x="11075" y="37560"/>
                    <a:pt x="11142" y="37544"/>
                    <a:pt x="11208" y="37510"/>
                  </a:cubicBezTo>
                  <a:lnTo>
                    <a:pt x="13510" y="36176"/>
                  </a:lnTo>
                  <a:cubicBezTo>
                    <a:pt x="13577" y="36143"/>
                    <a:pt x="13610" y="36076"/>
                    <a:pt x="13510" y="35976"/>
                  </a:cubicBezTo>
                  <a:lnTo>
                    <a:pt x="11342" y="34742"/>
                  </a:lnTo>
                  <a:cubicBezTo>
                    <a:pt x="11292" y="34708"/>
                    <a:pt x="11233" y="34692"/>
                    <a:pt x="11175" y="34692"/>
                  </a:cubicBezTo>
                  <a:close/>
                  <a:moveTo>
                    <a:pt x="24009" y="35292"/>
                  </a:moveTo>
                  <a:cubicBezTo>
                    <a:pt x="23943" y="35292"/>
                    <a:pt x="23884" y="35309"/>
                    <a:pt x="23851" y="35342"/>
                  </a:cubicBezTo>
                  <a:lnTo>
                    <a:pt x="21549" y="36676"/>
                  </a:lnTo>
                  <a:cubicBezTo>
                    <a:pt x="21449" y="36743"/>
                    <a:pt x="21416" y="36810"/>
                    <a:pt x="21549" y="36910"/>
                  </a:cubicBezTo>
                  <a:lnTo>
                    <a:pt x="23717" y="38144"/>
                  </a:lnTo>
                  <a:cubicBezTo>
                    <a:pt x="23751" y="38161"/>
                    <a:pt x="23801" y="38169"/>
                    <a:pt x="23859" y="38169"/>
                  </a:cubicBezTo>
                  <a:cubicBezTo>
                    <a:pt x="23918" y="38169"/>
                    <a:pt x="23984" y="38161"/>
                    <a:pt x="24051" y="38144"/>
                  </a:cubicBezTo>
                  <a:lnTo>
                    <a:pt x="26353" y="36810"/>
                  </a:lnTo>
                  <a:cubicBezTo>
                    <a:pt x="26419" y="36777"/>
                    <a:pt x="26453" y="36676"/>
                    <a:pt x="26386" y="36610"/>
                  </a:cubicBezTo>
                  <a:lnTo>
                    <a:pt x="24218" y="35342"/>
                  </a:lnTo>
                  <a:cubicBezTo>
                    <a:pt x="24151" y="35309"/>
                    <a:pt x="24076" y="35292"/>
                    <a:pt x="24009" y="35292"/>
                  </a:cubicBezTo>
                  <a:close/>
                  <a:moveTo>
                    <a:pt x="36180" y="35451"/>
                  </a:moveTo>
                  <a:cubicBezTo>
                    <a:pt x="36126" y="35451"/>
                    <a:pt x="36076" y="35459"/>
                    <a:pt x="36026" y="35476"/>
                  </a:cubicBezTo>
                  <a:lnTo>
                    <a:pt x="33725" y="36777"/>
                  </a:lnTo>
                  <a:cubicBezTo>
                    <a:pt x="33624" y="36810"/>
                    <a:pt x="33591" y="36910"/>
                    <a:pt x="33691" y="36977"/>
                  </a:cubicBezTo>
                  <a:lnTo>
                    <a:pt x="35859" y="38244"/>
                  </a:lnTo>
                  <a:cubicBezTo>
                    <a:pt x="35918" y="38283"/>
                    <a:pt x="35988" y="38299"/>
                    <a:pt x="36063" y="38299"/>
                  </a:cubicBezTo>
                  <a:cubicBezTo>
                    <a:pt x="36116" y="38299"/>
                    <a:pt x="36171" y="38291"/>
                    <a:pt x="36226" y="38278"/>
                  </a:cubicBezTo>
                  <a:lnTo>
                    <a:pt x="38528" y="36943"/>
                  </a:lnTo>
                  <a:cubicBezTo>
                    <a:pt x="38595" y="36910"/>
                    <a:pt x="38628" y="36810"/>
                    <a:pt x="38528" y="36743"/>
                  </a:cubicBezTo>
                  <a:lnTo>
                    <a:pt x="36360" y="35476"/>
                  </a:lnTo>
                  <a:cubicBezTo>
                    <a:pt x="36293" y="35459"/>
                    <a:pt x="36235" y="35451"/>
                    <a:pt x="36180" y="35451"/>
                  </a:cubicBezTo>
                  <a:close/>
                  <a:moveTo>
                    <a:pt x="16287" y="36151"/>
                  </a:moveTo>
                  <a:cubicBezTo>
                    <a:pt x="16237" y="36151"/>
                    <a:pt x="16179" y="36159"/>
                    <a:pt x="16112" y="36176"/>
                  </a:cubicBezTo>
                  <a:lnTo>
                    <a:pt x="13844" y="37477"/>
                  </a:lnTo>
                  <a:cubicBezTo>
                    <a:pt x="13744" y="37510"/>
                    <a:pt x="13710" y="37610"/>
                    <a:pt x="13777" y="37677"/>
                  </a:cubicBezTo>
                  <a:lnTo>
                    <a:pt x="15945" y="38945"/>
                  </a:lnTo>
                  <a:cubicBezTo>
                    <a:pt x="15995" y="38961"/>
                    <a:pt x="16054" y="38970"/>
                    <a:pt x="16112" y="38970"/>
                  </a:cubicBezTo>
                  <a:cubicBezTo>
                    <a:pt x="16170" y="38970"/>
                    <a:pt x="16229" y="38961"/>
                    <a:pt x="16279" y="38945"/>
                  </a:cubicBezTo>
                  <a:lnTo>
                    <a:pt x="18580" y="37644"/>
                  </a:lnTo>
                  <a:cubicBezTo>
                    <a:pt x="18680" y="37610"/>
                    <a:pt x="18714" y="37510"/>
                    <a:pt x="18580" y="37444"/>
                  </a:cubicBezTo>
                  <a:lnTo>
                    <a:pt x="16412" y="36176"/>
                  </a:lnTo>
                  <a:cubicBezTo>
                    <a:pt x="16379" y="36159"/>
                    <a:pt x="16337" y="36151"/>
                    <a:pt x="16287" y="36151"/>
                  </a:cubicBezTo>
                  <a:close/>
                  <a:moveTo>
                    <a:pt x="27966" y="36618"/>
                  </a:moveTo>
                  <a:cubicBezTo>
                    <a:pt x="27912" y="36618"/>
                    <a:pt x="27854" y="36626"/>
                    <a:pt x="27787" y="36643"/>
                  </a:cubicBezTo>
                  <a:lnTo>
                    <a:pt x="25519" y="37944"/>
                  </a:lnTo>
                  <a:cubicBezTo>
                    <a:pt x="25419" y="37977"/>
                    <a:pt x="25385" y="38077"/>
                    <a:pt x="25519" y="38144"/>
                  </a:cubicBezTo>
                  <a:lnTo>
                    <a:pt x="27687" y="39412"/>
                  </a:lnTo>
                  <a:cubicBezTo>
                    <a:pt x="27737" y="39428"/>
                    <a:pt x="27795" y="39437"/>
                    <a:pt x="27854" y="39437"/>
                  </a:cubicBezTo>
                  <a:cubicBezTo>
                    <a:pt x="27912" y="39437"/>
                    <a:pt x="27970" y="39428"/>
                    <a:pt x="28020" y="39412"/>
                  </a:cubicBezTo>
                  <a:lnTo>
                    <a:pt x="30289" y="38111"/>
                  </a:lnTo>
                  <a:cubicBezTo>
                    <a:pt x="30389" y="38044"/>
                    <a:pt x="30422" y="37977"/>
                    <a:pt x="30289" y="37911"/>
                  </a:cubicBezTo>
                  <a:lnTo>
                    <a:pt x="28121" y="36643"/>
                  </a:lnTo>
                  <a:cubicBezTo>
                    <a:pt x="28071" y="36626"/>
                    <a:pt x="28020" y="36618"/>
                    <a:pt x="27966" y="36618"/>
                  </a:cubicBezTo>
                  <a:close/>
                  <a:moveTo>
                    <a:pt x="7885" y="36651"/>
                  </a:moveTo>
                  <a:cubicBezTo>
                    <a:pt x="7831" y="36651"/>
                    <a:pt x="7773" y="36660"/>
                    <a:pt x="7706" y="36676"/>
                  </a:cubicBezTo>
                  <a:lnTo>
                    <a:pt x="5404" y="37977"/>
                  </a:lnTo>
                  <a:cubicBezTo>
                    <a:pt x="5338" y="38011"/>
                    <a:pt x="5271" y="38111"/>
                    <a:pt x="5404" y="38178"/>
                  </a:cubicBezTo>
                  <a:lnTo>
                    <a:pt x="7606" y="39445"/>
                  </a:lnTo>
                  <a:cubicBezTo>
                    <a:pt x="7673" y="39462"/>
                    <a:pt x="7731" y="39470"/>
                    <a:pt x="7785" y="39470"/>
                  </a:cubicBezTo>
                  <a:cubicBezTo>
                    <a:pt x="7839" y="39470"/>
                    <a:pt x="7889" y="39462"/>
                    <a:pt x="7939" y="39445"/>
                  </a:cubicBezTo>
                  <a:lnTo>
                    <a:pt x="10174" y="38144"/>
                  </a:lnTo>
                  <a:cubicBezTo>
                    <a:pt x="10241" y="38111"/>
                    <a:pt x="10274" y="38011"/>
                    <a:pt x="10208" y="37944"/>
                  </a:cubicBezTo>
                  <a:lnTo>
                    <a:pt x="8040" y="36676"/>
                  </a:lnTo>
                  <a:cubicBezTo>
                    <a:pt x="7989" y="36660"/>
                    <a:pt x="7939" y="36651"/>
                    <a:pt x="7885" y="36651"/>
                  </a:cubicBezTo>
                  <a:close/>
                  <a:moveTo>
                    <a:pt x="20657" y="37202"/>
                  </a:moveTo>
                  <a:cubicBezTo>
                    <a:pt x="20599" y="37202"/>
                    <a:pt x="20548" y="37227"/>
                    <a:pt x="20515" y="37277"/>
                  </a:cubicBezTo>
                  <a:lnTo>
                    <a:pt x="18213" y="38578"/>
                  </a:lnTo>
                  <a:cubicBezTo>
                    <a:pt x="18113" y="38611"/>
                    <a:pt x="18080" y="38678"/>
                    <a:pt x="18213" y="38778"/>
                  </a:cubicBezTo>
                  <a:lnTo>
                    <a:pt x="20382" y="40012"/>
                  </a:lnTo>
                  <a:cubicBezTo>
                    <a:pt x="20448" y="40046"/>
                    <a:pt x="20498" y="40062"/>
                    <a:pt x="20548" y="40062"/>
                  </a:cubicBezTo>
                  <a:cubicBezTo>
                    <a:pt x="20599" y="40062"/>
                    <a:pt x="20649" y="40046"/>
                    <a:pt x="20715" y="40012"/>
                  </a:cubicBezTo>
                  <a:lnTo>
                    <a:pt x="23017" y="38745"/>
                  </a:lnTo>
                  <a:cubicBezTo>
                    <a:pt x="23084" y="38678"/>
                    <a:pt x="23117" y="38611"/>
                    <a:pt x="23017" y="38511"/>
                  </a:cubicBezTo>
                  <a:lnTo>
                    <a:pt x="20849" y="37277"/>
                  </a:lnTo>
                  <a:cubicBezTo>
                    <a:pt x="20782" y="37227"/>
                    <a:pt x="20715" y="37202"/>
                    <a:pt x="20657" y="37202"/>
                  </a:cubicBezTo>
                  <a:close/>
                  <a:moveTo>
                    <a:pt x="32903" y="37360"/>
                  </a:moveTo>
                  <a:cubicBezTo>
                    <a:pt x="32849" y="37360"/>
                    <a:pt x="32791" y="37377"/>
                    <a:pt x="32724" y="37410"/>
                  </a:cubicBezTo>
                  <a:lnTo>
                    <a:pt x="30422" y="38678"/>
                  </a:lnTo>
                  <a:cubicBezTo>
                    <a:pt x="30355" y="38745"/>
                    <a:pt x="30289" y="38811"/>
                    <a:pt x="30389" y="38911"/>
                  </a:cubicBezTo>
                  <a:lnTo>
                    <a:pt x="32557" y="40146"/>
                  </a:lnTo>
                  <a:cubicBezTo>
                    <a:pt x="32630" y="40201"/>
                    <a:pt x="32694" y="40225"/>
                    <a:pt x="32753" y="40225"/>
                  </a:cubicBezTo>
                  <a:cubicBezTo>
                    <a:pt x="32801" y="40225"/>
                    <a:pt x="32846" y="40209"/>
                    <a:pt x="32891" y="40179"/>
                  </a:cubicBezTo>
                  <a:lnTo>
                    <a:pt x="35192" y="38845"/>
                  </a:lnTo>
                  <a:cubicBezTo>
                    <a:pt x="35259" y="38811"/>
                    <a:pt x="35292" y="38745"/>
                    <a:pt x="35226" y="38645"/>
                  </a:cubicBezTo>
                  <a:lnTo>
                    <a:pt x="33057" y="37410"/>
                  </a:lnTo>
                  <a:cubicBezTo>
                    <a:pt x="33007" y="37377"/>
                    <a:pt x="32957" y="37360"/>
                    <a:pt x="32903" y="37360"/>
                  </a:cubicBezTo>
                  <a:close/>
                  <a:moveTo>
                    <a:pt x="12976" y="38036"/>
                  </a:moveTo>
                  <a:cubicBezTo>
                    <a:pt x="12910" y="38036"/>
                    <a:pt x="12843" y="38061"/>
                    <a:pt x="12776" y="38111"/>
                  </a:cubicBezTo>
                  <a:lnTo>
                    <a:pt x="10541" y="39412"/>
                  </a:lnTo>
                  <a:cubicBezTo>
                    <a:pt x="10441" y="39445"/>
                    <a:pt x="10408" y="39512"/>
                    <a:pt x="10541" y="39612"/>
                  </a:cubicBezTo>
                  <a:lnTo>
                    <a:pt x="12710" y="40846"/>
                  </a:lnTo>
                  <a:cubicBezTo>
                    <a:pt x="12776" y="40879"/>
                    <a:pt x="12826" y="40896"/>
                    <a:pt x="12876" y="40896"/>
                  </a:cubicBezTo>
                  <a:cubicBezTo>
                    <a:pt x="12926" y="40896"/>
                    <a:pt x="12976" y="40879"/>
                    <a:pt x="13043" y="40846"/>
                  </a:cubicBezTo>
                  <a:lnTo>
                    <a:pt x="15345" y="39579"/>
                  </a:lnTo>
                  <a:cubicBezTo>
                    <a:pt x="15411" y="39512"/>
                    <a:pt x="15445" y="39445"/>
                    <a:pt x="15345" y="39345"/>
                  </a:cubicBezTo>
                  <a:lnTo>
                    <a:pt x="13177" y="38111"/>
                  </a:lnTo>
                  <a:cubicBezTo>
                    <a:pt x="13110" y="38061"/>
                    <a:pt x="13043" y="38036"/>
                    <a:pt x="12976" y="38036"/>
                  </a:cubicBezTo>
                  <a:close/>
                  <a:moveTo>
                    <a:pt x="24643" y="38528"/>
                  </a:moveTo>
                  <a:cubicBezTo>
                    <a:pt x="24585" y="38528"/>
                    <a:pt x="24518" y="38544"/>
                    <a:pt x="24451" y="38578"/>
                  </a:cubicBezTo>
                  <a:lnTo>
                    <a:pt x="22183" y="39845"/>
                  </a:lnTo>
                  <a:cubicBezTo>
                    <a:pt x="22083" y="39912"/>
                    <a:pt x="22050" y="39979"/>
                    <a:pt x="22116" y="40079"/>
                  </a:cubicBezTo>
                  <a:lnTo>
                    <a:pt x="24284" y="41313"/>
                  </a:lnTo>
                  <a:cubicBezTo>
                    <a:pt x="24368" y="41330"/>
                    <a:pt x="24443" y="41338"/>
                    <a:pt x="24510" y="41338"/>
                  </a:cubicBezTo>
                  <a:cubicBezTo>
                    <a:pt x="24576" y="41338"/>
                    <a:pt x="24635" y="41330"/>
                    <a:pt x="24685" y="41313"/>
                  </a:cubicBezTo>
                  <a:lnTo>
                    <a:pt x="26953" y="40012"/>
                  </a:lnTo>
                  <a:cubicBezTo>
                    <a:pt x="27053" y="39979"/>
                    <a:pt x="27086" y="39912"/>
                    <a:pt x="26953" y="39812"/>
                  </a:cubicBezTo>
                  <a:lnTo>
                    <a:pt x="24785" y="38578"/>
                  </a:lnTo>
                  <a:cubicBezTo>
                    <a:pt x="24751" y="38544"/>
                    <a:pt x="24701" y="38528"/>
                    <a:pt x="24643" y="38528"/>
                  </a:cubicBezTo>
                  <a:close/>
                  <a:moveTo>
                    <a:pt x="17317" y="39148"/>
                  </a:moveTo>
                  <a:cubicBezTo>
                    <a:pt x="17259" y="39148"/>
                    <a:pt x="17209" y="39163"/>
                    <a:pt x="17179" y="39178"/>
                  </a:cubicBezTo>
                  <a:lnTo>
                    <a:pt x="14878" y="40513"/>
                  </a:lnTo>
                  <a:cubicBezTo>
                    <a:pt x="14778" y="40579"/>
                    <a:pt x="14744" y="40646"/>
                    <a:pt x="14878" y="40746"/>
                  </a:cubicBezTo>
                  <a:lnTo>
                    <a:pt x="17046" y="41980"/>
                  </a:lnTo>
                  <a:cubicBezTo>
                    <a:pt x="17079" y="41997"/>
                    <a:pt x="17129" y="42005"/>
                    <a:pt x="17188" y="42005"/>
                  </a:cubicBezTo>
                  <a:cubicBezTo>
                    <a:pt x="17246" y="42005"/>
                    <a:pt x="17313" y="41997"/>
                    <a:pt x="17380" y="41980"/>
                  </a:cubicBezTo>
                  <a:lnTo>
                    <a:pt x="19681" y="40679"/>
                  </a:lnTo>
                  <a:cubicBezTo>
                    <a:pt x="19748" y="40646"/>
                    <a:pt x="19781" y="40546"/>
                    <a:pt x="19715" y="40479"/>
                  </a:cubicBezTo>
                  <a:lnTo>
                    <a:pt x="17546" y="39245"/>
                  </a:lnTo>
                  <a:cubicBezTo>
                    <a:pt x="17473" y="39171"/>
                    <a:pt x="17389" y="39148"/>
                    <a:pt x="17317" y="39148"/>
                  </a:cubicBezTo>
                  <a:close/>
                  <a:moveTo>
                    <a:pt x="29567" y="39287"/>
                  </a:moveTo>
                  <a:cubicBezTo>
                    <a:pt x="29513" y="39287"/>
                    <a:pt x="29455" y="39295"/>
                    <a:pt x="29388" y="39312"/>
                  </a:cubicBezTo>
                  <a:lnTo>
                    <a:pt x="27086" y="40613"/>
                  </a:lnTo>
                  <a:cubicBezTo>
                    <a:pt x="27020" y="40646"/>
                    <a:pt x="26953" y="40746"/>
                    <a:pt x="27086" y="40813"/>
                  </a:cubicBezTo>
                  <a:lnTo>
                    <a:pt x="29255" y="42080"/>
                  </a:lnTo>
                  <a:cubicBezTo>
                    <a:pt x="29313" y="42119"/>
                    <a:pt x="29372" y="42136"/>
                    <a:pt x="29431" y="42136"/>
                  </a:cubicBezTo>
                  <a:cubicBezTo>
                    <a:pt x="29472" y="42136"/>
                    <a:pt x="29513" y="42127"/>
                    <a:pt x="29555" y="42114"/>
                  </a:cubicBezTo>
                  <a:lnTo>
                    <a:pt x="31857" y="40779"/>
                  </a:lnTo>
                  <a:cubicBezTo>
                    <a:pt x="31923" y="40746"/>
                    <a:pt x="31957" y="40646"/>
                    <a:pt x="31890" y="40579"/>
                  </a:cubicBezTo>
                  <a:lnTo>
                    <a:pt x="29722" y="39312"/>
                  </a:lnTo>
                  <a:cubicBezTo>
                    <a:pt x="29672" y="39295"/>
                    <a:pt x="29622" y="39287"/>
                    <a:pt x="29567" y="39287"/>
                  </a:cubicBezTo>
                  <a:close/>
                  <a:moveTo>
                    <a:pt x="3169" y="39420"/>
                  </a:moveTo>
                  <a:cubicBezTo>
                    <a:pt x="3111" y="39420"/>
                    <a:pt x="3053" y="39428"/>
                    <a:pt x="3003" y="39445"/>
                  </a:cubicBezTo>
                  <a:lnTo>
                    <a:pt x="101" y="41080"/>
                  </a:lnTo>
                  <a:cubicBezTo>
                    <a:pt x="34" y="41113"/>
                    <a:pt x="0" y="41180"/>
                    <a:pt x="101" y="41280"/>
                  </a:cubicBezTo>
                  <a:lnTo>
                    <a:pt x="2269" y="42514"/>
                  </a:lnTo>
                  <a:cubicBezTo>
                    <a:pt x="2319" y="42547"/>
                    <a:pt x="2377" y="42564"/>
                    <a:pt x="2436" y="42564"/>
                  </a:cubicBezTo>
                  <a:cubicBezTo>
                    <a:pt x="2494" y="42564"/>
                    <a:pt x="2552" y="42547"/>
                    <a:pt x="2602" y="42514"/>
                  </a:cubicBezTo>
                  <a:lnTo>
                    <a:pt x="5404" y="40913"/>
                  </a:lnTo>
                  <a:cubicBezTo>
                    <a:pt x="5504" y="40846"/>
                    <a:pt x="5504" y="40779"/>
                    <a:pt x="5404" y="40746"/>
                  </a:cubicBezTo>
                  <a:lnTo>
                    <a:pt x="5504" y="40679"/>
                  </a:lnTo>
                  <a:lnTo>
                    <a:pt x="3336" y="39445"/>
                  </a:lnTo>
                  <a:cubicBezTo>
                    <a:pt x="3286" y="39428"/>
                    <a:pt x="3228" y="39420"/>
                    <a:pt x="3169" y="39420"/>
                  </a:cubicBezTo>
                  <a:close/>
                  <a:moveTo>
                    <a:pt x="9641" y="39987"/>
                  </a:moveTo>
                  <a:cubicBezTo>
                    <a:pt x="9591" y="39987"/>
                    <a:pt x="9541" y="39995"/>
                    <a:pt x="9507" y="40012"/>
                  </a:cubicBezTo>
                  <a:lnTo>
                    <a:pt x="7206" y="41313"/>
                  </a:lnTo>
                  <a:cubicBezTo>
                    <a:pt x="7106" y="41346"/>
                    <a:pt x="7072" y="41447"/>
                    <a:pt x="7172" y="41513"/>
                  </a:cubicBezTo>
                  <a:lnTo>
                    <a:pt x="9340" y="42781"/>
                  </a:lnTo>
                  <a:cubicBezTo>
                    <a:pt x="9374" y="42797"/>
                    <a:pt x="9424" y="42806"/>
                    <a:pt x="9482" y="42806"/>
                  </a:cubicBezTo>
                  <a:cubicBezTo>
                    <a:pt x="9541" y="42806"/>
                    <a:pt x="9607" y="42797"/>
                    <a:pt x="9674" y="42781"/>
                  </a:cubicBezTo>
                  <a:lnTo>
                    <a:pt x="11942" y="41480"/>
                  </a:lnTo>
                  <a:cubicBezTo>
                    <a:pt x="12042" y="41447"/>
                    <a:pt x="12076" y="41346"/>
                    <a:pt x="11942" y="41280"/>
                  </a:cubicBezTo>
                  <a:lnTo>
                    <a:pt x="9774" y="40012"/>
                  </a:lnTo>
                  <a:cubicBezTo>
                    <a:pt x="9741" y="39995"/>
                    <a:pt x="9691" y="39987"/>
                    <a:pt x="9641" y="39987"/>
                  </a:cubicBezTo>
                  <a:close/>
                  <a:moveTo>
                    <a:pt x="21395" y="40454"/>
                  </a:moveTo>
                  <a:cubicBezTo>
                    <a:pt x="21341" y="40454"/>
                    <a:pt x="21282" y="40462"/>
                    <a:pt x="21216" y="40479"/>
                  </a:cubicBezTo>
                  <a:lnTo>
                    <a:pt x="18914" y="41780"/>
                  </a:lnTo>
                  <a:cubicBezTo>
                    <a:pt x="18847" y="41813"/>
                    <a:pt x="18781" y="41914"/>
                    <a:pt x="18914" y="41980"/>
                  </a:cubicBezTo>
                  <a:lnTo>
                    <a:pt x="21049" y="43248"/>
                  </a:lnTo>
                  <a:cubicBezTo>
                    <a:pt x="21116" y="43264"/>
                    <a:pt x="21166" y="43273"/>
                    <a:pt x="21216" y="43273"/>
                  </a:cubicBezTo>
                  <a:cubicBezTo>
                    <a:pt x="21266" y="43273"/>
                    <a:pt x="21316" y="43264"/>
                    <a:pt x="21382" y="43248"/>
                  </a:cubicBezTo>
                  <a:lnTo>
                    <a:pt x="23684" y="41947"/>
                  </a:lnTo>
                  <a:cubicBezTo>
                    <a:pt x="23751" y="41880"/>
                    <a:pt x="23784" y="41813"/>
                    <a:pt x="23717" y="41747"/>
                  </a:cubicBezTo>
                  <a:lnTo>
                    <a:pt x="21549" y="40479"/>
                  </a:lnTo>
                  <a:cubicBezTo>
                    <a:pt x="21499" y="40462"/>
                    <a:pt x="21449" y="40454"/>
                    <a:pt x="21395" y="40454"/>
                  </a:cubicBezTo>
                  <a:close/>
                  <a:moveTo>
                    <a:pt x="14010" y="41063"/>
                  </a:moveTo>
                  <a:cubicBezTo>
                    <a:pt x="13952" y="41063"/>
                    <a:pt x="13894" y="41080"/>
                    <a:pt x="13844" y="41113"/>
                  </a:cubicBezTo>
                  <a:lnTo>
                    <a:pt x="11542" y="42414"/>
                  </a:lnTo>
                  <a:cubicBezTo>
                    <a:pt x="11442" y="42447"/>
                    <a:pt x="11409" y="42514"/>
                    <a:pt x="11509" y="42614"/>
                  </a:cubicBezTo>
                  <a:lnTo>
                    <a:pt x="13710" y="43848"/>
                  </a:lnTo>
                  <a:cubicBezTo>
                    <a:pt x="13744" y="43882"/>
                    <a:pt x="13794" y="43898"/>
                    <a:pt x="13852" y="43898"/>
                  </a:cubicBezTo>
                  <a:cubicBezTo>
                    <a:pt x="13910" y="43898"/>
                    <a:pt x="13977" y="43882"/>
                    <a:pt x="14044" y="43848"/>
                  </a:cubicBezTo>
                  <a:lnTo>
                    <a:pt x="16345" y="42581"/>
                  </a:lnTo>
                  <a:cubicBezTo>
                    <a:pt x="16412" y="42514"/>
                    <a:pt x="16446" y="42447"/>
                    <a:pt x="16345" y="42347"/>
                  </a:cubicBezTo>
                  <a:lnTo>
                    <a:pt x="14177" y="41113"/>
                  </a:lnTo>
                  <a:cubicBezTo>
                    <a:pt x="14127" y="41080"/>
                    <a:pt x="14069" y="41063"/>
                    <a:pt x="14010" y="41063"/>
                  </a:cubicBezTo>
                  <a:close/>
                  <a:moveTo>
                    <a:pt x="26219" y="41155"/>
                  </a:moveTo>
                  <a:cubicBezTo>
                    <a:pt x="26169" y="41155"/>
                    <a:pt x="26119" y="41163"/>
                    <a:pt x="26052" y="41180"/>
                  </a:cubicBezTo>
                  <a:lnTo>
                    <a:pt x="23751" y="42514"/>
                  </a:lnTo>
                  <a:cubicBezTo>
                    <a:pt x="23684" y="42581"/>
                    <a:pt x="23617" y="42647"/>
                    <a:pt x="23751" y="42747"/>
                  </a:cubicBezTo>
                  <a:lnTo>
                    <a:pt x="25919" y="43982"/>
                  </a:lnTo>
                  <a:cubicBezTo>
                    <a:pt x="25952" y="43998"/>
                    <a:pt x="25994" y="44007"/>
                    <a:pt x="26044" y="44007"/>
                  </a:cubicBezTo>
                  <a:cubicBezTo>
                    <a:pt x="26094" y="44007"/>
                    <a:pt x="26152" y="43998"/>
                    <a:pt x="26219" y="43982"/>
                  </a:cubicBezTo>
                  <a:lnTo>
                    <a:pt x="26253" y="43982"/>
                  </a:lnTo>
                  <a:lnTo>
                    <a:pt x="28554" y="42647"/>
                  </a:lnTo>
                  <a:cubicBezTo>
                    <a:pt x="28621" y="42614"/>
                    <a:pt x="28688" y="42514"/>
                    <a:pt x="28554" y="42447"/>
                  </a:cubicBezTo>
                  <a:lnTo>
                    <a:pt x="26386" y="41180"/>
                  </a:lnTo>
                  <a:cubicBezTo>
                    <a:pt x="26319" y="41163"/>
                    <a:pt x="26269" y="41155"/>
                    <a:pt x="26219" y="41155"/>
                  </a:cubicBezTo>
                  <a:close/>
                  <a:moveTo>
                    <a:pt x="6430" y="41863"/>
                  </a:moveTo>
                  <a:cubicBezTo>
                    <a:pt x="6372" y="41863"/>
                    <a:pt x="6305" y="41880"/>
                    <a:pt x="6238" y="41914"/>
                  </a:cubicBezTo>
                  <a:lnTo>
                    <a:pt x="3937" y="43248"/>
                  </a:lnTo>
                  <a:cubicBezTo>
                    <a:pt x="3870" y="43281"/>
                    <a:pt x="3803" y="43348"/>
                    <a:pt x="3937" y="43448"/>
                  </a:cubicBezTo>
                  <a:lnTo>
                    <a:pt x="6105" y="44682"/>
                  </a:lnTo>
                  <a:cubicBezTo>
                    <a:pt x="6155" y="44716"/>
                    <a:pt x="6213" y="44732"/>
                    <a:pt x="6272" y="44732"/>
                  </a:cubicBezTo>
                  <a:cubicBezTo>
                    <a:pt x="6330" y="44732"/>
                    <a:pt x="6388" y="44716"/>
                    <a:pt x="6438" y="44682"/>
                  </a:cubicBezTo>
                  <a:lnTo>
                    <a:pt x="8740" y="43415"/>
                  </a:lnTo>
                  <a:cubicBezTo>
                    <a:pt x="8773" y="43348"/>
                    <a:pt x="8840" y="43248"/>
                    <a:pt x="8707" y="43181"/>
                  </a:cubicBezTo>
                  <a:lnTo>
                    <a:pt x="8740" y="43148"/>
                  </a:lnTo>
                  <a:lnTo>
                    <a:pt x="6572" y="41914"/>
                  </a:lnTo>
                  <a:cubicBezTo>
                    <a:pt x="6538" y="41880"/>
                    <a:pt x="6488" y="41863"/>
                    <a:pt x="6430" y="41863"/>
                  </a:cubicBezTo>
                  <a:close/>
                  <a:moveTo>
                    <a:pt x="47534" y="32482"/>
                  </a:moveTo>
                  <a:cubicBezTo>
                    <a:pt x="47476" y="32482"/>
                    <a:pt x="47418" y="32490"/>
                    <a:pt x="47368" y="32507"/>
                  </a:cubicBezTo>
                  <a:lnTo>
                    <a:pt x="28588" y="43348"/>
                  </a:lnTo>
                  <a:cubicBezTo>
                    <a:pt x="28521" y="43415"/>
                    <a:pt x="28454" y="43481"/>
                    <a:pt x="28554" y="43581"/>
                  </a:cubicBezTo>
                  <a:lnTo>
                    <a:pt x="30722" y="44816"/>
                  </a:lnTo>
                  <a:cubicBezTo>
                    <a:pt x="30756" y="44832"/>
                    <a:pt x="30806" y="44841"/>
                    <a:pt x="30864" y="44841"/>
                  </a:cubicBezTo>
                  <a:cubicBezTo>
                    <a:pt x="30923" y="44841"/>
                    <a:pt x="30989" y="44832"/>
                    <a:pt x="31056" y="44816"/>
                  </a:cubicBezTo>
                  <a:lnTo>
                    <a:pt x="49803" y="33975"/>
                  </a:lnTo>
                  <a:cubicBezTo>
                    <a:pt x="49903" y="33941"/>
                    <a:pt x="49936" y="33841"/>
                    <a:pt x="49803" y="33774"/>
                  </a:cubicBezTo>
                  <a:lnTo>
                    <a:pt x="47701" y="32507"/>
                  </a:lnTo>
                  <a:cubicBezTo>
                    <a:pt x="47651" y="32490"/>
                    <a:pt x="47593" y="32482"/>
                    <a:pt x="47534" y="32482"/>
                  </a:cubicBezTo>
                  <a:close/>
                  <a:moveTo>
                    <a:pt x="18001" y="42364"/>
                  </a:moveTo>
                  <a:cubicBezTo>
                    <a:pt x="17947" y="42364"/>
                    <a:pt x="17897" y="42381"/>
                    <a:pt x="17847" y="42414"/>
                  </a:cubicBezTo>
                  <a:lnTo>
                    <a:pt x="15545" y="43681"/>
                  </a:lnTo>
                  <a:cubicBezTo>
                    <a:pt x="15445" y="43748"/>
                    <a:pt x="15411" y="43815"/>
                    <a:pt x="15545" y="43915"/>
                  </a:cubicBezTo>
                  <a:lnTo>
                    <a:pt x="17713" y="45149"/>
                  </a:lnTo>
                  <a:cubicBezTo>
                    <a:pt x="17746" y="45166"/>
                    <a:pt x="17796" y="45174"/>
                    <a:pt x="17855" y="45174"/>
                  </a:cubicBezTo>
                  <a:cubicBezTo>
                    <a:pt x="17913" y="45174"/>
                    <a:pt x="17980" y="45166"/>
                    <a:pt x="18047" y="45149"/>
                  </a:cubicBezTo>
                  <a:lnTo>
                    <a:pt x="20348" y="43848"/>
                  </a:lnTo>
                  <a:cubicBezTo>
                    <a:pt x="20415" y="43815"/>
                    <a:pt x="20448" y="43748"/>
                    <a:pt x="20348" y="43648"/>
                  </a:cubicBezTo>
                  <a:lnTo>
                    <a:pt x="18180" y="42414"/>
                  </a:lnTo>
                  <a:cubicBezTo>
                    <a:pt x="18113" y="42381"/>
                    <a:pt x="18055" y="42364"/>
                    <a:pt x="18001" y="42364"/>
                  </a:cubicBezTo>
                  <a:close/>
                  <a:moveTo>
                    <a:pt x="22883" y="43156"/>
                  </a:moveTo>
                  <a:cubicBezTo>
                    <a:pt x="22833" y="43156"/>
                    <a:pt x="22783" y="43164"/>
                    <a:pt x="22717" y="43181"/>
                  </a:cubicBezTo>
                  <a:lnTo>
                    <a:pt x="20415" y="44515"/>
                  </a:lnTo>
                  <a:cubicBezTo>
                    <a:pt x="20348" y="44582"/>
                    <a:pt x="20282" y="44649"/>
                    <a:pt x="20415" y="44716"/>
                  </a:cubicBezTo>
                  <a:lnTo>
                    <a:pt x="22583" y="45983"/>
                  </a:lnTo>
                  <a:cubicBezTo>
                    <a:pt x="22683" y="45983"/>
                    <a:pt x="22783" y="45983"/>
                    <a:pt x="22883" y="45950"/>
                  </a:cubicBezTo>
                  <a:lnTo>
                    <a:pt x="25185" y="44649"/>
                  </a:lnTo>
                  <a:cubicBezTo>
                    <a:pt x="25252" y="44615"/>
                    <a:pt x="25285" y="44515"/>
                    <a:pt x="25218" y="44449"/>
                  </a:cubicBezTo>
                  <a:lnTo>
                    <a:pt x="23050" y="43181"/>
                  </a:lnTo>
                  <a:cubicBezTo>
                    <a:pt x="22984" y="43164"/>
                    <a:pt x="22934" y="43156"/>
                    <a:pt x="22883" y="43156"/>
                  </a:cubicBezTo>
                  <a:close/>
                  <a:moveTo>
                    <a:pt x="10766" y="42989"/>
                  </a:moveTo>
                  <a:cubicBezTo>
                    <a:pt x="10708" y="42989"/>
                    <a:pt x="10641" y="42998"/>
                    <a:pt x="10575" y="43014"/>
                  </a:cubicBezTo>
                  <a:lnTo>
                    <a:pt x="7072" y="45082"/>
                  </a:lnTo>
                  <a:cubicBezTo>
                    <a:pt x="7005" y="45116"/>
                    <a:pt x="6939" y="45183"/>
                    <a:pt x="7072" y="45283"/>
                  </a:cubicBezTo>
                  <a:lnTo>
                    <a:pt x="9240" y="46517"/>
                  </a:lnTo>
                  <a:cubicBezTo>
                    <a:pt x="9274" y="46550"/>
                    <a:pt x="9324" y="46567"/>
                    <a:pt x="9382" y="46567"/>
                  </a:cubicBezTo>
                  <a:cubicBezTo>
                    <a:pt x="9441" y="46567"/>
                    <a:pt x="9507" y="46550"/>
                    <a:pt x="9574" y="46517"/>
                  </a:cubicBezTo>
                  <a:lnTo>
                    <a:pt x="13076" y="44482"/>
                  </a:lnTo>
                  <a:cubicBezTo>
                    <a:pt x="13076" y="44449"/>
                    <a:pt x="13076" y="44349"/>
                    <a:pt x="13043" y="44315"/>
                  </a:cubicBezTo>
                  <a:lnTo>
                    <a:pt x="13076" y="44282"/>
                  </a:lnTo>
                  <a:lnTo>
                    <a:pt x="10908" y="43014"/>
                  </a:lnTo>
                  <a:cubicBezTo>
                    <a:pt x="10875" y="42998"/>
                    <a:pt x="10825" y="42989"/>
                    <a:pt x="10766" y="42989"/>
                  </a:cubicBezTo>
                  <a:close/>
                  <a:moveTo>
                    <a:pt x="27733" y="43898"/>
                  </a:moveTo>
                  <a:cubicBezTo>
                    <a:pt x="27679" y="43898"/>
                    <a:pt x="27620" y="43915"/>
                    <a:pt x="27553" y="43948"/>
                  </a:cubicBezTo>
                  <a:lnTo>
                    <a:pt x="24751" y="45549"/>
                  </a:lnTo>
                  <a:cubicBezTo>
                    <a:pt x="24685" y="45616"/>
                    <a:pt x="24618" y="45683"/>
                    <a:pt x="24751" y="45783"/>
                  </a:cubicBezTo>
                  <a:lnTo>
                    <a:pt x="26920" y="47017"/>
                  </a:lnTo>
                  <a:cubicBezTo>
                    <a:pt x="26986" y="47051"/>
                    <a:pt x="27036" y="47067"/>
                    <a:pt x="27086" y="47067"/>
                  </a:cubicBezTo>
                  <a:cubicBezTo>
                    <a:pt x="27137" y="47067"/>
                    <a:pt x="27187" y="47051"/>
                    <a:pt x="27253" y="47017"/>
                  </a:cubicBezTo>
                  <a:lnTo>
                    <a:pt x="30055" y="45416"/>
                  </a:lnTo>
                  <a:cubicBezTo>
                    <a:pt x="30122" y="45349"/>
                    <a:pt x="30189" y="45283"/>
                    <a:pt x="30089" y="45183"/>
                  </a:cubicBezTo>
                  <a:lnTo>
                    <a:pt x="27887" y="43948"/>
                  </a:lnTo>
                  <a:cubicBezTo>
                    <a:pt x="27837" y="43915"/>
                    <a:pt x="27787" y="43898"/>
                    <a:pt x="27733" y="43898"/>
                  </a:cubicBezTo>
                  <a:close/>
                  <a:moveTo>
                    <a:pt x="19514" y="45091"/>
                  </a:moveTo>
                  <a:cubicBezTo>
                    <a:pt x="19456" y="45091"/>
                    <a:pt x="19398" y="45099"/>
                    <a:pt x="19348" y="45116"/>
                  </a:cubicBezTo>
                  <a:lnTo>
                    <a:pt x="17046" y="46450"/>
                  </a:lnTo>
                  <a:cubicBezTo>
                    <a:pt x="16946" y="46483"/>
                    <a:pt x="16913" y="46584"/>
                    <a:pt x="17013" y="46650"/>
                  </a:cubicBezTo>
                  <a:lnTo>
                    <a:pt x="19214" y="47851"/>
                  </a:lnTo>
                  <a:cubicBezTo>
                    <a:pt x="19248" y="47884"/>
                    <a:pt x="19298" y="47901"/>
                    <a:pt x="19356" y="47901"/>
                  </a:cubicBezTo>
                  <a:cubicBezTo>
                    <a:pt x="19414" y="47901"/>
                    <a:pt x="19481" y="47884"/>
                    <a:pt x="19548" y="47851"/>
                  </a:cubicBezTo>
                  <a:lnTo>
                    <a:pt x="21849" y="46584"/>
                  </a:lnTo>
                  <a:cubicBezTo>
                    <a:pt x="21916" y="46517"/>
                    <a:pt x="21949" y="46450"/>
                    <a:pt x="21849" y="46350"/>
                  </a:cubicBezTo>
                  <a:lnTo>
                    <a:pt x="19681" y="45116"/>
                  </a:lnTo>
                  <a:cubicBezTo>
                    <a:pt x="19631" y="45099"/>
                    <a:pt x="19573" y="45091"/>
                    <a:pt x="19514" y="45091"/>
                  </a:cubicBezTo>
                  <a:close/>
                  <a:moveTo>
                    <a:pt x="14665" y="44290"/>
                  </a:moveTo>
                  <a:cubicBezTo>
                    <a:pt x="14611" y="44290"/>
                    <a:pt x="14561" y="44299"/>
                    <a:pt x="14511" y="44315"/>
                  </a:cubicBezTo>
                  <a:lnTo>
                    <a:pt x="10108" y="46850"/>
                  </a:lnTo>
                  <a:cubicBezTo>
                    <a:pt x="10041" y="46917"/>
                    <a:pt x="10008" y="46984"/>
                    <a:pt x="10108" y="47084"/>
                  </a:cubicBezTo>
                  <a:lnTo>
                    <a:pt x="12276" y="48318"/>
                  </a:lnTo>
                  <a:cubicBezTo>
                    <a:pt x="12326" y="48335"/>
                    <a:pt x="12384" y="48343"/>
                    <a:pt x="12443" y="48343"/>
                  </a:cubicBezTo>
                  <a:cubicBezTo>
                    <a:pt x="12501" y="48343"/>
                    <a:pt x="12559" y="48335"/>
                    <a:pt x="12609" y="48318"/>
                  </a:cubicBezTo>
                  <a:lnTo>
                    <a:pt x="17013" y="45783"/>
                  </a:lnTo>
                  <a:cubicBezTo>
                    <a:pt x="17079" y="45683"/>
                    <a:pt x="17079" y="45616"/>
                    <a:pt x="17013" y="45583"/>
                  </a:cubicBezTo>
                  <a:lnTo>
                    <a:pt x="14844" y="44315"/>
                  </a:lnTo>
                  <a:cubicBezTo>
                    <a:pt x="14778" y="44299"/>
                    <a:pt x="14719" y="44290"/>
                    <a:pt x="14665" y="44290"/>
                  </a:cubicBezTo>
                  <a:close/>
                  <a:moveTo>
                    <a:pt x="23834" y="46158"/>
                  </a:moveTo>
                  <a:cubicBezTo>
                    <a:pt x="23776" y="46158"/>
                    <a:pt x="23717" y="46167"/>
                    <a:pt x="23651" y="46183"/>
                  </a:cubicBezTo>
                  <a:lnTo>
                    <a:pt x="20882" y="47818"/>
                  </a:lnTo>
                  <a:cubicBezTo>
                    <a:pt x="20782" y="47851"/>
                    <a:pt x="20749" y="47951"/>
                    <a:pt x="20882" y="48018"/>
                  </a:cubicBezTo>
                  <a:lnTo>
                    <a:pt x="23050" y="49285"/>
                  </a:lnTo>
                  <a:cubicBezTo>
                    <a:pt x="23084" y="49302"/>
                    <a:pt x="23134" y="49310"/>
                    <a:pt x="23192" y="49310"/>
                  </a:cubicBezTo>
                  <a:cubicBezTo>
                    <a:pt x="23250" y="49310"/>
                    <a:pt x="23317" y="49302"/>
                    <a:pt x="23384" y="49285"/>
                  </a:cubicBezTo>
                  <a:lnTo>
                    <a:pt x="26152" y="47651"/>
                  </a:lnTo>
                  <a:cubicBezTo>
                    <a:pt x="26253" y="47618"/>
                    <a:pt x="26286" y="47518"/>
                    <a:pt x="26152" y="47451"/>
                  </a:cubicBezTo>
                  <a:lnTo>
                    <a:pt x="24018" y="46183"/>
                  </a:lnTo>
                  <a:cubicBezTo>
                    <a:pt x="23951" y="46167"/>
                    <a:pt x="23893" y="46158"/>
                    <a:pt x="23834" y="46158"/>
                  </a:cubicBezTo>
                  <a:close/>
                  <a:moveTo>
                    <a:pt x="16225" y="46992"/>
                  </a:moveTo>
                  <a:cubicBezTo>
                    <a:pt x="16170" y="46992"/>
                    <a:pt x="16112" y="47000"/>
                    <a:pt x="16045" y="47017"/>
                  </a:cubicBezTo>
                  <a:lnTo>
                    <a:pt x="13243" y="48652"/>
                  </a:lnTo>
                  <a:cubicBezTo>
                    <a:pt x="13177" y="48685"/>
                    <a:pt x="13110" y="48785"/>
                    <a:pt x="13243" y="48852"/>
                  </a:cubicBezTo>
                  <a:lnTo>
                    <a:pt x="15411" y="50119"/>
                  </a:lnTo>
                  <a:cubicBezTo>
                    <a:pt x="15461" y="50136"/>
                    <a:pt x="15512" y="50144"/>
                    <a:pt x="15566" y="50144"/>
                  </a:cubicBezTo>
                  <a:cubicBezTo>
                    <a:pt x="15620" y="50144"/>
                    <a:pt x="15678" y="50136"/>
                    <a:pt x="15745" y="50119"/>
                  </a:cubicBezTo>
                  <a:lnTo>
                    <a:pt x="18547" y="48485"/>
                  </a:lnTo>
                  <a:cubicBezTo>
                    <a:pt x="18614" y="48418"/>
                    <a:pt x="18614" y="48318"/>
                    <a:pt x="18547" y="48285"/>
                  </a:cubicBezTo>
                  <a:lnTo>
                    <a:pt x="16379" y="47017"/>
                  </a:lnTo>
                  <a:cubicBezTo>
                    <a:pt x="16329" y="47000"/>
                    <a:pt x="16279" y="46992"/>
                    <a:pt x="16225" y="46992"/>
                  </a:cubicBezTo>
                  <a:close/>
                  <a:moveTo>
                    <a:pt x="20015" y="48368"/>
                  </a:moveTo>
                  <a:cubicBezTo>
                    <a:pt x="19956" y="48368"/>
                    <a:pt x="19898" y="48385"/>
                    <a:pt x="19848" y="48418"/>
                  </a:cubicBezTo>
                  <a:lnTo>
                    <a:pt x="16345" y="50453"/>
                  </a:lnTo>
                  <a:cubicBezTo>
                    <a:pt x="16245" y="50486"/>
                    <a:pt x="16212" y="50586"/>
                    <a:pt x="16279" y="50653"/>
                  </a:cubicBezTo>
                  <a:lnTo>
                    <a:pt x="18447" y="51921"/>
                  </a:lnTo>
                  <a:cubicBezTo>
                    <a:pt x="18497" y="51937"/>
                    <a:pt x="18547" y="51946"/>
                    <a:pt x="18601" y="51946"/>
                  </a:cubicBezTo>
                  <a:cubicBezTo>
                    <a:pt x="18655" y="51946"/>
                    <a:pt x="18714" y="51937"/>
                    <a:pt x="18781" y="51921"/>
                  </a:cubicBezTo>
                  <a:lnTo>
                    <a:pt x="22283" y="49853"/>
                  </a:lnTo>
                  <a:cubicBezTo>
                    <a:pt x="22383" y="49819"/>
                    <a:pt x="22416" y="49752"/>
                    <a:pt x="22283" y="49652"/>
                  </a:cubicBezTo>
                  <a:lnTo>
                    <a:pt x="20182" y="48418"/>
                  </a:lnTo>
                  <a:cubicBezTo>
                    <a:pt x="20132" y="48385"/>
                    <a:pt x="20073" y="48368"/>
                    <a:pt x="20015" y="48368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68;p63">
              <a:extLst>
                <a:ext uri="{FF2B5EF4-FFF2-40B4-BE49-F238E27FC236}">
                  <a16:creationId xmlns:a16="http://schemas.microsoft.com/office/drawing/2014/main" id="{448F11EE-0758-4E0E-B830-C38D3F58D350}"/>
                </a:ext>
              </a:extLst>
            </p:cNvPr>
            <p:cNvSpPr/>
            <p:nvPr/>
          </p:nvSpPr>
          <p:spPr>
            <a:xfrm>
              <a:off x="2781325" y="2828725"/>
              <a:ext cx="2269150" cy="1298650"/>
            </a:xfrm>
            <a:custGeom>
              <a:avLst/>
              <a:gdLst/>
              <a:ahLst/>
              <a:cxnLst/>
              <a:rect l="l" t="t" r="r" b="b"/>
              <a:pathLst>
                <a:path w="90766" h="51946" extrusionOk="0">
                  <a:moveTo>
                    <a:pt x="72919" y="0"/>
                  </a:moveTo>
                  <a:cubicBezTo>
                    <a:pt x="72869" y="0"/>
                    <a:pt x="72819" y="17"/>
                    <a:pt x="72752" y="50"/>
                  </a:cubicBezTo>
                  <a:lnTo>
                    <a:pt x="70451" y="1318"/>
                  </a:lnTo>
                  <a:cubicBezTo>
                    <a:pt x="70384" y="1385"/>
                    <a:pt x="70317" y="1451"/>
                    <a:pt x="70451" y="1551"/>
                  </a:cubicBezTo>
                  <a:lnTo>
                    <a:pt x="71051" y="1918"/>
                  </a:lnTo>
                  <a:cubicBezTo>
                    <a:pt x="71101" y="1935"/>
                    <a:pt x="71151" y="1943"/>
                    <a:pt x="71205" y="1943"/>
                  </a:cubicBezTo>
                  <a:cubicBezTo>
                    <a:pt x="71260" y="1943"/>
                    <a:pt x="71318" y="1935"/>
                    <a:pt x="71385" y="1918"/>
                  </a:cubicBezTo>
                  <a:lnTo>
                    <a:pt x="73653" y="584"/>
                  </a:lnTo>
                  <a:cubicBezTo>
                    <a:pt x="73753" y="551"/>
                    <a:pt x="73786" y="451"/>
                    <a:pt x="73653" y="384"/>
                  </a:cubicBezTo>
                  <a:lnTo>
                    <a:pt x="73086" y="50"/>
                  </a:lnTo>
                  <a:cubicBezTo>
                    <a:pt x="73019" y="17"/>
                    <a:pt x="72969" y="0"/>
                    <a:pt x="72919" y="0"/>
                  </a:cubicBezTo>
                  <a:close/>
                  <a:moveTo>
                    <a:pt x="69596" y="1927"/>
                  </a:moveTo>
                  <a:cubicBezTo>
                    <a:pt x="69542" y="1927"/>
                    <a:pt x="69483" y="1935"/>
                    <a:pt x="69417" y="1952"/>
                  </a:cubicBezTo>
                  <a:lnTo>
                    <a:pt x="67115" y="3253"/>
                  </a:lnTo>
                  <a:cubicBezTo>
                    <a:pt x="67048" y="3286"/>
                    <a:pt x="66982" y="3386"/>
                    <a:pt x="67115" y="3453"/>
                  </a:cubicBezTo>
                  <a:lnTo>
                    <a:pt x="67715" y="3820"/>
                  </a:lnTo>
                  <a:cubicBezTo>
                    <a:pt x="67749" y="3853"/>
                    <a:pt x="67799" y="3870"/>
                    <a:pt x="67857" y="3870"/>
                  </a:cubicBezTo>
                  <a:cubicBezTo>
                    <a:pt x="67916" y="3870"/>
                    <a:pt x="67982" y="3853"/>
                    <a:pt x="68049" y="3820"/>
                  </a:cubicBezTo>
                  <a:lnTo>
                    <a:pt x="70317" y="2485"/>
                  </a:lnTo>
                  <a:cubicBezTo>
                    <a:pt x="70417" y="2452"/>
                    <a:pt x="70451" y="2385"/>
                    <a:pt x="70317" y="2285"/>
                  </a:cubicBezTo>
                  <a:lnTo>
                    <a:pt x="69750" y="1952"/>
                  </a:lnTo>
                  <a:cubicBezTo>
                    <a:pt x="69700" y="1935"/>
                    <a:pt x="69650" y="1927"/>
                    <a:pt x="69596" y="1927"/>
                  </a:cubicBezTo>
                  <a:close/>
                  <a:moveTo>
                    <a:pt x="75934" y="1760"/>
                  </a:moveTo>
                  <a:cubicBezTo>
                    <a:pt x="75880" y="1760"/>
                    <a:pt x="75821" y="1768"/>
                    <a:pt x="75755" y="1785"/>
                  </a:cubicBezTo>
                  <a:lnTo>
                    <a:pt x="73453" y="3119"/>
                  </a:lnTo>
                  <a:cubicBezTo>
                    <a:pt x="73386" y="3152"/>
                    <a:pt x="73319" y="3253"/>
                    <a:pt x="73453" y="3319"/>
                  </a:cubicBezTo>
                  <a:lnTo>
                    <a:pt x="75621" y="4520"/>
                  </a:lnTo>
                  <a:cubicBezTo>
                    <a:pt x="75688" y="4553"/>
                    <a:pt x="75738" y="4570"/>
                    <a:pt x="75788" y="4570"/>
                  </a:cubicBezTo>
                  <a:cubicBezTo>
                    <a:pt x="75838" y="4570"/>
                    <a:pt x="75888" y="4553"/>
                    <a:pt x="75955" y="4520"/>
                  </a:cubicBezTo>
                  <a:lnTo>
                    <a:pt x="78256" y="3253"/>
                  </a:lnTo>
                  <a:cubicBezTo>
                    <a:pt x="78323" y="3186"/>
                    <a:pt x="78390" y="3119"/>
                    <a:pt x="78256" y="3019"/>
                  </a:cubicBezTo>
                  <a:lnTo>
                    <a:pt x="76088" y="1785"/>
                  </a:lnTo>
                  <a:cubicBezTo>
                    <a:pt x="76038" y="1768"/>
                    <a:pt x="75988" y="1760"/>
                    <a:pt x="75934" y="1760"/>
                  </a:cubicBezTo>
                  <a:close/>
                  <a:moveTo>
                    <a:pt x="66260" y="3870"/>
                  </a:moveTo>
                  <a:cubicBezTo>
                    <a:pt x="66206" y="3870"/>
                    <a:pt x="66148" y="3886"/>
                    <a:pt x="66081" y="3920"/>
                  </a:cubicBezTo>
                  <a:lnTo>
                    <a:pt x="63779" y="5221"/>
                  </a:lnTo>
                  <a:cubicBezTo>
                    <a:pt x="63713" y="5254"/>
                    <a:pt x="63646" y="5321"/>
                    <a:pt x="63779" y="5421"/>
                  </a:cubicBezTo>
                  <a:lnTo>
                    <a:pt x="64380" y="5754"/>
                  </a:lnTo>
                  <a:cubicBezTo>
                    <a:pt x="64413" y="5771"/>
                    <a:pt x="64463" y="5779"/>
                    <a:pt x="64522" y="5779"/>
                  </a:cubicBezTo>
                  <a:cubicBezTo>
                    <a:pt x="64580" y="5779"/>
                    <a:pt x="64647" y="5771"/>
                    <a:pt x="64713" y="5754"/>
                  </a:cubicBezTo>
                  <a:lnTo>
                    <a:pt x="66982" y="4453"/>
                  </a:lnTo>
                  <a:cubicBezTo>
                    <a:pt x="67082" y="4420"/>
                    <a:pt x="67115" y="4320"/>
                    <a:pt x="66982" y="4253"/>
                  </a:cubicBezTo>
                  <a:lnTo>
                    <a:pt x="66415" y="3920"/>
                  </a:lnTo>
                  <a:cubicBezTo>
                    <a:pt x="66365" y="3886"/>
                    <a:pt x="66314" y="3870"/>
                    <a:pt x="66260" y="3870"/>
                  </a:cubicBezTo>
                  <a:close/>
                  <a:moveTo>
                    <a:pt x="72540" y="3661"/>
                  </a:moveTo>
                  <a:cubicBezTo>
                    <a:pt x="72486" y="3661"/>
                    <a:pt x="72436" y="3669"/>
                    <a:pt x="72385" y="3686"/>
                  </a:cubicBezTo>
                  <a:lnTo>
                    <a:pt x="70084" y="5020"/>
                  </a:lnTo>
                  <a:cubicBezTo>
                    <a:pt x="69984" y="5087"/>
                    <a:pt x="69950" y="5154"/>
                    <a:pt x="70084" y="5254"/>
                  </a:cubicBezTo>
                  <a:lnTo>
                    <a:pt x="72252" y="6488"/>
                  </a:lnTo>
                  <a:cubicBezTo>
                    <a:pt x="72285" y="6522"/>
                    <a:pt x="72335" y="6538"/>
                    <a:pt x="72394" y="6538"/>
                  </a:cubicBezTo>
                  <a:cubicBezTo>
                    <a:pt x="72452" y="6538"/>
                    <a:pt x="72519" y="6522"/>
                    <a:pt x="72586" y="6488"/>
                  </a:cubicBezTo>
                  <a:lnTo>
                    <a:pt x="74887" y="5187"/>
                  </a:lnTo>
                  <a:cubicBezTo>
                    <a:pt x="74954" y="5154"/>
                    <a:pt x="74987" y="5087"/>
                    <a:pt x="74887" y="4987"/>
                  </a:cubicBezTo>
                  <a:lnTo>
                    <a:pt x="72719" y="3686"/>
                  </a:lnTo>
                  <a:cubicBezTo>
                    <a:pt x="72652" y="3669"/>
                    <a:pt x="72594" y="3661"/>
                    <a:pt x="72540" y="3661"/>
                  </a:cubicBezTo>
                  <a:close/>
                  <a:moveTo>
                    <a:pt x="62912" y="5796"/>
                  </a:moveTo>
                  <a:cubicBezTo>
                    <a:pt x="62862" y="5796"/>
                    <a:pt x="62812" y="5804"/>
                    <a:pt x="62745" y="5821"/>
                  </a:cubicBezTo>
                  <a:lnTo>
                    <a:pt x="60444" y="7122"/>
                  </a:lnTo>
                  <a:cubicBezTo>
                    <a:pt x="60377" y="7155"/>
                    <a:pt x="60310" y="7255"/>
                    <a:pt x="60444" y="7322"/>
                  </a:cubicBezTo>
                  <a:lnTo>
                    <a:pt x="61044" y="7656"/>
                  </a:lnTo>
                  <a:cubicBezTo>
                    <a:pt x="61094" y="7689"/>
                    <a:pt x="61144" y="7706"/>
                    <a:pt x="61198" y="7706"/>
                  </a:cubicBezTo>
                  <a:cubicBezTo>
                    <a:pt x="61253" y="7706"/>
                    <a:pt x="61311" y="7689"/>
                    <a:pt x="61378" y="7656"/>
                  </a:cubicBezTo>
                  <a:lnTo>
                    <a:pt x="63646" y="6355"/>
                  </a:lnTo>
                  <a:cubicBezTo>
                    <a:pt x="63746" y="6321"/>
                    <a:pt x="63779" y="6255"/>
                    <a:pt x="63646" y="6155"/>
                  </a:cubicBezTo>
                  <a:lnTo>
                    <a:pt x="63079" y="5821"/>
                  </a:lnTo>
                  <a:cubicBezTo>
                    <a:pt x="63012" y="5804"/>
                    <a:pt x="62962" y="5796"/>
                    <a:pt x="62912" y="5796"/>
                  </a:cubicBezTo>
                  <a:close/>
                  <a:moveTo>
                    <a:pt x="78982" y="3536"/>
                  </a:moveTo>
                  <a:cubicBezTo>
                    <a:pt x="78923" y="3536"/>
                    <a:pt x="78857" y="3553"/>
                    <a:pt x="78790" y="3586"/>
                  </a:cubicBezTo>
                  <a:lnTo>
                    <a:pt x="76488" y="4920"/>
                  </a:lnTo>
                  <a:cubicBezTo>
                    <a:pt x="76455" y="4954"/>
                    <a:pt x="76455" y="5054"/>
                    <a:pt x="76488" y="5087"/>
                  </a:cubicBezTo>
                  <a:lnTo>
                    <a:pt x="81792" y="8123"/>
                  </a:lnTo>
                  <a:cubicBezTo>
                    <a:pt x="81859" y="8139"/>
                    <a:pt x="81909" y="8148"/>
                    <a:pt x="81959" y="8148"/>
                  </a:cubicBezTo>
                  <a:cubicBezTo>
                    <a:pt x="82009" y="8148"/>
                    <a:pt x="82059" y="8139"/>
                    <a:pt x="82126" y="8123"/>
                  </a:cubicBezTo>
                  <a:lnTo>
                    <a:pt x="84427" y="6822"/>
                  </a:lnTo>
                  <a:cubicBezTo>
                    <a:pt x="84494" y="6788"/>
                    <a:pt x="84561" y="6688"/>
                    <a:pt x="84427" y="6622"/>
                  </a:cubicBezTo>
                  <a:lnTo>
                    <a:pt x="79124" y="3586"/>
                  </a:lnTo>
                  <a:cubicBezTo>
                    <a:pt x="79090" y="3553"/>
                    <a:pt x="79040" y="3536"/>
                    <a:pt x="78982" y="3536"/>
                  </a:cubicBezTo>
                  <a:close/>
                  <a:moveTo>
                    <a:pt x="75680" y="5462"/>
                  </a:moveTo>
                  <a:cubicBezTo>
                    <a:pt x="75621" y="5462"/>
                    <a:pt x="75554" y="5471"/>
                    <a:pt x="75488" y="5487"/>
                  </a:cubicBezTo>
                  <a:lnTo>
                    <a:pt x="73219" y="6822"/>
                  </a:lnTo>
                  <a:cubicBezTo>
                    <a:pt x="73119" y="6888"/>
                    <a:pt x="73086" y="6955"/>
                    <a:pt x="73219" y="7022"/>
                  </a:cubicBezTo>
                  <a:lnTo>
                    <a:pt x="75388" y="8289"/>
                  </a:lnTo>
                  <a:cubicBezTo>
                    <a:pt x="75438" y="8306"/>
                    <a:pt x="75488" y="8314"/>
                    <a:pt x="75542" y="8314"/>
                  </a:cubicBezTo>
                  <a:cubicBezTo>
                    <a:pt x="75596" y="8314"/>
                    <a:pt x="75654" y="8306"/>
                    <a:pt x="75721" y="8289"/>
                  </a:cubicBezTo>
                  <a:lnTo>
                    <a:pt x="77989" y="6989"/>
                  </a:lnTo>
                  <a:cubicBezTo>
                    <a:pt x="78090" y="6955"/>
                    <a:pt x="78123" y="6855"/>
                    <a:pt x="77989" y="6788"/>
                  </a:cubicBezTo>
                  <a:lnTo>
                    <a:pt x="75821" y="5487"/>
                  </a:lnTo>
                  <a:cubicBezTo>
                    <a:pt x="75788" y="5471"/>
                    <a:pt x="75738" y="5462"/>
                    <a:pt x="75680" y="5462"/>
                  </a:cubicBezTo>
                  <a:close/>
                  <a:moveTo>
                    <a:pt x="69225" y="5596"/>
                  </a:moveTo>
                  <a:cubicBezTo>
                    <a:pt x="69167" y="5596"/>
                    <a:pt x="69116" y="5604"/>
                    <a:pt x="69083" y="5621"/>
                  </a:cubicBezTo>
                  <a:lnTo>
                    <a:pt x="66781" y="6922"/>
                  </a:lnTo>
                  <a:cubicBezTo>
                    <a:pt x="66715" y="6955"/>
                    <a:pt x="66648" y="7055"/>
                    <a:pt x="66781" y="7122"/>
                  </a:cubicBezTo>
                  <a:lnTo>
                    <a:pt x="68950" y="8390"/>
                  </a:lnTo>
                  <a:cubicBezTo>
                    <a:pt x="69000" y="8406"/>
                    <a:pt x="69050" y="8415"/>
                    <a:pt x="69104" y="8415"/>
                  </a:cubicBezTo>
                  <a:cubicBezTo>
                    <a:pt x="69158" y="8415"/>
                    <a:pt x="69217" y="8406"/>
                    <a:pt x="69283" y="8390"/>
                  </a:cubicBezTo>
                  <a:lnTo>
                    <a:pt x="71585" y="7089"/>
                  </a:lnTo>
                  <a:cubicBezTo>
                    <a:pt x="71652" y="7022"/>
                    <a:pt x="71718" y="6955"/>
                    <a:pt x="71585" y="6888"/>
                  </a:cubicBezTo>
                  <a:lnTo>
                    <a:pt x="69417" y="5621"/>
                  </a:lnTo>
                  <a:cubicBezTo>
                    <a:pt x="69350" y="5604"/>
                    <a:pt x="69283" y="5596"/>
                    <a:pt x="69225" y="5596"/>
                  </a:cubicBezTo>
                  <a:close/>
                  <a:moveTo>
                    <a:pt x="78790" y="7264"/>
                  </a:moveTo>
                  <a:cubicBezTo>
                    <a:pt x="78740" y="7264"/>
                    <a:pt x="78690" y="7272"/>
                    <a:pt x="78623" y="7289"/>
                  </a:cubicBezTo>
                  <a:lnTo>
                    <a:pt x="76322" y="8623"/>
                  </a:lnTo>
                  <a:cubicBezTo>
                    <a:pt x="76255" y="8656"/>
                    <a:pt x="76222" y="8756"/>
                    <a:pt x="76322" y="8823"/>
                  </a:cubicBezTo>
                  <a:lnTo>
                    <a:pt x="78490" y="10091"/>
                  </a:lnTo>
                  <a:cubicBezTo>
                    <a:pt x="78623" y="10091"/>
                    <a:pt x="78723" y="10091"/>
                    <a:pt x="78790" y="10057"/>
                  </a:cubicBezTo>
                  <a:lnTo>
                    <a:pt x="81092" y="8756"/>
                  </a:lnTo>
                  <a:cubicBezTo>
                    <a:pt x="81158" y="8690"/>
                    <a:pt x="81225" y="8623"/>
                    <a:pt x="81092" y="8556"/>
                  </a:cubicBezTo>
                  <a:lnTo>
                    <a:pt x="78957" y="7289"/>
                  </a:lnTo>
                  <a:cubicBezTo>
                    <a:pt x="78890" y="7272"/>
                    <a:pt x="78840" y="7264"/>
                    <a:pt x="78790" y="7264"/>
                  </a:cubicBezTo>
                  <a:close/>
                  <a:moveTo>
                    <a:pt x="72331" y="7372"/>
                  </a:moveTo>
                  <a:cubicBezTo>
                    <a:pt x="72277" y="7372"/>
                    <a:pt x="72219" y="7389"/>
                    <a:pt x="72152" y="7422"/>
                  </a:cubicBezTo>
                  <a:lnTo>
                    <a:pt x="69884" y="8690"/>
                  </a:lnTo>
                  <a:cubicBezTo>
                    <a:pt x="69784" y="8756"/>
                    <a:pt x="69750" y="8823"/>
                    <a:pt x="69884" y="8923"/>
                  </a:cubicBezTo>
                  <a:lnTo>
                    <a:pt x="72019" y="10157"/>
                  </a:lnTo>
                  <a:cubicBezTo>
                    <a:pt x="72069" y="10207"/>
                    <a:pt x="72135" y="10233"/>
                    <a:pt x="72202" y="10233"/>
                  </a:cubicBezTo>
                  <a:cubicBezTo>
                    <a:pt x="72269" y="10233"/>
                    <a:pt x="72335" y="10207"/>
                    <a:pt x="72385" y="10157"/>
                  </a:cubicBezTo>
                  <a:lnTo>
                    <a:pt x="74654" y="8857"/>
                  </a:lnTo>
                  <a:cubicBezTo>
                    <a:pt x="74754" y="8823"/>
                    <a:pt x="74787" y="8756"/>
                    <a:pt x="74654" y="8656"/>
                  </a:cubicBezTo>
                  <a:lnTo>
                    <a:pt x="72486" y="7422"/>
                  </a:lnTo>
                  <a:cubicBezTo>
                    <a:pt x="72436" y="7389"/>
                    <a:pt x="72385" y="7372"/>
                    <a:pt x="72331" y="7372"/>
                  </a:cubicBezTo>
                  <a:close/>
                  <a:moveTo>
                    <a:pt x="65885" y="7506"/>
                  </a:moveTo>
                  <a:cubicBezTo>
                    <a:pt x="65831" y="7506"/>
                    <a:pt x="65781" y="7522"/>
                    <a:pt x="65747" y="7556"/>
                  </a:cubicBezTo>
                  <a:lnTo>
                    <a:pt x="65714" y="7556"/>
                  </a:lnTo>
                  <a:lnTo>
                    <a:pt x="63412" y="8823"/>
                  </a:lnTo>
                  <a:cubicBezTo>
                    <a:pt x="63312" y="8890"/>
                    <a:pt x="63279" y="8957"/>
                    <a:pt x="63412" y="9057"/>
                  </a:cubicBezTo>
                  <a:lnTo>
                    <a:pt x="65581" y="10291"/>
                  </a:lnTo>
                  <a:cubicBezTo>
                    <a:pt x="65647" y="10308"/>
                    <a:pt x="65697" y="10316"/>
                    <a:pt x="65747" y="10316"/>
                  </a:cubicBezTo>
                  <a:cubicBezTo>
                    <a:pt x="65797" y="10316"/>
                    <a:pt x="65847" y="10308"/>
                    <a:pt x="65914" y="10291"/>
                  </a:cubicBezTo>
                  <a:lnTo>
                    <a:pt x="68216" y="8990"/>
                  </a:lnTo>
                  <a:cubicBezTo>
                    <a:pt x="68283" y="8957"/>
                    <a:pt x="68316" y="8890"/>
                    <a:pt x="68216" y="8790"/>
                  </a:cubicBezTo>
                  <a:lnTo>
                    <a:pt x="66048" y="7556"/>
                  </a:lnTo>
                  <a:cubicBezTo>
                    <a:pt x="65998" y="7522"/>
                    <a:pt x="65939" y="7506"/>
                    <a:pt x="65885" y="7506"/>
                  </a:cubicBezTo>
                  <a:close/>
                  <a:moveTo>
                    <a:pt x="58109" y="7672"/>
                  </a:moveTo>
                  <a:cubicBezTo>
                    <a:pt x="58059" y="7672"/>
                    <a:pt x="58009" y="7689"/>
                    <a:pt x="57942" y="7722"/>
                  </a:cubicBezTo>
                  <a:lnTo>
                    <a:pt x="55640" y="8990"/>
                  </a:lnTo>
                  <a:cubicBezTo>
                    <a:pt x="55573" y="9057"/>
                    <a:pt x="55540" y="9123"/>
                    <a:pt x="55640" y="9223"/>
                  </a:cubicBezTo>
                  <a:lnTo>
                    <a:pt x="57808" y="10458"/>
                  </a:lnTo>
                  <a:cubicBezTo>
                    <a:pt x="57858" y="10474"/>
                    <a:pt x="57917" y="10483"/>
                    <a:pt x="57975" y="10483"/>
                  </a:cubicBezTo>
                  <a:cubicBezTo>
                    <a:pt x="58034" y="10483"/>
                    <a:pt x="58092" y="10474"/>
                    <a:pt x="58142" y="10458"/>
                  </a:cubicBezTo>
                  <a:lnTo>
                    <a:pt x="60444" y="9157"/>
                  </a:lnTo>
                  <a:cubicBezTo>
                    <a:pt x="60544" y="9123"/>
                    <a:pt x="60577" y="9057"/>
                    <a:pt x="60444" y="8957"/>
                  </a:cubicBezTo>
                  <a:lnTo>
                    <a:pt x="58275" y="7722"/>
                  </a:lnTo>
                  <a:cubicBezTo>
                    <a:pt x="58209" y="7689"/>
                    <a:pt x="58159" y="7672"/>
                    <a:pt x="58109" y="7672"/>
                  </a:cubicBezTo>
                  <a:close/>
                  <a:moveTo>
                    <a:pt x="85228" y="7130"/>
                  </a:moveTo>
                  <a:cubicBezTo>
                    <a:pt x="85170" y="7130"/>
                    <a:pt x="85111" y="7139"/>
                    <a:pt x="85061" y="7155"/>
                  </a:cubicBezTo>
                  <a:lnTo>
                    <a:pt x="82760" y="8490"/>
                  </a:lnTo>
                  <a:cubicBezTo>
                    <a:pt x="82659" y="8556"/>
                    <a:pt x="82626" y="8623"/>
                    <a:pt x="82760" y="8690"/>
                  </a:cubicBezTo>
                  <a:lnTo>
                    <a:pt x="88063" y="11759"/>
                  </a:lnTo>
                  <a:cubicBezTo>
                    <a:pt x="88113" y="11775"/>
                    <a:pt x="88163" y="11784"/>
                    <a:pt x="88218" y="11784"/>
                  </a:cubicBezTo>
                  <a:cubicBezTo>
                    <a:pt x="88272" y="11784"/>
                    <a:pt x="88330" y="11775"/>
                    <a:pt x="88397" y="11759"/>
                  </a:cubicBezTo>
                  <a:lnTo>
                    <a:pt x="90665" y="10458"/>
                  </a:lnTo>
                  <a:cubicBezTo>
                    <a:pt x="90765" y="10358"/>
                    <a:pt x="90765" y="10258"/>
                    <a:pt x="90665" y="10224"/>
                  </a:cubicBezTo>
                  <a:lnTo>
                    <a:pt x="85395" y="7155"/>
                  </a:lnTo>
                  <a:cubicBezTo>
                    <a:pt x="85345" y="7139"/>
                    <a:pt x="85286" y="7130"/>
                    <a:pt x="85228" y="7130"/>
                  </a:cubicBezTo>
                  <a:close/>
                  <a:moveTo>
                    <a:pt x="81938" y="9040"/>
                  </a:moveTo>
                  <a:cubicBezTo>
                    <a:pt x="81884" y="9040"/>
                    <a:pt x="81826" y="9057"/>
                    <a:pt x="81759" y="9090"/>
                  </a:cubicBezTo>
                  <a:lnTo>
                    <a:pt x="79457" y="10424"/>
                  </a:lnTo>
                  <a:cubicBezTo>
                    <a:pt x="79390" y="10458"/>
                    <a:pt x="79324" y="10524"/>
                    <a:pt x="79457" y="10624"/>
                  </a:cubicBezTo>
                  <a:lnTo>
                    <a:pt x="81625" y="11859"/>
                  </a:lnTo>
                  <a:cubicBezTo>
                    <a:pt x="81670" y="11889"/>
                    <a:pt x="81715" y="11905"/>
                    <a:pt x="81763" y="11905"/>
                  </a:cubicBezTo>
                  <a:cubicBezTo>
                    <a:pt x="81822" y="11905"/>
                    <a:pt x="81886" y="11880"/>
                    <a:pt x="81959" y="11825"/>
                  </a:cubicBezTo>
                  <a:lnTo>
                    <a:pt x="84261" y="10524"/>
                  </a:lnTo>
                  <a:cubicBezTo>
                    <a:pt x="84327" y="10491"/>
                    <a:pt x="84394" y="10424"/>
                    <a:pt x="84261" y="10324"/>
                  </a:cubicBezTo>
                  <a:lnTo>
                    <a:pt x="82092" y="9090"/>
                  </a:lnTo>
                  <a:cubicBezTo>
                    <a:pt x="82042" y="9057"/>
                    <a:pt x="81992" y="9040"/>
                    <a:pt x="81938" y="9040"/>
                  </a:cubicBezTo>
                  <a:close/>
                  <a:moveTo>
                    <a:pt x="75479" y="9165"/>
                  </a:moveTo>
                  <a:cubicBezTo>
                    <a:pt x="75421" y="9165"/>
                    <a:pt x="75354" y="9173"/>
                    <a:pt x="75288" y="9190"/>
                  </a:cubicBezTo>
                  <a:lnTo>
                    <a:pt x="72986" y="10491"/>
                  </a:lnTo>
                  <a:cubicBezTo>
                    <a:pt x="72919" y="10558"/>
                    <a:pt x="72852" y="10624"/>
                    <a:pt x="72986" y="10725"/>
                  </a:cubicBezTo>
                  <a:lnTo>
                    <a:pt x="75154" y="11959"/>
                  </a:lnTo>
                  <a:cubicBezTo>
                    <a:pt x="75204" y="11975"/>
                    <a:pt x="75263" y="11984"/>
                    <a:pt x="75321" y="11984"/>
                  </a:cubicBezTo>
                  <a:cubicBezTo>
                    <a:pt x="75379" y="11984"/>
                    <a:pt x="75438" y="11975"/>
                    <a:pt x="75488" y="11959"/>
                  </a:cubicBezTo>
                  <a:lnTo>
                    <a:pt x="77789" y="10658"/>
                  </a:lnTo>
                  <a:cubicBezTo>
                    <a:pt x="77889" y="10624"/>
                    <a:pt x="77923" y="10524"/>
                    <a:pt x="77789" y="10458"/>
                  </a:cubicBezTo>
                  <a:lnTo>
                    <a:pt x="75621" y="9190"/>
                  </a:lnTo>
                  <a:cubicBezTo>
                    <a:pt x="75588" y="9173"/>
                    <a:pt x="75538" y="9165"/>
                    <a:pt x="75479" y="9165"/>
                  </a:cubicBezTo>
                  <a:close/>
                  <a:moveTo>
                    <a:pt x="69008" y="9299"/>
                  </a:moveTo>
                  <a:cubicBezTo>
                    <a:pt x="68950" y="9299"/>
                    <a:pt x="68883" y="9307"/>
                    <a:pt x="68816" y="9324"/>
                  </a:cubicBezTo>
                  <a:lnTo>
                    <a:pt x="66548" y="10624"/>
                  </a:lnTo>
                  <a:cubicBezTo>
                    <a:pt x="66448" y="10658"/>
                    <a:pt x="66415" y="10758"/>
                    <a:pt x="66548" y="10825"/>
                  </a:cubicBezTo>
                  <a:lnTo>
                    <a:pt x="68683" y="12092"/>
                  </a:lnTo>
                  <a:cubicBezTo>
                    <a:pt x="68733" y="12109"/>
                    <a:pt x="68791" y="12117"/>
                    <a:pt x="68854" y="12117"/>
                  </a:cubicBezTo>
                  <a:cubicBezTo>
                    <a:pt x="68916" y="12117"/>
                    <a:pt x="68983" y="12109"/>
                    <a:pt x="69050" y="12092"/>
                  </a:cubicBezTo>
                  <a:lnTo>
                    <a:pt x="71318" y="10791"/>
                  </a:lnTo>
                  <a:cubicBezTo>
                    <a:pt x="71418" y="10758"/>
                    <a:pt x="71451" y="10658"/>
                    <a:pt x="71318" y="10591"/>
                  </a:cubicBezTo>
                  <a:lnTo>
                    <a:pt x="69150" y="9324"/>
                  </a:lnTo>
                  <a:cubicBezTo>
                    <a:pt x="69116" y="9307"/>
                    <a:pt x="69066" y="9299"/>
                    <a:pt x="69008" y="9299"/>
                  </a:cubicBezTo>
                  <a:close/>
                  <a:moveTo>
                    <a:pt x="54798" y="9599"/>
                  </a:moveTo>
                  <a:cubicBezTo>
                    <a:pt x="54740" y="9599"/>
                    <a:pt x="54673" y="9607"/>
                    <a:pt x="54606" y="9624"/>
                  </a:cubicBezTo>
                  <a:lnTo>
                    <a:pt x="52304" y="10925"/>
                  </a:lnTo>
                  <a:cubicBezTo>
                    <a:pt x="52238" y="10958"/>
                    <a:pt x="52204" y="11058"/>
                    <a:pt x="52304" y="11125"/>
                  </a:cubicBezTo>
                  <a:lnTo>
                    <a:pt x="54473" y="12392"/>
                  </a:lnTo>
                  <a:cubicBezTo>
                    <a:pt x="54523" y="12409"/>
                    <a:pt x="54581" y="12417"/>
                    <a:pt x="54639" y="12417"/>
                  </a:cubicBezTo>
                  <a:cubicBezTo>
                    <a:pt x="54698" y="12417"/>
                    <a:pt x="54756" y="12409"/>
                    <a:pt x="54806" y="12392"/>
                  </a:cubicBezTo>
                  <a:lnTo>
                    <a:pt x="57108" y="11091"/>
                  </a:lnTo>
                  <a:cubicBezTo>
                    <a:pt x="57208" y="11025"/>
                    <a:pt x="57241" y="10958"/>
                    <a:pt x="57108" y="10858"/>
                  </a:cubicBezTo>
                  <a:lnTo>
                    <a:pt x="54940" y="9624"/>
                  </a:lnTo>
                  <a:cubicBezTo>
                    <a:pt x="54906" y="9607"/>
                    <a:pt x="54856" y="9599"/>
                    <a:pt x="54798" y="9599"/>
                  </a:cubicBezTo>
                  <a:close/>
                  <a:moveTo>
                    <a:pt x="61845" y="9841"/>
                  </a:moveTo>
                  <a:cubicBezTo>
                    <a:pt x="61795" y="9841"/>
                    <a:pt x="61745" y="9857"/>
                    <a:pt x="61711" y="9891"/>
                  </a:cubicBezTo>
                  <a:lnTo>
                    <a:pt x="61644" y="9891"/>
                  </a:lnTo>
                  <a:lnTo>
                    <a:pt x="59376" y="11158"/>
                  </a:lnTo>
                  <a:cubicBezTo>
                    <a:pt x="59276" y="11225"/>
                    <a:pt x="59243" y="11292"/>
                    <a:pt x="59376" y="11392"/>
                  </a:cubicBezTo>
                  <a:lnTo>
                    <a:pt x="61544" y="12626"/>
                  </a:lnTo>
                  <a:cubicBezTo>
                    <a:pt x="61578" y="12643"/>
                    <a:pt x="61628" y="12651"/>
                    <a:pt x="61686" y="12651"/>
                  </a:cubicBezTo>
                  <a:cubicBezTo>
                    <a:pt x="61745" y="12651"/>
                    <a:pt x="61811" y="12643"/>
                    <a:pt x="61878" y="12626"/>
                  </a:cubicBezTo>
                  <a:lnTo>
                    <a:pt x="64146" y="11325"/>
                  </a:lnTo>
                  <a:cubicBezTo>
                    <a:pt x="64246" y="11292"/>
                    <a:pt x="64280" y="11192"/>
                    <a:pt x="64146" y="11125"/>
                  </a:cubicBezTo>
                  <a:lnTo>
                    <a:pt x="61978" y="9891"/>
                  </a:lnTo>
                  <a:cubicBezTo>
                    <a:pt x="61945" y="9857"/>
                    <a:pt x="61895" y="9841"/>
                    <a:pt x="61845" y="9841"/>
                  </a:cubicBezTo>
                  <a:close/>
                  <a:moveTo>
                    <a:pt x="85007" y="10841"/>
                  </a:moveTo>
                  <a:cubicBezTo>
                    <a:pt x="84953" y="10841"/>
                    <a:pt x="84894" y="10858"/>
                    <a:pt x="84828" y="10891"/>
                  </a:cubicBezTo>
                  <a:lnTo>
                    <a:pt x="82559" y="12226"/>
                  </a:lnTo>
                  <a:cubicBezTo>
                    <a:pt x="82459" y="12259"/>
                    <a:pt x="82426" y="12326"/>
                    <a:pt x="82559" y="12426"/>
                  </a:cubicBezTo>
                  <a:lnTo>
                    <a:pt x="84694" y="13660"/>
                  </a:lnTo>
                  <a:cubicBezTo>
                    <a:pt x="84744" y="13693"/>
                    <a:pt x="84803" y="13710"/>
                    <a:pt x="84865" y="13710"/>
                  </a:cubicBezTo>
                  <a:cubicBezTo>
                    <a:pt x="84928" y="13710"/>
                    <a:pt x="84994" y="13693"/>
                    <a:pt x="85061" y="13660"/>
                  </a:cubicBezTo>
                  <a:lnTo>
                    <a:pt x="87329" y="12392"/>
                  </a:lnTo>
                  <a:cubicBezTo>
                    <a:pt x="87430" y="12326"/>
                    <a:pt x="87463" y="12259"/>
                    <a:pt x="87329" y="12159"/>
                  </a:cubicBezTo>
                  <a:lnTo>
                    <a:pt x="85161" y="10891"/>
                  </a:lnTo>
                  <a:cubicBezTo>
                    <a:pt x="85111" y="10858"/>
                    <a:pt x="85061" y="10841"/>
                    <a:pt x="85007" y="10841"/>
                  </a:cubicBezTo>
                  <a:close/>
                  <a:moveTo>
                    <a:pt x="78544" y="10966"/>
                  </a:moveTo>
                  <a:cubicBezTo>
                    <a:pt x="78490" y="10966"/>
                    <a:pt x="78440" y="10975"/>
                    <a:pt x="78390" y="10991"/>
                  </a:cubicBezTo>
                  <a:lnTo>
                    <a:pt x="76088" y="12292"/>
                  </a:lnTo>
                  <a:cubicBezTo>
                    <a:pt x="75988" y="12326"/>
                    <a:pt x="75955" y="12426"/>
                    <a:pt x="76088" y="12492"/>
                  </a:cubicBezTo>
                  <a:lnTo>
                    <a:pt x="78256" y="13760"/>
                  </a:lnTo>
                  <a:cubicBezTo>
                    <a:pt x="78323" y="13793"/>
                    <a:pt x="78381" y="13810"/>
                    <a:pt x="78436" y="13810"/>
                  </a:cubicBezTo>
                  <a:cubicBezTo>
                    <a:pt x="78490" y="13810"/>
                    <a:pt x="78540" y="13793"/>
                    <a:pt x="78590" y="13760"/>
                  </a:cubicBezTo>
                  <a:lnTo>
                    <a:pt x="80892" y="12459"/>
                  </a:lnTo>
                  <a:cubicBezTo>
                    <a:pt x="80958" y="12426"/>
                    <a:pt x="80992" y="12326"/>
                    <a:pt x="80892" y="12259"/>
                  </a:cubicBezTo>
                  <a:lnTo>
                    <a:pt x="78723" y="10991"/>
                  </a:lnTo>
                  <a:cubicBezTo>
                    <a:pt x="78657" y="10975"/>
                    <a:pt x="78598" y="10966"/>
                    <a:pt x="78544" y="10966"/>
                  </a:cubicBezTo>
                  <a:close/>
                  <a:moveTo>
                    <a:pt x="72144" y="11100"/>
                  </a:moveTo>
                  <a:cubicBezTo>
                    <a:pt x="72085" y="11100"/>
                    <a:pt x="72019" y="11108"/>
                    <a:pt x="71952" y="11125"/>
                  </a:cubicBezTo>
                  <a:lnTo>
                    <a:pt x="69650" y="12426"/>
                  </a:lnTo>
                  <a:cubicBezTo>
                    <a:pt x="69583" y="12459"/>
                    <a:pt x="69517" y="12559"/>
                    <a:pt x="69650" y="12626"/>
                  </a:cubicBezTo>
                  <a:lnTo>
                    <a:pt x="71818" y="13893"/>
                  </a:lnTo>
                  <a:cubicBezTo>
                    <a:pt x="71895" y="13913"/>
                    <a:pt x="71972" y="13932"/>
                    <a:pt x="72037" y="13932"/>
                  </a:cubicBezTo>
                  <a:cubicBezTo>
                    <a:pt x="72084" y="13932"/>
                    <a:pt x="72124" y="13922"/>
                    <a:pt x="72152" y="13893"/>
                  </a:cubicBezTo>
                  <a:lnTo>
                    <a:pt x="74454" y="12593"/>
                  </a:lnTo>
                  <a:cubicBezTo>
                    <a:pt x="74554" y="12526"/>
                    <a:pt x="74587" y="12459"/>
                    <a:pt x="74454" y="12392"/>
                  </a:cubicBezTo>
                  <a:lnTo>
                    <a:pt x="72285" y="11125"/>
                  </a:lnTo>
                  <a:cubicBezTo>
                    <a:pt x="72252" y="11108"/>
                    <a:pt x="72202" y="11100"/>
                    <a:pt x="72144" y="11100"/>
                  </a:cubicBezTo>
                  <a:close/>
                  <a:moveTo>
                    <a:pt x="51462" y="11467"/>
                  </a:moveTo>
                  <a:cubicBezTo>
                    <a:pt x="51404" y="11467"/>
                    <a:pt x="51337" y="11475"/>
                    <a:pt x="51270" y="11492"/>
                  </a:cubicBezTo>
                  <a:lnTo>
                    <a:pt x="48969" y="12793"/>
                  </a:lnTo>
                  <a:cubicBezTo>
                    <a:pt x="48902" y="12826"/>
                    <a:pt x="48869" y="12926"/>
                    <a:pt x="48969" y="12993"/>
                  </a:cubicBezTo>
                  <a:lnTo>
                    <a:pt x="51137" y="14294"/>
                  </a:lnTo>
                  <a:cubicBezTo>
                    <a:pt x="51204" y="14310"/>
                    <a:pt x="51262" y="14319"/>
                    <a:pt x="51316" y="14319"/>
                  </a:cubicBezTo>
                  <a:cubicBezTo>
                    <a:pt x="51370" y="14319"/>
                    <a:pt x="51421" y="14310"/>
                    <a:pt x="51471" y="14294"/>
                  </a:cubicBezTo>
                  <a:lnTo>
                    <a:pt x="53772" y="12959"/>
                  </a:lnTo>
                  <a:cubicBezTo>
                    <a:pt x="53872" y="12926"/>
                    <a:pt x="53906" y="12826"/>
                    <a:pt x="53772" y="12759"/>
                  </a:cubicBezTo>
                  <a:lnTo>
                    <a:pt x="51604" y="11492"/>
                  </a:lnTo>
                  <a:cubicBezTo>
                    <a:pt x="51571" y="11475"/>
                    <a:pt x="51521" y="11467"/>
                    <a:pt x="51462" y="11467"/>
                  </a:cubicBezTo>
                  <a:close/>
                  <a:moveTo>
                    <a:pt x="64972" y="11634"/>
                  </a:moveTo>
                  <a:cubicBezTo>
                    <a:pt x="64913" y="11634"/>
                    <a:pt x="64847" y="11642"/>
                    <a:pt x="64780" y="11659"/>
                  </a:cubicBezTo>
                  <a:lnTo>
                    <a:pt x="62478" y="12959"/>
                  </a:lnTo>
                  <a:cubicBezTo>
                    <a:pt x="62412" y="12993"/>
                    <a:pt x="62378" y="13093"/>
                    <a:pt x="62478" y="13160"/>
                  </a:cubicBezTo>
                  <a:lnTo>
                    <a:pt x="64647" y="14427"/>
                  </a:lnTo>
                  <a:cubicBezTo>
                    <a:pt x="64713" y="14461"/>
                    <a:pt x="64780" y="14477"/>
                    <a:pt x="64847" y="14477"/>
                  </a:cubicBezTo>
                  <a:cubicBezTo>
                    <a:pt x="64913" y="14477"/>
                    <a:pt x="64980" y="14461"/>
                    <a:pt x="65047" y="14427"/>
                  </a:cubicBezTo>
                  <a:lnTo>
                    <a:pt x="67282" y="13126"/>
                  </a:lnTo>
                  <a:cubicBezTo>
                    <a:pt x="67382" y="13093"/>
                    <a:pt x="67415" y="12993"/>
                    <a:pt x="67282" y="12926"/>
                  </a:cubicBezTo>
                  <a:lnTo>
                    <a:pt x="65114" y="11659"/>
                  </a:lnTo>
                  <a:cubicBezTo>
                    <a:pt x="65080" y="11642"/>
                    <a:pt x="65030" y="11634"/>
                    <a:pt x="64972" y="11634"/>
                  </a:cubicBezTo>
                  <a:close/>
                  <a:moveTo>
                    <a:pt x="58515" y="11770"/>
                  </a:moveTo>
                  <a:cubicBezTo>
                    <a:pt x="58464" y="11770"/>
                    <a:pt x="58417" y="11778"/>
                    <a:pt x="58375" y="11792"/>
                  </a:cubicBezTo>
                  <a:lnTo>
                    <a:pt x="56107" y="13126"/>
                  </a:lnTo>
                  <a:cubicBezTo>
                    <a:pt x="56040" y="13160"/>
                    <a:pt x="55974" y="13260"/>
                    <a:pt x="56107" y="13326"/>
                  </a:cubicBezTo>
                  <a:lnTo>
                    <a:pt x="58275" y="14594"/>
                  </a:lnTo>
                  <a:cubicBezTo>
                    <a:pt x="58325" y="14611"/>
                    <a:pt x="58375" y="14619"/>
                    <a:pt x="58430" y="14619"/>
                  </a:cubicBezTo>
                  <a:cubicBezTo>
                    <a:pt x="58484" y="14619"/>
                    <a:pt x="58542" y="14611"/>
                    <a:pt x="58609" y="14594"/>
                  </a:cubicBezTo>
                  <a:lnTo>
                    <a:pt x="60911" y="13293"/>
                  </a:lnTo>
                  <a:cubicBezTo>
                    <a:pt x="60977" y="13260"/>
                    <a:pt x="61044" y="13160"/>
                    <a:pt x="60911" y="13093"/>
                  </a:cubicBezTo>
                  <a:lnTo>
                    <a:pt x="58742" y="11825"/>
                  </a:lnTo>
                  <a:cubicBezTo>
                    <a:pt x="58664" y="11786"/>
                    <a:pt x="58586" y="11770"/>
                    <a:pt x="58515" y="11770"/>
                  </a:cubicBezTo>
                  <a:close/>
                  <a:moveTo>
                    <a:pt x="75267" y="12934"/>
                  </a:moveTo>
                  <a:cubicBezTo>
                    <a:pt x="75213" y="12934"/>
                    <a:pt x="75154" y="12943"/>
                    <a:pt x="75087" y="12959"/>
                  </a:cubicBezTo>
                  <a:lnTo>
                    <a:pt x="72786" y="14260"/>
                  </a:lnTo>
                  <a:cubicBezTo>
                    <a:pt x="72719" y="14294"/>
                    <a:pt x="72652" y="14394"/>
                    <a:pt x="72786" y="14461"/>
                  </a:cubicBezTo>
                  <a:lnTo>
                    <a:pt x="74954" y="15728"/>
                  </a:lnTo>
                  <a:cubicBezTo>
                    <a:pt x="75004" y="15745"/>
                    <a:pt x="75054" y="15753"/>
                    <a:pt x="75108" y="15753"/>
                  </a:cubicBezTo>
                  <a:cubicBezTo>
                    <a:pt x="75162" y="15753"/>
                    <a:pt x="75221" y="15745"/>
                    <a:pt x="75288" y="15728"/>
                  </a:cubicBezTo>
                  <a:lnTo>
                    <a:pt x="77589" y="14427"/>
                  </a:lnTo>
                  <a:cubicBezTo>
                    <a:pt x="77656" y="14360"/>
                    <a:pt x="77723" y="14294"/>
                    <a:pt x="77589" y="14194"/>
                  </a:cubicBezTo>
                  <a:lnTo>
                    <a:pt x="75421" y="12959"/>
                  </a:lnTo>
                  <a:cubicBezTo>
                    <a:pt x="75371" y="12943"/>
                    <a:pt x="75321" y="12934"/>
                    <a:pt x="75267" y="12934"/>
                  </a:cubicBezTo>
                  <a:close/>
                  <a:moveTo>
                    <a:pt x="61657" y="13543"/>
                  </a:moveTo>
                  <a:cubicBezTo>
                    <a:pt x="61603" y="13543"/>
                    <a:pt x="61544" y="13560"/>
                    <a:pt x="61478" y="13593"/>
                  </a:cubicBezTo>
                  <a:lnTo>
                    <a:pt x="59209" y="14894"/>
                  </a:lnTo>
                  <a:cubicBezTo>
                    <a:pt x="59109" y="14928"/>
                    <a:pt x="59076" y="14994"/>
                    <a:pt x="59209" y="15094"/>
                  </a:cubicBezTo>
                  <a:lnTo>
                    <a:pt x="61378" y="16329"/>
                  </a:lnTo>
                  <a:cubicBezTo>
                    <a:pt x="61411" y="16362"/>
                    <a:pt x="61461" y="16379"/>
                    <a:pt x="61519" y="16379"/>
                  </a:cubicBezTo>
                  <a:cubicBezTo>
                    <a:pt x="61578" y="16379"/>
                    <a:pt x="61644" y="16362"/>
                    <a:pt x="61711" y="16329"/>
                  </a:cubicBezTo>
                  <a:lnTo>
                    <a:pt x="63979" y="15028"/>
                  </a:lnTo>
                  <a:cubicBezTo>
                    <a:pt x="64080" y="14994"/>
                    <a:pt x="64113" y="14928"/>
                    <a:pt x="63979" y="14827"/>
                  </a:cubicBezTo>
                  <a:lnTo>
                    <a:pt x="61811" y="13593"/>
                  </a:lnTo>
                  <a:cubicBezTo>
                    <a:pt x="61761" y="13560"/>
                    <a:pt x="61711" y="13543"/>
                    <a:pt x="61657" y="13543"/>
                  </a:cubicBezTo>
                  <a:close/>
                  <a:moveTo>
                    <a:pt x="55215" y="13668"/>
                  </a:moveTo>
                  <a:cubicBezTo>
                    <a:pt x="55157" y="13668"/>
                    <a:pt x="55106" y="13677"/>
                    <a:pt x="55073" y="13693"/>
                  </a:cubicBezTo>
                  <a:lnTo>
                    <a:pt x="52771" y="14994"/>
                  </a:lnTo>
                  <a:cubicBezTo>
                    <a:pt x="52705" y="15061"/>
                    <a:pt x="52638" y="15128"/>
                    <a:pt x="52771" y="15228"/>
                  </a:cubicBezTo>
                  <a:lnTo>
                    <a:pt x="54940" y="16462"/>
                  </a:lnTo>
                  <a:cubicBezTo>
                    <a:pt x="55006" y="16479"/>
                    <a:pt x="55056" y="16487"/>
                    <a:pt x="55106" y="16487"/>
                  </a:cubicBezTo>
                  <a:cubicBezTo>
                    <a:pt x="55157" y="16487"/>
                    <a:pt x="55207" y="16479"/>
                    <a:pt x="55273" y="16462"/>
                  </a:cubicBezTo>
                  <a:lnTo>
                    <a:pt x="57575" y="15161"/>
                  </a:lnTo>
                  <a:cubicBezTo>
                    <a:pt x="57642" y="15128"/>
                    <a:pt x="57708" y="15028"/>
                    <a:pt x="57575" y="14961"/>
                  </a:cubicBezTo>
                  <a:lnTo>
                    <a:pt x="55407" y="13693"/>
                  </a:lnTo>
                  <a:cubicBezTo>
                    <a:pt x="55340" y="13677"/>
                    <a:pt x="55273" y="13668"/>
                    <a:pt x="55215" y="13668"/>
                  </a:cubicBezTo>
                  <a:close/>
                  <a:moveTo>
                    <a:pt x="47413" y="13802"/>
                  </a:moveTo>
                  <a:cubicBezTo>
                    <a:pt x="47359" y="13802"/>
                    <a:pt x="47301" y="13810"/>
                    <a:pt x="47234" y="13827"/>
                  </a:cubicBezTo>
                  <a:lnTo>
                    <a:pt x="44933" y="15161"/>
                  </a:lnTo>
                  <a:cubicBezTo>
                    <a:pt x="44866" y="15228"/>
                    <a:pt x="44799" y="15294"/>
                    <a:pt x="44933" y="15361"/>
                  </a:cubicBezTo>
                  <a:lnTo>
                    <a:pt x="47101" y="16629"/>
                  </a:lnTo>
                  <a:cubicBezTo>
                    <a:pt x="47167" y="16645"/>
                    <a:pt x="47218" y="16654"/>
                    <a:pt x="47268" y="16654"/>
                  </a:cubicBezTo>
                  <a:cubicBezTo>
                    <a:pt x="47318" y="16654"/>
                    <a:pt x="47368" y="16645"/>
                    <a:pt x="47434" y="16629"/>
                  </a:cubicBezTo>
                  <a:lnTo>
                    <a:pt x="49736" y="15294"/>
                  </a:lnTo>
                  <a:cubicBezTo>
                    <a:pt x="49803" y="15261"/>
                    <a:pt x="49869" y="15161"/>
                    <a:pt x="49736" y="15094"/>
                  </a:cubicBezTo>
                  <a:lnTo>
                    <a:pt x="47568" y="13827"/>
                  </a:lnTo>
                  <a:cubicBezTo>
                    <a:pt x="47518" y="13810"/>
                    <a:pt x="47468" y="13802"/>
                    <a:pt x="47413" y="13802"/>
                  </a:cubicBezTo>
                  <a:close/>
                  <a:moveTo>
                    <a:pt x="81684" y="12768"/>
                  </a:moveTo>
                  <a:cubicBezTo>
                    <a:pt x="81625" y="12768"/>
                    <a:pt x="81559" y="12776"/>
                    <a:pt x="81492" y="12793"/>
                  </a:cubicBezTo>
                  <a:lnTo>
                    <a:pt x="75921" y="16062"/>
                  </a:lnTo>
                  <a:cubicBezTo>
                    <a:pt x="75821" y="16095"/>
                    <a:pt x="75788" y="16162"/>
                    <a:pt x="75921" y="16262"/>
                  </a:cubicBezTo>
                  <a:lnTo>
                    <a:pt x="78090" y="17496"/>
                  </a:lnTo>
                  <a:cubicBezTo>
                    <a:pt x="78156" y="17529"/>
                    <a:pt x="78206" y="17546"/>
                    <a:pt x="78256" y="17546"/>
                  </a:cubicBezTo>
                  <a:cubicBezTo>
                    <a:pt x="78306" y="17546"/>
                    <a:pt x="78356" y="17529"/>
                    <a:pt x="78423" y="17496"/>
                  </a:cubicBezTo>
                  <a:lnTo>
                    <a:pt x="83994" y="14260"/>
                  </a:lnTo>
                  <a:cubicBezTo>
                    <a:pt x="84094" y="14194"/>
                    <a:pt x="84127" y="14127"/>
                    <a:pt x="83994" y="14060"/>
                  </a:cubicBezTo>
                  <a:lnTo>
                    <a:pt x="81826" y="12793"/>
                  </a:lnTo>
                  <a:cubicBezTo>
                    <a:pt x="81792" y="12776"/>
                    <a:pt x="81742" y="12768"/>
                    <a:pt x="81684" y="12768"/>
                  </a:cubicBezTo>
                  <a:close/>
                  <a:moveTo>
                    <a:pt x="58334" y="15470"/>
                  </a:moveTo>
                  <a:cubicBezTo>
                    <a:pt x="58275" y="15470"/>
                    <a:pt x="58209" y="15478"/>
                    <a:pt x="58142" y="15495"/>
                  </a:cubicBezTo>
                  <a:lnTo>
                    <a:pt x="55874" y="16796"/>
                  </a:lnTo>
                  <a:cubicBezTo>
                    <a:pt x="55774" y="16829"/>
                    <a:pt x="55740" y="16929"/>
                    <a:pt x="55874" y="16996"/>
                  </a:cubicBezTo>
                  <a:lnTo>
                    <a:pt x="58042" y="18263"/>
                  </a:lnTo>
                  <a:cubicBezTo>
                    <a:pt x="58075" y="18297"/>
                    <a:pt x="58134" y="18313"/>
                    <a:pt x="58196" y="18313"/>
                  </a:cubicBezTo>
                  <a:cubicBezTo>
                    <a:pt x="58259" y="18313"/>
                    <a:pt x="58325" y="18297"/>
                    <a:pt x="58375" y="18263"/>
                  </a:cubicBezTo>
                  <a:lnTo>
                    <a:pt x="60644" y="16962"/>
                  </a:lnTo>
                  <a:cubicBezTo>
                    <a:pt x="60744" y="16929"/>
                    <a:pt x="60777" y="16829"/>
                    <a:pt x="60644" y="16762"/>
                  </a:cubicBezTo>
                  <a:lnTo>
                    <a:pt x="58476" y="15495"/>
                  </a:lnTo>
                  <a:cubicBezTo>
                    <a:pt x="58442" y="15478"/>
                    <a:pt x="58392" y="15470"/>
                    <a:pt x="58334" y="15470"/>
                  </a:cubicBezTo>
                  <a:close/>
                  <a:moveTo>
                    <a:pt x="44065" y="15770"/>
                  </a:moveTo>
                  <a:cubicBezTo>
                    <a:pt x="44015" y="15770"/>
                    <a:pt x="43965" y="15778"/>
                    <a:pt x="43898" y="15795"/>
                  </a:cubicBezTo>
                  <a:lnTo>
                    <a:pt x="41597" y="17129"/>
                  </a:lnTo>
                  <a:cubicBezTo>
                    <a:pt x="41530" y="17162"/>
                    <a:pt x="41463" y="17263"/>
                    <a:pt x="41597" y="17329"/>
                  </a:cubicBezTo>
                  <a:lnTo>
                    <a:pt x="43765" y="18597"/>
                  </a:lnTo>
                  <a:cubicBezTo>
                    <a:pt x="43815" y="18614"/>
                    <a:pt x="43865" y="18622"/>
                    <a:pt x="43919" y="18622"/>
                  </a:cubicBezTo>
                  <a:cubicBezTo>
                    <a:pt x="43974" y="18622"/>
                    <a:pt x="44032" y="18614"/>
                    <a:pt x="44099" y="18597"/>
                  </a:cubicBezTo>
                  <a:lnTo>
                    <a:pt x="46400" y="17263"/>
                  </a:lnTo>
                  <a:cubicBezTo>
                    <a:pt x="46467" y="17229"/>
                    <a:pt x="46534" y="17129"/>
                    <a:pt x="46400" y="17062"/>
                  </a:cubicBezTo>
                  <a:lnTo>
                    <a:pt x="44232" y="15795"/>
                  </a:lnTo>
                  <a:cubicBezTo>
                    <a:pt x="44165" y="15778"/>
                    <a:pt x="44115" y="15770"/>
                    <a:pt x="44065" y="15770"/>
                  </a:cubicBezTo>
                  <a:close/>
                  <a:moveTo>
                    <a:pt x="51191" y="16012"/>
                  </a:moveTo>
                  <a:cubicBezTo>
                    <a:pt x="51137" y="16012"/>
                    <a:pt x="51087" y="16028"/>
                    <a:pt x="51037" y="16062"/>
                  </a:cubicBezTo>
                  <a:lnTo>
                    <a:pt x="47201" y="18263"/>
                  </a:lnTo>
                  <a:cubicBezTo>
                    <a:pt x="47101" y="18297"/>
                    <a:pt x="47067" y="18397"/>
                    <a:pt x="47201" y="18463"/>
                  </a:cubicBezTo>
                  <a:lnTo>
                    <a:pt x="49369" y="19731"/>
                  </a:lnTo>
                  <a:cubicBezTo>
                    <a:pt x="49402" y="19748"/>
                    <a:pt x="49452" y="19756"/>
                    <a:pt x="49511" y="19756"/>
                  </a:cubicBezTo>
                  <a:cubicBezTo>
                    <a:pt x="49569" y="19756"/>
                    <a:pt x="49636" y="19748"/>
                    <a:pt x="49703" y="19731"/>
                  </a:cubicBezTo>
                  <a:lnTo>
                    <a:pt x="53539" y="17496"/>
                  </a:lnTo>
                  <a:cubicBezTo>
                    <a:pt x="53605" y="17463"/>
                    <a:pt x="53639" y="17396"/>
                    <a:pt x="53539" y="17296"/>
                  </a:cubicBezTo>
                  <a:lnTo>
                    <a:pt x="51370" y="16062"/>
                  </a:lnTo>
                  <a:cubicBezTo>
                    <a:pt x="51304" y="16028"/>
                    <a:pt x="51245" y="16012"/>
                    <a:pt x="51191" y="16012"/>
                  </a:cubicBezTo>
                  <a:close/>
                  <a:moveTo>
                    <a:pt x="74333" y="17004"/>
                  </a:moveTo>
                  <a:cubicBezTo>
                    <a:pt x="74279" y="17004"/>
                    <a:pt x="74220" y="17012"/>
                    <a:pt x="74153" y="17029"/>
                  </a:cubicBezTo>
                  <a:lnTo>
                    <a:pt x="71885" y="18363"/>
                  </a:lnTo>
                  <a:cubicBezTo>
                    <a:pt x="71785" y="18430"/>
                    <a:pt x="71752" y="18497"/>
                    <a:pt x="71885" y="18597"/>
                  </a:cubicBezTo>
                  <a:lnTo>
                    <a:pt x="74053" y="19831"/>
                  </a:lnTo>
                  <a:cubicBezTo>
                    <a:pt x="74087" y="19864"/>
                    <a:pt x="74137" y="19881"/>
                    <a:pt x="74195" y="19881"/>
                  </a:cubicBezTo>
                  <a:cubicBezTo>
                    <a:pt x="74253" y="19881"/>
                    <a:pt x="74320" y="19864"/>
                    <a:pt x="74387" y="19831"/>
                  </a:cubicBezTo>
                  <a:lnTo>
                    <a:pt x="76655" y="18530"/>
                  </a:lnTo>
                  <a:cubicBezTo>
                    <a:pt x="76755" y="18497"/>
                    <a:pt x="76789" y="18430"/>
                    <a:pt x="76655" y="18330"/>
                  </a:cubicBezTo>
                  <a:lnTo>
                    <a:pt x="74487" y="17029"/>
                  </a:lnTo>
                  <a:cubicBezTo>
                    <a:pt x="74437" y="17012"/>
                    <a:pt x="74387" y="17004"/>
                    <a:pt x="74333" y="17004"/>
                  </a:cubicBezTo>
                  <a:close/>
                  <a:moveTo>
                    <a:pt x="67870" y="17171"/>
                  </a:moveTo>
                  <a:cubicBezTo>
                    <a:pt x="67816" y="17171"/>
                    <a:pt x="67766" y="17179"/>
                    <a:pt x="67715" y="17196"/>
                  </a:cubicBezTo>
                  <a:lnTo>
                    <a:pt x="65414" y="18497"/>
                  </a:lnTo>
                  <a:cubicBezTo>
                    <a:pt x="65314" y="18563"/>
                    <a:pt x="65280" y="18630"/>
                    <a:pt x="65414" y="18697"/>
                  </a:cubicBezTo>
                  <a:lnTo>
                    <a:pt x="67582" y="19964"/>
                  </a:lnTo>
                  <a:cubicBezTo>
                    <a:pt x="67615" y="19981"/>
                    <a:pt x="67665" y="19989"/>
                    <a:pt x="67724" y="19989"/>
                  </a:cubicBezTo>
                  <a:cubicBezTo>
                    <a:pt x="67782" y="19989"/>
                    <a:pt x="67849" y="19981"/>
                    <a:pt x="67916" y="19964"/>
                  </a:cubicBezTo>
                  <a:lnTo>
                    <a:pt x="70217" y="18664"/>
                  </a:lnTo>
                  <a:cubicBezTo>
                    <a:pt x="70284" y="18630"/>
                    <a:pt x="70317" y="18530"/>
                    <a:pt x="70217" y="18463"/>
                  </a:cubicBezTo>
                  <a:lnTo>
                    <a:pt x="68049" y="17196"/>
                  </a:lnTo>
                  <a:cubicBezTo>
                    <a:pt x="67982" y="17179"/>
                    <a:pt x="67924" y="17171"/>
                    <a:pt x="67870" y="17171"/>
                  </a:cubicBezTo>
                  <a:close/>
                  <a:moveTo>
                    <a:pt x="40742" y="17713"/>
                  </a:moveTo>
                  <a:cubicBezTo>
                    <a:pt x="40688" y="17713"/>
                    <a:pt x="40629" y="17730"/>
                    <a:pt x="40563" y="17763"/>
                  </a:cubicBezTo>
                  <a:lnTo>
                    <a:pt x="38261" y="19097"/>
                  </a:lnTo>
                  <a:cubicBezTo>
                    <a:pt x="38194" y="19131"/>
                    <a:pt x="38128" y="19197"/>
                    <a:pt x="38228" y="19297"/>
                  </a:cubicBezTo>
                  <a:lnTo>
                    <a:pt x="40429" y="20498"/>
                  </a:lnTo>
                  <a:cubicBezTo>
                    <a:pt x="40479" y="20532"/>
                    <a:pt x="40529" y="20548"/>
                    <a:pt x="40584" y="20548"/>
                  </a:cubicBezTo>
                  <a:cubicBezTo>
                    <a:pt x="40638" y="20548"/>
                    <a:pt x="40696" y="20532"/>
                    <a:pt x="40763" y="20498"/>
                  </a:cubicBezTo>
                  <a:lnTo>
                    <a:pt x="43065" y="19197"/>
                  </a:lnTo>
                  <a:cubicBezTo>
                    <a:pt x="43131" y="19164"/>
                    <a:pt x="43198" y="19097"/>
                    <a:pt x="43065" y="18997"/>
                  </a:cubicBezTo>
                  <a:lnTo>
                    <a:pt x="40896" y="17763"/>
                  </a:lnTo>
                  <a:cubicBezTo>
                    <a:pt x="40846" y="17730"/>
                    <a:pt x="40796" y="17713"/>
                    <a:pt x="40742" y="17713"/>
                  </a:cubicBezTo>
                  <a:close/>
                  <a:moveTo>
                    <a:pt x="46292" y="18847"/>
                  </a:moveTo>
                  <a:cubicBezTo>
                    <a:pt x="46233" y="18847"/>
                    <a:pt x="46167" y="18864"/>
                    <a:pt x="46100" y="18897"/>
                  </a:cubicBezTo>
                  <a:lnTo>
                    <a:pt x="43798" y="20165"/>
                  </a:lnTo>
                  <a:cubicBezTo>
                    <a:pt x="43732" y="20231"/>
                    <a:pt x="43665" y="20298"/>
                    <a:pt x="43798" y="20398"/>
                  </a:cubicBezTo>
                  <a:lnTo>
                    <a:pt x="45967" y="21632"/>
                  </a:lnTo>
                  <a:cubicBezTo>
                    <a:pt x="46033" y="21649"/>
                    <a:pt x="46083" y="21657"/>
                    <a:pt x="46133" y="21657"/>
                  </a:cubicBezTo>
                  <a:cubicBezTo>
                    <a:pt x="46183" y="21657"/>
                    <a:pt x="46233" y="21649"/>
                    <a:pt x="46300" y="21632"/>
                  </a:cubicBezTo>
                  <a:lnTo>
                    <a:pt x="48602" y="20331"/>
                  </a:lnTo>
                  <a:cubicBezTo>
                    <a:pt x="48669" y="20298"/>
                    <a:pt x="48735" y="20231"/>
                    <a:pt x="48602" y="20131"/>
                  </a:cubicBezTo>
                  <a:lnTo>
                    <a:pt x="46434" y="18897"/>
                  </a:lnTo>
                  <a:cubicBezTo>
                    <a:pt x="46400" y="18864"/>
                    <a:pt x="46350" y="18847"/>
                    <a:pt x="46292" y="18847"/>
                  </a:cubicBezTo>
                  <a:close/>
                  <a:moveTo>
                    <a:pt x="71010" y="18939"/>
                  </a:moveTo>
                  <a:cubicBezTo>
                    <a:pt x="70951" y="18939"/>
                    <a:pt x="70884" y="18947"/>
                    <a:pt x="70818" y="18964"/>
                  </a:cubicBezTo>
                  <a:lnTo>
                    <a:pt x="68549" y="20298"/>
                  </a:lnTo>
                  <a:cubicBezTo>
                    <a:pt x="68449" y="20331"/>
                    <a:pt x="68416" y="20431"/>
                    <a:pt x="68549" y="20498"/>
                  </a:cubicBezTo>
                  <a:lnTo>
                    <a:pt x="70718" y="21766"/>
                  </a:lnTo>
                  <a:cubicBezTo>
                    <a:pt x="70751" y="21782"/>
                    <a:pt x="70801" y="21791"/>
                    <a:pt x="70859" y="21791"/>
                  </a:cubicBezTo>
                  <a:cubicBezTo>
                    <a:pt x="70918" y="21791"/>
                    <a:pt x="70984" y="21782"/>
                    <a:pt x="71051" y="21766"/>
                  </a:cubicBezTo>
                  <a:lnTo>
                    <a:pt x="73319" y="20465"/>
                  </a:lnTo>
                  <a:cubicBezTo>
                    <a:pt x="73420" y="20431"/>
                    <a:pt x="73453" y="20331"/>
                    <a:pt x="73319" y="20265"/>
                  </a:cubicBezTo>
                  <a:lnTo>
                    <a:pt x="71151" y="18964"/>
                  </a:lnTo>
                  <a:cubicBezTo>
                    <a:pt x="71118" y="18947"/>
                    <a:pt x="71068" y="18939"/>
                    <a:pt x="71010" y="18939"/>
                  </a:cubicBezTo>
                  <a:close/>
                  <a:moveTo>
                    <a:pt x="37452" y="19639"/>
                  </a:moveTo>
                  <a:cubicBezTo>
                    <a:pt x="37394" y="19639"/>
                    <a:pt x="37327" y="19648"/>
                    <a:pt x="37260" y="19664"/>
                  </a:cubicBezTo>
                  <a:lnTo>
                    <a:pt x="34959" y="20999"/>
                  </a:lnTo>
                  <a:cubicBezTo>
                    <a:pt x="34892" y="21065"/>
                    <a:pt x="34859" y="21132"/>
                    <a:pt x="34959" y="21199"/>
                  </a:cubicBezTo>
                  <a:lnTo>
                    <a:pt x="37094" y="22433"/>
                  </a:lnTo>
                  <a:cubicBezTo>
                    <a:pt x="37160" y="22450"/>
                    <a:pt x="37210" y="22458"/>
                    <a:pt x="37260" y="22458"/>
                  </a:cubicBezTo>
                  <a:cubicBezTo>
                    <a:pt x="37310" y="22458"/>
                    <a:pt x="37360" y="22450"/>
                    <a:pt x="37427" y="22433"/>
                  </a:cubicBezTo>
                  <a:lnTo>
                    <a:pt x="39729" y="21132"/>
                  </a:lnTo>
                  <a:cubicBezTo>
                    <a:pt x="39796" y="21099"/>
                    <a:pt x="39862" y="20999"/>
                    <a:pt x="39762" y="20932"/>
                  </a:cubicBezTo>
                  <a:lnTo>
                    <a:pt x="37594" y="19664"/>
                  </a:lnTo>
                  <a:cubicBezTo>
                    <a:pt x="37561" y="19648"/>
                    <a:pt x="37511" y="19639"/>
                    <a:pt x="37452" y="19639"/>
                  </a:cubicBezTo>
                  <a:close/>
                  <a:moveTo>
                    <a:pt x="50603" y="19939"/>
                  </a:moveTo>
                  <a:cubicBezTo>
                    <a:pt x="50553" y="19939"/>
                    <a:pt x="50503" y="19948"/>
                    <a:pt x="50436" y="19964"/>
                  </a:cubicBezTo>
                  <a:lnTo>
                    <a:pt x="48135" y="21299"/>
                  </a:lnTo>
                  <a:cubicBezTo>
                    <a:pt x="48068" y="21332"/>
                    <a:pt x="48035" y="21432"/>
                    <a:pt x="48135" y="21499"/>
                  </a:cubicBezTo>
                  <a:lnTo>
                    <a:pt x="50303" y="22766"/>
                  </a:lnTo>
                  <a:cubicBezTo>
                    <a:pt x="50436" y="22766"/>
                    <a:pt x="50570" y="22766"/>
                    <a:pt x="50637" y="22733"/>
                  </a:cubicBezTo>
                  <a:lnTo>
                    <a:pt x="52938" y="21432"/>
                  </a:lnTo>
                  <a:cubicBezTo>
                    <a:pt x="53038" y="21365"/>
                    <a:pt x="53072" y="21299"/>
                    <a:pt x="52938" y="21199"/>
                  </a:cubicBezTo>
                  <a:lnTo>
                    <a:pt x="50770" y="19964"/>
                  </a:lnTo>
                  <a:cubicBezTo>
                    <a:pt x="50703" y="19948"/>
                    <a:pt x="50653" y="19939"/>
                    <a:pt x="50603" y="19939"/>
                  </a:cubicBezTo>
                  <a:close/>
                  <a:moveTo>
                    <a:pt x="42956" y="20773"/>
                  </a:moveTo>
                  <a:cubicBezTo>
                    <a:pt x="42898" y="20773"/>
                    <a:pt x="42831" y="20782"/>
                    <a:pt x="42764" y="20798"/>
                  </a:cubicBezTo>
                  <a:lnTo>
                    <a:pt x="40463" y="22099"/>
                  </a:lnTo>
                  <a:cubicBezTo>
                    <a:pt x="40396" y="22133"/>
                    <a:pt x="40329" y="22233"/>
                    <a:pt x="40463" y="22299"/>
                  </a:cubicBezTo>
                  <a:lnTo>
                    <a:pt x="42631" y="23567"/>
                  </a:lnTo>
                  <a:cubicBezTo>
                    <a:pt x="42681" y="23584"/>
                    <a:pt x="42731" y="23592"/>
                    <a:pt x="42785" y="23592"/>
                  </a:cubicBezTo>
                  <a:cubicBezTo>
                    <a:pt x="42839" y="23592"/>
                    <a:pt x="42898" y="23584"/>
                    <a:pt x="42964" y="23567"/>
                  </a:cubicBezTo>
                  <a:lnTo>
                    <a:pt x="45266" y="22266"/>
                  </a:lnTo>
                  <a:cubicBezTo>
                    <a:pt x="45333" y="22199"/>
                    <a:pt x="45400" y="22133"/>
                    <a:pt x="45266" y="22033"/>
                  </a:cubicBezTo>
                  <a:lnTo>
                    <a:pt x="43098" y="20798"/>
                  </a:lnTo>
                  <a:cubicBezTo>
                    <a:pt x="43065" y="20782"/>
                    <a:pt x="43015" y="20773"/>
                    <a:pt x="42956" y="20773"/>
                  </a:cubicBezTo>
                  <a:close/>
                  <a:moveTo>
                    <a:pt x="67674" y="20848"/>
                  </a:moveTo>
                  <a:cubicBezTo>
                    <a:pt x="67615" y="20848"/>
                    <a:pt x="67549" y="20865"/>
                    <a:pt x="67482" y="20898"/>
                  </a:cubicBezTo>
                  <a:lnTo>
                    <a:pt x="65214" y="22233"/>
                  </a:lnTo>
                  <a:cubicBezTo>
                    <a:pt x="65114" y="22266"/>
                    <a:pt x="65080" y="22333"/>
                    <a:pt x="65214" y="22433"/>
                  </a:cubicBezTo>
                  <a:lnTo>
                    <a:pt x="67382" y="23667"/>
                  </a:lnTo>
                  <a:cubicBezTo>
                    <a:pt x="67432" y="23700"/>
                    <a:pt x="67482" y="23717"/>
                    <a:pt x="67536" y="23717"/>
                  </a:cubicBezTo>
                  <a:cubicBezTo>
                    <a:pt x="67590" y="23717"/>
                    <a:pt x="67649" y="23700"/>
                    <a:pt x="67715" y="23667"/>
                  </a:cubicBezTo>
                  <a:lnTo>
                    <a:pt x="69984" y="22400"/>
                  </a:lnTo>
                  <a:cubicBezTo>
                    <a:pt x="70084" y="22333"/>
                    <a:pt x="70117" y="22266"/>
                    <a:pt x="69984" y="22166"/>
                  </a:cubicBezTo>
                  <a:lnTo>
                    <a:pt x="67816" y="20898"/>
                  </a:lnTo>
                  <a:cubicBezTo>
                    <a:pt x="67782" y="20865"/>
                    <a:pt x="67732" y="20848"/>
                    <a:pt x="67674" y="20848"/>
                  </a:cubicBezTo>
                  <a:close/>
                  <a:moveTo>
                    <a:pt x="54298" y="17805"/>
                  </a:moveTo>
                  <a:cubicBezTo>
                    <a:pt x="54239" y="17805"/>
                    <a:pt x="54172" y="17813"/>
                    <a:pt x="54106" y="17830"/>
                  </a:cubicBezTo>
                  <a:lnTo>
                    <a:pt x="51471" y="19397"/>
                  </a:lnTo>
                  <a:cubicBezTo>
                    <a:pt x="51404" y="19431"/>
                    <a:pt x="51337" y="19497"/>
                    <a:pt x="51471" y="19598"/>
                  </a:cubicBezTo>
                  <a:lnTo>
                    <a:pt x="54273" y="21199"/>
                  </a:lnTo>
                  <a:cubicBezTo>
                    <a:pt x="54339" y="21265"/>
                    <a:pt x="54339" y="21332"/>
                    <a:pt x="54273" y="21432"/>
                  </a:cubicBezTo>
                  <a:lnTo>
                    <a:pt x="52171" y="22633"/>
                  </a:lnTo>
                  <a:cubicBezTo>
                    <a:pt x="52104" y="22666"/>
                    <a:pt x="52071" y="22766"/>
                    <a:pt x="52171" y="22833"/>
                  </a:cubicBezTo>
                  <a:lnTo>
                    <a:pt x="54339" y="24101"/>
                  </a:lnTo>
                  <a:cubicBezTo>
                    <a:pt x="54439" y="24067"/>
                    <a:pt x="54573" y="24067"/>
                    <a:pt x="54639" y="24001"/>
                  </a:cubicBezTo>
                  <a:lnTo>
                    <a:pt x="59743" y="21099"/>
                  </a:lnTo>
                  <a:cubicBezTo>
                    <a:pt x="59810" y="21065"/>
                    <a:pt x="59877" y="20965"/>
                    <a:pt x="59743" y="20898"/>
                  </a:cubicBezTo>
                  <a:lnTo>
                    <a:pt x="54439" y="17830"/>
                  </a:lnTo>
                  <a:cubicBezTo>
                    <a:pt x="54406" y="17813"/>
                    <a:pt x="54356" y="17805"/>
                    <a:pt x="54298" y="17805"/>
                  </a:cubicBezTo>
                  <a:close/>
                  <a:moveTo>
                    <a:pt x="47268" y="21849"/>
                  </a:moveTo>
                  <a:cubicBezTo>
                    <a:pt x="47218" y="21849"/>
                    <a:pt x="47167" y="21866"/>
                    <a:pt x="47101" y="21899"/>
                  </a:cubicBezTo>
                  <a:lnTo>
                    <a:pt x="44799" y="23167"/>
                  </a:lnTo>
                  <a:cubicBezTo>
                    <a:pt x="44732" y="23233"/>
                    <a:pt x="44699" y="23300"/>
                    <a:pt x="44799" y="23400"/>
                  </a:cubicBezTo>
                  <a:lnTo>
                    <a:pt x="46967" y="24634"/>
                  </a:lnTo>
                  <a:cubicBezTo>
                    <a:pt x="47017" y="24651"/>
                    <a:pt x="47076" y="24660"/>
                    <a:pt x="47134" y="24660"/>
                  </a:cubicBezTo>
                  <a:cubicBezTo>
                    <a:pt x="47192" y="24660"/>
                    <a:pt x="47251" y="24651"/>
                    <a:pt x="47301" y="24634"/>
                  </a:cubicBezTo>
                  <a:lnTo>
                    <a:pt x="49603" y="23334"/>
                  </a:lnTo>
                  <a:cubicBezTo>
                    <a:pt x="49703" y="23300"/>
                    <a:pt x="49736" y="23233"/>
                    <a:pt x="49603" y="23133"/>
                  </a:cubicBezTo>
                  <a:lnTo>
                    <a:pt x="47434" y="21899"/>
                  </a:lnTo>
                  <a:cubicBezTo>
                    <a:pt x="47368" y="21866"/>
                    <a:pt x="47318" y="21849"/>
                    <a:pt x="47268" y="21849"/>
                  </a:cubicBezTo>
                  <a:close/>
                  <a:moveTo>
                    <a:pt x="32636" y="22350"/>
                  </a:moveTo>
                  <a:cubicBezTo>
                    <a:pt x="32582" y="22350"/>
                    <a:pt x="32524" y="22366"/>
                    <a:pt x="32457" y="22400"/>
                  </a:cubicBezTo>
                  <a:lnTo>
                    <a:pt x="30222" y="23667"/>
                  </a:lnTo>
                  <a:cubicBezTo>
                    <a:pt x="30122" y="23734"/>
                    <a:pt x="30089" y="23801"/>
                    <a:pt x="30189" y="23901"/>
                  </a:cubicBezTo>
                  <a:lnTo>
                    <a:pt x="32290" y="25168"/>
                  </a:lnTo>
                  <a:cubicBezTo>
                    <a:pt x="32340" y="25202"/>
                    <a:pt x="32399" y="25218"/>
                    <a:pt x="32457" y="25218"/>
                  </a:cubicBezTo>
                  <a:cubicBezTo>
                    <a:pt x="32515" y="25218"/>
                    <a:pt x="32574" y="25202"/>
                    <a:pt x="32624" y="25168"/>
                  </a:cubicBezTo>
                  <a:lnTo>
                    <a:pt x="34925" y="23834"/>
                  </a:lnTo>
                  <a:cubicBezTo>
                    <a:pt x="35025" y="23801"/>
                    <a:pt x="35059" y="23700"/>
                    <a:pt x="34959" y="23634"/>
                  </a:cubicBezTo>
                  <a:lnTo>
                    <a:pt x="32791" y="22400"/>
                  </a:lnTo>
                  <a:cubicBezTo>
                    <a:pt x="32741" y="22366"/>
                    <a:pt x="32690" y="22350"/>
                    <a:pt x="32636" y="22350"/>
                  </a:cubicBezTo>
                  <a:close/>
                  <a:moveTo>
                    <a:pt x="39616" y="22683"/>
                  </a:moveTo>
                  <a:cubicBezTo>
                    <a:pt x="39562" y="22683"/>
                    <a:pt x="39495" y="22700"/>
                    <a:pt x="39429" y="22733"/>
                  </a:cubicBezTo>
                  <a:lnTo>
                    <a:pt x="37127" y="24001"/>
                  </a:lnTo>
                  <a:cubicBezTo>
                    <a:pt x="37060" y="24067"/>
                    <a:pt x="36994" y="24134"/>
                    <a:pt x="37094" y="24234"/>
                  </a:cubicBezTo>
                  <a:lnTo>
                    <a:pt x="39262" y="25468"/>
                  </a:lnTo>
                  <a:cubicBezTo>
                    <a:pt x="39295" y="25485"/>
                    <a:pt x="39345" y="25493"/>
                    <a:pt x="39404" y="25493"/>
                  </a:cubicBezTo>
                  <a:cubicBezTo>
                    <a:pt x="39462" y="25493"/>
                    <a:pt x="39529" y="25485"/>
                    <a:pt x="39595" y="25468"/>
                  </a:cubicBezTo>
                  <a:lnTo>
                    <a:pt x="41897" y="24167"/>
                  </a:lnTo>
                  <a:cubicBezTo>
                    <a:pt x="41964" y="24134"/>
                    <a:pt x="42030" y="24067"/>
                    <a:pt x="41897" y="23967"/>
                  </a:cubicBezTo>
                  <a:lnTo>
                    <a:pt x="39729" y="22733"/>
                  </a:lnTo>
                  <a:cubicBezTo>
                    <a:pt x="39712" y="22700"/>
                    <a:pt x="39670" y="22683"/>
                    <a:pt x="39616" y="22683"/>
                  </a:cubicBezTo>
                  <a:close/>
                  <a:moveTo>
                    <a:pt x="51295" y="23142"/>
                  </a:moveTo>
                  <a:cubicBezTo>
                    <a:pt x="51237" y="23142"/>
                    <a:pt x="51170" y="23150"/>
                    <a:pt x="51104" y="23167"/>
                  </a:cubicBezTo>
                  <a:lnTo>
                    <a:pt x="48802" y="24468"/>
                  </a:lnTo>
                  <a:cubicBezTo>
                    <a:pt x="48735" y="24501"/>
                    <a:pt x="48669" y="24601"/>
                    <a:pt x="48802" y="24668"/>
                  </a:cubicBezTo>
                  <a:lnTo>
                    <a:pt x="50970" y="25935"/>
                  </a:lnTo>
                  <a:cubicBezTo>
                    <a:pt x="51037" y="25952"/>
                    <a:pt x="51104" y="25960"/>
                    <a:pt x="51162" y="25960"/>
                  </a:cubicBezTo>
                  <a:cubicBezTo>
                    <a:pt x="51220" y="25960"/>
                    <a:pt x="51270" y="25952"/>
                    <a:pt x="51304" y="25935"/>
                  </a:cubicBezTo>
                  <a:lnTo>
                    <a:pt x="53605" y="24634"/>
                  </a:lnTo>
                  <a:cubicBezTo>
                    <a:pt x="53672" y="24601"/>
                    <a:pt x="53739" y="24501"/>
                    <a:pt x="53605" y="24434"/>
                  </a:cubicBezTo>
                  <a:lnTo>
                    <a:pt x="51437" y="23167"/>
                  </a:lnTo>
                  <a:cubicBezTo>
                    <a:pt x="51404" y="23150"/>
                    <a:pt x="51354" y="23142"/>
                    <a:pt x="51295" y="23142"/>
                  </a:cubicBezTo>
                  <a:close/>
                  <a:moveTo>
                    <a:pt x="43953" y="23776"/>
                  </a:moveTo>
                  <a:cubicBezTo>
                    <a:pt x="43898" y="23776"/>
                    <a:pt x="43832" y="23784"/>
                    <a:pt x="43765" y="23801"/>
                  </a:cubicBezTo>
                  <a:lnTo>
                    <a:pt x="41463" y="25101"/>
                  </a:lnTo>
                  <a:cubicBezTo>
                    <a:pt x="41397" y="25135"/>
                    <a:pt x="41363" y="25235"/>
                    <a:pt x="41430" y="25302"/>
                  </a:cubicBezTo>
                  <a:lnTo>
                    <a:pt x="43598" y="26569"/>
                  </a:lnTo>
                  <a:cubicBezTo>
                    <a:pt x="43665" y="26586"/>
                    <a:pt x="43715" y="26594"/>
                    <a:pt x="43765" y="26594"/>
                  </a:cubicBezTo>
                  <a:cubicBezTo>
                    <a:pt x="43815" y="26594"/>
                    <a:pt x="43865" y="26586"/>
                    <a:pt x="43932" y="26569"/>
                  </a:cubicBezTo>
                  <a:lnTo>
                    <a:pt x="46233" y="25268"/>
                  </a:lnTo>
                  <a:cubicBezTo>
                    <a:pt x="46300" y="25235"/>
                    <a:pt x="46367" y="25135"/>
                    <a:pt x="46233" y="25068"/>
                  </a:cubicBezTo>
                  <a:lnTo>
                    <a:pt x="44065" y="23801"/>
                  </a:lnTo>
                  <a:cubicBezTo>
                    <a:pt x="44049" y="23784"/>
                    <a:pt x="44007" y="23776"/>
                    <a:pt x="43953" y="23776"/>
                  </a:cubicBezTo>
                  <a:close/>
                  <a:moveTo>
                    <a:pt x="63613" y="23183"/>
                  </a:moveTo>
                  <a:cubicBezTo>
                    <a:pt x="63563" y="23183"/>
                    <a:pt x="63512" y="23200"/>
                    <a:pt x="63446" y="23233"/>
                  </a:cubicBezTo>
                  <a:lnTo>
                    <a:pt x="59943" y="25268"/>
                  </a:lnTo>
                  <a:cubicBezTo>
                    <a:pt x="59877" y="25302"/>
                    <a:pt x="59810" y="25368"/>
                    <a:pt x="59943" y="25468"/>
                  </a:cubicBezTo>
                  <a:lnTo>
                    <a:pt x="62111" y="26703"/>
                  </a:lnTo>
                  <a:cubicBezTo>
                    <a:pt x="62162" y="26736"/>
                    <a:pt x="62212" y="26753"/>
                    <a:pt x="62266" y="26753"/>
                  </a:cubicBezTo>
                  <a:cubicBezTo>
                    <a:pt x="62320" y="26753"/>
                    <a:pt x="62378" y="26736"/>
                    <a:pt x="62445" y="26703"/>
                  </a:cubicBezTo>
                  <a:lnTo>
                    <a:pt x="65948" y="24668"/>
                  </a:lnTo>
                  <a:cubicBezTo>
                    <a:pt x="66048" y="24634"/>
                    <a:pt x="66081" y="24534"/>
                    <a:pt x="65948" y="24468"/>
                  </a:cubicBezTo>
                  <a:lnTo>
                    <a:pt x="63779" y="23233"/>
                  </a:lnTo>
                  <a:cubicBezTo>
                    <a:pt x="63713" y="23200"/>
                    <a:pt x="63663" y="23183"/>
                    <a:pt x="63613" y="23183"/>
                  </a:cubicBezTo>
                  <a:close/>
                  <a:moveTo>
                    <a:pt x="60540" y="21407"/>
                  </a:moveTo>
                  <a:cubicBezTo>
                    <a:pt x="60477" y="21407"/>
                    <a:pt x="60410" y="21416"/>
                    <a:pt x="60344" y="21432"/>
                  </a:cubicBezTo>
                  <a:lnTo>
                    <a:pt x="53672" y="25268"/>
                  </a:lnTo>
                  <a:cubicBezTo>
                    <a:pt x="53605" y="25302"/>
                    <a:pt x="53572" y="25402"/>
                    <a:pt x="53672" y="25468"/>
                  </a:cubicBezTo>
                  <a:lnTo>
                    <a:pt x="55840" y="26736"/>
                  </a:lnTo>
                  <a:cubicBezTo>
                    <a:pt x="55907" y="26753"/>
                    <a:pt x="55965" y="26761"/>
                    <a:pt x="56020" y="26761"/>
                  </a:cubicBezTo>
                  <a:cubicBezTo>
                    <a:pt x="56074" y="26761"/>
                    <a:pt x="56124" y="26753"/>
                    <a:pt x="56174" y="26736"/>
                  </a:cubicBezTo>
                  <a:lnTo>
                    <a:pt x="62845" y="22900"/>
                  </a:lnTo>
                  <a:cubicBezTo>
                    <a:pt x="62945" y="22833"/>
                    <a:pt x="62979" y="22766"/>
                    <a:pt x="62845" y="22666"/>
                  </a:cubicBezTo>
                  <a:lnTo>
                    <a:pt x="60710" y="21432"/>
                  </a:lnTo>
                  <a:cubicBezTo>
                    <a:pt x="60660" y="21416"/>
                    <a:pt x="60602" y="21407"/>
                    <a:pt x="60540" y="21407"/>
                  </a:cubicBezTo>
                  <a:close/>
                  <a:moveTo>
                    <a:pt x="29313" y="24276"/>
                  </a:moveTo>
                  <a:cubicBezTo>
                    <a:pt x="29255" y="24276"/>
                    <a:pt x="29188" y="24284"/>
                    <a:pt x="29121" y="24301"/>
                  </a:cubicBezTo>
                  <a:lnTo>
                    <a:pt x="26853" y="25635"/>
                  </a:lnTo>
                  <a:cubicBezTo>
                    <a:pt x="26753" y="25669"/>
                    <a:pt x="26720" y="25769"/>
                    <a:pt x="26853" y="25835"/>
                  </a:cubicBezTo>
                  <a:lnTo>
                    <a:pt x="28954" y="27103"/>
                  </a:lnTo>
                  <a:cubicBezTo>
                    <a:pt x="29005" y="27120"/>
                    <a:pt x="29063" y="27128"/>
                    <a:pt x="29121" y="27128"/>
                  </a:cubicBezTo>
                  <a:cubicBezTo>
                    <a:pt x="29180" y="27128"/>
                    <a:pt x="29238" y="27120"/>
                    <a:pt x="29288" y="27103"/>
                  </a:cubicBezTo>
                  <a:lnTo>
                    <a:pt x="31590" y="25769"/>
                  </a:lnTo>
                  <a:cubicBezTo>
                    <a:pt x="31690" y="25735"/>
                    <a:pt x="31723" y="25635"/>
                    <a:pt x="31623" y="25568"/>
                  </a:cubicBezTo>
                  <a:lnTo>
                    <a:pt x="29455" y="24301"/>
                  </a:lnTo>
                  <a:cubicBezTo>
                    <a:pt x="29421" y="24284"/>
                    <a:pt x="29371" y="24276"/>
                    <a:pt x="29313" y="24276"/>
                  </a:cubicBezTo>
                  <a:close/>
                  <a:moveTo>
                    <a:pt x="36426" y="24601"/>
                  </a:moveTo>
                  <a:cubicBezTo>
                    <a:pt x="36360" y="24601"/>
                    <a:pt x="36226" y="24601"/>
                    <a:pt x="36093" y="24634"/>
                  </a:cubicBezTo>
                  <a:lnTo>
                    <a:pt x="33791" y="25935"/>
                  </a:lnTo>
                  <a:cubicBezTo>
                    <a:pt x="33725" y="25969"/>
                    <a:pt x="33658" y="26069"/>
                    <a:pt x="33758" y="26136"/>
                  </a:cubicBezTo>
                  <a:lnTo>
                    <a:pt x="35926" y="27403"/>
                  </a:lnTo>
                  <a:cubicBezTo>
                    <a:pt x="35993" y="27420"/>
                    <a:pt x="36043" y="27428"/>
                    <a:pt x="36093" y="27428"/>
                  </a:cubicBezTo>
                  <a:cubicBezTo>
                    <a:pt x="36143" y="27428"/>
                    <a:pt x="36193" y="27420"/>
                    <a:pt x="36260" y="27403"/>
                  </a:cubicBezTo>
                  <a:lnTo>
                    <a:pt x="38561" y="26069"/>
                  </a:lnTo>
                  <a:cubicBezTo>
                    <a:pt x="38628" y="26002"/>
                    <a:pt x="38695" y="25935"/>
                    <a:pt x="38595" y="25835"/>
                  </a:cubicBezTo>
                  <a:lnTo>
                    <a:pt x="36426" y="24601"/>
                  </a:lnTo>
                  <a:close/>
                  <a:moveTo>
                    <a:pt x="47935" y="25018"/>
                  </a:moveTo>
                  <a:cubicBezTo>
                    <a:pt x="47885" y="25018"/>
                    <a:pt x="47835" y="25035"/>
                    <a:pt x="47768" y="25068"/>
                  </a:cubicBezTo>
                  <a:lnTo>
                    <a:pt x="45466" y="26336"/>
                  </a:lnTo>
                  <a:cubicBezTo>
                    <a:pt x="45400" y="26402"/>
                    <a:pt x="45333" y="26469"/>
                    <a:pt x="45466" y="26569"/>
                  </a:cubicBezTo>
                  <a:lnTo>
                    <a:pt x="47634" y="27803"/>
                  </a:lnTo>
                  <a:cubicBezTo>
                    <a:pt x="47713" y="27842"/>
                    <a:pt x="47791" y="27859"/>
                    <a:pt x="47856" y="27859"/>
                  </a:cubicBezTo>
                  <a:cubicBezTo>
                    <a:pt x="47901" y="27859"/>
                    <a:pt x="47940" y="27851"/>
                    <a:pt x="47968" y="27837"/>
                  </a:cubicBezTo>
                  <a:lnTo>
                    <a:pt x="50270" y="26502"/>
                  </a:lnTo>
                  <a:cubicBezTo>
                    <a:pt x="50336" y="26469"/>
                    <a:pt x="50403" y="26402"/>
                    <a:pt x="50270" y="26302"/>
                  </a:cubicBezTo>
                  <a:lnTo>
                    <a:pt x="48101" y="25068"/>
                  </a:lnTo>
                  <a:cubicBezTo>
                    <a:pt x="48035" y="25035"/>
                    <a:pt x="47985" y="25018"/>
                    <a:pt x="47935" y="25018"/>
                  </a:cubicBezTo>
                  <a:close/>
                  <a:moveTo>
                    <a:pt x="40663" y="25660"/>
                  </a:moveTo>
                  <a:cubicBezTo>
                    <a:pt x="40596" y="25660"/>
                    <a:pt x="40529" y="25685"/>
                    <a:pt x="40463" y="25735"/>
                  </a:cubicBezTo>
                  <a:lnTo>
                    <a:pt x="40529" y="25735"/>
                  </a:lnTo>
                  <a:lnTo>
                    <a:pt x="38228" y="27003"/>
                  </a:lnTo>
                  <a:cubicBezTo>
                    <a:pt x="38128" y="27070"/>
                    <a:pt x="38094" y="27136"/>
                    <a:pt x="38228" y="27236"/>
                  </a:cubicBezTo>
                  <a:lnTo>
                    <a:pt x="40396" y="28471"/>
                  </a:lnTo>
                  <a:cubicBezTo>
                    <a:pt x="40429" y="28487"/>
                    <a:pt x="40479" y="28496"/>
                    <a:pt x="40538" y="28496"/>
                  </a:cubicBezTo>
                  <a:cubicBezTo>
                    <a:pt x="40596" y="28496"/>
                    <a:pt x="40663" y="28487"/>
                    <a:pt x="40730" y="28471"/>
                  </a:cubicBezTo>
                  <a:lnTo>
                    <a:pt x="43031" y="27170"/>
                  </a:lnTo>
                  <a:cubicBezTo>
                    <a:pt x="43098" y="27136"/>
                    <a:pt x="43131" y="27036"/>
                    <a:pt x="43031" y="26969"/>
                  </a:cubicBezTo>
                  <a:lnTo>
                    <a:pt x="40863" y="25735"/>
                  </a:lnTo>
                  <a:cubicBezTo>
                    <a:pt x="40796" y="25685"/>
                    <a:pt x="40730" y="25660"/>
                    <a:pt x="40663" y="25660"/>
                  </a:cubicBezTo>
                  <a:close/>
                  <a:moveTo>
                    <a:pt x="52830" y="25844"/>
                  </a:moveTo>
                  <a:cubicBezTo>
                    <a:pt x="52771" y="25844"/>
                    <a:pt x="52705" y="25852"/>
                    <a:pt x="52638" y="25869"/>
                  </a:cubicBezTo>
                  <a:lnTo>
                    <a:pt x="50336" y="27170"/>
                  </a:lnTo>
                  <a:cubicBezTo>
                    <a:pt x="50270" y="27236"/>
                    <a:pt x="50236" y="27303"/>
                    <a:pt x="50336" y="27403"/>
                  </a:cubicBezTo>
                  <a:lnTo>
                    <a:pt x="52505" y="28637"/>
                  </a:lnTo>
                  <a:cubicBezTo>
                    <a:pt x="52555" y="28654"/>
                    <a:pt x="52613" y="28662"/>
                    <a:pt x="52671" y="28662"/>
                  </a:cubicBezTo>
                  <a:cubicBezTo>
                    <a:pt x="52730" y="28662"/>
                    <a:pt x="52788" y="28654"/>
                    <a:pt x="52838" y="28637"/>
                  </a:cubicBezTo>
                  <a:lnTo>
                    <a:pt x="55140" y="27336"/>
                  </a:lnTo>
                  <a:cubicBezTo>
                    <a:pt x="55240" y="27303"/>
                    <a:pt x="55273" y="27203"/>
                    <a:pt x="55140" y="27136"/>
                  </a:cubicBezTo>
                  <a:lnTo>
                    <a:pt x="52972" y="25869"/>
                  </a:lnTo>
                  <a:cubicBezTo>
                    <a:pt x="52938" y="25852"/>
                    <a:pt x="52888" y="25844"/>
                    <a:pt x="52830" y="25844"/>
                  </a:cubicBezTo>
                  <a:close/>
                  <a:moveTo>
                    <a:pt x="59088" y="25810"/>
                  </a:moveTo>
                  <a:cubicBezTo>
                    <a:pt x="59034" y="25810"/>
                    <a:pt x="58976" y="25819"/>
                    <a:pt x="58909" y="25835"/>
                  </a:cubicBezTo>
                  <a:lnTo>
                    <a:pt x="56107" y="27470"/>
                  </a:lnTo>
                  <a:cubicBezTo>
                    <a:pt x="56040" y="27503"/>
                    <a:pt x="55974" y="27603"/>
                    <a:pt x="56107" y="27670"/>
                  </a:cubicBezTo>
                  <a:lnTo>
                    <a:pt x="58275" y="28938"/>
                  </a:lnTo>
                  <a:cubicBezTo>
                    <a:pt x="58342" y="28954"/>
                    <a:pt x="58392" y="28963"/>
                    <a:pt x="58442" y="28963"/>
                  </a:cubicBezTo>
                  <a:cubicBezTo>
                    <a:pt x="58492" y="28963"/>
                    <a:pt x="58542" y="28954"/>
                    <a:pt x="58609" y="28938"/>
                  </a:cubicBezTo>
                  <a:lnTo>
                    <a:pt x="61411" y="27303"/>
                  </a:lnTo>
                  <a:cubicBezTo>
                    <a:pt x="61478" y="27270"/>
                    <a:pt x="61544" y="27170"/>
                    <a:pt x="61411" y="27103"/>
                  </a:cubicBezTo>
                  <a:lnTo>
                    <a:pt x="59243" y="25835"/>
                  </a:lnTo>
                  <a:cubicBezTo>
                    <a:pt x="59193" y="25819"/>
                    <a:pt x="59143" y="25810"/>
                    <a:pt x="59088" y="25810"/>
                  </a:cubicBezTo>
                  <a:close/>
                  <a:moveTo>
                    <a:pt x="25944" y="26186"/>
                  </a:moveTo>
                  <a:cubicBezTo>
                    <a:pt x="25886" y="26186"/>
                    <a:pt x="25819" y="26202"/>
                    <a:pt x="25752" y="26236"/>
                  </a:cubicBezTo>
                  <a:lnTo>
                    <a:pt x="23517" y="27570"/>
                  </a:lnTo>
                  <a:cubicBezTo>
                    <a:pt x="23417" y="27603"/>
                    <a:pt x="23384" y="27670"/>
                    <a:pt x="23517" y="27770"/>
                  </a:cubicBezTo>
                  <a:lnTo>
                    <a:pt x="25619" y="29004"/>
                  </a:lnTo>
                  <a:cubicBezTo>
                    <a:pt x="25685" y="29038"/>
                    <a:pt x="25744" y="29054"/>
                    <a:pt x="25798" y="29054"/>
                  </a:cubicBezTo>
                  <a:cubicBezTo>
                    <a:pt x="25852" y="29054"/>
                    <a:pt x="25902" y="29038"/>
                    <a:pt x="25952" y="29004"/>
                  </a:cubicBezTo>
                  <a:lnTo>
                    <a:pt x="28254" y="27670"/>
                  </a:lnTo>
                  <a:cubicBezTo>
                    <a:pt x="28354" y="27637"/>
                    <a:pt x="28387" y="27570"/>
                    <a:pt x="28254" y="27470"/>
                  </a:cubicBezTo>
                  <a:lnTo>
                    <a:pt x="26086" y="26236"/>
                  </a:lnTo>
                  <a:cubicBezTo>
                    <a:pt x="26052" y="26202"/>
                    <a:pt x="26002" y="26186"/>
                    <a:pt x="25944" y="26186"/>
                  </a:cubicBezTo>
                  <a:close/>
                  <a:moveTo>
                    <a:pt x="32966" y="26523"/>
                  </a:moveTo>
                  <a:cubicBezTo>
                    <a:pt x="32904" y="26523"/>
                    <a:pt x="32831" y="26547"/>
                    <a:pt x="32757" y="26603"/>
                  </a:cubicBezTo>
                  <a:lnTo>
                    <a:pt x="30456" y="27903"/>
                  </a:lnTo>
                  <a:cubicBezTo>
                    <a:pt x="30389" y="27937"/>
                    <a:pt x="30322" y="28004"/>
                    <a:pt x="30456" y="28104"/>
                  </a:cubicBezTo>
                  <a:lnTo>
                    <a:pt x="32624" y="29338"/>
                  </a:lnTo>
                  <a:cubicBezTo>
                    <a:pt x="32674" y="29371"/>
                    <a:pt x="32724" y="29388"/>
                    <a:pt x="32778" y="29388"/>
                  </a:cubicBezTo>
                  <a:cubicBezTo>
                    <a:pt x="32832" y="29388"/>
                    <a:pt x="32891" y="29371"/>
                    <a:pt x="32957" y="29338"/>
                  </a:cubicBezTo>
                  <a:lnTo>
                    <a:pt x="35259" y="28004"/>
                  </a:lnTo>
                  <a:cubicBezTo>
                    <a:pt x="35326" y="27970"/>
                    <a:pt x="35392" y="27903"/>
                    <a:pt x="35259" y="27803"/>
                  </a:cubicBezTo>
                  <a:lnTo>
                    <a:pt x="33091" y="26569"/>
                  </a:lnTo>
                  <a:cubicBezTo>
                    <a:pt x="33061" y="26539"/>
                    <a:pt x="33017" y="26523"/>
                    <a:pt x="32966" y="26523"/>
                  </a:cubicBezTo>
                  <a:close/>
                  <a:moveTo>
                    <a:pt x="44624" y="26944"/>
                  </a:moveTo>
                  <a:cubicBezTo>
                    <a:pt x="44566" y="26944"/>
                    <a:pt x="44499" y="26953"/>
                    <a:pt x="44432" y="26969"/>
                  </a:cubicBezTo>
                  <a:lnTo>
                    <a:pt x="42131" y="28270"/>
                  </a:lnTo>
                  <a:cubicBezTo>
                    <a:pt x="42064" y="28304"/>
                    <a:pt x="41997" y="28404"/>
                    <a:pt x="42097" y="28471"/>
                  </a:cubicBezTo>
                  <a:lnTo>
                    <a:pt x="44265" y="29738"/>
                  </a:lnTo>
                  <a:cubicBezTo>
                    <a:pt x="44357" y="29793"/>
                    <a:pt x="44439" y="29818"/>
                    <a:pt x="44505" y="29818"/>
                  </a:cubicBezTo>
                  <a:cubicBezTo>
                    <a:pt x="44559" y="29818"/>
                    <a:pt x="44602" y="29801"/>
                    <a:pt x="44632" y="29771"/>
                  </a:cubicBezTo>
                  <a:lnTo>
                    <a:pt x="46934" y="28437"/>
                  </a:lnTo>
                  <a:cubicBezTo>
                    <a:pt x="47001" y="28370"/>
                    <a:pt x="47067" y="28304"/>
                    <a:pt x="46934" y="28237"/>
                  </a:cubicBezTo>
                  <a:lnTo>
                    <a:pt x="44766" y="26969"/>
                  </a:lnTo>
                  <a:cubicBezTo>
                    <a:pt x="44732" y="26953"/>
                    <a:pt x="44682" y="26944"/>
                    <a:pt x="44624" y="26944"/>
                  </a:cubicBezTo>
                  <a:close/>
                  <a:moveTo>
                    <a:pt x="37277" y="27615"/>
                  </a:moveTo>
                  <a:cubicBezTo>
                    <a:pt x="37238" y="27615"/>
                    <a:pt x="37208" y="27623"/>
                    <a:pt x="37194" y="27637"/>
                  </a:cubicBezTo>
                  <a:lnTo>
                    <a:pt x="34892" y="28971"/>
                  </a:lnTo>
                  <a:cubicBezTo>
                    <a:pt x="34792" y="29004"/>
                    <a:pt x="34759" y="29104"/>
                    <a:pt x="34859" y="29171"/>
                  </a:cubicBezTo>
                  <a:lnTo>
                    <a:pt x="37027" y="30439"/>
                  </a:lnTo>
                  <a:cubicBezTo>
                    <a:pt x="37060" y="30455"/>
                    <a:pt x="37110" y="30464"/>
                    <a:pt x="37169" y="30464"/>
                  </a:cubicBezTo>
                  <a:cubicBezTo>
                    <a:pt x="37227" y="30464"/>
                    <a:pt x="37294" y="30455"/>
                    <a:pt x="37360" y="30439"/>
                  </a:cubicBezTo>
                  <a:lnTo>
                    <a:pt x="39629" y="29138"/>
                  </a:lnTo>
                  <a:cubicBezTo>
                    <a:pt x="39729" y="29104"/>
                    <a:pt x="39762" y="29004"/>
                    <a:pt x="39629" y="28938"/>
                  </a:cubicBezTo>
                  <a:lnTo>
                    <a:pt x="37461" y="27670"/>
                  </a:lnTo>
                  <a:cubicBezTo>
                    <a:pt x="37402" y="27631"/>
                    <a:pt x="37332" y="27615"/>
                    <a:pt x="37277" y="27615"/>
                  </a:cubicBezTo>
                  <a:close/>
                  <a:moveTo>
                    <a:pt x="49494" y="27778"/>
                  </a:moveTo>
                  <a:cubicBezTo>
                    <a:pt x="49436" y="27778"/>
                    <a:pt x="49369" y="27787"/>
                    <a:pt x="49302" y="27803"/>
                  </a:cubicBezTo>
                  <a:lnTo>
                    <a:pt x="47001" y="29104"/>
                  </a:lnTo>
                  <a:cubicBezTo>
                    <a:pt x="46934" y="29138"/>
                    <a:pt x="46901" y="29238"/>
                    <a:pt x="47001" y="29304"/>
                  </a:cubicBezTo>
                  <a:lnTo>
                    <a:pt x="49169" y="30572"/>
                  </a:lnTo>
                  <a:cubicBezTo>
                    <a:pt x="49236" y="30589"/>
                    <a:pt x="49302" y="30597"/>
                    <a:pt x="49361" y="30597"/>
                  </a:cubicBezTo>
                  <a:cubicBezTo>
                    <a:pt x="49419" y="30597"/>
                    <a:pt x="49469" y="30589"/>
                    <a:pt x="49502" y="30572"/>
                  </a:cubicBezTo>
                  <a:lnTo>
                    <a:pt x="51804" y="29271"/>
                  </a:lnTo>
                  <a:cubicBezTo>
                    <a:pt x="51904" y="29204"/>
                    <a:pt x="51938" y="29138"/>
                    <a:pt x="51804" y="29071"/>
                  </a:cubicBezTo>
                  <a:lnTo>
                    <a:pt x="49636" y="27803"/>
                  </a:lnTo>
                  <a:cubicBezTo>
                    <a:pt x="49603" y="27787"/>
                    <a:pt x="49553" y="27778"/>
                    <a:pt x="49494" y="27778"/>
                  </a:cubicBezTo>
                  <a:close/>
                  <a:moveTo>
                    <a:pt x="22629" y="28112"/>
                  </a:moveTo>
                  <a:cubicBezTo>
                    <a:pt x="22575" y="28112"/>
                    <a:pt x="22517" y="28120"/>
                    <a:pt x="22450" y="28137"/>
                  </a:cubicBezTo>
                  <a:lnTo>
                    <a:pt x="20215" y="29438"/>
                  </a:lnTo>
                  <a:cubicBezTo>
                    <a:pt x="20115" y="29471"/>
                    <a:pt x="20081" y="29571"/>
                    <a:pt x="20215" y="29638"/>
                  </a:cubicBezTo>
                  <a:lnTo>
                    <a:pt x="22283" y="30939"/>
                  </a:lnTo>
                  <a:cubicBezTo>
                    <a:pt x="22333" y="30956"/>
                    <a:pt x="22391" y="30964"/>
                    <a:pt x="22450" y="30964"/>
                  </a:cubicBezTo>
                  <a:cubicBezTo>
                    <a:pt x="22508" y="30964"/>
                    <a:pt x="22567" y="30956"/>
                    <a:pt x="22617" y="30939"/>
                  </a:cubicBezTo>
                  <a:lnTo>
                    <a:pt x="24918" y="29605"/>
                  </a:lnTo>
                  <a:cubicBezTo>
                    <a:pt x="25018" y="29538"/>
                    <a:pt x="25052" y="29471"/>
                    <a:pt x="24952" y="29405"/>
                  </a:cubicBezTo>
                  <a:lnTo>
                    <a:pt x="22783" y="28137"/>
                  </a:lnTo>
                  <a:cubicBezTo>
                    <a:pt x="22733" y="28120"/>
                    <a:pt x="22683" y="28112"/>
                    <a:pt x="22629" y="28112"/>
                  </a:cubicBezTo>
                  <a:close/>
                  <a:moveTo>
                    <a:pt x="55240" y="28020"/>
                  </a:moveTo>
                  <a:cubicBezTo>
                    <a:pt x="55190" y="28020"/>
                    <a:pt x="55140" y="28037"/>
                    <a:pt x="55073" y="28070"/>
                  </a:cubicBezTo>
                  <a:lnTo>
                    <a:pt x="52271" y="29671"/>
                  </a:lnTo>
                  <a:cubicBezTo>
                    <a:pt x="52204" y="29738"/>
                    <a:pt x="52138" y="29805"/>
                    <a:pt x="52271" y="29905"/>
                  </a:cubicBezTo>
                  <a:lnTo>
                    <a:pt x="54439" y="31139"/>
                  </a:lnTo>
                  <a:cubicBezTo>
                    <a:pt x="54473" y="31156"/>
                    <a:pt x="54523" y="31164"/>
                    <a:pt x="54581" y="31164"/>
                  </a:cubicBezTo>
                  <a:cubicBezTo>
                    <a:pt x="54639" y="31164"/>
                    <a:pt x="54706" y="31156"/>
                    <a:pt x="54773" y="31139"/>
                  </a:cubicBezTo>
                  <a:lnTo>
                    <a:pt x="57575" y="29505"/>
                  </a:lnTo>
                  <a:cubicBezTo>
                    <a:pt x="57642" y="29471"/>
                    <a:pt x="57708" y="29405"/>
                    <a:pt x="57575" y="29304"/>
                  </a:cubicBezTo>
                  <a:lnTo>
                    <a:pt x="55407" y="28070"/>
                  </a:lnTo>
                  <a:cubicBezTo>
                    <a:pt x="55340" y="28037"/>
                    <a:pt x="55290" y="28020"/>
                    <a:pt x="55240" y="28020"/>
                  </a:cubicBezTo>
                  <a:close/>
                  <a:moveTo>
                    <a:pt x="29630" y="28446"/>
                  </a:moveTo>
                  <a:cubicBezTo>
                    <a:pt x="29563" y="28446"/>
                    <a:pt x="29505" y="28454"/>
                    <a:pt x="29455" y="28471"/>
                  </a:cubicBezTo>
                  <a:lnTo>
                    <a:pt x="27220" y="29805"/>
                  </a:lnTo>
                  <a:cubicBezTo>
                    <a:pt x="27120" y="29838"/>
                    <a:pt x="27086" y="29938"/>
                    <a:pt x="27187" y="30005"/>
                  </a:cubicBezTo>
                  <a:lnTo>
                    <a:pt x="29355" y="31273"/>
                  </a:lnTo>
                  <a:cubicBezTo>
                    <a:pt x="29388" y="31289"/>
                    <a:pt x="29438" y="31298"/>
                    <a:pt x="29497" y="31298"/>
                  </a:cubicBezTo>
                  <a:cubicBezTo>
                    <a:pt x="29555" y="31298"/>
                    <a:pt x="29622" y="31289"/>
                    <a:pt x="29688" y="31273"/>
                  </a:cubicBezTo>
                  <a:lnTo>
                    <a:pt x="31957" y="29938"/>
                  </a:lnTo>
                  <a:cubicBezTo>
                    <a:pt x="32057" y="29905"/>
                    <a:pt x="32090" y="29805"/>
                    <a:pt x="32023" y="29738"/>
                  </a:cubicBezTo>
                  <a:lnTo>
                    <a:pt x="29855" y="28471"/>
                  </a:lnTo>
                  <a:cubicBezTo>
                    <a:pt x="29772" y="28454"/>
                    <a:pt x="29697" y="28446"/>
                    <a:pt x="29630" y="28446"/>
                  </a:cubicBezTo>
                  <a:close/>
                  <a:moveTo>
                    <a:pt x="41288" y="28854"/>
                  </a:moveTo>
                  <a:cubicBezTo>
                    <a:pt x="41230" y="28854"/>
                    <a:pt x="41163" y="28871"/>
                    <a:pt x="41096" y="28904"/>
                  </a:cubicBezTo>
                  <a:lnTo>
                    <a:pt x="38795" y="30238"/>
                  </a:lnTo>
                  <a:cubicBezTo>
                    <a:pt x="38728" y="30272"/>
                    <a:pt x="38661" y="30339"/>
                    <a:pt x="38795" y="30439"/>
                  </a:cubicBezTo>
                  <a:lnTo>
                    <a:pt x="40963" y="31673"/>
                  </a:lnTo>
                  <a:cubicBezTo>
                    <a:pt x="41030" y="31723"/>
                    <a:pt x="41096" y="31748"/>
                    <a:pt x="41155" y="31748"/>
                  </a:cubicBezTo>
                  <a:cubicBezTo>
                    <a:pt x="41213" y="31748"/>
                    <a:pt x="41263" y="31723"/>
                    <a:pt x="41297" y="31673"/>
                  </a:cubicBezTo>
                  <a:lnTo>
                    <a:pt x="43598" y="30339"/>
                  </a:lnTo>
                  <a:cubicBezTo>
                    <a:pt x="43665" y="30305"/>
                    <a:pt x="43732" y="30238"/>
                    <a:pt x="43598" y="30138"/>
                  </a:cubicBezTo>
                  <a:lnTo>
                    <a:pt x="41430" y="28904"/>
                  </a:lnTo>
                  <a:cubicBezTo>
                    <a:pt x="41397" y="28871"/>
                    <a:pt x="41347" y="28854"/>
                    <a:pt x="41288" y="28854"/>
                  </a:cubicBezTo>
                  <a:close/>
                  <a:moveTo>
                    <a:pt x="34000" y="29513"/>
                  </a:moveTo>
                  <a:cubicBezTo>
                    <a:pt x="33941" y="29513"/>
                    <a:pt x="33891" y="29521"/>
                    <a:pt x="33858" y="29538"/>
                  </a:cubicBezTo>
                  <a:lnTo>
                    <a:pt x="31556" y="30839"/>
                  </a:lnTo>
                  <a:cubicBezTo>
                    <a:pt x="31456" y="30906"/>
                    <a:pt x="31423" y="30972"/>
                    <a:pt x="31523" y="31072"/>
                  </a:cubicBezTo>
                  <a:lnTo>
                    <a:pt x="33691" y="32307"/>
                  </a:lnTo>
                  <a:cubicBezTo>
                    <a:pt x="33741" y="32323"/>
                    <a:pt x="33791" y="32332"/>
                    <a:pt x="33845" y="32332"/>
                  </a:cubicBezTo>
                  <a:cubicBezTo>
                    <a:pt x="33900" y="32332"/>
                    <a:pt x="33958" y="32323"/>
                    <a:pt x="34025" y="32307"/>
                  </a:cubicBezTo>
                  <a:lnTo>
                    <a:pt x="36293" y="31006"/>
                  </a:lnTo>
                  <a:cubicBezTo>
                    <a:pt x="36393" y="30972"/>
                    <a:pt x="36426" y="30872"/>
                    <a:pt x="36360" y="30806"/>
                  </a:cubicBezTo>
                  <a:lnTo>
                    <a:pt x="34192" y="29538"/>
                  </a:lnTo>
                  <a:cubicBezTo>
                    <a:pt x="34125" y="29521"/>
                    <a:pt x="34058" y="29513"/>
                    <a:pt x="34000" y="29513"/>
                  </a:cubicBezTo>
                  <a:close/>
                  <a:moveTo>
                    <a:pt x="46133" y="29680"/>
                  </a:moveTo>
                  <a:cubicBezTo>
                    <a:pt x="46083" y="29680"/>
                    <a:pt x="46033" y="29688"/>
                    <a:pt x="45967" y="29705"/>
                  </a:cubicBezTo>
                  <a:lnTo>
                    <a:pt x="43732" y="31039"/>
                  </a:lnTo>
                  <a:cubicBezTo>
                    <a:pt x="43632" y="31106"/>
                    <a:pt x="43598" y="31172"/>
                    <a:pt x="43732" y="31273"/>
                  </a:cubicBezTo>
                  <a:lnTo>
                    <a:pt x="45900" y="32507"/>
                  </a:lnTo>
                  <a:cubicBezTo>
                    <a:pt x="45930" y="32537"/>
                    <a:pt x="45973" y="32553"/>
                    <a:pt x="46018" y="32553"/>
                  </a:cubicBezTo>
                  <a:cubicBezTo>
                    <a:pt x="46073" y="32553"/>
                    <a:pt x="46130" y="32529"/>
                    <a:pt x="46167" y="32473"/>
                  </a:cubicBezTo>
                  <a:lnTo>
                    <a:pt x="48468" y="31172"/>
                  </a:lnTo>
                  <a:cubicBezTo>
                    <a:pt x="48568" y="31139"/>
                    <a:pt x="48602" y="31039"/>
                    <a:pt x="48468" y="30972"/>
                  </a:cubicBezTo>
                  <a:lnTo>
                    <a:pt x="46300" y="29705"/>
                  </a:lnTo>
                  <a:cubicBezTo>
                    <a:pt x="46233" y="29688"/>
                    <a:pt x="46183" y="29680"/>
                    <a:pt x="46133" y="29680"/>
                  </a:cubicBezTo>
                  <a:close/>
                  <a:moveTo>
                    <a:pt x="26294" y="30364"/>
                  </a:moveTo>
                  <a:cubicBezTo>
                    <a:pt x="26236" y="30364"/>
                    <a:pt x="26169" y="30389"/>
                    <a:pt x="26086" y="30439"/>
                  </a:cubicBezTo>
                  <a:lnTo>
                    <a:pt x="23784" y="31773"/>
                  </a:lnTo>
                  <a:cubicBezTo>
                    <a:pt x="23717" y="31806"/>
                    <a:pt x="23651" y="31906"/>
                    <a:pt x="23784" y="31973"/>
                  </a:cubicBezTo>
                  <a:lnTo>
                    <a:pt x="25952" y="33241"/>
                  </a:lnTo>
                  <a:cubicBezTo>
                    <a:pt x="26019" y="33257"/>
                    <a:pt x="26069" y="33266"/>
                    <a:pt x="26119" y="33266"/>
                  </a:cubicBezTo>
                  <a:cubicBezTo>
                    <a:pt x="26169" y="33266"/>
                    <a:pt x="26219" y="33257"/>
                    <a:pt x="26286" y="33241"/>
                  </a:cubicBezTo>
                  <a:lnTo>
                    <a:pt x="28588" y="31906"/>
                  </a:lnTo>
                  <a:cubicBezTo>
                    <a:pt x="28654" y="31840"/>
                    <a:pt x="28721" y="31773"/>
                    <a:pt x="28621" y="31673"/>
                  </a:cubicBezTo>
                  <a:lnTo>
                    <a:pt x="26453" y="30439"/>
                  </a:lnTo>
                  <a:cubicBezTo>
                    <a:pt x="26403" y="30389"/>
                    <a:pt x="26353" y="30364"/>
                    <a:pt x="26294" y="30364"/>
                  </a:cubicBezTo>
                  <a:close/>
                  <a:moveTo>
                    <a:pt x="51366" y="30280"/>
                  </a:moveTo>
                  <a:cubicBezTo>
                    <a:pt x="51304" y="30280"/>
                    <a:pt x="51237" y="30289"/>
                    <a:pt x="51170" y="30305"/>
                  </a:cubicBezTo>
                  <a:lnTo>
                    <a:pt x="48402" y="31940"/>
                  </a:lnTo>
                  <a:cubicBezTo>
                    <a:pt x="48302" y="31973"/>
                    <a:pt x="48268" y="32040"/>
                    <a:pt x="48402" y="32140"/>
                  </a:cubicBezTo>
                  <a:lnTo>
                    <a:pt x="50570" y="33407"/>
                  </a:lnTo>
                  <a:cubicBezTo>
                    <a:pt x="50603" y="33424"/>
                    <a:pt x="50653" y="33432"/>
                    <a:pt x="50712" y="33432"/>
                  </a:cubicBezTo>
                  <a:cubicBezTo>
                    <a:pt x="50770" y="33432"/>
                    <a:pt x="50837" y="33424"/>
                    <a:pt x="50903" y="33407"/>
                  </a:cubicBezTo>
                  <a:lnTo>
                    <a:pt x="53672" y="31773"/>
                  </a:lnTo>
                  <a:cubicBezTo>
                    <a:pt x="53772" y="31706"/>
                    <a:pt x="53806" y="31639"/>
                    <a:pt x="53672" y="31573"/>
                  </a:cubicBezTo>
                  <a:lnTo>
                    <a:pt x="51537" y="30305"/>
                  </a:lnTo>
                  <a:cubicBezTo>
                    <a:pt x="51487" y="30289"/>
                    <a:pt x="51429" y="30280"/>
                    <a:pt x="51366" y="30280"/>
                  </a:cubicBezTo>
                  <a:close/>
                  <a:moveTo>
                    <a:pt x="37928" y="30781"/>
                  </a:moveTo>
                  <a:cubicBezTo>
                    <a:pt x="37878" y="30781"/>
                    <a:pt x="37827" y="30789"/>
                    <a:pt x="37761" y="30806"/>
                  </a:cubicBezTo>
                  <a:lnTo>
                    <a:pt x="35459" y="32140"/>
                  </a:lnTo>
                  <a:cubicBezTo>
                    <a:pt x="35392" y="32173"/>
                    <a:pt x="35326" y="32273"/>
                    <a:pt x="35426" y="32340"/>
                  </a:cubicBezTo>
                  <a:lnTo>
                    <a:pt x="37594" y="33608"/>
                  </a:lnTo>
                  <a:cubicBezTo>
                    <a:pt x="37677" y="33641"/>
                    <a:pt x="37752" y="33658"/>
                    <a:pt x="37815" y="33658"/>
                  </a:cubicBezTo>
                  <a:cubicBezTo>
                    <a:pt x="37878" y="33658"/>
                    <a:pt x="37928" y="33641"/>
                    <a:pt x="37961" y="33608"/>
                  </a:cubicBezTo>
                  <a:lnTo>
                    <a:pt x="40263" y="32273"/>
                  </a:lnTo>
                  <a:cubicBezTo>
                    <a:pt x="40329" y="32240"/>
                    <a:pt x="40396" y="32140"/>
                    <a:pt x="40263" y="32073"/>
                  </a:cubicBezTo>
                  <a:lnTo>
                    <a:pt x="38094" y="30806"/>
                  </a:lnTo>
                  <a:cubicBezTo>
                    <a:pt x="38028" y="30789"/>
                    <a:pt x="37978" y="30781"/>
                    <a:pt x="37928" y="30781"/>
                  </a:cubicBezTo>
                  <a:close/>
                  <a:moveTo>
                    <a:pt x="17847" y="30889"/>
                  </a:moveTo>
                  <a:cubicBezTo>
                    <a:pt x="17788" y="30889"/>
                    <a:pt x="17730" y="30906"/>
                    <a:pt x="17680" y="30939"/>
                  </a:cubicBezTo>
                  <a:lnTo>
                    <a:pt x="15378" y="32240"/>
                  </a:lnTo>
                  <a:cubicBezTo>
                    <a:pt x="15278" y="32273"/>
                    <a:pt x="15245" y="32340"/>
                    <a:pt x="15378" y="32440"/>
                  </a:cubicBezTo>
                  <a:lnTo>
                    <a:pt x="17546" y="33674"/>
                  </a:lnTo>
                  <a:cubicBezTo>
                    <a:pt x="17613" y="33708"/>
                    <a:pt x="17663" y="33724"/>
                    <a:pt x="17713" y="33724"/>
                  </a:cubicBezTo>
                  <a:cubicBezTo>
                    <a:pt x="17763" y="33724"/>
                    <a:pt x="17813" y="33708"/>
                    <a:pt x="17880" y="33674"/>
                  </a:cubicBezTo>
                  <a:lnTo>
                    <a:pt x="20182" y="32407"/>
                  </a:lnTo>
                  <a:cubicBezTo>
                    <a:pt x="20248" y="32340"/>
                    <a:pt x="20282" y="32273"/>
                    <a:pt x="20182" y="32173"/>
                  </a:cubicBezTo>
                  <a:lnTo>
                    <a:pt x="18013" y="30939"/>
                  </a:lnTo>
                  <a:cubicBezTo>
                    <a:pt x="17963" y="30906"/>
                    <a:pt x="17905" y="30889"/>
                    <a:pt x="17847" y="30889"/>
                  </a:cubicBezTo>
                  <a:close/>
                  <a:moveTo>
                    <a:pt x="30656" y="31364"/>
                  </a:moveTo>
                  <a:cubicBezTo>
                    <a:pt x="30589" y="31364"/>
                    <a:pt x="30522" y="31389"/>
                    <a:pt x="30456" y="31439"/>
                  </a:cubicBezTo>
                  <a:lnTo>
                    <a:pt x="30522" y="31473"/>
                  </a:lnTo>
                  <a:lnTo>
                    <a:pt x="28221" y="32774"/>
                  </a:lnTo>
                  <a:cubicBezTo>
                    <a:pt x="28121" y="32807"/>
                    <a:pt x="28087" y="32907"/>
                    <a:pt x="28221" y="32974"/>
                  </a:cubicBezTo>
                  <a:lnTo>
                    <a:pt x="30389" y="34241"/>
                  </a:lnTo>
                  <a:cubicBezTo>
                    <a:pt x="30422" y="34258"/>
                    <a:pt x="30472" y="34266"/>
                    <a:pt x="30531" y="34266"/>
                  </a:cubicBezTo>
                  <a:cubicBezTo>
                    <a:pt x="30589" y="34266"/>
                    <a:pt x="30656" y="34258"/>
                    <a:pt x="30722" y="34241"/>
                  </a:cubicBezTo>
                  <a:lnTo>
                    <a:pt x="33024" y="32907"/>
                  </a:lnTo>
                  <a:cubicBezTo>
                    <a:pt x="33091" y="32840"/>
                    <a:pt x="33124" y="32774"/>
                    <a:pt x="33024" y="32674"/>
                  </a:cubicBezTo>
                  <a:lnTo>
                    <a:pt x="30856" y="31439"/>
                  </a:lnTo>
                  <a:cubicBezTo>
                    <a:pt x="30789" y="31389"/>
                    <a:pt x="30722" y="31364"/>
                    <a:pt x="30656" y="31364"/>
                  </a:cubicBezTo>
                  <a:close/>
                  <a:moveTo>
                    <a:pt x="42823" y="31614"/>
                  </a:moveTo>
                  <a:cubicBezTo>
                    <a:pt x="42764" y="31614"/>
                    <a:pt x="42698" y="31623"/>
                    <a:pt x="42631" y="31639"/>
                  </a:cubicBezTo>
                  <a:lnTo>
                    <a:pt x="40329" y="32940"/>
                  </a:lnTo>
                  <a:cubicBezTo>
                    <a:pt x="40263" y="32974"/>
                    <a:pt x="40229" y="33074"/>
                    <a:pt x="40296" y="33141"/>
                  </a:cubicBezTo>
                  <a:lnTo>
                    <a:pt x="42464" y="34408"/>
                  </a:lnTo>
                  <a:cubicBezTo>
                    <a:pt x="42535" y="34436"/>
                    <a:pt x="42599" y="34447"/>
                    <a:pt x="42658" y="34447"/>
                  </a:cubicBezTo>
                  <a:cubicBezTo>
                    <a:pt x="42738" y="34447"/>
                    <a:pt x="42807" y="34427"/>
                    <a:pt x="42864" y="34408"/>
                  </a:cubicBezTo>
                  <a:lnTo>
                    <a:pt x="45133" y="33107"/>
                  </a:lnTo>
                  <a:cubicBezTo>
                    <a:pt x="45233" y="33041"/>
                    <a:pt x="45266" y="32974"/>
                    <a:pt x="45133" y="32874"/>
                  </a:cubicBezTo>
                  <a:lnTo>
                    <a:pt x="42964" y="31639"/>
                  </a:lnTo>
                  <a:cubicBezTo>
                    <a:pt x="42931" y="31623"/>
                    <a:pt x="42881" y="31614"/>
                    <a:pt x="42823" y="31614"/>
                  </a:cubicBezTo>
                  <a:close/>
                  <a:moveTo>
                    <a:pt x="22908" y="32320"/>
                  </a:moveTo>
                  <a:cubicBezTo>
                    <a:pt x="22863" y="32320"/>
                    <a:pt x="22811" y="32328"/>
                    <a:pt x="22750" y="32340"/>
                  </a:cubicBezTo>
                  <a:lnTo>
                    <a:pt x="20448" y="33674"/>
                  </a:lnTo>
                  <a:cubicBezTo>
                    <a:pt x="20382" y="33741"/>
                    <a:pt x="20315" y="33808"/>
                    <a:pt x="20448" y="33908"/>
                  </a:cubicBezTo>
                  <a:lnTo>
                    <a:pt x="22617" y="35142"/>
                  </a:lnTo>
                  <a:cubicBezTo>
                    <a:pt x="22683" y="35159"/>
                    <a:pt x="22733" y="35167"/>
                    <a:pt x="22783" y="35167"/>
                  </a:cubicBezTo>
                  <a:cubicBezTo>
                    <a:pt x="22833" y="35167"/>
                    <a:pt x="22883" y="35159"/>
                    <a:pt x="22950" y="35142"/>
                  </a:cubicBezTo>
                  <a:lnTo>
                    <a:pt x="25252" y="33841"/>
                  </a:lnTo>
                  <a:cubicBezTo>
                    <a:pt x="25319" y="33808"/>
                    <a:pt x="25385" y="33741"/>
                    <a:pt x="25252" y="33641"/>
                  </a:cubicBezTo>
                  <a:lnTo>
                    <a:pt x="23084" y="32407"/>
                  </a:lnTo>
                  <a:cubicBezTo>
                    <a:pt x="23041" y="32343"/>
                    <a:pt x="22986" y="32320"/>
                    <a:pt x="22908" y="32320"/>
                  </a:cubicBezTo>
                  <a:close/>
                  <a:moveTo>
                    <a:pt x="14544" y="32815"/>
                  </a:moveTo>
                  <a:cubicBezTo>
                    <a:pt x="14494" y="32815"/>
                    <a:pt x="14444" y="32824"/>
                    <a:pt x="14377" y="32840"/>
                  </a:cubicBezTo>
                  <a:lnTo>
                    <a:pt x="12076" y="34141"/>
                  </a:lnTo>
                  <a:cubicBezTo>
                    <a:pt x="12009" y="34175"/>
                    <a:pt x="11942" y="34275"/>
                    <a:pt x="12076" y="34341"/>
                  </a:cubicBezTo>
                  <a:lnTo>
                    <a:pt x="14211" y="35609"/>
                  </a:lnTo>
                  <a:cubicBezTo>
                    <a:pt x="14244" y="35626"/>
                    <a:pt x="14294" y="35634"/>
                    <a:pt x="14352" y="35634"/>
                  </a:cubicBezTo>
                  <a:cubicBezTo>
                    <a:pt x="14411" y="35634"/>
                    <a:pt x="14477" y="35626"/>
                    <a:pt x="14544" y="35609"/>
                  </a:cubicBezTo>
                  <a:lnTo>
                    <a:pt x="16846" y="34308"/>
                  </a:lnTo>
                  <a:cubicBezTo>
                    <a:pt x="16913" y="34275"/>
                    <a:pt x="16946" y="34175"/>
                    <a:pt x="16879" y="34108"/>
                  </a:cubicBezTo>
                  <a:lnTo>
                    <a:pt x="14711" y="32840"/>
                  </a:lnTo>
                  <a:cubicBezTo>
                    <a:pt x="14644" y="32824"/>
                    <a:pt x="14594" y="32815"/>
                    <a:pt x="14544" y="32815"/>
                  </a:cubicBezTo>
                  <a:close/>
                  <a:moveTo>
                    <a:pt x="34650" y="32782"/>
                  </a:moveTo>
                  <a:cubicBezTo>
                    <a:pt x="34592" y="32782"/>
                    <a:pt x="34525" y="32790"/>
                    <a:pt x="34458" y="32807"/>
                  </a:cubicBezTo>
                  <a:lnTo>
                    <a:pt x="32190" y="34141"/>
                  </a:lnTo>
                  <a:cubicBezTo>
                    <a:pt x="32090" y="34175"/>
                    <a:pt x="32057" y="34275"/>
                    <a:pt x="32190" y="34341"/>
                  </a:cubicBezTo>
                  <a:lnTo>
                    <a:pt x="34325" y="35609"/>
                  </a:lnTo>
                  <a:cubicBezTo>
                    <a:pt x="34392" y="35626"/>
                    <a:pt x="34458" y="35634"/>
                    <a:pt x="34521" y="35634"/>
                  </a:cubicBezTo>
                  <a:cubicBezTo>
                    <a:pt x="34583" y="35634"/>
                    <a:pt x="34642" y="35626"/>
                    <a:pt x="34692" y="35609"/>
                  </a:cubicBezTo>
                  <a:lnTo>
                    <a:pt x="34625" y="35576"/>
                  </a:lnTo>
                  <a:lnTo>
                    <a:pt x="36927" y="34275"/>
                  </a:lnTo>
                  <a:cubicBezTo>
                    <a:pt x="36994" y="34241"/>
                    <a:pt x="37060" y="34141"/>
                    <a:pt x="36960" y="34075"/>
                  </a:cubicBezTo>
                  <a:lnTo>
                    <a:pt x="34792" y="32807"/>
                  </a:lnTo>
                  <a:cubicBezTo>
                    <a:pt x="34759" y="32790"/>
                    <a:pt x="34709" y="32782"/>
                    <a:pt x="34650" y="32782"/>
                  </a:cubicBezTo>
                  <a:close/>
                  <a:moveTo>
                    <a:pt x="27320" y="33332"/>
                  </a:moveTo>
                  <a:cubicBezTo>
                    <a:pt x="27253" y="33332"/>
                    <a:pt x="27187" y="33357"/>
                    <a:pt x="27120" y="33407"/>
                  </a:cubicBezTo>
                  <a:lnTo>
                    <a:pt x="27187" y="33407"/>
                  </a:lnTo>
                  <a:lnTo>
                    <a:pt x="24885" y="34742"/>
                  </a:lnTo>
                  <a:cubicBezTo>
                    <a:pt x="24785" y="34775"/>
                    <a:pt x="24751" y="34842"/>
                    <a:pt x="24852" y="34942"/>
                  </a:cubicBezTo>
                  <a:lnTo>
                    <a:pt x="27020" y="36176"/>
                  </a:lnTo>
                  <a:cubicBezTo>
                    <a:pt x="27053" y="36209"/>
                    <a:pt x="27103" y="36226"/>
                    <a:pt x="27162" y="36226"/>
                  </a:cubicBezTo>
                  <a:cubicBezTo>
                    <a:pt x="27220" y="36226"/>
                    <a:pt x="27287" y="36209"/>
                    <a:pt x="27353" y="36176"/>
                  </a:cubicBezTo>
                  <a:lnTo>
                    <a:pt x="29622" y="34842"/>
                  </a:lnTo>
                  <a:cubicBezTo>
                    <a:pt x="29722" y="34808"/>
                    <a:pt x="29755" y="34742"/>
                    <a:pt x="29688" y="34642"/>
                  </a:cubicBezTo>
                  <a:lnTo>
                    <a:pt x="27520" y="33407"/>
                  </a:lnTo>
                  <a:cubicBezTo>
                    <a:pt x="27453" y="33357"/>
                    <a:pt x="27387" y="33332"/>
                    <a:pt x="27320" y="33332"/>
                  </a:cubicBezTo>
                  <a:close/>
                  <a:moveTo>
                    <a:pt x="39575" y="33524"/>
                  </a:moveTo>
                  <a:cubicBezTo>
                    <a:pt x="39520" y="33524"/>
                    <a:pt x="39462" y="33541"/>
                    <a:pt x="39395" y="33574"/>
                  </a:cubicBezTo>
                  <a:lnTo>
                    <a:pt x="37094" y="34842"/>
                  </a:lnTo>
                  <a:cubicBezTo>
                    <a:pt x="37027" y="34909"/>
                    <a:pt x="36960" y="34975"/>
                    <a:pt x="37060" y="35075"/>
                  </a:cubicBezTo>
                  <a:lnTo>
                    <a:pt x="39228" y="36310"/>
                  </a:lnTo>
                  <a:cubicBezTo>
                    <a:pt x="39262" y="36360"/>
                    <a:pt x="39312" y="36385"/>
                    <a:pt x="39370" y="36385"/>
                  </a:cubicBezTo>
                  <a:cubicBezTo>
                    <a:pt x="39429" y="36385"/>
                    <a:pt x="39495" y="36360"/>
                    <a:pt x="39562" y="36310"/>
                  </a:cubicBezTo>
                  <a:lnTo>
                    <a:pt x="41864" y="35009"/>
                  </a:lnTo>
                  <a:cubicBezTo>
                    <a:pt x="41930" y="34975"/>
                    <a:pt x="41964" y="34909"/>
                    <a:pt x="41897" y="34808"/>
                  </a:cubicBezTo>
                  <a:lnTo>
                    <a:pt x="39729" y="33574"/>
                  </a:lnTo>
                  <a:cubicBezTo>
                    <a:pt x="39679" y="33541"/>
                    <a:pt x="39629" y="33524"/>
                    <a:pt x="39575" y="33524"/>
                  </a:cubicBezTo>
                  <a:close/>
                  <a:moveTo>
                    <a:pt x="19414" y="34275"/>
                  </a:moveTo>
                  <a:lnTo>
                    <a:pt x="17113" y="35609"/>
                  </a:lnTo>
                  <a:cubicBezTo>
                    <a:pt x="17046" y="35642"/>
                    <a:pt x="16979" y="35742"/>
                    <a:pt x="17113" y="35809"/>
                  </a:cubicBezTo>
                  <a:lnTo>
                    <a:pt x="19281" y="37077"/>
                  </a:lnTo>
                  <a:cubicBezTo>
                    <a:pt x="19331" y="37093"/>
                    <a:pt x="19381" y="37102"/>
                    <a:pt x="19435" y="37102"/>
                  </a:cubicBezTo>
                  <a:cubicBezTo>
                    <a:pt x="19489" y="37102"/>
                    <a:pt x="19548" y="37093"/>
                    <a:pt x="19614" y="37077"/>
                  </a:cubicBezTo>
                  <a:lnTo>
                    <a:pt x="21916" y="35776"/>
                  </a:lnTo>
                  <a:cubicBezTo>
                    <a:pt x="21983" y="35709"/>
                    <a:pt x="22050" y="35642"/>
                    <a:pt x="21949" y="35542"/>
                  </a:cubicBezTo>
                  <a:lnTo>
                    <a:pt x="19781" y="34308"/>
                  </a:lnTo>
                  <a:cubicBezTo>
                    <a:pt x="19748" y="34291"/>
                    <a:pt x="19698" y="34283"/>
                    <a:pt x="19648" y="34283"/>
                  </a:cubicBezTo>
                  <a:cubicBezTo>
                    <a:pt x="19598" y="34283"/>
                    <a:pt x="19548" y="34291"/>
                    <a:pt x="19514" y="34308"/>
                  </a:cubicBezTo>
                  <a:lnTo>
                    <a:pt x="19414" y="34275"/>
                  </a:lnTo>
                  <a:close/>
                  <a:moveTo>
                    <a:pt x="31314" y="34683"/>
                  </a:moveTo>
                  <a:cubicBezTo>
                    <a:pt x="31256" y="34683"/>
                    <a:pt x="31189" y="34692"/>
                    <a:pt x="31123" y="34708"/>
                  </a:cubicBezTo>
                  <a:lnTo>
                    <a:pt x="28854" y="36043"/>
                  </a:lnTo>
                  <a:cubicBezTo>
                    <a:pt x="28754" y="36109"/>
                    <a:pt x="28721" y="36176"/>
                    <a:pt x="28788" y="36276"/>
                  </a:cubicBezTo>
                  <a:lnTo>
                    <a:pt x="30956" y="37510"/>
                  </a:lnTo>
                  <a:cubicBezTo>
                    <a:pt x="31089" y="37510"/>
                    <a:pt x="31256" y="37510"/>
                    <a:pt x="31356" y="37477"/>
                  </a:cubicBezTo>
                  <a:lnTo>
                    <a:pt x="33624" y="36176"/>
                  </a:lnTo>
                  <a:cubicBezTo>
                    <a:pt x="33725" y="36143"/>
                    <a:pt x="33758" y="36043"/>
                    <a:pt x="33624" y="35976"/>
                  </a:cubicBezTo>
                  <a:lnTo>
                    <a:pt x="31456" y="34708"/>
                  </a:lnTo>
                  <a:cubicBezTo>
                    <a:pt x="31423" y="34692"/>
                    <a:pt x="31373" y="34683"/>
                    <a:pt x="31314" y="34683"/>
                  </a:cubicBezTo>
                  <a:close/>
                  <a:moveTo>
                    <a:pt x="11175" y="34692"/>
                  </a:moveTo>
                  <a:cubicBezTo>
                    <a:pt x="11117" y="34692"/>
                    <a:pt x="11058" y="34708"/>
                    <a:pt x="11008" y="34742"/>
                  </a:cubicBezTo>
                  <a:lnTo>
                    <a:pt x="8707" y="36009"/>
                  </a:lnTo>
                  <a:cubicBezTo>
                    <a:pt x="8607" y="36076"/>
                    <a:pt x="8573" y="36143"/>
                    <a:pt x="8673" y="36243"/>
                  </a:cubicBezTo>
                  <a:lnTo>
                    <a:pt x="10875" y="37510"/>
                  </a:lnTo>
                  <a:cubicBezTo>
                    <a:pt x="10908" y="37544"/>
                    <a:pt x="10958" y="37560"/>
                    <a:pt x="11017" y="37560"/>
                  </a:cubicBezTo>
                  <a:cubicBezTo>
                    <a:pt x="11075" y="37560"/>
                    <a:pt x="11142" y="37544"/>
                    <a:pt x="11208" y="37510"/>
                  </a:cubicBezTo>
                  <a:lnTo>
                    <a:pt x="13510" y="36176"/>
                  </a:lnTo>
                  <a:cubicBezTo>
                    <a:pt x="13577" y="36143"/>
                    <a:pt x="13610" y="36076"/>
                    <a:pt x="13510" y="35976"/>
                  </a:cubicBezTo>
                  <a:lnTo>
                    <a:pt x="11342" y="34742"/>
                  </a:lnTo>
                  <a:cubicBezTo>
                    <a:pt x="11292" y="34708"/>
                    <a:pt x="11233" y="34692"/>
                    <a:pt x="11175" y="34692"/>
                  </a:cubicBezTo>
                  <a:close/>
                  <a:moveTo>
                    <a:pt x="24009" y="35292"/>
                  </a:moveTo>
                  <a:cubicBezTo>
                    <a:pt x="23943" y="35292"/>
                    <a:pt x="23884" y="35309"/>
                    <a:pt x="23851" y="35342"/>
                  </a:cubicBezTo>
                  <a:lnTo>
                    <a:pt x="21549" y="36676"/>
                  </a:lnTo>
                  <a:cubicBezTo>
                    <a:pt x="21449" y="36743"/>
                    <a:pt x="21416" y="36810"/>
                    <a:pt x="21549" y="36910"/>
                  </a:cubicBezTo>
                  <a:lnTo>
                    <a:pt x="23717" y="38144"/>
                  </a:lnTo>
                  <a:cubicBezTo>
                    <a:pt x="23751" y="38161"/>
                    <a:pt x="23801" y="38169"/>
                    <a:pt x="23859" y="38169"/>
                  </a:cubicBezTo>
                  <a:cubicBezTo>
                    <a:pt x="23918" y="38169"/>
                    <a:pt x="23984" y="38161"/>
                    <a:pt x="24051" y="38144"/>
                  </a:cubicBezTo>
                  <a:lnTo>
                    <a:pt x="26353" y="36810"/>
                  </a:lnTo>
                  <a:cubicBezTo>
                    <a:pt x="26419" y="36777"/>
                    <a:pt x="26453" y="36676"/>
                    <a:pt x="26386" y="36610"/>
                  </a:cubicBezTo>
                  <a:lnTo>
                    <a:pt x="24218" y="35342"/>
                  </a:lnTo>
                  <a:cubicBezTo>
                    <a:pt x="24151" y="35309"/>
                    <a:pt x="24076" y="35292"/>
                    <a:pt x="24009" y="35292"/>
                  </a:cubicBezTo>
                  <a:close/>
                  <a:moveTo>
                    <a:pt x="36180" y="35451"/>
                  </a:moveTo>
                  <a:cubicBezTo>
                    <a:pt x="36126" y="35451"/>
                    <a:pt x="36076" y="35459"/>
                    <a:pt x="36026" y="35476"/>
                  </a:cubicBezTo>
                  <a:lnTo>
                    <a:pt x="33725" y="36777"/>
                  </a:lnTo>
                  <a:cubicBezTo>
                    <a:pt x="33624" y="36810"/>
                    <a:pt x="33591" y="36910"/>
                    <a:pt x="33691" y="36977"/>
                  </a:cubicBezTo>
                  <a:lnTo>
                    <a:pt x="35859" y="38244"/>
                  </a:lnTo>
                  <a:cubicBezTo>
                    <a:pt x="35918" y="38283"/>
                    <a:pt x="35988" y="38299"/>
                    <a:pt x="36063" y="38299"/>
                  </a:cubicBezTo>
                  <a:cubicBezTo>
                    <a:pt x="36116" y="38299"/>
                    <a:pt x="36171" y="38291"/>
                    <a:pt x="36226" y="38278"/>
                  </a:cubicBezTo>
                  <a:lnTo>
                    <a:pt x="38528" y="36943"/>
                  </a:lnTo>
                  <a:cubicBezTo>
                    <a:pt x="38595" y="36910"/>
                    <a:pt x="38628" y="36810"/>
                    <a:pt x="38528" y="36743"/>
                  </a:cubicBezTo>
                  <a:lnTo>
                    <a:pt x="36360" y="35476"/>
                  </a:lnTo>
                  <a:cubicBezTo>
                    <a:pt x="36293" y="35459"/>
                    <a:pt x="36235" y="35451"/>
                    <a:pt x="36180" y="35451"/>
                  </a:cubicBezTo>
                  <a:close/>
                  <a:moveTo>
                    <a:pt x="16287" y="36151"/>
                  </a:moveTo>
                  <a:cubicBezTo>
                    <a:pt x="16237" y="36151"/>
                    <a:pt x="16179" y="36159"/>
                    <a:pt x="16112" y="36176"/>
                  </a:cubicBezTo>
                  <a:lnTo>
                    <a:pt x="13844" y="37477"/>
                  </a:lnTo>
                  <a:cubicBezTo>
                    <a:pt x="13744" y="37510"/>
                    <a:pt x="13710" y="37610"/>
                    <a:pt x="13777" y="37677"/>
                  </a:cubicBezTo>
                  <a:lnTo>
                    <a:pt x="15945" y="38945"/>
                  </a:lnTo>
                  <a:cubicBezTo>
                    <a:pt x="15995" y="38961"/>
                    <a:pt x="16054" y="38970"/>
                    <a:pt x="16112" y="38970"/>
                  </a:cubicBezTo>
                  <a:cubicBezTo>
                    <a:pt x="16170" y="38970"/>
                    <a:pt x="16229" y="38961"/>
                    <a:pt x="16279" y="38945"/>
                  </a:cubicBezTo>
                  <a:lnTo>
                    <a:pt x="18580" y="37644"/>
                  </a:lnTo>
                  <a:cubicBezTo>
                    <a:pt x="18680" y="37610"/>
                    <a:pt x="18714" y="37510"/>
                    <a:pt x="18580" y="37444"/>
                  </a:cubicBezTo>
                  <a:lnTo>
                    <a:pt x="16412" y="36176"/>
                  </a:lnTo>
                  <a:cubicBezTo>
                    <a:pt x="16379" y="36159"/>
                    <a:pt x="16337" y="36151"/>
                    <a:pt x="16287" y="36151"/>
                  </a:cubicBezTo>
                  <a:close/>
                  <a:moveTo>
                    <a:pt x="27966" y="36618"/>
                  </a:moveTo>
                  <a:cubicBezTo>
                    <a:pt x="27912" y="36618"/>
                    <a:pt x="27854" y="36626"/>
                    <a:pt x="27787" y="36643"/>
                  </a:cubicBezTo>
                  <a:lnTo>
                    <a:pt x="25519" y="37944"/>
                  </a:lnTo>
                  <a:cubicBezTo>
                    <a:pt x="25419" y="37977"/>
                    <a:pt x="25385" y="38077"/>
                    <a:pt x="25519" y="38144"/>
                  </a:cubicBezTo>
                  <a:lnTo>
                    <a:pt x="27687" y="39412"/>
                  </a:lnTo>
                  <a:cubicBezTo>
                    <a:pt x="27737" y="39428"/>
                    <a:pt x="27795" y="39437"/>
                    <a:pt x="27854" y="39437"/>
                  </a:cubicBezTo>
                  <a:cubicBezTo>
                    <a:pt x="27912" y="39437"/>
                    <a:pt x="27970" y="39428"/>
                    <a:pt x="28020" y="39412"/>
                  </a:cubicBezTo>
                  <a:lnTo>
                    <a:pt x="30289" y="38111"/>
                  </a:lnTo>
                  <a:cubicBezTo>
                    <a:pt x="30389" y="38044"/>
                    <a:pt x="30422" y="37977"/>
                    <a:pt x="30289" y="37911"/>
                  </a:cubicBezTo>
                  <a:lnTo>
                    <a:pt x="28121" y="36643"/>
                  </a:lnTo>
                  <a:cubicBezTo>
                    <a:pt x="28071" y="36626"/>
                    <a:pt x="28020" y="36618"/>
                    <a:pt x="27966" y="36618"/>
                  </a:cubicBezTo>
                  <a:close/>
                  <a:moveTo>
                    <a:pt x="7885" y="36651"/>
                  </a:moveTo>
                  <a:cubicBezTo>
                    <a:pt x="7831" y="36651"/>
                    <a:pt x="7773" y="36660"/>
                    <a:pt x="7706" y="36676"/>
                  </a:cubicBezTo>
                  <a:lnTo>
                    <a:pt x="5404" y="37977"/>
                  </a:lnTo>
                  <a:cubicBezTo>
                    <a:pt x="5338" y="38011"/>
                    <a:pt x="5271" y="38111"/>
                    <a:pt x="5404" y="38178"/>
                  </a:cubicBezTo>
                  <a:lnTo>
                    <a:pt x="7606" y="39445"/>
                  </a:lnTo>
                  <a:cubicBezTo>
                    <a:pt x="7673" y="39462"/>
                    <a:pt x="7731" y="39470"/>
                    <a:pt x="7785" y="39470"/>
                  </a:cubicBezTo>
                  <a:cubicBezTo>
                    <a:pt x="7839" y="39470"/>
                    <a:pt x="7889" y="39462"/>
                    <a:pt x="7939" y="39445"/>
                  </a:cubicBezTo>
                  <a:lnTo>
                    <a:pt x="10174" y="38144"/>
                  </a:lnTo>
                  <a:cubicBezTo>
                    <a:pt x="10241" y="38111"/>
                    <a:pt x="10274" y="38011"/>
                    <a:pt x="10208" y="37944"/>
                  </a:cubicBezTo>
                  <a:lnTo>
                    <a:pt x="8040" y="36676"/>
                  </a:lnTo>
                  <a:cubicBezTo>
                    <a:pt x="7989" y="36660"/>
                    <a:pt x="7939" y="36651"/>
                    <a:pt x="7885" y="36651"/>
                  </a:cubicBezTo>
                  <a:close/>
                  <a:moveTo>
                    <a:pt x="20657" y="37202"/>
                  </a:moveTo>
                  <a:cubicBezTo>
                    <a:pt x="20599" y="37202"/>
                    <a:pt x="20548" y="37227"/>
                    <a:pt x="20515" y="37277"/>
                  </a:cubicBezTo>
                  <a:lnTo>
                    <a:pt x="18213" y="38578"/>
                  </a:lnTo>
                  <a:cubicBezTo>
                    <a:pt x="18113" y="38611"/>
                    <a:pt x="18080" y="38678"/>
                    <a:pt x="18213" y="38778"/>
                  </a:cubicBezTo>
                  <a:lnTo>
                    <a:pt x="20382" y="40012"/>
                  </a:lnTo>
                  <a:cubicBezTo>
                    <a:pt x="20448" y="40046"/>
                    <a:pt x="20498" y="40062"/>
                    <a:pt x="20548" y="40062"/>
                  </a:cubicBezTo>
                  <a:cubicBezTo>
                    <a:pt x="20599" y="40062"/>
                    <a:pt x="20649" y="40046"/>
                    <a:pt x="20715" y="40012"/>
                  </a:cubicBezTo>
                  <a:lnTo>
                    <a:pt x="23017" y="38745"/>
                  </a:lnTo>
                  <a:cubicBezTo>
                    <a:pt x="23084" y="38678"/>
                    <a:pt x="23117" y="38611"/>
                    <a:pt x="23017" y="38511"/>
                  </a:cubicBezTo>
                  <a:lnTo>
                    <a:pt x="20849" y="37277"/>
                  </a:lnTo>
                  <a:cubicBezTo>
                    <a:pt x="20782" y="37227"/>
                    <a:pt x="20715" y="37202"/>
                    <a:pt x="20657" y="37202"/>
                  </a:cubicBezTo>
                  <a:close/>
                  <a:moveTo>
                    <a:pt x="32903" y="37360"/>
                  </a:moveTo>
                  <a:cubicBezTo>
                    <a:pt x="32849" y="37360"/>
                    <a:pt x="32791" y="37377"/>
                    <a:pt x="32724" y="37410"/>
                  </a:cubicBezTo>
                  <a:lnTo>
                    <a:pt x="30422" y="38678"/>
                  </a:lnTo>
                  <a:cubicBezTo>
                    <a:pt x="30355" y="38745"/>
                    <a:pt x="30289" y="38811"/>
                    <a:pt x="30389" y="38911"/>
                  </a:cubicBezTo>
                  <a:lnTo>
                    <a:pt x="32557" y="40146"/>
                  </a:lnTo>
                  <a:cubicBezTo>
                    <a:pt x="32630" y="40201"/>
                    <a:pt x="32694" y="40225"/>
                    <a:pt x="32753" y="40225"/>
                  </a:cubicBezTo>
                  <a:cubicBezTo>
                    <a:pt x="32801" y="40225"/>
                    <a:pt x="32846" y="40209"/>
                    <a:pt x="32891" y="40179"/>
                  </a:cubicBezTo>
                  <a:lnTo>
                    <a:pt x="35192" y="38845"/>
                  </a:lnTo>
                  <a:cubicBezTo>
                    <a:pt x="35259" y="38811"/>
                    <a:pt x="35292" y="38745"/>
                    <a:pt x="35226" y="38645"/>
                  </a:cubicBezTo>
                  <a:lnTo>
                    <a:pt x="33057" y="37410"/>
                  </a:lnTo>
                  <a:cubicBezTo>
                    <a:pt x="33007" y="37377"/>
                    <a:pt x="32957" y="37360"/>
                    <a:pt x="32903" y="37360"/>
                  </a:cubicBezTo>
                  <a:close/>
                  <a:moveTo>
                    <a:pt x="12976" y="38036"/>
                  </a:moveTo>
                  <a:cubicBezTo>
                    <a:pt x="12910" y="38036"/>
                    <a:pt x="12843" y="38061"/>
                    <a:pt x="12776" y="38111"/>
                  </a:cubicBezTo>
                  <a:lnTo>
                    <a:pt x="10541" y="39412"/>
                  </a:lnTo>
                  <a:cubicBezTo>
                    <a:pt x="10441" y="39445"/>
                    <a:pt x="10408" y="39512"/>
                    <a:pt x="10541" y="39612"/>
                  </a:cubicBezTo>
                  <a:lnTo>
                    <a:pt x="12710" y="40846"/>
                  </a:lnTo>
                  <a:cubicBezTo>
                    <a:pt x="12776" y="40879"/>
                    <a:pt x="12826" y="40896"/>
                    <a:pt x="12876" y="40896"/>
                  </a:cubicBezTo>
                  <a:cubicBezTo>
                    <a:pt x="12926" y="40896"/>
                    <a:pt x="12976" y="40879"/>
                    <a:pt x="13043" y="40846"/>
                  </a:cubicBezTo>
                  <a:lnTo>
                    <a:pt x="15345" y="39579"/>
                  </a:lnTo>
                  <a:cubicBezTo>
                    <a:pt x="15411" y="39512"/>
                    <a:pt x="15445" y="39445"/>
                    <a:pt x="15345" y="39345"/>
                  </a:cubicBezTo>
                  <a:lnTo>
                    <a:pt x="13177" y="38111"/>
                  </a:lnTo>
                  <a:cubicBezTo>
                    <a:pt x="13110" y="38061"/>
                    <a:pt x="13043" y="38036"/>
                    <a:pt x="12976" y="38036"/>
                  </a:cubicBezTo>
                  <a:close/>
                  <a:moveTo>
                    <a:pt x="24643" y="38528"/>
                  </a:moveTo>
                  <a:cubicBezTo>
                    <a:pt x="24585" y="38528"/>
                    <a:pt x="24518" y="38544"/>
                    <a:pt x="24451" y="38578"/>
                  </a:cubicBezTo>
                  <a:lnTo>
                    <a:pt x="22183" y="39845"/>
                  </a:lnTo>
                  <a:cubicBezTo>
                    <a:pt x="22083" y="39912"/>
                    <a:pt x="22050" y="39979"/>
                    <a:pt x="22116" y="40079"/>
                  </a:cubicBezTo>
                  <a:lnTo>
                    <a:pt x="24284" y="41313"/>
                  </a:lnTo>
                  <a:cubicBezTo>
                    <a:pt x="24368" y="41330"/>
                    <a:pt x="24443" y="41338"/>
                    <a:pt x="24510" y="41338"/>
                  </a:cubicBezTo>
                  <a:cubicBezTo>
                    <a:pt x="24576" y="41338"/>
                    <a:pt x="24635" y="41330"/>
                    <a:pt x="24685" y="41313"/>
                  </a:cubicBezTo>
                  <a:lnTo>
                    <a:pt x="26953" y="40012"/>
                  </a:lnTo>
                  <a:cubicBezTo>
                    <a:pt x="27053" y="39979"/>
                    <a:pt x="27086" y="39912"/>
                    <a:pt x="26953" y="39812"/>
                  </a:cubicBezTo>
                  <a:lnTo>
                    <a:pt x="24785" y="38578"/>
                  </a:lnTo>
                  <a:cubicBezTo>
                    <a:pt x="24751" y="38544"/>
                    <a:pt x="24701" y="38528"/>
                    <a:pt x="24643" y="38528"/>
                  </a:cubicBezTo>
                  <a:close/>
                  <a:moveTo>
                    <a:pt x="17317" y="39148"/>
                  </a:moveTo>
                  <a:cubicBezTo>
                    <a:pt x="17259" y="39148"/>
                    <a:pt x="17209" y="39163"/>
                    <a:pt x="17179" y="39178"/>
                  </a:cubicBezTo>
                  <a:lnTo>
                    <a:pt x="14878" y="40513"/>
                  </a:lnTo>
                  <a:cubicBezTo>
                    <a:pt x="14778" y="40579"/>
                    <a:pt x="14744" y="40646"/>
                    <a:pt x="14878" y="40746"/>
                  </a:cubicBezTo>
                  <a:lnTo>
                    <a:pt x="17046" y="41980"/>
                  </a:lnTo>
                  <a:cubicBezTo>
                    <a:pt x="17079" y="41997"/>
                    <a:pt x="17129" y="42005"/>
                    <a:pt x="17188" y="42005"/>
                  </a:cubicBezTo>
                  <a:cubicBezTo>
                    <a:pt x="17246" y="42005"/>
                    <a:pt x="17313" y="41997"/>
                    <a:pt x="17380" y="41980"/>
                  </a:cubicBezTo>
                  <a:lnTo>
                    <a:pt x="19681" y="40679"/>
                  </a:lnTo>
                  <a:cubicBezTo>
                    <a:pt x="19748" y="40646"/>
                    <a:pt x="19781" y="40546"/>
                    <a:pt x="19715" y="40479"/>
                  </a:cubicBezTo>
                  <a:lnTo>
                    <a:pt x="17546" y="39245"/>
                  </a:lnTo>
                  <a:cubicBezTo>
                    <a:pt x="17473" y="39171"/>
                    <a:pt x="17389" y="39148"/>
                    <a:pt x="17317" y="39148"/>
                  </a:cubicBezTo>
                  <a:close/>
                  <a:moveTo>
                    <a:pt x="29567" y="39287"/>
                  </a:moveTo>
                  <a:cubicBezTo>
                    <a:pt x="29513" y="39287"/>
                    <a:pt x="29455" y="39295"/>
                    <a:pt x="29388" y="39312"/>
                  </a:cubicBezTo>
                  <a:lnTo>
                    <a:pt x="27086" y="40613"/>
                  </a:lnTo>
                  <a:cubicBezTo>
                    <a:pt x="27020" y="40646"/>
                    <a:pt x="26953" y="40746"/>
                    <a:pt x="27086" y="40813"/>
                  </a:cubicBezTo>
                  <a:lnTo>
                    <a:pt x="29255" y="42080"/>
                  </a:lnTo>
                  <a:cubicBezTo>
                    <a:pt x="29313" y="42119"/>
                    <a:pt x="29372" y="42136"/>
                    <a:pt x="29431" y="42136"/>
                  </a:cubicBezTo>
                  <a:cubicBezTo>
                    <a:pt x="29472" y="42136"/>
                    <a:pt x="29513" y="42127"/>
                    <a:pt x="29555" y="42114"/>
                  </a:cubicBezTo>
                  <a:lnTo>
                    <a:pt x="31857" y="40779"/>
                  </a:lnTo>
                  <a:cubicBezTo>
                    <a:pt x="31923" y="40746"/>
                    <a:pt x="31957" y="40646"/>
                    <a:pt x="31890" y="40579"/>
                  </a:cubicBezTo>
                  <a:lnTo>
                    <a:pt x="29722" y="39312"/>
                  </a:lnTo>
                  <a:cubicBezTo>
                    <a:pt x="29672" y="39295"/>
                    <a:pt x="29622" y="39287"/>
                    <a:pt x="29567" y="39287"/>
                  </a:cubicBezTo>
                  <a:close/>
                  <a:moveTo>
                    <a:pt x="3169" y="39420"/>
                  </a:moveTo>
                  <a:cubicBezTo>
                    <a:pt x="3111" y="39420"/>
                    <a:pt x="3053" y="39428"/>
                    <a:pt x="3003" y="39445"/>
                  </a:cubicBezTo>
                  <a:lnTo>
                    <a:pt x="101" y="41080"/>
                  </a:lnTo>
                  <a:cubicBezTo>
                    <a:pt x="34" y="41113"/>
                    <a:pt x="0" y="41180"/>
                    <a:pt x="101" y="41280"/>
                  </a:cubicBezTo>
                  <a:lnTo>
                    <a:pt x="2269" y="42514"/>
                  </a:lnTo>
                  <a:cubicBezTo>
                    <a:pt x="2319" y="42547"/>
                    <a:pt x="2377" y="42564"/>
                    <a:pt x="2436" y="42564"/>
                  </a:cubicBezTo>
                  <a:cubicBezTo>
                    <a:pt x="2494" y="42564"/>
                    <a:pt x="2552" y="42547"/>
                    <a:pt x="2602" y="42514"/>
                  </a:cubicBezTo>
                  <a:lnTo>
                    <a:pt x="5404" y="40913"/>
                  </a:lnTo>
                  <a:cubicBezTo>
                    <a:pt x="5504" y="40846"/>
                    <a:pt x="5504" y="40779"/>
                    <a:pt x="5404" y="40746"/>
                  </a:cubicBezTo>
                  <a:lnTo>
                    <a:pt x="5504" y="40679"/>
                  </a:lnTo>
                  <a:lnTo>
                    <a:pt x="3336" y="39445"/>
                  </a:lnTo>
                  <a:cubicBezTo>
                    <a:pt x="3286" y="39428"/>
                    <a:pt x="3228" y="39420"/>
                    <a:pt x="3169" y="39420"/>
                  </a:cubicBezTo>
                  <a:close/>
                  <a:moveTo>
                    <a:pt x="9641" y="39987"/>
                  </a:moveTo>
                  <a:cubicBezTo>
                    <a:pt x="9591" y="39987"/>
                    <a:pt x="9541" y="39995"/>
                    <a:pt x="9507" y="40012"/>
                  </a:cubicBezTo>
                  <a:lnTo>
                    <a:pt x="7206" y="41313"/>
                  </a:lnTo>
                  <a:cubicBezTo>
                    <a:pt x="7106" y="41346"/>
                    <a:pt x="7072" y="41447"/>
                    <a:pt x="7172" y="41513"/>
                  </a:cubicBezTo>
                  <a:lnTo>
                    <a:pt x="9340" y="42781"/>
                  </a:lnTo>
                  <a:cubicBezTo>
                    <a:pt x="9374" y="42797"/>
                    <a:pt x="9424" y="42806"/>
                    <a:pt x="9482" y="42806"/>
                  </a:cubicBezTo>
                  <a:cubicBezTo>
                    <a:pt x="9541" y="42806"/>
                    <a:pt x="9607" y="42797"/>
                    <a:pt x="9674" y="42781"/>
                  </a:cubicBezTo>
                  <a:lnTo>
                    <a:pt x="11942" y="41480"/>
                  </a:lnTo>
                  <a:cubicBezTo>
                    <a:pt x="12042" y="41447"/>
                    <a:pt x="12076" y="41346"/>
                    <a:pt x="11942" y="41280"/>
                  </a:cubicBezTo>
                  <a:lnTo>
                    <a:pt x="9774" y="40012"/>
                  </a:lnTo>
                  <a:cubicBezTo>
                    <a:pt x="9741" y="39995"/>
                    <a:pt x="9691" y="39987"/>
                    <a:pt x="9641" y="39987"/>
                  </a:cubicBezTo>
                  <a:close/>
                  <a:moveTo>
                    <a:pt x="21395" y="40454"/>
                  </a:moveTo>
                  <a:cubicBezTo>
                    <a:pt x="21341" y="40454"/>
                    <a:pt x="21282" y="40462"/>
                    <a:pt x="21216" y="40479"/>
                  </a:cubicBezTo>
                  <a:lnTo>
                    <a:pt x="18914" y="41780"/>
                  </a:lnTo>
                  <a:cubicBezTo>
                    <a:pt x="18847" y="41813"/>
                    <a:pt x="18781" y="41914"/>
                    <a:pt x="18914" y="41980"/>
                  </a:cubicBezTo>
                  <a:lnTo>
                    <a:pt x="21049" y="43248"/>
                  </a:lnTo>
                  <a:cubicBezTo>
                    <a:pt x="21116" y="43264"/>
                    <a:pt x="21166" y="43273"/>
                    <a:pt x="21216" y="43273"/>
                  </a:cubicBezTo>
                  <a:cubicBezTo>
                    <a:pt x="21266" y="43273"/>
                    <a:pt x="21316" y="43264"/>
                    <a:pt x="21382" y="43248"/>
                  </a:cubicBezTo>
                  <a:lnTo>
                    <a:pt x="23684" y="41947"/>
                  </a:lnTo>
                  <a:cubicBezTo>
                    <a:pt x="23751" y="41880"/>
                    <a:pt x="23784" y="41813"/>
                    <a:pt x="23717" y="41747"/>
                  </a:cubicBezTo>
                  <a:lnTo>
                    <a:pt x="21549" y="40479"/>
                  </a:lnTo>
                  <a:cubicBezTo>
                    <a:pt x="21499" y="40462"/>
                    <a:pt x="21449" y="40454"/>
                    <a:pt x="21395" y="40454"/>
                  </a:cubicBezTo>
                  <a:close/>
                  <a:moveTo>
                    <a:pt x="14010" y="41063"/>
                  </a:moveTo>
                  <a:cubicBezTo>
                    <a:pt x="13952" y="41063"/>
                    <a:pt x="13894" y="41080"/>
                    <a:pt x="13844" y="41113"/>
                  </a:cubicBezTo>
                  <a:lnTo>
                    <a:pt x="11542" y="42414"/>
                  </a:lnTo>
                  <a:cubicBezTo>
                    <a:pt x="11442" y="42447"/>
                    <a:pt x="11409" y="42514"/>
                    <a:pt x="11509" y="42614"/>
                  </a:cubicBezTo>
                  <a:lnTo>
                    <a:pt x="13710" y="43848"/>
                  </a:lnTo>
                  <a:cubicBezTo>
                    <a:pt x="13744" y="43882"/>
                    <a:pt x="13794" y="43898"/>
                    <a:pt x="13852" y="43898"/>
                  </a:cubicBezTo>
                  <a:cubicBezTo>
                    <a:pt x="13910" y="43898"/>
                    <a:pt x="13977" y="43882"/>
                    <a:pt x="14044" y="43848"/>
                  </a:cubicBezTo>
                  <a:lnTo>
                    <a:pt x="16345" y="42581"/>
                  </a:lnTo>
                  <a:cubicBezTo>
                    <a:pt x="16412" y="42514"/>
                    <a:pt x="16446" y="42447"/>
                    <a:pt x="16345" y="42347"/>
                  </a:cubicBezTo>
                  <a:lnTo>
                    <a:pt x="14177" y="41113"/>
                  </a:lnTo>
                  <a:cubicBezTo>
                    <a:pt x="14127" y="41080"/>
                    <a:pt x="14069" y="41063"/>
                    <a:pt x="14010" y="41063"/>
                  </a:cubicBezTo>
                  <a:close/>
                  <a:moveTo>
                    <a:pt x="26219" y="41155"/>
                  </a:moveTo>
                  <a:cubicBezTo>
                    <a:pt x="26169" y="41155"/>
                    <a:pt x="26119" y="41163"/>
                    <a:pt x="26052" y="41180"/>
                  </a:cubicBezTo>
                  <a:lnTo>
                    <a:pt x="23751" y="42514"/>
                  </a:lnTo>
                  <a:cubicBezTo>
                    <a:pt x="23684" y="42581"/>
                    <a:pt x="23617" y="42647"/>
                    <a:pt x="23751" y="42747"/>
                  </a:cubicBezTo>
                  <a:lnTo>
                    <a:pt x="25919" y="43982"/>
                  </a:lnTo>
                  <a:cubicBezTo>
                    <a:pt x="25952" y="43998"/>
                    <a:pt x="25994" y="44007"/>
                    <a:pt x="26044" y="44007"/>
                  </a:cubicBezTo>
                  <a:cubicBezTo>
                    <a:pt x="26094" y="44007"/>
                    <a:pt x="26152" y="43998"/>
                    <a:pt x="26219" y="43982"/>
                  </a:cubicBezTo>
                  <a:lnTo>
                    <a:pt x="26253" y="43982"/>
                  </a:lnTo>
                  <a:lnTo>
                    <a:pt x="28554" y="42647"/>
                  </a:lnTo>
                  <a:cubicBezTo>
                    <a:pt x="28621" y="42614"/>
                    <a:pt x="28688" y="42514"/>
                    <a:pt x="28554" y="42447"/>
                  </a:cubicBezTo>
                  <a:lnTo>
                    <a:pt x="26386" y="41180"/>
                  </a:lnTo>
                  <a:cubicBezTo>
                    <a:pt x="26319" y="41163"/>
                    <a:pt x="26269" y="41155"/>
                    <a:pt x="26219" y="41155"/>
                  </a:cubicBezTo>
                  <a:close/>
                  <a:moveTo>
                    <a:pt x="6430" y="41863"/>
                  </a:moveTo>
                  <a:cubicBezTo>
                    <a:pt x="6372" y="41863"/>
                    <a:pt x="6305" y="41880"/>
                    <a:pt x="6238" y="41914"/>
                  </a:cubicBezTo>
                  <a:lnTo>
                    <a:pt x="3937" y="43248"/>
                  </a:lnTo>
                  <a:cubicBezTo>
                    <a:pt x="3870" y="43281"/>
                    <a:pt x="3803" y="43348"/>
                    <a:pt x="3937" y="43448"/>
                  </a:cubicBezTo>
                  <a:lnTo>
                    <a:pt x="6105" y="44682"/>
                  </a:lnTo>
                  <a:cubicBezTo>
                    <a:pt x="6155" y="44716"/>
                    <a:pt x="6213" y="44732"/>
                    <a:pt x="6272" y="44732"/>
                  </a:cubicBezTo>
                  <a:cubicBezTo>
                    <a:pt x="6330" y="44732"/>
                    <a:pt x="6388" y="44716"/>
                    <a:pt x="6438" y="44682"/>
                  </a:cubicBezTo>
                  <a:lnTo>
                    <a:pt x="8740" y="43415"/>
                  </a:lnTo>
                  <a:cubicBezTo>
                    <a:pt x="8773" y="43348"/>
                    <a:pt x="8840" y="43248"/>
                    <a:pt x="8707" y="43181"/>
                  </a:cubicBezTo>
                  <a:lnTo>
                    <a:pt x="8740" y="43148"/>
                  </a:lnTo>
                  <a:lnTo>
                    <a:pt x="6572" y="41914"/>
                  </a:lnTo>
                  <a:cubicBezTo>
                    <a:pt x="6538" y="41880"/>
                    <a:pt x="6488" y="41863"/>
                    <a:pt x="6430" y="41863"/>
                  </a:cubicBezTo>
                  <a:close/>
                  <a:moveTo>
                    <a:pt x="47534" y="32482"/>
                  </a:moveTo>
                  <a:cubicBezTo>
                    <a:pt x="47476" y="32482"/>
                    <a:pt x="47418" y="32490"/>
                    <a:pt x="47368" y="32507"/>
                  </a:cubicBezTo>
                  <a:lnTo>
                    <a:pt x="28588" y="43348"/>
                  </a:lnTo>
                  <a:cubicBezTo>
                    <a:pt x="28521" y="43415"/>
                    <a:pt x="28454" y="43481"/>
                    <a:pt x="28554" y="43581"/>
                  </a:cubicBezTo>
                  <a:lnTo>
                    <a:pt x="30722" y="44816"/>
                  </a:lnTo>
                  <a:cubicBezTo>
                    <a:pt x="30756" y="44832"/>
                    <a:pt x="30806" y="44841"/>
                    <a:pt x="30864" y="44841"/>
                  </a:cubicBezTo>
                  <a:cubicBezTo>
                    <a:pt x="30923" y="44841"/>
                    <a:pt x="30989" y="44832"/>
                    <a:pt x="31056" y="44816"/>
                  </a:cubicBezTo>
                  <a:lnTo>
                    <a:pt x="49803" y="33975"/>
                  </a:lnTo>
                  <a:cubicBezTo>
                    <a:pt x="49903" y="33941"/>
                    <a:pt x="49936" y="33841"/>
                    <a:pt x="49803" y="33774"/>
                  </a:cubicBezTo>
                  <a:lnTo>
                    <a:pt x="47701" y="32507"/>
                  </a:lnTo>
                  <a:cubicBezTo>
                    <a:pt x="47651" y="32490"/>
                    <a:pt x="47593" y="32482"/>
                    <a:pt x="47534" y="32482"/>
                  </a:cubicBezTo>
                  <a:close/>
                  <a:moveTo>
                    <a:pt x="18001" y="42364"/>
                  </a:moveTo>
                  <a:cubicBezTo>
                    <a:pt x="17947" y="42364"/>
                    <a:pt x="17897" y="42381"/>
                    <a:pt x="17847" y="42414"/>
                  </a:cubicBezTo>
                  <a:lnTo>
                    <a:pt x="15545" y="43681"/>
                  </a:lnTo>
                  <a:cubicBezTo>
                    <a:pt x="15445" y="43748"/>
                    <a:pt x="15411" y="43815"/>
                    <a:pt x="15545" y="43915"/>
                  </a:cubicBezTo>
                  <a:lnTo>
                    <a:pt x="17713" y="45149"/>
                  </a:lnTo>
                  <a:cubicBezTo>
                    <a:pt x="17746" y="45166"/>
                    <a:pt x="17796" y="45174"/>
                    <a:pt x="17855" y="45174"/>
                  </a:cubicBezTo>
                  <a:cubicBezTo>
                    <a:pt x="17913" y="45174"/>
                    <a:pt x="17980" y="45166"/>
                    <a:pt x="18047" y="45149"/>
                  </a:cubicBezTo>
                  <a:lnTo>
                    <a:pt x="20348" y="43848"/>
                  </a:lnTo>
                  <a:cubicBezTo>
                    <a:pt x="20415" y="43815"/>
                    <a:pt x="20448" y="43748"/>
                    <a:pt x="20348" y="43648"/>
                  </a:cubicBezTo>
                  <a:lnTo>
                    <a:pt x="18180" y="42414"/>
                  </a:lnTo>
                  <a:cubicBezTo>
                    <a:pt x="18113" y="42381"/>
                    <a:pt x="18055" y="42364"/>
                    <a:pt x="18001" y="42364"/>
                  </a:cubicBezTo>
                  <a:close/>
                  <a:moveTo>
                    <a:pt x="22883" y="43156"/>
                  </a:moveTo>
                  <a:cubicBezTo>
                    <a:pt x="22833" y="43156"/>
                    <a:pt x="22783" y="43164"/>
                    <a:pt x="22717" y="43181"/>
                  </a:cubicBezTo>
                  <a:lnTo>
                    <a:pt x="20415" y="44515"/>
                  </a:lnTo>
                  <a:cubicBezTo>
                    <a:pt x="20348" y="44582"/>
                    <a:pt x="20282" y="44649"/>
                    <a:pt x="20415" y="44716"/>
                  </a:cubicBezTo>
                  <a:lnTo>
                    <a:pt x="22583" y="45983"/>
                  </a:lnTo>
                  <a:cubicBezTo>
                    <a:pt x="22683" y="45983"/>
                    <a:pt x="22783" y="45983"/>
                    <a:pt x="22883" y="45950"/>
                  </a:cubicBezTo>
                  <a:lnTo>
                    <a:pt x="25185" y="44649"/>
                  </a:lnTo>
                  <a:cubicBezTo>
                    <a:pt x="25252" y="44615"/>
                    <a:pt x="25285" y="44515"/>
                    <a:pt x="25218" y="44449"/>
                  </a:cubicBezTo>
                  <a:lnTo>
                    <a:pt x="23050" y="43181"/>
                  </a:lnTo>
                  <a:cubicBezTo>
                    <a:pt x="22984" y="43164"/>
                    <a:pt x="22934" y="43156"/>
                    <a:pt x="22883" y="43156"/>
                  </a:cubicBezTo>
                  <a:close/>
                  <a:moveTo>
                    <a:pt x="10766" y="42989"/>
                  </a:moveTo>
                  <a:cubicBezTo>
                    <a:pt x="10708" y="42989"/>
                    <a:pt x="10641" y="42998"/>
                    <a:pt x="10575" y="43014"/>
                  </a:cubicBezTo>
                  <a:lnTo>
                    <a:pt x="7072" y="45082"/>
                  </a:lnTo>
                  <a:cubicBezTo>
                    <a:pt x="7005" y="45116"/>
                    <a:pt x="6939" y="45183"/>
                    <a:pt x="7072" y="45283"/>
                  </a:cubicBezTo>
                  <a:lnTo>
                    <a:pt x="9240" y="46517"/>
                  </a:lnTo>
                  <a:cubicBezTo>
                    <a:pt x="9274" y="46550"/>
                    <a:pt x="9324" y="46567"/>
                    <a:pt x="9382" y="46567"/>
                  </a:cubicBezTo>
                  <a:cubicBezTo>
                    <a:pt x="9441" y="46567"/>
                    <a:pt x="9507" y="46550"/>
                    <a:pt x="9574" y="46517"/>
                  </a:cubicBezTo>
                  <a:lnTo>
                    <a:pt x="13076" y="44482"/>
                  </a:lnTo>
                  <a:cubicBezTo>
                    <a:pt x="13076" y="44449"/>
                    <a:pt x="13076" y="44349"/>
                    <a:pt x="13043" y="44315"/>
                  </a:cubicBezTo>
                  <a:lnTo>
                    <a:pt x="13076" y="44282"/>
                  </a:lnTo>
                  <a:lnTo>
                    <a:pt x="10908" y="43014"/>
                  </a:lnTo>
                  <a:cubicBezTo>
                    <a:pt x="10875" y="42998"/>
                    <a:pt x="10825" y="42989"/>
                    <a:pt x="10766" y="42989"/>
                  </a:cubicBezTo>
                  <a:close/>
                  <a:moveTo>
                    <a:pt x="27733" y="43898"/>
                  </a:moveTo>
                  <a:cubicBezTo>
                    <a:pt x="27679" y="43898"/>
                    <a:pt x="27620" y="43915"/>
                    <a:pt x="27553" y="43948"/>
                  </a:cubicBezTo>
                  <a:lnTo>
                    <a:pt x="24751" y="45549"/>
                  </a:lnTo>
                  <a:cubicBezTo>
                    <a:pt x="24685" y="45616"/>
                    <a:pt x="24618" y="45683"/>
                    <a:pt x="24751" y="45783"/>
                  </a:cubicBezTo>
                  <a:lnTo>
                    <a:pt x="26920" y="47017"/>
                  </a:lnTo>
                  <a:cubicBezTo>
                    <a:pt x="26986" y="47051"/>
                    <a:pt x="27036" y="47067"/>
                    <a:pt x="27086" y="47067"/>
                  </a:cubicBezTo>
                  <a:cubicBezTo>
                    <a:pt x="27137" y="47067"/>
                    <a:pt x="27187" y="47051"/>
                    <a:pt x="27253" y="47017"/>
                  </a:cubicBezTo>
                  <a:lnTo>
                    <a:pt x="30055" y="45416"/>
                  </a:lnTo>
                  <a:cubicBezTo>
                    <a:pt x="30122" y="45349"/>
                    <a:pt x="30189" y="45283"/>
                    <a:pt x="30089" y="45183"/>
                  </a:cubicBezTo>
                  <a:lnTo>
                    <a:pt x="27887" y="43948"/>
                  </a:lnTo>
                  <a:cubicBezTo>
                    <a:pt x="27837" y="43915"/>
                    <a:pt x="27787" y="43898"/>
                    <a:pt x="27733" y="43898"/>
                  </a:cubicBezTo>
                  <a:close/>
                  <a:moveTo>
                    <a:pt x="19514" y="45091"/>
                  </a:moveTo>
                  <a:cubicBezTo>
                    <a:pt x="19456" y="45091"/>
                    <a:pt x="19398" y="45099"/>
                    <a:pt x="19348" y="45116"/>
                  </a:cubicBezTo>
                  <a:lnTo>
                    <a:pt x="17046" y="46450"/>
                  </a:lnTo>
                  <a:cubicBezTo>
                    <a:pt x="16946" y="46483"/>
                    <a:pt x="16913" y="46584"/>
                    <a:pt x="17013" y="46650"/>
                  </a:cubicBezTo>
                  <a:lnTo>
                    <a:pt x="19214" y="47851"/>
                  </a:lnTo>
                  <a:cubicBezTo>
                    <a:pt x="19248" y="47884"/>
                    <a:pt x="19298" y="47901"/>
                    <a:pt x="19356" y="47901"/>
                  </a:cubicBezTo>
                  <a:cubicBezTo>
                    <a:pt x="19414" y="47901"/>
                    <a:pt x="19481" y="47884"/>
                    <a:pt x="19548" y="47851"/>
                  </a:cubicBezTo>
                  <a:lnTo>
                    <a:pt x="21849" y="46584"/>
                  </a:lnTo>
                  <a:cubicBezTo>
                    <a:pt x="21916" y="46517"/>
                    <a:pt x="21949" y="46450"/>
                    <a:pt x="21849" y="46350"/>
                  </a:cubicBezTo>
                  <a:lnTo>
                    <a:pt x="19681" y="45116"/>
                  </a:lnTo>
                  <a:cubicBezTo>
                    <a:pt x="19631" y="45099"/>
                    <a:pt x="19573" y="45091"/>
                    <a:pt x="19514" y="45091"/>
                  </a:cubicBezTo>
                  <a:close/>
                  <a:moveTo>
                    <a:pt x="14665" y="44290"/>
                  </a:moveTo>
                  <a:cubicBezTo>
                    <a:pt x="14611" y="44290"/>
                    <a:pt x="14561" y="44299"/>
                    <a:pt x="14511" y="44315"/>
                  </a:cubicBezTo>
                  <a:lnTo>
                    <a:pt x="10108" y="46850"/>
                  </a:lnTo>
                  <a:cubicBezTo>
                    <a:pt x="10041" y="46917"/>
                    <a:pt x="10008" y="46984"/>
                    <a:pt x="10108" y="47084"/>
                  </a:cubicBezTo>
                  <a:lnTo>
                    <a:pt x="12276" y="48318"/>
                  </a:lnTo>
                  <a:cubicBezTo>
                    <a:pt x="12326" y="48335"/>
                    <a:pt x="12384" y="48343"/>
                    <a:pt x="12443" y="48343"/>
                  </a:cubicBezTo>
                  <a:cubicBezTo>
                    <a:pt x="12501" y="48343"/>
                    <a:pt x="12559" y="48335"/>
                    <a:pt x="12609" y="48318"/>
                  </a:cubicBezTo>
                  <a:lnTo>
                    <a:pt x="17013" y="45783"/>
                  </a:lnTo>
                  <a:cubicBezTo>
                    <a:pt x="17079" y="45683"/>
                    <a:pt x="17079" y="45616"/>
                    <a:pt x="17013" y="45583"/>
                  </a:cubicBezTo>
                  <a:lnTo>
                    <a:pt x="14844" y="44315"/>
                  </a:lnTo>
                  <a:cubicBezTo>
                    <a:pt x="14778" y="44299"/>
                    <a:pt x="14719" y="44290"/>
                    <a:pt x="14665" y="44290"/>
                  </a:cubicBezTo>
                  <a:close/>
                  <a:moveTo>
                    <a:pt x="23834" y="46158"/>
                  </a:moveTo>
                  <a:cubicBezTo>
                    <a:pt x="23776" y="46158"/>
                    <a:pt x="23717" y="46167"/>
                    <a:pt x="23651" y="46183"/>
                  </a:cubicBezTo>
                  <a:lnTo>
                    <a:pt x="20882" y="47818"/>
                  </a:lnTo>
                  <a:cubicBezTo>
                    <a:pt x="20782" y="47851"/>
                    <a:pt x="20749" y="47951"/>
                    <a:pt x="20882" y="48018"/>
                  </a:cubicBezTo>
                  <a:lnTo>
                    <a:pt x="23050" y="49285"/>
                  </a:lnTo>
                  <a:cubicBezTo>
                    <a:pt x="23084" y="49302"/>
                    <a:pt x="23134" y="49310"/>
                    <a:pt x="23192" y="49310"/>
                  </a:cubicBezTo>
                  <a:cubicBezTo>
                    <a:pt x="23250" y="49310"/>
                    <a:pt x="23317" y="49302"/>
                    <a:pt x="23384" y="49285"/>
                  </a:cubicBezTo>
                  <a:lnTo>
                    <a:pt x="26152" y="47651"/>
                  </a:lnTo>
                  <a:cubicBezTo>
                    <a:pt x="26253" y="47618"/>
                    <a:pt x="26286" y="47518"/>
                    <a:pt x="26152" y="47451"/>
                  </a:cubicBezTo>
                  <a:lnTo>
                    <a:pt x="24018" y="46183"/>
                  </a:lnTo>
                  <a:cubicBezTo>
                    <a:pt x="23951" y="46167"/>
                    <a:pt x="23893" y="46158"/>
                    <a:pt x="23834" y="46158"/>
                  </a:cubicBezTo>
                  <a:close/>
                  <a:moveTo>
                    <a:pt x="16225" y="46992"/>
                  </a:moveTo>
                  <a:cubicBezTo>
                    <a:pt x="16170" y="46992"/>
                    <a:pt x="16112" y="47000"/>
                    <a:pt x="16045" y="47017"/>
                  </a:cubicBezTo>
                  <a:lnTo>
                    <a:pt x="13243" y="48652"/>
                  </a:lnTo>
                  <a:cubicBezTo>
                    <a:pt x="13177" y="48685"/>
                    <a:pt x="13110" y="48785"/>
                    <a:pt x="13243" y="48852"/>
                  </a:cubicBezTo>
                  <a:lnTo>
                    <a:pt x="15411" y="50119"/>
                  </a:lnTo>
                  <a:cubicBezTo>
                    <a:pt x="15461" y="50136"/>
                    <a:pt x="15512" y="50144"/>
                    <a:pt x="15566" y="50144"/>
                  </a:cubicBezTo>
                  <a:cubicBezTo>
                    <a:pt x="15620" y="50144"/>
                    <a:pt x="15678" y="50136"/>
                    <a:pt x="15745" y="50119"/>
                  </a:cubicBezTo>
                  <a:lnTo>
                    <a:pt x="18547" y="48485"/>
                  </a:lnTo>
                  <a:cubicBezTo>
                    <a:pt x="18614" y="48418"/>
                    <a:pt x="18614" y="48318"/>
                    <a:pt x="18547" y="48285"/>
                  </a:cubicBezTo>
                  <a:lnTo>
                    <a:pt x="16379" y="47017"/>
                  </a:lnTo>
                  <a:cubicBezTo>
                    <a:pt x="16329" y="47000"/>
                    <a:pt x="16279" y="46992"/>
                    <a:pt x="16225" y="46992"/>
                  </a:cubicBezTo>
                  <a:close/>
                  <a:moveTo>
                    <a:pt x="20015" y="48368"/>
                  </a:moveTo>
                  <a:cubicBezTo>
                    <a:pt x="19956" y="48368"/>
                    <a:pt x="19898" y="48385"/>
                    <a:pt x="19848" y="48418"/>
                  </a:cubicBezTo>
                  <a:lnTo>
                    <a:pt x="16345" y="50453"/>
                  </a:lnTo>
                  <a:cubicBezTo>
                    <a:pt x="16245" y="50486"/>
                    <a:pt x="16212" y="50586"/>
                    <a:pt x="16279" y="50653"/>
                  </a:cubicBezTo>
                  <a:lnTo>
                    <a:pt x="18447" y="51921"/>
                  </a:lnTo>
                  <a:cubicBezTo>
                    <a:pt x="18497" y="51937"/>
                    <a:pt x="18547" y="51946"/>
                    <a:pt x="18601" y="51946"/>
                  </a:cubicBezTo>
                  <a:cubicBezTo>
                    <a:pt x="18655" y="51946"/>
                    <a:pt x="18714" y="51937"/>
                    <a:pt x="18781" y="51921"/>
                  </a:cubicBezTo>
                  <a:lnTo>
                    <a:pt x="22283" y="49853"/>
                  </a:lnTo>
                  <a:cubicBezTo>
                    <a:pt x="22383" y="49819"/>
                    <a:pt x="22416" y="49752"/>
                    <a:pt x="22283" y="49652"/>
                  </a:cubicBezTo>
                  <a:lnTo>
                    <a:pt x="20182" y="48418"/>
                  </a:lnTo>
                  <a:cubicBezTo>
                    <a:pt x="20132" y="48385"/>
                    <a:pt x="20073" y="48368"/>
                    <a:pt x="20015" y="48368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69;p63">
              <a:extLst>
                <a:ext uri="{FF2B5EF4-FFF2-40B4-BE49-F238E27FC236}">
                  <a16:creationId xmlns:a16="http://schemas.microsoft.com/office/drawing/2014/main" id="{D66EE2CE-D939-4D42-81D1-4579AA73E878}"/>
                </a:ext>
              </a:extLst>
            </p:cNvPr>
            <p:cNvSpPr/>
            <p:nvPr/>
          </p:nvSpPr>
          <p:spPr>
            <a:xfrm>
              <a:off x="3954650" y="3493775"/>
              <a:ext cx="884825" cy="510400"/>
            </a:xfrm>
            <a:custGeom>
              <a:avLst/>
              <a:gdLst/>
              <a:ahLst/>
              <a:cxnLst/>
              <a:rect l="l" t="t" r="r" b="b"/>
              <a:pathLst>
                <a:path w="35393" h="20416" extrusionOk="0">
                  <a:moveTo>
                    <a:pt x="22517" y="1"/>
                  </a:moveTo>
                  <a:lnTo>
                    <a:pt x="1" y="12977"/>
                  </a:lnTo>
                  <a:lnTo>
                    <a:pt x="468" y="13243"/>
                  </a:lnTo>
                  <a:lnTo>
                    <a:pt x="12877" y="20415"/>
                  </a:lnTo>
                  <a:lnTo>
                    <a:pt x="34959" y="7673"/>
                  </a:lnTo>
                  <a:lnTo>
                    <a:pt x="35393" y="7406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70;p63">
              <a:extLst>
                <a:ext uri="{FF2B5EF4-FFF2-40B4-BE49-F238E27FC236}">
                  <a16:creationId xmlns:a16="http://schemas.microsoft.com/office/drawing/2014/main" id="{2CA77D09-163C-4A85-9D7B-DCD2C10C450E}"/>
                </a:ext>
              </a:extLst>
            </p:cNvPr>
            <p:cNvSpPr/>
            <p:nvPr/>
          </p:nvSpPr>
          <p:spPr>
            <a:xfrm>
              <a:off x="3966325" y="3506275"/>
              <a:ext cx="862325" cy="497900"/>
            </a:xfrm>
            <a:custGeom>
              <a:avLst/>
              <a:gdLst/>
              <a:ahLst/>
              <a:cxnLst/>
              <a:rect l="l" t="t" r="r" b="b"/>
              <a:pathLst>
                <a:path w="34493" h="19916" extrusionOk="0">
                  <a:moveTo>
                    <a:pt x="22050" y="1"/>
                  </a:moveTo>
                  <a:lnTo>
                    <a:pt x="1" y="12743"/>
                  </a:lnTo>
                  <a:lnTo>
                    <a:pt x="12410" y="19915"/>
                  </a:lnTo>
                  <a:lnTo>
                    <a:pt x="34492" y="7173"/>
                  </a:lnTo>
                  <a:lnTo>
                    <a:pt x="2205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71;p63">
              <a:extLst>
                <a:ext uri="{FF2B5EF4-FFF2-40B4-BE49-F238E27FC236}">
                  <a16:creationId xmlns:a16="http://schemas.microsoft.com/office/drawing/2014/main" id="{11510281-B40B-4568-B9E5-97E30280FE5F}"/>
                </a:ext>
              </a:extLst>
            </p:cNvPr>
            <p:cNvSpPr/>
            <p:nvPr/>
          </p:nvSpPr>
          <p:spPr>
            <a:xfrm>
              <a:off x="3966325" y="3506275"/>
              <a:ext cx="862325" cy="497900"/>
            </a:xfrm>
            <a:custGeom>
              <a:avLst/>
              <a:gdLst/>
              <a:ahLst/>
              <a:cxnLst/>
              <a:rect l="l" t="t" r="r" b="b"/>
              <a:pathLst>
                <a:path w="34493" h="19916" extrusionOk="0">
                  <a:moveTo>
                    <a:pt x="22050" y="1"/>
                  </a:moveTo>
                  <a:lnTo>
                    <a:pt x="1" y="12743"/>
                  </a:lnTo>
                  <a:lnTo>
                    <a:pt x="12410" y="19915"/>
                  </a:lnTo>
                  <a:lnTo>
                    <a:pt x="34492" y="7173"/>
                  </a:lnTo>
                  <a:lnTo>
                    <a:pt x="22050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72;p63">
              <a:extLst>
                <a:ext uri="{FF2B5EF4-FFF2-40B4-BE49-F238E27FC236}">
                  <a16:creationId xmlns:a16="http://schemas.microsoft.com/office/drawing/2014/main" id="{DB8D94E8-124B-4E2B-8BA9-9EFF474D8A74}"/>
                </a:ext>
              </a:extLst>
            </p:cNvPr>
            <p:cNvSpPr/>
            <p:nvPr/>
          </p:nvSpPr>
          <p:spPr>
            <a:xfrm>
              <a:off x="2360200" y="3757300"/>
              <a:ext cx="5025" cy="3350"/>
            </a:xfrm>
            <a:custGeom>
              <a:avLst/>
              <a:gdLst/>
              <a:ahLst/>
              <a:cxnLst/>
              <a:rect l="l" t="t" r="r" b="b"/>
              <a:pathLst>
                <a:path w="201" h="134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34"/>
                    <a:pt x="100" y="101"/>
                    <a:pt x="200" y="134"/>
                  </a:cubicBezTo>
                  <a:cubicBezTo>
                    <a:pt x="100" y="67"/>
                    <a:pt x="67" y="34"/>
                    <a:pt x="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73;p63">
              <a:extLst>
                <a:ext uri="{FF2B5EF4-FFF2-40B4-BE49-F238E27FC236}">
                  <a16:creationId xmlns:a16="http://schemas.microsoft.com/office/drawing/2014/main" id="{6B000C50-6421-491A-8DCD-F4CF99B2DDF8}"/>
                </a:ext>
              </a:extLst>
            </p:cNvPr>
            <p:cNvSpPr/>
            <p:nvPr/>
          </p:nvSpPr>
          <p:spPr>
            <a:xfrm>
              <a:off x="2454425" y="3764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74;p63">
              <a:extLst>
                <a:ext uri="{FF2B5EF4-FFF2-40B4-BE49-F238E27FC236}">
                  <a16:creationId xmlns:a16="http://schemas.microsoft.com/office/drawing/2014/main" id="{D8C72BE0-7E95-497E-9FEE-3EF95EDA64AD}"/>
                </a:ext>
              </a:extLst>
            </p:cNvPr>
            <p:cNvSpPr/>
            <p:nvPr/>
          </p:nvSpPr>
          <p:spPr>
            <a:xfrm>
              <a:off x="2574500" y="1359750"/>
              <a:ext cx="1736275" cy="2029975"/>
            </a:xfrm>
            <a:custGeom>
              <a:avLst/>
              <a:gdLst/>
              <a:ahLst/>
              <a:cxnLst/>
              <a:rect l="l" t="t" r="r" b="b"/>
              <a:pathLst>
                <a:path w="69451" h="81199" extrusionOk="0">
                  <a:moveTo>
                    <a:pt x="68150" y="0"/>
                  </a:moveTo>
                  <a:lnTo>
                    <a:pt x="34" y="39329"/>
                  </a:lnTo>
                  <a:lnTo>
                    <a:pt x="34" y="79391"/>
                  </a:lnTo>
                  <a:cubicBezTo>
                    <a:pt x="1" y="79758"/>
                    <a:pt x="168" y="80091"/>
                    <a:pt x="468" y="80325"/>
                  </a:cubicBezTo>
                  <a:lnTo>
                    <a:pt x="1802" y="81092"/>
                  </a:lnTo>
                  <a:cubicBezTo>
                    <a:pt x="1946" y="81164"/>
                    <a:pt x="2097" y="81199"/>
                    <a:pt x="2245" y="81199"/>
                  </a:cubicBezTo>
                  <a:cubicBezTo>
                    <a:pt x="2440" y="81199"/>
                    <a:pt x="2632" y="81139"/>
                    <a:pt x="2803" y="81025"/>
                  </a:cubicBezTo>
                  <a:lnTo>
                    <a:pt x="68049" y="43331"/>
                  </a:lnTo>
                  <a:cubicBezTo>
                    <a:pt x="68883" y="42798"/>
                    <a:pt x="69417" y="41864"/>
                    <a:pt x="69450" y="40863"/>
                  </a:cubicBezTo>
                  <a:lnTo>
                    <a:pt x="69450" y="801"/>
                  </a:lnTo>
                  <a:lnTo>
                    <a:pt x="681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75;p63">
              <a:extLst>
                <a:ext uri="{FF2B5EF4-FFF2-40B4-BE49-F238E27FC236}">
                  <a16:creationId xmlns:a16="http://schemas.microsoft.com/office/drawing/2014/main" id="{908B0DB5-2961-41AE-A7EE-1291C50CB7BB}"/>
                </a:ext>
              </a:extLst>
            </p:cNvPr>
            <p:cNvSpPr/>
            <p:nvPr/>
          </p:nvSpPr>
          <p:spPr>
            <a:xfrm>
              <a:off x="2608700" y="1379775"/>
              <a:ext cx="1702075" cy="2010525"/>
            </a:xfrm>
            <a:custGeom>
              <a:avLst/>
              <a:gdLst/>
              <a:ahLst/>
              <a:cxnLst/>
              <a:rect l="l" t="t" r="r" b="b"/>
              <a:pathLst>
                <a:path w="68083" h="80421" extrusionOk="0">
                  <a:moveTo>
                    <a:pt x="68082" y="0"/>
                  </a:moveTo>
                  <a:lnTo>
                    <a:pt x="1" y="39328"/>
                  </a:lnTo>
                  <a:lnTo>
                    <a:pt x="1" y="79390"/>
                  </a:lnTo>
                  <a:cubicBezTo>
                    <a:pt x="1" y="80033"/>
                    <a:pt x="323" y="80421"/>
                    <a:pt x="799" y="80421"/>
                  </a:cubicBezTo>
                  <a:cubicBezTo>
                    <a:pt x="990" y="80421"/>
                    <a:pt x="1205" y="80358"/>
                    <a:pt x="1435" y="80224"/>
                  </a:cubicBezTo>
                  <a:lnTo>
                    <a:pt x="66681" y="42530"/>
                  </a:lnTo>
                  <a:cubicBezTo>
                    <a:pt x="67515" y="41997"/>
                    <a:pt x="68049" y="41063"/>
                    <a:pt x="68082" y="40062"/>
                  </a:cubicBezTo>
                  <a:lnTo>
                    <a:pt x="6808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76;p63">
              <a:extLst>
                <a:ext uri="{FF2B5EF4-FFF2-40B4-BE49-F238E27FC236}">
                  <a16:creationId xmlns:a16="http://schemas.microsoft.com/office/drawing/2014/main" id="{92086880-3E68-4243-A904-1290895A89C2}"/>
                </a:ext>
              </a:extLst>
            </p:cNvPr>
            <p:cNvSpPr/>
            <p:nvPr/>
          </p:nvSpPr>
          <p:spPr>
            <a:xfrm>
              <a:off x="2608700" y="1379775"/>
              <a:ext cx="1702075" cy="2009775"/>
            </a:xfrm>
            <a:custGeom>
              <a:avLst/>
              <a:gdLst/>
              <a:ahLst/>
              <a:cxnLst/>
              <a:rect l="l" t="t" r="r" b="b"/>
              <a:pathLst>
                <a:path w="68083" h="80391" extrusionOk="0">
                  <a:moveTo>
                    <a:pt x="67782" y="534"/>
                  </a:moveTo>
                  <a:lnTo>
                    <a:pt x="67782" y="40062"/>
                  </a:lnTo>
                  <a:cubicBezTo>
                    <a:pt x="67716" y="40929"/>
                    <a:pt x="67282" y="41763"/>
                    <a:pt x="66515" y="42230"/>
                  </a:cubicBezTo>
                  <a:lnTo>
                    <a:pt x="1268" y="79891"/>
                  </a:lnTo>
                  <a:cubicBezTo>
                    <a:pt x="1135" y="79957"/>
                    <a:pt x="968" y="79991"/>
                    <a:pt x="801" y="80057"/>
                  </a:cubicBezTo>
                  <a:cubicBezTo>
                    <a:pt x="401" y="80057"/>
                    <a:pt x="334" y="79590"/>
                    <a:pt x="334" y="79390"/>
                  </a:cubicBezTo>
                  <a:lnTo>
                    <a:pt x="334" y="39462"/>
                  </a:lnTo>
                  <a:lnTo>
                    <a:pt x="67782" y="534"/>
                  </a:lnTo>
                  <a:close/>
                  <a:moveTo>
                    <a:pt x="68082" y="0"/>
                  </a:moveTo>
                  <a:lnTo>
                    <a:pt x="1" y="39328"/>
                  </a:lnTo>
                  <a:lnTo>
                    <a:pt x="1" y="79390"/>
                  </a:lnTo>
                  <a:cubicBezTo>
                    <a:pt x="1" y="79991"/>
                    <a:pt x="334" y="80391"/>
                    <a:pt x="801" y="80391"/>
                  </a:cubicBezTo>
                  <a:cubicBezTo>
                    <a:pt x="1001" y="80391"/>
                    <a:pt x="1268" y="80291"/>
                    <a:pt x="1435" y="80157"/>
                  </a:cubicBezTo>
                  <a:lnTo>
                    <a:pt x="66681" y="42530"/>
                  </a:lnTo>
                  <a:cubicBezTo>
                    <a:pt x="67515" y="41997"/>
                    <a:pt x="68049" y="41063"/>
                    <a:pt x="68082" y="40062"/>
                  </a:cubicBezTo>
                  <a:lnTo>
                    <a:pt x="68082" y="0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77;p63">
              <a:extLst>
                <a:ext uri="{FF2B5EF4-FFF2-40B4-BE49-F238E27FC236}">
                  <a16:creationId xmlns:a16="http://schemas.microsoft.com/office/drawing/2014/main" id="{179E7720-375A-4DC2-8882-BAF12602A01F}"/>
                </a:ext>
              </a:extLst>
            </p:cNvPr>
            <p:cNvSpPr/>
            <p:nvPr/>
          </p:nvSpPr>
          <p:spPr>
            <a:xfrm>
              <a:off x="2608700" y="1379775"/>
              <a:ext cx="1702075" cy="1135825"/>
            </a:xfrm>
            <a:custGeom>
              <a:avLst/>
              <a:gdLst/>
              <a:ahLst/>
              <a:cxnLst/>
              <a:rect l="l" t="t" r="r" b="b"/>
              <a:pathLst>
                <a:path w="68083" h="45433" extrusionOk="0">
                  <a:moveTo>
                    <a:pt x="68082" y="0"/>
                  </a:moveTo>
                  <a:lnTo>
                    <a:pt x="1" y="39328"/>
                  </a:lnTo>
                  <a:lnTo>
                    <a:pt x="1" y="45433"/>
                  </a:lnTo>
                  <a:lnTo>
                    <a:pt x="68082" y="6171"/>
                  </a:lnTo>
                  <a:lnTo>
                    <a:pt x="68082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78;p63">
              <a:extLst>
                <a:ext uri="{FF2B5EF4-FFF2-40B4-BE49-F238E27FC236}">
                  <a16:creationId xmlns:a16="http://schemas.microsoft.com/office/drawing/2014/main" id="{7083D405-28BF-4E54-A935-0909491192F2}"/>
                </a:ext>
              </a:extLst>
            </p:cNvPr>
            <p:cNvSpPr/>
            <p:nvPr/>
          </p:nvSpPr>
          <p:spPr>
            <a:xfrm>
              <a:off x="3677800" y="1484850"/>
              <a:ext cx="533725" cy="361600"/>
            </a:xfrm>
            <a:custGeom>
              <a:avLst/>
              <a:gdLst/>
              <a:ahLst/>
              <a:cxnLst/>
              <a:rect l="l" t="t" r="r" b="b"/>
              <a:pathLst>
                <a:path w="21349" h="14464" extrusionOk="0">
                  <a:moveTo>
                    <a:pt x="21349" y="0"/>
                  </a:moveTo>
                  <a:lnTo>
                    <a:pt x="401" y="12109"/>
                  </a:lnTo>
                  <a:cubicBezTo>
                    <a:pt x="167" y="12275"/>
                    <a:pt x="0" y="12542"/>
                    <a:pt x="0" y="12843"/>
                  </a:cubicBezTo>
                  <a:lnTo>
                    <a:pt x="0" y="14177"/>
                  </a:lnTo>
                  <a:cubicBezTo>
                    <a:pt x="0" y="14347"/>
                    <a:pt x="106" y="14463"/>
                    <a:pt x="241" y="14463"/>
                  </a:cubicBezTo>
                  <a:cubicBezTo>
                    <a:pt x="291" y="14463"/>
                    <a:pt x="346" y="14447"/>
                    <a:pt x="401" y="14410"/>
                  </a:cubicBezTo>
                  <a:lnTo>
                    <a:pt x="21349" y="2335"/>
                  </a:lnTo>
                  <a:lnTo>
                    <a:pt x="2134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79;p63">
              <a:extLst>
                <a:ext uri="{FF2B5EF4-FFF2-40B4-BE49-F238E27FC236}">
                  <a16:creationId xmlns:a16="http://schemas.microsoft.com/office/drawing/2014/main" id="{AB3BDB5A-BF4A-4B57-B934-06D9AA4B21E7}"/>
                </a:ext>
              </a:extLst>
            </p:cNvPr>
            <p:cNvSpPr/>
            <p:nvPr/>
          </p:nvSpPr>
          <p:spPr>
            <a:xfrm>
              <a:off x="4211500" y="1451225"/>
              <a:ext cx="66750" cy="92025"/>
            </a:xfrm>
            <a:custGeom>
              <a:avLst/>
              <a:gdLst/>
              <a:ahLst/>
              <a:cxnLst/>
              <a:rect l="l" t="t" r="r" b="b"/>
              <a:pathLst>
                <a:path w="2670" h="3681" extrusionOk="0">
                  <a:moveTo>
                    <a:pt x="2437" y="1"/>
                  </a:moveTo>
                  <a:cubicBezTo>
                    <a:pt x="2379" y="1"/>
                    <a:pt x="2312" y="16"/>
                    <a:pt x="2236" y="44"/>
                  </a:cubicBezTo>
                  <a:lnTo>
                    <a:pt x="1" y="1345"/>
                  </a:lnTo>
                  <a:lnTo>
                    <a:pt x="1" y="3680"/>
                  </a:lnTo>
                  <a:lnTo>
                    <a:pt x="2236" y="2379"/>
                  </a:lnTo>
                  <a:cubicBezTo>
                    <a:pt x="2503" y="2212"/>
                    <a:pt x="2670" y="1945"/>
                    <a:pt x="2670" y="1645"/>
                  </a:cubicBezTo>
                  <a:lnTo>
                    <a:pt x="2670" y="311"/>
                  </a:lnTo>
                  <a:cubicBezTo>
                    <a:pt x="2670" y="96"/>
                    <a:pt x="2584" y="1"/>
                    <a:pt x="2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80;p63">
              <a:extLst>
                <a:ext uri="{FF2B5EF4-FFF2-40B4-BE49-F238E27FC236}">
                  <a16:creationId xmlns:a16="http://schemas.microsoft.com/office/drawing/2014/main" id="{E7951548-FD89-490A-B904-702B1E776F03}"/>
                </a:ext>
              </a:extLst>
            </p:cNvPr>
            <p:cNvSpPr/>
            <p:nvPr/>
          </p:nvSpPr>
          <p:spPr>
            <a:xfrm>
              <a:off x="4229850" y="1472950"/>
              <a:ext cx="35900" cy="41925"/>
            </a:xfrm>
            <a:custGeom>
              <a:avLst/>
              <a:gdLst/>
              <a:ahLst/>
              <a:cxnLst/>
              <a:rect l="l" t="t" r="r" b="b"/>
              <a:pathLst>
                <a:path w="1436" h="1677" extrusionOk="0">
                  <a:moveTo>
                    <a:pt x="835" y="176"/>
                  </a:moveTo>
                  <a:cubicBezTo>
                    <a:pt x="935" y="276"/>
                    <a:pt x="1002" y="443"/>
                    <a:pt x="968" y="576"/>
                  </a:cubicBezTo>
                  <a:cubicBezTo>
                    <a:pt x="968" y="943"/>
                    <a:pt x="801" y="1277"/>
                    <a:pt x="501" y="1477"/>
                  </a:cubicBezTo>
                  <a:cubicBezTo>
                    <a:pt x="485" y="1493"/>
                    <a:pt x="451" y="1502"/>
                    <a:pt x="418" y="1502"/>
                  </a:cubicBezTo>
                  <a:cubicBezTo>
                    <a:pt x="384" y="1502"/>
                    <a:pt x="351" y="1493"/>
                    <a:pt x="334" y="1477"/>
                  </a:cubicBezTo>
                  <a:cubicBezTo>
                    <a:pt x="268" y="1410"/>
                    <a:pt x="168" y="1243"/>
                    <a:pt x="201" y="1110"/>
                  </a:cubicBezTo>
                  <a:cubicBezTo>
                    <a:pt x="201" y="776"/>
                    <a:pt x="368" y="443"/>
                    <a:pt x="635" y="243"/>
                  </a:cubicBezTo>
                  <a:cubicBezTo>
                    <a:pt x="668" y="243"/>
                    <a:pt x="701" y="176"/>
                    <a:pt x="768" y="176"/>
                  </a:cubicBezTo>
                  <a:close/>
                  <a:moveTo>
                    <a:pt x="735" y="1"/>
                  </a:moveTo>
                  <a:cubicBezTo>
                    <a:pt x="668" y="1"/>
                    <a:pt x="601" y="26"/>
                    <a:pt x="535" y="76"/>
                  </a:cubicBezTo>
                  <a:cubicBezTo>
                    <a:pt x="201" y="309"/>
                    <a:pt x="34" y="676"/>
                    <a:pt x="34" y="1110"/>
                  </a:cubicBezTo>
                  <a:cubicBezTo>
                    <a:pt x="1" y="1310"/>
                    <a:pt x="134" y="1510"/>
                    <a:pt x="268" y="1644"/>
                  </a:cubicBezTo>
                  <a:cubicBezTo>
                    <a:pt x="301" y="1677"/>
                    <a:pt x="334" y="1677"/>
                    <a:pt x="434" y="1677"/>
                  </a:cubicBezTo>
                  <a:cubicBezTo>
                    <a:pt x="501" y="1677"/>
                    <a:pt x="535" y="1644"/>
                    <a:pt x="635" y="1610"/>
                  </a:cubicBezTo>
                  <a:cubicBezTo>
                    <a:pt x="835" y="1477"/>
                    <a:pt x="968" y="1277"/>
                    <a:pt x="1035" y="1076"/>
                  </a:cubicBezTo>
                  <a:lnTo>
                    <a:pt x="1302" y="1143"/>
                  </a:lnTo>
                  <a:lnTo>
                    <a:pt x="1335" y="1143"/>
                  </a:lnTo>
                  <a:cubicBezTo>
                    <a:pt x="1368" y="1143"/>
                    <a:pt x="1435" y="1110"/>
                    <a:pt x="1435" y="1076"/>
                  </a:cubicBezTo>
                  <a:cubicBezTo>
                    <a:pt x="1368" y="1076"/>
                    <a:pt x="1368" y="1010"/>
                    <a:pt x="1335" y="1010"/>
                  </a:cubicBezTo>
                  <a:lnTo>
                    <a:pt x="1102" y="943"/>
                  </a:lnTo>
                  <a:cubicBezTo>
                    <a:pt x="1135" y="810"/>
                    <a:pt x="1135" y="743"/>
                    <a:pt x="1135" y="609"/>
                  </a:cubicBezTo>
                  <a:cubicBezTo>
                    <a:pt x="1168" y="409"/>
                    <a:pt x="1035" y="176"/>
                    <a:pt x="935" y="76"/>
                  </a:cubicBezTo>
                  <a:cubicBezTo>
                    <a:pt x="868" y="26"/>
                    <a:pt x="801" y="1"/>
                    <a:pt x="7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81;p63">
              <a:extLst>
                <a:ext uri="{FF2B5EF4-FFF2-40B4-BE49-F238E27FC236}">
                  <a16:creationId xmlns:a16="http://schemas.microsoft.com/office/drawing/2014/main" id="{9D2B04A1-615A-4CE2-B50A-2C843D7D7203}"/>
                </a:ext>
              </a:extLst>
            </p:cNvPr>
            <p:cNvSpPr/>
            <p:nvPr/>
          </p:nvSpPr>
          <p:spPr>
            <a:xfrm>
              <a:off x="2575350" y="1260350"/>
              <a:ext cx="1737100" cy="1100975"/>
            </a:xfrm>
            <a:custGeom>
              <a:avLst/>
              <a:gdLst/>
              <a:ahLst/>
              <a:cxnLst/>
              <a:rect l="l" t="t" r="r" b="b"/>
              <a:pathLst>
                <a:path w="69484" h="44039" extrusionOk="0">
                  <a:moveTo>
                    <a:pt x="67239" y="0"/>
                  </a:moveTo>
                  <a:cubicBezTo>
                    <a:pt x="67044" y="0"/>
                    <a:pt x="66852" y="60"/>
                    <a:pt x="66681" y="174"/>
                  </a:cubicBezTo>
                  <a:lnTo>
                    <a:pt x="1435" y="37834"/>
                  </a:lnTo>
                  <a:cubicBezTo>
                    <a:pt x="601" y="38368"/>
                    <a:pt x="67" y="39302"/>
                    <a:pt x="0" y="40302"/>
                  </a:cubicBezTo>
                  <a:lnTo>
                    <a:pt x="0" y="43271"/>
                  </a:lnTo>
                  <a:lnTo>
                    <a:pt x="1335" y="44038"/>
                  </a:lnTo>
                  <a:lnTo>
                    <a:pt x="69416" y="4744"/>
                  </a:lnTo>
                  <a:lnTo>
                    <a:pt x="69416" y="1742"/>
                  </a:lnTo>
                  <a:cubicBezTo>
                    <a:pt x="69483" y="1341"/>
                    <a:pt x="69316" y="1008"/>
                    <a:pt x="69016" y="808"/>
                  </a:cubicBezTo>
                  <a:cubicBezTo>
                    <a:pt x="68783" y="741"/>
                    <a:pt x="67949" y="240"/>
                    <a:pt x="67682" y="107"/>
                  </a:cubicBezTo>
                  <a:cubicBezTo>
                    <a:pt x="67538" y="35"/>
                    <a:pt x="67387" y="0"/>
                    <a:pt x="67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82;p63">
              <a:extLst>
                <a:ext uri="{FF2B5EF4-FFF2-40B4-BE49-F238E27FC236}">
                  <a16:creationId xmlns:a16="http://schemas.microsoft.com/office/drawing/2014/main" id="{13B32EBF-8E21-4709-896E-52A19A1D0B71}"/>
                </a:ext>
              </a:extLst>
            </p:cNvPr>
            <p:cNvSpPr/>
            <p:nvPr/>
          </p:nvSpPr>
          <p:spPr>
            <a:xfrm>
              <a:off x="2608700" y="1278800"/>
              <a:ext cx="1702075" cy="1084200"/>
            </a:xfrm>
            <a:custGeom>
              <a:avLst/>
              <a:gdLst/>
              <a:ahLst/>
              <a:cxnLst/>
              <a:rect l="l" t="t" r="r" b="b"/>
              <a:pathLst>
                <a:path w="68083" h="43368" extrusionOk="0">
                  <a:moveTo>
                    <a:pt x="67325" y="1"/>
                  </a:moveTo>
                  <a:cubicBezTo>
                    <a:pt x="67135" y="1"/>
                    <a:pt x="66917" y="66"/>
                    <a:pt x="66681" y="203"/>
                  </a:cubicBezTo>
                  <a:lnTo>
                    <a:pt x="1435" y="37897"/>
                  </a:lnTo>
                  <a:cubicBezTo>
                    <a:pt x="601" y="38430"/>
                    <a:pt x="34" y="39364"/>
                    <a:pt x="1" y="40365"/>
                  </a:cubicBezTo>
                  <a:lnTo>
                    <a:pt x="1" y="43367"/>
                  </a:lnTo>
                  <a:lnTo>
                    <a:pt x="68082" y="4039"/>
                  </a:lnTo>
                  <a:lnTo>
                    <a:pt x="68082" y="1037"/>
                  </a:lnTo>
                  <a:cubicBezTo>
                    <a:pt x="68082" y="377"/>
                    <a:pt x="67783" y="1"/>
                    <a:pt x="673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83;p63">
              <a:extLst>
                <a:ext uri="{FF2B5EF4-FFF2-40B4-BE49-F238E27FC236}">
                  <a16:creationId xmlns:a16="http://schemas.microsoft.com/office/drawing/2014/main" id="{ABE3E1C8-915E-4E37-A793-54BC6087EDFB}"/>
                </a:ext>
              </a:extLst>
            </p:cNvPr>
            <p:cNvSpPr/>
            <p:nvPr/>
          </p:nvSpPr>
          <p:spPr>
            <a:xfrm>
              <a:off x="4093925" y="1416000"/>
              <a:ext cx="34225" cy="43150"/>
            </a:xfrm>
            <a:custGeom>
              <a:avLst/>
              <a:gdLst/>
              <a:ahLst/>
              <a:cxnLst/>
              <a:rect l="l" t="t" r="r" b="b"/>
              <a:pathLst>
                <a:path w="1369" h="1726" extrusionOk="0">
                  <a:moveTo>
                    <a:pt x="981" y="1"/>
                  </a:moveTo>
                  <a:cubicBezTo>
                    <a:pt x="893" y="1"/>
                    <a:pt x="797" y="28"/>
                    <a:pt x="701" y="85"/>
                  </a:cubicBezTo>
                  <a:cubicBezTo>
                    <a:pt x="301" y="352"/>
                    <a:pt x="67" y="753"/>
                    <a:pt x="1" y="1253"/>
                  </a:cubicBezTo>
                  <a:cubicBezTo>
                    <a:pt x="1" y="1553"/>
                    <a:pt x="145" y="1726"/>
                    <a:pt x="366" y="1726"/>
                  </a:cubicBezTo>
                  <a:cubicBezTo>
                    <a:pt x="464" y="1726"/>
                    <a:pt x="578" y="1692"/>
                    <a:pt x="701" y="1620"/>
                  </a:cubicBezTo>
                  <a:cubicBezTo>
                    <a:pt x="1068" y="1386"/>
                    <a:pt x="1302" y="919"/>
                    <a:pt x="1368" y="452"/>
                  </a:cubicBezTo>
                  <a:cubicBezTo>
                    <a:pt x="1368" y="167"/>
                    <a:pt x="1199" y="1"/>
                    <a:pt x="98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84;p63">
              <a:extLst>
                <a:ext uri="{FF2B5EF4-FFF2-40B4-BE49-F238E27FC236}">
                  <a16:creationId xmlns:a16="http://schemas.microsoft.com/office/drawing/2014/main" id="{4915CAD1-DBE5-4693-8429-7CED17FDE0B0}"/>
                </a:ext>
              </a:extLst>
            </p:cNvPr>
            <p:cNvSpPr/>
            <p:nvPr/>
          </p:nvSpPr>
          <p:spPr>
            <a:xfrm>
              <a:off x="4153125" y="1381825"/>
              <a:ext cx="33400" cy="42625"/>
            </a:xfrm>
            <a:custGeom>
              <a:avLst/>
              <a:gdLst/>
              <a:ahLst/>
              <a:cxnLst/>
              <a:rect l="l" t="t" r="r" b="b"/>
              <a:pathLst>
                <a:path w="1336" h="1705" extrusionOk="0">
                  <a:moveTo>
                    <a:pt x="957" y="0"/>
                  </a:moveTo>
                  <a:cubicBezTo>
                    <a:pt x="871" y="0"/>
                    <a:pt x="774" y="27"/>
                    <a:pt x="668" y="85"/>
                  </a:cubicBezTo>
                  <a:cubicBezTo>
                    <a:pt x="268" y="318"/>
                    <a:pt x="34" y="785"/>
                    <a:pt x="1" y="1252"/>
                  </a:cubicBezTo>
                  <a:cubicBezTo>
                    <a:pt x="1" y="1537"/>
                    <a:pt x="136" y="1704"/>
                    <a:pt x="359" y="1704"/>
                  </a:cubicBezTo>
                  <a:cubicBezTo>
                    <a:pt x="449" y="1704"/>
                    <a:pt x="553" y="1677"/>
                    <a:pt x="668" y="1619"/>
                  </a:cubicBezTo>
                  <a:cubicBezTo>
                    <a:pt x="1035" y="1386"/>
                    <a:pt x="1269" y="952"/>
                    <a:pt x="1335" y="452"/>
                  </a:cubicBezTo>
                  <a:cubicBezTo>
                    <a:pt x="1312" y="167"/>
                    <a:pt x="1169" y="0"/>
                    <a:pt x="957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85;p63">
              <a:extLst>
                <a:ext uri="{FF2B5EF4-FFF2-40B4-BE49-F238E27FC236}">
                  <a16:creationId xmlns:a16="http://schemas.microsoft.com/office/drawing/2014/main" id="{03AEA547-3557-4DC0-AC88-23BE8BCF606C}"/>
                </a:ext>
              </a:extLst>
            </p:cNvPr>
            <p:cNvSpPr/>
            <p:nvPr/>
          </p:nvSpPr>
          <p:spPr>
            <a:xfrm>
              <a:off x="4210675" y="1348450"/>
              <a:ext cx="34225" cy="42625"/>
            </a:xfrm>
            <a:custGeom>
              <a:avLst/>
              <a:gdLst/>
              <a:ahLst/>
              <a:cxnLst/>
              <a:rect l="l" t="t" r="r" b="b"/>
              <a:pathLst>
                <a:path w="1369" h="1705" extrusionOk="0">
                  <a:moveTo>
                    <a:pt x="984" y="1"/>
                  </a:moveTo>
                  <a:cubicBezTo>
                    <a:pt x="890" y="1"/>
                    <a:pt x="783" y="28"/>
                    <a:pt x="668" y="86"/>
                  </a:cubicBezTo>
                  <a:cubicBezTo>
                    <a:pt x="301" y="319"/>
                    <a:pt x="67" y="753"/>
                    <a:pt x="1" y="1253"/>
                  </a:cubicBezTo>
                  <a:cubicBezTo>
                    <a:pt x="1" y="1538"/>
                    <a:pt x="153" y="1705"/>
                    <a:pt x="373" y="1705"/>
                  </a:cubicBezTo>
                  <a:cubicBezTo>
                    <a:pt x="462" y="1705"/>
                    <a:pt x="562" y="1678"/>
                    <a:pt x="668" y="1620"/>
                  </a:cubicBezTo>
                  <a:cubicBezTo>
                    <a:pt x="1068" y="1386"/>
                    <a:pt x="1302" y="953"/>
                    <a:pt x="1368" y="452"/>
                  </a:cubicBezTo>
                  <a:cubicBezTo>
                    <a:pt x="1368" y="167"/>
                    <a:pt x="1216" y="1"/>
                    <a:pt x="984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86;p63">
              <a:extLst>
                <a:ext uri="{FF2B5EF4-FFF2-40B4-BE49-F238E27FC236}">
                  <a16:creationId xmlns:a16="http://schemas.microsoft.com/office/drawing/2014/main" id="{03AF2CB2-5EAE-4E56-BB0C-12E90C637DA4}"/>
                </a:ext>
              </a:extLst>
            </p:cNvPr>
            <p:cNvSpPr/>
            <p:nvPr/>
          </p:nvSpPr>
          <p:spPr>
            <a:xfrm>
              <a:off x="2608700" y="2322950"/>
              <a:ext cx="333600" cy="1066600"/>
            </a:xfrm>
            <a:custGeom>
              <a:avLst/>
              <a:gdLst/>
              <a:ahLst/>
              <a:cxnLst/>
              <a:rect l="l" t="t" r="r" b="b"/>
              <a:pathLst>
                <a:path w="13344" h="42664" extrusionOk="0">
                  <a:moveTo>
                    <a:pt x="13343" y="0"/>
                  </a:moveTo>
                  <a:lnTo>
                    <a:pt x="1" y="7706"/>
                  </a:lnTo>
                  <a:lnTo>
                    <a:pt x="1" y="41630"/>
                  </a:lnTo>
                  <a:cubicBezTo>
                    <a:pt x="1" y="42302"/>
                    <a:pt x="329" y="42664"/>
                    <a:pt x="812" y="42664"/>
                  </a:cubicBezTo>
                  <a:cubicBezTo>
                    <a:pt x="1000" y="42664"/>
                    <a:pt x="1211" y="42609"/>
                    <a:pt x="1435" y="42497"/>
                  </a:cubicBezTo>
                  <a:lnTo>
                    <a:pt x="13343" y="35592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87;p63">
              <a:extLst>
                <a:ext uri="{FF2B5EF4-FFF2-40B4-BE49-F238E27FC236}">
                  <a16:creationId xmlns:a16="http://schemas.microsoft.com/office/drawing/2014/main" id="{6965C41F-4367-421A-B539-545044AAF6D2}"/>
                </a:ext>
              </a:extLst>
            </p:cNvPr>
            <p:cNvSpPr/>
            <p:nvPr/>
          </p:nvSpPr>
          <p:spPr>
            <a:xfrm>
              <a:off x="2608700" y="2323775"/>
              <a:ext cx="333600" cy="1065775"/>
            </a:xfrm>
            <a:custGeom>
              <a:avLst/>
              <a:gdLst/>
              <a:ahLst/>
              <a:cxnLst/>
              <a:rect l="l" t="t" r="r" b="b"/>
              <a:pathLst>
                <a:path w="13344" h="42631" extrusionOk="0">
                  <a:moveTo>
                    <a:pt x="13010" y="567"/>
                  </a:moveTo>
                  <a:lnTo>
                    <a:pt x="13010" y="35359"/>
                  </a:lnTo>
                  <a:lnTo>
                    <a:pt x="1268" y="42164"/>
                  </a:lnTo>
                  <a:cubicBezTo>
                    <a:pt x="1135" y="42231"/>
                    <a:pt x="968" y="42297"/>
                    <a:pt x="801" y="42331"/>
                  </a:cubicBezTo>
                  <a:cubicBezTo>
                    <a:pt x="401" y="42331"/>
                    <a:pt x="334" y="41864"/>
                    <a:pt x="334" y="41664"/>
                  </a:cubicBezTo>
                  <a:lnTo>
                    <a:pt x="334" y="7906"/>
                  </a:lnTo>
                  <a:lnTo>
                    <a:pt x="13010" y="567"/>
                  </a:lnTo>
                  <a:close/>
                  <a:moveTo>
                    <a:pt x="13343" y="0"/>
                  </a:moveTo>
                  <a:lnTo>
                    <a:pt x="1" y="7739"/>
                  </a:lnTo>
                  <a:lnTo>
                    <a:pt x="1" y="41630"/>
                  </a:lnTo>
                  <a:cubicBezTo>
                    <a:pt x="1" y="42231"/>
                    <a:pt x="334" y="42631"/>
                    <a:pt x="801" y="42631"/>
                  </a:cubicBezTo>
                  <a:cubicBezTo>
                    <a:pt x="1001" y="42631"/>
                    <a:pt x="1268" y="42531"/>
                    <a:pt x="1435" y="42397"/>
                  </a:cubicBezTo>
                  <a:lnTo>
                    <a:pt x="13343" y="35526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88;p63">
              <a:extLst>
                <a:ext uri="{FF2B5EF4-FFF2-40B4-BE49-F238E27FC236}">
                  <a16:creationId xmlns:a16="http://schemas.microsoft.com/office/drawing/2014/main" id="{430FF32F-FC3F-4680-BE13-8575A911DBC3}"/>
                </a:ext>
              </a:extLst>
            </p:cNvPr>
            <p:cNvSpPr/>
            <p:nvPr/>
          </p:nvSpPr>
          <p:spPr>
            <a:xfrm>
              <a:off x="2708775" y="2435275"/>
              <a:ext cx="180975" cy="134325"/>
            </a:xfrm>
            <a:custGeom>
              <a:avLst/>
              <a:gdLst/>
              <a:ahLst/>
              <a:cxnLst/>
              <a:rect l="l" t="t" r="r" b="b"/>
              <a:pathLst>
                <a:path w="7239" h="5373" extrusionOk="0">
                  <a:moveTo>
                    <a:pt x="7007" y="0"/>
                  </a:moveTo>
                  <a:cubicBezTo>
                    <a:pt x="6949" y="0"/>
                    <a:pt x="6881" y="15"/>
                    <a:pt x="6805" y="44"/>
                  </a:cubicBezTo>
                  <a:lnTo>
                    <a:pt x="434" y="3780"/>
                  </a:lnTo>
                  <a:cubicBezTo>
                    <a:pt x="167" y="3946"/>
                    <a:pt x="0" y="4180"/>
                    <a:pt x="0" y="4513"/>
                  </a:cubicBezTo>
                  <a:lnTo>
                    <a:pt x="0" y="5047"/>
                  </a:lnTo>
                  <a:cubicBezTo>
                    <a:pt x="0" y="5260"/>
                    <a:pt x="84" y="5372"/>
                    <a:pt x="228" y="5372"/>
                  </a:cubicBezTo>
                  <a:cubicBezTo>
                    <a:pt x="287" y="5372"/>
                    <a:pt x="356" y="5353"/>
                    <a:pt x="434" y="5314"/>
                  </a:cubicBezTo>
                  <a:lnTo>
                    <a:pt x="6805" y="1611"/>
                  </a:lnTo>
                  <a:cubicBezTo>
                    <a:pt x="7072" y="1445"/>
                    <a:pt x="7239" y="1144"/>
                    <a:pt x="7239" y="844"/>
                  </a:cubicBezTo>
                  <a:lnTo>
                    <a:pt x="7239" y="310"/>
                  </a:lnTo>
                  <a:cubicBezTo>
                    <a:pt x="7239" y="95"/>
                    <a:pt x="7153" y="0"/>
                    <a:pt x="7007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89;p63">
              <a:extLst>
                <a:ext uri="{FF2B5EF4-FFF2-40B4-BE49-F238E27FC236}">
                  <a16:creationId xmlns:a16="http://schemas.microsoft.com/office/drawing/2014/main" id="{89B18797-9D85-41C4-ADF4-60BA9C7E652D}"/>
                </a:ext>
              </a:extLst>
            </p:cNvPr>
            <p:cNvSpPr/>
            <p:nvPr/>
          </p:nvSpPr>
          <p:spPr>
            <a:xfrm>
              <a:off x="2642050" y="2559300"/>
              <a:ext cx="33400" cy="48675"/>
            </a:xfrm>
            <a:custGeom>
              <a:avLst/>
              <a:gdLst/>
              <a:ahLst/>
              <a:cxnLst/>
              <a:rect l="l" t="t" r="r" b="b"/>
              <a:pathLst>
                <a:path w="1336" h="1947" extrusionOk="0">
                  <a:moveTo>
                    <a:pt x="1092" y="0"/>
                  </a:moveTo>
                  <a:cubicBezTo>
                    <a:pt x="1042" y="0"/>
                    <a:pt x="988" y="17"/>
                    <a:pt x="935" y="53"/>
                  </a:cubicBezTo>
                  <a:lnTo>
                    <a:pt x="434" y="353"/>
                  </a:lnTo>
                  <a:cubicBezTo>
                    <a:pt x="168" y="520"/>
                    <a:pt x="1" y="820"/>
                    <a:pt x="1" y="1087"/>
                  </a:cubicBezTo>
                  <a:lnTo>
                    <a:pt x="1" y="1654"/>
                  </a:lnTo>
                  <a:cubicBezTo>
                    <a:pt x="1" y="1841"/>
                    <a:pt x="83" y="1946"/>
                    <a:pt x="224" y="1946"/>
                  </a:cubicBezTo>
                  <a:cubicBezTo>
                    <a:pt x="284" y="1946"/>
                    <a:pt x="355" y="1927"/>
                    <a:pt x="434" y="1887"/>
                  </a:cubicBezTo>
                  <a:lnTo>
                    <a:pt x="935" y="1587"/>
                  </a:lnTo>
                  <a:cubicBezTo>
                    <a:pt x="1168" y="1420"/>
                    <a:pt x="1335" y="1154"/>
                    <a:pt x="1335" y="853"/>
                  </a:cubicBezTo>
                  <a:lnTo>
                    <a:pt x="1335" y="320"/>
                  </a:lnTo>
                  <a:cubicBezTo>
                    <a:pt x="1335" y="124"/>
                    <a:pt x="1228" y="0"/>
                    <a:pt x="109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90;p63">
              <a:extLst>
                <a:ext uri="{FF2B5EF4-FFF2-40B4-BE49-F238E27FC236}">
                  <a16:creationId xmlns:a16="http://schemas.microsoft.com/office/drawing/2014/main" id="{03DB429C-A464-439F-9B4E-03E1EA7BDD02}"/>
                </a:ext>
              </a:extLst>
            </p:cNvPr>
            <p:cNvSpPr/>
            <p:nvPr/>
          </p:nvSpPr>
          <p:spPr>
            <a:xfrm>
              <a:off x="2708775" y="2512425"/>
              <a:ext cx="180975" cy="134075"/>
            </a:xfrm>
            <a:custGeom>
              <a:avLst/>
              <a:gdLst/>
              <a:ahLst/>
              <a:cxnLst/>
              <a:rect l="l" t="t" r="r" b="b"/>
              <a:pathLst>
                <a:path w="7239" h="5363" extrusionOk="0">
                  <a:moveTo>
                    <a:pt x="7016" y="1"/>
                  </a:moveTo>
                  <a:cubicBezTo>
                    <a:pt x="6956" y="1"/>
                    <a:pt x="6885" y="20"/>
                    <a:pt x="6805" y="60"/>
                  </a:cubicBezTo>
                  <a:lnTo>
                    <a:pt x="434" y="3729"/>
                  </a:lnTo>
                  <a:cubicBezTo>
                    <a:pt x="167" y="3896"/>
                    <a:pt x="0" y="4196"/>
                    <a:pt x="0" y="4530"/>
                  </a:cubicBezTo>
                  <a:lnTo>
                    <a:pt x="0" y="5063"/>
                  </a:lnTo>
                  <a:cubicBezTo>
                    <a:pt x="0" y="5266"/>
                    <a:pt x="76" y="5362"/>
                    <a:pt x="208" y="5362"/>
                  </a:cubicBezTo>
                  <a:cubicBezTo>
                    <a:pt x="271" y="5362"/>
                    <a:pt x="347" y="5340"/>
                    <a:pt x="434" y="5297"/>
                  </a:cubicBezTo>
                  <a:lnTo>
                    <a:pt x="6805" y="1594"/>
                  </a:lnTo>
                  <a:cubicBezTo>
                    <a:pt x="7072" y="1427"/>
                    <a:pt x="7239" y="1127"/>
                    <a:pt x="7239" y="860"/>
                  </a:cubicBezTo>
                  <a:lnTo>
                    <a:pt x="7239" y="293"/>
                  </a:lnTo>
                  <a:cubicBezTo>
                    <a:pt x="7239" y="106"/>
                    <a:pt x="7157" y="1"/>
                    <a:pt x="7016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91;p63">
              <a:extLst>
                <a:ext uri="{FF2B5EF4-FFF2-40B4-BE49-F238E27FC236}">
                  <a16:creationId xmlns:a16="http://schemas.microsoft.com/office/drawing/2014/main" id="{9E641E28-A341-4665-8D64-0B83D9CB7240}"/>
                </a:ext>
              </a:extLst>
            </p:cNvPr>
            <p:cNvSpPr/>
            <p:nvPr/>
          </p:nvSpPr>
          <p:spPr>
            <a:xfrm>
              <a:off x="2642050" y="2636525"/>
              <a:ext cx="33400" cy="48625"/>
            </a:xfrm>
            <a:custGeom>
              <a:avLst/>
              <a:gdLst/>
              <a:ahLst/>
              <a:cxnLst/>
              <a:rect l="l" t="t" r="r" b="b"/>
              <a:pathLst>
                <a:path w="1336" h="1945" extrusionOk="0">
                  <a:moveTo>
                    <a:pt x="1123" y="1"/>
                  </a:moveTo>
                  <a:cubicBezTo>
                    <a:pt x="1065" y="1"/>
                    <a:pt x="1000" y="23"/>
                    <a:pt x="935" y="66"/>
                  </a:cubicBezTo>
                  <a:lnTo>
                    <a:pt x="434" y="333"/>
                  </a:lnTo>
                  <a:cubicBezTo>
                    <a:pt x="168" y="500"/>
                    <a:pt x="1" y="800"/>
                    <a:pt x="1" y="1100"/>
                  </a:cubicBezTo>
                  <a:lnTo>
                    <a:pt x="1" y="1634"/>
                  </a:lnTo>
                  <a:cubicBezTo>
                    <a:pt x="1" y="1849"/>
                    <a:pt x="86" y="1944"/>
                    <a:pt x="233" y="1944"/>
                  </a:cubicBezTo>
                  <a:cubicBezTo>
                    <a:pt x="291" y="1944"/>
                    <a:pt x="359" y="1929"/>
                    <a:pt x="434" y="1901"/>
                  </a:cubicBezTo>
                  <a:lnTo>
                    <a:pt x="935" y="1600"/>
                  </a:lnTo>
                  <a:cubicBezTo>
                    <a:pt x="1168" y="1434"/>
                    <a:pt x="1335" y="1133"/>
                    <a:pt x="1335" y="833"/>
                  </a:cubicBezTo>
                  <a:lnTo>
                    <a:pt x="1335" y="300"/>
                  </a:lnTo>
                  <a:cubicBezTo>
                    <a:pt x="1335" y="97"/>
                    <a:pt x="1244" y="1"/>
                    <a:pt x="11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92;p63">
              <a:extLst>
                <a:ext uri="{FF2B5EF4-FFF2-40B4-BE49-F238E27FC236}">
                  <a16:creationId xmlns:a16="http://schemas.microsoft.com/office/drawing/2014/main" id="{BEADE7AD-17B3-476D-BD15-AB53EABFB937}"/>
                </a:ext>
              </a:extLst>
            </p:cNvPr>
            <p:cNvSpPr/>
            <p:nvPr/>
          </p:nvSpPr>
          <p:spPr>
            <a:xfrm>
              <a:off x="2708775" y="2588350"/>
              <a:ext cx="180975" cy="134325"/>
            </a:xfrm>
            <a:custGeom>
              <a:avLst/>
              <a:gdLst/>
              <a:ahLst/>
              <a:cxnLst/>
              <a:rect l="l" t="t" r="r" b="b"/>
              <a:pathLst>
                <a:path w="7239" h="5373" extrusionOk="0">
                  <a:moveTo>
                    <a:pt x="7012" y="0"/>
                  </a:moveTo>
                  <a:cubicBezTo>
                    <a:pt x="6952" y="0"/>
                    <a:pt x="6883" y="19"/>
                    <a:pt x="6805" y="58"/>
                  </a:cubicBezTo>
                  <a:lnTo>
                    <a:pt x="434" y="3761"/>
                  </a:lnTo>
                  <a:cubicBezTo>
                    <a:pt x="167" y="3928"/>
                    <a:pt x="0" y="4228"/>
                    <a:pt x="0" y="4528"/>
                  </a:cubicBezTo>
                  <a:lnTo>
                    <a:pt x="0" y="5062"/>
                  </a:lnTo>
                  <a:cubicBezTo>
                    <a:pt x="0" y="5277"/>
                    <a:pt x="86" y="5372"/>
                    <a:pt x="232" y="5372"/>
                  </a:cubicBezTo>
                  <a:cubicBezTo>
                    <a:pt x="291" y="5372"/>
                    <a:pt x="358" y="5357"/>
                    <a:pt x="434" y="5329"/>
                  </a:cubicBezTo>
                  <a:lnTo>
                    <a:pt x="6805" y="1593"/>
                  </a:lnTo>
                  <a:cubicBezTo>
                    <a:pt x="7072" y="1426"/>
                    <a:pt x="7239" y="1159"/>
                    <a:pt x="7239" y="859"/>
                  </a:cubicBezTo>
                  <a:lnTo>
                    <a:pt x="7239" y="325"/>
                  </a:lnTo>
                  <a:cubicBezTo>
                    <a:pt x="7239" y="113"/>
                    <a:pt x="7155" y="0"/>
                    <a:pt x="7012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93;p63">
              <a:extLst>
                <a:ext uri="{FF2B5EF4-FFF2-40B4-BE49-F238E27FC236}">
                  <a16:creationId xmlns:a16="http://schemas.microsoft.com/office/drawing/2014/main" id="{CD322A91-9B10-40DF-9E87-0888A1933CFE}"/>
                </a:ext>
              </a:extLst>
            </p:cNvPr>
            <p:cNvSpPr/>
            <p:nvPr/>
          </p:nvSpPr>
          <p:spPr>
            <a:xfrm>
              <a:off x="2642050" y="2712725"/>
              <a:ext cx="33400" cy="48675"/>
            </a:xfrm>
            <a:custGeom>
              <a:avLst/>
              <a:gdLst/>
              <a:ahLst/>
              <a:cxnLst/>
              <a:rect l="l" t="t" r="r" b="b"/>
              <a:pathLst>
                <a:path w="1336" h="1947" extrusionOk="0">
                  <a:moveTo>
                    <a:pt x="1095" y="1"/>
                  </a:moveTo>
                  <a:cubicBezTo>
                    <a:pt x="1044" y="1"/>
                    <a:pt x="990" y="17"/>
                    <a:pt x="935" y="54"/>
                  </a:cubicBezTo>
                  <a:lnTo>
                    <a:pt x="434" y="354"/>
                  </a:lnTo>
                  <a:cubicBezTo>
                    <a:pt x="168" y="521"/>
                    <a:pt x="1" y="787"/>
                    <a:pt x="1" y="1088"/>
                  </a:cubicBezTo>
                  <a:lnTo>
                    <a:pt x="1" y="1621"/>
                  </a:lnTo>
                  <a:cubicBezTo>
                    <a:pt x="1" y="1834"/>
                    <a:pt x="84" y="1946"/>
                    <a:pt x="228" y="1946"/>
                  </a:cubicBezTo>
                  <a:cubicBezTo>
                    <a:pt x="287" y="1946"/>
                    <a:pt x="357" y="1927"/>
                    <a:pt x="434" y="1888"/>
                  </a:cubicBezTo>
                  <a:lnTo>
                    <a:pt x="935" y="1588"/>
                  </a:lnTo>
                  <a:cubicBezTo>
                    <a:pt x="1168" y="1421"/>
                    <a:pt x="1335" y="1121"/>
                    <a:pt x="1335" y="854"/>
                  </a:cubicBezTo>
                  <a:lnTo>
                    <a:pt x="1335" y="287"/>
                  </a:lnTo>
                  <a:cubicBezTo>
                    <a:pt x="1335" y="117"/>
                    <a:pt x="1229" y="1"/>
                    <a:pt x="109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94;p63">
              <a:extLst>
                <a:ext uri="{FF2B5EF4-FFF2-40B4-BE49-F238E27FC236}">
                  <a16:creationId xmlns:a16="http://schemas.microsoft.com/office/drawing/2014/main" id="{D38BBFEC-C4EA-406D-B51B-B7965C084EC5}"/>
                </a:ext>
              </a:extLst>
            </p:cNvPr>
            <p:cNvSpPr/>
            <p:nvPr/>
          </p:nvSpPr>
          <p:spPr>
            <a:xfrm>
              <a:off x="2708775" y="2843900"/>
              <a:ext cx="180975" cy="134325"/>
            </a:xfrm>
            <a:custGeom>
              <a:avLst/>
              <a:gdLst/>
              <a:ahLst/>
              <a:cxnLst/>
              <a:rect l="l" t="t" r="r" b="b"/>
              <a:pathLst>
                <a:path w="7239" h="5373" extrusionOk="0">
                  <a:moveTo>
                    <a:pt x="7007" y="0"/>
                  </a:moveTo>
                  <a:cubicBezTo>
                    <a:pt x="6949" y="0"/>
                    <a:pt x="6881" y="15"/>
                    <a:pt x="6805" y="44"/>
                  </a:cubicBezTo>
                  <a:lnTo>
                    <a:pt x="434" y="3780"/>
                  </a:lnTo>
                  <a:cubicBezTo>
                    <a:pt x="167" y="3913"/>
                    <a:pt x="67" y="4180"/>
                    <a:pt x="0" y="4514"/>
                  </a:cubicBezTo>
                  <a:lnTo>
                    <a:pt x="0" y="5047"/>
                  </a:lnTo>
                  <a:cubicBezTo>
                    <a:pt x="0" y="5260"/>
                    <a:pt x="84" y="5372"/>
                    <a:pt x="228" y="5372"/>
                  </a:cubicBezTo>
                  <a:cubicBezTo>
                    <a:pt x="287" y="5372"/>
                    <a:pt x="356" y="5353"/>
                    <a:pt x="434" y="5314"/>
                  </a:cubicBezTo>
                  <a:lnTo>
                    <a:pt x="6805" y="1611"/>
                  </a:lnTo>
                  <a:cubicBezTo>
                    <a:pt x="7072" y="1445"/>
                    <a:pt x="7239" y="1144"/>
                    <a:pt x="7239" y="844"/>
                  </a:cubicBezTo>
                  <a:lnTo>
                    <a:pt x="7239" y="311"/>
                  </a:lnTo>
                  <a:cubicBezTo>
                    <a:pt x="7239" y="96"/>
                    <a:pt x="7153" y="0"/>
                    <a:pt x="7007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95;p63">
              <a:extLst>
                <a:ext uri="{FF2B5EF4-FFF2-40B4-BE49-F238E27FC236}">
                  <a16:creationId xmlns:a16="http://schemas.microsoft.com/office/drawing/2014/main" id="{5FA77D8E-0BC8-4C78-B102-F1161A170C8E}"/>
                </a:ext>
              </a:extLst>
            </p:cNvPr>
            <p:cNvSpPr/>
            <p:nvPr/>
          </p:nvSpPr>
          <p:spPr>
            <a:xfrm>
              <a:off x="2642050" y="2967425"/>
              <a:ext cx="33400" cy="49175"/>
            </a:xfrm>
            <a:custGeom>
              <a:avLst/>
              <a:gdLst/>
              <a:ahLst/>
              <a:cxnLst/>
              <a:rect l="l" t="t" r="r" b="b"/>
              <a:pathLst>
                <a:path w="1336" h="1967" extrusionOk="0">
                  <a:moveTo>
                    <a:pt x="1108" y="0"/>
                  </a:moveTo>
                  <a:cubicBezTo>
                    <a:pt x="1054" y="0"/>
                    <a:pt x="994" y="23"/>
                    <a:pt x="935" y="73"/>
                  </a:cubicBezTo>
                  <a:lnTo>
                    <a:pt x="434" y="373"/>
                  </a:lnTo>
                  <a:cubicBezTo>
                    <a:pt x="168" y="540"/>
                    <a:pt x="1" y="840"/>
                    <a:pt x="1" y="1107"/>
                  </a:cubicBezTo>
                  <a:lnTo>
                    <a:pt x="1" y="1674"/>
                  </a:lnTo>
                  <a:cubicBezTo>
                    <a:pt x="1" y="1861"/>
                    <a:pt x="83" y="1966"/>
                    <a:pt x="224" y="1966"/>
                  </a:cubicBezTo>
                  <a:cubicBezTo>
                    <a:pt x="284" y="1966"/>
                    <a:pt x="355" y="1947"/>
                    <a:pt x="434" y="1908"/>
                  </a:cubicBezTo>
                  <a:lnTo>
                    <a:pt x="935" y="1607"/>
                  </a:lnTo>
                  <a:cubicBezTo>
                    <a:pt x="1168" y="1441"/>
                    <a:pt x="1335" y="1174"/>
                    <a:pt x="1335" y="873"/>
                  </a:cubicBezTo>
                  <a:lnTo>
                    <a:pt x="1335" y="340"/>
                  </a:lnTo>
                  <a:cubicBezTo>
                    <a:pt x="1335" y="129"/>
                    <a:pt x="1236" y="0"/>
                    <a:pt x="110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96;p63">
              <a:extLst>
                <a:ext uri="{FF2B5EF4-FFF2-40B4-BE49-F238E27FC236}">
                  <a16:creationId xmlns:a16="http://schemas.microsoft.com/office/drawing/2014/main" id="{14CF36C1-34F0-4339-AE52-3DBACCB4384D}"/>
                </a:ext>
              </a:extLst>
            </p:cNvPr>
            <p:cNvSpPr/>
            <p:nvPr/>
          </p:nvSpPr>
          <p:spPr>
            <a:xfrm>
              <a:off x="2708775" y="2911725"/>
              <a:ext cx="180975" cy="134050"/>
            </a:xfrm>
            <a:custGeom>
              <a:avLst/>
              <a:gdLst/>
              <a:ahLst/>
              <a:cxnLst/>
              <a:rect l="l" t="t" r="r" b="b"/>
              <a:pathLst>
                <a:path w="7239" h="5362" extrusionOk="0">
                  <a:moveTo>
                    <a:pt x="7031" y="0"/>
                  </a:moveTo>
                  <a:cubicBezTo>
                    <a:pt x="6968" y="0"/>
                    <a:pt x="6892" y="23"/>
                    <a:pt x="6805" y="66"/>
                  </a:cubicBezTo>
                  <a:lnTo>
                    <a:pt x="434" y="3769"/>
                  </a:lnTo>
                  <a:cubicBezTo>
                    <a:pt x="167" y="3935"/>
                    <a:pt x="0" y="4169"/>
                    <a:pt x="0" y="4502"/>
                  </a:cubicBezTo>
                  <a:lnTo>
                    <a:pt x="0" y="5070"/>
                  </a:lnTo>
                  <a:cubicBezTo>
                    <a:pt x="0" y="5257"/>
                    <a:pt x="82" y="5362"/>
                    <a:pt x="224" y="5362"/>
                  </a:cubicBezTo>
                  <a:cubicBezTo>
                    <a:pt x="284" y="5362"/>
                    <a:pt x="354" y="5343"/>
                    <a:pt x="434" y="5303"/>
                  </a:cubicBezTo>
                  <a:lnTo>
                    <a:pt x="6805" y="1600"/>
                  </a:lnTo>
                  <a:cubicBezTo>
                    <a:pt x="7072" y="1434"/>
                    <a:pt x="7239" y="1133"/>
                    <a:pt x="7239" y="833"/>
                  </a:cubicBezTo>
                  <a:lnTo>
                    <a:pt x="7239" y="299"/>
                  </a:lnTo>
                  <a:cubicBezTo>
                    <a:pt x="7239" y="97"/>
                    <a:pt x="7163" y="0"/>
                    <a:pt x="7031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97;p63">
              <a:extLst>
                <a:ext uri="{FF2B5EF4-FFF2-40B4-BE49-F238E27FC236}">
                  <a16:creationId xmlns:a16="http://schemas.microsoft.com/office/drawing/2014/main" id="{D006CD56-A749-4064-83E3-0A209C75CA8E}"/>
                </a:ext>
              </a:extLst>
            </p:cNvPr>
            <p:cNvSpPr/>
            <p:nvPr/>
          </p:nvSpPr>
          <p:spPr>
            <a:xfrm>
              <a:off x="2642050" y="3035700"/>
              <a:ext cx="33400" cy="48600"/>
            </a:xfrm>
            <a:custGeom>
              <a:avLst/>
              <a:gdLst/>
              <a:ahLst/>
              <a:cxnLst/>
              <a:rect l="l" t="t" r="r" b="b"/>
              <a:pathLst>
                <a:path w="1336" h="1944" extrusionOk="0">
                  <a:moveTo>
                    <a:pt x="1101" y="0"/>
                  </a:moveTo>
                  <a:cubicBezTo>
                    <a:pt x="1048" y="0"/>
                    <a:pt x="992" y="15"/>
                    <a:pt x="935" y="44"/>
                  </a:cubicBezTo>
                  <a:lnTo>
                    <a:pt x="434" y="344"/>
                  </a:lnTo>
                  <a:cubicBezTo>
                    <a:pt x="168" y="511"/>
                    <a:pt x="1" y="811"/>
                    <a:pt x="1" y="1111"/>
                  </a:cubicBezTo>
                  <a:lnTo>
                    <a:pt x="1" y="1645"/>
                  </a:lnTo>
                  <a:cubicBezTo>
                    <a:pt x="1" y="1848"/>
                    <a:pt x="77" y="1944"/>
                    <a:pt x="209" y="1944"/>
                  </a:cubicBezTo>
                  <a:cubicBezTo>
                    <a:pt x="272" y="1944"/>
                    <a:pt x="348" y="1922"/>
                    <a:pt x="434" y="1878"/>
                  </a:cubicBezTo>
                  <a:lnTo>
                    <a:pt x="935" y="1612"/>
                  </a:lnTo>
                  <a:cubicBezTo>
                    <a:pt x="1168" y="1445"/>
                    <a:pt x="1335" y="1145"/>
                    <a:pt x="1335" y="844"/>
                  </a:cubicBezTo>
                  <a:lnTo>
                    <a:pt x="1335" y="311"/>
                  </a:lnTo>
                  <a:cubicBezTo>
                    <a:pt x="1335" y="96"/>
                    <a:pt x="1232" y="0"/>
                    <a:pt x="110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98;p63">
              <a:extLst>
                <a:ext uri="{FF2B5EF4-FFF2-40B4-BE49-F238E27FC236}">
                  <a16:creationId xmlns:a16="http://schemas.microsoft.com/office/drawing/2014/main" id="{D36ACF1E-39E4-4FF2-9613-55FE759AB456}"/>
                </a:ext>
              </a:extLst>
            </p:cNvPr>
            <p:cNvSpPr/>
            <p:nvPr/>
          </p:nvSpPr>
          <p:spPr>
            <a:xfrm>
              <a:off x="2708775" y="2979450"/>
              <a:ext cx="180975" cy="134050"/>
            </a:xfrm>
            <a:custGeom>
              <a:avLst/>
              <a:gdLst/>
              <a:ahLst/>
              <a:cxnLst/>
              <a:rect l="l" t="t" r="r" b="b"/>
              <a:pathLst>
                <a:path w="7239" h="5362" extrusionOk="0">
                  <a:moveTo>
                    <a:pt x="7016" y="0"/>
                  </a:moveTo>
                  <a:cubicBezTo>
                    <a:pt x="6956" y="0"/>
                    <a:pt x="6885" y="19"/>
                    <a:pt x="6805" y="59"/>
                  </a:cubicBezTo>
                  <a:lnTo>
                    <a:pt x="434" y="3762"/>
                  </a:lnTo>
                  <a:cubicBezTo>
                    <a:pt x="167" y="3928"/>
                    <a:pt x="0" y="4195"/>
                    <a:pt x="0" y="4529"/>
                  </a:cubicBezTo>
                  <a:lnTo>
                    <a:pt x="0" y="5062"/>
                  </a:lnTo>
                  <a:cubicBezTo>
                    <a:pt x="0" y="5265"/>
                    <a:pt x="76" y="5361"/>
                    <a:pt x="208" y="5361"/>
                  </a:cubicBezTo>
                  <a:cubicBezTo>
                    <a:pt x="271" y="5361"/>
                    <a:pt x="347" y="5339"/>
                    <a:pt x="434" y="5296"/>
                  </a:cubicBezTo>
                  <a:lnTo>
                    <a:pt x="6805" y="1593"/>
                  </a:lnTo>
                  <a:cubicBezTo>
                    <a:pt x="7072" y="1427"/>
                    <a:pt x="7239" y="1126"/>
                    <a:pt x="7239" y="859"/>
                  </a:cubicBezTo>
                  <a:lnTo>
                    <a:pt x="7239" y="292"/>
                  </a:lnTo>
                  <a:cubicBezTo>
                    <a:pt x="7239" y="105"/>
                    <a:pt x="7157" y="0"/>
                    <a:pt x="7016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99;p63">
              <a:extLst>
                <a:ext uri="{FF2B5EF4-FFF2-40B4-BE49-F238E27FC236}">
                  <a16:creationId xmlns:a16="http://schemas.microsoft.com/office/drawing/2014/main" id="{23D93467-A83D-4F07-947B-27DB25F14D4E}"/>
                </a:ext>
              </a:extLst>
            </p:cNvPr>
            <p:cNvSpPr/>
            <p:nvPr/>
          </p:nvSpPr>
          <p:spPr>
            <a:xfrm>
              <a:off x="2642050" y="3104125"/>
              <a:ext cx="33400" cy="49225"/>
            </a:xfrm>
            <a:custGeom>
              <a:avLst/>
              <a:gdLst/>
              <a:ahLst/>
              <a:cxnLst/>
              <a:rect l="l" t="t" r="r" b="b"/>
              <a:pathLst>
                <a:path w="1336" h="1969" extrusionOk="0">
                  <a:moveTo>
                    <a:pt x="1115" y="1"/>
                  </a:moveTo>
                  <a:cubicBezTo>
                    <a:pt x="1059" y="1"/>
                    <a:pt x="997" y="24"/>
                    <a:pt x="935" y="75"/>
                  </a:cubicBezTo>
                  <a:lnTo>
                    <a:pt x="434" y="342"/>
                  </a:lnTo>
                  <a:cubicBezTo>
                    <a:pt x="168" y="542"/>
                    <a:pt x="1" y="809"/>
                    <a:pt x="1" y="1110"/>
                  </a:cubicBezTo>
                  <a:lnTo>
                    <a:pt x="1" y="1643"/>
                  </a:lnTo>
                  <a:cubicBezTo>
                    <a:pt x="1" y="1856"/>
                    <a:pt x="84" y="1968"/>
                    <a:pt x="228" y="1968"/>
                  </a:cubicBezTo>
                  <a:cubicBezTo>
                    <a:pt x="287" y="1968"/>
                    <a:pt x="357" y="1949"/>
                    <a:pt x="434" y="1910"/>
                  </a:cubicBezTo>
                  <a:lnTo>
                    <a:pt x="935" y="1610"/>
                  </a:lnTo>
                  <a:cubicBezTo>
                    <a:pt x="1168" y="1443"/>
                    <a:pt x="1335" y="1143"/>
                    <a:pt x="1335" y="876"/>
                  </a:cubicBezTo>
                  <a:lnTo>
                    <a:pt x="1335" y="276"/>
                  </a:lnTo>
                  <a:cubicBezTo>
                    <a:pt x="1335" y="114"/>
                    <a:pt x="1240" y="1"/>
                    <a:pt x="111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00;p63">
              <a:extLst>
                <a:ext uri="{FF2B5EF4-FFF2-40B4-BE49-F238E27FC236}">
                  <a16:creationId xmlns:a16="http://schemas.microsoft.com/office/drawing/2014/main" id="{5C46177B-9FFB-47E4-9F57-654F98D154D3}"/>
                </a:ext>
              </a:extLst>
            </p:cNvPr>
            <p:cNvSpPr/>
            <p:nvPr/>
          </p:nvSpPr>
          <p:spPr>
            <a:xfrm>
              <a:off x="2708775" y="2767425"/>
              <a:ext cx="20875" cy="23375"/>
            </a:xfrm>
            <a:custGeom>
              <a:avLst/>
              <a:gdLst/>
              <a:ahLst/>
              <a:cxnLst/>
              <a:rect l="l" t="t" r="r" b="b"/>
              <a:pathLst>
                <a:path w="835" h="935" extrusionOk="0">
                  <a:moveTo>
                    <a:pt x="0" y="0"/>
                  </a:moveTo>
                  <a:lnTo>
                    <a:pt x="0" y="9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01;p63">
              <a:extLst>
                <a:ext uri="{FF2B5EF4-FFF2-40B4-BE49-F238E27FC236}">
                  <a16:creationId xmlns:a16="http://schemas.microsoft.com/office/drawing/2014/main" id="{C34EB224-7250-450C-BF3E-F22B2EB3F022}"/>
                </a:ext>
              </a:extLst>
            </p:cNvPr>
            <p:cNvSpPr/>
            <p:nvPr/>
          </p:nvSpPr>
          <p:spPr>
            <a:xfrm>
              <a:off x="2742125" y="2671350"/>
              <a:ext cx="148475" cy="95425"/>
            </a:xfrm>
            <a:custGeom>
              <a:avLst/>
              <a:gdLst/>
              <a:ahLst/>
              <a:cxnLst/>
              <a:rect l="l" t="t" r="r" b="b"/>
              <a:pathLst>
                <a:path w="5939" h="3817" extrusionOk="0">
                  <a:moveTo>
                    <a:pt x="5766" y="1"/>
                  </a:moveTo>
                  <a:cubicBezTo>
                    <a:pt x="5727" y="1"/>
                    <a:pt x="5684" y="13"/>
                    <a:pt x="5638" y="41"/>
                  </a:cubicBezTo>
                  <a:lnTo>
                    <a:pt x="301" y="3110"/>
                  </a:lnTo>
                  <a:cubicBezTo>
                    <a:pt x="134" y="3243"/>
                    <a:pt x="1" y="3410"/>
                    <a:pt x="1" y="3610"/>
                  </a:cubicBezTo>
                  <a:cubicBezTo>
                    <a:pt x="1" y="3731"/>
                    <a:pt x="71" y="3817"/>
                    <a:pt x="173" y="3817"/>
                  </a:cubicBezTo>
                  <a:cubicBezTo>
                    <a:pt x="212" y="3817"/>
                    <a:pt x="255" y="3804"/>
                    <a:pt x="301" y="3777"/>
                  </a:cubicBezTo>
                  <a:lnTo>
                    <a:pt x="5638" y="708"/>
                  </a:lnTo>
                  <a:cubicBezTo>
                    <a:pt x="5805" y="574"/>
                    <a:pt x="5938" y="408"/>
                    <a:pt x="5938" y="207"/>
                  </a:cubicBezTo>
                  <a:cubicBezTo>
                    <a:pt x="5938" y="87"/>
                    <a:pt x="5868" y="1"/>
                    <a:pt x="5766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02;p63">
              <a:extLst>
                <a:ext uri="{FF2B5EF4-FFF2-40B4-BE49-F238E27FC236}">
                  <a16:creationId xmlns:a16="http://schemas.microsoft.com/office/drawing/2014/main" id="{CDD71DA1-6583-436A-8FA5-36F38AB9BBF9}"/>
                </a:ext>
              </a:extLst>
            </p:cNvPr>
            <p:cNvSpPr/>
            <p:nvPr/>
          </p:nvSpPr>
          <p:spPr>
            <a:xfrm>
              <a:off x="2708775" y="2805775"/>
              <a:ext cx="20875" cy="24225"/>
            </a:xfrm>
            <a:custGeom>
              <a:avLst/>
              <a:gdLst/>
              <a:ahLst/>
              <a:cxnLst/>
              <a:rect l="l" t="t" r="r" b="b"/>
              <a:pathLst>
                <a:path w="835" h="969" extrusionOk="0">
                  <a:moveTo>
                    <a:pt x="0" y="1"/>
                  </a:moveTo>
                  <a:lnTo>
                    <a:pt x="0" y="96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03;p63">
              <a:extLst>
                <a:ext uri="{FF2B5EF4-FFF2-40B4-BE49-F238E27FC236}">
                  <a16:creationId xmlns:a16="http://schemas.microsoft.com/office/drawing/2014/main" id="{18D4EC92-A450-4054-9BAD-CB14D8EDEB91}"/>
                </a:ext>
              </a:extLst>
            </p:cNvPr>
            <p:cNvSpPr/>
            <p:nvPr/>
          </p:nvSpPr>
          <p:spPr>
            <a:xfrm>
              <a:off x="2742125" y="2710075"/>
              <a:ext cx="148475" cy="95550"/>
            </a:xfrm>
            <a:custGeom>
              <a:avLst/>
              <a:gdLst/>
              <a:ahLst/>
              <a:cxnLst/>
              <a:rect l="l" t="t" r="r" b="b"/>
              <a:pathLst>
                <a:path w="5939" h="3822" extrusionOk="0">
                  <a:moveTo>
                    <a:pt x="5759" y="1"/>
                  </a:moveTo>
                  <a:cubicBezTo>
                    <a:pt x="5722" y="1"/>
                    <a:pt x="5681" y="9"/>
                    <a:pt x="5638" y="26"/>
                  </a:cubicBezTo>
                  <a:lnTo>
                    <a:pt x="301" y="3128"/>
                  </a:lnTo>
                  <a:cubicBezTo>
                    <a:pt x="134" y="3228"/>
                    <a:pt x="1" y="3395"/>
                    <a:pt x="1" y="3629"/>
                  </a:cubicBezTo>
                  <a:cubicBezTo>
                    <a:pt x="1" y="3752"/>
                    <a:pt x="74" y="3821"/>
                    <a:pt x="180" y="3821"/>
                  </a:cubicBezTo>
                  <a:cubicBezTo>
                    <a:pt x="217" y="3821"/>
                    <a:pt x="258" y="3813"/>
                    <a:pt x="301" y="3795"/>
                  </a:cubicBezTo>
                  <a:lnTo>
                    <a:pt x="5638" y="693"/>
                  </a:lnTo>
                  <a:cubicBezTo>
                    <a:pt x="5805" y="560"/>
                    <a:pt x="5938" y="393"/>
                    <a:pt x="5938" y="193"/>
                  </a:cubicBezTo>
                  <a:cubicBezTo>
                    <a:pt x="5938" y="69"/>
                    <a:pt x="5865" y="1"/>
                    <a:pt x="5759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04;p63">
              <a:extLst>
                <a:ext uri="{FF2B5EF4-FFF2-40B4-BE49-F238E27FC236}">
                  <a16:creationId xmlns:a16="http://schemas.microsoft.com/office/drawing/2014/main" id="{BBBB697B-AE6D-4518-8108-6E172EF7238A}"/>
                </a:ext>
              </a:extLst>
            </p:cNvPr>
            <p:cNvSpPr/>
            <p:nvPr/>
          </p:nvSpPr>
          <p:spPr>
            <a:xfrm>
              <a:off x="2708775" y="2843300"/>
              <a:ext cx="20875" cy="25050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05;p63">
              <a:extLst>
                <a:ext uri="{FF2B5EF4-FFF2-40B4-BE49-F238E27FC236}">
                  <a16:creationId xmlns:a16="http://schemas.microsoft.com/office/drawing/2014/main" id="{C09E0CE5-8068-4255-AD8A-36C167F356FD}"/>
                </a:ext>
              </a:extLst>
            </p:cNvPr>
            <p:cNvSpPr/>
            <p:nvPr/>
          </p:nvSpPr>
          <p:spPr>
            <a:xfrm>
              <a:off x="2742125" y="2748450"/>
              <a:ext cx="148475" cy="95525"/>
            </a:xfrm>
            <a:custGeom>
              <a:avLst/>
              <a:gdLst/>
              <a:ahLst/>
              <a:cxnLst/>
              <a:rect l="l" t="t" r="r" b="b"/>
              <a:pathLst>
                <a:path w="5939" h="3821" extrusionOk="0">
                  <a:moveTo>
                    <a:pt x="5759" y="0"/>
                  </a:moveTo>
                  <a:cubicBezTo>
                    <a:pt x="5722" y="0"/>
                    <a:pt x="5681" y="8"/>
                    <a:pt x="5638" y="26"/>
                  </a:cubicBezTo>
                  <a:lnTo>
                    <a:pt x="301" y="3128"/>
                  </a:lnTo>
                  <a:cubicBezTo>
                    <a:pt x="134" y="3261"/>
                    <a:pt x="1" y="3428"/>
                    <a:pt x="1" y="3628"/>
                  </a:cubicBezTo>
                  <a:cubicBezTo>
                    <a:pt x="1" y="3752"/>
                    <a:pt x="74" y="3820"/>
                    <a:pt x="180" y="3820"/>
                  </a:cubicBezTo>
                  <a:cubicBezTo>
                    <a:pt x="217" y="3820"/>
                    <a:pt x="258" y="3812"/>
                    <a:pt x="301" y="3795"/>
                  </a:cubicBezTo>
                  <a:lnTo>
                    <a:pt x="5638" y="693"/>
                  </a:lnTo>
                  <a:cubicBezTo>
                    <a:pt x="5805" y="593"/>
                    <a:pt x="5938" y="426"/>
                    <a:pt x="5938" y="192"/>
                  </a:cubicBezTo>
                  <a:cubicBezTo>
                    <a:pt x="5938" y="69"/>
                    <a:pt x="5865" y="0"/>
                    <a:pt x="5759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06;p63">
              <a:extLst>
                <a:ext uri="{FF2B5EF4-FFF2-40B4-BE49-F238E27FC236}">
                  <a16:creationId xmlns:a16="http://schemas.microsoft.com/office/drawing/2014/main" id="{C5069784-FCD8-41B0-A8DD-50214E7D8165}"/>
                </a:ext>
              </a:extLst>
            </p:cNvPr>
            <p:cNvSpPr/>
            <p:nvPr/>
          </p:nvSpPr>
          <p:spPr>
            <a:xfrm>
              <a:off x="2708775" y="2881675"/>
              <a:ext cx="20875" cy="24200"/>
            </a:xfrm>
            <a:custGeom>
              <a:avLst/>
              <a:gdLst/>
              <a:ahLst/>
              <a:cxnLst/>
              <a:rect l="l" t="t" r="r" b="b"/>
              <a:pathLst>
                <a:path w="835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07;p63">
              <a:extLst>
                <a:ext uri="{FF2B5EF4-FFF2-40B4-BE49-F238E27FC236}">
                  <a16:creationId xmlns:a16="http://schemas.microsoft.com/office/drawing/2014/main" id="{7805E6D0-AACE-4948-877E-FC923C3B02F1}"/>
                </a:ext>
              </a:extLst>
            </p:cNvPr>
            <p:cNvSpPr/>
            <p:nvPr/>
          </p:nvSpPr>
          <p:spPr>
            <a:xfrm>
              <a:off x="2742125" y="2787275"/>
              <a:ext cx="148475" cy="95425"/>
            </a:xfrm>
            <a:custGeom>
              <a:avLst/>
              <a:gdLst/>
              <a:ahLst/>
              <a:cxnLst/>
              <a:rect l="l" t="t" r="r" b="b"/>
              <a:pathLst>
                <a:path w="5939" h="3817" extrusionOk="0">
                  <a:moveTo>
                    <a:pt x="5766" y="0"/>
                  </a:moveTo>
                  <a:cubicBezTo>
                    <a:pt x="5727" y="0"/>
                    <a:pt x="5684" y="13"/>
                    <a:pt x="5638" y="40"/>
                  </a:cubicBezTo>
                  <a:lnTo>
                    <a:pt x="301" y="3109"/>
                  </a:lnTo>
                  <a:cubicBezTo>
                    <a:pt x="134" y="3243"/>
                    <a:pt x="1" y="3409"/>
                    <a:pt x="1" y="3610"/>
                  </a:cubicBezTo>
                  <a:cubicBezTo>
                    <a:pt x="1" y="3730"/>
                    <a:pt x="71" y="3816"/>
                    <a:pt x="173" y="3816"/>
                  </a:cubicBezTo>
                  <a:cubicBezTo>
                    <a:pt x="212" y="3816"/>
                    <a:pt x="255" y="3804"/>
                    <a:pt x="301" y="3776"/>
                  </a:cubicBezTo>
                  <a:lnTo>
                    <a:pt x="5638" y="707"/>
                  </a:lnTo>
                  <a:cubicBezTo>
                    <a:pt x="5805" y="574"/>
                    <a:pt x="5938" y="407"/>
                    <a:pt x="5938" y="207"/>
                  </a:cubicBezTo>
                  <a:cubicBezTo>
                    <a:pt x="5938" y="86"/>
                    <a:pt x="5868" y="0"/>
                    <a:pt x="5766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08;p63">
              <a:extLst>
                <a:ext uri="{FF2B5EF4-FFF2-40B4-BE49-F238E27FC236}">
                  <a16:creationId xmlns:a16="http://schemas.microsoft.com/office/drawing/2014/main" id="{197C384A-52D1-4982-BB04-E8211C9C6690}"/>
                </a:ext>
              </a:extLst>
            </p:cNvPr>
            <p:cNvSpPr/>
            <p:nvPr/>
          </p:nvSpPr>
          <p:spPr>
            <a:xfrm>
              <a:off x="3042350" y="2253600"/>
              <a:ext cx="248525" cy="325500"/>
            </a:xfrm>
            <a:custGeom>
              <a:avLst/>
              <a:gdLst/>
              <a:ahLst/>
              <a:cxnLst/>
              <a:rect l="l" t="t" r="r" b="b"/>
              <a:pathLst>
                <a:path w="9941" h="13020" extrusionOk="0">
                  <a:moveTo>
                    <a:pt x="9634" y="0"/>
                  </a:moveTo>
                  <a:cubicBezTo>
                    <a:pt x="9563" y="0"/>
                    <a:pt x="9485" y="23"/>
                    <a:pt x="9407" y="72"/>
                  </a:cubicBezTo>
                  <a:lnTo>
                    <a:pt x="4270" y="3041"/>
                  </a:lnTo>
                  <a:cubicBezTo>
                    <a:pt x="4182" y="3090"/>
                    <a:pt x="4097" y="3113"/>
                    <a:pt x="4021" y="3113"/>
                  </a:cubicBezTo>
                  <a:cubicBezTo>
                    <a:pt x="3837" y="3113"/>
                    <a:pt x="3703" y="2977"/>
                    <a:pt x="3703" y="2741"/>
                  </a:cubicBezTo>
                  <a:lnTo>
                    <a:pt x="3703" y="2541"/>
                  </a:lnTo>
                  <a:cubicBezTo>
                    <a:pt x="3703" y="2304"/>
                    <a:pt x="3586" y="2169"/>
                    <a:pt x="3411" y="2169"/>
                  </a:cubicBezTo>
                  <a:cubicBezTo>
                    <a:pt x="3339" y="2169"/>
                    <a:pt x="3257" y="2192"/>
                    <a:pt x="3169" y="2240"/>
                  </a:cubicBezTo>
                  <a:lnTo>
                    <a:pt x="534" y="3775"/>
                  </a:lnTo>
                  <a:cubicBezTo>
                    <a:pt x="234" y="3908"/>
                    <a:pt x="67" y="4275"/>
                    <a:pt x="0" y="4609"/>
                  </a:cubicBezTo>
                  <a:lnTo>
                    <a:pt x="0" y="12648"/>
                  </a:lnTo>
                  <a:cubicBezTo>
                    <a:pt x="0" y="12884"/>
                    <a:pt x="134" y="13020"/>
                    <a:pt x="319" y="13020"/>
                  </a:cubicBezTo>
                  <a:cubicBezTo>
                    <a:pt x="395" y="13020"/>
                    <a:pt x="480" y="12997"/>
                    <a:pt x="567" y="12948"/>
                  </a:cubicBezTo>
                  <a:lnTo>
                    <a:pt x="9407" y="7878"/>
                  </a:lnTo>
                  <a:cubicBezTo>
                    <a:pt x="9674" y="7644"/>
                    <a:pt x="9874" y="7311"/>
                    <a:pt x="9941" y="6944"/>
                  </a:cubicBezTo>
                  <a:lnTo>
                    <a:pt x="9941" y="372"/>
                  </a:lnTo>
                  <a:cubicBezTo>
                    <a:pt x="9941" y="136"/>
                    <a:pt x="9807" y="0"/>
                    <a:pt x="9634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09;p63">
              <a:extLst>
                <a:ext uri="{FF2B5EF4-FFF2-40B4-BE49-F238E27FC236}">
                  <a16:creationId xmlns:a16="http://schemas.microsoft.com/office/drawing/2014/main" id="{0343B21C-0D93-407A-A9DB-CD08305694A0}"/>
                </a:ext>
              </a:extLst>
            </p:cNvPr>
            <p:cNvSpPr/>
            <p:nvPr/>
          </p:nvSpPr>
          <p:spPr>
            <a:xfrm>
              <a:off x="3086550" y="2495900"/>
              <a:ext cx="184325" cy="132775"/>
            </a:xfrm>
            <a:custGeom>
              <a:avLst/>
              <a:gdLst/>
              <a:ahLst/>
              <a:cxnLst/>
              <a:rect l="l" t="t" r="r" b="b"/>
              <a:pathLst>
                <a:path w="7373" h="5311" extrusionOk="0">
                  <a:moveTo>
                    <a:pt x="7159" y="1"/>
                  </a:moveTo>
                  <a:cubicBezTo>
                    <a:pt x="7112" y="1"/>
                    <a:pt x="7060" y="17"/>
                    <a:pt x="7005" y="54"/>
                  </a:cubicBezTo>
                  <a:lnTo>
                    <a:pt x="367" y="3890"/>
                  </a:lnTo>
                  <a:cubicBezTo>
                    <a:pt x="167" y="3956"/>
                    <a:pt x="0" y="4223"/>
                    <a:pt x="0" y="4524"/>
                  </a:cubicBezTo>
                  <a:lnTo>
                    <a:pt x="0" y="5024"/>
                  </a:lnTo>
                  <a:cubicBezTo>
                    <a:pt x="0" y="5194"/>
                    <a:pt x="88" y="5310"/>
                    <a:pt x="213" y="5310"/>
                  </a:cubicBezTo>
                  <a:cubicBezTo>
                    <a:pt x="260" y="5310"/>
                    <a:pt x="312" y="5294"/>
                    <a:pt x="367" y="5257"/>
                  </a:cubicBezTo>
                  <a:lnTo>
                    <a:pt x="7005" y="1455"/>
                  </a:lnTo>
                  <a:cubicBezTo>
                    <a:pt x="7239" y="1288"/>
                    <a:pt x="7372" y="1054"/>
                    <a:pt x="7372" y="788"/>
                  </a:cubicBezTo>
                  <a:lnTo>
                    <a:pt x="7372" y="287"/>
                  </a:lnTo>
                  <a:cubicBezTo>
                    <a:pt x="7372" y="118"/>
                    <a:pt x="7284" y="1"/>
                    <a:pt x="7159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10;p63">
              <a:extLst>
                <a:ext uri="{FF2B5EF4-FFF2-40B4-BE49-F238E27FC236}">
                  <a16:creationId xmlns:a16="http://schemas.microsoft.com/office/drawing/2014/main" id="{A90DED71-3A8E-46FF-94DF-29AAE842206D}"/>
                </a:ext>
              </a:extLst>
            </p:cNvPr>
            <p:cNvSpPr/>
            <p:nvPr/>
          </p:nvSpPr>
          <p:spPr>
            <a:xfrm>
              <a:off x="3350075" y="2077450"/>
              <a:ext cx="248525" cy="325700"/>
            </a:xfrm>
            <a:custGeom>
              <a:avLst/>
              <a:gdLst/>
              <a:ahLst/>
              <a:cxnLst/>
              <a:rect l="l" t="t" r="r" b="b"/>
              <a:pathLst>
                <a:path w="9941" h="13028" extrusionOk="0">
                  <a:moveTo>
                    <a:pt x="9643" y="0"/>
                  </a:moveTo>
                  <a:cubicBezTo>
                    <a:pt x="9561" y="0"/>
                    <a:pt x="9469" y="27"/>
                    <a:pt x="9373" y="80"/>
                  </a:cubicBezTo>
                  <a:lnTo>
                    <a:pt x="4236" y="3015"/>
                  </a:lnTo>
                  <a:cubicBezTo>
                    <a:pt x="4151" y="3068"/>
                    <a:pt x="4066" y="3094"/>
                    <a:pt x="3990" y="3094"/>
                  </a:cubicBezTo>
                  <a:cubicBezTo>
                    <a:pt x="3826" y="3094"/>
                    <a:pt x="3703" y="2976"/>
                    <a:pt x="3703" y="2748"/>
                  </a:cubicBezTo>
                  <a:lnTo>
                    <a:pt x="3703" y="2515"/>
                  </a:lnTo>
                  <a:cubicBezTo>
                    <a:pt x="3703" y="2288"/>
                    <a:pt x="3594" y="2169"/>
                    <a:pt x="3430" y="2169"/>
                  </a:cubicBezTo>
                  <a:cubicBezTo>
                    <a:pt x="3354" y="2169"/>
                    <a:pt x="3265" y="2195"/>
                    <a:pt x="3169" y="2248"/>
                  </a:cubicBezTo>
                  <a:lnTo>
                    <a:pt x="500" y="3782"/>
                  </a:lnTo>
                  <a:cubicBezTo>
                    <a:pt x="200" y="3916"/>
                    <a:pt x="0" y="4249"/>
                    <a:pt x="0" y="4616"/>
                  </a:cubicBezTo>
                  <a:lnTo>
                    <a:pt x="0" y="12655"/>
                  </a:lnTo>
                  <a:cubicBezTo>
                    <a:pt x="0" y="12892"/>
                    <a:pt x="134" y="13027"/>
                    <a:pt x="307" y="13027"/>
                  </a:cubicBezTo>
                  <a:cubicBezTo>
                    <a:pt x="378" y="13027"/>
                    <a:pt x="456" y="13004"/>
                    <a:pt x="534" y="12956"/>
                  </a:cubicBezTo>
                  <a:lnTo>
                    <a:pt x="9373" y="7852"/>
                  </a:lnTo>
                  <a:cubicBezTo>
                    <a:pt x="9674" y="7652"/>
                    <a:pt x="9874" y="7318"/>
                    <a:pt x="9940" y="6951"/>
                  </a:cubicBezTo>
                  <a:lnTo>
                    <a:pt x="9940" y="347"/>
                  </a:lnTo>
                  <a:cubicBezTo>
                    <a:pt x="9940" y="119"/>
                    <a:pt x="9817" y="0"/>
                    <a:pt x="9643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11;p63">
              <a:extLst>
                <a:ext uri="{FF2B5EF4-FFF2-40B4-BE49-F238E27FC236}">
                  <a16:creationId xmlns:a16="http://schemas.microsoft.com/office/drawing/2014/main" id="{4145339B-DE5F-4A40-B4E0-526225EAFD83}"/>
                </a:ext>
              </a:extLst>
            </p:cNvPr>
            <p:cNvSpPr/>
            <p:nvPr/>
          </p:nvSpPr>
          <p:spPr>
            <a:xfrm>
              <a:off x="3392600" y="2316600"/>
              <a:ext cx="185975" cy="134325"/>
            </a:xfrm>
            <a:custGeom>
              <a:avLst/>
              <a:gdLst/>
              <a:ahLst/>
              <a:cxnLst/>
              <a:rect l="l" t="t" r="r" b="b"/>
              <a:pathLst>
                <a:path w="7439" h="5373" extrusionOk="0">
                  <a:moveTo>
                    <a:pt x="7200" y="1"/>
                  </a:moveTo>
                  <a:cubicBezTo>
                    <a:pt x="7144" y="1"/>
                    <a:pt x="7078" y="17"/>
                    <a:pt x="7005" y="54"/>
                  </a:cubicBezTo>
                  <a:lnTo>
                    <a:pt x="401" y="3890"/>
                  </a:lnTo>
                  <a:cubicBezTo>
                    <a:pt x="167" y="4057"/>
                    <a:pt x="67" y="4357"/>
                    <a:pt x="0" y="4590"/>
                  </a:cubicBezTo>
                  <a:lnTo>
                    <a:pt x="0" y="5091"/>
                  </a:lnTo>
                  <a:cubicBezTo>
                    <a:pt x="0" y="5269"/>
                    <a:pt x="74" y="5373"/>
                    <a:pt x="193" y="5373"/>
                  </a:cubicBezTo>
                  <a:cubicBezTo>
                    <a:pt x="252" y="5373"/>
                    <a:pt x="323" y="5347"/>
                    <a:pt x="401" y="5291"/>
                  </a:cubicBezTo>
                  <a:lnTo>
                    <a:pt x="7005" y="1455"/>
                  </a:lnTo>
                  <a:cubicBezTo>
                    <a:pt x="7272" y="1288"/>
                    <a:pt x="7439" y="1055"/>
                    <a:pt x="7439" y="788"/>
                  </a:cubicBezTo>
                  <a:lnTo>
                    <a:pt x="7439" y="287"/>
                  </a:lnTo>
                  <a:cubicBezTo>
                    <a:pt x="7439" y="118"/>
                    <a:pt x="7351" y="1"/>
                    <a:pt x="7200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12;p63">
              <a:extLst>
                <a:ext uri="{FF2B5EF4-FFF2-40B4-BE49-F238E27FC236}">
                  <a16:creationId xmlns:a16="http://schemas.microsoft.com/office/drawing/2014/main" id="{81C50A88-3792-4992-9168-CCDC85521900}"/>
                </a:ext>
              </a:extLst>
            </p:cNvPr>
            <p:cNvSpPr/>
            <p:nvPr/>
          </p:nvSpPr>
          <p:spPr>
            <a:xfrm>
              <a:off x="3042350" y="2657025"/>
              <a:ext cx="248525" cy="325700"/>
            </a:xfrm>
            <a:custGeom>
              <a:avLst/>
              <a:gdLst/>
              <a:ahLst/>
              <a:cxnLst/>
              <a:rect l="l" t="t" r="r" b="b"/>
              <a:pathLst>
                <a:path w="9941" h="13028" extrusionOk="0">
                  <a:moveTo>
                    <a:pt x="9654" y="1"/>
                  </a:moveTo>
                  <a:cubicBezTo>
                    <a:pt x="9577" y="1"/>
                    <a:pt x="9492" y="27"/>
                    <a:pt x="9407" y="80"/>
                  </a:cubicBezTo>
                  <a:lnTo>
                    <a:pt x="4270" y="3015"/>
                  </a:lnTo>
                  <a:cubicBezTo>
                    <a:pt x="4181" y="3065"/>
                    <a:pt x="4094" y="3088"/>
                    <a:pt x="4017" y="3088"/>
                  </a:cubicBezTo>
                  <a:cubicBezTo>
                    <a:pt x="3835" y="3088"/>
                    <a:pt x="3703" y="2959"/>
                    <a:pt x="3703" y="2749"/>
                  </a:cubicBezTo>
                  <a:lnTo>
                    <a:pt x="3703" y="2482"/>
                  </a:lnTo>
                  <a:cubicBezTo>
                    <a:pt x="3703" y="2246"/>
                    <a:pt x="3586" y="2110"/>
                    <a:pt x="3411" y="2110"/>
                  </a:cubicBezTo>
                  <a:cubicBezTo>
                    <a:pt x="3339" y="2110"/>
                    <a:pt x="3257" y="2133"/>
                    <a:pt x="3169" y="2181"/>
                  </a:cubicBezTo>
                  <a:lnTo>
                    <a:pt x="567" y="3749"/>
                  </a:lnTo>
                  <a:cubicBezTo>
                    <a:pt x="267" y="3949"/>
                    <a:pt x="67" y="4283"/>
                    <a:pt x="0" y="4617"/>
                  </a:cubicBezTo>
                  <a:lnTo>
                    <a:pt x="0" y="12656"/>
                  </a:lnTo>
                  <a:cubicBezTo>
                    <a:pt x="0" y="12892"/>
                    <a:pt x="134" y="13028"/>
                    <a:pt x="319" y="13028"/>
                  </a:cubicBezTo>
                  <a:cubicBezTo>
                    <a:pt x="395" y="13028"/>
                    <a:pt x="480" y="13005"/>
                    <a:pt x="567" y="12956"/>
                  </a:cubicBezTo>
                  <a:lnTo>
                    <a:pt x="9407" y="7852"/>
                  </a:lnTo>
                  <a:cubicBezTo>
                    <a:pt x="9674" y="7652"/>
                    <a:pt x="9874" y="7319"/>
                    <a:pt x="9941" y="6952"/>
                  </a:cubicBezTo>
                  <a:lnTo>
                    <a:pt x="9941" y="347"/>
                  </a:lnTo>
                  <a:cubicBezTo>
                    <a:pt x="9941" y="120"/>
                    <a:pt x="9817" y="1"/>
                    <a:pt x="9654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13;p63">
              <a:extLst>
                <a:ext uri="{FF2B5EF4-FFF2-40B4-BE49-F238E27FC236}">
                  <a16:creationId xmlns:a16="http://schemas.microsoft.com/office/drawing/2014/main" id="{4983B029-83CB-4616-96C9-59B66BBC8AAF}"/>
                </a:ext>
              </a:extLst>
            </p:cNvPr>
            <p:cNvSpPr/>
            <p:nvPr/>
          </p:nvSpPr>
          <p:spPr>
            <a:xfrm>
              <a:off x="3086550" y="2896200"/>
              <a:ext cx="184325" cy="134300"/>
            </a:xfrm>
            <a:custGeom>
              <a:avLst/>
              <a:gdLst/>
              <a:ahLst/>
              <a:cxnLst/>
              <a:rect l="l" t="t" r="r" b="b"/>
              <a:pathLst>
                <a:path w="7373" h="5372" extrusionOk="0">
                  <a:moveTo>
                    <a:pt x="7159" y="0"/>
                  </a:moveTo>
                  <a:cubicBezTo>
                    <a:pt x="7112" y="0"/>
                    <a:pt x="7060" y="17"/>
                    <a:pt x="7005" y="53"/>
                  </a:cubicBezTo>
                  <a:lnTo>
                    <a:pt x="367" y="3889"/>
                  </a:lnTo>
                  <a:cubicBezTo>
                    <a:pt x="167" y="4089"/>
                    <a:pt x="0" y="4323"/>
                    <a:pt x="0" y="4590"/>
                  </a:cubicBezTo>
                  <a:lnTo>
                    <a:pt x="0" y="5090"/>
                  </a:lnTo>
                  <a:cubicBezTo>
                    <a:pt x="0" y="5268"/>
                    <a:pt x="74" y="5372"/>
                    <a:pt x="183" y="5372"/>
                  </a:cubicBezTo>
                  <a:cubicBezTo>
                    <a:pt x="237" y="5372"/>
                    <a:pt x="300" y="5346"/>
                    <a:pt x="367" y="5290"/>
                  </a:cubicBezTo>
                  <a:lnTo>
                    <a:pt x="7005" y="1454"/>
                  </a:lnTo>
                  <a:cubicBezTo>
                    <a:pt x="7239" y="1287"/>
                    <a:pt x="7372" y="1054"/>
                    <a:pt x="7372" y="787"/>
                  </a:cubicBezTo>
                  <a:lnTo>
                    <a:pt x="7372" y="287"/>
                  </a:lnTo>
                  <a:cubicBezTo>
                    <a:pt x="7372" y="117"/>
                    <a:pt x="7284" y="0"/>
                    <a:pt x="7159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14;p63">
              <a:extLst>
                <a:ext uri="{FF2B5EF4-FFF2-40B4-BE49-F238E27FC236}">
                  <a16:creationId xmlns:a16="http://schemas.microsoft.com/office/drawing/2014/main" id="{51E79D8A-195A-4F97-A7A3-AB148F24EC5F}"/>
                </a:ext>
              </a:extLst>
            </p:cNvPr>
            <p:cNvSpPr/>
            <p:nvPr/>
          </p:nvSpPr>
          <p:spPr>
            <a:xfrm>
              <a:off x="3350075" y="2480425"/>
              <a:ext cx="248525" cy="326350"/>
            </a:xfrm>
            <a:custGeom>
              <a:avLst/>
              <a:gdLst/>
              <a:ahLst/>
              <a:cxnLst/>
              <a:rect l="l" t="t" r="r" b="b"/>
              <a:pathLst>
                <a:path w="9941" h="13054" extrusionOk="0">
                  <a:moveTo>
                    <a:pt x="9622" y="0"/>
                  </a:moveTo>
                  <a:cubicBezTo>
                    <a:pt x="9546" y="0"/>
                    <a:pt x="9461" y="24"/>
                    <a:pt x="9373" y="72"/>
                  </a:cubicBezTo>
                  <a:lnTo>
                    <a:pt x="4236" y="3041"/>
                  </a:lnTo>
                  <a:cubicBezTo>
                    <a:pt x="4158" y="3090"/>
                    <a:pt x="4081" y="3113"/>
                    <a:pt x="4009" y="3113"/>
                  </a:cubicBezTo>
                  <a:cubicBezTo>
                    <a:pt x="3836" y="3113"/>
                    <a:pt x="3703" y="2977"/>
                    <a:pt x="3703" y="2741"/>
                  </a:cubicBezTo>
                  <a:lnTo>
                    <a:pt x="3703" y="2541"/>
                  </a:lnTo>
                  <a:cubicBezTo>
                    <a:pt x="3703" y="2305"/>
                    <a:pt x="3586" y="2169"/>
                    <a:pt x="3411" y="2169"/>
                  </a:cubicBezTo>
                  <a:cubicBezTo>
                    <a:pt x="3339" y="2169"/>
                    <a:pt x="3257" y="2192"/>
                    <a:pt x="3169" y="2240"/>
                  </a:cubicBezTo>
                  <a:lnTo>
                    <a:pt x="500" y="3808"/>
                  </a:lnTo>
                  <a:cubicBezTo>
                    <a:pt x="200" y="3975"/>
                    <a:pt x="0" y="4309"/>
                    <a:pt x="0" y="4642"/>
                  </a:cubicBezTo>
                  <a:lnTo>
                    <a:pt x="0" y="12681"/>
                  </a:lnTo>
                  <a:cubicBezTo>
                    <a:pt x="0" y="12917"/>
                    <a:pt x="134" y="13053"/>
                    <a:pt x="307" y="13053"/>
                  </a:cubicBezTo>
                  <a:cubicBezTo>
                    <a:pt x="378" y="13053"/>
                    <a:pt x="456" y="13030"/>
                    <a:pt x="534" y="12981"/>
                  </a:cubicBezTo>
                  <a:lnTo>
                    <a:pt x="9373" y="7878"/>
                  </a:lnTo>
                  <a:cubicBezTo>
                    <a:pt x="9674" y="7678"/>
                    <a:pt x="9874" y="7344"/>
                    <a:pt x="9940" y="6977"/>
                  </a:cubicBezTo>
                  <a:lnTo>
                    <a:pt x="9940" y="372"/>
                  </a:lnTo>
                  <a:cubicBezTo>
                    <a:pt x="9940" y="136"/>
                    <a:pt x="9807" y="0"/>
                    <a:pt x="962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15;p63">
              <a:extLst>
                <a:ext uri="{FF2B5EF4-FFF2-40B4-BE49-F238E27FC236}">
                  <a16:creationId xmlns:a16="http://schemas.microsoft.com/office/drawing/2014/main" id="{2061D8F1-B1DA-427B-BE85-5F916327D06F}"/>
                </a:ext>
              </a:extLst>
            </p:cNvPr>
            <p:cNvSpPr/>
            <p:nvPr/>
          </p:nvSpPr>
          <p:spPr>
            <a:xfrm>
              <a:off x="3392600" y="2721075"/>
              <a:ext cx="185975" cy="133600"/>
            </a:xfrm>
            <a:custGeom>
              <a:avLst/>
              <a:gdLst/>
              <a:ahLst/>
              <a:cxnLst/>
              <a:rect l="l" t="t" r="r" b="b"/>
              <a:pathLst>
                <a:path w="7439" h="5344" extrusionOk="0">
                  <a:moveTo>
                    <a:pt x="7200" y="0"/>
                  </a:moveTo>
                  <a:cubicBezTo>
                    <a:pt x="7144" y="0"/>
                    <a:pt x="7078" y="17"/>
                    <a:pt x="7005" y="53"/>
                  </a:cubicBezTo>
                  <a:lnTo>
                    <a:pt x="401" y="3889"/>
                  </a:lnTo>
                  <a:cubicBezTo>
                    <a:pt x="167" y="4056"/>
                    <a:pt x="67" y="4290"/>
                    <a:pt x="0" y="4556"/>
                  </a:cubicBezTo>
                  <a:lnTo>
                    <a:pt x="0" y="5057"/>
                  </a:lnTo>
                  <a:cubicBezTo>
                    <a:pt x="0" y="5226"/>
                    <a:pt x="88" y="5343"/>
                    <a:pt x="226" y="5343"/>
                  </a:cubicBezTo>
                  <a:cubicBezTo>
                    <a:pt x="278" y="5343"/>
                    <a:pt x="337" y="5327"/>
                    <a:pt x="401" y="5290"/>
                  </a:cubicBezTo>
                  <a:lnTo>
                    <a:pt x="7005" y="1454"/>
                  </a:lnTo>
                  <a:cubicBezTo>
                    <a:pt x="7272" y="1287"/>
                    <a:pt x="7439" y="1054"/>
                    <a:pt x="7439" y="787"/>
                  </a:cubicBezTo>
                  <a:lnTo>
                    <a:pt x="7439" y="287"/>
                  </a:lnTo>
                  <a:cubicBezTo>
                    <a:pt x="7439" y="117"/>
                    <a:pt x="7351" y="0"/>
                    <a:pt x="7200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16;p63">
              <a:extLst>
                <a:ext uri="{FF2B5EF4-FFF2-40B4-BE49-F238E27FC236}">
                  <a16:creationId xmlns:a16="http://schemas.microsoft.com/office/drawing/2014/main" id="{AEDCD528-D96D-4AA2-B44E-0A455A6E9296}"/>
                </a:ext>
              </a:extLst>
            </p:cNvPr>
            <p:cNvSpPr/>
            <p:nvPr/>
          </p:nvSpPr>
          <p:spPr>
            <a:xfrm>
              <a:off x="3661125" y="1890825"/>
              <a:ext cx="247700" cy="326550"/>
            </a:xfrm>
            <a:custGeom>
              <a:avLst/>
              <a:gdLst/>
              <a:ahLst/>
              <a:cxnLst/>
              <a:rect l="l" t="t" r="r" b="b"/>
              <a:pathLst>
                <a:path w="9908" h="13062" extrusionOk="0">
                  <a:moveTo>
                    <a:pt x="9615" y="1"/>
                  </a:moveTo>
                  <a:cubicBezTo>
                    <a:pt x="9543" y="1"/>
                    <a:pt x="9461" y="24"/>
                    <a:pt x="9374" y="73"/>
                  </a:cubicBezTo>
                  <a:lnTo>
                    <a:pt x="4237" y="3042"/>
                  </a:lnTo>
                  <a:cubicBezTo>
                    <a:pt x="4149" y="3090"/>
                    <a:pt x="4067" y="3113"/>
                    <a:pt x="3995" y="3113"/>
                  </a:cubicBezTo>
                  <a:cubicBezTo>
                    <a:pt x="3820" y="3113"/>
                    <a:pt x="3703" y="2977"/>
                    <a:pt x="3703" y="2741"/>
                  </a:cubicBezTo>
                  <a:lnTo>
                    <a:pt x="3703" y="2541"/>
                  </a:lnTo>
                  <a:cubicBezTo>
                    <a:pt x="3703" y="2305"/>
                    <a:pt x="3569" y="2169"/>
                    <a:pt x="3384" y="2169"/>
                  </a:cubicBezTo>
                  <a:cubicBezTo>
                    <a:pt x="3308" y="2169"/>
                    <a:pt x="3223" y="2192"/>
                    <a:pt x="3136" y="2241"/>
                  </a:cubicBezTo>
                  <a:lnTo>
                    <a:pt x="467" y="3775"/>
                  </a:lnTo>
                  <a:cubicBezTo>
                    <a:pt x="200" y="3942"/>
                    <a:pt x="0" y="4276"/>
                    <a:pt x="0" y="4643"/>
                  </a:cubicBezTo>
                  <a:lnTo>
                    <a:pt x="0" y="12715"/>
                  </a:lnTo>
                  <a:cubicBezTo>
                    <a:pt x="0" y="12942"/>
                    <a:pt x="109" y="13061"/>
                    <a:pt x="273" y="13061"/>
                  </a:cubicBezTo>
                  <a:cubicBezTo>
                    <a:pt x="349" y="13061"/>
                    <a:pt x="438" y="13035"/>
                    <a:pt x="534" y="12982"/>
                  </a:cubicBezTo>
                  <a:lnTo>
                    <a:pt x="9374" y="7912"/>
                  </a:lnTo>
                  <a:cubicBezTo>
                    <a:pt x="9674" y="7712"/>
                    <a:pt x="9874" y="7378"/>
                    <a:pt x="9907" y="6978"/>
                  </a:cubicBezTo>
                  <a:lnTo>
                    <a:pt x="9907" y="373"/>
                  </a:lnTo>
                  <a:cubicBezTo>
                    <a:pt x="9907" y="137"/>
                    <a:pt x="9790" y="1"/>
                    <a:pt x="961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17;p63">
              <a:extLst>
                <a:ext uri="{FF2B5EF4-FFF2-40B4-BE49-F238E27FC236}">
                  <a16:creationId xmlns:a16="http://schemas.microsoft.com/office/drawing/2014/main" id="{4E1074AC-C96E-4C3F-86DF-8623E8E56A28}"/>
                </a:ext>
              </a:extLst>
            </p:cNvPr>
            <p:cNvSpPr/>
            <p:nvPr/>
          </p:nvSpPr>
          <p:spPr>
            <a:xfrm>
              <a:off x="3700325" y="2140950"/>
              <a:ext cx="185975" cy="133850"/>
            </a:xfrm>
            <a:custGeom>
              <a:avLst/>
              <a:gdLst/>
              <a:ahLst/>
              <a:cxnLst/>
              <a:rect l="l" t="t" r="r" b="b"/>
              <a:pathLst>
                <a:path w="7439" h="5354" extrusionOk="0">
                  <a:moveTo>
                    <a:pt x="7222" y="0"/>
                  </a:moveTo>
                  <a:cubicBezTo>
                    <a:pt x="7161" y="0"/>
                    <a:pt x="7088" y="23"/>
                    <a:pt x="7005" y="75"/>
                  </a:cubicBezTo>
                  <a:lnTo>
                    <a:pt x="367" y="3911"/>
                  </a:lnTo>
                  <a:cubicBezTo>
                    <a:pt x="167" y="4044"/>
                    <a:pt x="0" y="4311"/>
                    <a:pt x="0" y="4578"/>
                  </a:cubicBezTo>
                  <a:lnTo>
                    <a:pt x="0" y="5078"/>
                  </a:lnTo>
                  <a:cubicBezTo>
                    <a:pt x="0" y="5240"/>
                    <a:pt x="80" y="5353"/>
                    <a:pt x="195" y="5353"/>
                  </a:cubicBezTo>
                  <a:cubicBezTo>
                    <a:pt x="246" y="5353"/>
                    <a:pt x="305" y="5330"/>
                    <a:pt x="367" y="5279"/>
                  </a:cubicBezTo>
                  <a:lnTo>
                    <a:pt x="7005" y="1443"/>
                  </a:lnTo>
                  <a:cubicBezTo>
                    <a:pt x="7272" y="1276"/>
                    <a:pt x="7372" y="1042"/>
                    <a:pt x="7439" y="775"/>
                  </a:cubicBezTo>
                  <a:lnTo>
                    <a:pt x="7439" y="275"/>
                  </a:lnTo>
                  <a:cubicBezTo>
                    <a:pt x="7439" y="114"/>
                    <a:pt x="7359" y="0"/>
                    <a:pt x="7222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18;p63">
              <a:extLst>
                <a:ext uri="{FF2B5EF4-FFF2-40B4-BE49-F238E27FC236}">
                  <a16:creationId xmlns:a16="http://schemas.microsoft.com/office/drawing/2014/main" id="{9D6BE66D-D171-4DE4-B87B-24EE3467D4B9}"/>
                </a:ext>
              </a:extLst>
            </p:cNvPr>
            <p:cNvSpPr/>
            <p:nvPr/>
          </p:nvSpPr>
          <p:spPr>
            <a:xfrm>
              <a:off x="3963825" y="1724050"/>
              <a:ext cx="248550" cy="326525"/>
            </a:xfrm>
            <a:custGeom>
              <a:avLst/>
              <a:gdLst/>
              <a:ahLst/>
              <a:cxnLst/>
              <a:rect l="l" t="t" r="r" b="b"/>
              <a:pathLst>
                <a:path w="9942" h="13061" extrusionOk="0">
                  <a:moveTo>
                    <a:pt x="9635" y="0"/>
                  </a:moveTo>
                  <a:cubicBezTo>
                    <a:pt x="9563" y="0"/>
                    <a:pt x="9486" y="24"/>
                    <a:pt x="9408" y="72"/>
                  </a:cubicBezTo>
                  <a:lnTo>
                    <a:pt x="4271" y="3041"/>
                  </a:lnTo>
                  <a:cubicBezTo>
                    <a:pt x="4183" y="3090"/>
                    <a:pt x="4101" y="3113"/>
                    <a:pt x="4029" y="3113"/>
                  </a:cubicBezTo>
                  <a:cubicBezTo>
                    <a:pt x="3854" y="3113"/>
                    <a:pt x="3737" y="2977"/>
                    <a:pt x="3737" y="2741"/>
                  </a:cubicBezTo>
                  <a:lnTo>
                    <a:pt x="3737" y="2541"/>
                  </a:lnTo>
                  <a:cubicBezTo>
                    <a:pt x="3737" y="2305"/>
                    <a:pt x="3603" y="2169"/>
                    <a:pt x="3418" y="2169"/>
                  </a:cubicBezTo>
                  <a:cubicBezTo>
                    <a:pt x="3342" y="2169"/>
                    <a:pt x="3257" y="2192"/>
                    <a:pt x="3170" y="2240"/>
                  </a:cubicBezTo>
                  <a:lnTo>
                    <a:pt x="501" y="3775"/>
                  </a:lnTo>
                  <a:cubicBezTo>
                    <a:pt x="234" y="3942"/>
                    <a:pt x="1" y="4275"/>
                    <a:pt x="1" y="4642"/>
                  </a:cubicBezTo>
                  <a:lnTo>
                    <a:pt x="1" y="12715"/>
                  </a:lnTo>
                  <a:cubicBezTo>
                    <a:pt x="1" y="12942"/>
                    <a:pt x="125" y="13061"/>
                    <a:pt x="299" y="13061"/>
                  </a:cubicBezTo>
                  <a:cubicBezTo>
                    <a:pt x="380" y="13061"/>
                    <a:pt x="472" y="13035"/>
                    <a:pt x="568" y="12982"/>
                  </a:cubicBezTo>
                  <a:lnTo>
                    <a:pt x="9408" y="7911"/>
                  </a:lnTo>
                  <a:cubicBezTo>
                    <a:pt x="9674" y="7711"/>
                    <a:pt x="9908" y="7344"/>
                    <a:pt x="9941" y="6977"/>
                  </a:cubicBezTo>
                  <a:lnTo>
                    <a:pt x="9941" y="372"/>
                  </a:lnTo>
                  <a:cubicBezTo>
                    <a:pt x="9941" y="136"/>
                    <a:pt x="9808" y="0"/>
                    <a:pt x="963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19;p63">
              <a:extLst>
                <a:ext uri="{FF2B5EF4-FFF2-40B4-BE49-F238E27FC236}">
                  <a16:creationId xmlns:a16="http://schemas.microsoft.com/office/drawing/2014/main" id="{A350F6D1-B194-4E9B-BA7D-547108A533E5}"/>
                </a:ext>
              </a:extLst>
            </p:cNvPr>
            <p:cNvSpPr/>
            <p:nvPr/>
          </p:nvSpPr>
          <p:spPr>
            <a:xfrm>
              <a:off x="4007200" y="1965825"/>
              <a:ext cx="185150" cy="133300"/>
            </a:xfrm>
            <a:custGeom>
              <a:avLst/>
              <a:gdLst/>
              <a:ahLst/>
              <a:cxnLst/>
              <a:rect l="l" t="t" r="r" b="b"/>
              <a:pathLst>
                <a:path w="7406" h="5332" extrusionOk="0">
                  <a:moveTo>
                    <a:pt x="7189" y="0"/>
                  </a:moveTo>
                  <a:cubicBezTo>
                    <a:pt x="7128" y="0"/>
                    <a:pt x="7055" y="23"/>
                    <a:pt x="6972" y="75"/>
                  </a:cubicBezTo>
                  <a:lnTo>
                    <a:pt x="367" y="3911"/>
                  </a:lnTo>
                  <a:cubicBezTo>
                    <a:pt x="167" y="4044"/>
                    <a:pt x="34" y="4278"/>
                    <a:pt x="0" y="4545"/>
                  </a:cubicBezTo>
                  <a:lnTo>
                    <a:pt x="0" y="5045"/>
                  </a:lnTo>
                  <a:cubicBezTo>
                    <a:pt x="0" y="5215"/>
                    <a:pt x="71" y="5332"/>
                    <a:pt x="199" y="5332"/>
                  </a:cubicBezTo>
                  <a:cubicBezTo>
                    <a:pt x="247" y="5332"/>
                    <a:pt x="304" y="5315"/>
                    <a:pt x="367" y="5279"/>
                  </a:cubicBezTo>
                  <a:lnTo>
                    <a:pt x="6972" y="1443"/>
                  </a:lnTo>
                  <a:cubicBezTo>
                    <a:pt x="7239" y="1276"/>
                    <a:pt x="7372" y="1042"/>
                    <a:pt x="7406" y="775"/>
                  </a:cubicBezTo>
                  <a:lnTo>
                    <a:pt x="7406" y="275"/>
                  </a:lnTo>
                  <a:cubicBezTo>
                    <a:pt x="7406" y="114"/>
                    <a:pt x="7326" y="0"/>
                    <a:pt x="7189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20;p63">
              <a:extLst>
                <a:ext uri="{FF2B5EF4-FFF2-40B4-BE49-F238E27FC236}">
                  <a16:creationId xmlns:a16="http://schemas.microsoft.com/office/drawing/2014/main" id="{9E8F2D25-1020-4E53-B61C-89142D389BBF}"/>
                </a:ext>
              </a:extLst>
            </p:cNvPr>
            <p:cNvSpPr/>
            <p:nvPr/>
          </p:nvSpPr>
          <p:spPr>
            <a:xfrm>
              <a:off x="3700325" y="2545100"/>
              <a:ext cx="185975" cy="133600"/>
            </a:xfrm>
            <a:custGeom>
              <a:avLst/>
              <a:gdLst/>
              <a:ahLst/>
              <a:cxnLst/>
              <a:rect l="l" t="t" r="r" b="b"/>
              <a:pathLst>
                <a:path w="7439" h="5344" extrusionOk="0">
                  <a:moveTo>
                    <a:pt x="7200" y="1"/>
                  </a:moveTo>
                  <a:cubicBezTo>
                    <a:pt x="7143" y="1"/>
                    <a:pt x="7078" y="17"/>
                    <a:pt x="7005" y="54"/>
                  </a:cubicBezTo>
                  <a:lnTo>
                    <a:pt x="367" y="3890"/>
                  </a:lnTo>
                  <a:cubicBezTo>
                    <a:pt x="167" y="3990"/>
                    <a:pt x="0" y="4257"/>
                    <a:pt x="0" y="4557"/>
                  </a:cubicBezTo>
                  <a:lnTo>
                    <a:pt x="0" y="5024"/>
                  </a:lnTo>
                  <a:cubicBezTo>
                    <a:pt x="0" y="5219"/>
                    <a:pt x="89" y="5343"/>
                    <a:pt x="216" y="5343"/>
                  </a:cubicBezTo>
                  <a:cubicBezTo>
                    <a:pt x="262" y="5343"/>
                    <a:pt x="313" y="5327"/>
                    <a:pt x="367" y="5291"/>
                  </a:cubicBezTo>
                  <a:lnTo>
                    <a:pt x="7005" y="1455"/>
                  </a:lnTo>
                  <a:cubicBezTo>
                    <a:pt x="7272" y="1288"/>
                    <a:pt x="7372" y="1054"/>
                    <a:pt x="7439" y="788"/>
                  </a:cubicBezTo>
                  <a:lnTo>
                    <a:pt x="7439" y="287"/>
                  </a:lnTo>
                  <a:cubicBezTo>
                    <a:pt x="7439" y="118"/>
                    <a:pt x="7351" y="1"/>
                    <a:pt x="7200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21;p63">
              <a:extLst>
                <a:ext uri="{FF2B5EF4-FFF2-40B4-BE49-F238E27FC236}">
                  <a16:creationId xmlns:a16="http://schemas.microsoft.com/office/drawing/2014/main" id="{38C5783F-9A3C-4EE1-AD05-FB06F043E227}"/>
                </a:ext>
              </a:extLst>
            </p:cNvPr>
            <p:cNvSpPr/>
            <p:nvPr/>
          </p:nvSpPr>
          <p:spPr>
            <a:xfrm>
              <a:off x="3690300" y="2275300"/>
              <a:ext cx="201000" cy="333975"/>
            </a:xfrm>
            <a:custGeom>
              <a:avLst/>
              <a:gdLst/>
              <a:ahLst/>
              <a:cxnLst/>
              <a:rect l="l" t="t" r="r" b="b"/>
              <a:pathLst>
                <a:path w="8040" h="13359" extrusionOk="0">
                  <a:moveTo>
                    <a:pt x="7705" y="0"/>
                  </a:moveTo>
                  <a:cubicBezTo>
                    <a:pt x="7625" y="0"/>
                    <a:pt x="7535" y="24"/>
                    <a:pt x="7439" y="71"/>
                  </a:cubicBezTo>
                  <a:lnTo>
                    <a:pt x="568" y="4041"/>
                  </a:lnTo>
                  <a:cubicBezTo>
                    <a:pt x="234" y="4274"/>
                    <a:pt x="34" y="4608"/>
                    <a:pt x="1" y="5042"/>
                  </a:cubicBezTo>
                  <a:lnTo>
                    <a:pt x="1" y="12947"/>
                  </a:lnTo>
                  <a:cubicBezTo>
                    <a:pt x="1" y="13225"/>
                    <a:pt x="113" y="13358"/>
                    <a:pt x="293" y="13358"/>
                  </a:cubicBezTo>
                  <a:cubicBezTo>
                    <a:pt x="373" y="13358"/>
                    <a:pt x="466" y="13332"/>
                    <a:pt x="568" y="13281"/>
                  </a:cubicBezTo>
                  <a:lnTo>
                    <a:pt x="7439" y="9345"/>
                  </a:lnTo>
                  <a:cubicBezTo>
                    <a:pt x="7773" y="9078"/>
                    <a:pt x="8040" y="8744"/>
                    <a:pt x="8040" y="8344"/>
                  </a:cubicBezTo>
                  <a:lnTo>
                    <a:pt x="8040" y="405"/>
                  </a:lnTo>
                  <a:cubicBezTo>
                    <a:pt x="8040" y="143"/>
                    <a:pt x="7904" y="0"/>
                    <a:pt x="77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22;p63">
              <a:extLst>
                <a:ext uri="{FF2B5EF4-FFF2-40B4-BE49-F238E27FC236}">
                  <a16:creationId xmlns:a16="http://schemas.microsoft.com/office/drawing/2014/main" id="{971EC610-9D1B-4E0D-91B8-B87614551E68}"/>
                </a:ext>
              </a:extLst>
            </p:cNvPr>
            <p:cNvSpPr/>
            <p:nvPr/>
          </p:nvSpPr>
          <p:spPr>
            <a:xfrm>
              <a:off x="3686125" y="2272375"/>
              <a:ext cx="209350" cy="341625"/>
            </a:xfrm>
            <a:custGeom>
              <a:avLst/>
              <a:gdLst/>
              <a:ahLst/>
              <a:cxnLst/>
              <a:rect l="l" t="t" r="r" b="b"/>
              <a:pathLst>
                <a:path w="8374" h="13665" extrusionOk="0">
                  <a:moveTo>
                    <a:pt x="7901" y="341"/>
                  </a:moveTo>
                  <a:cubicBezTo>
                    <a:pt x="7918" y="341"/>
                    <a:pt x="7930" y="345"/>
                    <a:pt x="7940" y="355"/>
                  </a:cubicBezTo>
                  <a:cubicBezTo>
                    <a:pt x="7973" y="389"/>
                    <a:pt x="8040" y="489"/>
                    <a:pt x="8040" y="555"/>
                  </a:cubicBezTo>
                  <a:lnTo>
                    <a:pt x="8040" y="8494"/>
                  </a:lnTo>
                  <a:cubicBezTo>
                    <a:pt x="8007" y="8828"/>
                    <a:pt x="7840" y="9128"/>
                    <a:pt x="7540" y="9328"/>
                  </a:cubicBezTo>
                  <a:lnTo>
                    <a:pt x="668" y="13298"/>
                  </a:lnTo>
                  <a:cubicBezTo>
                    <a:pt x="568" y="13331"/>
                    <a:pt x="535" y="13331"/>
                    <a:pt x="435" y="13331"/>
                  </a:cubicBezTo>
                  <a:cubicBezTo>
                    <a:pt x="368" y="13298"/>
                    <a:pt x="268" y="13164"/>
                    <a:pt x="335" y="13064"/>
                  </a:cubicBezTo>
                  <a:lnTo>
                    <a:pt x="335" y="5159"/>
                  </a:lnTo>
                  <a:cubicBezTo>
                    <a:pt x="368" y="4825"/>
                    <a:pt x="535" y="4491"/>
                    <a:pt x="835" y="4325"/>
                  </a:cubicBezTo>
                  <a:lnTo>
                    <a:pt x="7706" y="389"/>
                  </a:lnTo>
                  <a:cubicBezTo>
                    <a:pt x="7801" y="365"/>
                    <a:pt x="7862" y="341"/>
                    <a:pt x="7901" y="341"/>
                  </a:cubicBezTo>
                  <a:close/>
                  <a:moveTo>
                    <a:pt x="7885" y="0"/>
                  </a:moveTo>
                  <a:cubicBezTo>
                    <a:pt x="7761" y="0"/>
                    <a:pt x="7635" y="42"/>
                    <a:pt x="7540" y="122"/>
                  </a:cubicBezTo>
                  <a:lnTo>
                    <a:pt x="668" y="4058"/>
                  </a:lnTo>
                  <a:cubicBezTo>
                    <a:pt x="234" y="4325"/>
                    <a:pt x="34" y="4725"/>
                    <a:pt x="1" y="5192"/>
                  </a:cubicBezTo>
                  <a:lnTo>
                    <a:pt x="1" y="13131"/>
                  </a:lnTo>
                  <a:cubicBezTo>
                    <a:pt x="1" y="13331"/>
                    <a:pt x="68" y="13498"/>
                    <a:pt x="234" y="13631"/>
                  </a:cubicBezTo>
                  <a:cubicBezTo>
                    <a:pt x="335" y="13665"/>
                    <a:pt x="401" y="13665"/>
                    <a:pt x="501" y="13665"/>
                  </a:cubicBezTo>
                  <a:cubicBezTo>
                    <a:pt x="601" y="13665"/>
                    <a:pt x="735" y="13631"/>
                    <a:pt x="802" y="13565"/>
                  </a:cubicBezTo>
                  <a:lnTo>
                    <a:pt x="7706" y="9628"/>
                  </a:lnTo>
                  <a:cubicBezTo>
                    <a:pt x="8107" y="9362"/>
                    <a:pt x="8307" y="8961"/>
                    <a:pt x="8374" y="8494"/>
                  </a:cubicBezTo>
                  <a:lnTo>
                    <a:pt x="8374" y="555"/>
                  </a:lnTo>
                  <a:cubicBezTo>
                    <a:pt x="8374" y="389"/>
                    <a:pt x="8307" y="288"/>
                    <a:pt x="8240" y="155"/>
                  </a:cubicBezTo>
                  <a:cubicBezTo>
                    <a:pt x="8153" y="50"/>
                    <a:pt x="8020" y="0"/>
                    <a:pt x="788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23;p63">
              <a:extLst>
                <a:ext uri="{FF2B5EF4-FFF2-40B4-BE49-F238E27FC236}">
                  <a16:creationId xmlns:a16="http://schemas.microsoft.com/office/drawing/2014/main" id="{BA271F4E-5AE6-4D92-B4D2-13D19F1BE477}"/>
                </a:ext>
              </a:extLst>
            </p:cNvPr>
            <p:cNvSpPr/>
            <p:nvPr/>
          </p:nvSpPr>
          <p:spPr>
            <a:xfrm>
              <a:off x="3842925" y="2302650"/>
              <a:ext cx="68400" cy="103825"/>
            </a:xfrm>
            <a:custGeom>
              <a:avLst/>
              <a:gdLst/>
              <a:ahLst/>
              <a:cxnLst/>
              <a:rect l="l" t="t" r="r" b="b"/>
              <a:pathLst>
                <a:path w="2736" h="4153" extrusionOk="0">
                  <a:moveTo>
                    <a:pt x="2417" y="1"/>
                  </a:moveTo>
                  <a:cubicBezTo>
                    <a:pt x="2333" y="1"/>
                    <a:pt x="2237" y="27"/>
                    <a:pt x="2135" y="78"/>
                  </a:cubicBezTo>
                  <a:lnTo>
                    <a:pt x="601" y="945"/>
                  </a:lnTo>
                  <a:cubicBezTo>
                    <a:pt x="267" y="1146"/>
                    <a:pt x="67" y="1513"/>
                    <a:pt x="0" y="1946"/>
                  </a:cubicBezTo>
                  <a:lnTo>
                    <a:pt x="0" y="3747"/>
                  </a:lnTo>
                  <a:cubicBezTo>
                    <a:pt x="0" y="4009"/>
                    <a:pt x="136" y="4152"/>
                    <a:pt x="335" y="4152"/>
                  </a:cubicBezTo>
                  <a:cubicBezTo>
                    <a:pt x="415" y="4152"/>
                    <a:pt x="505" y="4129"/>
                    <a:pt x="601" y="4081"/>
                  </a:cubicBezTo>
                  <a:lnTo>
                    <a:pt x="2135" y="3180"/>
                  </a:lnTo>
                  <a:cubicBezTo>
                    <a:pt x="2469" y="2980"/>
                    <a:pt x="2669" y="2613"/>
                    <a:pt x="2735" y="2180"/>
                  </a:cubicBezTo>
                  <a:lnTo>
                    <a:pt x="2735" y="412"/>
                  </a:lnTo>
                  <a:cubicBezTo>
                    <a:pt x="2735" y="134"/>
                    <a:pt x="2607" y="1"/>
                    <a:pt x="241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24;p63">
              <a:extLst>
                <a:ext uri="{FF2B5EF4-FFF2-40B4-BE49-F238E27FC236}">
                  <a16:creationId xmlns:a16="http://schemas.microsoft.com/office/drawing/2014/main" id="{39AF5A11-007D-4924-9FD3-F94CA86D4436}"/>
                </a:ext>
              </a:extLst>
            </p:cNvPr>
            <p:cNvSpPr/>
            <p:nvPr/>
          </p:nvSpPr>
          <p:spPr>
            <a:xfrm>
              <a:off x="3709475" y="2347325"/>
              <a:ext cx="101775" cy="70025"/>
            </a:xfrm>
            <a:custGeom>
              <a:avLst/>
              <a:gdLst/>
              <a:ahLst/>
              <a:cxnLst/>
              <a:rect l="l" t="t" r="r" b="b"/>
              <a:pathLst>
                <a:path w="4071" h="2801" extrusionOk="0">
                  <a:moveTo>
                    <a:pt x="3891" y="0"/>
                  </a:moveTo>
                  <a:cubicBezTo>
                    <a:pt x="3854" y="0"/>
                    <a:pt x="3813" y="9"/>
                    <a:pt x="3770" y="26"/>
                  </a:cubicBezTo>
                  <a:lnTo>
                    <a:pt x="301" y="2027"/>
                  </a:lnTo>
                  <a:cubicBezTo>
                    <a:pt x="134" y="2127"/>
                    <a:pt x="68" y="2327"/>
                    <a:pt x="1" y="2494"/>
                  </a:cubicBezTo>
                  <a:lnTo>
                    <a:pt x="1" y="2594"/>
                  </a:lnTo>
                  <a:cubicBezTo>
                    <a:pt x="1" y="2715"/>
                    <a:pt x="71" y="2801"/>
                    <a:pt x="173" y="2801"/>
                  </a:cubicBezTo>
                  <a:cubicBezTo>
                    <a:pt x="212" y="2801"/>
                    <a:pt x="255" y="2789"/>
                    <a:pt x="301" y="2761"/>
                  </a:cubicBezTo>
                  <a:lnTo>
                    <a:pt x="3770" y="826"/>
                  </a:lnTo>
                  <a:cubicBezTo>
                    <a:pt x="3937" y="693"/>
                    <a:pt x="4071" y="526"/>
                    <a:pt x="4071" y="326"/>
                  </a:cubicBezTo>
                  <a:lnTo>
                    <a:pt x="4071" y="193"/>
                  </a:lnTo>
                  <a:cubicBezTo>
                    <a:pt x="4071" y="69"/>
                    <a:pt x="3997" y="0"/>
                    <a:pt x="38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25;p63">
              <a:extLst>
                <a:ext uri="{FF2B5EF4-FFF2-40B4-BE49-F238E27FC236}">
                  <a16:creationId xmlns:a16="http://schemas.microsoft.com/office/drawing/2014/main" id="{93B37240-2E58-4800-9AE2-C445006FC12E}"/>
                </a:ext>
              </a:extLst>
            </p:cNvPr>
            <p:cNvSpPr/>
            <p:nvPr/>
          </p:nvSpPr>
          <p:spPr>
            <a:xfrm>
              <a:off x="3709475" y="2385675"/>
              <a:ext cx="101775" cy="71725"/>
            </a:xfrm>
            <a:custGeom>
              <a:avLst/>
              <a:gdLst/>
              <a:ahLst/>
              <a:cxnLst/>
              <a:rect l="l" t="t" r="r" b="b"/>
              <a:pathLst>
                <a:path w="4071" h="2869" extrusionOk="0">
                  <a:moveTo>
                    <a:pt x="3891" y="1"/>
                  </a:moveTo>
                  <a:cubicBezTo>
                    <a:pt x="3854" y="1"/>
                    <a:pt x="3813" y="9"/>
                    <a:pt x="3770" y="26"/>
                  </a:cubicBezTo>
                  <a:lnTo>
                    <a:pt x="301" y="2028"/>
                  </a:lnTo>
                  <a:cubicBezTo>
                    <a:pt x="134" y="2128"/>
                    <a:pt x="68" y="2328"/>
                    <a:pt x="1" y="2528"/>
                  </a:cubicBezTo>
                  <a:lnTo>
                    <a:pt x="1" y="2661"/>
                  </a:lnTo>
                  <a:cubicBezTo>
                    <a:pt x="1" y="2782"/>
                    <a:pt x="71" y="2868"/>
                    <a:pt x="173" y="2868"/>
                  </a:cubicBezTo>
                  <a:cubicBezTo>
                    <a:pt x="212" y="2868"/>
                    <a:pt x="255" y="2856"/>
                    <a:pt x="301" y="2828"/>
                  </a:cubicBezTo>
                  <a:lnTo>
                    <a:pt x="3770" y="827"/>
                  </a:lnTo>
                  <a:cubicBezTo>
                    <a:pt x="3937" y="693"/>
                    <a:pt x="4071" y="527"/>
                    <a:pt x="4071" y="326"/>
                  </a:cubicBezTo>
                  <a:lnTo>
                    <a:pt x="4071" y="193"/>
                  </a:lnTo>
                  <a:cubicBezTo>
                    <a:pt x="4071" y="69"/>
                    <a:pt x="3997" y="1"/>
                    <a:pt x="389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26;p63">
              <a:extLst>
                <a:ext uri="{FF2B5EF4-FFF2-40B4-BE49-F238E27FC236}">
                  <a16:creationId xmlns:a16="http://schemas.microsoft.com/office/drawing/2014/main" id="{FDBD3950-9058-42F6-AB06-B5872BC122AB}"/>
                </a:ext>
              </a:extLst>
            </p:cNvPr>
            <p:cNvSpPr/>
            <p:nvPr/>
          </p:nvSpPr>
          <p:spPr>
            <a:xfrm>
              <a:off x="3709475" y="2424525"/>
              <a:ext cx="101775" cy="71225"/>
            </a:xfrm>
            <a:custGeom>
              <a:avLst/>
              <a:gdLst/>
              <a:ahLst/>
              <a:cxnLst/>
              <a:rect l="l" t="t" r="r" b="b"/>
              <a:pathLst>
                <a:path w="4071" h="2849" extrusionOk="0">
                  <a:moveTo>
                    <a:pt x="3898" y="0"/>
                  </a:moveTo>
                  <a:cubicBezTo>
                    <a:pt x="3860" y="0"/>
                    <a:pt x="3816" y="12"/>
                    <a:pt x="3770" y="40"/>
                  </a:cubicBezTo>
                  <a:lnTo>
                    <a:pt x="301" y="2041"/>
                  </a:lnTo>
                  <a:cubicBezTo>
                    <a:pt x="134" y="2108"/>
                    <a:pt x="68" y="2308"/>
                    <a:pt x="1" y="2542"/>
                  </a:cubicBezTo>
                  <a:lnTo>
                    <a:pt x="1" y="2642"/>
                  </a:lnTo>
                  <a:cubicBezTo>
                    <a:pt x="1" y="2763"/>
                    <a:pt x="71" y="2849"/>
                    <a:pt x="173" y="2849"/>
                  </a:cubicBezTo>
                  <a:cubicBezTo>
                    <a:pt x="212" y="2849"/>
                    <a:pt x="255" y="2836"/>
                    <a:pt x="301" y="2809"/>
                  </a:cubicBezTo>
                  <a:lnTo>
                    <a:pt x="3770" y="807"/>
                  </a:lnTo>
                  <a:cubicBezTo>
                    <a:pt x="3937" y="707"/>
                    <a:pt x="4071" y="540"/>
                    <a:pt x="4071" y="307"/>
                  </a:cubicBezTo>
                  <a:lnTo>
                    <a:pt x="4071" y="207"/>
                  </a:lnTo>
                  <a:cubicBezTo>
                    <a:pt x="4071" y="86"/>
                    <a:pt x="4000" y="0"/>
                    <a:pt x="389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27;p63">
              <a:extLst>
                <a:ext uri="{FF2B5EF4-FFF2-40B4-BE49-F238E27FC236}">
                  <a16:creationId xmlns:a16="http://schemas.microsoft.com/office/drawing/2014/main" id="{7BAE94C5-1F23-4F97-BC03-F51B8AE62EF7}"/>
                </a:ext>
              </a:extLst>
            </p:cNvPr>
            <p:cNvSpPr/>
            <p:nvPr/>
          </p:nvSpPr>
          <p:spPr>
            <a:xfrm>
              <a:off x="3709475" y="2430700"/>
              <a:ext cx="157650" cy="103875"/>
            </a:xfrm>
            <a:custGeom>
              <a:avLst/>
              <a:gdLst/>
              <a:ahLst/>
              <a:cxnLst/>
              <a:rect l="l" t="t" r="r" b="b"/>
              <a:pathLst>
                <a:path w="6306" h="4155" extrusionOk="0">
                  <a:moveTo>
                    <a:pt x="6126" y="1"/>
                  </a:moveTo>
                  <a:cubicBezTo>
                    <a:pt x="6089" y="1"/>
                    <a:pt x="6048" y="9"/>
                    <a:pt x="6005" y="26"/>
                  </a:cubicBezTo>
                  <a:lnTo>
                    <a:pt x="301" y="3329"/>
                  </a:lnTo>
                  <a:cubicBezTo>
                    <a:pt x="134" y="3396"/>
                    <a:pt x="68" y="3629"/>
                    <a:pt x="1" y="3829"/>
                  </a:cubicBezTo>
                  <a:lnTo>
                    <a:pt x="1" y="3963"/>
                  </a:lnTo>
                  <a:cubicBezTo>
                    <a:pt x="1" y="4086"/>
                    <a:pt x="74" y="4155"/>
                    <a:pt x="180" y="4155"/>
                  </a:cubicBezTo>
                  <a:cubicBezTo>
                    <a:pt x="217" y="4155"/>
                    <a:pt x="258" y="4147"/>
                    <a:pt x="301" y="4129"/>
                  </a:cubicBezTo>
                  <a:lnTo>
                    <a:pt x="6005" y="827"/>
                  </a:lnTo>
                  <a:cubicBezTo>
                    <a:pt x="6172" y="694"/>
                    <a:pt x="6305" y="527"/>
                    <a:pt x="6305" y="327"/>
                  </a:cubicBezTo>
                  <a:lnTo>
                    <a:pt x="6305" y="193"/>
                  </a:lnTo>
                  <a:cubicBezTo>
                    <a:pt x="6305" y="70"/>
                    <a:pt x="6232" y="1"/>
                    <a:pt x="61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28;p63">
              <a:extLst>
                <a:ext uri="{FF2B5EF4-FFF2-40B4-BE49-F238E27FC236}">
                  <a16:creationId xmlns:a16="http://schemas.microsoft.com/office/drawing/2014/main" id="{0C430891-5F0F-42C4-94D5-B7FC1EB4AC25}"/>
                </a:ext>
              </a:extLst>
            </p:cNvPr>
            <p:cNvSpPr/>
            <p:nvPr/>
          </p:nvSpPr>
          <p:spPr>
            <a:xfrm>
              <a:off x="3709475" y="2469075"/>
              <a:ext cx="157650" cy="103875"/>
            </a:xfrm>
            <a:custGeom>
              <a:avLst/>
              <a:gdLst/>
              <a:ahLst/>
              <a:cxnLst/>
              <a:rect l="l" t="t" r="r" b="b"/>
              <a:pathLst>
                <a:path w="6306" h="4155" extrusionOk="0">
                  <a:moveTo>
                    <a:pt x="6126" y="0"/>
                  </a:moveTo>
                  <a:cubicBezTo>
                    <a:pt x="6089" y="0"/>
                    <a:pt x="6048" y="9"/>
                    <a:pt x="6005" y="26"/>
                  </a:cubicBezTo>
                  <a:lnTo>
                    <a:pt x="301" y="3328"/>
                  </a:lnTo>
                  <a:cubicBezTo>
                    <a:pt x="134" y="3462"/>
                    <a:pt x="68" y="3628"/>
                    <a:pt x="1" y="3829"/>
                  </a:cubicBezTo>
                  <a:lnTo>
                    <a:pt x="1" y="3962"/>
                  </a:lnTo>
                  <a:cubicBezTo>
                    <a:pt x="1" y="4086"/>
                    <a:pt x="74" y="4154"/>
                    <a:pt x="180" y="4154"/>
                  </a:cubicBezTo>
                  <a:cubicBezTo>
                    <a:pt x="217" y="4154"/>
                    <a:pt x="258" y="4146"/>
                    <a:pt x="301" y="4129"/>
                  </a:cubicBezTo>
                  <a:lnTo>
                    <a:pt x="6005" y="826"/>
                  </a:lnTo>
                  <a:cubicBezTo>
                    <a:pt x="6172" y="693"/>
                    <a:pt x="6305" y="526"/>
                    <a:pt x="6305" y="326"/>
                  </a:cubicBezTo>
                  <a:lnTo>
                    <a:pt x="6305" y="193"/>
                  </a:lnTo>
                  <a:cubicBezTo>
                    <a:pt x="6305" y="69"/>
                    <a:pt x="6232" y="0"/>
                    <a:pt x="61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29;p63">
              <a:extLst>
                <a:ext uri="{FF2B5EF4-FFF2-40B4-BE49-F238E27FC236}">
                  <a16:creationId xmlns:a16="http://schemas.microsoft.com/office/drawing/2014/main" id="{86EADAE9-53AA-4097-8FDF-2646FACDB7F4}"/>
                </a:ext>
              </a:extLst>
            </p:cNvPr>
            <p:cNvSpPr/>
            <p:nvPr/>
          </p:nvSpPr>
          <p:spPr>
            <a:xfrm>
              <a:off x="4000525" y="2371100"/>
              <a:ext cx="186825" cy="133850"/>
            </a:xfrm>
            <a:custGeom>
              <a:avLst/>
              <a:gdLst/>
              <a:ahLst/>
              <a:cxnLst/>
              <a:rect l="l" t="t" r="r" b="b"/>
              <a:pathLst>
                <a:path w="7473" h="5354" extrusionOk="0">
                  <a:moveTo>
                    <a:pt x="7256" y="1"/>
                  </a:moveTo>
                  <a:cubicBezTo>
                    <a:pt x="7195" y="1"/>
                    <a:pt x="7122" y="24"/>
                    <a:pt x="7039" y="75"/>
                  </a:cubicBezTo>
                  <a:lnTo>
                    <a:pt x="434" y="3912"/>
                  </a:lnTo>
                  <a:cubicBezTo>
                    <a:pt x="167" y="4045"/>
                    <a:pt x="1" y="4278"/>
                    <a:pt x="1" y="4579"/>
                  </a:cubicBezTo>
                  <a:lnTo>
                    <a:pt x="1" y="5079"/>
                  </a:lnTo>
                  <a:cubicBezTo>
                    <a:pt x="1" y="5240"/>
                    <a:pt x="80" y="5354"/>
                    <a:pt x="217" y="5354"/>
                  </a:cubicBezTo>
                  <a:cubicBezTo>
                    <a:pt x="279" y="5354"/>
                    <a:pt x="352" y="5331"/>
                    <a:pt x="434" y="5279"/>
                  </a:cubicBezTo>
                  <a:lnTo>
                    <a:pt x="7039" y="1443"/>
                  </a:lnTo>
                  <a:cubicBezTo>
                    <a:pt x="7306" y="1276"/>
                    <a:pt x="7406" y="1043"/>
                    <a:pt x="7473" y="776"/>
                  </a:cubicBezTo>
                  <a:lnTo>
                    <a:pt x="7473" y="276"/>
                  </a:lnTo>
                  <a:cubicBezTo>
                    <a:pt x="7473" y="114"/>
                    <a:pt x="7393" y="1"/>
                    <a:pt x="7256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30;p63">
              <a:extLst>
                <a:ext uri="{FF2B5EF4-FFF2-40B4-BE49-F238E27FC236}">
                  <a16:creationId xmlns:a16="http://schemas.microsoft.com/office/drawing/2014/main" id="{D4D1B5A4-3C4D-4DA1-8FF4-443B090C9E01}"/>
                </a:ext>
              </a:extLst>
            </p:cNvPr>
            <p:cNvSpPr/>
            <p:nvPr/>
          </p:nvSpPr>
          <p:spPr>
            <a:xfrm>
              <a:off x="3990525" y="2102525"/>
              <a:ext cx="201000" cy="333950"/>
            </a:xfrm>
            <a:custGeom>
              <a:avLst/>
              <a:gdLst/>
              <a:ahLst/>
              <a:cxnLst/>
              <a:rect l="l" t="t" r="r" b="b"/>
              <a:pathLst>
                <a:path w="8040" h="13358" extrusionOk="0">
                  <a:moveTo>
                    <a:pt x="7721" y="0"/>
                  </a:moveTo>
                  <a:cubicBezTo>
                    <a:pt x="7637" y="0"/>
                    <a:pt x="7541" y="26"/>
                    <a:pt x="7439" y="77"/>
                  </a:cubicBezTo>
                  <a:lnTo>
                    <a:pt x="567" y="4014"/>
                  </a:lnTo>
                  <a:cubicBezTo>
                    <a:pt x="234" y="4247"/>
                    <a:pt x="34" y="4614"/>
                    <a:pt x="0" y="5014"/>
                  </a:cubicBezTo>
                  <a:lnTo>
                    <a:pt x="0" y="12953"/>
                  </a:lnTo>
                  <a:cubicBezTo>
                    <a:pt x="0" y="13215"/>
                    <a:pt x="119" y="13358"/>
                    <a:pt x="308" y="13358"/>
                  </a:cubicBezTo>
                  <a:cubicBezTo>
                    <a:pt x="384" y="13358"/>
                    <a:pt x="472" y="13335"/>
                    <a:pt x="567" y="13287"/>
                  </a:cubicBezTo>
                  <a:lnTo>
                    <a:pt x="7439" y="9317"/>
                  </a:lnTo>
                  <a:cubicBezTo>
                    <a:pt x="7773" y="9084"/>
                    <a:pt x="7973" y="8750"/>
                    <a:pt x="8039" y="8317"/>
                  </a:cubicBezTo>
                  <a:lnTo>
                    <a:pt x="8039" y="411"/>
                  </a:lnTo>
                  <a:cubicBezTo>
                    <a:pt x="8039" y="133"/>
                    <a:pt x="7911" y="0"/>
                    <a:pt x="77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31;p63">
              <a:extLst>
                <a:ext uri="{FF2B5EF4-FFF2-40B4-BE49-F238E27FC236}">
                  <a16:creationId xmlns:a16="http://schemas.microsoft.com/office/drawing/2014/main" id="{9FB39EA9-0369-4751-963F-B48CACFFF9A1}"/>
                </a:ext>
              </a:extLst>
            </p:cNvPr>
            <p:cNvSpPr/>
            <p:nvPr/>
          </p:nvSpPr>
          <p:spPr>
            <a:xfrm>
              <a:off x="3987175" y="2098925"/>
              <a:ext cx="209350" cy="341625"/>
            </a:xfrm>
            <a:custGeom>
              <a:avLst/>
              <a:gdLst/>
              <a:ahLst/>
              <a:cxnLst/>
              <a:rect l="l" t="t" r="r" b="b"/>
              <a:pathLst>
                <a:path w="8374" h="13665" extrusionOk="0">
                  <a:moveTo>
                    <a:pt x="7841" y="274"/>
                  </a:moveTo>
                  <a:cubicBezTo>
                    <a:pt x="7865" y="274"/>
                    <a:pt x="7887" y="278"/>
                    <a:pt x="7907" y="288"/>
                  </a:cubicBezTo>
                  <a:cubicBezTo>
                    <a:pt x="7940" y="288"/>
                    <a:pt x="8007" y="388"/>
                    <a:pt x="8007" y="488"/>
                  </a:cubicBezTo>
                  <a:lnTo>
                    <a:pt x="8007" y="8427"/>
                  </a:lnTo>
                  <a:cubicBezTo>
                    <a:pt x="7973" y="8761"/>
                    <a:pt x="7806" y="9094"/>
                    <a:pt x="7506" y="9261"/>
                  </a:cubicBezTo>
                  <a:lnTo>
                    <a:pt x="635" y="13231"/>
                  </a:lnTo>
                  <a:cubicBezTo>
                    <a:pt x="564" y="13254"/>
                    <a:pt x="493" y="13278"/>
                    <a:pt x="434" y="13278"/>
                  </a:cubicBezTo>
                  <a:cubicBezTo>
                    <a:pt x="410" y="13278"/>
                    <a:pt x="387" y="13274"/>
                    <a:pt x="368" y="13264"/>
                  </a:cubicBezTo>
                  <a:cubicBezTo>
                    <a:pt x="334" y="13264"/>
                    <a:pt x="301" y="13164"/>
                    <a:pt x="301" y="13064"/>
                  </a:cubicBezTo>
                  <a:lnTo>
                    <a:pt x="301" y="5125"/>
                  </a:lnTo>
                  <a:cubicBezTo>
                    <a:pt x="334" y="4791"/>
                    <a:pt x="501" y="4458"/>
                    <a:pt x="801" y="4291"/>
                  </a:cubicBezTo>
                  <a:lnTo>
                    <a:pt x="7673" y="322"/>
                  </a:lnTo>
                  <a:cubicBezTo>
                    <a:pt x="7720" y="298"/>
                    <a:pt x="7784" y="274"/>
                    <a:pt x="7841" y="274"/>
                  </a:cubicBezTo>
                  <a:close/>
                  <a:moveTo>
                    <a:pt x="7885" y="0"/>
                  </a:moveTo>
                  <a:cubicBezTo>
                    <a:pt x="7761" y="0"/>
                    <a:pt x="7635" y="42"/>
                    <a:pt x="7540" y="121"/>
                  </a:cubicBezTo>
                  <a:lnTo>
                    <a:pt x="668" y="4091"/>
                  </a:lnTo>
                  <a:cubicBezTo>
                    <a:pt x="234" y="4324"/>
                    <a:pt x="34" y="4758"/>
                    <a:pt x="1" y="5225"/>
                  </a:cubicBezTo>
                  <a:lnTo>
                    <a:pt x="1" y="13131"/>
                  </a:lnTo>
                  <a:cubicBezTo>
                    <a:pt x="1" y="13331"/>
                    <a:pt x="68" y="13498"/>
                    <a:pt x="234" y="13631"/>
                  </a:cubicBezTo>
                  <a:cubicBezTo>
                    <a:pt x="301" y="13664"/>
                    <a:pt x="368" y="13664"/>
                    <a:pt x="435" y="13664"/>
                  </a:cubicBezTo>
                  <a:cubicBezTo>
                    <a:pt x="568" y="13631"/>
                    <a:pt x="668" y="13631"/>
                    <a:pt x="835" y="13598"/>
                  </a:cubicBezTo>
                  <a:lnTo>
                    <a:pt x="7706" y="9628"/>
                  </a:lnTo>
                  <a:cubicBezTo>
                    <a:pt x="8107" y="9395"/>
                    <a:pt x="8340" y="8961"/>
                    <a:pt x="8374" y="8494"/>
                  </a:cubicBezTo>
                  <a:lnTo>
                    <a:pt x="8374" y="588"/>
                  </a:lnTo>
                  <a:cubicBezTo>
                    <a:pt x="8374" y="422"/>
                    <a:pt x="8340" y="288"/>
                    <a:pt x="8240" y="155"/>
                  </a:cubicBezTo>
                  <a:cubicBezTo>
                    <a:pt x="8153" y="50"/>
                    <a:pt x="8020" y="0"/>
                    <a:pt x="788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32;p63">
              <a:extLst>
                <a:ext uri="{FF2B5EF4-FFF2-40B4-BE49-F238E27FC236}">
                  <a16:creationId xmlns:a16="http://schemas.microsoft.com/office/drawing/2014/main" id="{C7905C41-F8CA-4BFF-A21F-764A5254FE9B}"/>
                </a:ext>
              </a:extLst>
            </p:cNvPr>
            <p:cNvSpPr/>
            <p:nvPr/>
          </p:nvSpPr>
          <p:spPr>
            <a:xfrm>
              <a:off x="4143125" y="2129000"/>
              <a:ext cx="68175" cy="103175"/>
            </a:xfrm>
            <a:custGeom>
              <a:avLst/>
              <a:gdLst/>
              <a:ahLst/>
              <a:cxnLst/>
              <a:rect l="l" t="t" r="r" b="b"/>
              <a:pathLst>
                <a:path w="2727" h="4127" extrusionOk="0">
                  <a:moveTo>
                    <a:pt x="2405" y="0"/>
                  </a:moveTo>
                  <a:cubicBezTo>
                    <a:pt x="2325" y="0"/>
                    <a:pt x="2233" y="27"/>
                    <a:pt x="2136" y="86"/>
                  </a:cubicBezTo>
                  <a:lnTo>
                    <a:pt x="601" y="953"/>
                  </a:lnTo>
                  <a:cubicBezTo>
                    <a:pt x="268" y="1187"/>
                    <a:pt x="34" y="1554"/>
                    <a:pt x="1" y="1954"/>
                  </a:cubicBezTo>
                  <a:lnTo>
                    <a:pt x="1" y="3722"/>
                  </a:lnTo>
                  <a:cubicBezTo>
                    <a:pt x="1" y="3983"/>
                    <a:pt x="136" y="4126"/>
                    <a:pt x="335" y="4126"/>
                  </a:cubicBezTo>
                  <a:cubicBezTo>
                    <a:pt x="415" y="4126"/>
                    <a:pt x="505" y="4103"/>
                    <a:pt x="601" y="4055"/>
                  </a:cubicBezTo>
                  <a:lnTo>
                    <a:pt x="2136" y="3188"/>
                  </a:lnTo>
                  <a:cubicBezTo>
                    <a:pt x="2469" y="2955"/>
                    <a:pt x="2669" y="2588"/>
                    <a:pt x="2703" y="2187"/>
                  </a:cubicBezTo>
                  <a:lnTo>
                    <a:pt x="2703" y="419"/>
                  </a:lnTo>
                  <a:cubicBezTo>
                    <a:pt x="2726" y="160"/>
                    <a:pt x="2599" y="0"/>
                    <a:pt x="240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33;p63">
              <a:extLst>
                <a:ext uri="{FF2B5EF4-FFF2-40B4-BE49-F238E27FC236}">
                  <a16:creationId xmlns:a16="http://schemas.microsoft.com/office/drawing/2014/main" id="{B3541DFB-8E5E-4971-899A-BB9FDB3AD10F}"/>
                </a:ext>
              </a:extLst>
            </p:cNvPr>
            <p:cNvSpPr/>
            <p:nvPr/>
          </p:nvSpPr>
          <p:spPr>
            <a:xfrm>
              <a:off x="4011375" y="2174325"/>
              <a:ext cx="100925" cy="71250"/>
            </a:xfrm>
            <a:custGeom>
              <a:avLst/>
              <a:gdLst/>
              <a:ahLst/>
              <a:cxnLst/>
              <a:rect l="l" t="t" r="r" b="b"/>
              <a:pathLst>
                <a:path w="4037" h="2850" extrusionOk="0">
                  <a:moveTo>
                    <a:pt x="3864" y="1"/>
                  </a:moveTo>
                  <a:cubicBezTo>
                    <a:pt x="3826" y="1"/>
                    <a:pt x="3782" y="13"/>
                    <a:pt x="3736" y="41"/>
                  </a:cubicBezTo>
                  <a:lnTo>
                    <a:pt x="267" y="2042"/>
                  </a:lnTo>
                  <a:cubicBezTo>
                    <a:pt x="67" y="2109"/>
                    <a:pt x="0" y="2276"/>
                    <a:pt x="0" y="2543"/>
                  </a:cubicBezTo>
                  <a:lnTo>
                    <a:pt x="0" y="2643"/>
                  </a:lnTo>
                  <a:cubicBezTo>
                    <a:pt x="0" y="2764"/>
                    <a:pt x="53" y="2849"/>
                    <a:pt x="145" y="2849"/>
                  </a:cubicBezTo>
                  <a:cubicBezTo>
                    <a:pt x="180" y="2849"/>
                    <a:pt x="221" y="2837"/>
                    <a:pt x="267" y="2809"/>
                  </a:cubicBezTo>
                  <a:lnTo>
                    <a:pt x="3736" y="808"/>
                  </a:lnTo>
                  <a:cubicBezTo>
                    <a:pt x="3903" y="708"/>
                    <a:pt x="4036" y="541"/>
                    <a:pt x="4036" y="308"/>
                  </a:cubicBezTo>
                  <a:lnTo>
                    <a:pt x="4036" y="208"/>
                  </a:lnTo>
                  <a:cubicBezTo>
                    <a:pt x="4036" y="87"/>
                    <a:pt x="3966" y="1"/>
                    <a:pt x="38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34;p63">
              <a:extLst>
                <a:ext uri="{FF2B5EF4-FFF2-40B4-BE49-F238E27FC236}">
                  <a16:creationId xmlns:a16="http://schemas.microsoft.com/office/drawing/2014/main" id="{2DE783B8-8091-4945-8B71-0B84838122A9}"/>
                </a:ext>
              </a:extLst>
            </p:cNvPr>
            <p:cNvSpPr/>
            <p:nvPr/>
          </p:nvSpPr>
          <p:spPr>
            <a:xfrm>
              <a:off x="4011375" y="2212550"/>
              <a:ext cx="100925" cy="71850"/>
            </a:xfrm>
            <a:custGeom>
              <a:avLst/>
              <a:gdLst/>
              <a:ahLst/>
              <a:cxnLst/>
              <a:rect l="l" t="t" r="r" b="b"/>
              <a:pathLst>
                <a:path w="4037" h="2874" extrusionOk="0">
                  <a:moveTo>
                    <a:pt x="3879" y="0"/>
                  </a:moveTo>
                  <a:cubicBezTo>
                    <a:pt x="3836" y="0"/>
                    <a:pt x="3788" y="15"/>
                    <a:pt x="3736" y="46"/>
                  </a:cubicBezTo>
                  <a:lnTo>
                    <a:pt x="267" y="2048"/>
                  </a:lnTo>
                  <a:cubicBezTo>
                    <a:pt x="67" y="2114"/>
                    <a:pt x="0" y="2281"/>
                    <a:pt x="0" y="2548"/>
                  </a:cubicBezTo>
                  <a:lnTo>
                    <a:pt x="0" y="2681"/>
                  </a:lnTo>
                  <a:cubicBezTo>
                    <a:pt x="0" y="2805"/>
                    <a:pt x="55" y="2874"/>
                    <a:pt x="152" y="2874"/>
                  </a:cubicBezTo>
                  <a:cubicBezTo>
                    <a:pt x="185" y="2874"/>
                    <a:pt x="224" y="2865"/>
                    <a:pt x="267" y="2848"/>
                  </a:cubicBezTo>
                  <a:lnTo>
                    <a:pt x="3736" y="847"/>
                  </a:lnTo>
                  <a:cubicBezTo>
                    <a:pt x="3903" y="713"/>
                    <a:pt x="4036" y="547"/>
                    <a:pt x="4036" y="346"/>
                  </a:cubicBezTo>
                  <a:lnTo>
                    <a:pt x="4036" y="213"/>
                  </a:lnTo>
                  <a:cubicBezTo>
                    <a:pt x="4036" y="75"/>
                    <a:pt x="3973" y="0"/>
                    <a:pt x="38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35;p63">
              <a:extLst>
                <a:ext uri="{FF2B5EF4-FFF2-40B4-BE49-F238E27FC236}">
                  <a16:creationId xmlns:a16="http://schemas.microsoft.com/office/drawing/2014/main" id="{C5265FE0-5B40-4A4B-BFD6-B2C663498B04}"/>
                </a:ext>
              </a:extLst>
            </p:cNvPr>
            <p:cNvSpPr/>
            <p:nvPr/>
          </p:nvSpPr>
          <p:spPr>
            <a:xfrm>
              <a:off x="4011375" y="2250225"/>
              <a:ext cx="100925" cy="71700"/>
            </a:xfrm>
            <a:custGeom>
              <a:avLst/>
              <a:gdLst/>
              <a:ahLst/>
              <a:cxnLst/>
              <a:rect l="l" t="t" r="r" b="b"/>
              <a:pathLst>
                <a:path w="4037" h="2868" extrusionOk="0">
                  <a:moveTo>
                    <a:pt x="3864" y="0"/>
                  </a:moveTo>
                  <a:cubicBezTo>
                    <a:pt x="3826" y="0"/>
                    <a:pt x="3782" y="13"/>
                    <a:pt x="3736" y="40"/>
                  </a:cubicBezTo>
                  <a:lnTo>
                    <a:pt x="267" y="2042"/>
                  </a:lnTo>
                  <a:cubicBezTo>
                    <a:pt x="67" y="2175"/>
                    <a:pt x="0" y="2342"/>
                    <a:pt x="0" y="2542"/>
                  </a:cubicBezTo>
                  <a:lnTo>
                    <a:pt x="0" y="2676"/>
                  </a:lnTo>
                  <a:cubicBezTo>
                    <a:pt x="0" y="2799"/>
                    <a:pt x="55" y="2868"/>
                    <a:pt x="152" y="2868"/>
                  </a:cubicBezTo>
                  <a:cubicBezTo>
                    <a:pt x="185" y="2868"/>
                    <a:pt x="224" y="2860"/>
                    <a:pt x="267" y="2842"/>
                  </a:cubicBezTo>
                  <a:lnTo>
                    <a:pt x="3736" y="841"/>
                  </a:lnTo>
                  <a:cubicBezTo>
                    <a:pt x="3903" y="707"/>
                    <a:pt x="4036" y="541"/>
                    <a:pt x="4036" y="341"/>
                  </a:cubicBezTo>
                  <a:lnTo>
                    <a:pt x="4036" y="207"/>
                  </a:lnTo>
                  <a:cubicBezTo>
                    <a:pt x="4036" y="86"/>
                    <a:pt x="3966" y="0"/>
                    <a:pt x="38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36;p63">
              <a:extLst>
                <a:ext uri="{FF2B5EF4-FFF2-40B4-BE49-F238E27FC236}">
                  <a16:creationId xmlns:a16="http://schemas.microsoft.com/office/drawing/2014/main" id="{750EC969-3A97-4010-AA0F-3A17AC867566}"/>
                </a:ext>
              </a:extLst>
            </p:cNvPr>
            <p:cNvSpPr/>
            <p:nvPr/>
          </p:nvSpPr>
          <p:spPr>
            <a:xfrm>
              <a:off x="4011375" y="2256425"/>
              <a:ext cx="158475" cy="103875"/>
            </a:xfrm>
            <a:custGeom>
              <a:avLst/>
              <a:gdLst/>
              <a:ahLst/>
              <a:cxnLst/>
              <a:rect l="l" t="t" r="r" b="b"/>
              <a:pathLst>
                <a:path w="6339" h="4155" extrusionOk="0">
                  <a:moveTo>
                    <a:pt x="6159" y="0"/>
                  </a:moveTo>
                  <a:cubicBezTo>
                    <a:pt x="6122" y="0"/>
                    <a:pt x="6081" y="9"/>
                    <a:pt x="6038" y="26"/>
                  </a:cubicBezTo>
                  <a:lnTo>
                    <a:pt x="267" y="3328"/>
                  </a:lnTo>
                  <a:cubicBezTo>
                    <a:pt x="100" y="3462"/>
                    <a:pt x="0" y="3628"/>
                    <a:pt x="34" y="3829"/>
                  </a:cubicBezTo>
                  <a:lnTo>
                    <a:pt x="34" y="3962"/>
                  </a:lnTo>
                  <a:cubicBezTo>
                    <a:pt x="34" y="4086"/>
                    <a:pt x="107" y="4154"/>
                    <a:pt x="213" y="4154"/>
                  </a:cubicBezTo>
                  <a:cubicBezTo>
                    <a:pt x="250" y="4154"/>
                    <a:pt x="291" y="4146"/>
                    <a:pt x="334" y="4129"/>
                  </a:cubicBezTo>
                  <a:lnTo>
                    <a:pt x="6038" y="826"/>
                  </a:lnTo>
                  <a:cubicBezTo>
                    <a:pt x="6205" y="693"/>
                    <a:pt x="6338" y="526"/>
                    <a:pt x="6338" y="326"/>
                  </a:cubicBezTo>
                  <a:lnTo>
                    <a:pt x="6338" y="193"/>
                  </a:lnTo>
                  <a:cubicBezTo>
                    <a:pt x="6338" y="69"/>
                    <a:pt x="6265" y="0"/>
                    <a:pt x="615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37;p63">
              <a:extLst>
                <a:ext uri="{FF2B5EF4-FFF2-40B4-BE49-F238E27FC236}">
                  <a16:creationId xmlns:a16="http://schemas.microsoft.com/office/drawing/2014/main" id="{139112A2-34B2-4537-80A3-9E4BE7D72E7F}"/>
                </a:ext>
              </a:extLst>
            </p:cNvPr>
            <p:cNvSpPr/>
            <p:nvPr/>
          </p:nvSpPr>
          <p:spPr>
            <a:xfrm>
              <a:off x="4011375" y="2295250"/>
              <a:ext cx="156800" cy="103775"/>
            </a:xfrm>
            <a:custGeom>
              <a:avLst/>
              <a:gdLst/>
              <a:ahLst/>
              <a:cxnLst/>
              <a:rect l="l" t="t" r="r" b="b"/>
              <a:pathLst>
                <a:path w="6272" h="4151" extrusionOk="0">
                  <a:moveTo>
                    <a:pt x="6112" y="1"/>
                  </a:moveTo>
                  <a:cubicBezTo>
                    <a:pt x="6078" y="1"/>
                    <a:pt x="6041" y="13"/>
                    <a:pt x="6005" y="41"/>
                  </a:cubicBezTo>
                  <a:lnTo>
                    <a:pt x="267" y="3310"/>
                  </a:lnTo>
                  <a:cubicBezTo>
                    <a:pt x="67" y="3443"/>
                    <a:pt x="0" y="3610"/>
                    <a:pt x="0" y="3810"/>
                  </a:cubicBezTo>
                  <a:lnTo>
                    <a:pt x="0" y="3943"/>
                  </a:lnTo>
                  <a:cubicBezTo>
                    <a:pt x="0" y="4064"/>
                    <a:pt x="53" y="4150"/>
                    <a:pt x="145" y="4150"/>
                  </a:cubicBezTo>
                  <a:cubicBezTo>
                    <a:pt x="180" y="4150"/>
                    <a:pt x="221" y="4138"/>
                    <a:pt x="267" y="4110"/>
                  </a:cubicBezTo>
                  <a:lnTo>
                    <a:pt x="6005" y="808"/>
                  </a:lnTo>
                  <a:cubicBezTo>
                    <a:pt x="6138" y="708"/>
                    <a:pt x="6271" y="541"/>
                    <a:pt x="6271" y="307"/>
                  </a:cubicBezTo>
                  <a:lnTo>
                    <a:pt x="6271" y="207"/>
                  </a:lnTo>
                  <a:cubicBezTo>
                    <a:pt x="6271" y="87"/>
                    <a:pt x="6201" y="1"/>
                    <a:pt x="61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38;p63">
              <a:extLst>
                <a:ext uri="{FF2B5EF4-FFF2-40B4-BE49-F238E27FC236}">
                  <a16:creationId xmlns:a16="http://schemas.microsoft.com/office/drawing/2014/main" id="{9857C49D-9A6C-4E6B-9531-E0E35F362B83}"/>
                </a:ext>
              </a:extLst>
            </p:cNvPr>
            <p:cNvSpPr/>
            <p:nvPr/>
          </p:nvSpPr>
          <p:spPr>
            <a:xfrm>
              <a:off x="2575350" y="2342950"/>
              <a:ext cx="33375" cy="172650"/>
            </a:xfrm>
            <a:custGeom>
              <a:avLst/>
              <a:gdLst/>
              <a:ahLst/>
              <a:cxnLst/>
              <a:rect l="l" t="t" r="r" b="b"/>
              <a:pathLst>
                <a:path w="1335" h="6906" extrusionOk="0">
                  <a:moveTo>
                    <a:pt x="0" y="1"/>
                  </a:moveTo>
                  <a:lnTo>
                    <a:pt x="0" y="6172"/>
                  </a:lnTo>
                  <a:lnTo>
                    <a:pt x="1335" y="6906"/>
                  </a:lnTo>
                  <a:lnTo>
                    <a:pt x="1335" y="8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39;p63">
              <a:extLst>
                <a:ext uri="{FF2B5EF4-FFF2-40B4-BE49-F238E27FC236}">
                  <a16:creationId xmlns:a16="http://schemas.microsoft.com/office/drawing/2014/main" id="{01CEFA8D-A52D-479E-8BF1-BA04301761F4}"/>
                </a:ext>
              </a:extLst>
            </p:cNvPr>
            <p:cNvSpPr/>
            <p:nvPr/>
          </p:nvSpPr>
          <p:spPr>
            <a:xfrm>
              <a:off x="2575350" y="2342950"/>
              <a:ext cx="33375" cy="172650"/>
            </a:xfrm>
            <a:custGeom>
              <a:avLst/>
              <a:gdLst/>
              <a:ahLst/>
              <a:cxnLst/>
              <a:rect l="l" t="t" r="r" b="b"/>
              <a:pathLst>
                <a:path w="1335" h="6906" extrusionOk="0">
                  <a:moveTo>
                    <a:pt x="0" y="1"/>
                  </a:moveTo>
                  <a:lnTo>
                    <a:pt x="0" y="6172"/>
                  </a:lnTo>
                  <a:lnTo>
                    <a:pt x="1335" y="6906"/>
                  </a:lnTo>
                  <a:lnTo>
                    <a:pt x="1335" y="8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40;p63">
              <a:extLst>
                <a:ext uri="{FF2B5EF4-FFF2-40B4-BE49-F238E27FC236}">
                  <a16:creationId xmlns:a16="http://schemas.microsoft.com/office/drawing/2014/main" id="{514E28EE-1887-4236-9A52-2053C8A6B13A}"/>
                </a:ext>
              </a:extLst>
            </p:cNvPr>
            <p:cNvSpPr/>
            <p:nvPr/>
          </p:nvSpPr>
          <p:spPr>
            <a:xfrm>
              <a:off x="2105850" y="2670050"/>
              <a:ext cx="706350" cy="921950"/>
            </a:xfrm>
            <a:custGeom>
              <a:avLst/>
              <a:gdLst/>
              <a:ahLst/>
              <a:cxnLst/>
              <a:rect l="l" t="t" r="r" b="b"/>
              <a:pathLst>
                <a:path w="28254" h="36878" extrusionOk="0">
                  <a:moveTo>
                    <a:pt x="26698" y="1"/>
                  </a:moveTo>
                  <a:cubicBezTo>
                    <a:pt x="26527" y="1"/>
                    <a:pt x="26352" y="43"/>
                    <a:pt x="26186" y="126"/>
                  </a:cubicBezTo>
                  <a:lnTo>
                    <a:pt x="501" y="14970"/>
                  </a:lnTo>
                  <a:cubicBezTo>
                    <a:pt x="200" y="15170"/>
                    <a:pt x="0" y="15504"/>
                    <a:pt x="0" y="15837"/>
                  </a:cubicBezTo>
                  <a:lnTo>
                    <a:pt x="0" y="35518"/>
                  </a:lnTo>
                  <a:cubicBezTo>
                    <a:pt x="0" y="35918"/>
                    <a:pt x="200" y="36185"/>
                    <a:pt x="501" y="36419"/>
                  </a:cubicBezTo>
                  <a:lnTo>
                    <a:pt x="1068" y="36752"/>
                  </a:lnTo>
                  <a:cubicBezTo>
                    <a:pt x="1218" y="36836"/>
                    <a:pt x="1384" y="36877"/>
                    <a:pt x="1555" y="36877"/>
                  </a:cubicBezTo>
                  <a:cubicBezTo>
                    <a:pt x="1726" y="36877"/>
                    <a:pt x="1902" y="36836"/>
                    <a:pt x="2068" y="36752"/>
                  </a:cubicBezTo>
                  <a:lnTo>
                    <a:pt x="27753" y="21908"/>
                  </a:lnTo>
                  <a:cubicBezTo>
                    <a:pt x="28054" y="21675"/>
                    <a:pt x="28254" y="21341"/>
                    <a:pt x="28254" y="21008"/>
                  </a:cubicBezTo>
                  <a:lnTo>
                    <a:pt x="28254" y="1327"/>
                  </a:lnTo>
                  <a:cubicBezTo>
                    <a:pt x="28254" y="960"/>
                    <a:pt x="28054" y="660"/>
                    <a:pt x="27753" y="460"/>
                  </a:cubicBezTo>
                  <a:lnTo>
                    <a:pt x="27186" y="126"/>
                  </a:lnTo>
                  <a:cubicBezTo>
                    <a:pt x="27036" y="43"/>
                    <a:pt x="26869" y="1"/>
                    <a:pt x="26698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41;p63">
              <a:extLst>
                <a:ext uri="{FF2B5EF4-FFF2-40B4-BE49-F238E27FC236}">
                  <a16:creationId xmlns:a16="http://schemas.microsoft.com/office/drawing/2014/main" id="{C16D9F3B-3E04-4E02-9356-31470EDEC6D4}"/>
                </a:ext>
              </a:extLst>
            </p:cNvPr>
            <p:cNvSpPr/>
            <p:nvPr/>
          </p:nvSpPr>
          <p:spPr>
            <a:xfrm>
              <a:off x="2110000" y="2670050"/>
              <a:ext cx="698875" cy="404275"/>
            </a:xfrm>
            <a:custGeom>
              <a:avLst/>
              <a:gdLst/>
              <a:ahLst/>
              <a:cxnLst/>
              <a:rect l="l" t="t" r="r" b="b"/>
              <a:pathLst>
                <a:path w="27955" h="16171" extrusionOk="0">
                  <a:moveTo>
                    <a:pt x="26482" y="1"/>
                  </a:moveTo>
                  <a:cubicBezTo>
                    <a:pt x="26311" y="1"/>
                    <a:pt x="26153" y="43"/>
                    <a:pt x="26020" y="126"/>
                  </a:cubicBezTo>
                  <a:lnTo>
                    <a:pt x="335" y="14970"/>
                  </a:lnTo>
                  <a:cubicBezTo>
                    <a:pt x="201" y="15037"/>
                    <a:pt x="68" y="15170"/>
                    <a:pt x="1" y="15337"/>
                  </a:cubicBezTo>
                  <a:lnTo>
                    <a:pt x="1402" y="16171"/>
                  </a:lnTo>
                  <a:lnTo>
                    <a:pt x="27954" y="827"/>
                  </a:lnTo>
                  <a:cubicBezTo>
                    <a:pt x="27888" y="660"/>
                    <a:pt x="27754" y="560"/>
                    <a:pt x="27587" y="460"/>
                  </a:cubicBezTo>
                  <a:lnTo>
                    <a:pt x="27020" y="126"/>
                  </a:lnTo>
                  <a:cubicBezTo>
                    <a:pt x="26837" y="43"/>
                    <a:pt x="26653" y="1"/>
                    <a:pt x="26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42;p63">
              <a:extLst>
                <a:ext uri="{FF2B5EF4-FFF2-40B4-BE49-F238E27FC236}">
                  <a16:creationId xmlns:a16="http://schemas.microsoft.com/office/drawing/2014/main" id="{2883F3F9-B75D-4519-8B6E-43A364FA014C}"/>
                </a:ext>
              </a:extLst>
            </p:cNvPr>
            <p:cNvSpPr/>
            <p:nvPr/>
          </p:nvSpPr>
          <p:spPr>
            <a:xfrm>
              <a:off x="2105850" y="3051800"/>
              <a:ext cx="48375" cy="539350"/>
            </a:xfrm>
            <a:custGeom>
              <a:avLst/>
              <a:gdLst/>
              <a:ahLst/>
              <a:cxnLst/>
              <a:rect l="l" t="t" r="r" b="b"/>
              <a:pathLst>
                <a:path w="1935" h="21574" extrusionOk="0">
                  <a:moveTo>
                    <a:pt x="100" y="0"/>
                  </a:moveTo>
                  <a:cubicBezTo>
                    <a:pt x="67" y="234"/>
                    <a:pt x="34" y="401"/>
                    <a:pt x="0" y="567"/>
                  </a:cubicBezTo>
                  <a:lnTo>
                    <a:pt x="0" y="20248"/>
                  </a:lnTo>
                  <a:cubicBezTo>
                    <a:pt x="0" y="20582"/>
                    <a:pt x="200" y="20915"/>
                    <a:pt x="501" y="21149"/>
                  </a:cubicBezTo>
                  <a:lnTo>
                    <a:pt x="1068" y="21482"/>
                  </a:lnTo>
                  <a:cubicBezTo>
                    <a:pt x="1101" y="21516"/>
                    <a:pt x="1168" y="21516"/>
                    <a:pt x="1201" y="21516"/>
                  </a:cubicBezTo>
                  <a:cubicBezTo>
                    <a:pt x="1268" y="21549"/>
                    <a:pt x="1334" y="21549"/>
                    <a:pt x="1401" y="21549"/>
                  </a:cubicBezTo>
                  <a:cubicBezTo>
                    <a:pt x="1468" y="21566"/>
                    <a:pt x="1543" y="21574"/>
                    <a:pt x="1618" y="21574"/>
                  </a:cubicBezTo>
                  <a:cubicBezTo>
                    <a:pt x="1693" y="21574"/>
                    <a:pt x="1768" y="21566"/>
                    <a:pt x="1835" y="21549"/>
                  </a:cubicBezTo>
                  <a:lnTo>
                    <a:pt x="1902" y="21516"/>
                  </a:lnTo>
                  <a:lnTo>
                    <a:pt x="1935" y="21482"/>
                  </a:lnTo>
                  <a:lnTo>
                    <a:pt x="1935" y="21482"/>
                  </a:lnTo>
                  <a:cubicBezTo>
                    <a:pt x="1902" y="21499"/>
                    <a:pt x="1860" y="21507"/>
                    <a:pt x="1818" y="21507"/>
                  </a:cubicBezTo>
                  <a:cubicBezTo>
                    <a:pt x="1776" y="21507"/>
                    <a:pt x="1735" y="21499"/>
                    <a:pt x="1701" y="21482"/>
                  </a:cubicBezTo>
                  <a:cubicBezTo>
                    <a:pt x="1568" y="21382"/>
                    <a:pt x="1535" y="21249"/>
                    <a:pt x="1535" y="21149"/>
                  </a:cubicBezTo>
                  <a:lnTo>
                    <a:pt x="1535" y="1401"/>
                  </a:lnTo>
                  <a:cubicBezTo>
                    <a:pt x="1535" y="1234"/>
                    <a:pt x="1601" y="1068"/>
                    <a:pt x="1768" y="1001"/>
                  </a:cubicBezTo>
                  <a:lnTo>
                    <a:pt x="1535" y="8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43;p63">
              <a:extLst>
                <a:ext uri="{FF2B5EF4-FFF2-40B4-BE49-F238E27FC236}">
                  <a16:creationId xmlns:a16="http://schemas.microsoft.com/office/drawing/2014/main" id="{AFCCE436-0E99-4335-A09C-984D08299474}"/>
                </a:ext>
              </a:extLst>
            </p:cNvPr>
            <p:cNvSpPr/>
            <p:nvPr/>
          </p:nvSpPr>
          <p:spPr>
            <a:xfrm>
              <a:off x="2145025" y="2690700"/>
              <a:ext cx="667175" cy="899000"/>
            </a:xfrm>
            <a:custGeom>
              <a:avLst/>
              <a:gdLst/>
              <a:ahLst/>
              <a:cxnLst/>
              <a:rect l="l" t="t" r="r" b="b"/>
              <a:pathLst>
                <a:path w="26687" h="35960" extrusionOk="0">
                  <a:moveTo>
                    <a:pt x="26653" y="1"/>
                  </a:moveTo>
                  <a:lnTo>
                    <a:pt x="16079" y="16145"/>
                  </a:lnTo>
                  <a:lnTo>
                    <a:pt x="14178" y="19081"/>
                  </a:lnTo>
                  <a:cubicBezTo>
                    <a:pt x="13809" y="19621"/>
                    <a:pt x="13188" y="19944"/>
                    <a:pt x="12553" y="19944"/>
                  </a:cubicBezTo>
                  <a:cubicBezTo>
                    <a:pt x="12326" y="19944"/>
                    <a:pt x="12096" y="19903"/>
                    <a:pt x="11876" y="19815"/>
                  </a:cubicBezTo>
                  <a:lnTo>
                    <a:pt x="1" y="15345"/>
                  </a:lnTo>
                  <a:lnTo>
                    <a:pt x="1" y="15345"/>
                  </a:lnTo>
                  <a:lnTo>
                    <a:pt x="10175" y="19815"/>
                  </a:lnTo>
                  <a:lnTo>
                    <a:pt x="1" y="35292"/>
                  </a:lnTo>
                  <a:lnTo>
                    <a:pt x="1" y="35626"/>
                  </a:lnTo>
                  <a:cubicBezTo>
                    <a:pt x="1" y="35759"/>
                    <a:pt x="34" y="35860"/>
                    <a:pt x="168" y="35960"/>
                  </a:cubicBezTo>
                  <a:lnTo>
                    <a:pt x="10208" y="19915"/>
                  </a:lnTo>
                  <a:lnTo>
                    <a:pt x="11809" y="20615"/>
                  </a:lnTo>
                  <a:cubicBezTo>
                    <a:pt x="12055" y="20719"/>
                    <a:pt x="12314" y="20770"/>
                    <a:pt x="12570" y="20770"/>
                  </a:cubicBezTo>
                  <a:cubicBezTo>
                    <a:pt x="13219" y="20770"/>
                    <a:pt x="13852" y="20446"/>
                    <a:pt x="14211" y="19848"/>
                  </a:cubicBezTo>
                  <a:lnTo>
                    <a:pt x="16446" y="16312"/>
                  </a:lnTo>
                  <a:lnTo>
                    <a:pt x="26520" y="20782"/>
                  </a:lnTo>
                  <a:cubicBezTo>
                    <a:pt x="26620" y="20615"/>
                    <a:pt x="26687" y="20449"/>
                    <a:pt x="26687" y="20282"/>
                  </a:cubicBezTo>
                  <a:lnTo>
                    <a:pt x="16479" y="16279"/>
                  </a:lnTo>
                  <a:lnTo>
                    <a:pt x="26653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44;p63">
              <a:extLst>
                <a:ext uri="{FF2B5EF4-FFF2-40B4-BE49-F238E27FC236}">
                  <a16:creationId xmlns:a16="http://schemas.microsoft.com/office/drawing/2014/main" id="{F0EA9B65-A099-4A19-B2BD-B47411D6DA66}"/>
                </a:ext>
              </a:extLst>
            </p:cNvPr>
            <p:cNvSpPr/>
            <p:nvPr/>
          </p:nvSpPr>
          <p:spPr>
            <a:xfrm>
              <a:off x="5517450" y="1560725"/>
              <a:ext cx="75075" cy="77575"/>
            </a:xfrm>
            <a:custGeom>
              <a:avLst/>
              <a:gdLst/>
              <a:ahLst/>
              <a:cxnLst/>
              <a:rect l="l" t="t" r="r" b="b"/>
              <a:pathLst>
                <a:path w="3003" h="3103" extrusionOk="0">
                  <a:moveTo>
                    <a:pt x="1401" y="1"/>
                  </a:moveTo>
                  <a:lnTo>
                    <a:pt x="0" y="834"/>
                  </a:lnTo>
                  <a:lnTo>
                    <a:pt x="467" y="1635"/>
                  </a:lnTo>
                  <a:cubicBezTo>
                    <a:pt x="501" y="1668"/>
                    <a:pt x="534" y="1735"/>
                    <a:pt x="567" y="1735"/>
                  </a:cubicBezTo>
                  <a:lnTo>
                    <a:pt x="3002" y="3103"/>
                  </a:lnTo>
                  <a:lnTo>
                    <a:pt x="1368" y="134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45;p63">
              <a:extLst>
                <a:ext uri="{FF2B5EF4-FFF2-40B4-BE49-F238E27FC236}">
                  <a16:creationId xmlns:a16="http://schemas.microsoft.com/office/drawing/2014/main" id="{580E58A1-3ABE-44AC-BAC0-85AFA0DB54D6}"/>
                </a:ext>
              </a:extLst>
            </p:cNvPr>
            <p:cNvSpPr/>
            <p:nvPr/>
          </p:nvSpPr>
          <p:spPr>
            <a:xfrm>
              <a:off x="5548300" y="1507350"/>
              <a:ext cx="97600" cy="131800"/>
            </a:xfrm>
            <a:custGeom>
              <a:avLst/>
              <a:gdLst/>
              <a:ahLst/>
              <a:cxnLst/>
              <a:rect l="l" t="t" r="r" b="b"/>
              <a:pathLst>
                <a:path w="3904" h="5272" extrusionOk="0">
                  <a:moveTo>
                    <a:pt x="3903" y="1"/>
                  </a:moveTo>
                  <a:lnTo>
                    <a:pt x="0" y="2269"/>
                  </a:lnTo>
                  <a:lnTo>
                    <a:pt x="1668" y="5138"/>
                  </a:lnTo>
                  <a:cubicBezTo>
                    <a:pt x="1735" y="5227"/>
                    <a:pt x="1817" y="5271"/>
                    <a:pt x="1893" y="5271"/>
                  </a:cubicBezTo>
                  <a:cubicBezTo>
                    <a:pt x="1932" y="5271"/>
                    <a:pt x="1969" y="5260"/>
                    <a:pt x="2002" y="5238"/>
                  </a:cubicBezTo>
                  <a:lnTo>
                    <a:pt x="2135" y="5104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46;p63">
              <a:extLst>
                <a:ext uri="{FF2B5EF4-FFF2-40B4-BE49-F238E27FC236}">
                  <a16:creationId xmlns:a16="http://schemas.microsoft.com/office/drawing/2014/main" id="{12D0CB84-2E18-4208-AAA8-17FEE10965DC}"/>
                </a:ext>
              </a:extLst>
            </p:cNvPr>
            <p:cNvSpPr/>
            <p:nvPr/>
          </p:nvSpPr>
          <p:spPr>
            <a:xfrm>
              <a:off x="5133825" y="1110200"/>
              <a:ext cx="609650" cy="635900"/>
            </a:xfrm>
            <a:custGeom>
              <a:avLst/>
              <a:gdLst/>
              <a:ahLst/>
              <a:cxnLst/>
              <a:rect l="l" t="t" r="r" b="b"/>
              <a:pathLst>
                <a:path w="24386" h="25436" extrusionOk="0">
                  <a:moveTo>
                    <a:pt x="21108" y="0"/>
                  </a:moveTo>
                  <a:cubicBezTo>
                    <a:pt x="20707" y="0"/>
                    <a:pt x="20299" y="92"/>
                    <a:pt x="19915" y="276"/>
                  </a:cubicBezTo>
                  <a:lnTo>
                    <a:pt x="1168" y="11117"/>
                  </a:lnTo>
                  <a:cubicBezTo>
                    <a:pt x="501" y="11584"/>
                    <a:pt x="34" y="12317"/>
                    <a:pt x="1" y="13118"/>
                  </a:cubicBezTo>
                  <a:lnTo>
                    <a:pt x="1" y="22625"/>
                  </a:lnTo>
                  <a:cubicBezTo>
                    <a:pt x="34" y="23459"/>
                    <a:pt x="468" y="24159"/>
                    <a:pt x="1168" y="24626"/>
                  </a:cubicBezTo>
                  <a:lnTo>
                    <a:pt x="2136" y="25160"/>
                  </a:lnTo>
                  <a:cubicBezTo>
                    <a:pt x="2503" y="25343"/>
                    <a:pt x="2895" y="25435"/>
                    <a:pt x="3291" y="25435"/>
                  </a:cubicBezTo>
                  <a:cubicBezTo>
                    <a:pt x="3687" y="25435"/>
                    <a:pt x="4087" y="25343"/>
                    <a:pt x="4471" y="25160"/>
                  </a:cubicBezTo>
                  <a:lnTo>
                    <a:pt x="23351" y="14252"/>
                  </a:lnTo>
                  <a:cubicBezTo>
                    <a:pt x="24385" y="13652"/>
                    <a:pt x="24385" y="13018"/>
                    <a:pt x="24385" y="12317"/>
                  </a:cubicBezTo>
                  <a:lnTo>
                    <a:pt x="24385" y="2811"/>
                  </a:lnTo>
                  <a:cubicBezTo>
                    <a:pt x="24352" y="1977"/>
                    <a:pt x="23918" y="1276"/>
                    <a:pt x="23218" y="809"/>
                  </a:cubicBezTo>
                  <a:lnTo>
                    <a:pt x="22250" y="276"/>
                  </a:lnTo>
                  <a:cubicBezTo>
                    <a:pt x="21900" y="92"/>
                    <a:pt x="21508" y="0"/>
                    <a:pt x="2110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47;p63">
              <a:extLst>
                <a:ext uri="{FF2B5EF4-FFF2-40B4-BE49-F238E27FC236}">
                  <a16:creationId xmlns:a16="http://schemas.microsoft.com/office/drawing/2014/main" id="{124066E7-CB1E-4F91-B258-DCB7BDD72CC6}"/>
                </a:ext>
              </a:extLst>
            </p:cNvPr>
            <p:cNvSpPr/>
            <p:nvPr/>
          </p:nvSpPr>
          <p:spPr>
            <a:xfrm>
              <a:off x="5134675" y="1409775"/>
              <a:ext cx="106775" cy="336375"/>
            </a:xfrm>
            <a:custGeom>
              <a:avLst/>
              <a:gdLst/>
              <a:ahLst/>
              <a:cxnLst/>
              <a:rect l="l" t="t" r="r" b="b"/>
              <a:pathLst>
                <a:path w="4271" h="13455" extrusionOk="0">
                  <a:moveTo>
                    <a:pt x="367" y="1"/>
                  </a:moveTo>
                  <a:cubicBezTo>
                    <a:pt x="167" y="334"/>
                    <a:pt x="34" y="768"/>
                    <a:pt x="34" y="1135"/>
                  </a:cubicBezTo>
                  <a:lnTo>
                    <a:pt x="0" y="10642"/>
                  </a:lnTo>
                  <a:cubicBezTo>
                    <a:pt x="34" y="11476"/>
                    <a:pt x="467" y="12176"/>
                    <a:pt x="1168" y="12643"/>
                  </a:cubicBezTo>
                  <a:lnTo>
                    <a:pt x="2135" y="13177"/>
                  </a:lnTo>
                  <a:cubicBezTo>
                    <a:pt x="2506" y="13362"/>
                    <a:pt x="2897" y="13455"/>
                    <a:pt x="3297" y="13455"/>
                  </a:cubicBezTo>
                  <a:cubicBezTo>
                    <a:pt x="3618" y="13455"/>
                    <a:pt x="3944" y="13396"/>
                    <a:pt x="4270" y="13277"/>
                  </a:cubicBezTo>
                  <a:lnTo>
                    <a:pt x="4270" y="13277"/>
                  </a:lnTo>
                  <a:cubicBezTo>
                    <a:pt x="4159" y="13316"/>
                    <a:pt x="4054" y="13335"/>
                    <a:pt x="3958" y="13335"/>
                  </a:cubicBezTo>
                  <a:cubicBezTo>
                    <a:pt x="3562" y="13335"/>
                    <a:pt x="3303" y="13019"/>
                    <a:pt x="3303" y="12510"/>
                  </a:cubicBezTo>
                  <a:lnTo>
                    <a:pt x="3303" y="3003"/>
                  </a:lnTo>
                  <a:cubicBezTo>
                    <a:pt x="3303" y="2603"/>
                    <a:pt x="3436" y="2202"/>
                    <a:pt x="3636" y="1869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48;p63">
              <a:extLst>
                <a:ext uri="{FF2B5EF4-FFF2-40B4-BE49-F238E27FC236}">
                  <a16:creationId xmlns:a16="http://schemas.microsoft.com/office/drawing/2014/main" id="{77D0EE95-2F1C-46DF-8863-C1561326DBD6}"/>
                </a:ext>
              </a:extLst>
            </p:cNvPr>
            <p:cNvSpPr/>
            <p:nvPr/>
          </p:nvSpPr>
          <p:spPr>
            <a:xfrm>
              <a:off x="5143850" y="1110200"/>
              <a:ext cx="599625" cy="346300"/>
            </a:xfrm>
            <a:custGeom>
              <a:avLst/>
              <a:gdLst/>
              <a:ahLst/>
              <a:cxnLst/>
              <a:rect l="l" t="t" r="r" b="b"/>
              <a:pathLst>
                <a:path w="23985" h="13852" extrusionOk="0">
                  <a:moveTo>
                    <a:pt x="20769" y="0"/>
                  </a:moveTo>
                  <a:cubicBezTo>
                    <a:pt x="20373" y="0"/>
                    <a:pt x="19981" y="92"/>
                    <a:pt x="19614" y="276"/>
                  </a:cubicBezTo>
                  <a:lnTo>
                    <a:pt x="834" y="11117"/>
                  </a:lnTo>
                  <a:cubicBezTo>
                    <a:pt x="501" y="11317"/>
                    <a:pt x="234" y="11617"/>
                    <a:pt x="0" y="11984"/>
                  </a:cubicBezTo>
                  <a:lnTo>
                    <a:pt x="3269" y="13852"/>
                  </a:lnTo>
                  <a:cubicBezTo>
                    <a:pt x="3469" y="13485"/>
                    <a:pt x="3770" y="13185"/>
                    <a:pt x="4103" y="12985"/>
                  </a:cubicBezTo>
                  <a:lnTo>
                    <a:pt x="22850" y="2144"/>
                  </a:lnTo>
                  <a:cubicBezTo>
                    <a:pt x="23051" y="2025"/>
                    <a:pt x="23235" y="1970"/>
                    <a:pt x="23395" y="1970"/>
                  </a:cubicBezTo>
                  <a:cubicBezTo>
                    <a:pt x="23687" y="1970"/>
                    <a:pt x="23898" y="2154"/>
                    <a:pt x="23984" y="2477"/>
                  </a:cubicBezTo>
                  <a:cubicBezTo>
                    <a:pt x="23817" y="1810"/>
                    <a:pt x="23417" y="1176"/>
                    <a:pt x="22917" y="809"/>
                  </a:cubicBezTo>
                  <a:lnTo>
                    <a:pt x="21949" y="276"/>
                  </a:lnTo>
                  <a:cubicBezTo>
                    <a:pt x="21566" y="92"/>
                    <a:pt x="21165" y="0"/>
                    <a:pt x="20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49;p63">
              <a:extLst>
                <a:ext uri="{FF2B5EF4-FFF2-40B4-BE49-F238E27FC236}">
                  <a16:creationId xmlns:a16="http://schemas.microsoft.com/office/drawing/2014/main" id="{E2A963D0-B100-44BD-8E48-48F32781A8EB}"/>
                </a:ext>
              </a:extLst>
            </p:cNvPr>
            <p:cNvSpPr/>
            <p:nvPr/>
          </p:nvSpPr>
          <p:spPr>
            <a:xfrm>
              <a:off x="5276450" y="1304900"/>
              <a:ext cx="371100" cy="232825"/>
            </a:xfrm>
            <a:custGeom>
              <a:avLst/>
              <a:gdLst/>
              <a:ahLst/>
              <a:cxnLst/>
              <a:rect l="l" t="t" r="r" b="b"/>
              <a:pathLst>
                <a:path w="14844" h="9313" extrusionOk="0">
                  <a:moveTo>
                    <a:pt x="14516" y="1"/>
                  </a:moveTo>
                  <a:cubicBezTo>
                    <a:pt x="14406" y="1"/>
                    <a:pt x="14277" y="41"/>
                    <a:pt x="14143" y="126"/>
                  </a:cubicBezTo>
                  <a:lnTo>
                    <a:pt x="701" y="7899"/>
                  </a:lnTo>
                  <a:cubicBezTo>
                    <a:pt x="334" y="8132"/>
                    <a:pt x="100" y="8499"/>
                    <a:pt x="0" y="8999"/>
                  </a:cubicBezTo>
                  <a:cubicBezTo>
                    <a:pt x="0" y="9208"/>
                    <a:pt x="130" y="9312"/>
                    <a:pt x="318" y="9312"/>
                  </a:cubicBezTo>
                  <a:cubicBezTo>
                    <a:pt x="430" y="9312"/>
                    <a:pt x="563" y="9275"/>
                    <a:pt x="701" y="9199"/>
                  </a:cubicBezTo>
                  <a:lnTo>
                    <a:pt x="14143" y="1394"/>
                  </a:lnTo>
                  <a:cubicBezTo>
                    <a:pt x="14510" y="1194"/>
                    <a:pt x="14811" y="827"/>
                    <a:pt x="14844" y="360"/>
                  </a:cubicBezTo>
                  <a:cubicBezTo>
                    <a:pt x="14844" y="126"/>
                    <a:pt x="14709" y="1"/>
                    <a:pt x="1451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50;p63">
              <a:extLst>
                <a:ext uri="{FF2B5EF4-FFF2-40B4-BE49-F238E27FC236}">
                  <a16:creationId xmlns:a16="http://schemas.microsoft.com/office/drawing/2014/main" id="{B364BC3A-5CDA-4926-ABDB-19358014A896}"/>
                </a:ext>
              </a:extLst>
            </p:cNvPr>
            <p:cNvSpPr/>
            <p:nvPr/>
          </p:nvSpPr>
          <p:spPr>
            <a:xfrm>
              <a:off x="5276450" y="1384125"/>
              <a:ext cx="371100" cy="232800"/>
            </a:xfrm>
            <a:custGeom>
              <a:avLst/>
              <a:gdLst/>
              <a:ahLst/>
              <a:cxnLst/>
              <a:rect l="l" t="t" r="r" b="b"/>
              <a:pathLst>
                <a:path w="14844" h="9312" extrusionOk="0">
                  <a:moveTo>
                    <a:pt x="14516" y="1"/>
                  </a:moveTo>
                  <a:cubicBezTo>
                    <a:pt x="14406" y="1"/>
                    <a:pt x="14277" y="41"/>
                    <a:pt x="14143" y="126"/>
                  </a:cubicBezTo>
                  <a:lnTo>
                    <a:pt x="701" y="7898"/>
                  </a:lnTo>
                  <a:cubicBezTo>
                    <a:pt x="334" y="8132"/>
                    <a:pt x="100" y="8499"/>
                    <a:pt x="0" y="8999"/>
                  </a:cubicBezTo>
                  <a:cubicBezTo>
                    <a:pt x="0" y="9208"/>
                    <a:pt x="130" y="9312"/>
                    <a:pt x="318" y="9312"/>
                  </a:cubicBezTo>
                  <a:cubicBezTo>
                    <a:pt x="430" y="9312"/>
                    <a:pt x="563" y="9274"/>
                    <a:pt x="701" y="9199"/>
                  </a:cubicBezTo>
                  <a:lnTo>
                    <a:pt x="14143" y="1394"/>
                  </a:lnTo>
                  <a:cubicBezTo>
                    <a:pt x="14510" y="1194"/>
                    <a:pt x="14811" y="793"/>
                    <a:pt x="14844" y="360"/>
                  </a:cubicBezTo>
                  <a:cubicBezTo>
                    <a:pt x="14844" y="126"/>
                    <a:pt x="14709" y="1"/>
                    <a:pt x="1451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51;p63">
              <a:extLst>
                <a:ext uri="{FF2B5EF4-FFF2-40B4-BE49-F238E27FC236}">
                  <a16:creationId xmlns:a16="http://schemas.microsoft.com/office/drawing/2014/main" id="{7F75D28B-1614-412C-844E-370C5291C876}"/>
                </a:ext>
              </a:extLst>
            </p:cNvPr>
            <p:cNvSpPr/>
            <p:nvPr/>
          </p:nvSpPr>
          <p:spPr>
            <a:xfrm>
              <a:off x="4749400" y="1648300"/>
              <a:ext cx="75075" cy="77575"/>
            </a:xfrm>
            <a:custGeom>
              <a:avLst/>
              <a:gdLst/>
              <a:ahLst/>
              <a:cxnLst/>
              <a:rect l="l" t="t" r="r" b="b"/>
              <a:pathLst>
                <a:path w="3003" h="3103" extrusionOk="0">
                  <a:moveTo>
                    <a:pt x="1401" y="0"/>
                  </a:moveTo>
                  <a:lnTo>
                    <a:pt x="0" y="834"/>
                  </a:lnTo>
                  <a:lnTo>
                    <a:pt x="434" y="1635"/>
                  </a:lnTo>
                  <a:cubicBezTo>
                    <a:pt x="501" y="1668"/>
                    <a:pt x="534" y="1701"/>
                    <a:pt x="567" y="1701"/>
                  </a:cubicBezTo>
                  <a:lnTo>
                    <a:pt x="3002" y="3102"/>
                  </a:lnTo>
                  <a:lnTo>
                    <a:pt x="3002" y="3102"/>
                  </a:lnTo>
                  <a:lnTo>
                    <a:pt x="1368" y="13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52;p63">
              <a:extLst>
                <a:ext uri="{FF2B5EF4-FFF2-40B4-BE49-F238E27FC236}">
                  <a16:creationId xmlns:a16="http://schemas.microsoft.com/office/drawing/2014/main" id="{CB944BD3-B96D-4093-B859-3FCC1C53895A}"/>
                </a:ext>
              </a:extLst>
            </p:cNvPr>
            <p:cNvSpPr/>
            <p:nvPr/>
          </p:nvSpPr>
          <p:spPr>
            <a:xfrm>
              <a:off x="4749400" y="1648300"/>
              <a:ext cx="75075" cy="77575"/>
            </a:xfrm>
            <a:custGeom>
              <a:avLst/>
              <a:gdLst/>
              <a:ahLst/>
              <a:cxnLst/>
              <a:rect l="l" t="t" r="r" b="b"/>
              <a:pathLst>
                <a:path w="3003" h="3103" extrusionOk="0">
                  <a:moveTo>
                    <a:pt x="1401" y="0"/>
                  </a:moveTo>
                  <a:lnTo>
                    <a:pt x="0" y="834"/>
                  </a:lnTo>
                  <a:lnTo>
                    <a:pt x="434" y="1635"/>
                  </a:lnTo>
                  <a:cubicBezTo>
                    <a:pt x="501" y="1668"/>
                    <a:pt x="534" y="1701"/>
                    <a:pt x="567" y="1701"/>
                  </a:cubicBezTo>
                  <a:lnTo>
                    <a:pt x="3002" y="3102"/>
                  </a:lnTo>
                  <a:lnTo>
                    <a:pt x="3002" y="3102"/>
                  </a:lnTo>
                  <a:lnTo>
                    <a:pt x="1368" y="13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53;p63">
              <a:extLst>
                <a:ext uri="{FF2B5EF4-FFF2-40B4-BE49-F238E27FC236}">
                  <a16:creationId xmlns:a16="http://schemas.microsoft.com/office/drawing/2014/main" id="{DAE3F759-C43A-4E14-9B50-D0D350253033}"/>
                </a:ext>
              </a:extLst>
            </p:cNvPr>
            <p:cNvSpPr/>
            <p:nvPr/>
          </p:nvSpPr>
          <p:spPr>
            <a:xfrm>
              <a:off x="4780250" y="1596575"/>
              <a:ext cx="96750" cy="130125"/>
            </a:xfrm>
            <a:custGeom>
              <a:avLst/>
              <a:gdLst/>
              <a:ahLst/>
              <a:cxnLst/>
              <a:rect l="l" t="t" r="r" b="b"/>
              <a:pathLst>
                <a:path w="3870" h="5205" extrusionOk="0">
                  <a:moveTo>
                    <a:pt x="3870" y="1"/>
                  </a:moveTo>
                  <a:lnTo>
                    <a:pt x="1" y="2202"/>
                  </a:lnTo>
                  <a:lnTo>
                    <a:pt x="1668" y="5071"/>
                  </a:lnTo>
                  <a:cubicBezTo>
                    <a:pt x="1735" y="5160"/>
                    <a:pt x="1802" y="5205"/>
                    <a:pt x="1878" y="5205"/>
                  </a:cubicBezTo>
                  <a:cubicBezTo>
                    <a:pt x="1917" y="5205"/>
                    <a:pt x="1958" y="5194"/>
                    <a:pt x="2002" y="5171"/>
                  </a:cubicBezTo>
                  <a:lnTo>
                    <a:pt x="2135" y="5038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54;p63">
              <a:extLst>
                <a:ext uri="{FF2B5EF4-FFF2-40B4-BE49-F238E27FC236}">
                  <a16:creationId xmlns:a16="http://schemas.microsoft.com/office/drawing/2014/main" id="{232C9ED2-8A81-486D-A8BC-E8DE3D153B75}"/>
                </a:ext>
              </a:extLst>
            </p:cNvPr>
            <p:cNvSpPr/>
            <p:nvPr/>
          </p:nvSpPr>
          <p:spPr>
            <a:xfrm>
              <a:off x="4573425" y="990100"/>
              <a:ext cx="698875" cy="724100"/>
            </a:xfrm>
            <a:custGeom>
              <a:avLst/>
              <a:gdLst/>
              <a:ahLst/>
              <a:cxnLst/>
              <a:rect l="l" t="t" r="r" b="b"/>
              <a:pathLst>
                <a:path w="27955" h="28964" extrusionOk="0">
                  <a:moveTo>
                    <a:pt x="24677" y="1"/>
                  </a:moveTo>
                  <a:cubicBezTo>
                    <a:pt x="24277" y="1"/>
                    <a:pt x="23868" y="93"/>
                    <a:pt x="23484" y="276"/>
                  </a:cubicBezTo>
                  <a:lnTo>
                    <a:pt x="1168" y="13152"/>
                  </a:lnTo>
                  <a:cubicBezTo>
                    <a:pt x="501" y="13619"/>
                    <a:pt x="68" y="14386"/>
                    <a:pt x="1" y="15153"/>
                  </a:cubicBezTo>
                  <a:lnTo>
                    <a:pt x="1" y="26128"/>
                  </a:lnTo>
                  <a:cubicBezTo>
                    <a:pt x="68" y="26962"/>
                    <a:pt x="468" y="27662"/>
                    <a:pt x="1168" y="28129"/>
                  </a:cubicBezTo>
                  <a:lnTo>
                    <a:pt x="2136" y="28663"/>
                  </a:lnTo>
                  <a:cubicBezTo>
                    <a:pt x="2503" y="28863"/>
                    <a:pt x="2903" y="28963"/>
                    <a:pt x="3303" y="28963"/>
                  </a:cubicBezTo>
                  <a:cubicBezTo>
                    <a:pt x="3704" y="28963"/>
                    <a:pt x="4104" y="28863"/>
                    <a:pt x="4471" y="28663"/>
                  </a:cubicBezTo>
                  <a:lnTo>
                    <a:pt x="26887" y="15720"/>
                  </a:lnTo>
                  <a:cubicBezTo>
                    <a:pt x="27921" y="15120"/>
                    <a:pt x="27921" y="14486"/>
                    <a:pt x="27921" y="13786"/>
                  </a:cubicBezTo>
                  <a:lnTo>
                    <a:pt x="27921" y="2811"/>
                  </a:lnTo>
                  <a:lnTo>
                    <a:pt x="27954" y="2811"/>
                  </a:lnTo>
                  <a:cubicBezTo>
                    <a:pt x="27921" y="1977"/>
                    <a:pt x="27487" y="1277"/>
                    <a:pt x="26787" y="810"/>
                  </a:cubicBezTo>
                  <a:lnTo>
                    <a:pt x="25819" y="276"/>
                  </a:lnTo>
                  <a:cubicBezTo>
                    <a:pt x="25469" y="93"/>
                    <a:pt x="25077" y="1"/>
                    <a:pt x="2467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55;p63">
              <a:extLst>
                <a:ext uri="{FF2B5EF4-FFF2-40B4-BE49-F238E27FC236}">
                  <a16:creationId xmlns:a16="http://schemas.microsoft.com/office/drawing/2014/main" id="{136C90B1-15B4-469E-A066-E2458C410ACE}"/>
                </a:ext>
              </a:extLst>
            </p:cNvPr>
            <p:cNvSpPr/>
            <p:nvPr/>
          </p:nvSpPr>
          <p:spPr>
            <a:xfrm>
              <a:off x="4575950" y="1341400"/>
              <a:ext cx="106750" cy="371400"/>
            </a:xfrm>
            <a:custGeom>
              <a:avLst/>
              <a:gdLst/>
              <a:ahLst/>
              <a:cxnLst/>
              <a:rect l="l" t="t" r="r" b="b"/>
              <a:pathLst>
                <a:path w="4270" h="14856" extrusionOk="0">
                  <a:moveTo>
                    <a:pt x="367" y="1"/>
                  </a:moveTo>
                  <a:cubicBezTo>
                    <a:pt x="167" y="334"/>
                    <a:pt x="33" y="734"/>
                    <a:pt x="33" y="1101"/>
                  </a:cubicBezTo>
                  <a:lnTo>
                    <a:pt x="0" y="12043"/>
                  </a:lnTo>
                  <a:cubicBezTo>
                    <a:pt x="33" y="12876"/>
                    <a:pt x="467" y="13577"/>
                    <a:pt x="1168" y="14044"/>
                  </a:cubicBezTo>
                  <a:lnTo>
                    <a:pt x="2135" y="14578"/>
                  </a:lnTo>
                  <a:cubicBezTo>
                    <a:pt x="2506" y="14763"/>
                    <a:pt x="2897" y="14856"/>
                    <a:pt x="3297" y="14856"/>
                  </a:cubicBezTo>
                  <a:cubicBezTo>
                    <a:pt x="3617" y="14856"/>
                    <a:pt x="3944" y="14796"/>
                    <a:pt x="4270" y="14678"/>
                  </a:cubicBezTo>
                  <a:lnTo>
                    <a:pt x="4270" y="14678"/>
                  </a:lnTo>
                  <a:cubicBezTo>
                    <a:pt x="4159" y="14717"/>
                    <a:pt x="4054" y="14736"/>
                    <a:pt x="3957" y="14736"/>
                  </a:cubicBezTo>
                  <a:cubicBezTo>
                    <a:pt x="3561" y="14736"/>
                    <a:pt x="3302" y="14420"/>
                    <a:pt x="3302" y="13911"/>
                  </a:cubicBezTo>
                  <a:lnTo>
                    <a:pt x="3302" y="3003"/>
                  </a:lnTo>
                  <a:cubicBezTo>
                    <a:pt x="3302" y="2569"/>
                    <a:pt x="3436" y="2202"/>
                    <a:pt x="3636" y="1869"/>
                  </a:cubicBezTo>
                  <a:lnTo>
                    <a:pt x="367" y="1"/>
                  </a:ln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56;p63">
              <a:extLst>
                <a:ext uri="{FF2B5EF4-FFF2-40B4-BE49-F238E27FC236}">
                  <a16:creationId xmlns:a16="http://schemas.microsoft.com/office/drawing/2014/main" id="{BEB92AD4-C7CA-4667-AE27-1741CD345355}"/>
                </a:ext>
              </a:extLst>
            </p:cNvPr>
            <p:cNvSpPr/>
            <p:nvPr/>
          </p:nvSpPr>
          <p:spPr>
            <a:xfrm>
              <a:off x="4584275" y="990100"/>
              <a:ext cx="688025" cy="398025"/>
            </a:xfrm>
            <a:custGeom>
              <a:avLst/>
              <a:gdLst/>
              <a:ahLst/>
              <a:cxnLst/>
              <a:rect l="l" t="t" r="r" b="b"/>
              <a:pathLst>
                <a:path w="27521" h="15921" extrusionOk="0">
                  <a:moveTo>
                    <a:pt x="24272" y="1"/>
                  </a:moveTo>
                  <a:cubicBezTo>
                    <a:pt x="23876" y="1"/>
                    <a:pt x="23484" y="93"/>
                    <a:pt x="23117" y="276"/>
                  </a:cubicBezTo>
                  <a:lnTo>
                    <a:pt x="835" y="13152"/>
                  </a:lnTo>
                  <a:cubicBezTo>
                    <a:pt x="501" y="13352"/>
                    <a:pt x="201" y="13652"/>
                    <a:pt x="1" y="14019"/>
                  </a:cubicBezTo>
                  <a:lnTo>
                    <a:pt x="3270" y="15921"/>
                  </a:lnTo>
                  <a:cubicBezTo>
                    <a:pt x="3470" y="15554"/>
                    <a:pt x="3770" y="15253"/>
                    <a:pt x="4104" y="15020"/>
                  </a:cubicBezTo>
                  <a:lnTo>
                    <a:pt x="26386" y="2144"/>
                  </a:lnTo>
                  <a:cubicBezTo>
                    <a:pt x="26587" y="2026"/>
                    <a:pt x="26771" y="1971"/>
                    <a:pt x="26931" y="1971"/>
                  </a:cubicBezTo>
                  <a:cubicBezTo>
                    <a:pt x="27223" y="1971"/>
                    <a:pt x="27434" y="2155"/>
                    <a:pt x="27520" y="2478"/>
                  </a:cubicBezTo>
                  <a:cubicBezTo>
                    <a:pt x="27353" y="1777"/>
                    <a:pt x="26987" y="1210"/>
                    <a:pt x="26386" y="810"/>
                  </a:cubicBezTo>
                  <a:lnTo>
                    <a:pt x="25452" y="276"/>
                  </a:lnTo>
                  <a:cubicBezTo>
                    <a:pt x="25069" y="93"/>
                    <a:pt x="24668" y="1"/>
                    <a:pt x="24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57;p63">
              <a:extLst>
                <a:ext uri="{FF2B5EF4-FFF2-40B4-BE49-F238E27FC236}">
                  <a16:creationId xmlns:a16="http://schemas.microsoft.com/office/drawing/2014/main" id="{A210000B-0D60-44FD-BE0D-6A390898FB07}"/>
                </a:ext>
              </a:extLst>
            </p:cNvPr>
            <p:cNvSpPr/>
            <p:nvPr/>
          </p:nvSpPr>
          <p:spPr>
            <a:xfrm>
              <a:off x="4717700" y="1315325"/>
              <a:ext cx="336950" cy="213125"/>
            </a:xfrm>
            <a:custGeom>
              <a:avLst/>
              <a:gdLst/>
              <a:ahLst/>
              <a:cxnLst/>
              <a:rect l="l" t="t" r="r" b="b"/>
              <a:pathLst>
                <a:path w="13478" h="8525" extrusionOk="0">
                  <a:moveTo>
                    <a:pt x="13145" y="0"/>
                  </a:moveTo>
                  <a:cubicBezTo>
                    <a:pt x="13036" y="0"/>
                    <a:pt x="12908" y="38"/>
                    <a:pt x="12777" y="110"/>
                  </a:cubicBezTo>
                  <a:lnTo>
                    <a:pt x="701" y="7115"/>
                  </a:lnTo>
                  <a:cubicBezTo>
                    <a:pt x="334" y="7315"/>
                    <a:pt x="34" y="7715"/>
                    <a:pt x="1" y="8149"/>
                  </a:cubicBezTo>
                  <a:cubicBezTo>
                    <a:pt x="1" y="8405"/>
                    <a:pt x="138" y="8525"/>
                    <a:pt x="333" y="8525"/>
                  </a:cubicBezTo>
                  <a:cubicBezTo>
                    <a:pt x="442" y="8525"/>
                    <a:pt x="570" y="8487"/>
                    <a:pt x="701" y="8416"/>
                  </a:cubicBezTo>
                  <a:lnTo>
                    <a:pt x="12777" y="1411"/>
                  </a:lnTo>
                  <a:cubicBezTo>
                    <a:pt x="13143" y="1210"/>
                    <a:pt x="13444" y="777"/>
                    <a:pt x="13477" y="376"/>
                  </a:cubicBezTo>
                  <a:cubicBezTo>
                    <a:pt x="13477" y="120"/>
                    <a:pt x="13340" y="0"/>
                    <a:pt x="13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58;p63">
              <a:extLst>
                <a:ext uri="{FF2B5EF4-FFF2-40B4-BE49-F238E27FC236}">
                  <a16:creationId xmlns:a16="http://schemas.microsoft.com/office/drawing/2014/main" id="{FF93D6C7-43EF-4B3C-B5F9-13AF1B1E6917}"/>
                </a:ext>
              </a:extLst>
            </p:cNvPr>
            <p:cNvSpPr/>
            <p:nvPr/>
          </p:nvSpPr>
          <p:spPr>
            <a:xfrm>
              <a:off x="4717700" y="1323650"/>
              <a:ext cx="458700" cy="283000"/>
            </a:xfrm>
            <a:custGeom>
              <a:avLst/>
              <a:gdLst/>
              <a:ahLst/>
              <a:cxnLst/>
              <a:rect l="l" t="t" r="r" b="b"/>
              <a:pathLst>
                <a:path w="18348" h="11320" extrusionOk="0">
                  <a:moveTo>
                    <a:pt x="18015" y="1"/>
                  </a:moveTo>
                  <a:cubicBezTo>
                    <a:pt x="17906" y="1"/>
                    <a:pt x="17778" y="38"/>
                    <a:pt x="17647" y="110"/>
                  </a:cubicBezTo>
                  <a:lnTo>
                    <a:pt x="701" y="9951"/>
                  </a:lnTo>
                  <a:cubicBezTo>
                    <a:pt x="334" y="10151"/>
                    <a:pt x="101" y="10551"/>
                    <a:pt x="1" y="10951"/>
                  </a:cubicBezTo>
                  <a:cubicBezTo>
                    <a:pt x="1" y="11194"/>
                    <a:pt x="146" y="11319"/>
                    <a:pt x="351" y="11319"/>
                  </a:cubicBezTo>
                  <a:cubicBezTo>
                    <a:pt x="456" y="11319"/>
                    <a:pt x="577" y="11286"/>
                    <a:pt x="701" y="11218"/>
                  </a:cubicBezTo>
                  <a:lnTo>
                    <a:pt x="17647" y="1411"/>
                  </a:lnTo>
                  <a:cubicBezTo>
                    <a:pt x="18014" y="1211"/>
                    <a:pt x="18314" y="811"/>
                    <a:pt x="18347" y="377"/>
                  </a:cubicBezTo>
                  <a:cubicBezTo>
                    <a:pt x="18347" y="120"/>
                    <a:pt x="18210" y="1"/>
                    <a:pt x="18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59;p63">
              <a:extLst>
                <a:ext uri="{FF2B5EF4-FFF2-40B4-BE49-F238E27FC236}">
                  <a16:creationId xmlns:a16="http://schemas.microsoft.com/office/drawing/2014/main" id="{F320479D-E904-452E-92CE-C954521715B8}"/>
                </a:ext>
              </a:extLst>
            </p:cNvPr>
            <p:cNvSpPr/>
            <p:nvPr/>
          </p:nvSpPr>
          <p:spPr>
            <a:xfrm>
              <a:off x="4717700" y="1159800"/>
              <a:ext cx="458700" cy="284000"/>
            </a:xfrm>
            <a:custGeom>
              <a:avLst/>
              <a:gdLst/>
              <a:ahLst/>
              <a:cxnLst/>
              <a:rect l="l" t="t" r="r" b="b"/>
              <a:pathLst>
                <a:path w="18348" h="11360" extrusionOk="0">
                  <a:moveTo>
                    <a:pt x="18019" y="1"/>
                  </a:moveTo>
                  <a:cubicBezTo>
                    <a:pt x="17909" y="1"/>
                    <a:pt x="17780" y="41"/>
                    <a:pt x="17647" y="126"/>
                  </a:cubicBezTo>
                  <a:lnTo>
                    <a:pt x="701" y="9967"/>
                  </a:lnTo>
                  <a:cubicBezTo>
                    <a:pt x="334" y="10200"/>
                    <a:pt x="34" y="10600"/>
                    <a:pt x="1" y="11001"/>
                  </a:cubicBezTo>
                  <a:cubicBezTo>
                    <a:pt x="1" y="11234"/>
                    <a:pt x="136" y="11360"/>
                    <a:pt x="329" y="11360"/>
                  </a:cubicBezTo>
                  <a:cubicBezTo>
                    <a:pt x="439" y="11360"/>
                    <a:pt x="568" y="11319"/>
                    <a:pt x="701" y="11234"/>
                  </a:cubicBezTo>
                  <a:lnTo>
                    <a:pt x="17647" y="1394"/>
                  </a:lnTo>
                  <a:cubicBezTo>
                    <a:pt x="18014" y="1194"/>
                    <a:pt x="18314" y="827"/>
                    <a:pt x="18347" y="360"/>
                  </a:cubicBezTo>
                  <a:cubicBezTo>
                    <a:pt x="18347" y="126"/>
                    <a:pt x="18212" y="1"/>
                    <a:pt x="18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60;p63">
              <a:extLst>
                <a:ext uri="{FF2B5EF4-FFF2-40B4-BE49-F238E27FC236}">
                  <a16:creationId xmlns:a16="http://schemas.microsoft.com/office/drawing/2014/main" id="{F8DA4C1D-225A-47AB-85CE-7568DEB66841}"/>
                </a:ext>
              </a:extLst>
            </p:cNvPr>
            <p:cNvSpPr/>
            <p:nvPr/>
          </p:nvSpPr>
          <p:spPr>
            <a:xfrm>
              <a:off x="1723900" y="3839775"/>
              <a:ext cx="1742950" cy="1058775"/>
            </a:xfrm>
            <a:custGeom>
              <a:avLst/>
              <a:gdLst/>
              <a:ahLst/>
              <a:cxnLst/>
              <a:rect l="l" t="t" r="r" b="b"/>
              <a:pathLst>
                <a:path w="69718" h="42351" extrusionOk="0">
                  <a:moveTo>
                    <a:pt x="407" y="1"/>
                  </a:moveTo>
                  <a:cubicBezTo>
                    <a:pt x="332" y="1"/>
                    <a:pt x="250" y="29"/>
                    <a:pt x="167" y="71"/>
                  </a:cubicBezTo>
                  <a:cubicBezTo>
                    <a:pt x="1" y="204"/>
                    <a:pt x="1" y="471"/>
                    <a:pt x="134" y="571"/>
                  </a:cubicBezTo>
                  <a:lnTo>
                    <a:pt x="7239" y="9177"/>
                  </a:lnTo>
                  <a:lnTo>
                    <a:pt x="63046" y="41700"/>
                  </a:lnTo>
                  <a:cubicBezTo>
                    <a:pt x="63729" y="42088"/>
                    <a:pt x="64538" y="42351"/>
                    <a:pt x="65322" y="42351"/>
                  </a:cubicBezTo>
                  <a:cubicBezTo>
                    <a:pt x="65685" y="42351"/>
                    <a:pt x="66043" y="42294"/>
                    <a:pt x="66381" y="42167"/>
                  </a:cubicBezTo>
                  <a:cubicBezTo>
                    <a:pt x="67882" y="41667"/>
                    <a:pt x="69050" y="40433"/>
                    <a:pt x="69517" y="38898"/>
                  </a:cubicBezTo>
                  <a:cubicBezTo>
                    <a:pt x="69717" y="38331"/>
                    <a:pt x="69650" y="37531"/>
                    <a:pt x="69083" y="37197"/>
                  </a:cubicBezTo>
                  <a:lnTo>
                    <a:pt x="13810" y="5374"/>
                  </a:lnTo>
                  <a:lnTo>
                    <a:pt x="534" y="37"/>
                  </a:lnTo>
                  <a:cubicBezTo>
                    <a:pt x="496" y="12"/>
                    <a:pt x="453" y="1"/>
                    <a:pt x="407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61;p63">
              <a:extLst>
                <a:ext uri="{FF2B5EF4-FFF2-40B4-BE49-F238E27FC236}">
                  <a16:creationId xmlns:a16="http://schemas.microsoft.com/office/drawing/2014/main" id="{BEA273AF-924F-49F4-BF9D-2CD84896348C}"/>
                </a:ext>
              </a:extLst>
            </p:cNvPr>
            <p:cNvSpPr/>
            <p:nvPr/>
          </p:nvSpPr>
          <p:spPr>
            <a:xfrm>
              <a:off x="1753925" y="3799000"/>
              <a:ext cx="273550" cy="216850"/>
            </a:xfrm>
            <a:custGeom>
              <a:avLst/>
              <a:gdLst/>
              <a:ahLst/>
              <a:cxnLst/>
              <a:rect l="l" t="t" r="r" b="b"/>
              <a:pathLst>
                <a:path w="10942" h="8674" extrusionOk="0">
                  <a:moveTo>
                    <a:pt x="467" y="0"/>
                  </a:moveTo>
                  <a:cubicBezTo>
                    <a:pt x="334" y="0"/>
                    <a:pt x="267" y="0"/>
                    <a:pt x="167" y="67"/>
                  </a:cubicBezTo>
                  <a:cubicBezTo>
                    <a:pt x="67" y="200"/>
                    <a:pt x="0" y="434"/>
                    <a:pt x="134" y="534"/>
                  </a:cubicBezTo>
                  <a:lnTo>
                    <a:pt x="6972" y="8673"/>
                  </a:lnTo>
                  <a:lnTo>
                    <a:pt x="10942" y="230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2;p63">
              <a:extLst>
                <a:ext uri="{FF2B5EF4-FFF2-40B4-BE49-F238E27FC236}">
                  <a16:creationId xmlns:a16="http://schemas.microsoft.com/office/drawing/2014/main" id="{4039A9DD-3DC6-4D3C-895E-5D0D0CF912CB}"/>
                </a:ext>
              </a:extLst>
            </p:cNvPr>
            <p:cNvSpPr/>
            <p:nvPr/>
          </p:nvSpPr>
          <p:spPr>
            <a:xfrm>
              <a:off x="1763925" y="3799000"/>
              <a:ext cx="262725" cy="141800"/>
            </a:xfrm>
            <a:custGeom>
              <a:avLst/>
              <a:gdLst/>
              <a:ahLst/>
              <a:cxnLst/>
              <a:rect l="l" t="t" r="r" b="b"/>
              <a:pathLst>
                <a:path w="10509" h="5672" extrusionOk="0">
                  <a:moveTo>
                    <a:pt x="1" y="0"/>
                  </a:moveTo>
                  <a:lnTo>
                    <a:pt x="1" y="367"/>
                  </a:lnTo>
                  <a:lnTo>
                    <a:pt x="7273" y="5004"/>
                  </a:lnTo>
                  <a:lnTo>
                    <a:pt x="8407" y="5671"/>
                  </a:lnTo>
                  <a:lnTo>
                    <a:pt x="10508" y="230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63;p63">
              <a:extLst>
                <a:ext uri="{FF2B5EF4-FFF2-40B4-BE49-F238E27FC236}">
                  <a16:creationId xmlns:a16="http://schemas.microsoft.com/office/drawing/2014/main" id="{550BF9CE-61DF-4E32-81E3-9A3F7AE7862E}"/>
                </a:ext>
              </a:extLst>
            </p:cNvPr>
            <p:cNvSpPr/>
            <p:nvPr/>
          </p:nvSpPr>
          <p:spPr>
            <a:xfrm>
              <a:off x="1755600" y="3798875"/>
              <a:ext cx="65075" cy="53525"/>
            </a:xfrm>
            <a:custGeom>
              <a:avLst/>
              <a:gdLst/>
              <a:ahLst/>
              <a:cxnLst/>
              <a:rect l="l" t="t" r="r" b="b"/>
              <a:pathLst>
                <a:path w="2603" h="2141" extrusionOk="0">
                  <a:moveTo>
                    <a:pt x="315" y="0"/>
                  </a:moveTo>
                  <a:cubicBezTo>
                    <a:pt x="167" y="0"/>
                    <a:pt x="30" y="123"/>
                    <a:pt x="0" y="272"/>
                  </a:cubicBezTo>
                  <a:cubicBezTo>
                    <a:pt x="0" y="339"/>
                    <a:pt x="0" y="472"/>
                    <a:pt x="67" y="539"/>
                  </a:cubicBezTo>
                  <a:lnTo>
                    <a:pt x="1401" y="2140"/>
                  </a:lnTo>
                  <a:cubicBezTo>
                    <a:pt x="1435" y="1473"/>
                    <a:pt x="1868" y="873"/>
                    <a:pt x="2435" y="606"/>
                  </a:cubicBezTo>
                  <a:lnTo>
                    <a:pt x="2602" y="506"/>
                  </a:lnTo>
                  <a:lnTo>
                    <a:pt x="367" y="5"/>
                  </a:lnTo>
                  <a:cubicBezTo>
                    <a:pt x="350" y="2"/>
                    <a:pt x="332" y="0"/>
                    <a:pt x="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64;p63">
              <a:extLst>
                <a:ext uri="{FF2B5EF4-FFF2-40B4-BE49-F238E27FC236}">
                  <a16:creationId xmlns:a16="http://schemas.microsoft.com/office/drawing/2014/main" id="{B2D1D39F-115E-46BF-A7E9-C9DA8249EB7D}"/>
                </a:ext>
              </a:extLst>
            </p:cNvPr>
            <p:cNvSpPr/>
            <p:nvPr/>
          </p:nvSpPr>
          <p:spPr>
            <a:xfrm>
              <a:off x="1915700" y="3856525"/>
              <a:ext cx="1292625" cy="872325"/>
            </a:xfrm>
            <a:custGeom>
              <a:avLst/>
              <a:gdLst/>
              <a:ahLst/>
              <a:cxnLst/>
              <a:rect l="l" t="t" r="r" b="b"/>
              <a:pathLst>
                <a:path w="51705" h="34893" extrusionOk="0">
                  <a:moveTo>
                    <a:pt x="51656" y="28526"/>
                  </a:moveTo>
                  <a:lnTo>
                    <a:pt x="51704" y="28555"/>
                  </a:lnTo>
                  <a:cubicBezTo>
                    <a:pt x="51689" y="28544"/>
                    <a:pt x="51673" y="28534"/>
                    <a:pt x="51656" y="28526"/>
                  </a:cubicBezTo>
                  <a:close/>
                  <a:moveTo>
                    <a:pt x="4404" y="1"/>
                  </a:moveTo>
                  <a:cubicBezTo>
                    <a:pt x="3236" y="234"/>
                    <a:pt x="2202" y="968"/>
                    <a:pt x="1535" y="1902"/>
                  </a:cubicBezTo>
                  <a:cubicBezTo>
                    <a:pt x="468" y="3370"/>
                    <a:pt x="1" y="5238"/>
                    <a:pt x="501" y="6339"/>
                  </a:cubicBezTo>
                  <a:lnTo>
                    <a:pt x="45900" y="33725"/>
                  </a:lnTo>
                  <a:lnTo>
                    <a:pt x="47868" y="34893"/>
                  </a:lnTo>
                  <a:cubicBezTo>
                    <a:pt x="46741" y="34141"/>
                    <a:pt x="50053" y="28480"/>
                    <a:pt x="51456" y="28480"/>
                  </a:cubicBezTo>
                  <a:cubicBezTo>
                    <a:pt x="51528" y="28480"/>
                    <a:pt x="51595" y="28495"/>
                    <a:pt x="51656" y="28526"/>
                  </a:cubicBezTo>
                  <a:lnTo>
                    <a:pt x="51656" y="28526"/>
                  </a:lnTo>
                  <a:lnTo>
                    <a:pt x="50870" y="28054"/>
                  </a:lnTo>
                  <a:lnTo>
                    <a:pt x="49870" y="27421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5;p63">
              <a:extLst>
                <a:ext uri="{FF2B5EF4-FFF2-40B4-BE49-F238E27FC236}">
                  <a16:creationId xmlns:a16="http://schemas.microsoft.com/office/drawing/2014/main" id="{D760AF0E-07C6-4FDF-BBD1-7293E1E67547}"/>
                </a:ext>
              </a:extLst>
            </p:cNvPr>
            <p:cNvSpPr/>
            <p:nvPr/>
          </p:nvSpPr>
          <p:spPr>
            <a:xfrm>
              <a:off x="2969800" y="4491950"/>
              <a:ext cx="159300" cy="190200"/>
            </a:xfrm>
            <a:custGeom>
              <a:avLst/>
              <a:gdLst/>
              <a:ahLst/>
              <a:cxnLst/>
              <a:rect l="l" t="t" r="r" b="b"/>
              <a:pathLst>
                <a:path w="6372" h="7608" extrusionOk="0">
                  <a:moveTo>
                    <a:pt x="6290" y="1121"/>
                  </a:moveTo>
                  <a:lnTo>
                    <a:pt x="6371" y="1170"/>
                  </a:lnTo>
                  <a:cubicBezTo>
                    <a:pt x="6371" y="1136"/>
                    <a:pt x="6338" y="1136"/>
                    <a:pt x="6338" y="1136"/>
                  </a:cubicBezTo>
                  <a:cubicBezTo>
                    <a:pt x="6322" y="1130"/>
                    <a:pt x="6306" y="1125"/>
                    <a:pt x="6290" y="1121"/>
                  </a:cubicBezTo>
                  <a:close/>
                  <a:moveTo>
                    <a:pt x="4252" y="1"/>
                  </a:moveTo>
                  <a:cubicBezTo>
                    <a:pt x="3677" y="1"/>
                    <a:pt x="2777" y="845"/>
                    <a:pt x="2002" y="1937"/>
                  </a:cubicBezTo>
                  <a:cubicBezTo>
                    <a:pt x="734" y="3605"/>
                    <a:pt x="0" y="6006"/>
                    <a:pt x="701" y="6473"/>
                  </a:cubicBezTo>
                  <a:lnTo>
                    <a:pt x="2068" y="7307"/>
                  </a:lnTo>
                  <a:lnTo>
                    <a:pt x="2569" y="7608"/>
                  </a:lnTo>
                  <a:cubicBezTo>
                    <a:pt x="1868" y="7141"/>
                    <a:pt x="2669" y="4739"/>
                    <a:pt x="3870" y="3071"/>
                  </a:cubicBezTo>
                  <a:cubicBezTo>
                    <a:pt x="4655" y="1953"/>
                    <a:pt x="5605" y="1108"/>
                    <a:pt x="6174" y="1108"/>
                  </a:cubicBezTo>
                  <a:cubicBezTo>
                    <a:pt x="6215" y="1108"/>
                    <a:pt x="6253" y="1113"/>
                    <a:pt x="6290" y="1121"/>
                  </a:cubicBezTo>
                  <a:lnTo>
                    <a:pt x="6290" y="1121"/>
                  </a:lnTo>
                  <a:lnTo>
                    <a:pt x="4503" y="69"/>
                  </a:lnTo>
                  <a:cubicBezTo>
                    <a:pt x="4429" y="23"/>
                    <a:pt x="4345" y="1"/>
                    <a:pt x="42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66;p63">
              <a:extLst>
                <a:ext uri="{FF2B5EF4-FFF2-40B4-BE49-F238E27FC236}">
                  <a16:creationId xmlns:a16="http://schemas.microsoft.com/office/drawing/2014/main" id="{260FC49C-30EE-4569-B578-F14A31EA0365}"/>
                </a:ext>
              </a:extLst>
            </p:cNvPr>
            <p:cNvSpPr/>
            <p:nvPr/>
          </p:nvSpPr>
          <p:spPr>
            <a:xfrm>
              <a:off x="2991625" y="4512775"/>
              <a:ext cx="171675" cy="190225"/>
            </a:xfrm>
            <a:custGeom>
              <a:avLst/>
              <a:gdLst/>
              <a:ahLst/>
              <a:cxnLst/>
              <a:rect l="l" t="t" r="r" b="b"/>
              <a:pathLst>
                <a:path w="6867" h="7609" extrusionOk="0">
                  <a:moveTo>
                    <a:pt x="6834" y="1152"/>
                  </a:moveTo>
                  <a:lnTo>
                    <a:pt x="6866" y="1171"/>
                  </a:lnTo>
                  <a:cubicBezTo>
                    <a:pt x="6856" y="1164"/>
                    <a:pt x="6845" y="1158"/>
                    <a:pt x="6834" y="1152"/>
                  </a:cubicBezTo>
                  <a:close/>
                  <a:moveTo>
                    <a:pt x="4754" y="0"/>
                  </a:moveTo>
                  <a:cubicBezTo>
                    <a:pt x="3330" y="0"/>
                    <a:pt x="0" y="5690"/>
                    <a:pt x="1162" y="6474"/>
                  </a:cubicBezTo>
                  <a:lnTo>
                    <a:pt x="3030" y="7609"/>
                  </a:lnTo>
                  <a:cubicBezTo>
                    <a:pt x="1868" y="6855"/>
                    <a:pt x="5202" y="1102"/>
                    <a:pt x="6625" y="1102"/>
                  </a:cubicBezTo>
                  <a:cubicBezTo>
                    <a:pt x="6701" y="1102"/>
                    <a:pt x="6771" y="1118"/>
                    <a:pt x="6834" y="1152"/>
                  </a:cubicBezTo>
                  <a:lnTo>
                    <a:pt x="6834" y="1152"/>
                  </a:lnTo>
                  <a:lnTo>
                    <a:pt x="4998" y="70"/>
                  </a:lnTo>
                  <a:cubicBezTo>
                    <a:pt x="4925" y="23"/>
                    <a:pt x="4844" y="0"/>
                    <a:pt x="47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67;p63">
              <a:extLst>
                <a:ext uri="{FF2B5EF4-FFF2-40B4-BE49-F238E27FC236}">
                  <a16:creationId xmlns:a16="http://schemas.microsoft.com/office/drawing/2014/main" id="{34018A6A-10C9-4544-A950-EAB2768D3833}"/>
                </a:ext>
              </a:extLst>
            </p:cNvPr>
            <p:cNvSpPr/>
            <p:nvPr/>
          </p:nvSpPr>
          <p:spPr>
            <a:xfrm>
              <a:off x="3038850" y="4540375"/>
              <a:ext cx="169475" cy="189300"/>
            </a:xfrm>
            <a:custGeom>
              <a:avLst/>
              <a:gdLst/>
              <a:ahLst/>
              <a:cxnLst/>
              <a:rect l="l" t="t" r="r" b="b"/>
              <a:pathLst>
                <a:path w="6779" h="7572" extrusionOk="0">
                  <a:moveTo>
                    <a:pt x="6734" y="1174"/>
                  </a:moveTo>
                  <a:lnTo>
                    <a:pt x="6778" y="1201"/>
                  </a:lnTo>
                  <a:cubicBezTo>
                    <a:pt x="6764" y="1191"/>
                    <a:pt x="6749" y="1182"/>
                    <a:pt x="6734" y="1174"/>
                  </a:cubicBezTo>
                  <a:close/>
                  <a:moveTo>
                    <a:pt x="4673" y="0"/>
                  </a:moveTo>
                  <a:cubicBezTo>
                    <a:pt x="3282" y="0"/>
                    <a:pt x="1" y="5463"/>
                    <a:pt x="974" y="6404"/>
                  </a:cubicBezTo>
                  <a:lnTo>
                    <a:pt x="1074" y="6471"/>
                  </a:lnTo>
                  <a:lnTo>
                    <a:pt x="2942" y="7572"/>
                  </a:lnTo>
                  <a:cubicBezTo>
                    <a:pt x="1815" y="6789"/>
                    <a:pt x="5127" y="1126"/>
                    <a:pt x="6530" y="1126"/>
                  </a:cubicBezTo>
                  <a:cubicBezTo>
                    <a:pt x="6604" y="1126"/>
                    <a:pt x="6672" y="1141"/>
                    <a:pt x="6734" y="1174"/>
                  </a:cubicBezTo>
                  <a:lnTo>
                    <a:pt x="6734" y="1174"/>
                  </a:lnTo>
                  <a:lnTo>
                    <a:pt x="4910" y="67"/>
                  </a:lnTo>
                  <a:cubicBezTo>
                    <a:pt x="4840" y="21"/>
                    <a:pt x="4760" y="0"/>
                    <a:pt x="46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68;p63">
              <a:extLst>
                <a:ext uri="{FF2B5EF4-FFF2-40B4-BE49-F238E27FC236}">
                  <a16:creationId xmlns:a16="http://schemas.microsoft.com/office/drawing/2014/main" id="{1E234D2F-847F-497F-8A84-3263C0CC72C0}"/>
                </a:ext>
              </a:extLst>
            </p:cNvPr>
            <p:cNvSpPr/>
            <p:nvPr/>
          </p:nvSpPr>
          <p:spPr>
            <a:xfrm>
              <a:off x="1756425" y="3798775"/>
              <a:ext cx="5875" cy="3575"/>
            </a:xfrm>
            <a:custGeom>
              <a:avLst/>
              <a:gdLst/>
              <a:ahLst/>
              <a:cxnLst/>
              <a:rect l="l" t="t" r="r" b="b"/>
              <a:pathLst>
                <a:path w="235" h="143" extrusionOk="0">
                  <a:moveTo>
                    <a:pt x="196" y="1"/>
                  </a:moveTo>
                  <a:cubicBezTo>
                    <a:pt x="161" y="1"/>
                    <a:pt x="123" y="18"/>
                    <a:pt x="86" y="48"/>
                  </a:cubicBezTo>
                  <a:lnTo>
                    <a:pt x="86" y="48"/>
                  </a:lnTo>
                  <a:cubicBezTo>
                    <a:pt x="136" y="20"/>
                    <a:pt x="196" y="9"/>
                    <a:pt x="234" y="9"/>
                  </a:cubicBezTo>
                  <a:cubicBezTo>
                    <a:pt x="222" y="3"/>
                    <a:pt x="209" y="1"/>
                    <a:pt x="196" y="1"/>
                  </a:cubicBezTo>
                  <a:close/>
                  <a:moveTo>
                    <a:pt x="86" y="48"/>
                  </a:moveTo>
                  <a:lnTo>
                    <a:pt x="86" y="48"/>
                  </a:lnTo>
                  <a:cubicBezTo>
                    <a:pt x="48" y="69"/>
                    <a:pt x="15" y="100"/>
                    <a:pt x="1" y="143"/>
                  </a:cubicBezTo>
                  <a:cubicBezTo>
                    <a:pt x="25" y="105"/>
                    <a:pt x="55" y="73"/>
                    <a:pt x="86" y="48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69;p63">
              <a:extLst>
                <a:ext uri="{FF2B5EF4-FFF2-40B4-BE49-F238E27FC236}">
                  <a16:creationId xmlns:a16="http://schemas.microsoft.com/office/drawing/2014/main" id="{04017CB4-EB64-4EBD-8043-FEE2AF21AF7C}"/>
                </a:ext>
              </a:extLst>
            </p:cNvPr>
            <p:cNvSpPr/>
            <p:nvPr/>
          </p:nvSpPr>
          <p:spPr>
            <a:xfrm>
              <a:off x="3095725" y="4567800"/>
              <a:ext cx="329425" cy="285825"/>
            </a:xfrm>
            <a:custGeom>
              <a:avLst/>
              <a:gdLst/>
              <a:ahLst/>
              <a:cxnLst/>
              <a:rect l="l" t="t" r="r" b="b"/>
              <a:pathLst>
                <a:path w="13177" h="11433" extrusionOk="0">
                  <a:moveTo>
                    <a:pt x="4280" y="0"/>
                  </a:moveTo>
                  <a:cubicBezTo>
                    <a:pt x="3711" y="0"/>
                    <a:pt x="2836" y="818"/>
                    <a:pt x="2035" y="1905"/>
                  </a:cubicBezTo>
                  <a:cubicBezTo>
                    <a:pt x="801" y="3573"/>
                    <a:pt x="0" y="5975"/>
                    <a:pt x="701" y="6442"/>
                  </a:cubicBezTo>
                  <a:lnTo>
                    <a:pt x="8640" y="11245"/>
                  </a:lnTo>
                  <a:cubicBezTo>
                    <a:pt x="8848" y="11374"/>
                    <a:pt x="9071" y="11433"/>
                    <a:pt x="9301" y="11433"/>
                  </a:cubicBezTo>
                  <a:cubicBezTo>
                    <a:pt x="10796" y="11433"/>
                    <a:pt x="12605" y="8933"/>
                    <a:pt x="13009" y="6909"/>
                  </a:cubicBezTo>
                  <a:cubicBezTo>
                    <a:pt x="13176" y="6108"/>
                    <a:pt x="13043" y="5307"/>
                    <a:pt x="12442" y="4874"/>
                  </a:cubicBezTo>
                  <a:lnTo>
                    <a:pt x="4537" y="70"/>
                  </a:lnTo>
                  <a:cubicBezTo>
                    <a:pt x="4461" y="23"/>
                    <a:pt x="4375" y="0"/>
                    <a:pt x="428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70;p63">
              <a:extLst>
                <a:ext uri="{FF2B5EF4-FFF2-40B4-BE49-F238E27FC236}">
                  <a16:creationId xmlns:a16="http://schemas.microsoft.com/office/drawing/2014/main" id="{5F4E4023-4D89-4008-8F68-88C0EC0A90D0}"/>
                </a:ext>
              </a:extLst>
            </p:cNvPr>
            <p:cNvSpPr/>
            <p:nvPr/>
          </p:nvSpPr>
          <p:spPr>
            <a:xfrm>
              <a:off x="3290850" y="4686550"/>
              <a:ext cx="133450" cy="168050"/>
            </a:xfrm>
            <a:custGeom>
              <a:avLst/>
              <a:gdLst/>
              <a:ahLst/>
              <a:cxnLst/>
              <a:rect l="l" t="t" r="r" b="b"/>
              <a:pathLst>
                <a:path w="5338" h="6722" extrusionOk="0">
                  <a:moveTo>
                    <a:pt x="3987" y="1"/>
                  </a:moveTo>
                  <a:cubicBezTo>
                    <a:pt x="3465" y="1"/>
                    <a:pt x="2841" y="298"/>
                    <a:pt x="2202" y="891"/>
                  </a:cubicBezTo>
                  <a:cubicBezTo>
                    <a:pt x="835" y="2192"/>
                    <a:pt x="1" y="4327"/>
                    <a:pt x="334" y="5694"/>
                  </a:cubicBezTo>
                  <a:cubicBezTo>
                    <a:pt x="401" y="6128"/>
                    <a:pt x="668" y="6495"/>
                    <a:pt x="1035" y="6662"/>
                  </a:cubicBezTo>
                  <a:cubicBezTo>
                    <a:pt x="1163" y="6702"/>
                    <a:pt x="1295" y="6721"/>
                    <a:pt x="1429" y="6721"/>
                  </a:cubicBezTo>
                  <a:cubicBezTo>
                    <a:pt x="2958" y="6721"/>
                    <a:pt x="4742" y="4219"/>
                    <a:pt x="5171" y="2225"/>
                  </a:cubicBezTo>
                  <a:cubicBezTo>
                    <a:pt x="5338" y="1391"/>
                    <a:pt x="5204" y="658"/>
                    <a:pt x="4637" y="191"/>
                  </a:cubicBezTo>
                  <a:cubicBezTo>
                    <a:pt x="4448" y="64"/>
                    <a:pt x="4228" y="1"/>
                    <a:pt x="3987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71;p63">
              <a:extLst>
                <a:ext uri="{FF2B5EF4-FFF2-40B4-BE49-F238E27FC236}">
                  <a16:creationId xmlns:a16="http://schemas.microsoft.com/office/drawing/2014/main" id="{A0070ADE-0A1A-4057-8A51-E64F12141974}"/>
                </a:ext>
              </a:extLst>
            </p:cNvPr>
            <p:cNvSpPr/>
            <p:nvPr/>
          </p:nvSpPr>
          <p:spPr>
            <a:xfrm>
              <a:off x="5554975" y="2212875"/>
              <a:ext cx="328600" cy="529050"/>
            </a:xfrm>
            <a:custGeom>
              <a:avLst/>
              <a:gdLst/>
              <a:ahLst/>
              <a:cxnLst/>
              <a:rect l="l" t="t" r="r" b="b"/>
              <a:pathLst>
                <a:path w="13144" h="21162" extrusionOk="0">
                  <a:moveTo>
                    <a:pt x="6108" y="1"/>
                  </a:moveTo>
                  <a:cubicBezTo>
                    <a:pt x="5238" y="1"/>
                    <a:pt x="4363" y="48"/>
                    <a:pt x="3536" y="67"/>
                  </a:cubicBezTo>
                  <a:lnTo>
                    <a:pt x="2502" y="100"/>
                  </a:lnTo>
                  <a:lnTo>
                    <a:pt x="2535" y="3836"/>
                  </a:lnTo>
                  <a:lnTo>
                    <a:pt x="3670" y="3769"/>
                  </a:lnTo>
                  <a:cubicBezTo>
                    <a:pt x="4035" y="3762"/>
                    <a:pt x="4453" y="3753"/>
                    <a:pt x="4888" y="3753"/>
                  </a:cubicBezTo>
                  <a:cubicBezTo>
                    <a:pt x="6479" y="3753"/>
                    <a:pt x="8306" y="3870"/>
                    <a:pt x="8673" y="4603"/>
                  </a:cubicBezTo>
                  <a:cubicBezTo>
                    <a:pt x="9374" y="6438"/>
                    <a:pt x="7306" y="16245"/>
                    <a:pt x="5738" y="17346"/>
                  </a:cubicBezTo>
                  <a:cubicBezTo>
                    <a:pt x="5177" y="17570"/>
                    <a:pt x="4514" y="17650"/>
                    <a:pt x="3868" y="17650"/>
                  </a:cubicBezTo>
                  <a:cubicBezTo>
                    <a:pt x="2785" y="17650"/>
                    <a:pt x="1753" y="17425"/>
                    <a:pt x="1335" y="17279"/>
                  </a:cubicBezTo>
                  <a:lnTo>
                    <a:pt x="0" y="20548"/>
                  </a:lnTo>
                  <a:cubicBezTo>
                    <a:pt x="834" y="20848"/>
                    <a:pt x="1735" y="21015"/>
                    <a:pt x="2669" y="21082"/>
                  </a:cubicBezTo>
                  <a:cubicBezTo>
                    <a:pt x="3166" y="21132"/>
                    <a:pt x="3620" y="21162"/>
                    <a:pt x="4047" y="21162"/>
                  </a:cubicBezTo>
                  <a:cubicBezTo>
                    <a:pt x="5023" y="21162"/>
                    <a:pt x="5857" y="21009"/>
                    <a:pt x="6738" y="20615"/>
                  </a:cubicBezTo>
                  <a:cubicBezTo>
                    <a:pt x="8406" y="19914"/>
                    <a:pt x="9374" y="17946"/>
                    <a:pt x="10541" y="14744"/>
                  </a:cubicBezTo>
                  <a:cubicBezTo>
                    <a:pt x="11542" y="12042"/>
                    <a:pt x="13143" y="4403"/>
                    <a:pt x="12009" y="2502"/>
                  </a:cubicBezTo>
                  <a:cubicBezTo>
                    <a:pt x="10723" y="342"/>
                    <a:pt x="8430" y="1"/>
                    <a:pt x="6108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72;p63">
              <a:extLst>
                <a:ext uri="{FF2B5EF4-FFF2-40B4-BE49-F238E27FC236}">
                  <a16:creationId xmlns:a16="http://schemas.microsoft.com/office/drawing/2014/main" id="{46358B69-9E61-4945-836F-CB22DBABB5C7}"/>
                </a:ext>
              </a:extLst>
            </p:cNvPr>
            <p:cNvSpPr/>
            <p:nvPr/>
          </p:nvSpPr>
          <p:spPr>
            <a:xfrm>
              <a:off x="5554975" y="2212875"/>
              <a:ext cx="328600" cy="529050"/>
            </a:xfrm>
            <a:custGeom>
              <a:avLst/>
              <a:gdLst/>
              <a:ahLst/>
              <a:cxnLst/>
              <a:rect l="l" t="t" r="r" b="b"/>
              <a:pathLst>
                <a:path w="13144" h="21162" extrusionOk="0">
                  <a:moveTo>
                    <a:pt x="6108" y="1"/>
                  </a:moveTo>
                  <a:cubicBezTo>
                    <a:pt x="5238" y="1"/>
                    <a:pt x="4363" y="48"/>
                    <a:pt x="3536" y="67"/>
                  </a:cubicBezTo>
                  <a:lnTo>
                    <a:pt x="2502" y="100"/>
                  </a:lnTo>
                  <a:lnTo>
                    <a:pt x="2535" y="3836"/>
                  </a:lnTo>
                  <a:lnTo>
                    <a:pt x="3670" y="3769"/>
                  </a:lnTo>
                  <a:cubicBezTo>
                    <a:pt x="4035" y="3762"/>
                    <a:pt x="4453" y="3753"/>
                    <a:pt x="4888" y="3753"/>
                  </a:cubicBezTo>
                  <a:cubicBezTo>
                    <a:pt x="6479" y="3753"/>
                    <a:pt x="8306" y="3870"/>
                    <a:pt x="8673" y="4603"/>
                  </a:cubicBezTo>
                  <a:cubicBezTo>
                    <a:pt x="9374" y="6438"/>
                    <a:pt x="7306" y="16245"/>
                    <a:pt x="5738" y="17346"/>
                  </a:cubicBezTo>
                  <a:cubicBezTo>
                    <a:pt x="5177" y="17570"/>
                    <a:pt x="4514" y="17650"/>
                    <a:pt x="3868" y="17650"/>
                  </a:cubicBezTo>
                  <a:cubicBezTo>
                    <a:pt x="2785" y="17650"/>
                    <a:pt x="1753" y="17425"/>
                    <a:pt x="1335" y="17279"/>
                  </a:cubicBezTo>
                  <a:lnTo>
                    <a:pt x="0" y="20548"/>
                  </a:lnTo>
                  <a:cubicBezTo>
                    <a:pt x="834" y="20848"/>
                    <a:pt x="1735" y="21015"/>
                    <a:pt x="2669" y="21082"/>
                  </a:cubicBezTo>
                  <a:cubicBezTo>
                    <a:pt x="3166" y="21132"/>
                    <a:pt x="3620" y="21162"/>
                    <a:pt x="4047" y="21162"/>
                  </a:cubicBezTo>
                  <a:cubicBezTo>
                    <a:pt x="5023" y="21162"/>
                    <a:pt x="5857" y="21009"/>
                    <a:pt x="6738" y="20615"/>
                  </a:cubicBezTo>
                  <a:cubicBezTo>
                    <a:pt x="8406" y="19914"/>
                    <a:pt x="9374" y="17946"/>
                    <a:pt x="10541" y="14744"/>
                  </a:cubicBezTo>
                  <a:cubicBezTo>
                    <a:pt x="11542" y="12042"/>
                    <a:pt x="13143" y="4403"/>
                    <a:pt x="12009" y="2502"/>
                  </a:cubicBezTo>
                  <a:cubicBezTo>
                    <a:pt x="10723" y="342"/>
                    <a:pt x="8430" y="1"/>
                    <a:pt x="6108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73;p63">
              <a:extLst>
                <a:ext uri="{FF2B5EF4-FFF2-40B4-BE49-F238E27FC236}">
                  <a16:creationId xmlns:a16="http://schemas.microsoft.com/office/drawing/2014/main" id="{596F7A83-93AE-435A-A565-73F2CDD0EB00}"/>
                </a:ext>
              </a:extLst>
            </p:cNvPr>
            <p:cNvSpPr/>
            <p:nvPr/>
          </p:nvSpPr>
          <p:spPr>
            <a:xfrm>
              <a:off x="4876150" y="1943050"/>
              <a:ext cx="822275" cy="954100"/>
            </a:xfrm>
            <a:custGeom>
              <a:avLst/>
              <a:gdLst/>
              <a:ahLst/>
              <a:cxnLst/>
              <a:rect l="l" t="t" r="r" b="b"/>
              <a:pathLst>
                <a:path w="32891" h="38164" extrusionOk="0">
                  <a:moveTo>
                    <a:pt x="16570" y="1"/>
                  </a:moveTo>
                  <a:cubicBezTo>
                    <a:pt x="12521" y="1"/>
                    <a:pt x="8450" y="685"/>
                    <a:pt x="5371" y="2053"/>
                  </a:cubicBezTo>
                  <a:cubicBezTo>
                    <a:pt x="2803" y="3221"/>
                    <a:pt x="1335" y="4689"/>
                    <a:pt x="1001" y="6156"/>
                  </a:cubicBezTo>
                  <a:lnTo>
                    <a:pt x="935" y="6156"/>
                  </a:lnTo>
                  <a:cubicBezTo>
                    <a:pt x="1" y="15897"/>
                    <a:pt x="1835" y="27171"/>
                    <a:pt x="5338" y="33376"/>
                  </a:cubicBezTo>
                  <a:lnTo>
                    <a:pt x="5438" y="33509"/>
                  </a:lnTo>
                  <a:lnTo>
                    <a:pt x="5471" y="33576"/>
                  </a:lnTo>
                  <a:cubicBezTo>
                    <a:pt x="6172" y="34710"/>
                    <a:pt x="7172" y="35644"/>
                    <a:pt x="8340" y="36244"/>
                  </a:cubicBezTo>
                  <a:cubicBezTo>
                    <a:pt x="10598" y="37521"/>
                    <a:pt x="13531" y="38163"/>
                    <a:pt x="16469" y="38163"/>
                  </a:cubicBezTo>
                  <a:cubicBezTo>
                    <a:pt x="19519" y="38163"/>
                    <a:pt x="22574" y="37471"/>
                    <a:pt x="24885" y="36078"/>
                  </a:cubicBezTo>
                  <a:cubicBezTo>
                    <a:pt x="26053" y="35477"/>
                    <a:pt x="27020" y="34510"/>
                    <a:pt x="27720" y="33376"/>
                  </a:cubicBezTo>
                  <a:lnTo>
                    <a:pt x="27787" y="33309"/>
                  </a:lnTo>
                  <a:cubicBezTo>
                    <a:pt x="27820" y="33242"/>
                    <a:pt x="27820" y="33209"/>
                    <a:pt x="27854" y="33142"/>
                  </a:cubicBezTo>
                  <a:cubicBezTo>
                    <a:pt x="31290" y="26871"/>
                    <a:pt x="32891" y="15530"/>
                    <a:pt x="31790" y="5823"/>
                  </a:cubicBezTo>
                  <a:lnTo>
                    <a:pt x="31790" y="5823"/>
                  </a:lnTo>
                  <a:lnTo>
                    <a:pt x="31657" y="5856"/>
                  </a:lnTo>
                  <a:cubicBezTo>
                    <a:pt x="31290" y="4388"/>
                    <a:pt x="29822" y="2954"/>
                    <a:pt x="27187" y="1853"/>
                  </a:cubicBezTo>
                  <a:cubicBezTo>
                    <a:pt x="24245" y="618"/>
                    <a:pt x="20417" y="1"/>
                    <a:pt x="1657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74;p63">
              <a:extLst>
                <a:ext uri="{FF2B5EF4-FFF2-40B4-BE49-F238E27FC236}">
                  <a16:creationId xmlns:a16="http://schemas.microsoft.com/office/drawing/2014/main" id="{5CF25D35-210E-4CD5-AD96-8FAD064D9E16}"/>
                </a:ext>
              </a:extLst>
            </p:cNvPr>
            <p:cNvSpPr/>
            <p:nvPr/>
          </p:nvSpPr>
          <p:spPr>
            <a:xfrm>
              <a:off x="4860300" y="1943050"/>
              <a:ext cx="848150" cy="334500"/>
            </a:xfrm>
            <a:custGeom>
              <a:avLst/>
              <a:gdLst/>
              <a:ahLst/>
              <a:cxnLst/>
              <a:rect l="l" t="t" r="r" b="b"/>
              <a:pathLst>
                <a:path w="33926" h="13380" extrusionOk="0">
                  <a:moveTo>
                    <a:pt x="17204" y="1"/>
                  </a:moveTo>
                  <a:cubicBezTo>
                    <a:pt x="13155" y="1"/>
                    <a:pt x="9084" y="685"/>
                    <a:pt x="6005" y="2053"/>
                  </a:cubicBezTo>
                  <a:cubicBezTo>
                    <a:pt x="1" y="4722"/>
                    <a:pt x="68" y="8992"/>
                    <a:pt x="6105" y="11527"/>
                  </a:cubicBezTo>
                  <a:cubicBezTo>
                    <a:pt x="9047" y="12762"/>
                    <a:pt x="12875" y="13379"/>
                    <a:pt x="16722" y="13379"/>
                  </a:cubicBezTo>
                  <a:cubicBezTo>
                    <a:pt x="20771" y="13379"/>
                    <a:pt x="24842" y="12695"/>
                    <a:pt x="27921" y="11327"/>
                  </a:cubicBezTo>
                  <a:cubicBezTo>
                    <a:pt x="33925" y="8658"/>
                    <a:pt x="33858" y="4388"/>
                    <a:pt x="27821" y="1853"/>
                  </a:cubicBezTo>
                  <a:cubicBezTo>
                    <a:pt x="24879" y="618"/>
                    <a:pt x="21051" y="1"/>
                    <a:pt x="17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75;p63">
              <a:extLst>
                <a:ext uri="{FF2B5EF4-FFF2-40B4-BE49-F238E27FC236}">
                  <a16:creationId xmlns:a16="http://schemas.microsoft.com/office/drawing/2014/main" id="{6EE2D37D-7A6A-47FE-8593-C28A6F8F97DA}"/>
                </a:ext>
              </a:extLst>
            </p:cNvPr>
            <p:cNvSpPr/>
            <p:nvPr/>
          </p:nvSpPr>
          <p:spPr>
            <a:xfrm>
              <a:off x="4941200" y="2000600"/>
              <a:ext cx="684675" cy="220225"/>
            </a:xfrm>
            <a:custGeom>
              <a:avLst/>
              <a:gdLst/>
              <a:ahLst/>
              <a:cxnLst/>
              <a:rect l="l" t="t" r="r" b="b"/>
              <a:pathLst>
                <a:path w="27387" h="8809" extrusionOk="0">
                  <a:moveTo>
                    <a:pt x="13935" y="0"/>
                  </a:moveTo>
                  <a:cubicBezTo>
                    <a:pt x="10667" y="0"/>
                    <a:pt x="7376" y="459"/>
                    <a:pt x="4871" y="1386"/>
                  </a:cubicBezTo>
                  <a:cubicBezTo>
                    <a:pt x="0" y="3187"/>
                    <a:pt x="34" y="5922"/>
                    <a:pt x="4904" y="7590"/>
                  </a:cubicBezTo>
                  <a:cubicBezTo>
                    <a:pt x="7269" y="8400"/>
                    <a:pt x="10334" y="8809"/>
                    <a:pt x="13422" y="8809"/>
                  </a:cubicBezTo>
                  <a:cubicBezTo>
                    <a:pt x="16695" y="8809"/>
                    <a:pt x="19994" y="8350"/>
                    <a:pt x="22517" y="7423"/>
                  </a:cubicBezTo>
                  <a:cubicBezTo>
                    <a:pt x="27387" y="5656"/>
                    <a:pt x="27353" y="2887"/>
                    <a:pt x="22450" y="1219"/>
                  </a:cubicBezTo>
                  <a:cubicBezTo>
                    <a:pt x="20085" y="409"/>
                    <a:pt x="17020" y="0"/>
                    <a:pt x="1393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76;p63">
              <a:extLst>
                <a:ext uri="{FF2B5EF4-FFF2-40B4-BE49-F238E27FC236}">
                  <a16:creationId xmlns:a16="http://schemas.microsoft.com/office/drawing/2014/main" id="{2410ABE8-7F71-4CDE-A563-88EFBD51BBF8}"/>
                </a:ext>
              </a:extLst>
            </p:cNvPr>
            <p:cNvSpPr/>
            <p:nvPr/>
          </p:nvSpPr>
          <p:spPr>
            <a:xfrm>
              <a:off x="4941200" y="2000600"/>
              <a:ext cx="684675" cy="220225"/>
            </a:xfrm>
            <a:custGeom>
              <a:avLst/>
              <a:gdLst/>
              <a:ahLst/>
              <a:cxnLst/>
              <a:rect l="l" t="t" r="r" b="b"/>
              <a:pathLst>
                <a:path w="27387" h="8809" extrusionOk="0">
                  <a:moveTo>
                    <a:pt x="13935" y="0"/>
                  </a:moveTo>
                  <a:cubicBezTo>
                    <a:pt x="10667" y="0"/>
                    <a:pt x="7376" y="459"/>
                    <a:pt x="4871" y="1386"/>
                  </a:cubicBezTo>
                  <a:cubicBezTo>
                    <a:pt x="0" y="3187"/>
                    <a:pt x="34" y="5922"/>
                    <a:pt x="4904" y="7590"/>
                  </a:cubicBezTo>
                  <a:cubicBezTo>
                    <a:pt x="7269" y="8400"/>
                    <a:pt x="10334" y="8809"/>
                    <a:pt x="13422" y="8809"/>
                  </a:cubicBezTo>
                  <a:cubicBezTo>
                    <a:pt x="16695" y="8809"/>
                    <a:pt x="19994" y="8350"/>
                    <a:pt x="22517" y="7423"/>
                  </a:cubicBezTo>
                  <a:cubicBezTo>
                    <a:pt x="27387" y="5656"/>
                    <a:pt x="27353" y="2887"/>
                    <a:pt x="22450" y="1219"/>
                  </a:cubicBezTo>
                  <a:cubicBezTo>
                    <a:pt x="20085" y="409"/>
                    <a:pt x="17020" y="0"/>
                    <a:pt x="13935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77;p63">
              <a:extLst>
                <a:ext uri="{FF2B5EF4-FFF2-40B4-BE49-F238E27FC236}">
                  <a16:creationId xmlns:a16="http://schemas.microsoft.com/office/drawing/2014/main" id="{F6DDF72C-6CFA-46B9-BD27-FD8BB35B844A}"/>
                </a:ext>
              </a:extLst>
            </p:cNvPr>
            <p:cNvSpPr/>
            <p:nvPr/>
          </p:nvSpPr>
          <p:spPr>
            <a:xfrm>
              <a:off x="5003750" y="2095125"/>
              <a:ext cx="561250" cy="125400"/>
            </a:xfrm>
            <a:custGeom>
              <a:avLst/>
              <a:gdLst/>
              <a:ahLst/>
              <a:cxnLst/>
              <a:rect l="l" t="t" r="r" b="b"/>
              <a:pathLst>
                <a:path w="22450" h="5016" extrusionOk="0">
                  <a:moveTo>
                    <a:pt x="11508" y="1"/>
                  </a:moveTo>
                  <a:cubicBezTo>
                    <a:pt x="8214" y="1"/>
                    <a:pt x="4903" y="460"/>
                    <a:pt x="2402" y="1374"/>
                  </a:cubicBezTo>
                  <a:cubicBezTo>
                    <a:pt x="1535" y="1641"/>
                    <a:pt x="734" y="2075"/>
                    <a:pt x="0" y="2608"/>
                  </a:cubicBezTo>
                  <a:cubicBezTo>
                    <a:pt x="734" y="3142"/>
                    <a:pt x="1568" y="3542"/>
                    <a:pt x="2435" y="3809"/>
                  </a:cubicBezTo>
                  <a:cubicBezTo>
                    <a:pt x="4804" y="4615"/>
                    <a:pt x="7865" y="5016"/>
                    <a:pt x="10942" y="5016"/>
                  </a:cubicBezTo>
                  <a:cubicBezTo>
                    <a:pt x="14235" y="5016"/>
                    <a:pt x="17547" y="4556"/>
                    <a:pt x="20048" y="3642"/>
                  </a:cubicBezTo>
                  <a:cubicBezTo>
                    <a:pt x="20915" y="3376"/>
                    <a:pt x="21716" y="2942"/>
                    <a:pt x="22450" y="2408"/>
                  </a:cubicBezTo>
                  <a:cubicBezTo>
                    <a:pt x="21716" y="1875"/>
                    <a:pt x="20882" y="1474"/>
                    <a:pt x="20015" y="1207"/>
                  </a:cubicBezTo>
                  <a:cubicBezTo>
                    <a:pt x="17646" y="402"/>
                    <a:pt x="14585" y="1"/>
                    <a:pt x="11508" y="1"/>
                  </a:cubicBez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78;p63">
              <a:extLst>
                <a:ext uri="{FF2B5EF4-FFF2-40B4-BE49-F238E27FC236}">
                  <a16:creationId xmlns:a16="http://schemas.microsoft.com/office/drawing/2014/main" id="{A8649A7B-FEF2-4AED-B742-F10FB3166528}"/>
                </a:ext>
              </a:extLst>
            </p:cNvPr>
            <p:cNvSpPr/>
            <p:nvPr/>
          </p:nvSpPr>
          <p:spPr>
            <a:xfrm>
              <a:off x="4647650" y="4253475"/>
              <a:ext cx="276900" cy="341325"/>
            </a:xfrm>
            <a:custGeom>
              <a:avLst/>
              <a:gdLst/>
              <a:ahLst/>
              <a:cxnLst/>
              <a:rect l="l" t="t" r="r" b="b"/>
              <a:pathLst>
                <a:path w="11076" h="13653" extrusionOk="0">
                  <a:moveTo>
                    <a:pt x="4170" y="1"/>
                  </a:moveTo>
                  <a:lnTo>
                    <a:pt x="1" y="2002"/>
                  </a:lnTo>
                  <a:cubicBezTo>
                    <a:pt x="1" y="2002"/>
                    <a:pt x="1135" y="5438"/>
                    <a:pt x="968" y="6272"/>
                  </a:cubicBezTo>
                  <a:cubicBezTo>
                    <a:pt x="935" y="6439"/>
                    <a:pt x="935" y="6539"/>
                    <a:pt x="868" y="6672"/>
                  </a:cubicBezTo>
                  <a:cubicBezTo>
                    <a:pt x="768" y="7106"/>
                    <a:pt x="868" y="7506"/>
                    <a:pt x="1168" y="7807"/>
                  </a:cubicBezTo>
                  <a:lnTo>
                    <a:pt x="2336" y="8941"/>
                  </a:lnTo>
                  <a:cubicBezTo>
                    <a:pt x="3236" y="9808"/>
                    <a:pt x="4671" y="11809"/>
                    <a:pt x="6138" y="12877"/>
                  </a:cubicBezTo>
                  <a:cubicBezTo>
                    <a:pt x="6887" y="13438"/>
                    <a:pt x="7922" y="13653"/>
                    <a:pt x="8836" y="13653"/>
                  </a:cubicBezTo>
                  <a:cubicBezTo>
                    <a:pt x="9714" y="13653"/>
                    <a:pt x="10481" y="13455"/>
                    <a:pt x="10775" y="13177"/>
                  </a:cubicBezTo>
                  <a:lnTo>
                    <a:pt x="10842" y="13110"/>
                  </a:lnTo>
                  <a:cubicBezTo>
                    <a:pt x="11075" y="12877"/>
                    <a:pt x="11009" y="12543"/>
                    <a:pt x="10808" y="12343"/>
                  </a:cubicBezTo>
                  <a:cubicBezTo>
                    <a:pt x="10542" y="12043"/>
                    <a:pt x="9841" y="11443"/>
                    <a:pt x="9574" y="11076"/>
                  </a:cubicBezTo>
                  <a:cubicBezTo>
                    <a:pt x="8173" y="9541"/>
                    <a:pt x="7306" y="7640"/>
                    <a:pt x="6138" y="6139"/>
                  </a:cubicBezTo>
                  <a:cubicBezTo>
                    <a:pt x="4838" y="4471"/>
                    <a:pt x="4170" y="1"/>
                    <a:pt x="417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79;p63">
              <a:extLst>
                <a:ext uri="{FF2B5EF4-FFF2-40B4-BE49-F238E27FC236}">
                  <a16:creationId xmlns:a16="http://schemas.microsoft.com/office/drawing/2014/main" id="{D88267B7-FF7B-4144-8753-C7F1715DD09A}"/>
                </a:ext>
              </a:extLst>
            </p:cNvPr>
            <p:cNvSpPr/>
            <p:nvPr/>
          </p:nvSpPr>
          <p:spPr>
            <a:xfrm>
              <a:off x="4674350" y="4470300"/>
              <a:ext cx="306075" cy="158825"/>
            </a:xfrm>
            <a:custGeom>
              <a:avLst/>
              <a:gdLst/>
              <a:ahLst/>
              <a:cxnLst/>
              <a:rect l="l" t="t" r="r" b="b"/>
              <a:pathLst>
                <a:path w="12243" h="6353" extrusionOk="0">
                  <a:moveTo>
                    <a:pt x="0" y="1"/>
                  </a:moveTo>
                  <a:cubicBezTo>
                    <a:pt x="0" y="301"/>
                    <a:pt x="34" y="535"/>
                    <a:pt x="100" y="801"/>
                  </a:cubicBezTo>
                  <a:cubicBezTo>
                    <a:pt x="267" y="1135"/>
                    <a:pt x="1001" y="1569"/>
                    <a:pt x="1501" y="1802"/>
                  </a:cubicBezTo>
                  <a:cubicBezTo>
                    <a:pt x="2168" y="2136"/>
                    <a:pt x="2702" y="2669"/>
                    <a:pt x="3002" y="3337"/>
                  </a:cubicBezTo>
                  <a:cubicBezTo>
                    <a:pt x="3536" y="4437"/>
                    <a:pt x="4437" y="5305"/>
                    <a:pt x="5537" y="5805"/>
                  </a:cubicBezTo>
                  <a:cubicBezTo>
                    <a:pt x="6474" y="6167"/>
                    <a:pt x="7452" y="6352"/>
                    <a:pt x="8435" y="6352"/>
                  </a:cubicBezTo>
                  <a:cubicBezTo>
                    <a:pt x="8993" y="6352"/>
                    <a:pt x="9552" y="6293"/>
                    <a:pt x="10107" y="6172"/>
                  </a:cubicBezTo>
                  <a:cubicBezTo>
                    <a:pt x="12042" y="5805"/>
                    <a:pt x="12176" y="4671"/>
                    <a:pt x="12176" y="4671"/>
                  </a:cubicBezTo>
                  <a:cubicBezTo>
                    <a:pt x="12176" y="4671"/>
                    <a:pt x="12242" y="3637"/>
                    <a:pt x="11742" y="3470"/>
                  </a:cubicBezTo>
                  <a:cubicBezTo>
                    <a:pt x="11242" y="3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80;p63">
              <a:extLst>
                <a:ext uri="{FF2B5EF4-FFF2-40B4-BE49-F238E27FC236}">
                  <a16:creationId xmlns:a16="http://schemas.microsoft.com/office/drawing/2014/main" id="{154892D5-623B-4BE2-B5CE-7F3F31BA57B2}"/>
                </a:ext>
              </a:extLst>
            </p:cNvPr>
            <p:cNvSpPr/>
            <p:nvPr/>
          </p:nvSpPr>
          <p:spPr>
            <a:xfrm>
              <a:off x="4661825" y="4314550"/>
              <a:ext cx="321100" cy="294400"/>
            </a:xfrm>
            <a:custGeom>
              <a:avLst/>
              <a:gdLst/>
              <a:ahLst/>
              <a:cxnLst/>
              <a:rect l="l" t="t" r="r" b="b"/>
              <a:pathLst>
                <a:path w="12844" h="11776" extrusionOk="0">
                  <a:moveTo>
                    <a:pt x="4221" y="0"/>
                  </a:moveTo>
                  <a:cubicBezTo>
                    <a:pt x="3493" y="0"/>
                    <a:pt x="1616" y="621"/>
                    <a:pt x="1368" y="1060"/>
                  </a:cubicBezTo>
                  <a:lnTo>
                    <a:pt x="1702" y="2762"/>
                  </a:lnTo>
                  <a:lnTo>
                    <a:pt x="1002" y="1161"/>
                  </a:lnTo>
                  <a:cubicBezTo>
                    <a:pt x="668" y="1227"/>
                    <a:pt x="268" y="1361"/>
                    <a:pt x="1" y="1561"/>
                  </a:cubicBezTo>
                  <a:cubicBezTo>
                    <a:pt x="168" y="2495"/>
                    <a:pt x="201" y="3395"/>
                    <a:pt x="101" y="4329"/>
                  </a:cubicBezTo>
                  <a:cubicBezTo>
                    <a:pt x="68" y="4863"/>
                    <a:pt x="68" y="5730"/>
                    <a:pt x="501" y="6231"/>
                  </a:cubicBezTo>
                  <a:cubicBezTo>
                    <a:pt x="1068" y="7031"/>
                    <a:pt x="2269" y="7232"/>
                    <a:pt x="3070" y="8266"/>
                  </a:cubicBezTo>
                  <a:cubicBezTo>
                    <a:pt x="3870" y="9333"/>
                    <a:pt x="5038" y="11234"/>
                    <a:pt x="7540" y="11668"/>
                  </a:cubicBezTo>
                  <a:cubicBezTo>
                    <a:pt x="8003" y="11742"/>
                    <a:pt x="8445" y="11775"/>
                    <a:pt x="8860" y="11775"/>
                  </a:cubicBezTo>
                  <a:cubicBezTo>
                    <a:pt x="10685" y="11775"/>
                    <a:pt x="11996" y="11138"/>
                    <a:pt x="12376" y="10567"/>
                  </a:cubicBezTo>
                  <a:cubicBezTo>
                    <a:pt x="12843" y="9867"/>
                    <a:pt x="12376" y="9200"/>
                    <a:pt x="10742" y="8366"/>
                  </a:cubicBezTo>
                  <a:cubicBezTo>
                    <a:pt x="9041" y="7498"/>
                    <a:pt x="6739" y="4763"/>
                    <a:pt x="6739" y="4763"/>
                  </a:cubicBezTo>
                  <a:cubicBezTo>
                    <a:pt x="6072" y="3996"/>
                    <a:pt x="5538" y="3062"/>
                    <a:pt x="5104" y="2061"/>
                  </a:cubicBezTo>
                  <a:lnTo>
                    <a:pt x="4504" y="93"/>
                  </a:lnTo>
                  <a:cubicBezTo>
                    <a:pt x="4481" y="28"/>
                    <a:pt x="4377" y="0"/>
                    <a:pt x="42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81;p63">
              <a:extLst>
                <a:ext uri="{FF2B5EF4-FFF2-40B4-BE49-F238E27FC236}">
                  <a16:creationId xmlns:a16="http://schemas.microsoft.com/office/drawing/2014/main" id="{2EB581CC-7AEE-468B-BFA7-7D91A68203B2}"/>
                </a:ext>
              </a:extLst>
            </p:cNvPr>
            <p:cNvSpPr/>
            <p:nvPr/>
          </p:nvSpPr>
          <p:spPr>
            <a:xfrm>
              <a:off x="4809450" y="4509750"/>
              <a:ext cx="177650" cy="102825"/>
            </a:xfrm>
            <a:custGeom>
              <a:avLst/>
              <a:gdLst/>
              <a:ahLst/>
              <a:cxnLst/>
              <a:rect l="l" t="t" r="r" b="b"/>
              <a:pathLst>
                <a:path w="7106" h="4113" extrusionOk="0">
                  <a:moveTo>
                    <a:pt x="3753" y="0"/>
                  </a:moveTo>
                  <a:cubicBezTo>
                    <a:pt x="3217" y="0"/>
                    <a:pt x="2568" y="147"/>
                    <a:pt x="1801" y="558"/>
                  </a:cubicBezTo>
                  <a:cubicBezTo>
                    <a:pt x="767" y="1058"/>
                    <a:pt x="33" y="2126"/>
                    <a:pt x="0" y="3293"/>
                  </a:cubicBezTo>
                  <a:cubicBezTo>
                    <a:pt x="757" y="3817"/>
                    <a:pt x="1667" y="4113"/>
                    <a:pt x="2551" y="4113"/>
                  </a:cubicBezTo>
                  <a:cubicBezTo>
                    <a:pt x="2680" y="4113"/>
                    <a:pt x="2808" y="4106"/>
                    <a:pt x="2935" y="4094"/>
                  </a:cubicBezTo>
                  <a:cubicBezTo>
                    <a:pt x="4837" y="4060"/>
                    <a:pt x="5871" y="3627"/>
                    <a:pt x="6505" y="2793"/>
                  </a:cubicBezTo>
                  <a:cubicBezTo>
                    <a:pt x="7105" y="2059"/>
                    <a:pt x="6104" y="1058"/>
                    <a:pt x="5371" y="558"/>
                  </a:cubicBezTo>
                  <a:cubicBezTo>
                    <a:pt x="5056" y="302"/>
                    <a:pt x="4521" y="0"/>
                    <a:pt x="375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982;p63">
              <a:extLst>
                <a:ext uri="{FF2B5EF4-FFF2-40B4-BE49-F238E27FC236}">
                  <a16:creationId xmlns:a16="http://schemas.microsoft.com/office/drawing/2014/main" id="{1CF062F6-1A19-4F79-9028-02FBD1013061}"/>
                </a:ext>
              </a:extLst>
            </p:cNvPr>
            <p:cNvSpPr/>
            <p:nvPr/>
          </p:nvSpPr>
          <p:spPr>
            <a:xfrm>
              <a:off x="4734375" y="4406775"/>
              <a:ext cx="85100" cy="41050"/>
            </a:xfrm>
            <a:custGeom>
              <a:avLst/>
              <a:gdLst/>
              <a:ahLst/>
              <a:cxnLst/>
              <a:rect l="l" t="t" r="r" b="b"/>
              <a:pathLst>
                <a:path w="3404" h="1642" extrusionOk="0">
                  <a:moveTo>
                    <a:pt x="2821" y="0"/>
                  </a:moveTo>
                  <a:cubicBezTo>
                    <a:pt x="1522" y="0"/>
                    <a:pt x="323" y="990"/>
                    <a:pt x="68" y="1341"/>
                  </a:cubicBezTo>
                  <a:cubicBezTo>
                    <a:pt x="1" y="1408"/>
                    <a:pt x="34" y="1541"/>
                    <a:pt x="134" y="1608"/>
                  </a:cubicBezTo>
                  <a:lnTo>
                    <a:pt x="301" y="1641"/>
                  </a:lnTo>
                  <a:cubicBezTo>
                    <a:pt x="368" y="1641"/>
                    <a:pt x="435" y="1574"/>
                    <a:pt x="468" y="1541"/>
                  </a:cubicBezTo>
                  <a:cubicBezTo>
                    <a:pt x="639" y="1284"/>
                    <a:pt x="1642" y="391"/>
                    <a:pt x="2765" y="391"/>
                  </a:cubicBezTo>
                  <a:cubicBezTo>
                    <a:pt x="2953" y="391"/>
                    <a:pt x="3145" y="416"/>
                    <a:pt x="3337" y="474"/>
                  </a:cubicBezTo>
                  <a:cubicBezTo>
                    <a:pt x="3403" y="307"/>
                    <a:pt x="3303" y="173"/>
                    <a:pt x="3003" y="7"/>
                  </a:cubicBezTo>
                  <a:cubicBezTo>
                    <a:pt x="2942" y="2"/>
                    <a:pt x="2882" y="0"/>
                    <a:pt x="28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983;p63">
              <a:extLst>
                <a:ext uri="{FF2B5EF4-FFF2-40B4-BE49-F238E27FC236}">
                  <a16:creationId xmlns:a16="http://schemas.microsoft.com/office/drawing/2014/main" id="{C894C455-7772-461B-A46C-D823B228B844}"/>
                </a:ext>
              </a:extLst>
            </p:cNvPr>
            <p:cNvSpPr/>
            <p:nvPr/>
          </p:nvSpPr>
          <p:spPr>
            <a:xfrm>
              <a:off x="4757725" y="4431125"/>
              <a:ext cx="80100" cy="41550"/>
            </a:xfrm>
            <a:custGeom>
              <a:avLst/>
              <a:gdLst/>
              <a:ahLst/>
              <a:cxnLst/>
              <a:rect l="l" t="t" r="r" b="b"/>
              <a:pathLst>
                <a:path w="3204" h="1662" extrusionOk="0">
                  <a:moveTo>
                    <a:pt x="2836" y="0"/>
                  </a:moveTo>
                  <a:cubicBezTo>
                    <a:pt x="1769" y="33"/>
                    <a:pt x="768" y="534"/>
                    <a:pt x="68" y="1334"/>
                  </a:cubicBezTo>
                  <a:cubicBezTo>
                    <a:pt x="1" y="1401"/>
                    <a:pt x="34" y="1534"/>
                    <a:pt x="101" y="1601"/>
                  </a:cubicBezTo>
                  <a:cubicBezTo>
                    <a:pt x="143" y="1643"/>
                    <a:pt x="191" y="1662"/>
                    <a:pt x="237" y="1662"/>
                  </a:cubicBezTo>
                  <a:cubicBezTo>
                    <a:pt x="301" y="1662"/>
                    <a:pt x="362" y="1626"/>
                    <a:pt x="401" y="1568"/>
                  </a:cubicBezTo>
                  <a:cubicBezTo>
                    <a:pt x="642" y="1297"/>
                    <a:pt x="1671" y="401"/>
                    <a:pt x="2826" y="401"/>
                  </a:cubicBezTo>
                  <a:cubicBezTo>
                    <a:pt x="2951" y="401"/>
                    <a:pt x="3077" y="411"/>
                    <a:pt x="3203" y="434"/>
                  </a:cubicBezTo>
                  <a:cubicBezTo>
                    <a:pt x="3136" y="234"/>
                    <a:pt x="3003" y="67"/>
                    <a:pt x="28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84;p63">
              <a:extLst>
                <a:ext uri="{FF2B5EF4-FFF2-40B4-BE49-F238E27FC236}">
                  <a16:creationId xmlns:a16="http://schemas.microsoft.com/office/drawing/2014/main" id="{A2071B84-6E24-4D9E-BE10-F27A9B5ABB18}"/>
                </a:ext>
              </a:extLst>
            </p:cNvPr>
            <p:cNvSpPr/>
            <p:nvPr/>
          </p:nvSpPr>
          <p:spPr>
            <a:xfrm>
              <a:off x="4712700" y="4381300"/>
              <a:ext cx="92600" cy="42325"/>
            </a:xfrm>
            <a:custGeom>
              <a:avLst/>
              <a:gdLst/>
              <a:ahLst/>
              <a:cxnLst/>
              <a:rect l="l" t="t" r="r" b="b"/>
              <a:pathLst>
                <a:path w="3704" h="1693" extrusionOk="0">
                  <a:moveTo>
                    <a:pt x="2825" y="1"/>
                  </a:moveTo>
                  <a:cubicBezTo>
                    <a:pt x="1501" y="1"/>
                    <a:pt x="332" y="977"/>
                    <a:pt x="67" y="1359"/>
                  </a:cubicBezTo>
                  <a:cubicBezTo>
                    <a:pt x="1" y="1426"/>
                    <a:pt x="34" y="1559"/>
                    <a:pt x="134" y="1659"/>
                  </a:cubicBezTo>
                  <a:cubicBezTo>
                    <a:pt x="167" y="1693"/>
                    <a:pt x="201" y="1693"/>
                    <a:pt x="234" y="1693"/>
                  </a:cubicBezTo>
                  <a:cubicBezTo>
                    <a:pt x="334" y="1693"/>
                    <a:pt x="368" y="1659"/>
                    <a:pt x="401" y="1593"/>
                  </a:cubicBezTo>
                  <a:cubicBezTo>
                    <a:pt x="617" y="1296"/>
                    <a:pt x="1663" y="387"/>
                    <a:pt x="2814" y="387"/>
                  </a:cubicBezTo>
                  <a:cubicBezTo>
                    <a:pt x="3086" y="387"/>
                    <a:pt x="3363" y="438"/>
                    <a:pt x="3637" y="559"/>
                  </a:cubicBezTo>
                  <a:cubicBezTo>
                    <a:pt x="3703" y="359"/>
                    <a:pt x="3637" y="158"/>
                    <a:pt x="3403" y="58"/>
                  </a:cubicBezTo>
                  <a:lnTo>
                    <a:pt x="3370" y="58"/>
                  </a:lnTo>
                  <a:cubicBezTo>
                    <a:pt x="3187" y="19"/>
                    <a:pt x="3004" y="1"/>
                    <a:pt x="28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85;p63">
              <a:extLst>
                <a:ext uri="{FF2B5EF4-FFF2-40B4-BE49-F238E27FC236}">
                  <a16:creationId xmlns:a16="http://schemas.microsoft.com/office/drawing/2014/main" id="{26150578-3579-41A9-94A3-2FA0C665267D}"/>
                </a:ext>
              </a:extLst>
            </p:cNvPr>
            <p:cNvSpPr/>
            <p:nvPr/>
          </p:nvSpPr>
          <p:spPr>
            <a:xfrm>
              <a:off x="4801100" y="4481975"/>
              <a:ext cx="90100" cy="41725"/>
            </a:xfrm>
            <a:custGeom>
              <a:avLst/>
              <a:gdLst/>
              <a:ahLst/>
              <a:cxnLst/>
              <a:rect l="l" t="t" r="r" b="b"/>
              <a:pathLst>
                <a:path w="3604" h="1669" extrusionOk="0">
                  <a:moveTo>
                    <a:pt x="2969" y="1"/>
                  </a:moveTo>
                  <a:cubicBezTo>
                    <a:pt x="1868" y="34"/>
                    <a:pt x="834" y="501"/>
                    <a:pt x="101" y="1335"/>
                  </a:cubicBezTo>
                  <a:cubicBezTo>
                    <a:pt x="0" y="1402"/>
                    <a:pt x="34" y="1535"/>
                    <a:pt x="134" y="1602"/>
                  </a:cubicBezTo>
                  <a:cubicBezTo>
                    <a:pt x="167" y="1669"/>
                    <a:pt x="201" y="1669"/>
                    <a:pt x="267" y="1669"/>
                  </a:cubicBezTo>
                  <a:cubicBezTo>
                    <a:pt x="334" y="1669"/>
                    <a:pt x="367" y="1602"/>
                    <a:pt x="434" y="1569"/>
                  </a:cubicBezTo>
                  <a:cubicBezTo>
                    <a:pt x="653" y="1295"/>
                    <a:pt x="1683" y="391"/>
                    <a:pt x="2838" y="391"/>
                  </a:cubicBezTo>
                  <a:cubicBezTo>
                    <a:pt x="3090" y="391"/>
                    <a:pt x="3347" y="433"/>
                    <a:pt x="3603" y="535"/>
                  </a:cubicBezTo>
                  <a:cubicBezTo>
                    <a:pt x="3470" y="268"/>
                    <a:pt x="3269" y="68"/>
                    <a:pt x="29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86;p63">
              <a:extLst>
                <a:ext uri="{FF2B5EF4-FFF2-40B4-BE49-F238E27FC236}">
                  <a16:creationId xmlns:a16="http://schemas.microsoft.com/office/drawing/2014/main" id="{F9FB940E-63B3-4725-BAD8-F155EB26B7C7}"/>
                </a:ext>
              </a:extLst>
            </p:cNvPr>
            <p:cNvSpPr/>
            <p:nvPr/>
          </p:nvSpPr>
          <p:spPr>
            <a:xfrm>
              <a:off x="4779425" y="4456125"/>
              <a:ext cx="82575" cy="41725"/>
            </a:xfrm>
            <a:custGeom>
              <a:avLst/>
              <a:gdLst/>
              <a:ahLst/>
              <a:cxnLst/>
              <a:rect l="l" t="t" r="r" b="b"/>
              <a:pathLst>
                <a:path w="3303" h="1669" extrusionOk="0">
                  <a:moveTo>
                    <a:pt x="2836" y="1"/>
                  </a:moveTo>
                  <a:cubicBezTo>
                    <a:pt x="1801" y="34"/>
                    <a:pt x="801" y="534"/>
                    <a:pt x="67" y="1335"/>
                  </a:cubicBezTo>
                  <a:cubicBezTo>
                    <a:pt x="0" y="1402"/>
                    <a:pt x="34" y="1535"/>
                    <a:pt x="134" y="1602"/>
                  </a:cubicBezTo>
                  <a:cubicBezTo>
                    <a:pt x="200" y="1669"/>
                    <a:pt x="234" y="1669"/>
                    <a:pt x="300" y="1669"/>
                  </a:cubicBezTo>
                  <a:cubicBezTo>
                    <a:pt x="367" y="1669"/>
                    <a:pt x="400" y="1602"/>
                    <a:pt x="467" y="1569"/>
                  </a:cubicBezTo>
                  <a:cubicBezTo>
                    <a:pt x="646" y="1300"/>
                    <a:pt x="1730" y="393"/>
                    <a:pt x="2887" y="393"/>
                  </a:cubicBezTo>
                  <a:cubicBezTo>
                    <a:pt x="3025" y="393"/>
                    <a:pt x="3164" y="406"/>
                    <a:pt x="3303" y="434"/>
                  </a:cubicBezTo>
                  <a:cubicBezTo>
                    <a:pt x="3202" y="234"/>
                    <a:pt x="3036" y="67"/>
                    <a:pt x="283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87;p63">
              <a:extLst>
                <a:ext uri="{FF2B5EF4-FFF2-40B4-BE49-F238E27FC236}">
                  <a16:creationId xmlns:a16="http://schemas.microsoft.com/office/drawing/2014/main" id="{B1EBDB3D-32BD-4474-B842-730871282BE3}"/>
                </a:ext>
              </a:extLst>
            </p:cNvPr>
            <p:cNvSpPr/>
            <p:nvPr/>
          </p:nvSpPr>
          <p:spPr>
            <a:xfrm>
              <a:off x="4063075" y="3441250"/>
              <a:ext cx="703025" cy="896500"/>
            </a:xfrm>
            <a:custGeom>
              <a:avLst/>
              <a:gdLst/>
              <a:ahLst/>
              <a:cxnLst/>
              <a:rect l="l" t="t" r="r" b="b"/>
              <a:pathLst>
                <a:path w="28121" h="35860" extrusionOk="0">
                  <a:moveTo>
                    <a:pt x="15845" y="0"/>
                  </a:moveTo>
                  <a:lnTo>
                    <a:pt x="968" y="867"/>
                  </a:lnTo>
                  <a:cubicBezTo>
                    <a:pt x="668" y="3669"/>
                    <a:pt x="0" y="5404"/>
                    <a:pt x="1135" y="7839"/>
                  </a:cubicBezTo>
                  <a:cubicBezTo>
                    <a:pt x="2302" y="10341"/>
                    <a:pt x="5471" y="12175"/>
                    <a:pt x="9007" y="14444"/>
                  </a:cubicBezTo>
                  <a:cubicBezTo>
                    <a:pt x="12309" y="16512"/>
                    <a:pt x="15478" y="18914"/>
                    <a:pt x="16312" y="19447"/>
                  </a:cubicBezTo>
                  <a:cubicBezTo>
                    <a:pt x="17179" y="20014"/>
                    <a:pt x="17646" y="20348"/>
                    <a:pt x="17813" y="21816"/>
                  </a:cubicBezTo>
                  <a:cubicBezTo>
                    <a:pt x="18013" y="23517"/>
                    <a:pt x="18814" y="26252"/>
                    <a:pt x="20648" y="29788"/>
                  </a:cubicBezTo>
                  <a:cubicBezTo>
                    <a:pt x="22683" y="33824"/>
                    <a:pt x="23484" y="35859"/>
                    <a:pt x="23484" y="35859"/>
                  </a:cubicBezTo>
                  <a:cubicBezTo>
                    <a:pt x="23484" y="35859"/>
                    <a:pt x="26119" y="34992"/>
                    <a:pt x="28120" y="34158"/>
                  </a:cubicBezTo>
                  <a:cubicBezTo>
                    <a:pt x="28120" y="34158"/>
                    <a:pt x="24518" y="17679"/>
                    <a:pt x="23717" y="15444"/>
                  </a:cubicBezTo>
                  <a:cubicBezTo>
                    <a:pt x="22950" y="13176"/>
                    <a:pt x="14377" y="6138"/>
                    <a:pt x="14377" y="6138"/>
                  </a:cubicBezTo>
                  <a:cubicBezTo>
                    <a:pt x="14377" y="6138"/>
                    <a:pt x="15211" y="2602"/>
                    <a:pt x="158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88;p63">
              <a:extLst>
                <a:ext uri="{FF2B5EF4-FFF2-40B4-BE49-F238E27FC236}">
                  <a16:creationId xmlns:a16="http://schemas.microsoft.com/office/drawing/2014/main" id="{30EA3809-12ED-403D-B523-444432C5FA2F}"/>
                </a:ext>
              </a:extLst>
            </p:cNvPr>
            <p:cNvSpPr/>
            <p:nvPr/>
          </p:nvSpPr>
          <p:spPr>
            <a:xfrm>
              <a:off x="4933700" y="4155925"/>
              <a:ext cx="271875" cy="318900"/>
            </a:xfrm>
            <a:custGeom>
              <a:avLst/>
              <a:gdLst/>
              <a:ahLst/>
              <a:cxnLst/>
              <a:rect l="l" t="t" r="r" b="b"/>
              <a:pathLst>
                <a:path w="10875" h="12756" extrusionOk="0">
                  <a:moveTo>
                    <a:pt x="3903" y="0"/>
                  </a:moveTo>
                  <a:lnTo>
                    <a:pt x="0" y="1368"/>
                  </a:lnTo>
                  <a:cubicBezTo>
                    <a:pt x="0" y="1368"/>
                    <a:pt x="1134" y="4704"/>
                    <a:pt x="968" y="5537"/>
                  </a:cubicBezTo>
                  <a:cubicBezTo>
                    <a:pt x="901" y="5638"/>
                    <a:pt x="901" y="5771"/>
                    <a:pt x="868" y="5904"/>
                  </a:cubicBezTo>
                  <a:cubicBezTo>
                    <a:pt x="734" y="6271"/>
                    <a:pt x="868" y="6705"/>
                    <a:pt x="1168" y="7005"/>
                  </a:cubicBezTo>
                  <a:lnTo>
                    <a:pt x="2302" y="8106"/>
                  </a:lnTo>
                  <a:cubicBezTo>
                    <a:pt x="3169" y="8940"/>
                    <a:pt x="4637" y="10941"/>
                    <a:pt x="6038" y="12009"/>
                  </a:cubicBezTo>
                  <a:cubicBezTo>
                    <a:pt x="6777" y="12542"/>
                    <a:pt x="7809" y="12756"/>
                    <a:pt x="8713" y="12756"/>
                  </a:cubicBezTo>
                  <a:cubicBezTo>
                    <a:pt x="9563" y="12756"/>
                    <a:pt x="10300" y="12567"/>
                    <a:pt x="10574" y="12276"/>
                  </a:cubicBezTo>
                  <a:lnTo>
                    <a:pt x="10675" y="12209"/>
                  </a:lnTo>
                  <a:cubicBezTo>
                    <a:pt x="10875" y="12009"/>
                    <a:pt x="10841" y="11642"/>
                    <a:pt x="10641" y="11442"/>
                  </a:cubicBezTo>
                  <a:cubicBezTo>
                    <a:pt x="10374" y="11208"/>
                    <a:pt x="9707" y="10574"/>
                    <a:pt x="9407" y="10241"/>
                  </a:cubicBezTo>
                  <a:cubicBezTo>
                    <a:pt x="8073" y="8740"/>
                    <a:pt x="6972" y="7105"/>
                    <a:pt x="6038" y="5371"/>
                  </a:cubicBezTo>
                  <a:cubicBezTo>
                    <a:pt x="5071" y="3669"/>
                    <a:pt x="3903" y="0"/>
                    <a:pt x="39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989;p63">
              <a:extLst>
                <a:ext uri="{FF2B5EF4-FFF2-40B4-BE49-F238E27FC236}">
                  <a16:creationId xmlns:a16="http://schemas.microsoft.com/office/drawing/2014/main" id="{6CDD7907-CCD3-425E-AF78-13EED4261146}"/>
                </a:ext>
              </a:extLst>
            </p:cNvPr>
            <p:cNvSpPr/>
            <p:nvPr/>
          </p:nvSpPr>
          <p:spPr>
            <a:xfrm>
              <a:off x="4359125" y="3340325"/>
              <a:ext cx="688850" cy="886500"/>
            </a:xfrm>
            <a:custGeom>
              <a:avLst/>
              <a:gdLst/>
              <a:ahLst/>
              <a:cxnLst/>
              <a:rect l="l" t="t" r="r" b="b"/>
              <a:pathLst>
                <a:path w="27554" h="35460" extrusionOk="0">
                  <a:moveTo>
                    <a:pt x="634" y="1"/>
                  </a:moveTo>
                  <a:lnTo>
                    <a:pt x="634" y="1"/>
                  </a:lnTo>
                  <a:cubicBezTo>
                    <a:pt x="167" y="2603"/>
                    <a:pt x="0" y="4037"/>
                    <a:pt x="934" y="6672"/>
                  </a:cubicBezTo>
                  <a:cubicBezTo>
                    <a:pt x="1835" y="9307"/>
                    <a:pt x="3970" y="13444"/>
                    <a:pt x="7606" y="15479"/>
                  </a:cubicBezTo>
                  <a:cubicBezTo>
                    <a:pt x="10641" y="17180"/>
                    <a:pt x="14544" y="19281"/>
                    <a:pt x="15445" y="19782"/>
                  </a:cubicBezTo>
                  <a:cubicBezTo>
                    <a:pt x="16178" y="20215"/>
                    <a:pt x="16779" y="20816"/>
                    <a:pt x="17046" y="22684"/>
                  </a:cubicBezTo>
                  <a:cubicBezTo>
                    <a:pt x="17313" y="24385"/>
                    <a:pt x="18213" y="26320"/>
                    <a:pt x="20181" y="29789"/>
                  </a:cubicBezTo>
                  <a:cubicBezTo>
                    <a:pt x="21282" y="31623"/>
                    <a:pt x="22216" y="33491"/>
                    <a:pt x="23050" y="35460"/>
                  </a:cubicBezTo>
                  <a:cubicBezTo>
                    <a:pt x="24518" y="34726"/>
                    <a:pt x="26019" y="34192"/>
                    <a:pt x="27553" y="33792"/>
                  </a:cubicBezTo>
                  <a:cubicBezTo>
                    <a:pt x="27553" y="33792"/>
                    <a:pt x="23217" y="17547"/>
                    <a:pt x="22416" y="15345"/>
                  </a:cubicBezTo>
                  <a:cubicBezTo>
                    <a:pt x="21649" y="13144"/>
                    <a:pt x="15845" y="9875"/>
                    <a:pt x="13343" y="8440"/>
                  </a:cubicBezTo>
                  <a:cubicBezTo>
                    <a:pt x="10841" y="6972"/>
                    <a:pt x="9474" y="6105"/>
                    <a:pt x="6638" y="4170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990;p63">
              <a:extLst>
                <a:ext uri="{FF2B5EF4-FFF2-40B4-BE49-F238E27FC236}">
                  <a16:creationId xmlns:a16="http://schemas.microsoft.com/office/drawing/2014/main" id="{362E8E0A-DA8B-4824-B542-9234B20E5061}"/>
                </a:ext>
              </a:extLst>
            </p:cNvPr>
            <p:cNvSpPr/>
            <p:nvPr/>
          </p:nvSpPr>
          <p:spPr>
            <a:xfrm>
              <a:off x="4959550" y="4352725"/>
              <a:ext cx="300225" cy="156300"/>
            </a:xfrm>
            <a:custGeom>
              <a:avLst/>
              <a:gdLst/>
              <a:ahLst/>
              <a:cxnLst/>
              <a:rect l="l" t="t" r="r" b="b"/>
              <a:pathLst>
                <a:path w="12009" h="6252" extrusionOk="0">
                  <a:moveTo>
                    <a:pt x="0" y="0"/>
                  </a:moveTo>
                  <a:cubicBezTo>
                    <a:pt x="0" y="234"/>
                    <a:pt x="34" y="534"/>
                    <a:pt x="134" y="801"/>
                  </a:cubicBezTo>
                  <a:cubicBezTo>
                    <a:pt x="267" y="1135"/>
                    <a:pt x="1001" y="1568"/>
                    <a:pt x="1468" y="1768"/>
                  </a:cubicBezTo>
                  <a:cubicBezTo>
                    <a:pt x="2135" y="2069"/>
                    <a:pt x="2636" y="2602"/>
                    <a:pt x="2936" y="3303"/>
                  </a:cubicBezTo>
                  <a:cubicBezTo>
                    <a:pt x="3469" y="4337"/>
                    <a:pt x="4337" y="5204"/>
                    <a:pt x="5438" y="5705"/>
                  </a:cubicBezTo>
                  <a:cubicBezTo>
                    <a:pt x="6332" y="6066"/>
                    <a:pt x="7307" y="6252"/>
                    <a:pt x="8286" y="6252"/>
                  </a:cubicBezTo>
                  <a:cubicBezTo>
                    <a:pt x="8841" y="6252"/>
                    <a:pt x="9398" y="6192"/>
                    <a:pt x="9941" y="6071"/>
                  </a:cubicBezTo>
                  <a:cubicBezTo>
                    <a:pt x="11809" y="5705"/>
                    <a:pt x="11942" y="4570"/>
                    <a:pt x="11942" y="4570"/>
                  </a:cubicBezTo>
                  <a:cubicBezTo>
                    <a:pt x="11942" y="4570"/>
                    <a:pt x="12009" y="3536"/>
                    <a:pt x="11542" y="3370"/>
                  </a:cubicBezTo>
                  <a:cubicBezTo>
                    <a:pt x="11108" y="32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91;p63">
              <a:extLst>
                <a:ext uri="{FF2B5EF4-FFF2-40B4-BE49-F238E27FC236}">
                  <a16:creationId xmlns:a16="http://schemas.microsoft.com/office/drawing/2014/main" id="{8652C91A-4ED3-4BB7-BDCC-39AFAD930264}"/>
                </a:ext>
              </a:extLst>
            </p:cNvPr>
            <p:cNvSpPr/>
            <p:nvPr/>
          </p:nvSpPr>
          <p:spPr>
            <a:xfrm>
              <a:off x="4947025" y="4204225"/>
              <a:ext cx="316100" cy="284700"/>
            </a:xfrm>
            <a:custGeom>
              <a:avLst/>
              <a:gdLst/>
              <a:ahLst/>
              <a:cxnLst/>
              <a:rect l="l" t="t" r="r" b="b"/>
              <a:pathLst>
                <a:path w="12644" h="11388" extrusionOk="0">
                  <a:moveTo>
                    <a:pt x="4205" y="1"/>
                  </a:moveTo>
                  <a:cubicBezTo>
                    <a:pt x="3445" y="1"/>
                    <a:pt x="1644" y="534"/>
                    <a:pt x="1402" y="937"/>
                  </a:cubicBezTo>
                  <a:lnTo>
                    <a:pt x="1769" y="2571"/>
                  </a:lnTo>
                  <a:lnTo>
                    <a:pt x="1002" y="1004"/>
                  </a:lnTo>
                  <a:lnTo>
                    <a:pt x="1" y="1337"/>
                  </a:lnTo>
                  <a:cubicBezTo>
                    <a:pt x="168" y="2238"/>
                    <a:pt x="201" y="3138"/>
                    <a:pt x="134" y="4072"/>
                  </a:cubicBezTo>
                  <a:cubicBezTo>
                    <a:pt x="101" y="4606"/>
                    <a:pt x="101" y="5473"/>
                    <a:pt x="501" y="5940"/>
                  </a:cubicBezTo>
                  <a:cubicBezTo>
                    <a:pt x="1068" y="6674"/>
                    <a:pt x="2236" y="6941"/>
                    <a:pt x="3036" y="7942"/>
                  </a:cubicBezTo>
                  <a:cubicBezTo>
                    <a:pt x="3837" y="8943"/>
                    <a:pt x="4971" y="10844"/>
                    <a:pt x="7440" y="11278"/>
                  </a:cubicBezTo>
                  <a:cubicBezTo>
                    <a:pt x="7902" y="11354"/>
                    <a:pt x="8343" y="11388"/>
                    <a:pt x="8757" y="11388"/>
                  </a:cubicBezTo>
                  <a:cubicBezTo>
                    <a:pt x="10522" y="11388"/>
                    <a:pt x="11798" y="10771"/>
                    <a:pt x="12176" y="10177"/>
                  </a:cubicBezTo>
                  <a:cubicBezTo>
                    <a:pt x="12643" y="9476"/>
                    <a:pt x="12176" y="8809"/>
                    <a:pt x="10575" y="8009"/>
                  </a:cubicBezTo>
                  <a:cubicBezTo>
                    <a:pt x="8907" y="7141"/>
                    <a:pt x="6639" y="4506"/>
                    <a:pt x="6639" y="4506"/>
                  </a:cubicBezTo>
                  <a:cubicBezTo>
                    <a:pt x="5972" y="3739"/>
                    <a:pt x="5438" y="2838"/>
                    <a:pt x="5038" y="1904"/>
                  </a:cubicBezTo>
                  <a:lnTo>
                    <a:pt x="4538" y="103"/>
                  </a:lnTo>
                  <a:cubicBezTo>
                    <a:pt x="4512" y="32"/>
                    <a:pt x="4389" y="1"/>
                    <a:pt x="4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92;p63">
              <a:extLst>
                <a:ext uri="{FF2B5EF4-FFF2-40B4-BE49-F238E27FC236}">
                  <a16:creationId xmlns:a16="http://schemas.microsoft.com/office/drawing/2014/main" id="{E667986C-D9FE-4374-A867-74C66C9505A6}"/>
                </a:ext>
              </a:extLst>
            </p:cNvPr>
            <p:cNvSpPr/>
            <p:nvPr/>
          </p:nvSpPr>
          <p:spPr>
            <a:xfrm>
              <a:off x="5092975" y="4390975"/>
              <a:ext cx="174325" cy="100725"/>
            </a:xfrm>
            <a:custGeom>
              <a:avLst/>
              <a:gdLst/>
              <a:ahLst/>
              <a:cxnLst/>
              <a:rect l="l" t="t" r="r" b="b"/>
              <a:pathLst>
                <a:path w="6973" h="4029" extrusionOk="0">
                  <a:moveTo>
                    <a:pt x="3612" y="1"/>
                  </a:moveTo>
                  <a:cubicBezTo>
                    <a:pt x="3098" y="1"/>
                    <a:pt x="2486" y="140"/>
                    <a:pt x="1768" y="539"/>
                  </a:cubicBezTo>
                  <a:cubicBezTo>
                    <a:pt x="701" y="1039"/>
                    <a:pt x="34" y="2106"/>
                    <a:pt x="0" y="3274"/>
                  </a:cubicBezTo>
                  <a:cubicBezTo>
                    <a:pt x="719" y="3763"/>
                    <a:pt x="1562" y="4028"/>
                    <a:pt x="2443" y="4028"/>
                  </a:cubicBezTo>
                  <a:cubicBezTo>
                    <a:pt x="2584" y="4028"/>
                    <a:pt x="2726" y="4022"/>
                    <a:pt x="2869" y="4008"/>
                  </a:cubicBezTo>
                  <a:cubicBezTo>
                    <a:pt x="4771" y="3974"/>
                    <a:pt x="5771" y="3541"/>
                    <a:pt x="6372" y="2774"/>
                  </a:cubicBezTo>
                  <a:cubicBezTo>
                    <a:pt x="6972" y="2006"/>
                    <a:pt x="5971" y="1006"/>
                    <a:pt x="5304" y="539"/>
                  </a:cubicBezTo>
                  <a:cubicBezTo>
                    <a:pt x="4943" y="318"/>
                    <a:pt x="4389" y="1"/>
                    <a:pt x="36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93;p63">
              <a:extLst>
                <a:ext uri="{FF2B5EF4-FFF2-40B4-BE49-F238E27FC236}">
                  <a16:creationId xmlns:a16="http://schemas.microsoft.com/office/drawing/2014/main" id="{9224E8CC-9B10-45F8-91B6-3467C07E1FB7}"/>
                </a:ext>
              </a:extLst>
            </p:cNvPr>
            <p:cNvSpPr/>
            <p:nvPr/>
          </p:nvSpPr>
          <p:spPr>
            <a:xfrm>
              <a:off x="5020425" y="4289350"/>
              <a:ext cx="81750" cy="40050"/>
            </a:xfrm>
            <a:custGeom>
              <a:avLst/>
              <a:gdLst/>
              <a:ahLst/>
              <a:cxnLst/>
              <a:rect l="l" t="t" r="r" b="b"/>
              <a:pathLst>
                <a:path w="3270" h="1602" extrusionOk="0">
                  <a:moveTo>
                    <a:pt x="2902" y="0"/>
                  </a:moveTo>
                  <a:cubicBezTo>
                    <a:pt x="1802" y="0"/>
                    <a:pt x="734" y="467"/>
                    <a:pt x="34" y="1301"/>
                  </a:cubicBezTo>
                  <a:cubicBezTo>
                    <a:pt x="0" y="1401"/>
                    <a:pt x="0" y="1535"/>
                    <a:pt x="67" y="1601"/>
                  </a:cubicBezTo>
                  <a:lnTo>
                    <a:pt x="234" y="1601"/>
                  </a:lnTo>
                  <a:cubicBezTo>
                    <a:pt x="334" y="1601"/>
                    <a:pt x="367" y="1568"/>
                    <a:pt x="401" y="1535"/>
                  </a:cubicBezTo>
                  <a:cubicBezTo>
                    <a:pt x="576" y="1272"/>
                    <a:pt x="1617" y="373"/>
                    <a:pt x="2745" y="373"/>
                  </a:cubicBezTo>
                  <a:cubicBezTo>
                    <a:pt x="2907" y="373"/>
                    <a:pt x="3072" y="392"/>
                    <a:pt x="3236" y="434"/>
                  </a:cubicBezTo>
                  <a:cubicBezTo>
                    <a:pt x="3269" y="267"/>
                    <a:pt x="3203" y="167"/>
                    <a:pt x="29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94;p63">
              <a:extLst>
                <a:ext uri="{FF2B5EF4-FFF2-40B4-BE49-F238E27FC236}">
                  <a16:creationId xmlns:a16="http://schemas.microsoft.com/office/drawing/2014/main" id="{2A8E4AEF-1275-4643-B532-1ABF509B8CA0}"/>
                </a:ext>
              </a:extLst>
            </p:cNvPr>
            <p:cNvSpPr/>
            <p:nvPr/>
          </p:nvSpPr>
          <p:spPr>
            <a:xfrm>
              <a:off x="5042100" y="4312700"/>
              <a:ext cx="78425" cy="41725"/>
            </a:xfrm>
            <a:custGeom>
              <a:avLst/>
              <a:gdLst/>
              <a:ahLst/>
              <a:cxnLst/>
              <a:rect l="l" t="t" r="r" b="b"/>
              <a:pathLst>
                <a:path w="3137" h="1669" extrusionOk="0">
                  <a:moveTo>
                    <a:pt x="2736" y="0"/>
                  </a:moveTo>
                  <a:cubicBezTo>
                    <a:pt x="1702" y="67"/>
                    <a:pt x="735" y="567"/>
                    <a:pt x="34" y="1335"/>
                  </a:cubicBezTo>
                  <a:cubicBezTo>
                    <a:pt x="1" y="1435"/>
                    <a:pt x="1" y="1568"/>
                    <a:pt x="67" y="1635"/>
                  </a:cubicBezTo>
                  <a:cubicBezTo>
                    <a:pt x="134" y="1668"/>
                    <a:pt x="167" y="1668"/>
                    <a:pt x="201" y="1668"/>
                  </a:cubicBezTo>
                  <a:cubicBezTo>
                    <a:pt x="301" y="1668"/>
                    <a:pt x="334" y="1635"/>
                    <a:pt x="368" y="1601"/>
                  </a:cubicBezTo>
                  <a:cubicBezTo>
                    <a:pt x="611" y="1327"/>
                    <a:pt x="1661" y="442"/>
                    <a:pt x="2806" y="442"/>
                  </a:cubicBezTo>
                  <a:cubicBezTo>
                    <a:pt x="2916" y="442"/>
                    <a:pt x="3026" y="450"/>
                    <a:pt x="3136" y="467"/>
                  </a:cubicBezTo>
                  <a:cubicBezTo>
                    <a:pt x="3070" y="267"/>
                    <a:pt x="2903" y="100"/>
                    <a:pt x="27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95;p63">
              <a:extLst>
                <a:ext uri="{FF2B5EF4-FFF2-40B4-BE49-F238E27FC236}">
                  <a16:creationId xmlns:a16="http://schemas.microsoft.com/office/drawing/2014/main" id="{350A5DF8-C3C7-4885-90B8-FFE9A5F241F1}"/>
                </a:ext>
              </a:extLst>
            </p:cNvPr>
            <p:cNvSpPr/>
            <p:nvPr/>
          </p:nvSpPr>
          <p:spPr>
            <a:xfrm>
              <a:off x="4999575" y="4264550"/>
              <a:ext cx="89250" cy="41500"/>
            </a:xfrm>
            <a:custGeom>
              <a:avLst/>
              <a:gdLst/>
              <a:ahLst/>
              <a:cxnLst/>
              <a:rect l="l" t="t" r="r" b="b"/>
              <a:pathLst>
                <a:path w="3570" h="1660" extrusionOk="0">
                  <a:moveTo>
                    <a:pt x="2701" y="1"/>
                  </a:moveTo>
                  <a:cubicBezTo>
                    <a:pt x="1402" y="1"/>
                    <a:pt x="239" y="973"/>
                    <a:pt x="34" y="1326"/>
                  </a:cubicBezTo>
                  <a:cubicBezTo>
                    <a:pt x="0" y="1393"/>
                    <a:pt x="0" y="1526"/>
                    <a:pt x="67" y="1593"/>
                  </a:cubicBezTo>
                  <a:cubicBezTo>
                    <a:pt x="101" y="1659"/>
                    <a:pt x="167" y="1659"/>
                    <a:pt x="201" y="1659"/>
                  </a:cubicBezTo>
                  <a:cubicBezTo>
                    <a:pt x="267" y="1659"/>
                    <a:pt x="334" y="1593"/>
                    <a:pt x="367" y="1559"/>
                  </a:cubicBezTo>
                  <a:cubicBezTo>
                    <a:pt x="529" y="1290"/>
                    <a:pt x="1564" y="387"/>
                    <a:pt x="2695" y="387"/>
                  </a:cubicBezTo>
                  <a:cubicBezTo>
                    <a:pt x="2962" y="387"/>
                    <a:pt x="3235" y="438"/>
                    <a:pt x="3503" y="559"/>
                  </a:cubicBezTo>
                  <a:cubicBezTo>
                    <a:pt x="3570" y="359"/>
                    <a:pt x="3503" y="158"/>
                    <a:pt x="3269" y="58"/>
                  </a:cubicBezTo>
                  <a:lnTo>
                    <a:pt x="3236" y="58"/>
                  </a:lnTo>
                  <a:cubicBezTo>
                    <a:pt x="3057" y="18"/>
                    <a:pt x="2878" y="1"/>
                    <a:pt x="27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96;p63">
              <a:extLst>
                <a:ext uri="{FF2B5EF4-FFF2-40B4-BE49-F238E27FC236}">
                  <a16:creationId xmlns:a16="http://schemas.microsoft.com/office/drawing/2014/main" id="{DE43A2FA-A27D-4824-8F5D-24CC81A80BCB}"/>
                </a:ext>
              </a:extLst>
            </p:cNvPr>
            <p:cNvSpPr/>
            <p:nvPr/>
          </p:nvSpPr>
          <p:spPr>
            <a:xfrm>
              <a:off x="5085475" y="4362725"/>
              <a:ext cx="86750" cy="41725"/>
            </a:xfrm>
            <a:custGeom>
              <a:avLst/>
              <a:gdLst/>
              <a:ahLst/>
              <a:cxnLst/>
              <a:rect l="l" t="t" r="r" b="b"/>
              <a:pathLst>
                <a:path w="3470" h="1669" extrusionOk="0">
                  <a:moveTo>
                    <a:pt x="2902" y="1"/>
                  </a:moveTo>
                  <a:cubicBezTo>
                    <a:pt x="1802" y="67"/>
                    <a:pt x="767" y="501"/>
                    <a:pt x="67" y="1335"/>
                  </a:cubicBezTo>
                  <a:cubicBezTo>
                    <a:pt x="0" y="1435"/>
                    <a:pt x="0" y="1569"/>
                    <a:pt x="100" y="1635"/>
                  </a:cubicBezTo>
                  <a:cubicBezTo>
                    <a:pt x="134" y="1669"/>
                    <a:pt x="167" y="1669"/>
                    <a:pt x="234" y="1669"/>
                  </a:cubicBezTo>
                  <a:cubicBezTo>
                    <a:pt x="300" y="1669"/>
                    <a:pt x="334" y="1635"/>
                    <a:pt x="401" y="1602"/>
                  </a:cubicBezTo>
                  <a:cubicBezTo>
                    <a:pt x="592" y="1328"/>
                    <a:pt x="1617" y="424"/>
                    <a:pt x="2735" y="424"/>
                  </a:cubicBezTo>
                  <a:cubicBezTo>
                    <a:pt x="2978" y="424"/>
                    <a:pt x="3225" y="467"/>
                    <a:pt x="3469" y="568"/>
                  </a:cubicBezTo>
                  <a:cubicBezTo>
                    <a:pt x="3336" y="301"/>
                    <a:pt x="3136" y="134"/>
                    <a:pt x="29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97;p63">
              <a:extLst>
                <a:ext uri="{FF2B5EF4-FFF2-40B4-BE49-F238E27FC236}">
                  <a16:creationId xmlns:a16="http://schemas.microsoft.com/office/drawing/2014/main" id="{8B2FD601-2C2A-4B14-88EF-F235D69C6A3C}"/>
                </a:ext>
              </a:extLst>
            </p:cNvPr>
            <p:cNvSpPr/>
            <p:nvPr/>
          </p:nvSpPr>
          <p:spPr>
            <a:xfrm>
              <a:off x="5062950" y="4339375"/>
              <a:ext cx="80925" cy="40050"/>
            </a:xfrm>
            <a:custGeom>
              <a:avLst/>
              <a:gdLst/>
              <a:ahLst/>
              <a:cxnLst/>
              <a:rect l="l" t="t" r="r" b="b"/>
              <a:pathLst>
                <a:path w="3237" h="1602" extrusionOk="0">
                  <a:moveTo>
                    <a:pt x="2769" y="1"/>
                  </a:moveTo>
                  <a:cubicBezTo>
                    <a:pt x="1735" y="34"/>
                    <a:pt x="768" y="534"/>
                    <a:pt x="67" y="1335"/>
                  </a:cubicBezTo>
                  <a:cubicBezTo>
                    <a:pt x="1" y="1402"/>
                    <a:pt x="34" y="1535"/>
                    <a:pt x="101" y="1602"/>
                  </a:cubicBezTo>
                  <a:lnTo>
                    <a:pt x="301" y="1602"/>
                  </a:lnTo>
                  <a:cubicBezTo>
                    <a:pt x="368" y="1602"/>
                    <a:pt x="401" y="1569"/>
                    <a:pt x="468" y="1535"/>
                  </a:cubicBezTo>
                  <a:cubicBezTo>
                    <a:pt x="646" y="1268"/>
                    <a:pt x="1697" y="392"/>
                    <a:pt x="2820" y="392"/>
                  </a:cubicBezTo>
                  <a:cubicBezTo>
                    <a:pt x="2958" y="392"/>
                    <a:pt x="3098" y="405"/>
                    <a:pt x="3236" y="434"/>
                  </a:cubicBezTo>
                  <a:cubicBezTo>
                    <a:pt x="3170" y="234"/>
                    <a:pt x="3003" y="67"/>
                    <a:pt x="27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998;p63">
              <a:extLst>
                <a:ext uri="{FF2B5EF4-FFF2-40B4-BE49-F238E27FC236}">
                  <a16:creationId xmlns:a16="http://schemas.microsoft.com/office/drawing/2014/main" id="{5BEEC4BC-7C0B-4A44-9451-CA223FAE639C}"/>
                </a:ext>
              </a:extLst>
            </p:cNvPr>
            <p:cNvSpPr/>
            <p:nvPr/>
          </p:nvSpPr>
          <p:spPr>
            <a:xfrm>
              <a:off x="4422500" y="3538800"/>
              <a:ext cx="45875" cy="67575"/>
            </a:xfrm>
            <a:custGeom>
              <a:avLst/>
              <a:gdLst/>
              <a:ahLst/>
              <a:cxnLst/>
              <a:rect l="l" t="t" r="r" b="b"/>
              <a:pathLst>
                <a:path w="1835" h="2703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301" y="835"/>
                    <a:pt x="667" y="1569"/>
                    <a:pt x="0" y="2269"/>
                  </a:cubicBezTo>
                  <a:lnTo>
                    <a:pt x="567" y="2703"/>
                  </a:lnTo>
                  <a:cubicBezTo>
                    <a:pt x="1134" y="1902"/>
                    <a:pt x="1601" y="1002"/>
                    <a:pt x="18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999;p63">
              <a:extLst>
                <a:ext uri="{FF2B5EF4-FFF2-40B4-BE49-F238E27FC236}">
                  <a16:creationId xmlns:a16="http://schemas.microsoft.com/office/drawing/2014/main" id="{A85F047B-2539-4852-BFD7-DAC5C40A0AA8}"/>
                </a:ext>
              </a:extLst>
            </p:cNvPr>
            <p:cNvSpPr/>
            <p:nvPr/>
          </p:nvSpPr>
          <p:spPr>
            <a:xfrm>
              <a:off x="4389150" y="2910025"/>
              <a:ext cx="320250" cy="519300"/>
            </a:xfrm>
            <a:custGeom>
              <a:avLst/>
              <a:gdLst/>
              <a:ahLst/>
              <a:cxnLst/>
              <a:rect l="l" t="t" r="r" b="b"/>
              <a:pathLst>
                <a:path w="12810" h="20772" extrusionOk="0">
                  <a:moveTo>
                    <a:pt x="4336" y="1"/>
                  </a:moveTo>
                  <a:cubicBezTo>
                    <a:pt x="4336" y="1"/>
                    <a:pt x="0" y="14478"/>
                    <a:pt x="801" y="15612"/>
                  </a:cubicBezTo>
                  <a:cubicBezTo>
                    <a:pt x="1301" y="16279"/>
                    <a:pt x="2035" y="16679"/>
                    <a:pt x="2702" y="17113"/>
                  </a:cubicBezTo>
                  <a:cubicBezTo>
                    <a:pt x="3803" y="17847"/>
                    <a:pt x="4937" y="18514"/>
                    <a:pt x="6104" y="19047"/>
                  </a:cubicBezTo>
                  <a:cubicBezTo>
                    <a:pt x="7205" y="19581"/>
                    <a:pt x="8439" y="20182"/>
                    <a:pt x="9540" y="20615"/>
                  </a:cubicBezTo>
                  <a:cubicBezTo>
                    <a:pt x="9800" y="20723"/>
                    <a:pt x="10056" y="20772"/>
                    <a:pt x="10305" y="20772"/>
                  </a:cubicBezTo>
                  <a:cubicBezTo>
                    <a:pt x="11364" y="20772"/>
                    <a:pt x="12283" y="19887"/>
                    <a:pt x="12742" y="18914"/>
                  </a:cubicBezTo>
                  <a:cubicBezTo>
                    <a:pt x="12776" y="18781"/>
                    <a:pt x="12809" y="18614"/>
                    <a:pt x="12809" y="18514"/>
                  </a:cubicBezTo>
                  <a:cubicBezTo>
                    <a:pt x="12776" y="18080"/>
                    <a:pt x="11675" y="17546"/>
                    <a:pt x="11341" y="17280"/>
                  </a:cubicBezTo>
                  <a:cubicBezTo>
                    <a:pt x="10774" y="16846"/>
                    <a:pt x="10174" y="16412"/>
                    <a:pt x="9607" y="15945"/>
                  </a:cubicBezTo>
                  <a:cubicBezTo>
                    <a:pt x="8106" y="14744"/>
                    <a:pt x="6638" y="13544"/>
                    <a:pt x="5204" y="12243"/>
                  </a:cubicBezTo>
                  <a:cubicBezTo>
                    <a:pt x="5204" y="12243"/>
                    <a:pt x="8106" y="5238"/>
                    <a:pt x="8072" y="3403"/>
                  </a:cubicBezTo>
                  <a:cubicBezTo>
                    <a:pt x="8006" y="1568"/>
                    <a:pt x="6671" y="367"/>
                    <a:pt x="4336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00;p63">
              <a:extLst>
                <a:ext uri="{FF2B5EF4-FFF2-40B4-BE49-F238E27FC236}">
                  <a16:creationId xmlns:a16="http://schemas.microsoft.com/office/drawing/2014/main" id="{D7227C19-9590-45B7-B2D4-DAB532559288}"/>
                </a:ext>
              </a:extLst>
            </p:cNvPr>
            <p:cNvSpPr/>
            <p:nvPr/>
          </p:nvSpPr>
          <p:spPr>
            <a:xfrm>
              <a:off x="4081425" y="2899175"/>
              <a:ext cx="495375" cy="649325"/>
            </a:xfrm>
            <a:custGeom>
              <a:avLst/>
              <a:gdLst/>
              <a:ahLst/>
              <a:cxnLst/>
              <a:rect l="l" t="t" r="r" b="b"/>
              <a:pathLst>
                <a:path w="19815" h="25973" extrusionOk="0">
                  <a:moveTo>
                    <a:pt x="11942" y="1"/>
                  </a:moveTo>
                  <a:lnTo>
                    <a:pt x="6505" y="768"/>
                  </a:lnTo>
                  <a:cubicBezTo>
                    <a:pt x="5938" y="1435"/>
                    <a:pt x="5437" y="2102"/>
                    <a:pt x="4937" y="2803"/>
                  </a:cubicBezTo>
                  <a:cubicBezTo>
                    <a:pt x="4137" y="4004"/>
                    <a:pt x="1768" y="10942"/>
                    <a:pt x="0" y="24085"/>
                  </a:cubicBezTo>
                  <a:cubicBezTo>
                    <a:pt x="1060" y="25219"/>
                    <a:pt x="4001" y="25972"/>
                    <a:pt x="7251" y="25972"/>
                  </a:cubicBezTo>
                  <a:cubicBezTo>
                    <a:pt x="11267" y="25972"/>
                    <a:pt x="15755" y="24822"/>
                    <a:pt x="17746" y="21816"/>
                  </a:cubicBezTo>
                  <a:cubicBezTo>
                    <a:pt x="17746" y="21816"/>
                    <a:pt x="19281" y="9908"/>
                    <a:pt x="19281" y="7306"/>
                  </a:cubicBezTo>
                  <a:cubicBezTo>
                    <a:pt x="19281" y="5505"/>
                    <a:pt x="19814" y="1469"/>
                    <a:pt x="16645" y="334"/>
                  </a:cubicBezTo>
                  <a:lnTo>
                    <a:pt x="11942" y="1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01;p63">
              <a:extLst>
                <a:ext uri="{FF2B5EF4-FFF2-40B4-BE49-F238E27FC236}">
                  <a16:creationId xmlns:a16="http://schemas.microsoft.com/office/drawing/2014/main" id="{0D0B194E-0172-4958-ABE2-D0B9AC385CA8}"/>
                </a:ext>
              </a:extLst>
            </p:cNvPr>
            <p:cNvSpPr/>
            <p:nvPr/>
          </p:nvSpPr>
          <p:spPr>
            <a:xfrm>
              <a:off x="4364125" y="2947550"/>
              <a:ext cx="113425" cy="52500"/>
            </a:xfrm>
            <a:custGeom>
              <a:avLst/>
              <a:gdLst/>
              <a:ahLst/>
              <a:cxnLst/>
              <a:rect l="l" t="t" r="r" b="b"/>
              <a:pathLst>
                <a:path w="4537" h="2100" extrusionOk="0">
                  <a:moveTo>
                    <a:pt x="4537" y="1"/>
                  </a:moveTo>
                  <a:lnTo>
                    <a:pt x="3469" y="167"/>
                  </a:lnTo>
                  <a:lnTo>
                    <a:pt x="3036" y="835"/>
                  </a:lnTo>
                  <a:lnTo>
                    <a:pt x="2502" y="401"/>
                  </a:lnTo>
                  <a:lnTo>
                    <a:pt x="0" y="1235"/>
                  </a:lnTo>
                  <a:cubicBezTo>
                    <a:pt x="650" y="1722"/>
                    <a:pt x="1762" y="2100"/>
                    <a:pt x="2657" y="2100"/>
                  </a:cubicBezTo>
                  <a:cubicBezTo>
                    <a:pt x="2864" y="2100"/>
                    <a:pt x="3060" y="2079"/>
                    <a:pt x="3236" y="2035"/>
                  </a:cubicBezTo>
                  <a:cubicBezTo>
                    <a:pt x="4137" y="1769"/>
                    <a:pt x="4470" y="901"/>
                    <a:pt x="45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02;p63">
              <a:extLst>
                <a:ext uri="{FF2B5EF4-FFF2-40B4-BE49-F238E27FC236}">
                  <a16:creationId xmlns:a16="http://schemas.microsoft.com/office/drawing/2014/main" id="{74B08C04-550A-4091-B679-E8F6A5C6D602}"/>
                </a:ext>
              </a:extLst>
            </p:cNvPr>
            <p:cNvSpPr/>
            <p:nvPr/>
          </p:nvSpPr>
          <p:spPr>
            <a:xfrm>
              <a:off x="4364125" y="2947550"/>
              <a:ext cx="113425" cy="52500"/>
            </a:xfrm>
            <a:custGeom>
              <a:avLst/>
              <a:gdLst/>
              <a:ahLst/>
              <a:cxnLst/>
              <a:rect l="l" t="t" r="r" b="b"/>
              <a:pathLst>
                <a:path w="4537" h="2100" extrusionOk="0">
                  <a:moveTo>
                    <a:pt x="4537" y="1"/>
                  </a:moveTo>
                  <a:lnTo>
                    <a:pt x="3469" y="167"/>
                  </a:lnTo>
                  <a:lnTo>
                    <a:pt x="3036" y="835"/>
                  </a:lnTo>
                  <a:lnTo>
                    <a:pt x="2502" y="401"/>
                  </a:lnTo>
                  <a:lnTo>
                    <a:pt x="0" y="1235"/>
                  </a:lnTo>
                  <a:cubicBezTo>
                    <a:pt x="650" y="1722"/>
                    <a:pt x="1762" y="2100"/>
                    <a:pt x="2657" y="2100"/>
                  </a:cubicBezTo>
                  <a:cubicBezTo>
                    <a:pt x="2864" y="2100"/>
                    <a:pt x="3060" y="2079"/>
                    <a:pt x="3236" y="2035"/>
                  </a:cubicBezTo>
                  <a:cubicBezTo>
                    <a:pt x="4137" y="1769"/>
                    <a:pt x="4470" y="901"/>
                    <a:pt x="4537" y="1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03;p63">
              <a:extLst>
                <a:ext uri="{FF2B5EF4-FFF2-40B4-BE49-F238E27FC236}">
                  <a16:creationId xmlns:a16="http://schemas.microsoft.com/office/drawing/2014/main" id="{490B5035-E236-424A-93CE-8DADCC3A5BC6}"/>
                </a:ext>
              </a:extLst>
            </p:cNvPr>
            <p:cNvSpPr/>
            <p:nvPr/>
          </p:nvSpPr>
          <p:spPr>
            <a:xfrm>
              <a:off x="4366625" y="2505575"/>
              <a:ext cx="241850" cy="241850"/>
            </a:xfrm>
            <a:custGeom>
              <a:avLst/>
              <a:gdLst/>
              <a:ahLst/>
              <a:cxnLst/>
              <a:rect l="l" t="t" r="r" b="b"/>
              <a:pathLst>
                <a:path w="9674" h="9674" extrusionOk="0">
                  <a:moveTo>
                    <a:pt x="4837" y="0"/>
                  </a:moveTo>
                  <a:cubicBezTo>
                    <a:pt x="2169" y="0"/>
                    <a:pt x="0" y="2168"/>
                    <a:pt x="0" y="4837"/>
                  </a:cubicBezTo>
                  <a:cubicBezTo>
                    <a:pt x="0" y="7506"/>
                    <a:pt x="2169" y="9674"/>
                    <a:pt x="4837" y="9674"/>
                  </a:cubicBezTo>
                  <a:cubicBezTo>
                    <a:pt x="7506" y="9674"/>
                    <a:pt x="9674" y="7506"/>
                    <a:pt x="9674" y="4837"/>
                  </a:cubicBezTo>
                  <a:cubicBezTo>
                    <a:pt x="9674" y="2168"/>
                    <a:pt x="7506" y="0"/>
                    <a:pt x="4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04;p63">
              <a:extLst>
                <a:ext uri="{FF2B5EF4-FFF2-40B4-BE49-F238E27FC236}">
                  <a16:creationId xmlns:a16="http://schemas.microsoft.com/office/drawing/2014/main" id="{90E5D3A6-0C82-4F76-9BAE-093153000FC5}"/>
                </a:ext>
              </a:extLst>
            </p:cNvPr>
            <p:cNvSpPr/>
            <p:nvPr/>
          </p:nvSpPr>
          <p:spPr>
            <a:xfrm>
              <a:off x="4274900" y="2702375"/>
              <a:ext cx="46725" cy="129275"/>
            </a:xfrm>
            <a:custGeom>
              <a:avLst/>
              <a:gdLst/>
              <a:ahLst/>
              <a:cxnLst/>
              <a:rect l="l" t="t" r="r" b="b"/>
              <a:pathLst>
                <a:path w="1869" h="517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01" y="3703"/>
                    <a:pt x="867" y="4337"/>
                  </a:cubicBezTo>
                  <a:cubicBezTo>
                    <a:pt x="1068" y="4704"/>
                    <a:pt x="1401" y="5004"/>
                    <a:pt x="1801" y="5171"/>
                  </a:cubicBezTo>
                  <a:lnTo>
                    <a:pt x="1868" y="2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05;p63">
              <a:extLst>
                <a:ext uri="{FF2B5EF4-FFF2-40B4-BE49-F238E27FC236}">
                  <a16:creationId xmlns:a16="http://schemas.microsoft.com/office/drawing/2014/main" id="{61ECAB18-9FF9-4A05-B42E-E86BF2BFDA95}"/>
                </a:ext>
              </a:extLst>
            </p:cNvPr>
            <p:cNvSpPr/>
            <p:nvPr/>
          </p:nvSpPr>
          <p:spPr>
            <a:xfrm>
              <a:off x="4249875" y="2571575"/>
              <a:ext cx="60075" cy="138325"/>
            </a:xfrm>
            <a:custGeom>
              <a:avLst/>
              <a:gdLst/>
              <a:ahLst/>
              <a:cxnLst/>
              <a:rect l="l" t="t" r="r" b="b"/>
              <a:pathLst>
                <a:path w="2403" h="5533" extrusionOk="0">
                  <a:moveTo>
                    <a:pt x="1893" y="0"/>
                  </a:moveTo>
                  <a:cubicBezTo>
                    <a:pt x="1448" y="0"/>
                    <a:pt x="992" y="172"/>
                    <a:pt x="668" y="496"/>
                  </a:cubicBezTo>
                  <a:cubicBezTo>
                    <a:pt x="0" y="1096"/>
                    <a:pt x="234" y="3198"/>
                    <a:pt x="968" y="5266"/>
                  </a:cubicBezTo>
                  <a:lnTo>
                    <a:pt x="2402" y="5533"/>
                  </a:lnTo>
                  <a:lnTo>
                    <a:pt x="2202" y="29"/>
                  </a:lnTo>
                  <a:cubicBezTo>
                    <a:pt x="2101" y="10"/>
                    <a:pt x="1997" y="0"/>
                    <a:pt x="18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06;p63">
              <a:extLst>
                <a:ext uri="{FF2B5EF4-FFF2-40B4-BE49-F238E27FC236}">
                  <a16:creationId xmlns:a16="http://schemas.microsoft.com/office/drawing/2014/main" id="{4F008192-3825-4796-A535-72A02EC88F78}"/>
                </a:ext>
              </a:extLst>
            </p:cNvPr>
            <p:cNvSpPr/>
            <p:nvPr/>
          </p:nvSpPr>
          <p:spPr>
            <a:xfrm>
              <a:off x="4225700" y="2522425"/>
              <a:ext cx="365275" cy="445175"/>
            </a:xfrm>
            <a:custGeom>
              <a:avLst/>
              <a:gdLst/>
              <a:ahLst/>
              <a:cxnLst/>
              <a:rect l="l" t="t" r="r" b="b"/>
              <a:pathLst>
                <a:path w="14611" h="17807" extrusionOk="0">
                  <a:moveTo>
                    <a:pt x="9496" y="1"/>
                  </a:moveTo>
                  <a:cubicBezTo>
                    <a:pt x="8232" y="1"/>
                    <a:pt x="6943" y="333"/>
                    <a:pt x="5938" y="894"/>
                  </a:cubicBezTo>
                  <a:cubicBezTo>
                    <a:pt x="3036" y="2529"/>
                    <a:pt x="3703" y="7499"/>
                    <a:pt x="3703" y="7499"/>
                  </a:cubicBezTo>
                  <a:cubicBezTo>
                    <a:pt x="3369" y="7465"/>
                    <a:pt x="3302" y="6965"/>
                    <a:pt x="2969" y="6531"/>
                  </a:cubicBezTo>
                  <a:cubicBezTo>
                    <a:pt x="2669" y="6231"/>
                    <a:pt x="2293" y="6081"/>
                    <a:pt x="1926" y="6081"/>
                  </a:cubicBezTo>
                  <a:cubicBezTo>
                    <a:pt x="1559" y="6081"/>
                    <a:pt x="1201" y="6231"/>
                    <a:pt x="934" y="6531"/>
                  </a:cubicBezTo>
                  <a:cubicBezTo>
                    <a:pt x="801" y="6665"/>
                    <a:pt x="701" y="6732"/>
                    <a:pt x="667" y="6898"/>
                  </a:cubicBezTo>
                  <a:cubicBezTo>
                    <a:pt x="0" y="8166"/>
                    <a:pt x="1034" y="9900"/>
                    <a:pt x="1968" y="10234"/>
                  </a:cubicBezTo>
                  <a:cubicBezTo>
                    <a:pt x="2321" y="10369"/>
                    <a:pt x="2609" y="10422"/>
                    <a:pt x="2845" y="10422"/>
                  </a:cubicBezTo>
                  <a:cubicBezTo>
                    <a:pt x="3656" y="10422"/>
                    <a:pt x="3836" y="9801"/>
                    <a:pt x="3836" y="9800"/>
                  </a:cubicBezTo>
                  <a:lnTo>
                    <a:pt x="3836" y="9800"/>
                  </a:lnTo>
                  <a:lnTo>
                    <a:pt x="3669" y="15638"/>
                  </a:lnTo>
                  <a:cubicBezTo>
                    <a:pt x="4603" y="16739"/>
                    <a:pt x="8173" y="17339"/>
                    <a:pt x="8640" y="17806"/>
                  </a:cubicBezTo>
                  <a:cubicBezTo>
                    <a:pt x="8640" y="17806"/>
                    <a:pt x="9307" y="16639"/>
                    <a:pt x="8973" y="15738"/>
                  </a:cubicBezTo>
                  <a:lnTo>
                    <a:pt x="9040" y="13970"/>
                  </a:lnTo>
                  <a:cubicBezTo>
                    <a:pt x="9774" y="14137"/>
                    <a:pt x="10508" y="14170"/>
                    <a:pt x="11208" y="14170"/>
                  </a:cubicBezTo>
                  <a:cubicBezTo>
                    <a:pt x="12442" y="14037"/>
                    <a:pt x="13209" y="13136"/>
                    <a:pt x="13643" y="11869"/>
                  </a:cubicBezTo>
                  <a:cubicBezTo>
                    <a:pt x="14310" y="9834"/>
                    <a:pt x="14610" y="8166"/>
                    <a:pt x="14310" y="4063"/>
                  </a:cubicBezTo>
                  <a:cubicBezTo>
                    <a:pt x="14094" y="1139"/>
                    <a:pt x="11837" y="1"/>
                    <a:pt x="949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07;p63">
              <a:extLst>
                <a:ext uri="{FF2B5EF4-FFF2-40B4-BE49-F238E27FC236}">
                  <a16:creationId xmlns:a16="http://schemas.microsoft.com/office/drawing/2014/main" id="{1DC9BAD5-E94A-4F82-8270-E18EC127A9E8}"/>
                </a:ext>
              </a:extLst>
            </p:cNvPr>
            <p:cNvSpPr/>
            <p:nvPr/>
          </p:nvSpPr>
          <p:spPr>
            <a:xfrm>
              <a:off x="4287400" y="2487475"/>
              <a:ext cx="336100" cy="235325"/>
            </a:xfrm>
            <a:custGeom>
              <a:avLst/>
              <a:gdLst/>
              <a:ahLst/>
              <a:cxnLst/>
              <a:rect l="l" t="t" r="r" b="b"/>
              <a:pathLst>
                <a:path w="13444" h="9413" extrusionOk="0">
                  <a:moveTo>
                    <a:pt x="4348" y="0"/>
                  </a:moveTo>
                  <a:cubicBezTo>
                    <a:pt x="3197" y="0"/>
                    <a:pt x="2093" y="466"/>
                    <a:pt x="1268" y="1291"/>
                  </a:cubicBezTo>
                  <a:cubicBezTo>
                    <a:pt x="701" y="1792"/>
                    <a:pt x="434" y="2626"/>
                    <a:pt x="701" y="3393"/>
                  </a:cubicBezTo>
                  <a:cubicBezTo>
                    <a:pt x="701" y="3393"/>
                    <a:pt x="0" y="7462"/>
                    <a:pt x="501" y="7963"/>
                  </a:cubicBezTo>
                  <a:cubicBezTo>
                    <a:pt x="868" y="8296"/>
                    <a:pt x="1068" y="9364"/>
                    <a:pt x="1368" y="9397"/>
                  </a:cubicBezTo>
                  <a:cubicBezTo>
                    <a:pt x="1428" y="9408"/>
                    <a:pt x="1484" y="9413"/>
                    <a:pt x="1536" y="9413"/>
                  </a:cubicBezTo>
                  <a:cubicBezTo>
                    <a:pt x="2628" y="9413"/>
                    <a:pt x="2217" y="7172"/>
                    <a:pt x="2536" y="5995"/>
                  </a:cubicBezTo>
                  <a:cubicBezTo>
                    <a:pt x="2868" y="4695"/>
                    <a:pt x="3009" y="4108"/>
                    <a:pt x="3429" y="4108"/>
                  </a:cubicBezTo>
                  <a:cubicBezTo>
                    <a:pt x="3473" y="4108"/>
                    <a:pt x="3519" y="4114"/>
                    <a:pt x="3570" y="4127"/>
                  </a:cubicBezTo>
                  <a:cubicBezTo>
                    <a:pt x="5035" y="4558"/>
                    <a:pt x="6574" y="4741"/>
                    <a:pt x="8124" y="4741"/>
                  </a:cubicBezTo>
                  <a:cubicBezTo>
                    <a:pt x="8374" y="4741"/>
                    <a:pt x="8624" y="4736"/>
                    <a:pt x="8873" y="4727"/>
                  </a:cubicBezTo>
                  <a:cubicBezTo>
                    <a:pt x="10274" y="4660"/>
                    <a:pt x="11008" y="4427"/>
                    <a:pt x="11709" y="3993"/>
                  </a:cubicBezTo>
                  <a:cubicBezTo>
                    <a:pt x="12276" y="3693"/>
                    <a:pt x="12776" y="3126"/>
                    <a:pt x="13076" y="2526"/>
                  </a:cubicBezTo>
                  <a:cubicBezTo>
                    <a:pt x="13343" y="1792"/>
                    <a:pt x="13443" y="1058"/>
                    <a:pt x="13343" y="357"/>
                  </a:cubicBezTo>
                  <a:lnTo>
                    <a:pt x="13343" y="357"/>
                  </a:lnTo>
                  <a:cubicBezTo>
                    <a:pt x="12376" y="680"/>
                    <a:pt x="11372" y="855"/>
                    <a:pt x="10345" y="855"/>
                  </a:cubicBezTo>
                  <a:cubicBezTo>
                    <a:pt x="9991" y="855"/>
                    <a:pt x="9633" y="834"/>
                    <a:pt x="9274" y="791"/>
                  </a:cubicBezTo>
                  <a:cubicBezTo>
                    <a:pt x="7939" y="624"/>
                    <a:pt x="6672" y="424"/>
                    <a:pt x="5371" y="124"/>
                  </a:cubicBezTo>
                  <a:cubicBezTo>
                    <a:pt x="5030" y="40"/>
                    <a:pt x="4687" y="0"/>
                    <a:pt x="43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08;p63">
              <a:extLst>
                <a:ext uri="{FF2B5EF4-FFF2-40B4-BE49-F238E27FC236}">
                  <a16:creationId xmlns:a16="http://schemas.microsoft.com/office/drawing/2014/main" id="{2F851B24-B123-4BE0-A308-7714E1B78BC9}"/>
                </a:ext>
              </a:extLst>
            </p:cNvPr>
            <p:cNvSpPr/>
            <p:nvPr/>
          </p:nvSpPr>
          <p:spPr>
            <a:xfrm>
              <a:off x="4261550" y="2541325"/>
              <a:ext cx="50900" cy="39325"/>
            </a:xfrm>
            <a:custGeom>
              <a:avLst/>
              <a:gdLst/>
              <a:ahLst/>
              <a:cxnLst/>
              <a:rect l="l" t="t" r="r" b="b"/>
              <a:pathLst>
                <a:path w="2036" h="1573" extrusionOk="0">
                  <a:moveTo>
                    <a:pt x="886" y="1"/>
                  </a:moveTo>
                  <a:cubicBezTo>
                    <a:pt x="524" y="1"/>
                    <a:pt x="164" y="188"/>
                    <a:pt x="0" y="538"/>
                  </a:cubicBezTo>
                  <a:lnTo>
                    <a:pt x="1735" y="1572"/>
                  </a:lnTo>
                  <a:cubicBezTo>
                    <a:pt x="2035" y="1072"/>
                    <a:pt x="1868" y="438"/>
                    <a:pt x="1368" y="138"/>
                  </a:cubicBezTo>
                  <a:cubicBezTo>
                    <a:pt x="1368" y="105"/>
                    <a:pt x="1335" y="105"/>
                    <a:pt x="1335" y="105"/>
                  </a:cubicBezTo>
                  <a:cubicBezTo>
                    <a:pt x="1195" y="35"/>
                    <a:pt x="1040" y="1"/>
                    <a:pt x="8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09;p63">
              <a:extLst>
                <a:ext uri="{FF2B5EF4-FFF2-40B4-BE49-F238E27FC236}">
                  <a16:creationId xmlns:a16="http://schemas.microsoft.com/office/drawing/2014/main" id="{652C6BD7-FE70-404F-9175-97633C8A7A78}"/>
                </a:ext>
              </a:extLst>
            </p:cNvPr>
            <p:cNvSpPr/>
            <p:nvPr/>
          </p:nvSpPr>
          <p:spPr>
            <a:xfrm>
              <a:off x="4333275" y="2807450"/>
              <a:ext cx="118425" cy="81750"/>
            </a:xfrm>
            <a:custGeom>
              <a:avLst/>
              <a:gdLst/>
              <a:ahLst/>
              <a:cxnLst/>
              <a:rect l="l" t="t" r="r" b="b"/>
              <a:pathLst>
                <a:path w="4737" h="3270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568"/>
                    <a:pt x="334" y="1101"/>
                    <a:pt x="667" y="1568"/>
                  </a:cubicBezTo>
                  <a:cubicBezTo>
                    <a:pt x="1301" y="2469"/>
                    <a:pt x="4737" y="3270"/>
                    <a:pt x="4737" y="3270"/>
                  </a:cubicBezTo>
                  <a:lnTo>
                    <a:pt x="4737" y="2569"/>
                  </a:lnTo>
                  <a:cubicBezTo>
                    <a:pt x="4737" y="2569"/>
                    <a:pt x="2102" y="1902"/>
                    <a:pt x="1201" y="1335"/>
                  </a:cubicBezTo>
                  <a:cubicBezTo>
                    <a:pt x="667" y="1068"/>
                    <a:pt x="234" y="568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10;p63">
              <a:extLst>
                <a:ext uri="{FF2B5EF4-FFF2-40B4-BE49-F238E27FC236}">
                  <a16:creationId xmlns:a16="http://schemas.microsoft.com/office/drawing/2014/main" id="{1EBC4906-E85D-4BE1-B997-673D05EB9E03}"/>
                </a:ext>
              </a:extLst>
            </p:cNvPr>
            <p:cNvSpPr/>
            <p:nvPr/>
          </p:nvSpPr>
          <p:spPr>
            <a:xfrm>
              <a:off x="4407475" y="2674700"/>
              <a:ext cx="211025" cy="88575"/>
            </a:xfrm>
            <a:custGeom>
              <a:avLst/>
              <a:gdLst/>
              <a:ahLst/>
              <a:cxnLst/>
              <a:rect l="l" t="t" r="r" b="b"/>
              <a:pathLst>
                <a:path w="8441" h="3543" extrusionOk="0">
                  <a:moveTo>
                    <a:pt x="7473" y="374"/>
                  </a:moveTo>
                  <a:lnTo>
                    <a:pt x="7573" y="407"/>
                  </a:lnTo>
                  <a:cubicBezTo>
                    <a:pt x="7640" y="440"/>
                    <a:pt x="7706" y="440"/>
                    <a:pt x="7740" y="540"/>
                  </a:cubicBezTo>
                  <a:cubicBezTo>
                    <a:pt x="7806" y="707"/>
                    <a:pt x="7706" y="1374"/>
                    <a:pt x="7606" y="1708"/>
                  </a:cubicBezTo>
                  <a:cubicBezTo>
                    <a:pt x="7540" y="2142"/>
                    <a:pt x="7239" y="2575"/>
                    <a:pt x="6872" y="2775"/>
                  </a:cubicBezTo>
                  <a:cubicBezTo>
                    <a:pt x="6706" y="2875"/>
                    <a:pt x="6506" y="2909"/>
                    <a:pt x="6305" y="2942"/>
                  </a:cubicBezTo>
                  <a:cubicBezTo>
                    <a:pt x="6229" y="2961"/>
                    <a:pt x="6152" y="2971"/>
                    <a:pt x="6076" y="2971"/>
                  </a:cubicBezTo>
                  <a:cubicBezTo>
                    <a:pt x="5749" y="2971"/>
                    <a:pt x="5434" y="2800"/>
                    <a:pt x="5271" y="2475"/>
                  </a:cubicBezTo>
                  <a:lnTo>
                    <a:pt x="5271" y="2442"/>
                  </a:lnTo>
                  <a:lnTo>
                    <a:pt x="5271" y="2408"/>
                  </a:lnTo>
                  <a:lnTo>
                    <a:pt x="5238" y="2375"/>
                  </a:lnTo>
                  <a:lnTo>
                    <a:pt x="5205" y="2308"/>
                  </a:lnTo>
                  <a:lnTo>
                    <a:pt x="5205" y="2275"/>
                  </a:lnTo>
                  <a:lnTo>
                    <a:pt x="5205" y="2242"/>
                  </a:lnTo>
                  <a:lnTo>
                    <a:pt x="5205" y="2208"/>
                  </a:lnTo>
                  <a:cubicBezTo>
                    <a:pt x="5138" y="2108"/>
                    <a:pt x="5138" y="2042"/>
                    <a:pt x="5138" y="1941"/>
                  </a:cubicBezTo>
                  <a:cubicBezTo>
                    <a:pt x="5071" y="1608"/>
                    <a:pt x="5105" y="1241"/>
                    <a:pt x="5238" y="941"/>
                  </a:cubicBezTo>
                  <a:cubicBezTo>
                    <a:pt x="5572" y="641"/>
                    <a:pt x="5972" y="440"/>
                    <a:pt x="6439" y="407"/>
                  </a:cubicBezTo>
                  <a:cubicBezTo>
                    <a:pt x="6572" y="407"/>
                    <a:pt x="6639" y="374"/>
                    <a:pt x="6772" y="374"/>
                  </a:cubicBezTo>
                  <a:close/>
                  <a:moveTo>
                    <a:pt x="1977" y="623"/>
                  </a:moveTo>
                  <a:cubicBezTo>
                    <a:pt x="2062" y="623"/>
                    <a:pt x="2149" y="629"/>
                    <a:pt x="2236" y="641"/>
                  </a:cubicBezTo>
                  <a:lnTo>
                    <a:pt x="2303" y="641"/>
                  </a:lnTo>
                  <a:cubicBezTo>
                    <a:pt x="2436" y="641"/>
                    <a:pt x="2536" y="641"/>
                    <a:pt x="2636" y="707"/>
                  </a:cubicBezTo>
                  <a:lnTo>
                    <a:pt x="2770" y="741"/>
                  </a:lnTo>
                  <a:cubicBezTo>
                    <a:pt x="2903" y="774"/>
                    <a:pt x="2970" y="774"/>
                    <a:pt x="3103" y="807"/>
                  </a:cubicBezTo>
                  <a:lnTo>
                    <a:pt x="3203" y="874"/>
                  </a:lnTo>
                  <a:lnTo>
                    <a:pt x="3303" y="907"/>
                  </a:lnTo>
                  <a:lnTo>
                    <a:pt x="3370" y="941"/>
                  </a:lnTo>
                  <a:cubicBezTo>
                    <a:pt x="3437" y="974"/>
                    <a:pt x="3537" y="1041"/>
                    <a:pt x="3570" y="1108"/>
                  </a:cubicBezTo>
                  <a:cubicBezTo>
                    <a:pt x="3570" y="1408"/>
                    <a:pt x="3537" y="1741"/>
                    <a:pt x="3370" y="2075"/>
                  </a:cubicBezTo>
                  <a:cubicBezTo>
                    <a:pt x="3270" y="2308"/>
                    <a:pt x="3170" y="2575"/>
                    <a:pt x="3003" y="2742"/>
                  </a:cubicBezTo>
                  <a:cubicBezTo>
                    <a:pt x="2703" y="3009"/>
                    <a:pt x="2269" y="3142"/>
                    <a:pt x="1902" y="3142"/>
                  </a:cubicBezTo>
                  <a:cubicBezTo>
                    <a:pt x="1871" y="3145"/>
                    <a:pt x="1840" y="3147"/>
                    <a:pt x="1808" y="3147"/>
                  </a:cubicBezTo>
                  <a:cubicBezTo>
                    <a:pt x="1468" y="3147"/>
                    <a:pt x="1115" y="2986"/>
                    <a:pt x="902" y="2742"/>
                  </a:cubicBezTo>
                  <a:lnTo>
                    <a:pt x="868" y="2709"/>
                  </a:lnTo>
                  <a:lnTo>
                    <a:pt x="801" y="2642"/>
                  </a:lnTo>
                  <a:lnTo>
                    <a:pt x="801" y="2609"/>
                  </a:lnTo>
                  <a:lnTo>
                    <a:pt x="801" y="2575"/>
                  </a:lnTo>
                  <a:lnTo>
                    <a:pt x="801" y="2542"/>
                  </a:lnTo>
                  <a:lnTo>
                    <a:pt x="801" y="2475"/>
                  </a:lnTo>
                  <a:lnTo>
                    <a:pt x="801" y="2442"/>
                  </a:lnTo>
                  <a:cubicBezTo>
                    <a:pt x="801" y="2408"/>
                    <a:pt x="768" y="2375"/>
                    <a:pt x="768" y="2308"/>
                  </a:cubicBezTo>
                  <a:lnTo>
                    <a:pt x="768" y="2242"/>
                  </a:lnTo>
                  <a:lnTo>
                    <a:pt x="768" y="2108"/>
                  </a:lnTo>
                  <a:lnTo>
                    <a:pt x="768" y="2075"/>
                  </a:lnTo>
                  <a:cubicBezTo>
                    <a:pt x="735" y="1741"/>
                    <a:pt x="701" y="1074"/>
                    <a:pt x="868" y="941"/>
                  </a:cubicBezTo>
                  <a:cubicBezTo>
                    <a:pt x="1199" y="748"/>
                    <a:pt x="1575" y="623"/>
                    <a:pt x="1977" y="623"/>
                  </a:cubicBezTo>
                  <a:close/>
                  <a:moveTo>
                    <a:pt x="7328" y="0"/>
                  </a:moveTo>
                  <a:cubicBezTo>
                    <a:pt x="6786" y="0"/>
                    <a:pt x="6237" y="86"/>
                    <a:pt x="5705" y="207"/>
                  </a:cubicBezTo>
                  <a:cubicBezTo>
                    <a:pt x="5004" y="440"/>
                    <a:pt x="4704" y="707"/>
                    <a:pt x="4337" y="741"/>
                  </a:cubicBezTo>
                  <a:cubicBezTo>
                    <a:pt x="4311" y="743"/>
                    <a:pt x="4286" y="744"/>
                    <a:pt x="4260" y="744"/>
                  </a:cubicBezTo>
                  <a:cubicBezTo>
                    <a:pt x="3896" y="744"/>
                    <a:pt x="3589" y="530"/>
                    <a:pt x="2903" y="374"/>
                  </a:cubicBezTo>
                  <a:cubicBezTo>
                    <a:pt x="2552" y="315"/>
                    <a:pt x="2207" y="289"/>
                    <a:pt x="1864" y="289"/>
                  </a:cubicBezTo>
                  <a:cubicBezTo>
                    <a:pt x="1423" y="289"/>
                    <a:pt x="984" y="332"/>
                    <a:pt x="535" y="407"/>
                  </a:cubicBezTo>
                  <a:lnTo>
                    <a:pt x="268" y="440"/>
                  </a:lnTo>
                  <a:cubicBezTo>
                    <a:pt x="101" y="540"/>
                    <a:pt x="1" y="707"/>
                    <a:pt x="1" y="874"/>
                  </a:cubicBezTo>
                  <a:cubicBezTo>
                    <a:pt x="1" y="1041"/>
                    <a:pt x="68" y="1208"/>
                    <a:pt x="201" y="1308"/>
                  </a:cubicBezTo>
                  <a:cubicBezTo>
                    <a:pt x="234" y="1374"/>
                    <a:pt x="234" y="1441"/>
                    <a:pt x="268" y="1474"/>
                  </a:cubicBezTo>
                  <a:cubicBezTo>
                    <a:pt x="334" y="1908"/>
                    <a:pt x="368" y="2308"/>
                    <a:pt x="501" y="2742"/>
                  </a:cubicBezTo>
                  <a:cubicBezTo>
                    <a:pt x="535" y="2909"/>
                    <a:pt x="668" y="3042"/>
                    <a:pt x="735" y="3209"/>
                  </a:cubicBezTo>
                  <a:cubicBezTo>
                    <a:pt x="768" y="3242"/>
                    <a:pt x="835" y="3276"/>
                    <a:pt x="902" y="3309"/>
                  </a:cubicBezTo>
                  <a:lnTo>
                    <a:pt x="1002" y="3376"/>
                  </a:lnTo>
                  <a:lnTo>
                    <a:pt x="1235" y="3476"/>
                  </a:lnTo>
                  <a:lnTo>
                    <a:pt x="1435" y="3476"/>
                  </a:lnTo>
                  <a:cubicBezTo>
                    <a:pt x="1535" y="3476"/>
                    <a:pt x="1602" y="3543"/>
                    <a:pt x="1702" y="3543"/>
                  </a:cubicBezTo>
                  <a:lnTo>
                    <a:pt x="1902" y="3543"/>
                  </a:lnTo>
                  <a:cubicBezTo>
                    <a:pt x="2603" y="3543"/>
                    <a:pt x="3270" y="3142"/>
                    <a:pt x="3603" y="2542"/>
                  </a:cubicBezTo>
                  <a:cubicBezTo>
                    <a:pt x="3904" y="2042"/>
                    <a:pt x="3870" y="1374"/>
                    <a:pt x="4337" y="1374"/>
                  </a:cubicBezTo>
                  <a:lnTo>
                    <a:pt x="4404" y="1374"/>
                  </a:lnTo>
                  <a:cubicBezTo>
                    <a:pt x="4738" y="1408"/>
                    <a:pt x="4671" y="2042"/>
                    <a:pt x="4838" y="2475"/>
                  </a:cubicBezTo>
                  <a:cubicBezTo>
                    <a:pt x="4904" y="2642"/>
                    <a:pt x="5004" y="2809"/>
                    <a:pt x="5105" y="2942"/>
                  </a:cubicBezTo>
                  <a:lnTo>
                    <a:pt x="5205" y="3009"/>
                  </a:lnTo>
                  <a:lnTo>
                    <a:pt x="5238" y="3076"/>
                  </a:lnTo>
                  <a:lnTo>
                    <a:pt x="5271" y="3109"/>
                  </a:lnTo>
                  <a:lnTo>
                    <a:pt x="5338" y="3142"/>
                  </a:lnTo>
                  <a:lnTo>
                    <a:pt x="5371" y="3176"/>
                  </a:lnTo>
                  <a:lnTo>
                    <a:pt x="5405" y="3242"/>
                  </a:lnTo>
                  <a:cubicBezTo>
                    <a:pt x="5538" y="3309"/>
                    <a:pt x="5672" y="3342"/>
                    <a:pt x="5772" y="3342"/>
                  </a:cubicBezTo>
                  <a:lnTo>
                    <a:pt x="6272" y="3342"/>
                  </a:lnTo>
                  <a:cubicBezTo>
                    <a:pt x="6906" y="3342"/>
                    <a:pt x="7506" y="2976"/>
                    <a:pt x="7740" y="2408"/>
                  </a:cubicBezTo>
                  <a:cubicBezTo>
                    <a:pt x="7907" y="1975"/>
                    <a:pt x="8040" y="1575"/>
                    <a:pt x="8107" y="1108"/>
                  </a:cubicBezTo>
                  <a:cubicBezTo>
                    <a:pt x="8107" y="1007"/>
                    <a:pt x="8173" y="974"/>
                    <a:pt x="8207" y="941"/>
                  </a:cubicBezTo>
                  <a:cubicBezTo>
                    <a:pt x="8340" y="807"/>
                    <a:pt x="8407" y="641"/>
                    <a:pt x="8440" y="474"/>
                  </a:cubicBezTo>
                  <a:cubicBezTo>
                    <a:pt x="8407" y="240"/>
                    <a:pt x="8273" y="73"/>
                    <a:pt x="8173" y="40"/>
                  </a:cubicBezTo>
                  <a:lnTo>
                    <a:pt x="7940" y="40"/>
                  </a:lnTo>
                  <a:cubicBezTo>
                    <a:pt x="7738" y="13"/>
                    <a:pt x="7533" y="0"/>
                    <a:pt x="73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11;p63">
              <a:extLst>
                <a:ext uri="{FF2B5EF4-FFF2-40B4-BE49-F238E27FC236}">
                  <a16:creationId xmlns:a16="http://schemas.microsoft.com/office/drawing/2014/main" id="{2A66A8F7-9A6B-4707-9CB2-57C43D7FE8E6}"/>
                </a:ext>
              </a:extLst>
            </p:cNvPr>
            <p:cNvSpPr/>
            <p:nvPr/>
          </p:nvSpPr>
          <p:spPr>
            <a:xfrm>
              <a:off x="4286575" y="2677350"/>
              <a:ext cx="128450" cy="25050"/>
            </a:xfrm>
            <a:custGeom>
              <a:avLst/>
              <a:gdLst/>
              <a:ahLst/>
              <a:cxnLst/>
              <a:rect l="l" t="t" r="r" b="b"/>
              <a:pathLst>
                <a:path w="5138" h="1002" extrusionOk="0">
                  <a:moveTo>
                    <a:pt x="0" y="1"/>
                  </a:moveTo>
                  <a:cubicBezTo>
                    <a:pt x="267" y="134"/>
                    <a:pt x="567" y="334"/>
                    <a:pt x="734" y="601"/>
                  </a:cubicBezTo>
                  <a:lnTo>
                    <a:pt x="5037" y="1002"/>
                  </a:lnTo>
                  <a:lnTo>
                    <a:pt x="5137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12;p63">
              <a:extLst>
                <a:ext uri="{FF2B5EF4-FFF2-40B4-BE49-F238E27FC236}">
                  <a16:creationId xmlns:a16="http://schemas.microsoft.com/office/drawing/2014/main" id="{EF5ABFFF-EF68-4361-8C22-286EAB28AF90}"/>
                </a:ext>
              </a:extLst>
            </p:cNvPr>
            <p:cNvSpPr/>
            <p:nvPr/>
          </p:nvSpPr>
          <p:spPr>
            <a:xfrm>
              <a:off x="4445000" y="2702375"/>
              <a:ext cx="23375" cy="24300"/>
            </a:xfrm>
            <a:custGeom>
              <a:avLst/>
              <a:gdLst/>
              <a:ahLst/>
              <a:cxnLst/>
              <a:rect l="l" t="t" r="r" b="b"/>
              <a:pathLst>
                <a:path w="935" h="972" extrusionOk="0">
                  <a:moveTo>
                    <a:pt x="535" y="1"/>
                  </a:moveTo>
                  <a:cubicBezTo>
                    <a:pt x="268" y="1"/>
                    <a:pt x="68" y="167"/>
                    <a:pt x="34" y="401"/>
                  </a:cubicBezTo>
                  <a:cubicBezTo>
                    <a:pt x="1" y="701"/>
                    <a:pt x="201" y="935"/>
                    <a:pt x="435" y="968"/>
                  </a:cubicBezTo>
                  <a:cubicBezTo>
                    <a:pt x="454" y="970"/>
                    <a:pt x="473" y="972"/>
                    <a:pt x="492" y="972"/>
                  </a:cubicBezTo>
                  <a:cubicBezTo>
                    <a:pt x="730" y="972"/>
                    <a:pt x="904" y="782"/>
                    <a:pt x="935" y="534"/>
                  </a:cubicBezTo>
                  <a:cubicBezTo>
                    <a:pt x="935" y="267"/>
                    <a:pt x="768" y="34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13;p63">
              <a:extLst>
                <a:ext uri="{FF2B5EF4-FFF2-40B4-BE49-F238E27FC236}">
                  <a16:creationId xmlns:a16="http://schemas.microsoft.com/office/drawing/2014/main" id="{DE015500-EFA1-4283-8720-A3533274F32A}"/>
                </a:ext>
              </a:extLst>
            </p:cNvPr>
            <p:cNvSpPr/>
            <p:nvPr/>
          </p:nvSpPr>
          <p:spPr>
            <a:xfrm>
              <a:off x="4449175" y="2792450"/>
              <a:ext cx="43400" cy="31975"/>
            </a:xfrm>
            <a:custGeom>
              <a:avLst/>
              <a:gdLst/>
              <a:ahLst/>
              <a:cxnLst/>
              <a:rect l="l" t="t" r="r" b="b"/>
              <a:pathLst>
                <a:path w="1736" h="1279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" y="434"/>
                    <a:pt x="168" y="934"/>
                    <a:pt x="568" y="1201"/>
                  </a:cubicBezTo>
                  <a:lnTo>
                    <a:pt x="601" y="1201"/>
                  </a:lnTo>
                  <a:cubicBezTo>
                    <a:pt x="716" y="1254"/>
                    <a:pt x="835" y="1279"/>
                    <a:pt x="953" y="1279"/>
                  </a:cubicBezTo>
                  <a:cubicBezTo>
                    <a:pt x="1279" y="1279"/>
                    <a:pt x="1588" y="1086"/>
                    <a:pt x="1735" y="76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14;p63">
              <a:extLst>
                <a:ext uri="{FF2B5EF4-FFF2-40B4-BE49-F238E27FC236}">
                  <a16:creationId xmlns:a16="http://schemas.microsoft.com/office/drawing/2014/main" id="{1AD1C723-57F1-46AB-872B-E5CDC01F3DC5}"/>
                </a:ext>
              </a:extLst>
            </p:cNvPr>
            <p:cNvSpPr/>
            <p:nvPr/>
          </p:nvSpPr>
          <p:spPr>
            <a:xfrm>
              <a:off x="4545925" y="2647750"/>
              <a:ext cx="30875" cy="19625"/>
            </a:xfrm>
            <a:custGeom>
              <a:avLst/>
              <a:gdLst/>
              <a:ahLst/>
              <a:cxnLst/>
              <a:rect l="l" t="t" r="r" b="b"/>
              <a:pathLst>
                <a:path w="1235" h="785" extrusionOk="0">
                  <a:moveTo>
                    <a:pt x="571" y="1"/>
                  </a:moveTo>
                  <a:cubicBezTo>
                    <a:pt x="298" y="1"/>
                    <a:pt x="56" y="144"/>
                    <a:pt x="0" y="451"/>
                  </a:cubicBezTo>
                  <a:lnTo>
                    <a:pt x="1168" y="785"/>
                  </a:lnTo>
                  <a:cubicBezTo>
                    <a:pt x="1234" y="451"/>
                    <a:pt x="1068" y="117"/>
                    <a:pt x="734" y="17"/>
                  </a:cubicBezTo>
                  <a:cubicBezTo>
                    <a:pt x="679" y="6"/>
                    <a:pt x="624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15;p63">
              <a:extLst>
                <a:ext uri="{FF2B5EF4-FFF2-40B4-BE49-F238E27FC236}">
                  <a16:creationId xmlns:a16="http://schemas.microsoft.com/office/drawing/2014/main" id="{89DFC44D-67C2-4E30-9FA4-66A948EC4549}"/>
                </a:ext>
              </a:extLst>
            </p:cNvPr>
            <p:cNvSpPr/>
            <p:nvPr/>
          </p:nvSpPr>
          <p:spPr>
            <a:xfrm>
              <a:off x="4432500" y="2652800"/>
              <a:ext cx="30875" cy="19575"/>
            </a:xfrm>
            <a:custGeom>
              <a:avLst/>
              <a:gdLst/>
              <a:ahLst/>
              <a:cxnLst/>
              <a:rect l="l" t="t" r="r" b="b"/>
              <a:pathLst>
                <a:path w="1235" h="783" extrusionOk="0">
                  <a:moveTo>
                    <a:pt x="665" y="1"/>
                  </a:moveTo>
                  <a:cubicBezTo>
                    <a:pt x="622" y="1"/>
                    <a:pt x="579" y="6"/>
                    <a:pt x="534" y="15"/>
                  </a:cubicBezTo>
                  <a:cubicBezTo>
                    <a:pt x="201" y="116"/>
                    <a:pt x="1" y="449"/>
                    <a:pt x="67" y="783"/>
                  </a:cubicBezTo>
                  <a:lnTo>
                    <a:pt x="1235" y="416"/>
                  </a:lnTo>
                  <a:cubicBezTo>
                    <a:pt x="1121" y="160"/>
                    <a:pt x="910" y="1"/>
                    <a:pt x="6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16;p63">
              <a:extLst>
                <a:ext uri="{FF2B5EF4-FFF2-40B4-BE49-F238E27FC236}">
                  <a16:creationId xmlns:a16="http://schemas.microsoft.com/office/drawing/2014/main" id="{42DC17FB-918E-49AF-85A6-601C0A46631B}"/>
                </a:ext>
              </a:extLst>
            </p:cNvPr>
            <p:cNvSpPr/>
            <p:nvPr/>
          </p:nvSpPr>
          <p:spPr>
            <a:xfrm>
              <a:off x="4545075" y="2699050"/>
              <a:ext cx="25050" cy="24200"/>
            </a:xfrm>
            <a:custGeom>
              <a:avLst/>
              <a:gdLst/>
              <a:ahLst/>
              <a:cxnLst/>
              <a:rect l="l" t="t" r="r" b="b"/>
              <a:pathLst>
                <a:path w="1002" h="968" extrusionOk="0">
                  <a:moveTo>
                    <a:pt x="501" y="0"/>
                  </a:moveTo>
                  <a:cubicBezTo>
                    <a:pt x="234" y="0"/>
                    <a:pt x="34" y="167"/>
                    <a:pt x="1" y="434"/>
                  </a:cubicBezTo>
                  <a:cubicBezTo>
                    <a:pt x="1" y="667"/>
                    <a:pt x="168" y="934"/>
                    <a:pt x="401" y="967"/>
                  </a:cubicBezTo>
                  <a:cubicBezTo>
                    <a:pt x="668" y="967"/>
                    <a:pt x="901" y="801"/>
                    <a:pt x="935" y="567"/>
                  </a:cubicBezTo>
                  <a:cubicBezTo>
                    <a:pt x="1002" y="300"/>
                    <a:pt x="835" y="100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17;p63">
              <a:extLst>
                <a:ext uri="{FF2B5EF4-FFF2-40B4-BE49-F238E27FC236}">
                  <a16:creationId xmlns:a16="http://schemas.microsoft.com/office/drawing/2014/main" id="{A4B2BCD8-F5F0-4D00-8B50-49AC5072E44F}"/>
                </a:ext>
              </a:extLst>
            </p:cNvPr>
            <p:cNvSpPr/>
            <p:nvPr/>
          </p:nvSpPr>
          <p:spPr>
            <a:xfrm>
              <a:off x="4508400" y="2707800"/>
              <a:ext cx="45050" cy="73000"/>
            </a:xfrm>
            <a:custGeom>
              <a:avLst/>
              <a:gdLst/>
              <a:ahLst/>
              <a:cxnLst/>
              <a:rect l="l" t="t" r="r" b="b"/>
              <a:pathLst>
                <a:path w="1802" h="2920" extrusionOk="0">
                  <a:moveTo>
                    <a:pt x="192" y="0"/>
                  </a:moveTo>
                  <a:cubicBezTo>
                    <a:pt x="167" y="0"/>
                    <a:pt x="150" y="17"/>
                    <a:pt x="134" y="50"/>
                  </a:cubicBezTo>
                  <a:lnTo>
                    <a:pt x="0" y="2919"/>
                  </a:lnTo>
                  <a:lnTo>
                    <a:pt x="1801" y="2452"/>
                  </a:lnTo>
                  <a:lnTo>
                    <a:pt x="300" y="50"/>
                  </a:lnTo>
                  <a:cubicBezTo>
                    <a:pt x="250" y="17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18;p63">
              <a:extLst>
                <a:ext uri="{FF2B5EF4-FFF2-40B4-BE49-F238E27FC236}">
                  <a16:creationId xmlns:a16="http://schemas.microsoft.com/office/drawing/2014/main" id="{5165D0FC-A925-4BE8-BBA3-FBC8A6E83D1C}"/>
                </a:ext>
              </a:extLst>
            </p:cNvPr>
            <p:cNvSpPr/>
            <p:nvPr/>
          </p:nvSpPr>
          <p:spPr>
            <a:xfrm>
              <a:off x="4283225" y="3537150"/>
              <a:ext cx="695525" cy="272700"/>
            </a:xfrm>
            <a:custGeom>
              <a:avLst/>
              <a:gdLst/>
              <a:ahLst/>
              <a:cxnLst/>
              <a:rect l="l" t="t" r="r" b="b"/>
              <a:pathLst>
                <a:path w="27821" h="10908" extrusionOk="0">
                  <a:moveTo>
                    <a:pt x="27754" y="0"/>
                  </a:moveTo>
                  <a:lnTo>
                    <a:pt x="10041" y="10274"/>
                  </a:lnTo>
                  <a:lnTo>
                    <a:pt x="1" y="4337"/>
                  </a:lnTo>
                  <a:lnTo>
                    <a:pt x="1" y="4670"/>
                  </a:lnTo>
                  <a:cubicBezTo>
                    <a:pt x="1" y="5004"/>
                    <a:pt x="167" y="5337"/>
                    <a:pt x="468" y="5504"/>
                  </a:cubicBezTo>
                  <a:lnTo>
                    <a:pt x="9574" y="10775"/>
                  </a:lnTo>
                  <a:cubicBezTo>
                    <a:pt x="9741" y="10841"/>
                    <a:pt x="9908" y="10908"/>
                    <a:pt x="10075" y="10908"/>
                  </a:cubicBezTo>
                  <a:cubicBezTo>
                    <a:pt x="10241" y="10908"/>
                    <a:pt x="10408" y="10841"/>
                    <a:pt x="10542" y="10775"/>
                  </a:cubicBezTo>
                  <a:lnTo>
                    <a:pt x="27320" y="1101"/>
                  </a:lnTo>
                  <a:cubicBezTo>
                    <a:pt x="27587" y="934"/>
                    <a:pt x="27821" y="601"/>
                    <a:pt x="27754" y="267"/>
                  </a:cubicBezTo>
                  <a:lnTo>
                    <a:pt x="277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19;p63">
              <a:extLst>
                <a:ext uri="{FF2B5EF4-FFF2-40B4-BE49-F238E27FC236}">
                  <a16:creationId xmlns:a16="http://schemas.microsoft.com/office/drawing/2014/main" id="{BEC83897-93CB-4F6B-B67E-00F979CED701}"/>
                </a:ext>
              </a:extLst>
            </p:cNvPr>
            <p:cNvSpPr/>
            <p:nvPr/>
          </p:nvSpPr>
          <p:spPr>
            <a:xfrm>
              <a:off x="4280725" y="3391825"/>
              <a:ext cx="698025" cy="400525"/>
            </a:xfrm>
            <a:custGeom>
              <a:avLst/>
              <a:gdLst/>
              <a:ahLst/>
              <a:cxnLst/>
              <a:rect l="l" t="t" r="r" b="b"/>
              <a:pathLst>
                <a:path w="27921" h="16021" extrusionOk="0">
                  <a:moveTo>
                    <a:pt x="17672" y="1"/>
                  </a:moveTo>
                  <a:cubicBezTo>
                    <a:pt x="17572" y="1"/>
                    <a:pt x="17463" y="26"/>
                    <a:pt x="17346" y="76"/>
                  </a:cubicBezTo>
                  <a:lnTo>
                    <a:pt x="101" y="10016"/>
                  </a:lnTo>
                  <a:cubicBezTo>
                    <a:pt x="67" y="10083"/>
                    <a:pt x="1" y="10150"/>
                    <a:pt x="67" y="10183"/>
                  </a:cubicBezTo>
                  <a:lnTo>
                    <a:pt x="101" y="10250"/>
                  </a:lnTo>
                  <a:lnTo>
                    <a:pt x="10141" y="16020"/>
                  </a:lnTo>
                  <a:lnTo>
                    <a:pt x="27921" y="5813"/>
                  </a:lnTo>
                  <a:lnTo>
                    <a:pt x="17947" y="76"/>
                  </a:lnTo>
                  <a:cubicBezTo>
                    <a:pt x="17863" y="26"/>
                    <a:pt x="17772" y="1"/>
                    <a:pt x="17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20;p63">
              <a:extLst>
                <a:ext uri="{FF2B5EF4-FFF2-40B4-BE49-F238E27FC236}">
                  <a16:creationId xmlns:a16="http://schemas.microsoft.com/office/drawing/2014/main" id="{AF1ED739-FC7E-4190-B686-8C94B9B509A1}"/>
                </a:ext>
              </a:extLst>
            </p:cNvPr>
            <p:cNvSpPr/>
            <p:nvPr/>
          </p:nvSpPr>
          <p:spPr>
            <a:xfrm>
              <a:off x="4629300" y="3344500"/>
              <a:ext cx="212675" cy="152200"/>
            </a:xfrm>
            <a:custGeom>
              <a:avLst/>
              <a:gdLst/>
              <a:ahLst/>
              <a:cxnLst/>
              <a:rect l="l" t="t" r="r" b="b"/>
              <a:pathLst>
                <a:path w="8507" h="6088" extrusionOk="0">
                  <a:moveTo>
                    <a:pt x="1869" y="1"/>
                  </a:moveTo>
                  <a:cubicBezTo>
                    <a:pt x="635" y="434"/>
                    <a:pt x="68" y="1635"/>
                    <a:pt x="1" y="3270"/>
                  </a:cubicBezTo>
                  <a:cubicBezTo>
                    <a:pt x="768" y="3536"/>
                    <a:pt x="868" y="3870"/>
                    <a:pt x="1502" y="4270"/>
                  </a:cubicBezTo>
                  <a:cubicBezTo>
                    <a:pt x="2169" y="4637"/>
                    <a:pt x="2970" y="4837"/>
                    <a:pt x="3737" y="4871"/>
                  </a:cubicBezTo>
                  <a:cubicBezTo>
                    <a:pt x="4237" y="5038"/>
                    <a:pt x="4738" y="5304"/>
                    <a:pt x="5205" y="5538"/>
                  </a:cubicBezTo>
                  <a:cubicBezTo>
                    <a:pt x="5738" y="5922"/>
                    <a:pt x="6066" y="6087"/>
                    <a:pt x="6495" y="6087"/>
                  </a:cubicBezTo>
                  <a:cubicBezTo>
                    <a:pt x="6737" y="6087"/>
                    <a:pt x="7012" y="6035"/>
                    <a:pt x="7373" y="5938"/>
                  </a:cubicBezTo>
                  <a:cubicBezTo>
                    <a:pt x="8507" y="5571"/>
                    <a:pt x="7706" y="4470"/>
                    <a:pt x="7373" y="3903"/>
                  </a:cubicBezTo>
                  <a:cubicBezTo>
                    <a:pt x="6872" y="3069"/>
                    <a:pt x="6272" y="2302"/>
                    <a:pt x="5672" y="1568"/>
                  </a:cubicBezTo>
                  <a:cubicBezTo>
                    <a:pt x="5305" y="1235"/>
                    <a:pt x="3437" y="968"/>
                    <a:pt x="186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21;p63">
              <a:extLst>
                <a:ext uri="{FF2B5EF4-FFF2-40B4-BE49-F238E27FC236}">
                  <a16:creationId xmlns:a16="http://schemas.microsoft.com/office/drawing/2014/main" id="{6527456F-B222-4DD9-88EF-AC1A36DAB16F}"/>
                </a:ext>
              </a:extLst>
            </p:cNvPr>
            <p:cNvSpPr/>
            <p:nvPr/>
          </p:nvSpPr>
          <p:spPr>
            <a:xfrm>
              <a:off x="4399150" y="3468750"/>
              <a:ext cx="527075" cy="304425"/>
            </a:xfrm>
            <a:custGeom>
              <a:avLst/>
              <a:gdLst/>
              <a:ahLst/>
              <a:cxnLst/>
              <a:rect l="l" t="t" r="r" b="b"/>
              <a:pathLst>
                <a:path w="21083" h="12177" extrusionOk="0">
                  <a:moveTo>
                    <a:pt x="15678" y="1"/>
                  </a:moveTo>
                  <a:lnTo>
                    <a:pt x="0" y="9074"/>
                  </a:lnTo>
                  <a:lnTo>
                    <a:pt x="5371" y="12176"/>
                  </a:lnTo>
                  <a:lnTo>
                    <a:pt x="21082" y="3070"/>
                  </a:lnTo>
                  <a:lnTo>
                    <a:pt x="15678" y="1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22;p63">
              <a:extLst>
                <a:ext uri="{FF2B5EF4-FFF2-40B4-BE49-F238E27FC236}">
                  <a16:creationId xmlns:a16="http://schemas.microsoft.com/office/drawing/2014/main" id="{899A3BFD-7682-4A89-AFF0-220B08D328E2}"/>
                </a:ext>
              </a:extLst>
            </p:cNvPr>
            <p:cNvSpPr/>
            <p:nvPr/>
          </p:nvSpPr>
          <p:spPr>
            <a:xfrm>
              <a:off x="4467525" y="3488775"/>
              <a:ext cx="186825" cy="108425"/>
            </a:xfrm>
            <a:custGeom>
              <a:avLst/>
              <a:gdLst/>
              <a:ahLst/>
              <a:cxnLst/>
              <a:rect l="l" t="t" r="r" b="b"/>
              <a:pathLst>
                <a:path w="7473" h="4337" extrusionOk="0">
                  <a:moveTo>
                    <a:pt x="4771" y="0"/>
                  </a:moveTo>
                  <a:lnTo>
                    <a:pt x="1" y="2736"/>
                  </a:lnTo>
                  <a:lnTo>
                    <a:pt x="101" y="2836"/>
                  </a:lnTo>
                  <a:lnTo>
                    <a:pt x="2703" y="4337"/>
                  </a:lnTo>
                  <a:lnTo>
                    <a:pt x="7373" y="1602"/>
                  </a:lnTo>
                  <a:lnTo>
                    <a:pt x="7473" y="1568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23;p63">
              <a:extLst>
                <a:ext uri="{FF2B5EF4-FFF2-40B4-BE49-F238E27FC236}">
                  <a16:creationId xmlns:a16="http://schemas.microsoft.com/office/drawing/2014/main" id="{A4961447-9FB1-4224-86A1-803A0A23F30D}"/>
                </a:ext>
              </a:extLst>
            </p:cNvPr>
            <p:cNvSpPr/>
            <p:nvPr/>
          </p:nvSpPr>
          <p:spPr>
            <a:xfrm>
              <a:off x="4535075" y="3537150"/>
              <a:ext cx="443675" cy="272700"/>
            </a:xfrm>
            <a:custGeom>
              <a:avLst/>
              <a:gdLst/>
              <a:ahLst/>
              <a:cxnLst/>
              <a:rect l="l" t="t" r="r" b="b"/>
              <a:pathLst>
                <a:path w="17747" h="10908" extrusionOk="0">
                  <a:moveTo>
                    <a:pt x="17680" y="0"/>
                  </a:moveTo>
                  <a:lnTo>
                    <a:pt x="1" y="10274"/>
                  </a:lnTo>
                  <a:lnTo>
                    <a:pt x="1" y="10908"/>
                  </a:lnTo>
                  <a:cubicBezTo>
                    <a:pt x="167" y="10908"/>
                    <a:pt x="334" y="10841"/>
                    <a:pt x="468" y="10775"/>
                  </a:cubicBezTo>
                  <a:lnTo>
                    <a:pt x="17246" y="1101"/>
                  </a:lnTo>
                  <a:cubicBezTo>
                    <a:pt x="17513" y="934"/>
                    <a:pt x="17747" y="601"/>
                    <a:pt x="17680" y="267"/>
                  </a:cubicBezTo>
                  <a:lnTo>
                    <a:pt x="1768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24;p63">
              <a:extLst>
                <a:ext uri="{FF2B5EF4-FFF2-40B4-BE49-F238E27FC236}">
                  <a16:creationId xmlns:a16="http://schemas.microsoft.com/office/drawing/2014/main" id="{9C256C84-DE03-41FB-9C33-AE9583EE6A28}"/>
                </a:ext>
              </a:extLst>
            </p:cNvPr>
            <p:cNvSpPr/>
            <p:nvPr/>
          </p:nvSpPr>
          <p:spPr>
            <a:xfrm>
              <a:off x="4535075" y="3537150"/>
              <a:ext cx="443675" cy="272700"/>
            </a:xfrm>
            <a:custGeom>
              <a:avLst/>
              <a:gdLst/>
              <a:ahLst/>
              <a:cxnLst/>
              <a:rect l="l" t="t" r="r" b="b"/>
              <a:pathLst>
                <a:path w="17747" h="10908" extrusionOk="0">
                  <a:moveTo>
                    <a:pt x="17680" y="0"/>
                  </a:moveTo>
                  <a:lnTo>
                    <a:pt x="1" y="10274"/>
                  </a:lnTo>
                  <a:lnTo>
                    <a:pt x="1" y="10908"/>
                  </a:lnTo>
                  <a:cubicBezTo>
                    <a:pt x="167" y="10908"/>
                    <a:pt x="334" y="10841"/>
                    <a:pt x="468" y="10775"/>
                  </a:cubicBezTo>
                  <a:lnTo>
                    <a:pt x="17246" y="1101"/>
                  </a:lnTo>
                  <a:cubicBezTo>
                    <a:pt x="17513" y="934"/>
                    <a:pt x="17747" y="601"/>
                    <a:pt x="17680" y="267"/>
                  </a:cubicBezTo>
                  <a:lnTo>
                    <a:pt x="17680" y="0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25;p63">
              <a:extLst>
                <a:ext uri="{FF2B5EF4-FFF2-40B4-BE49-F238E27FC236}">
                  <a16:creationId xmlns:a16="http://schemas.microsoft.com/office/drawing/2014/main" id="{CFC12F15-6E3F-4620-9E3B-F02B1C6E49DB}"/>
                </a:ext>
              </a:extLst>
            </p:cNvPr>
            <p:cNvSpPr/>
            <p:nvPr/>
          </p:nvSpPr>
          <p:spPr>
            <a:xfrm>
              <a:off x="4541750" y="3236925"/>
              <a:ext cx="501225" cy="561825"/>
            </a:xfrm>
            <a:custGeom>
              <a:avLst/>
              <a:gdLst/>
              <a:ahLst/>
              <a:cxnLst/>
              <a:rect l="l" t="t" r="r" b="b"/>
              <a:pathLst>
                <a:path w="20049" h="22473" extrusionOk="0">
                  <a:moveTo>
                    <a:pt x="19714" y="1"/>
                  </a:moveTo>
                  <a:lnTo>
                    <a:pt x="2369" y="10008"/>
                  </a:lnTo>
                  <a:cubicBezTo>
                    <a:pt x="2169" y="10141"/>
                    <a:pt x="2002" y="10341"/>
                    <a:pt x="1935" y="10608"/>
                  </a:cubicBezTo>
                  <a:lnTo>
                    <a:pt x="0" y="22417"/>
                  </a:lnTo>
                  <a:cubicBezTo>
                    <a:pt x="125" y="22454"/>
                    <a:pt x="251" y="22473"/>
                    <a:pt x="376" y="22473"/>
                  </a:cubicBezTo>
                  <a:cubicBezTo>
                    <a:pt x="584" y="22473"/>
                    <a:pt x="793" y="22421"/>
                    <a:pt x="1001" y="22317"/>
                  </a:cubicBezTo>
                  <a:lnTo>
                    <a:pt x="17680" y="12676"/>
                  </a:lnTo>
                  <a:cubicBezTo>
                    <a:pt x="17980" y="12509"/>
                    <a:pt x="18180" y="12209"/>
                    <a:pt x="18213" y="11909"/>
                  </a:cubicBezTo>
                  <a:lnTo>
                    <a:pt x="20048" y="1001"/>
                  </a:lnTo>
                  <a:lnTo>
                    <a:pt x="20048" y="801"/>
                  </a:lnTo>
                  <a:cubicBezTo>
                    <a:pt x="20048" y="501"/>
                    <a:pt x="19915" y="234"/>
                    <a:pt x="197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26;p63">
              <a:extLst>
                <a:ext uri="{FF2B5EF4-FFF2-40B4-BE49-F238E27FC236}">
                  <a16:creationId xmlns:a16="http://schemas.microsoft.com/office/drawing/2014/main" id="{A5C627B2-B084-40AA-9E0A-500105E3C9B0}"/>
                </a:ext>
              </a:extLst>
            </p:cNvPr>
            <p:cNvSpPr/>
            <p:nvPr/>
          </p:nvSpPr>
          <p:spPr>
            <a:xfrm>
              <a:off x="4535075" y="3232750"/>
              <a:ext cx="500375" cy="564600"/>
            </a:xfrm>
            <a:custGeom>
              <a:avLst/>
              <a:gdLst/>
              <a:ahLst/>
              <a:cxnLst/>
              <a:rect l="l" t="t" r="r" b="b"/>
              <a:pathLst>
                <a:path w="20015" h="22584" extrusionOk="0">
                  <a:moveTo>
                    <a:pt x="19815" y="1"/>
                  </a:moveTo>
                  <a:lnTo>
                    <a:pt x="2436" y="10075"/>
                  </a:lnTo>
                  <a:cubicBezTo>
                    <a:pt x="2235" y="10175"/>
                    <a:pt x="2069" y="10408"/>
                    <a:pt x="2002" y="10642"/>
                  </a:cubicBezTo>
                  <a:lnTo>
                    <a:pt x="1" y="22450"/>
                  </a:lnTo>
                  <a:lnTo>
                    <a:pt x="134" y="22484"/>
                  </a:lnTo>
                  <a:cubicBezTo>
                    <a:pt x="167" y="22517"/>
                    <a:pt x="201" y="22517"/>
                    <a:pt x="301" y="22584"/>
                  </a:cubicBezTo>
                  <a:lnTo>
                    <a:pt x="2269" y="10775"/>
                  </a:lnTo>
                  <a:cubicBezTo>
                    <a:pt x="2302" y="10508"/>
                    <a:pt x="2469" y="10308"/>
                    <a:pt x="2669" y="10175"/>
                  </a:cubicBezTo>
                  <a:lnTo>
                    <a:pt x="20015" y="168"/>
                  </a:lnTo>
                  <a:cubicBezTo>
                    <a:pt x="19948" y="101"/>
                    <a:pt x="19848" y="67"/>
                    <a:pt x="198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27;p63">
              <a:extLst>
                <a:ext uri="{FF2B5EF4-FFF2-40B4-BE49-F238E27FC236}">
                  <a16:creationId xmlns:a16="http://schemas.microsoft.com/office/drawing/2014/main" id="{84906F14-D1DD-4F2E-B1FD-9358CD144F93}"/>
                </a:ext>
              </a:extLst>
            </p:cNvPr>
            <p:cNvSpPr/>
            <p:nvPr/>
          </p:nvSpPr>
          <p:spPr>
            <a:xfrm>
              <a:off x="4775350" y="3485575"/>
              <a:ext cx="77125" cy="78475"/>
            </a:xfrm>
            <a:custGeom>
              <a:avLst/>
              <a:gdLst/>
              <a:ahLst/>
              <a:cxnLst/>
              <a:rect l="l" t="t" r="r" b="b"/>
              <a:pathLst>
                <a:path w="3085" h="3139" extrusionOk="0">
                  <a:moveTo>
                    <a:pt x="2485" y="0"/>
                  </a:moveTo>
                  <a:cubicBezTo>
                    <a:pt x="2275" y="0"/>
                    <a:pt x="2016" y="74"/>
                    <a:pt x="1731" y="228"/>
                  </a:cubicBezTo>
                  <a:cubicBezTo>
                    <a:pt x="897" y="729"/>
                    <a:pt x="330" y="1496"/>
                    <a:pt x="63" y="2397"/>
                  </a:cubicBezTo>
                  <a:cubicBezTo>
                    <a:pt x="0" y="2880"/>
                    <a:pt x="188" y="3138"/>
                    <a:pt x="545" y="3138"/>
                  </a:cubicBezTo>
                  <a:cubicBezTo>
                    <a:pt x="754" y="3138"/>
                    <a:pt x="1022" y="3049"/>
                    <a:pt x="1331" y="2864"/>
                  </a:cubicBezTo>
                  <a:cubicBezTo>
                    <a:pt x="2165" y="2363"/>
                    <a:pt x="2732" y="1629"/>
                    <a:pt x="2999" y="695"/>
                  </a:cubicBezTo>
                  <a:cubicBezTo>
                    <a:pt x="3085" y="244"/>
                    <a:pt x="2866" y="0"/>
                    <a:pt x="248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28;p63">
              <a:extLst>
                <a:ext uri="{FF2B5EF4-FFF2-40B4-BE49-F238E27FC236}">
                  <a16:creationId xmlns:a16="http://schemas.microsoft.com/office/drawing/2014/main" id="{59B92F1C-4DB4-4C04-922A-3CFE6473DFF8}"/>
                </a:ext>
              </a:extLst>
            </p:cNvPr>
            <p:cNvSpPr/>
            <p:nvPr/>
          </p:nvSpPr>
          <p:spPr>
            <a:xfrm>
              <a:off x="3998025" y="2922525"/>
              <a:ext cx="548750" cy="734350"/>
            </a:xfrm>
            <a:custGeom>
              <a:avLst/>
              <a:gdLst/>
              <a:ahLst/>
              <a:cxnLst/>
              <a:rect l="l" t="t" r="r" b="b"/>
              <a:pathLst>
                <a:path w="21950" h="29374" extrusionOk="0">
                  <a:moveTo>
                    <a:pt x="9641" y="1"/>
                  </a:moveTo>
                  <a:cubicBezTo>
                    <a:pt x="7439" y="535"/>
                    <a:pt x="5204" y="1735"/>
                    <a:pt x="4237" y="3737"/>
                  </a:cubicBezTo>
                  <a:cubicBezTo>
                    <a:pt x="3136" y="6039"/>
                    <a:pt x="434" y="15012"/>
                    <a:pt x="234" y="16212"/>
                  </a:cubicBezTo>
                  <a:cubicBezTo>
                    <a:pt x="1" y="17513"/>
                    <a:pt x="734" y="18414"/>
                    <a:pt x="2469" y="19481"/>
                  </a:cubicBezTo>
                  <a:cubicBezTo>
                    <a:pt x="4570" y="20716"/>
                    <a:pt x="11075" y="23918"/>
                    <a:pt x="12943" y="24885"/>
                  </a:cubicBezTo>
                  <a:cubicBezTo>
                    <a:pt x="12943" y="24885"/>
                    <a:pt x="13877" y="25686"/>
                    <a:pt x="14377" y="26186"/>
                  </a:cubicBezTo>
                  <a:cubicBezTo>
                    <a:pt x="14978" y="26720"/>
                    <a:pt x="15778" y="27020"/>
                    <a:pt x="16612" y="27087"/>
                  </a:cubicBezTo>
                  <a:cubicBezTo>
                    <a:pt x="16913" y="27487"/>
                    <a:pt x="17179" y="27854"/>
                    <a:pt x="17513" y="28188"/>
                  </a:cubicBezTo>
                  <a:cubicBezTo>
                    <a:pt x="18177" y="28822"/>
                    <a:pt x="18842" y="29374"/>
                    <a:pt x="19729" y="29374"/>
                  </a:cubicBezTo>
                  <a:cubicBezTo>
                    <a:pt x="19821" y="29374"/>
                    <a:pt x="19917" y="29368"/>
                    <a:pt x="20015" y="29355"/>
                  </a:cubicBezTo>
                  <a:cubicBezTo>
                    <a:pt x="21216" y="29222"/>
                    <a:pt x="21950" y="28888"/>
                    <a:pt x="21082" y="27420"/>
                  </a:cubicBezTo>
                  <a:cubicBezTo>
                    <a:pt x="20749" y="26887"/>
                    <a:pt x="19314" y="24652"/>
                    <a:pt x="19047" y="24218"/>
                  </a:cubicBezTo>
                  <a:cubicBezTo>
                    <a:pt x="18747" y="23818"/>
                    <a:pt x="17146" y="22750"/>
                    <a:pt x="16079" y="22217"/>
                  </a:cubicBezTo>
                  <a:cubicBezTo>
                    <a:pt x="14844" y="21550"/>
                    <a:pt x="13477" y="20482"/>
                    <a:pt x="11976" y="19548"/>
                  </a:cubicBezTo>
                  <a:cubicBezTo>
                    <a:pt x="9240" y="17847"/>
                    <a:pt x="6205" y="15512"/>
                    <a:pt x="6205" y="15512"/>
                  </a:cubicBezTo>
                  <a:cubicBezTo>
                    <a:pt x="6839" y="13310"/>
                    <a:pt x="7639" y="11142"/>
                    <a:pt x="8573" y="9007"/>
                  </a:cubicBezTo>
                  <a:cubicBezTo>
                    <a:pt x="10074" y="7039"/>
                    <a:pt x="11209" y="1802"/>
                    <a:pt x="964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29;p63">
              <a:extLst>
                <a:ext uri="{FF2B5EF4-FFF2-40B4-BE49-F238E27FC236}">
                  <a16:creationId xmlns:a16="http://schemas.microsoft.com/office/drawing/2014/main" id="{67FDE4EA-4E8B-4A29-B0AF-55CF99304CDB}"/>
                </a:ext>
              </a:extLst>
            </p:cNvPr>
            <p:cNvSpPr/>
            <p:nvPr/>
          </p:nvSpPr>
          <p:spPr>
            <a:xfrm>
              <a:off x="3992200" y="2919100"/>
              <a:ext cx="350275" cy="607225"/>
            </a:xfrm>
            <a:custGeom>
              <a:avLst/>
              <a:gdLst/>
              <a:ahLst/>
              <a:cxnLst/>
              <a:rect l="l" t="t" r="r" b="b"/>
              <a:pathLst>
                <a:path w="14011" h="24289" extrusionOk="0">
                  <a:moveTo>
                    <a:pt x="9892" y="0"/>
                  </a:moveTo>
                  <a:cubicBezTo>
                    <a:pt x="9244" y="0"/>
                    <a:pt x="7291" y="91"/>
                    <a:pt x="6271" y="1139"/>
                  </a:cubicBezTo>
                  <a:cubicBezTo>
                    <a:pt x="4837" y="2506"/>
                    <a:pt x="4403" y="3207"/>
                    <a:pt x="3503" y="5709"/>
                  </a:cubicBezTo>
                  <a:cubicBezTo>
                    <a:pt x="2835" y="7510"/>
                    <a:pt x="1468" y="12113"/>
                    <a:pt x="1468" y="12113"/>
                  </a:cubicBezTo>
                  <a:cubicBezTo>
                    <a:pt x="1001" y="13547"/>
                    <a:pt x="634" y="15015"/>
                    <a:pt x="300" y="16516"/>
                  </a:cubicBezTo>
                  <a:cubicBezTo>
                    <a:pt x="0" y="18318"/>
                    <a:pt x="1034" y="19018"/>
                    <a:pt x="3102" y="20119"/>
                  </a:cubicBezTo>
                  <a:cubicBezTo>
                    <a:pt x="5137" y="21186"/>
                    <a:pt x="11575" y="24288"/>
                    <a:pt x="11575" y="24288"/>
                  </a:cubicBezTo>
                  <a:cubicBezTo>
                    <a:pt x="11875" y="22854"/>
                    <a:pt x="12742" y="21653"/>
                    <a:pt x="14010" y="20886"/>
                  </a:cubicBezTo>
                  <a:lnTo>
                    <a:pt x="6705" y="15516"/>
                  </a:lnTo>
                  <a:lnTo>
                    <a:pt x="9140" y="9478"/>
                  </a:lnTo>
                  <a:cubicBezTo>
                    <a:pt x="10041" y="8144"/>
                    <a:pt x="10674" y="6643"/>
                    <a:pt x="10941" y="5041"/>
                  </a:cubicBezTo>
                  <a:cubicBezTo>
                    <a:pt x="11341" y="2440"/>
                    <a:pt x="11141" y="905"/>
                    <a:pt x="10107" y="4"/>
                  </a:cubicBezTo>
                  <a:cubicBezTo>
                    <a:pt x="10107" y="4"/>
                    <a:pt x="10029" y="0"/>
                    <a:pt x="9892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30;p63">
              <a:extLst>
                <a:ext uri="{FF2B5EF4-FFF2-40B4-BE49-F238E27FC236}">
                  <a16:creationId xmlns:a16="http://schemas.microsoft.com/office/drawing/2014/main" id="{20CB093B-2110-4255-9DDD-8FC471020211}"/>
                </a:ext>
              </a:extLst>
            </p:cNvPr>
            <p:cNvSpPr/>
            <p:nvPr/>
          </p:nvSpPr>
          <p:spPr>
            <a:xfrm>
              <a:off x="4276550" y="2864150"/>
              <a:ext cx="165150" cy="141800"/>
            </a:xfrm>
            <a:custGeom>
              <a:avLst/>
              <a:gdLst/>
              <a:ahLst/>
              <a:cxnLst/>
              <a:rect l="l" t="t" r="r" b="b"/>
              <a:pathLst>
                <a:path w="6606" h="5672" extrusionOk="0">
                  <a:moveTo>
                    <a:pt x="1669" y="1"/>
                  </a:moveTo>
                  <a:cubicBezTo>
                    <a:pt x="1135" y="134"/>
                    <a:pt x="668" y="1168"/>
                    <a:pt x="334" y="1569"/>
                  </a:cubicBezTo>
                  <a:cubicBezTo>
                    <a:pt x="1" y="2002"/>
                    <a:pt x="801" y="3870"/>
                    <a:pt x="2436" y="4804"/>
                  </a:cubicBezTo>
                  <a:cubicBezTo>
                    <a:pt x="3958" y="5643"/>
                    <a:pt x="4930" y="5672"/>
                    <a:pt x="5057" y="5672"/>
                  </a:cubicBezTo>
                  <a:cubicBezTo>
                    <a:pt x="5066" y="5672"/>
                    <a:pt x="5071" y="5672"/>
                    <a:pt x="5071" y="5672"/>
                  </a:cubicBezTo>
                  <a:cubicBezTo>
                    <a:pt x="5071" y="5672"/>
                    <a:pt x="5271" y="4504"/>
                    <a:pt x="5571" y="4204"/>
                  </a:cubicBezTo>
                  <a:cubicBezTo>
                    <a:pt x="5727" y="4029"/>
                    <a:pt x="5940" y="3944"/>
                    <a:pt x="6156" y="3944"/>
                  </a:cubicBezTo>
                  <a:cubicBezTo>
                    <a:pt x="6311" y="3944"/>
                    <a:pt x="6467" y="3987"/>
                    <a:pt x="6606" y="4070"/>
                  </a:cubicBezTo>
                  <a:cubicBezTo>
                    <a:pt x="6606" y="4070"/>
                    <a:pt x="6606" y="3303"/>
                    <a:pt x="5571" y="3170"/>
                  </a:cubicBezTo>
                  <a:cubicBezTo>
                    <a:pt x="4504" y="3036"/>
                    <a:pt x="2403" y="2069"/>
                    <a:pt x="1669" y="801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31;p63">
              <a:extLst>
                <a:ext uri="{FF2B5EF4-FFF2-40B4-BE49-F238E27FC236}">
                  <a16:creationId xmlns:a16="http://schemas.microsoft.com/office/drawing/2014/main" id="{CC397550-F9DC-4A1D-AE9F-3B9CB2CE1EA8}"/>
                </a:ext>
              </a:extLst>
            </p:cNvPr>
            <p:cNvSpPr/>
            <p:nvPr/>
          </p:nvSpPr>
          <p:spPr>
            <a:xfrm>
              <a:off x="4440000" y="2877500"/>
              <a:ext cx="47575" cy="111775"/>
            </a:xfrm>
            <a:custGeom>
              <a:avLst/>
              <a:gdLst/>
              <a:ahLst/>
              <a:cxnLst/>
              <a:rect l="l" t="t" r="r" b="b"/>
              <a:pathLst>
                <a:path w="1903" h="4471" extrusionOk="0">
                  <a:moveTo>
                    <a:pt x="468" y="1"/>
                  </a:moveTo>
                  <a:lnTo>
                    <a:pt x="401" y="1535"/>
                  </a:lnTo>
                  <a:cubicBezTo>
                    <a:pt x="434" y="1935"/>
                    <a:pt x="334" y="2336"/>
                    <a:pt x="234" y="2703"/>
                  </a:cubicBezTo>
                  <a:cubicBezTo>
                    <a:pt x="101" y="2969"/>
                    <a:pt x="1" y="3303"/>
                    <a:pt x="68" y="3603"/>
                  </a:cubicBezTo>
                  <a:cubicBezTo>
                    <a:pt x="68" y="3603"/>
                    <a:pt x="318" y="3206"/>
                    <a:pt x="655" y="3206"/>
                  </a:cubicBezTo>
                  <a:cubicBezTo>
                    <a:pt x="743" y="3206"/>
                    <a:pt x="838" y="3233"/>
                    <a:pt x="935" y="3303"/>
                  </a:cubicBezTo>
                  <a:cubicBezTo>
                    <a:pt x="1268" y="3503"/>
                    <a:pt x="1469" y="4470"/>
                    <a:pt x="1469" y="4470"/>
                  </a:cubicBezTo>
                  <a:cubicBezTo>
                    <a:pt x="1902" y="3870"/>
                    <a:pt x="1835" y="2202"/>
                    <a:pt x="1735" y="1702"/>
                  </a:cubicBezTo>
                  <a:cubicBezTo>
                    <a:pt x="1569" y="1201"/>
                    <a:pt x="1302" y="734"/>
                    <a:pt x="1002" y="301"/>
                  </a:cubicBezTo>
                  <a:cubicBezTo>
                    <a:pt x="835" y="134"/>
                    <a:pt x="668" y="34"/>
                    <a:pt x="468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32;p63">
              <a:extLst>
                <a:ext uri="{FF2B5EF4-FFF2-40B4-BE49-F238E27FC236}">
                  <a16:creationId xmlns:a16="http://schemas.microsoft.com/office/drawing/2014/main" id="{BA7DF581-C9E9-4D6D-94BA-B9A40DCD98D9}"/>
                </a:ext>
              </a:extLst>
            </p:cNvPr>
            <p:cNvSpPr/>
            <p:nvPr/>
          </p:nvSpPr>
          <p:spPr>
            <a:xfrm>
              <a:off x="4395800" y="3003550"/>
              <a:ext cx="92600" cy="411025"/>
            </a:xfrm>
            <a:custGeom>
              <a:avLst/>
              <a:gdLst/>
              <a:ahLst/>
              <a:cxnLst/>
              <a:rect l="l" t="t" r="r" b="b"/>
              <a:pathLst>
                <a:path w="3704" h="16441" extrusionOk="0">
                  <a:moveTo>
                    <a:pt x="2034" y="0"/>
                  </a:moveTo>
                  <a:cubicBezTo>
                    <a:pt x="1816" y="0"/>
                    <a:pt x="1565" y="137"/>
                    <a:pt x="1335" y="596"/>
                  </a:cubicBezTo>
                  <a:cubicBezTo>
                    <a:pt x="968" y="3131"/>
                    <a:pt x="1" y="12071"/>
                    <a:pt x="34" y="12905"/>
                  </a:cubicBezTo>
                  <a:cubicBezTo>
                    <a:pt x="65" y="13672"/>
                    <a:pt x="1055" y="16441"/>
                    <a:pt x="1732" y="16441"/>
                  </a:cubicBezTo>
                  <a:cubicBezTo>
                    <a:pt x="1792" y="16441"/>
                    <a:pt x="1849" y="16420"/>
                    <a:pt x="1902" y="16374"/>
                  </a:cubicBezTo>
                  <a:cubicBezTo>
                    <a:pt x="2269" y="16107"/>
                    <a:pt x="3704" y="12771"/>
                    <a:pt x="3670" y="11937"/>
                  </a:cubicBezTo>
                  <a:cubicBezTo>
                    <a:pt x="3603" y="11103"/>
                    <a:pt x="2603" y="296"/>
                    <a:pt x="2603" y="296"/>
                  </a:cubicBezTo>
                  <a:cubicBezTo>
                    <a:pt x="2603" y="296"/>
                    <a:pt x="2355" y="0"/>
                    <a:pt x="2034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33;p63">
              <a:extLst>
                <a:ext uri="{FF2B5EF4-FFF2-40B4-BE49-F238E27FC236}">
                  <a16:creationId xmlns:a16="http://schemas.microsoft.com/office/drawing/2014/main" id="{2CA7F2A2-0265-449F-90ED-F20CE04E2A0F}"/>
                </a:ext>
              </a:extLst>
            </p:cNvPr>
            <p:cNvSpPr/>
            <p:nvPr/>
          </p:nvSpPr>
          <p:spPr>
            <a:xfrm>
              <a:off x="4424175" y="3002900"/>
              <a:ext cx="35875" cy="49750"/>
            </a:xfrm>
            <a:custGeom>
              <a:avLst/>
              <a:gdLst/>
              <a:ahLst/>
              <a:cxnLst/>
              <a:rect l="l" t="t" r="r" b="b"/>
              <a:pathLst>
                <a:path w="1435" h="1990" extrusionOk="0">
                  <a:moveTo>
                    <a:pt x="880" y="0"/>
                  </a:moveTo>
                  <a:cubicBezTo>
                    <a:pt x="670" y="0"/>
                    <a:pt x="427" y="128"/>
                    <a:pt x="200" y="555"/>
                  </a:cubicBezTo>
                  <a:cubicBezTo>
                    <a:pt x="133" y="956"/>
                    <a:pt x="67" y="1389"/>
                    <a:pt x="0" y="1990"/>
                  </a:cubicBezTo>
                  <a:cubicBezTo>
                    <a:pt x="100" y="1523"/>
                    <a:pt x="334" y="1122"/>
                    <a:pt x="567" y="722"/>
                  </a:cubicBezTo>
                  <a:cubicBezTo>
                    <a:pt x="867" y="522"/>
                    <a:pt x="1168" y="355"/>
                    <a:pt x="1434" y="288"/>
                  </a:cubicBezTo>
                  <a:cubicBezTo>
                    <a:pt x="1434" y="288"/>
                    <a:pt x="1194" y="0"/>
                    <a:pt x="880" y="0"/>
                  </a:cubicBezTo>
                  <a:close/>
                </a:path>
              </a:pathLst>
            </a:custGeom>
            <a:solidFill>
              <a:srgbClr val="967B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34;p63">
              <a:extLst>
                <a:ext uri="{FF2B5EF4-FFF2-40B4-BE49-F238E27FC236}">
                  <a16:creationId xmlns:a16="http://schemas.microsoft.com/office/drawing/2014/main" id="{C183E16E-8972-4692-A8EF-8EDB5A60BA6B}"/>
                </a:ext>
              </a:extLst>
            </p:cNvPr>
            <p:cNvSpPr/>
            <p:nvPr/>
          </p:nvSpPr>
          <p:spPr>
            <a:xfrm>
              <a:off x="4415000" y="2959075"/>
              <a:ext cx="55050" cy="58550"/>
            </a:xfrm>
            <a:custGeom>
              <a:avLst/>
              <a:gdLst/>
              <a:ahLst/>
              <a:cxnLst/>
              <a:rect l="l" t="t" r="r" b="b"/>
              <a:pathLst>
                <a:path w="2202" h="2342" extrusionOk="0">
                  <a:moveTo>
                    <a:pt x="1473" y="1"/>
                  </a:moveTo>
                  <a:cubicBezTo>
                    <a:pt x="1356" y="1"/>
                    <a:pt x="1222" y="14"/>
                    <a:pt x="1068" y="40"/>
                  </a:cubicBezTo>
                  <a:cubicBezTo>
                    <a:pt x="367" y="173"/>
                    <a:pt x="0" y="407"/>
                    <a:pt x="67" y="907"/>
                  </a:cubicBezTo>
                  <a:cubicBezTo>
                    <a:pt x="134" y="1408"/>
                    <a:pt x="300" y="1908"/>
                    <a:pt x="601" y="2342"/>
                  </a:cubicBezTo>
                  <a:cubicBezTo>
                    <a:pt x="885" y="2135"/>
                    <a:pt x="1209" y="2008"/>
                    <a:pt x="1558" y="2008"/>
                  </a:cubicBezTo>
                  <a:cubicBezTo>
                    <a:pt x="1660" y="2008"/>
                    <a:pt x="1763" y="2019"/>
                    <a:pt x="1868" y="2041"/>
                  </a:cubicBezTo>
                  <a:cubicBezTo>
                    <a:pt x="2068" y="1674"/>
                    <a:pt x="2135" y="1207"/>
                    <a:pt x="2202" y="774"/>
                  </a:cubicBezTo>
                  <a:cubicBezTo>
                    <a:pt x="2148" y="235"/>
                    <a:pt x="1963" y="1"/>
                    <a:pt x="147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624192" y="1286934"/>
            <a:ext cx="5331856" cy="371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application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will be simple, easy to understand and user-friendly.</a:t>
            </a:r>
            <a:endParaRPr lang="en-US" dirty="0">
              <a:solidFill>
                <a:srgbClr val="ECECF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ECECF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 Mechanic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will help people with booking expert mechanic services to buying related tools and equipment's.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payments will be made using Stripe Gateway or PayPal.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We are also going to add a blog that will help us to spread awareness with blog posts.</a:t>
            </a:r>
            <a:endParaRPr lang="en-US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457200" lvl="1" indent="0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>
              <a:buFont typeface="+mj-lt"/>
              <a:buAutoNum type="arabicPeriod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720000" y="336496"/>
            <a:ext cx="2471933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Introduction</a:t>
            </a:r>
            <a:endParaRPr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F11765-D22B-49FB-AA74-1831DBA582CE}"/>
              </a:ext>
            </a:extLst>
          </p:cNvPr>
          <p:cNvGrpSpPr/>
          <p:nvPr/>
        </p:nvGrpSpPr>
        <p:grpSpPr>
          <a:xfrm>
            <a:off x="5474137" y="1668548"/>
            <a:ext cx="3422224" cy="1908004"/>
            <a:chOff x="6134577" y="1787695"/>
            <a:chExt cx="2812583" cy="1568109"/>
          </a:xfrm>
        </p:grpSpPr>
        <p:grpSp>
          <p:nvGrpSpPr>
            <p:cNvPr id="42" name="Google Shape;1370;p60">
              <a:extLst>
                <a:ext uri="{FF2B5EF4-FFF2-40B4-BE49-F238E27FC236}">
                  <a16:creationId xmlns:a16="http://schemas.microsoft.com/office/drawing/2014/main" id="{5A36DDAD-B0D1-4906-ADE8-395A01602223}"/>
                </a:ext>
              </a:extLst>
            </p:cNvPr>
            <p:cNvGrpSpPr/>
            <p:nvPr/>
          </p:nvGrpSpPr>
          <p:grpSpPr>
            <a:xfrm>
              <a:off x="6134577" y="1787695"/>
              <a:ext cx="2812583" cy="1568109"/>
              <a:chOff x="238125" y="869700"/>
              <a:chExt cx="7085900" cy="3950625"/>
            </a:xfrm>
          </p:grpSpPr>
          <p:sp>
            <p:nvSpPr>
              <p:cNvPr id="43" name="Google Shape;1371;p60">
                <a:extLst>
                  <a:ext uri="{FF2B5EF4-FFF2-40B4-BE49-F238E27FC236}">
                    <a16:creationId xmlns:a16="http://schemas.microsoft.com/office/drawing/2014/main" id="{E7DA496E-E729-4DE1-BCAC-44CF201CB8CB}"/>
                  </a:ext>
                </a:extLst>
              </p:cNvPr>
              <p:cNvSpPr/>
              <p:nvPr/>
            </p:nvSpPr>
            <p:spPr>
              <a:xfrm>
                <a:off x="238125" y="3620925"/>
                <a:ext cx="7085900" cy="1199400"/>
              </a:xfrm>
              <a:custGeom>
                <a:avLst/>
                <a:gdLst/>
                <a:ahLst/>
                <a:cxnLst/>
                <a:rect l="l" t="t" r="r" b="b"/>
                <a:pathLst>
                  <a:path w="283436" h="47976" extrusionOk="0">
                    <a:moveTo>
                      <a:pt x="141718" y="0"/>
                    </a:moveTo>
                    <a:cubicBezTo>
                      <a:pt x="63442" y="0"/>
                      <a:pt x="0" y="10731"/>
                      <a:pt x="0" y="23988"/>
                    </a:cubicBezTo>
                    <a:cubicBezTo>
                      <a:pt x="0" y="37244"/>
                      <a:pt x="63442" y="47976"/>
                      <a:pt x="141718" y="47976"/>
                    </a:cubicBezTo>
                    <a:cubicBezTo>
                      <a:pt x="219941" y="47976"/>
                      <a:pt x="283435" y="37244"/>
                      <a:pt x="283435" y="23988"/>
                    </a:cubicBezTo>
                    <a:cubicBezTo>
                      <a:pt x="283383" y="10731"/>
                      <a:pt x="219941" y="0"/>
                      <a:pt x="141718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solidFill>
                  <a:srgbClr val="6E0E7D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1372;p60">
                <a:extLst>
                  <a:ext uri="{FF2B5EF4-FFF2-40B4-BE49-F238E27FC236}">
                    <a16:creationId xmlns:a16="http://schemas.microsoft.com/office/drawing/2014/main" id="{051792FB-8848-4214-9EC6-896279F1D76F}"/>
                  </a:ext>
                </a:extLst>
              </p:cNvPr>
              <p:cNvSpPr/>
              <p:nvPr/>
            </p:nvSpPr>
            <p:spPr>
              <a:xfrm>
                <a:off x="1666325" y="869700"/>
                <a:ext cx="4228150" cy="2863025"/>
              </a:xfrm>
              <a:custGeom>
                <a:avLst/>
                <a:gdLst/>
                <a:ahLst/>
                <a:cxnLst/>
                <a:rect l="l" t="t" r="r" b="b"/>
                <a:pathLst>
                  <a:path w="169126" h="114521" extrusionOk="0">
                    <a:moveTo>
                      <a:pt x="6471" y="5997"/>
                    </a:moveTo>
                    <a:lnTo>
                      <a:pt x="162761" y="6102"/>
                    </a:lnTo>
                    <a:lnTo>
                      <a:pt x="162655" y="108576"/>
                    </a:lnTo>
                    <a:lnTo>
                      <a:pt x="6366" y="108418"/>
                    </a:lnTo>
                    <a:lnTo>
                      <a:pt x="6471" y="5997"/>
                    </a:lnTo>
                    <a:close/>
                    <a:moveTo>
                      <a:pt x="6787" y="0"/>
                    </a:moveTo>
                    <a:cubicBezTo>
                      <a:pt x="3052" y="0"/>
                      <a:pt x="106" y="2946"/>
                      <a:pt x="106" y="6628"/>
                    </a:cubicBezTo>
                    <a:lnTo>
                      <a:pt x="1" y="112206"/>
                    </a:lnTo>
                    <a:cubicBezTo>
                      <a:pt x="1" y="113416"/>
                      <a:pt x="1000" y="114415"/>
                      <a:pt x="2210" y="114415"/>
                    </a:cubicBezTo>
                    <a:lnTo>
                      <a:pt x="166864" y="114520"/>
                    </a:lnTo>
                    <a:cubicBezTo>
                      <a:pt x="168021" y="114520"/>
                      <a:pt x="169021" y="113574"/>
                      <a:pt x="169021" y="112364"/>
                    </a:cubicBezTo>
                    <a:lnTo>
                      <a:pt x="169126" y="6786"/>
                    </a:lnTo>
                    <a:cubicBezTo>
                      <a:pt x="169126" y="3104"/>
                      <a:pt x="166127" y="105"/>
                      <a:pt x="162445" y="105"/>
                    </a:cubicBezTo>
                    <a:lnTo>
                      <a:pt x="6787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73;p60">
                <a:extLst>
                  <a:ext uri="{FF2B5EF4-FFF2-40B4-BE49-F238E27FC236}">
                    <a16:creationId xmlns:a16="http://schemas.microsoft.com/office/drawing/2014/main" id="{A9781E1B-E1E6-44D6-B24E-08E8E83E626B}"/>
                  </a:ext>
                </a:extLst>
              </p:cNvPr>
              <p:cNvSpPr/>
              <p:nvPr/>
            </p:nvSpPr>
            <p:spPr>
              <a:xfrm>
                <a:off x="4124300" y="3931775"/>
                <a:ext cx="184150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7046" extrusionOk="0">
                    <a:moveTo>
                      <a:pt x="4271" y="1"/>
                    </a:moveTo>
                    <a:cubicBezTo>
                      <a:pt x="2810" y="1"/>
                      <a:pt x="1651" y="1633"/>
                      <a:pt x="947" y="2874"/>
                    </a:cubicBezTo>
                    <a:cubicBezTo>
                      <a:pt x="1" y="4452"/>
                      <a:pt x="2473" y="6819"/>
                      <a:pt x="2473" y="6819"/>
                    </a:cubicBezTo>
                    <a:cubicBezTo>
                      <a:pt x="2624" y="6979"/>
                      <a:pt x="2778" y="7045"/>
                      <a:pt x="2929" y="7045"/>
                    </a:cubicBezTo>
                    <a:cubicBezTo>
                      <a:pt x="3623" y="7045"/>
                      <a:pt x="4262" y="5662"/>
                      <a:pt x="4262" y="5662"/>
                    </a:cubicBezTo>
                    <a:cubicBezTo>
                      <a:pt x="4340" y="5690"/>
                      <a:pt x="4416" y="5703"/>
                      <a:pt x="4489" y="5703"/>
                    </a:cubicBezTo>
                    <a:cubicBezTo>
                      <a:pt x="5104" y="5703"/>
                      <a:pt x="5524" y="4820"/>
                      <a:pt x="5524" y="4820"/>
                    </a:cubicBezTo>
                    <a:cubicBezTo>
                      <a:pt x="7365" y="1611"/>
                      <a:pt x="5524" y="402"/>
                      <a:pt x="5524" y="402"/>
                    </a:cubicBezTo>
                    <a:cubicBezTo>
                      <a:pt x="5086" y="121"/>
                      <a:pt x="4668" y="1"/>
                      <a:pt x="4271" y="1"/>
                    </a:cubicBezTo>
                    <a:close/>
                  </a:path>
                </a:pathLst>
              </a:custGeom>
              <a:solidFill>
                <a:srgbClr val="DCB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74;p60">
                <a:extLst>
                  <a:ext uri="{FF2B5EF4-FFF2-40B4-BE49-F238E27FC236}">
                    <a16:creationId xmlns:a16="http://schemas.microsoft.com/office/drawing/2014/main" id="{1DD45795-1158-4DA5-8332-5C3485C48350}"/>
                  </a:ext>
                </a:extLst>
              </p:cNvPr>
              <p:cNvSpPr/>
              <p:nvPr/>
            </p:nvSpPr>
            <p:spPr>
              <a:xfrm>
                <a:off x="652375" y="4523075"/>
                <a:ext cx="6256075" cy="140750"/>
              </a:xfrm>
              <a:custGeom>
                <a:avLst/>
                <a:gdLst/>
                <a:ahLst/>
                <a:cxnLst/>
                <a:rect l="l" t="t" r="r" b="b"/>
                <a:pathLst>
                  <a:path w="250243" h="5630" extrusionOk="0">
                    <a:moveTo>
                      <a:pt x="1" y="1"/>
                    </a:moveTo>
                    <a:lnTo>
                      <a:pt x="1" y="211"/>
                    </a:lnTo>
                    <a:cubicBezTo>
                      <a:pt x="1" y="3105"/>
                      <a:pt x="2368" y="5472"/>
                      <a:pt x="5261" y="5472"/>
                    </a:cubicBezTo>
                    <a:lnTo>
                      <a:pt x="244982" y="5630"/>
                    </a:lnTo>
                    <a:cubicBezTo>
                      <a:pt x="247875" y="5630"/>
                      <a:pt x="250190" y="3262"/>
                      <a:pt x="250242" y="369"/>
                    </a:cubicBezTo>
                    <a:lnTo>
                      <a:pt x="250242" y="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75;p60">
                <a:extLst>
                  <a:ext uri="{FF2B5EF4-FFF2-40B4-BE49-F238E27FC236}">
                    <a16:creationId xmlns:a16="http://schemas.microsoft.com/office/drawing/2014/main" id="{F84F46D1-CEE5-49A9-B87B-261614699C30}"/>
                  </a:ext>
                </a:extLst>
              </p:cNvPr>
              <p:cNvSpPr/>
              <p:nvPr/>
            </p:nvSpPr>
            <p:spPr>
              <a:xfrm>
                <a:off x="628700" y="3718225"/>
                <a:ext cx="6304725" cy="845650"/>
              </a:xfrm>
              <a:custGeom>
                <a:avLst/>
                <a:gdLst/>
                <a:ahLst/>
                <a:cxnLst/>
                <a:rect l="l" t="t" r="r" b="b"/>
                <a:pathLst>
                  <a:path w="252189" h="33826" extrusionOk="0">
                    <a:moveTo>
                      <a:pt x="47029" y="1"/>
                    </a:moveTo>
                    <a:cubicBezTo>
                      <a:pt x="44136" y="1"/>
                      <a:pt x="40717" y="842"/>
                      <a:pt x="39349" y="1947"/>
                    </a:cubicBezTo>
                    <a:lnTo>
                      <a:pt x="1368" y="31669"/>
                    </a:lnTo>
                    <a:cubicBezTo>
                      <a:pt x="1" y="32774"/>
                      <a:pt x="2420" y="33615"/>
                      <a:pt x="6734" y="33615"/>
                    </a:cubicBezTo>
                    <a:lnTo>
                      <a:pt x="245455" y="33826"/>
                    </a:lnTo>
                    <a:cubicBezTo>
                      <a:pt x="249769" y="33826"/>
                      <a:pt x="252189" y="32931"/>
                      <a:pt x="250821" y="31879"/>
                    </a:cubicBezTo>
                    <a:lnTo>
                      <a:pt x="213419" y="2105"/>
                    </a:lnTo>
                    <a:cubicBezTo>
                      <a:pt x="212104" y="1000"/>
                      <a:pt x="208632" y="106"/>
                      <a:pt x="205791" y="106"/>
                    </a:cubicBezTo>
                    <a:lnTo>
                      <a:pt x="4702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76;p60">
                <a:extLst>
                  <a:ext uri="{FF2B5EF4-FFF2-40B4-BE49-F238E27FC236}">
                    <a16:creationId xmlns:a16="http://schemas.microsoft.com/office/drawing/2014/main" id="{A03016F4-604E-4FD0-9CB8-32D27A048D76}"/>
                  </a:ext>
                </a:extLst>
              </p:cNvPr>
              <p:cNvSpPr/>
              <p:nvPr/>
            </p:nvSpPr>
            <p:spPr>
              <a:xfrm>
                <a:off x="2634275" y="4207450"/>
                <a:ext cx="2292275" cy="299875"/>
              </a:xfrm>
              <a:custGeom>
                <a:avLst/>
                <a:gdLst/>
                <a:ahLst/>
                <a:cxnLst/>
                <a:rect l="l" t="t" r="r" b="b"/>
                <a:pathLst>
                  <a:path w="91691" h="11995" extrusionOk="0">
                    <a:moveTo>
                      <a:pt x="6208" y="1"/>
                    </a:moveTo>
                    <a:lnTo>
                      <a:pt x="0" y="11889"/>
                    </a:lnTo>
                    <a:lnTo>
                      <a:pt x="91691" y="11995"/>
                    </a:lnTo>
                    <a:lnTo>
                      <a:pt x="91691" y="11995"/>
                    </a:lnTo>
                    <a:lnTo>
                      <a:pt x="85746" y="53"/>
                    </a:lnTo>
                    <a:lnTo>
                      <a:pt x="62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77;p60">
                <a:extLst>
                  <a:ext uri="{FF2B5EF4-FFF2-40B4-BE49-F238E27FC236}">
                    <a16:creationId xmlns:a16="http://schemas.microsoft.com/office/drawing/2014/main" id="{66826874-BD70-4E6F-B662-4932F3EE6565}"/>
                  </a:ext>
                </a:extLst>
              </p:cNvPr>
              <p:cNvSpPr/>
              <p:nvPr/>
            </p:nvSpPr>
            <p:spPr>
              <a:xfrm>
                <a:off x="1859650" y="3749800"/>
                <a:ext cx="2920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3118" extrusionOk="0">
                    <a:moveTo>
                      <a:pt x="4051" y="0"/>
                    </a:moveTo>
                    <a:cubicBezTo>
                      <a:pt x="3683" y="0"/>
                      <a:pt x="3315" y="106"/>
                      <a:pt x="2999" y="316"/>
                    </a:cubicBezTo>
                    <a:lnTo>
                      <a:pt x="211" y="2841"/>
                    </a:lnTo>
                    <a:cubicBezTo>
                      <a:pt x="1" y="2999"/>
                      <a:pt x="264" y="3104"/>
                      <a:pt x="685" y="3104"/>
                    </a:cubicBezTo>
                    <a:lnTo>
                      <a:pt x="7997" y="3104"/>
                    </a:lnTo>
                    <a:cubicBezTo>
                      <a:pt x="8060" y="3113"/>
                      <a:pt x="8123" y="3117"/>
                      <a:pt x="8186" y="3117"/>
                    </a:cubicBezTo>
                    <a:cubicBezTo>
                      <a:pt x="8490" y="3117"/>
                      <a:pt x="8787" y="3015"/>
                      <a:pt x="9049" y="2841"/>
                    </a:cubicBezTo>
                    <a:lnTo>
                      <a:pt x="11521" y="316"/>
                    </a:lnTo>
                    <a:cubicBezTo>
                      <a:pt x="11679" y="158"/>
                      <a:pt x="11469" y="0"/>
                      <a:pt x="1104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78;p60">
                <a:extLst>
                  <a:ext uri="{FF2B5EF4-FFF2-40B4-BE49-F238E27FC236}">
                    <a16:creationId xmlns:a16="http://schemas.microsoft.com/office/drawing/2014/main" id="{C987C89D-68F3-4F71-92FE-6B43A9826AB2}"/>
                  </a:ext>
                </a:extLst>
              </p:cNvPr>
              <p:cNvSpPr/>
              <p:nvPr/>
            </p:nvSpPr>
            <p:spPr>
              <a:xfrm>
                <a:off x="2120050" y="3750775"/>
                <a:ext cx="2801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3079" extrusionOk="0">
                    <a:moveTo>
                      <a:pt x="3359" y="0"/>
                    </a:moveTo>
                    <a:cubicBezTo>
                      <a:pt x="3085" y="0"/>
                      <a:pt x="2787" y="103"/>
                      <a:pt x="2526" y="277"/>
                    </a:cubicBezTo>
                    <a:lnTo>
                      <a:pt x="106" y="2802"/>
                    </a:lnTo>
                    <a:cubicBezTo>
                      <a:pt x="1" y="2960"/>
                      <a:pt x="211" y="3065"/>
                      <a:pt x="632" y="3065"/>
                    </a:cubicBezTo>
                    <a:lnTo>
                      <a:pt x="7944" y="3065"/>
                    </a:lnTo>
                    <a:cubicBezTo>
                      <a:pt x="8007" y="3074"/>
                      <a:pt x="8070" y="3078"/>
                      <a:pt x="8133" y="3078"/>
                    </a:cubicBezTo>
                    <a:cubicBezTo>
                      <a:pt x="8436" y="3078"/>
                      <a:pt x="8726" y="2976"/>
                      <a:pt x="8944" y="2802"/>
                    </a:cubicBezTo>
                    <a:lnTo>
                      <a:pt x="11048" y="277"/>
                    </a:lnTo>
                    <a:cubicBezTo>
                      <a:pt x="11206" y="119"/>
                      <a:pt x="10942" y="14"/>
                      <a:pt x="10522" y="14"/>
                    </a:cubicBezTo>
                    <a:lnTo>
                      <a:pt x="3525" y="14"/>
                    </a:lnTo>
                    <a:cubicBezTo>
                      <a:pt x="3471" y="5"/>
                      <a:pt x="3415" y="0"/>
                      <a:pt x="3359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79;p60">
                <a:extLst>
                  <a:ext uri="{FF2B5EF4-FFF2-40B4-BE49-F238E27FC236}">
                    <a16:creationId xmlns:a16="http://schemas.microsoft.com/office/drawing/2014/main" id="{B4431B84-14F0-46DD-B53E-2CAF3D9EC665}"/>
                  </a:ext>
                </a:extLst>
              </p:cNvPr>
              <p:cNvSpPr/>
              <p:nvPr/>
            </p:nvSpPr>
            <p:spPr>
              <a:xfrm>
                <a:off x="2379125" y="3751100"/>
                <a:ext cx="2696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785" h="3118" extrusionOk="0">
                    <a:moveTo>
                      <a:pt x="3105" y="1"/>
                    </a:moveTo>
                    <a:cubicBezTo>
                      <a:pt x="2736" y="1"/>
                      <a:pt x="2421" y="106"/>
                      <a:pt x="2158" y="264"/>
                    </a:cubicBezTo>
                    <a:lnTo>
                      <a:pt x="106" y="2842"/>
                    </a:lnTo>
                    <a:cubicBezTo>
                      <a:pt x="1" y="2999"/>
                      <a:pt x="211" y="3105"/>
                      <a:pt x="632" y="3105"/>
                    </a:cubicBezTo>
                    <a:lnTo>
                      <a:pt x="7997" y="3105"/>
                    </a:lnTo>
                    <a:cubicBezTo>
                      <a:pt x="8051" y="3114"/>
                      <a:pt x="8107" y="3118"/>
                      <a:pt x="8163" y="3118"/>
                    </a:cubicBezTo>
                    <a:cubicBezTo>
                      <a:pt x="8436" y="3118"/>
                      <a:pt x="8726" y="3016"/>
                      <a:pt x="8944" y="2842"/>
                    </a:cubicBezTo>
                    <a:lnTo>
                      <a:pt x="10680" y="264"/>
                    </a:lnTo>
                    <a:cubicBezTo>
                      <a:pt x="10785" y="159"/>
                      <a:pt x="10522" y="1"/>
                      <a:pt x="101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80;p60">
                <a:extLst>
                  <a:ext uri="{FF2B5EF4-FFF2-40B4-BE49-F238E27FC236}">
                    <a16:creationId xmlns:a16="http://schemas.microsoft.com/office/drawing/2014/main" id="{EA333C5F-63DF-4603-AD11-0DAA9BA20C82}"/>
                  </a:ext>
                </a:extLst>
              </p:cNvPr>
              <p:cNvSpPr/>
              <p:nvPr/>
            </p:nvSpPr>
            <p:spPr>
              <a:xfrm>
                <a:off x="2636900" y="3751100"/>
                <a:ext cx="2591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364" h="3118" extrusionOk="0">
                    <a:moveTo>
                      <a:pt x="2736" y="1"/>
                    </a:moveTo>
                    <a:cubicBezTo>
                      <a:pt x="2368" y="1"/>
                      <a:pt x="2052" y="54"/>
                      <a:pt x="1789" y="264"/>
                    </a:cubicBezTo>
                    <a:lnTo>
                      <a:pt x="106" y="2842"/>
                    </a:lnTo>
                    <a:cubicBezTo>
                      <a:pt x="0" y="2999"/>
                      <a:pt x="263" y="3105"/>
                      <a:pt x="737" y="3105"/>
                    </a:cubicBezTo>
                    <a:lnTo>
                      <a:pt x="8049" y="3105"/>
                    </a:lnTo>
                    <a:cubicBezTo>
                      <a:pt x="8103" y="3114"/>
                      <a:pt x="8157" y="3118"/>
                      <a:pt x="8211" y="3118"/>
                    </a:cubicBezTo>
                    <a:cubicBezTo>
                      <a:pt x="8471" y="3118"/>
                      <a:pt x="8725" y="3016"/>
                      <a:pt x="8943" y="2842"/>
                    </a:cubicBezTo>
                    <a:lnTo>
                      <a:pt x="10311" y="264"/>
                    </a:lnTo>
                    <a:cubicBezTo>
                      <a:pt x="10364" y="159"/>
                      <a:pt x="10153" y="1"/>
                      <a:pt x="973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81;p60">
                <a:extLst>
                  <a:ext uri="{FF2B5EF4-FFF2-40B4-BE49-F238E27FC236}">
                    <a16:creationId xmlns:a16="http://schemas.microsoft.com/office/drawing/2014/main" id="{1041F886-9F72-4951-8F35-6DF62179CECB}"/>
                  </a:ext>
                </a:extLst>
              </p:cNvPr>
              <p:cNvSpPr/>
              <p:nvPr/>
            </p:nvSpPr>
            <p:spPr>
              <a:xfrm>
                <a:off x="2895975" y="3751100"/>
                <a:ext cx="2485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3105" extrusionOk="0">
                    <a:moveTo>
                      <a:pt x="2263" y="1"/>
                    </a:moveTo>
                    <a:cubicBezTo>
                      <a:pt x="1842" y="1"/>
                      <a:pt x="1474" y="159"/>
                      <a:pt x="1368" y="264"/>
                    </a:cubicBezTo>
                    <a:lnTo>
                      <a:pt x="53" y="2842"/>
                    </a:lnTo>
                    <a:cubicBezTo>
                      <a:pt x="1" y="2999"/>
                      <a:pt x="316" y="3105"/>
                      <a:pt x="737" y="3105"/>
                    </a:cubicBezTo>
                    <a:lnTo>
                      <a:pt x="8049" y="3105"/>
                    </a:lnTo>
                    <a:cubicBezTo>
                      <a:pt x="8470" y="3105"/>
                      <a:pt x="8891" y="2999"/>
                      <a:pt x="8943" y="2842"/>
                    </a:cubicBezTo>
                    <a:lnTo>
                      <a:pt x="9943" y="317"/>
                    </a:lnTo>
                    <a:cubicBezTo>
                      <a:pt x="9943" y="159"/>
                      <a:pt x="9680" y="1"/>
                      <a:pt x="92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82;p60">
                <a:extLst>
                  <a:ext uri="{FF2B5EF4-FFF2-40B4-BE49-F238E27FC236}">
                    <a16:creationId xmlns:a16="http://schemas.microsoft.com/office/drawing/2014/main" id="{842AC007-301D-4A25-9352-D61AD1B27A2A}"/>
                  </a:ext>
                </a:extLst>
              </p:cNvPr>
              <p:cNvSpPr/>
              <p:nvPr/>
            </p:nvSpPr>
            <p:spPr>
              <a:xfrm>
                <a:off x="3156375" y="3751100"/>
                <a:ext cx="2393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105" extrusionOk="0">
                    <a:moveTo>
                      <a:pt x="1842" y="1"/>
                    </a:moveTo>
                    <a:cubicBezTo>
                      <a:pt x="1421" y="1"/>
                      <a:pt x="1052" y="159"/>
                      <a:pt x="1000" y="264"/>
                    </a:cubicBezTo>
                    <a:lnTo>
                      <a:pt x="53" y="2842"/>
                    </a:lnTo>
                    <a:cubicBezTo>
                      <a:pt x="0" y="2999"/>
                      <a:pt x="316" y="3105"/>
                      <a:pt x="737" y="3105"/>
                    </a:cubicBezTo>
                    <a:lnTo>
                      <a:pt x="8049" y="3105"/>
                    </a:lnTo>
                    <a:cubicBezTo>
                      <a:pt x="8470" y="3105"/>
                      <a:pt x="8891" y="2999"/>
                      <a:pt x="8891" y="2842"/>
                    </a:cubicBezTo>
                    <a:lnTo>
                      <a:pt x="9522" y="264"/>
                    </a:lnTo>
                    <a:cubicBezTo>
                      <a:pt x="9574" y="159"/>
                      <a:pt x="9259" y="1"/>
                      <a:pt x="883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83;p60">
                <a:extLst>
                  <a:ext uri="{FF2B5EF4-FFF2-40B4-BE49-F238E27FC236}">
                    <a16:creationId xmlns:a16="http://schemas.microsoft.com/office/drawing/2014/main" id="{E3AD29FA-76A4-4D7E-9BB9-27F5B9E13A0C}"/>
                  </a:ext>
                </a:extLst>
              </p:cNvPr>
              <p:cNvSpPr/>
              <p:nvPr/>
            </p:nvSpPr>
            <p:spPr>
              <a:xfrm>
                <a:off x="3415450" y="3751100"/>
                <a:ext cx="22755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3105" extrusionOk="0">
                    <a:moveTo>
                      <a:pt x="1368" y="1"/>
                    </a:moveTo>
                    <a:cubicBezTo>
                      <a:pt x="947" y="1"/>
                      <a:pt x="579" y="106"/>
                      <a:pt x="579" y="264"/>
                    </a:cubicBezTo>
                    <a:lnTo>
                      <a:pt x="1" y="2842"/>
                    </a:lnTo>
                    <a:cubicBezTo>
                      <a:pt x="1" y="2999"/>
                      <a:pt x="316" y="3105"/>
                      <a:pt x="737" y="3105"/>
                    </a:cubicBezTo>
                    <a:lnTo>
                      <a:pt x="8049" y="3105"/>
                    </a:lnTo>
                    <a:cubicBezTo>
                      <a:pt x="8470" y="3105"/>
                      <a:pt x="8838" y="2999"/>
                      <a:pt x="8838" y="2842"/>
                    </a:cubicBezTo>
                    <a:lnTo>
                      <a:pt x="9101" y="264"/>
                    </a:lnTo>
                    <a:cubicBezTo>
                      <a:pt x="9101" y="106"/>
                      <a:pt x="8786" y="1"/>
                      <a:pt x="836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84;p60">
                <a:extLst>
                  <a:ext uri="{FF2B5EF4-FFF2-40B4-BE49-F238E27FC236}">
                    <a16:creationId xmlns:a16="http://schemas.microsoft.com/office/drawing/2014/main" id="{1939D759-F9F0-44F6-98A9-E7B5555C335D}"/>
                  </a:ext>
                </a:extLst>
              </p:cNvPr>
              <p:cNvSpPr/>
              <p:nvPr/>
            </p:nvSpPr>
            <p:spPr>
              <a:xfrm>
                <a:off x="3674525" y="3751100"/>
                <a:ext cx="2209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8839" h="3105" extrusionOk="0">
                    <a:moveTo>
                      <a:pt x="948" y="1"/>
                    </a:moveTo>
                    <a:cubicBezTo>
                      <a:pt x="527" y="1"/>
                      <a:pt x="159" y="159"/>
                      <a:pt x="159" y="264"/>
                    </a:cubicBezTo>
                    <a:lnTo>
                      <a:pt x="1" y="2842"/>
                    </a:lnTo>
                    <a:cubicBezTo>
                      <a:pt x="1" y="2999"/>
                      <a:pt x="316" y="3105"/>
                      <a:pt x="737" y="3105"/>
                    </a:cubicBezTo>
                    <a:lnTo>
                      <a:pt x="8049" y="3105"/>
                    </a:lnTo>
                    <a:cubicBezTo>
                      <a:pt x="8523" y="3105"/>
                      <a:pt x="8838" y="2999"/>
                      <a:pt x="8838" y="2842"/>
                    </a:cubicBezTo>
                    <a:lnTo>
                      <a:pt x="8681" y="264"/>
                    </a:lnTo>
                    <a:cubicBezTo>
                      <a:pt x="8681" y="159"/>
                      <a:pt x="8365" y="1"/>
                      <a:pt x="794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85;p60">
                <a:extLst>
                  <a:ext uri="{FF2B5EF4-FFF2-40B4-BE49-F238E27FC236}">
                    <a16:creationId xmlns:a16="http://schemas.microsoft.com/office/drawing/2014/main" id="{521AB523-B618-4FF8-8093-3A15210D66E4}"/>
                  </a:ext>
                </a:extLst>
              </p:cNvPr>
              <p:cNvSpPr/>
              <p:nvPr/>
            </p:nvSpPr>
            <p:spPr>
              <a:xfrm>
                <a:off x="3928350" y="3751100"/>
                <a:ext cx="2262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049" h="3105" extrusionOk="0">
                    <a:moveTo>
                      <a:pt x="684" y="1"/>
                    </a:moveTo>
                    <a:cubicBezTo>
                      <a:pt x="316" y="1"/>
                      <a:pt x="0" y="159"/>
                      <a:pt x="0" y="264"/>
                    </a:cubicBezTo>
                    <a:lnTo>
                      <a:pt x="158" y="2842"/>
                    </a:lnTo>
                    <a:cubicBezTo>
                      <a:pt x="158" y="2999"/>
                      <a:pt x="527" y="3105"/>
                      <a:pt x="947" y="3105"/>
                    </a:cubicBezTo>
                    <a:lnTo>
                      <a:pt x="8312" y="3105"/>
                    </a:lnTo>
                    <a:cubicBezTo>
                      <a:pt x="8733" y="3105"/>
                      <a:pt x="9049" y="2999"/>
                      <a:pt x="8996" y="2842"/>
                    </a:cubicBezTo>
                    <a:lnTo>
                      <a:pt x="8522" y="264"/>
                    </a:lnTo>
                    <a:cubicBezTo>
                      <a:pt x="8470" y="159"/>
                      <a:pt x="8102" y="1"/>
                      <a:pt x="773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86;p60">
                <a:extLst>
                  <a:ext uri="{FF2B5EF4-FFF2-40B4-BE49-F238E27FC236}">
                    <a16:creationId xmlns:a16="http://schemas.microsoft.com/office/drawing/2014/main" id="{1D07EEE9-9EA7-483F-89B9-15AAD65A6CF8}"/>
                  </a:ext>
                </a:extLst>
              </p:cNvPr>
              <p:cNvSpPr/>
              <p:nvPr/>
            </p:nvSpPr>
            <p:spPr>
              <a:xfrm>
                <a:off x="4176900" y="3751100"/>
                <a:ext cx="23675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3105" extrusionOk="0">
                    <a:moveTo>
                      <a:pt x="685" y="1"/>
                    </a:moveTo>
                    <a:cubicBezTo>
                      <a:pt x="264" y="1"/>
                      <a:pt x="1" y="159"/>
                      <a:pt x="1" y="264"/>
                    </a:cubicBezTo>
                    <a:lnTo>
                      <a:pt x="579" y="2842"/>
                    </a:lnTo>
                    <a:cubicBezTo>
                      <a:pt x="579" y="2999"/>
                      <a:pt x="948" y="3105"/>
                      <a:pt x="1421" y="3105"/>
                    </a:cubicBezTo>
                    <a:lnTo>
                      <a:pt x="8733" y="3105"/>
                    </a:lnTo>
                    <a:cubicBezTo>
                      <a:pt x="9154" y="3105"/>
                      <a:pt x="9470" y="2999"/>
                      <a:pt x="9364" y="2842"/>
                    </a:cubicBezTo>
                    <a:lnTo>
                      <a:pt x="8523" y="264"/>
                    </a:lnTo>
                    <a:cubicBezTo>
                      <a:pt x="8470" y="159"/>
                      <a:pt x="8102" y="1"/>
                      <a:pt x="768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87;p60">
                <a:extLst>
                  <a:ext uri="{FF2B5EF4-FFF2-40B4-BE49-F238E27FC236}">
                    <a16:creationId xmlns:a16="http://schemas.microsoft.com/office/drawing/2014/main" id="{EEDA40DF-6517-4617-B16A-5FF5466402EB}"/>
                  </a:ext>
                </a:extLst>
              </p:cNvPr>
              <p:cNvSpPr/>
              <p:nvPr/>
            </p:nvSpPr>
            <p:spPr>
              <a:xfrm>
                <a:off x="4435975" y="3752425"/>
                <a:ext cx="24860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3105" extrusionOk="0">
                    <a:moveTo>
                      <a:pt x="737" y="1"/>
                    </a:moveTo>
                    <a:cubicBezTo>
                      <a:pt x="317" y="1"/>
                      <a:pt x="1" y="106"/>
                      <a:pt x="106" y="264"/>
                    </a:cubicBezTo>
                    <a:lnTo>
                      <a:pt x="1053" y="2789"/>
                    </a:lnTo>
                    <a:cubicBezTo>
                      <a:pt x="1106" y="2946"/>
                      <a:pt x="1474" y="3104"/>
                      <a:pt x="1895" y="3104"/>
                    </a:cubicBezTo>
                    <a:lnTo>
                      <a:pt x="9207" y="3104"/>
                    </a:lnTo>
                    <a:cubicBezTo>
                      <a:pt x="9628" y="3104"/>
                      <a:pt x="9943" y="2946"/>
                      <a:pt x="9891" y="2789"/>
                    </a:cubicBezTo>
                    <a:lnTo>
                      <a:pt x="8628" y="264"/>
                    </a:lnTo>
                    <a:cubicBezTo>
                      <a:pt x="8576" y="106"/>
                      <a:pt x="8155" y="1"/>
                      <a:pt x="773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88;p60">
                <a:extLst>
                  <a:ext uri="{FF2B5EF4-FFF2-40B4-BE49-F238E27FC236}">
                    <a16:creationId xmlns:a16="http://schemas.microsoft.com/office/drawing/2014/main" id="{F06E2BC2-4046-4ECB-B763-ECA65C29A310}"/>
                  </a:ext>
                </a:extLst>
              </p:cNvPr>
              <p:cNvSpPr/>
              <p:nvPr/>
            </p:nvSpPr>
            <p:spPr>
              <a:xfrm>
                <a:off x="4684550" y="3752100"/>
                <a:ext cx="2591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364" h="3118" extrusionOk="0">
                    <a:moveTo>
                      <a:pt x="7847" y="0"/>
                    </a:moveTo>
                    <a:cubicBezTo>
                      <a:pt x="7790" y="0"/>
                      <a:pt x="7735" y="4"/>
                      <a:pt x="7681" y="14"/>
                    </a:cubicBezTo>
                    <a:lnTo>
                      <a:pt x="684" y="14"/>
                    </a:lnTo>
                    <a:cubicBezTo>
                      <a:pt x="263" y="14"/>
                      <a:pt x="0" y="119"/>
                      <a:pt x="105" y="277"/>
                    </a:cubicBezTo>
                    <a:lnTo>
                      <a:pt x="1421" y="2854"/>
                    </a:lnTo>
                    <a:cubicBezTo>
                      <a:pt x="1473" y="3012"/>
                      <a:pt x="1894" y="3117"/>
                      <a:pt x="2315" y="3117"/>
                    </a:cubicBezTo>
                    <a:lnTo>
                      <a:pt x="9680" y="3117"/>
                    </a:lnTo>
                    <a:cubicBezTo>
                      <a:pt x="10100" y="3117"/>
                      <a:pt x="10363" y="3012"/>
                      <a:pt x="10258" y="2854"/>
                    </a:cubicBezTo>
                    <a:lnTo>
                      <a:pt x="8627" y="277"/>
                    </a:lnTo>
                    <a:cubicBezTo>
                      <a:pt x="8410" y="102"/>
                      <a:pt x="8119" y="0"/>
                      <a:pt x="784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9;p60">
                <a:extLst>
                  <a:ext uri="{FF2B5EF4-FFF2-40B4-BE49-F238E27FC236}">
                    <a16:creationId xmlns:a16="http://schemas.microsoft.com/office/drawing/2014/main" id="{115E8B7B-C37B-4659-A825-1BB4C67291E9}"/>
                  </a:ext>
                </a:extLst>
              </p:cNvPr>
              <p:cNvSpPr/>
              <p:nvPr/>
            </p:nvSpPr>
            <p:spPr>
              <a:xfrm>
                <a:off x="4933100" y="3752425"/>
                <a:ext cx="2696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785" h="3118" extrusionOk="0">
                    <a:moveTo>
                      <a:pt x="684" y="1"/>
                    </a:moveTo>
                    <a:cubicBezTo>
                      <a:pt x="264" y="1"/>
                      <a:pt x="1" y="106"/>
                      <a:pt x="106" y="264"/>
                    </a:cubicBezTo>
                    <a:lnTo>
                      <a:pt x="1789" y="2841"/>
                    </a:lnTo>
                    <a:cubicBezTo>
                      <a:pt x="2051" y="3015"/>
                      <a:pt x="2312" y="3118"/>
                      <a:pt x="2604" y="3118"/>
                    </a:cubicBezTo>
                    <a:cubicBezTo>
                      <a:pt x="2664" y="3118"/>
                      <a:pt x="2726" y="3113"/>
                      <a:pt x="2789" y="3104"/>
                    </a:cubicBezTo>
                    <a:lnTo>
                      <a:pt x="10101" y="3104"/>
                    </a:lnTo>
                    <a:cubicBezTo>
                      <a:pt x="10522" y="3104"/>
                      <a:pt x="10785" y="2999"/>
                      <a:pt x="10679" y="2841"/>
                    </a:cubicBezTo>
                    <a:lnTo>
                      <a:pt x="8628" y="264"/>
                    </a:lnTo>
                    <a:cubicBezTo>
                      <a:pt x="8365" y="106"/>
                      <a:pt x="7997" y="1"/>
                      <a:pt x="768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90;p60">
                <a:extLst>
                  <a:ext uri="{FF2B5EF4-FFF2-40B4-BE49-F238E27FC236}">
                    <a16:creationId xmlns:a16="http://schemas.microsoft.com/office/drawing/2014/main" id="{6152C9D3-3921-4749-8CF4-6BD2CCBDF9B7}"/>
                  </a:ext>
                </a:extLst>
              </p:cNvPr>
              <p:cNvSpPr/>
              <p:nvPr/>
            </p:nvSpPr>
            <p:spPr>
              <a:xfrm>
                <a:off x="5181650" y="3752425"/>
                <a:ext cx="2801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3118" extrusionOk="0">
                    <a:moveTo>
                      <a:pt x="685" y="1"/>
                    </a:moveTo>
                    <a:cubicBezTo>
                      <a:pt x="264" y="1"/>
                      <a:pt x="1" y="158"/>
                      <a:pt x="159" y="316"/>
                    </a:cubicBezTo>
                    <a:lnTo>
                      <a:pt x="2210" y="2841"/>
                    </a:lnTo>
                    <a:cubicBezTo>
                      <a:pt x="2428" y="3015"/>
                      <a:pt x="2718" y="3118"/>
                      <a:pt x="3021" y="3118"/>
                    </a:cubicBezTo>
                    <a:cubicBezTo>
                      <a:pt x="3083" y="3118"/>
                      <a:pt x="3147" y="3113"/>
                      <a:pt x="3210" y="3104"/>
                    </a:cubicBezTo>
                    <a:lnTo>
                      <a:pt x="10522" y="3104"/>
                    </a:lnTo>
                    <a:cubicBezTo>
                      <a:pt x="10943" y="3104"/>
                      <a:pt x="11206" y="2999"/>
                      <a:pt x="11048" y="2841"/>
                    </a:cubicBezTo>
                    <a:lnTo>
                      <a:pt x="8681" y="316"/>
                    </a:lnTo>
                    <a:cubicBezTo>
                      <a:pt x="8365" y="106"/>
                      <a:pt x="7997" y="1"/>
                      <a:pt x="768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91;p60">
                <a:extLst>
                  <a:ext uri="{FF2B5EF4-FFF2-40B4-BE49-F238E27FC236}">
                    <a16:creationId xmlns:a16="http://schemas.microsoft.com/office/drawing/2014/main" id="{89857AC6-9945-4896-BC6F-541041DD979E}"/>
                  </a:ext>
                </a:extLst>
              </p:cNvPr>
              <p:cNvSpPr/>
              <p:nvPr/>
            </p:nvSpPr>
            <p:spPr>
              <a:xfrm>
                <a:off x="5430225" y="3752425"/>
                <a:ext cx="2906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3118" extrusionOk="0">
                    <a:moveTo>
                      <a:pt x="632" y="1"/>
                    </a:moveTo>
                    <a:cubicBezTo>
                      <a:pt x="211" y="1"/>
                      <a:pt x="0" y="158"/>
                      <a:pt x="158" y="316"/>
                    </a:cubicBezTo>
                    <a:lnTo>
                      <a:pt x="2578" y="2841"/>
                    </a:lnTo>
                    <a:cubicBezTo>
                      <a:pt x="2839" y="3015"/>
                      <a:pt x="3137" y="3118"/>
                      <a:pt x="3441" y="3118"/>
                    </a:cubicBezTo>
                    <a:cubicBezTo>
                      <a:pt x="3504" y="3118"/>
                      <a:pt x="3567" y="3113"/>
                      <a:pt x="3630" y="3104"/>
                    </a:cubicBezTo>
                    <a:lnTo>
                      <a:pt x="10942" y="3104"/>
                    </a:lnTo>
                    <a:cubicBezTo>
                      <a:pt x="11363" y="3104"/>
                      <a:pt x="11626" y="2999"/>
                      <a:pt x="11416" y="2841"/>
                    </a:cubicBezTo>
                    <a:lnTo>
                      <a:pt x="8680" y="316"/>
                    </a:lnTo>
                    <a:cubicBezTo>
                      <a:pt x="8364" y="106"/>
                      <a:pt x="7996" y="1"/>
                      <a:pt x="762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92;p60">
                <a:extLst>
                  <a:ext uri="{FF2B5EF4-FFF2-40B4-BE49-F238E27FC236}">
                    <a16:creationId xmlns:a16="http://schemas.microsoft.com/office/drawing/2014/main" id="{B5F941C1-47E1-4F0A-9723-472461AF6293}"/>
                  </a:ext>
                </a:extLst>
              </p:cNvPr>
              <p:cNvSpPr/>
              <p:nvPr/>
            </p:nvSpPr>
            <p:spPr>
              <a:xfrm>
                <a:off x="1763650" y="3837900"/>
                <a:ext cx="410350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3158" extrusionOk="0">
                    <a:moveTo>
                      <a:pt x="4051" y="1"/>
                    </a:moveTo>
                    <a:cubicBezTo>
                      <a:pt x="3630" y="1"/>
                      <a:pt x="3262" y="106"/>
                      <a:pt x="2947" y="316"/>
                    </a:cubicBezTo>
                    <a:lnTo>
                      <a:pt x="159" y="2841"/>
                    </a:lnTo>
                    <a:cubicBezTo>
                      <a:pt x="1" y="2999"/>
                      <a:pt x="211" y="3157"/>
                      <a:pt x="685" y="3157"/>
                    </a:cubicBezTo>
                    <a:lnTo>
                      <a:pt x="12889" y="3157"/>
                    </a:lnTo>
                    <a:cubicBezTo>
                      <a:pt x="13257" y="3157"/>
                      <a:pt x="13625" y="3052"/>
                      <a:pt x="13941" y="2841"/>
                    </a:cubicBezTo>
                    <a:lnTo>
                      <a:pt x="16308" y="316"/>
                    </a:lnTo>
                    <a:cubicBezTo>
                      <a:pt x="16413" y="159"/>
                      <a:pt x="16203" y="1"/>
                      <a:pt x="1578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93;p60">
                <a:extLst>
                  <a:ext uri="{FF2B5EF4-FFF2-40B4-BE49-F238E27FC236}">
                    <a16:creationId xmlns:a16="http://schemas.microsoft.com/office/drawing/2014/main" id="{36E3C1E7-1542-4B66-8E3E-DDAD677395AC}"/>
                  </a:ext>
                </a:extLst>
              </p:cNvPr>
              <p:cNvSpPr/>
              <p:nvPr/>
            </p:nvSpPr>
            <p:spPr>
              <a:xfrm>
                <a:off x="2146350" y="3838900"/>
                <a:ext cx="2867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3118" extrusionOk="0">
                    <a:moveTo>
                      <a:pt x="3231" y="0"/>
                    </a:moveTo>
                    <a:cubicBezTo>
                      <a:pt x="2927" y="0"/>
                      <a:pt x="2629" y="102"/>
                      <a:pt x="2368" y="276"/>
                    </a:cubicBezTo>
                    <a:lnTo>
                      <a:pt x="106" y="2854"/>
                    </a:lnTo>
                    <a:cubicBezTo>
                      <a:pt x="1" y="2959"/>
                      <a:pt x="264" y="3117"/>
                      <a:pt x="685" y="3117"/>
                    </a:cubicBezTo>
                    <a:lnTo>
                      <a:pt x="8365" y="3117"/>
                    </a:lnTo>
                    <a:cubicBezTo>
                      <a:pt x="8733" y="3117"/>
                      <a:pt x="9101" y="3012"/>
                      <a:pt x="9364" y="2854"/>
                    </a:cubicBezTo>
                    <a:lnTo>
                      <a:pt x="11363" y="276"/>
                    </a:lnTo>
                    <a:cubicBezTo>
                      <a:pt x="11469" y="119"/>
                      <a:pt x="11206" y="13"/>
                      <a:pt x="10785" y="13"/>
                    </a:cubicBezTo>
                    <a:lnTo>
                      <a:pt x="3420" y="13"/>
                    </a:lnTo>
                    <a:cubicBezTo>
                      <a:pt x="3357" y="4"/>
                      <a:pt x="3294" y="0"/>
                      <a:pt x="32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94;p60">
                <a:extLst>
                  <a:ext uri="{FF2B5EF4-FFF2-40B4-BE49-F238E27FC236}">
                    <a16:creationId xmlns:a16="http://schemas.microsoft.com/office/drawing/2014/main" id="{EAF51478-8406-46DC-9BA3-AB4A03F29374}"/>
                  </a:ext>
                </a:extLst>
              </p:cNvPr>
              <p:cNvSpPr/>
              <p:nvPr/>
            </p:nvSpPr>
            <p:spPr>
              <a:xfrm>
                <a:off x="2417275" y="3838900"/>
                <a:ext cx="2775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3118" extrusionOk="0">
                    <a:moveTo>
                      <a:pt x="2833" y="0"/>
                    </a:moveTo>
                    <a:cubicBezTo>
                      <a:pt x="2560" y="0"/>
                      <a:pt x="2270" y="102"/>
                      <a:pt x="2052" y="276"/>
                    </a:cubicBezTo>
                    <a:lnTo>
                      <a:pt x="158" y="2854"/>
                    </a:lnTo>
                    <a:cubicBezTo>
                      <a:pt x="0" y="3012"/>
                      <a:pt x="316" y="3117"/>
                      <a:pt x="737" y="3117"/>
                    </a:cubicBezTo>
                    <a:lnTo>
                      <a:pt x="8417" y="3117"/>
                    </a:lnTo>
                    <a:cubicBezTo>
                      <a:pt x="8785" y="3117"/>
                      <a:pt x="9154" y="3064"/>
                      <a:pt x="9417" y="2854"/>
                    </a:cubicBezTo>
                    <a:lnTo>
                      <a:pt x="10995" y="276"/>
                    </a:lnTo>
                    <a:cubicBezTo>
                      <a:pt x="11100" y="119"/>
                      <a:pt x="10837" y="13"/>
                      <a:pt x="10364" y="13"/>
                    </a:cubicBezTo>
                    <a:lnTo>
                      <a:pt x="2999" y="13"/>
                    </a:lnTo>
                    <a:cubicBezTo>
                      <a:pt x="2945" y="4"/>
                      <a:pt x="2889" y="0"/>
                      <a:pt x="283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95;p60">
                <a:extLst>
                  <a:ext uri="{FF2B5EF4-FFF2-40B4-BE49-F238E27FC236}">
                    <a16:creationId xmlns:a16="http://schemas.microsoft.com/office/drawing/2014/main" id="{DB418C9A-2D07-4D3A-9A65-57B21F14B079}"/>
                  </a:ext>
                </a:extLst>
              </p:cNvPr>
              <p:cNvSpPr/>
              <p:nvPr/>
            </p:nvSpPr>
            <p:spPr>
              <a:xfrm>
                <a:off x="2689500" y="3839225"/>
                <a:ext cx="26700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3105" extrusionOk="0">
                    <a:moveTo>
                      <a:pt x="2578" y="0"/>
                    </a:moveTo>
                    <a:cubicBezTo>
                      <a:pt x="2210" y="0"/>
                      <a:pt x="1894" y="53"/>
                      <a:pt x="1631" y="263"/>
                    </a:cubicBezTo>
                    <a:lnTo>
                      <a:pt x="106" y="2841"/>
                    </a:lnTo>
                    <a:cubicBezTo>
                      <a:pt x="1" y="2999"/>
                      <a:pt x="316" y="3104"/>
                      <a:pt x="737" y="3104"/>
                    </a:cubicBezTo>
                    <a:lnTo>
                      <a:pt x="8470" y="3104"/>
                    </a:lnTo>
                    <a:cubicBezTo>
                      <a:pt x="8891" y="3104"/>
                      <a:pt x="9312" y="2999"/>
                      <a:pt x="9364" y="2894"/>
                    </a:cubicBezTo>
                    <a:lnTo>
                      <a:pt x="10574" y="263"/>
                    </a:lnTo>
                    <a:cubicBezTo>
                      <a:pt x="10679" y="158"/>
                      <a:pt x="10364" y="0"/>
                      <a:pt x="994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96;p60">
                <a:extLst>
                  <a:ext uri="{FF2B5EF4-FFF2-40B4-BE49-F238E27FC236}">
                    <a16:creationId xmlns:a16="http://schemas.microsoft.com/office/drawing/2014/main" id="{1A196033-B40C-459E-BA03-49C729692178}"/>
                  </a:ext>
                </a:extLst>
              </p:cNvPr>
              <p:cNvSpPr/>
              <p:nvPr/>
            </p:nvSpPr>
            <p:spPr>
              <a:xfrm>
                <a:off x="2963050" y="3839225"/>
                <a:ext cx="25515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206" h="3105" extrusionOk="0">
                    <a:moveTo>
                      <a:pt x="2105" y="0"/>
                    </a:moveTo>
                    <a:cubicBezTo>
                      <a:pt x="1684" y="0"/>
                      <a:pt x="1263" y="158"/>
                      <a:pt x="1210" y="316"/>
                    </a:cubicBezTo>
                    <a:lnTo>
                      <a:pt x="53" y="2841"/>
                    </a:lnTo>
                    <a:cubicBezTo>
                      <a:pt x="0" y="2999"/>
                      <a:pt x="316" y="3104"/>
                      <a:pt x="737" y="3104"/>
                    </a:cubicBezTo>
                    <a:lnTo>
                      <a:pt x="8417" y="3104"/>
                    </a:lnTo>
                    <a:cubicBezTo>
                      <a:pt x="8891" y="3104"/>
                      <a:pt x="9311" y="2999"/>
                      <a:pt x="9364" y="2894"/>
                    </a:cubicBezTo>
                    <a:lnTo>
                      <a:pt x="10153" y="316"/>
                    </a:lnTo>
                    <a:cubicBezTo>
                      <a:pt x="10206" y="158"/>
                      <a:pt x="9890" y="0"/>
                      <a:pt x="9469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97;p60">
                <a:extLst>
                  <a:ext uri="{FF2B5EF4-FFF2-40B4-BE49-F238E27FC236}">
                    <a16:creationId xmlns:a16="http://schemas.microsoft.com/office/drawing/2014/main" id="{D96F642E-246B-4163-ACE4-FDE3FDB6F4EC}"/>
                  </a:ext>
                </a:extLst>
              </p:cNvPr>
              <p:cNvSpPr/>
              <p:nvPr/>
            </p:nvSpPr>
            <p:spPr>
              <a:xfrm>
                <a:off x="3233975" y="3840550"/>
                <a:ext cx="245950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3052" extrusionOk="0">
                    <a:moveTo>
                      <a:pt x="1683" y="0"/>
                    </a:moveTo>
                    <a:cubicBezTo>
                      <a:pt x="1263" y="0"/>
                      <a:pt x="894" y="105"/>
                      <a:pt x="842" y="263"/>
                    </a:cubicBezTo>
                    <a:lnTo>
                      <a:pt x="53" y="2788"/>
                    </a:lnTo>
                    <a:cubicBezTo>
                      <a:pt x="0" y="2946"/>
                      <a:pt x="368" y="3051"/>
                      <a:pt x="789" y="3051"/>
                    </a:cubicBezTo>
                    <a:lnTo>
                      <a:pt x="8469" y="3051"/>
                    </a:lnTo>
                    <a:cubicBezTo>
                      <a:pt x="8943" y="3051"/>
                      <a:pt x="9311" y="2946"/>
                      <a:pt x="9364" y="2788"/>
                    </a:cubicBezTo>
                    <a:lnTo>
                      <a:pt x="9837" y="263"/>
                    </a:lnTo>
                    <a:cubicBezTo>
                      <a:pt x="9837" y="105"/>
                      <a:pt x="9522" y="0"/>
                      <a:pt x="910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98;p60">
                <a:extLst>
                  <a:ext uri="{FF2B5EF4-FFF2-40B4-BE49-F238E27FC236}">
                    <a16:creationId xmlns:a16="http://schemas.microsoft.com/office/drawing/2014/main" id="{BB2368EF-5C9C-429B-BD31-6C87F25FFACD}"/>
                  </a:ext>
                </a:extLst>
              </p:cNvPr>
              <p:cNvSpPr/>
              <p:nvPr/>
            </p:nvSpPr>
            <p:spPr>
              <a:xfrm>
                <a:off x="3506200" y="3840550"/>
                <a:ext cx="23542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3104" extrusionOk="0">
                    <a:moveTo>
                      <a:pt x="1263" y="0"/>
                    </a:moveTo>
                    <a:cubicBezTo>
                      <a:pt x="842" y="0"/>
                      <a:pt x="421" y="105"/>
                      <a:pt x="421" y="263"/>
                    </a:cubicBezTo>
                    <a:lnTo>
                      <a:pt x="0" y="2788"/>
                    </a:lnTo>
                    <a:cubicBezTo>
                      <a:pt x="0" y="2946"/>
                      <a:pt x="369" y="3104"/>
                      <a:pt x="789" y="3104"/>
                    </a:cubicBezTo>
                    <a:lnTo>
                      <a:pt x="8470" y="3104"/>
                    </a:lnTo>
                    <a:cubicBezTo>
                      <a:pt x="8943" y="3104"/>
                      <a:pt x="9364" y="2946"/>
                      <a:pt x="9364" y="2841"/>
                    </a:cubicBezTo>
                    <a:lnTo>
                      <a:pt x="9417" y="263"/>
                    </a:lnTo>
                    <a:cubicBezTo>
                      <a:pt x="9417" y="105"/>
                      <a:pt x="9048" y="0"/>
                      <a:pt x="862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99;p60">
                <a:extLst>
                  <a:ext uri="{FF2B5EF4-FFF2-40B4-BE49-F238E27FC236}">
                    <a16:creationId xmlns:a16="http://schemas.microsoft.com/office/drawing/2014/main" id="{EF7F6CF2-DA34-4ABA-B203-D3E75E9D50E9}"/>
                  </a:ext>
                </a:extLst>
              </p:cNvPr>
              <p:cNvSpPr/>
              <p:nvPr/>
            </p:nvSpPr>
            <p:spPr>
              <a:xfrm>
                <a:off x="3778425" y="3840550"/>
                <a:ext cx="23280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3104" extrusionOk="0">
                    <a:moveTo>
                      <a:pt x="790" y="0"/>
                    </a:moveTo>
                    <a:cubicBezTo>
                      <a:pt x="369" y="0"/>
                      <a:pt x="0" y="105"/>
                      <a:pt x="0" y="263"/>
                    </a:cubicBezTo>
                    <a:lnTo>
                      <a:pt x="0" y="2841"/>
                    </a:lnTo>
                    <a:cubicBezTo>
                      <a:pt x="0" y="2946"/>
                      <a:pt x="369" y="3104"/>
                      <a:pt x="790" y="3104"/>
                    </a:cubicBezTo>
                    <a:lnTo>
                      <a:pt x="8470" y="3104"/>
                    </a:lnTo>
                    <a:cubicBezTo>
                      <a:pt x="8996" y="3104"/>
                      <a:pt x="9312" y="2946"/>
                      <a:pt x="9259" y="2841"/>
                    </a:cubicBezTo>
                    <a:lnTo>
                      <a:pt x="8996" y="263"/>
                    </a:lnTo>
                    <a:cubicBezTo>
                      <a:pt x="8996" y="105"/>
                      <a:pt x="8628" y="0"/>
                      <a:pt x="820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00;p60">
                <a:extLst>
                  <a:ext uri="{FF2B5EF4-FFF2-40B4-BE49-F238E27FC236}">
                    <a16:creationId xmlns:a16="http://schemas.microsoft.com/office/drawing/2014/main" id="{3242360E-9858-4340-A6AA-BE921F4B36A9}"/>
                  </a:ext>
                </a:extLst>
              </p:cNvPr>
              <p:cNvSpPr/>
              <p:nvPr/>
            </p:nvSpPr>
            <p:spPr>
              <a:xfrm>
                <a:off x="4041450" y="3840550"/>
                <a:ext cx="24070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9628" h="3104" extrusionOk="0">
                    <a:moveTo>
                      <a:pt x="737" y="0"/>
                    </a:moveTo>
                    <a:cubicBezTo>
                      <a:pt x="316" y="0"/>
                      <a:pt x="0" y="105"/>
                      <a:pt x="0" y="263"/>
                    </a:cubicBezTo>
                    <a:lnTo>
                      <a:pt x="316" y="2841"/>
                    </a:lnTo>
                    <a:cubicBezTo>
                      <a:pt x="316" y="2946"/>
                      <a:pt x="737" y="3104"/>
                      <a:pt x="1158" y="3104"/>
                    </a:cubicBezTo>
                    <a:lnTo>
                      <a:pt x="8838" y="3104"/>
                    </a:lnTo>
                    <a:cubicBezTo>
                      <a:pt x="9312" y="3104"/>
                      <a:pt x="9627" y="2998"/>
                      <a:pt x="9627" y="2841"/>
                    </a:cubicBezTo>
                    <a:lnTo>
                      <a:pt x="8943" y="263"/>
                    </a:lnTo>
                    <a:cubicBezTo>
                      <a:pt x="8891" y="105"/>
                      <a:pt x="8522" y="0"/>
                      <a:pt x="810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01;p60">
                <a:extLst>
                  <a:ext uri="{FF2B5EF4-FFF2-40B4-BE49-F238E27FC236}">
                    <a16:creationId xmlns:a16="http://schemas.microsoft.com/office/drawing/2014/main" id="{66F963D5-4128-4207-B68A-8FD7880877C6}"/>
                  </a:ext>
                </a:extLst>
              </p:cNvPr>
              <p:cNvSpPr/>
              <p:nvPr/>
            </p:nvSpPr>
            <p:spPr>
              <a:xfrm>
                <a:off x="4315000" y="3840550"/>
                <a:ext cx="25252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101" h="3104" extrusionOk="0">
                    <a:moveTo>
                      <a:pt x="737" y="0"/>
                    </a:moveTo>
                    <a:cubicBezTo>
                      <a:pt x="316" y="0"/>
                      <a:pt x="0" y="105"/>
                      <a:pt x="0" y="263"/>
                    </a:cubicBezTo>
                    <a:lnTo>
                      <a:pt x="737" y="2841"/>
                    </a:lnTo>
                    <a:cubicBezTo>
                      <a:pt x="789" y="2998"/>
                      <a:pt x="1210" y="3104"/>
                      <a:pt x="1631" y="3104"/>
                    </a:cubicBezTo>
                    <a:lnTo>
                      <a:pt x="9311" y="3104"/>
                    </a:lnTo>
                    <a:cubicBezTo>
                      <a:pt x="9785" y="3104"/>
                      <a:pt x="10100" y="2998"/>
                      <a:pt x="10048" y="2841"/>
                    </a:cubicBezTo>
                    <a:lnTo>
                      <a:pt x="8996" y="263"/>
                    </a:lnTo>
                    <a:cubicBezTo>
                      <a:pt x="8943" y="105"/>
                      <a:pt x="8522" y="0"/>
                      <a:pt x="810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402;p60">
                <a:extLst>
                  <a:ext uri="{FF2B5EF4-FFF2-40B4-BE49-F238E27FC236}">
                    <a16:creationId xmlns:a16="http://schemas.microsoft.com/office/drawing/2014/main" id="{D02B7A24-7A46-4F68-A3AA-4E0A2EF81A2D}"/>
                  </a:ext>
                </a:extLst>
              </p:cNvPr>
              <p:cNvSpPr/>
              <p:nvPr/>
            </p:nvSpPr>
            <p:spPr>
              <a:xfrm>
                <a:off x="4576700" y="3840200"/>
                <a:ext cx="2630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0522" h="3118" extrusionOk="0">
                    <a:moveTo>
                      <a:pt x="8264" y="1"/>
                    </a:moveTo>
                    <a:cubicBezTo>
                      <a:pt x="8210" y="1"/>
                      <a:pt x="8156" y="5"/>
                      <a:pt x="8102" y="14"/>
                    </a:cubicBezTo>
                    <a:lnTo>
                      <a:pt x="737" y="14"/>
                    </a:lnTo>
                    <a:cubicBezTo>
                      <a:pt x="264" y="14"/>
                      <a:pt x="1" y="119"/>
                      <a:pt x="53" y="277"/>
                    </a:cubicBezTo>
                    <a:lnTo>
                      <a:pt x="1158" y="2855"/>
                    </a:lnTo>
                    <a:cubicBezTo>
                      <a:pt x="1211" y="3012"/>
                      <a:pt x="1631" y="3118"/>
                      <a:pt x="2052" y="3118"/>
                    </a:cubicBezTo>
                    <a:lnTo>
                      <a:pt x="9733" y="3118"/>
                    </a:lnTo>
                    <a:cubicBezTo>
                      <a:pt x="10206" y="3118"/>
                      <a:pt x="10522" y="3012"/>
                      <a:pt x="10416" y="2855"/>
                    </a:cubicBezTo>
                    <a:lnTo>
                      <a:pt x="8996" y="277"/>
                    </a:lnTo>
                    <a:cubicBezTo>
                      <a:pt x="8778" y="103"/>
                      <a:pt x="8524" y="1"/>
                      <a:pt x="826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403;p60">
                <a:extLst>
                  <a:ext uri="{FF2B5EF4-FFF2-40B4-BE49-F238E27FC236}">
                    <a16:creationId xmlns:a16="http://schemas.microsoft.com/office/drawing/2014/main" id="{EB469AAC-0E0E-403F-8DA3-9FB311EB6342}"/>
                  </a:ext>
                </a:extLst>
              </p:cNvPr>
              <p:cNvSpPr/>
              <p:nvPr/>
            </p:nvSpPr>
            <p:spPr>
              <a:xfrm>
                <a:off x="4837100" y="3840550"/>
                <a:ext cx="2735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3104" extrusionOk="0">
                    <a:moveTo>
                      <a:pt x="737" y="0"/>
                    </a:moveTo>
                    <a:cubicBezTo>
                      <a:pt x="316" y="0"/>
                      <a:pt x="0" y="158"/>
                      <a:pt x="106" y="316"/>
                    </a:cubicBezTo>
                    <a:lnTo>
                      <a:pt x="1579" y="2841"/>
                    </a:lnTo>
                    <a:cubicBezTo>
                      <a:pt x="1631" y="2998"/>
                      <a:pt x="2105" y="3104"/>
                      <a:pt x="2525" y="3104"/>
                    </a:cubicBezTo>
                    <a:lnTo>
                      <a:pt x="10206" y="3104"/>
                    </a:lnTo>
                    <a:cubicBezTo>
                      <a:pt x="10679" y="3104"/>
                      <a:pt x="10942" y="2998"/>
                      <a:pt x="10890" y="2841"/>
                    </a:cubicBezTo>
                    <a:lnTo>
                      <a:pt x="9101" y="316"/>
                    </a:lnTo>
                    <a:cubicBezTo>
                      <a:pt x="8785" y="105"/>
                      <a:pt x="8470" y="0"/>
                      <a:pt x="810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404;p60">
                <a:extLst>
                  <a:ext uri="{FF2B5EF4-FFF2-40B4-BE49-F238E27FC236}">
                    <a16:creationId xmlns:a16="http://schemas.microsoft.com/office/drawing/2014/main" id="{237EBC58-4478-4785-8B15-B78A58E80E68}"/>
                  </a:ext>
                </a:extLst>
              </p:cNvPr>
              <p:cNvSpPr/>
              <p:nvPr/>
            </p:nvSpPr>
            <p:spPr>
              <a:xfrm>
                <a:off x="5099150" y="3841525"/>
                <a:ext cx="28452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3079" extrusionOk="0">
                    <a:moveTo>
                      <a:pt x="8224" y="0"/>
                    </a:moveTo>
                    <a:cubicBezTo>
                      <a:pt x="8162" y="0"/>
                      <a:pt x="8099" y="5"/>
                      <a:pt x="8035" y="14"/>
                    </a:cubicBezTo>
                    <a:lnTo>
                      <a:pt x="671" y="14"/>
                    </a:lnTo>
                    <a:cubicBezTo>
                      <a:pt x="614" y="7"/>
                      <a:pt x="561" y="3"/>
                      <a:pt x="511" y="3"/>
                    </a:cubicBezTo>
                    <a:cubicBezTo>
                      <a:pt x="186" y="3"/>
                      <a:pt x="1" y="140"/>
                      <a:pt x="92" y="277"/>
                    </a:cubicBezTo>
                    <a:lnTo>
                      <a:pt x="1933" y="2802"/>
                    </a:lnTo>
                    <a:cubicBezTo>
                      <a:pt x="2195" y="2976"/>
                      <a:pt x="2456" y="3078"/>
                      <a:pt x="2748" y="3078"/>
                    </a:cubicBezTo>
                    <a:cubicBezTo>
                      <a:pt x="2808" y="3078"/>
                      <a:pt x="2870" y="3074"/>
                      <a:pt x="2933" y="3065"/>
                    </a:cubicBezTo>
                    <a:lnTo>
                      <a:pt x="10613" y="3065"/>
                    </a:lnTo>
                    <a:cubicBezTo>
                      <a:pt x="10676" y="3072"/>
                      <a:pt x="10737" y="3075"/>
                      <a:pt x="10794" y="3075"/>
                    </a:cubicBezTo>
                    <a:cubicBezTo>
                      <a:pt x="11163" y="3075"/>
                      <a:pt x="11381" y="2938"/>
                      <a:pt x="11244" y="2802"/>
                    </a:cubicBezTo>
                    <a:lnTo>
                      <a:pt x="9035" y="277"/>
                    </a:lnTo>
                    <a:cubicBezTo>
                      <a:pt x="8817" y="102"/>
                      <a:pt x="8527" y="0"/>
                      <a:pt x="8224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405;p60">
                <a:extLst>
                  <a:ext uri="{FF2B5EF4-FFF2-40B4-BE49-F238E27FC236}">
                    <a16:creationId xmlns:a16="http://schemas.microsoft.com/office/drawing/2014/main" id="{3BEACB3B-FD6D-4850-8C10-0B038ED8289D}"/>
                  </a:ext>
                </a:extLst>
              </p:cNvPr>
              <p:cNvSpPr/>
              <p:nvPr/>
            </p:nvSpPr>
            <p:spPr>
              <a:xfrm>
                <a:off x="5360525" y="3841850"/>
                <a:ext cx="45505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8202" h="3105" extrusionOk="0">
                    <a:moveTo>
                      <a:pt x="684" y="1"/>
                    </a:moveTo>
                    <a:cubicBezTo>
                      <a:pt x="211" y="1"/>
                      <a:pt x="0" y="106"/>
                      <a:pt x="105" y="264"/>
                    </a:cubicBezTo>
                    <a:lnTo>
                      <a:pt x="2315" y="2841"/>
                    </a:lnTo>
                    <a:cubicBezTo>
                      <a:pt x="2630" y="2999"/>
                      <a:pt x="2999" y="3104"/>
                      <a:pt x="3367" y="3104"/>
                    </a:cubicBezTo>
                    <a:lnTo>
                      <a:pt x="17518" y="3104"/>
                    </a:lnTo>
                    <a:cubicBezTo>
                      <a:pt x="17991" y="3104"/>
                      <a:pt x="18202" y="2946"/>
                      <a:pt x="18044" y="2841"/>
                    </a:cubicBezTo>
                    <a:lnTo>
                      <a:pt x="15308" y="264"/>
                    </a:lnTo>
                    <a:cubicBezTo>
                      <a:pt x="14993" y="53"/>
                      <a:pt x="14572" y="1"/>
                      <a:pt x="1420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406;p60">
                <a:extLst>
                  <a:ext uri="{FF2B5EF4-FFF2-40B4-BE49-F238E27FC236}">
                    <a16:creationId xmlns:a16="http://schemas.microsoft.com/office/drawing/2014/main" id="{19282BFC-F91C-4385-ACDB-7265D205C26A}"/>
                  </a:ext>
                </a:extLst>
              </p:cNvPr>
              <p:cNvSpPr/>
              <p:nvPr/>
            </p:nvSpPr>
            <p:spPr>
              <a:xfrm>
                <a:off x="1469075" y="4107175"/>
                <a:ext cx="4603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8412" h="3118" extrusionOk="0">
                    <a:moveTo>
                      <a:pt x="3940" y="0"/>
                    </a:moveTo>
                    <a:cubicBezTo>
                      <a:pt x="3592" y="0"/>
                      <a:pt x="3251" y="102"/>
                      <a:pt x="2946" y="277"/>
                    </a:cubicBezTo>
                    <a:lnTo>
                      <a:pt x="158" y="2854"/>
                    </a:lnTo>
                    <a:cubicBezTo>
                      <a:pt x="0" y="2960"/>
                      <a:pt x="263" y="3117"/>
                      <a:pt x="789" y="3117"/>
                    </a:cubicBezTo>
                    <a:lnTo>
                      <a:pt x="14782" y="3117"/>
                    </a:lnTo>
                    <a:cubicBezTo>
                      <a:pt x="15203" y="3117"/>
                      <a:pt x="15571" y="3012"/>
                      <a:pt x="15940" y="2854"/>
                    </a:cubicBezTo>
                    <a:lnTo>
                      <a:pt x="18254" y="277"/>
                    </a:lnTo>
                    <a:cubicBezTo>
                      <a:pt x="18412" y="119"/>
                      <a:pt x="18096" y="14"/>
                      <a:pt x="17623" y="14"/>
                    </a:cubicBezTo>
                    <a:lnTo>
                      <a:pt x="4156" y="14"/>
                    </a:lnTo>
                    <a:cubicBezTo>
                      <a:pt x="4084" y="5"/>
                      <a:pt x="4012" y="0"/>
                      <a:pt x="39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407;p60">
                <a:extLst>
                  <a:ext uri="{FF2B5EF4-FFF2-40B4-BE49-F238E27FC236}">
                    <a16:creationId xmlns:a16="http://schemas.microsoft.com/office/drawing/2014/main" id="{8900D796-9BB5-471C-89CE-732D666D8914}"/>
                  </a:ext>
                </a:extLst>
              </p:cNvPr>
              <p:cNvSpPr/>
              <p:nvPr/>
            </p:nvSpPr>
            <p:spPr>
              <a:xfrm>
                <a:off x="1907000" y="4107175"/>
                <a:ext cx="3209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837" h="3118" extrusionOk="0">
                    <a:moveTo>
                      <a:pt x="3332" y="0"/>
                    </a:moveTo>
                    <a:cubicBezTo>
                      <a:pt x="3016" y="0"/>
                      <a:pt x="2682" y="102"/>
                      <a:pt x="2420" y="277"/>
                    </a:cubicBezTo>
                    <a:lnTo>
                      <a:pt x="106" y="2854"/>
                    </a:lnTo>
                    <a:cubicBezTo>
                      <a:pt x="1" y="3012"/>
                      <a:pt x="316" y="3117"/>
                      <a:pt x="842" y="3117"/>
                    </a:cubicBezTo>
                    <a:lnTo>
                      <a:pt x="9627" y="3117"/>
                    </a:lnTo>
                    <a:cubicBezTo>
                      <a:pt x="9996" y="3117"/>
                      <a:pt x="10364" y="3012"/>
                      <a:pt x="10679" y="2854"/>
                    </a:cubicBezTo>
                    <a:lnTo>
                      <a:pt x="12678" y="277"/>
                    </a:lnTo>
                    <a:cubicBezTo>
                      <a:pt x="12836" y="119"/>
                      <a:pt x="12521" y="14"/>
                      <a:pt x="11995" y="14"/>
                    </a:cubicBezTo>
                    <a:lnTo>
                      <a:pt x="3525" y="14"/>
                    </a:lnTo>
                    <a:cubicBezTo>
                      <a:pt x="3462" y="5"/>
                      <a:pt x="3397" y="0"/>
                      <a:pt x="333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408;p60">
                <a:extLst>
                  <a:ext uri="{FF2B5EF4-FFF2-40B4-BE49-F238E27FC236}">
                    <a16:creationId xmlns:a16="http://schemas.microsoft.com/office/drawing/2014/main" id="{38D3BFCB-D52A-4EAD-B60E-A4C3D5B4A4DA}"/>
                  </a:ext>
                </a:extLst>
              </p:cNvPr>
              <p:cNvSpPr/>
              <p:nvPr/>
            </p:nvSpPr>
            <p:spPr>
              <a:xfrm>
                <a:off x="2217375" y="4107175"/>
                <a:ext cx="310400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3131" extrusionOk="0">
                    <a:moveTo>
                      <a:pt x="2945" y="0"/>
                    </a:moveTo>
                    <a:cubicBezTo>
                      <a:pt x="2611" y="0"/>
                      <a:pt x="2313" y="102"/>
                      <a:pt x="2052" y="277"/>
                    </a:cubicBezTo>
                    <a:lnTo>
                      <a:pt x="106" y="2854"/>
                    </a:lnTo>
                    <a:cubicBezTo>
                      <a:pt x="0" y="3012"/>
                      <a:pt x="369" y="3117"/>
                      <a:pt x="842" y="3117"/>
                    </a:cubicBezTo>
                    <a:lnTo>
                      <a:pt x="9680" y="3117"/>
                    </a:lnTo>
                    <a:cubicBezTo>
                      <a:pt x="9743" y="3126"/>
                      <a:pt x="9806" y="3131"/>
                      <a:pt x="9869" y="3131"/>
                    </a:cubicBezTo>
                    <a:cubicBezTo>
                      <a:pt x="10174" y="3131"/>
                      <a:pt x="10479" y="3029"/>
                      <a:pt x="10784" y="2854"/>
                    </a:cubicBezTo>
                    <a:lnTo>
                      <a:pt x="12363" y="277"/>
                    </a:lnTo>
                    <a:cubicBezTo>
                      <a:pt x="12415" y="172"/>
                      <a:pt x="12100" y="14"/>
                      <a:pt x="11626" y="14"/>
                    </a:cubicBezTo>
                    <a:lnTo>
                      <a:pt x="3157" y="14"/>
                    </a:lnTo>
                    <a:cubicBezTo>
                      <a:pt x="3085" y="5"/>
                      <a:pt x="3014" y="0"/>
                      <a:pt x="2945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409;p60">
                <a:extLst>
                  <a:ext uri="{FF2B5EF4-FFF2-40B4-BE49-F238E27FC236}">
                    <a16:creationId xmlns:a16="http://schemas.microsoft.com/office/drawing/2014/main" id="{55AB36D1-59B2-4232-AE66-D9BD35E437EA}"/>
                  </a:ext>
                </a:extLst>
              </p:cNvPr>
              <p:cNvSpPr/>
              <p:nvPr/>
            </p:nvSpPr>
            <p:spPr>
              <a:xfrm>
                <a:off x="2529050" y="4107500"/>
                <a:ext cx="2998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1995" h="3105" extrusionOk="0">
                    <a:moveTo>
                      <a:pt x="2684" y="1"/>
                    </a:moveTo>
                    <a:cubicBezTo>
                      <a:pt x="2315" y="1"/>
                      <a:pt x="1895" y="53"/>
                      <a:pt x="1632" y="316"/>
                    </a:cubicBezTo>
                    <a:lnTo>
                      <a:pt x="106" y="2841"/>
                    </a:lnTo>
                    <a:cubicBezTo>
                      <a:pt x="1" y="2999"/>
                      <a:pt x="316" y="3104"/>
                      <a:pt x="842" y="3104"/>
                    </a:cubicBezTo>
                    <a:lnTo>
                      <a:pt x="9628" y="3104"/>
                    </a:lnTo>
                    <a:cubicBezTo>
                      <a:pt x="10154" y="3104"/>
                      <a:pt x="10627" y="2999"/>
                      <a:pt x="10680" y="2841"/>
                    </a:cubicBezTo>
                    <a:lnTo>
                      <a:pt x="11890" y="316"/>
                    </a:lnTo>
                    <a:cubicBezTo>
                      <a:pt x="11995" y="159"/>
                      <a:pt x="11626" y="1"/>
                      <a:pt x="1115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410;p60">
                <a:extLst>
                  <a:ext uri="{FF2B5EF4-FFF2-40B4-BE49-F238E27FC236}">
                    <a16:creationId xmlns:a16="http://schemas.microsoft.com/office/drawing/2014/main" id="{3A7E0A0D-7923-4307-B227-33250FB989F3}"/>
                  </a:ext>
                </a:extLst>
              </p:cNvPr>
              <p:cNvSpPr/>
              <p:nvPr/>
            </p:nvSpPr>
            <p:spPr>
              <a:xfrm>
                <a:off x="2846000" y="4107500"/>
                <a:ext cx="1686025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67441" h="3158" extrusionOk="0">
                    <a:moveTo>
                      <a:pt x="2263" y="1"/>
                    </a:moveTo>
                    <a:cubicBezTo>
                      <a:pt x="1737" y="1"/>
                      <a:pt x="1316" y="159"/>
                      <a:pt x="1211" y="316"/>
                    </a:cubicBezTo>
                    <a:lnTo>
                      <a:pt x="106" y="2841"/>
                    </a:lnTo>
                    <a:cubicBezTo>
                      <a:pt x="1" y="2999"/>
                      <a:pt x="369" y="3104"/>
                      <a:pt x="895" y="3104"/>
                    </a:cubicBezTo>
                    <a:lnTo>
                      <a:pt x="66546" y="3157"/>
                    </a:lnTo>
                    <a:cubicBezTo>
                      <a:pt x="67072" y="3157"/>
                      <a:pt x="67440" y="3052"/>
                      <a:pt x="67388" y="2894"/>
                    </a:cubicBezTo>
                    <a:lnTo>
                      <a:pt x="66546" y="369"/>
                    </a:lnTo>
                    <a:cubicBezTo>
                      <a:pt x="66493" y="211"/>
                      <a:pt x="66020" y="53"/>
                      <a:pt x="65546" y="53"/>
                    </a:cubicBezTo>
                    <a:lnTo>
                      <a:pt x="22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411;p60">
                <a:extLst>
                  <a:ext uri="{FF2B5EF4-FFF2-40B4-BE49-F238E27FC236}">
                    <a16:creationId xmlns:a16="http://schemas.microsoft.com/office/drawing/2014/main" id="{DCDEC5D0-F56F-46CE-BB18-6261618B83CF}"/>
                  </a:ext>
                </a:extLst>
              </p:cNvPr>
              <p:cNvSpPr/>
              <p:nvPr/>
            </p:nvSpPr>
            <p:spPr>
              <a:xfrm>
                <a:off x="4551725" y="4110125"/>
                <a:ext cx="2919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3053" extrusionOk="0">
                    <a:moveTo>
                      <a:pt x="842" y="1"/>
                    </a:moveTo>
                    <a:cubicBezTo>
                      <a:pt x="368" y="1"/>
                      <a:pt x="0" y="106"/>
                      <a:pt x="53" y="264"/>
                    </a:cubicBezTo>
                    <a:lnTo>
                      <a:pt x="947" y="2789"/>
                    </a:lnTo>
                    <a:cubicBezTo>
                      <a:pt x="1000" y="2947"/>
                      <a:pt x="1473" y="3052"/>
                      <a:pt x="1999" y="3052"/>
                    </a:cubicBezTo>
                    <a:lnTo>
                      <a:pt x="10784" y="3052"/>
                    </a:lnTo>
                    <a:cubicBezTo>
                      <a:pt x="11310" y="3052"/>
                      <a:pt x="11678" y="2947"/>
                      <a:pt x="11573" y="2789"/>
                    </a:cubicBezTo>
                    <a:lnTo>
                      <a:pt x="10363" y="264"/>
                    </a:lnTo>
                    <a:cubicBezTo>
                      <a:pt x="10258" y="106"/>
                      <a:pt x="9837" y="1"/>
                      <a:pt x="931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412;p60">
                <a:extLst>
                  <a:ext uri="{FF2B5EF4-FFF2-40B4-BE49-F238E27FC236}">
                    <a16:creationId xmlns:a16="http://schemas.microsoft.com/office/drawing/2014/main" id="{706B632D-B5E5-49A8-86D9-745FDBD9C4D1}"/>
                  </a:ext>
                </a:extLst>
              </p:cNvPr>
              <p:cNvSpPr/>
              <p:nvPr/>
            </p:nvSpPr>
            <p:spPr>
              <a:xfrm>
                <a:off x="4851575" y="4109800"/>
                <a:ext cx="3025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3118" extrusionOk="0">
                    <a:moveTo>
                      <a:pt x="9501" y="1"/>
                    </a:moveTo>
                    <a:cubicBezTo>
                      <a:pt x="9438" y="1"/>
                      <a:pt x="9374" y="5"/>
                      <a:pt x="9311" y="14"/>
                    </a:cubicBezTo>
                    <a:lnTo>
                      <a:pt x="842" y="14"/>
                    </a:lnTo>
                    <a:cubicBezTo>
                      <a:pt x="368" y="14"/>
                      <a:pt x="0" y="119"/>
                      <a:pt x="53" y="277"/>
                    </a:cubicBezTo>
                    <a:lnTo>
                      <a:pt x="1368" y="2802"/>
                    </a:lnTo>
                    <a:cubicBezTo>
                      <a:pt x="1473" y="2960"/>
                      <a:pt x="1946" y="3118"/>
                      <a:pt x="2473" y="3118"/>
                    </a:cubicBezTo>
                    <a:lnTo>
                      <a:pt x="11258" y="3118"/>
                    </a:lnTo>
                    <a:cubicBezTo>
                      <a:pt x="11784" y="3118"/>
                      <a:pt x="12099" y="2960"/>
                      <a:pt x="11994" y="2802"/>
                    </a:cubicBezTo>
                    <a:lnTo>
                      <a:pt x="10416" y="277"/>
                    </a:lnTo>
                    <a:cubicBezTo>
                      <a:pt x="10111" y="103"/>
                      <a:pt x="9806" y="1"/>
                      <a:pt x="95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413;p60">
                <a:extLst>
                  <a:ext uri="{FF2B5EF4-FFF2-40B4-BE49-F238E27FC236}">
                    <a16:creationId xmlns:a16="http://schemas.microsoft.com/office/drawing/2014/main" id="{C83DFDD3-5C11-4578-A2A8-FFEAFE707925}"/>
                  </a:ext>
                </a:extLst>
              </p:cNvPr>
              <p:cNvSpPr/>
              <p:nvPr/>
            </p:nvSpPr>
            <p:spPr>
              <a:xfrm>
                <a:off x="5152725" y="4109800"/>
                <a:ext cx="31302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521" h="3118" extrusionOk="0">
                    <a:moveTo>
                      <a:pt x="9501" y="1"/>
                    </a:moveTo>
                    <a:cubicBezTo>
                      <a:pt x="9438" y="1"/>
                      <a:pt x="9375" y="5"/>
                      <a:pt x="9312" y="14"/>
                    </a:cubicBezTo>
                    <a:lnTo>
                      <a:pt x="790" y="14"/>
                    </a:lnTo>
                    <a:cubicBezTo>
                      <a:pt x="316" y="14"/>
                      <a:pt x="1" y="119"/>
                      <a:pt x="106" y="277"/>
                    </a:cubicBezTo>
                    <a:lnTo>
                      <a:pt x="1737" y="2855"/>
                    </a:lnTo>
                    <a:cubicBezTo>
                      <a:pt x="2105" y="3065"/>
                      <a:pt x="2473" y="3118"/>
                      <a:pt x="2894" y="3118"/>
                    </a:cubicBezTo>
                    <a:lnTo>
                      <a:pt x="11679" y="3118"/>
                    </a:lnTo>
                    <a:cubicBezTo>
                      <a:pt x="12205" y="3118"/>
                      <a:pt x="12521" y="3012"/>
                      <a:pt x="12363" y="2855"/>
                    </a:cubicBezTo>
                    <a:lnTo>
                      <a:pt x="10416" y="277"/>
                    </a:lnTo>
                    <a:cubicBezTo>
                      <a:pt x="10111" y="103"/>
                      <a:pt x="9806" y="1"/>
                      <a:pt x="95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14;p60">
                <a:extLst>
                  <a:ext uri="{FF2B5EF4-FFF2-40B4-BE49-F238E27FC236}">
                    <a16:creationId xmlns:a16="http://schemas.microsoft.com/office/drawing/2014/main" id="{91913675-1B82-4F6E-8FC9-097614D951C6}"/>
                  </a:ext>
                </a:extLst>
              </p:cNvPr>
              <p:cNvSpPr/>
              <p:nvPr/>
            </p:nvSpPr>
            <p:spPr>
              <a:xfrm>
                <a:off x="5452575" y="4110125"/>
                <a:ext cx="3235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12942" h="3119" extrusionOk="0">
                    <a:moveTo>
                      <a:pt x="790" y="1"/>
                    </a:moveTo>
                    <a:cubicBezTo>
                      <a:pt x="316" y="1"/>
                      <a:pt x="1" y="106"/>
                      <a:pt x="158" y="264"/>
                    </a:cubicBezTo>
                    <a:lnTo>
                      <a:pt x="2210" y="2842"/>
                    </a:lnTo>
                    <a:cubicBezTo>
                      <a:pt x="2471" y="3016"/>
                      <a:pt x="2805" y="3118"/>
                      <a:pt x="3121" y="3118"/>
                    </a:cubicBezTo>
                    <a:cubicBezTo>
                      <a:pt x="3187" y="3118"/>
                      <a:pt x="3252" y="3114"/>
                      <a:pt x="3315" y="3105"/>
                    </a:cubicBezTo>
                    <a:lnTo>
                      <a:pt x="12152" y="3105"/>
                    </a:lnTo>
                    <a:cubicBezTo>
                      <a:pt x="12626" y="3105"/>
                      <a:pt x="12941" y="2999"/>
                      <a:pt x="12784" y="2842"/>
                    </a:cubicBezTo>
                    <a:lnTo>
                      <a:pt x="10416" y="264"/>
                    </a:lnTo>
                    <a:cubicBezTo>
                      <a:pt x="10101" y="54"/>
                      <a:pt x="9680" y="1"/>
                      <a:pt x="92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15;p60">
                <a:extLst>
                  <a:ext uri="{FF2B5EF4-FFF2-40B4-BE49-F238E27FC236}">
                    <a16:creationId xmlns:a16="http://schemas.microsoft.com/office/drawing/2014/main" id="{E3690ACC-34A0-4836-B54C-FB083CE8770C}"/>
                  </a:ext>
                </a:extLst>
              </p:cNvPr>
              <p:cNvSpPr/>
              <p:nvPr/>
            </p:nvSpPr>
            <p:spPr>
              <a:xfrm>
                <a:off x="5755050" y="4110125"/>
                <a:ext cx="3327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3119" extrusionOk="0">
                    <a:moveTo>
                      <a:pt x="790" y="1"/>
                    </a:moveTo>
                    <a:cubicBezTo>
                      <a:pt x="264" y="1"/>
                      <a:pt x="1" y="159"/>
                      <a:pt x="106" y="264"/>
                    </a:cubicBezTo>
                    <a:lnTo>
                      <a:pt x="2526" y="2842"/>
                    </a:lnTo>
                    <a:cubicBezTo>
                      <a:pt x="2831" y="3016"/>
                      <a:pt x="3172" y="3118"/>
                      <a:pt x="3519" y="3118"/>
                    </a:cubicBezTo>
                    <a:cubicBezTo>
                      <a:pt x="3591" y="3118"/>
                      <a:pt x="3663" y="3114"/>
                      <a:pt x="3736" y="3105"/>
                    </a:cubicBezTo>
                    <a:lnTo>
                      <a:pt x="12521" y="3105"/>
                    </a:lnTo>
                    <a:cubicBezTo>
                      <a:pt x="13047" y="3105"/>
                      <a:pt x="13310" y="2999"/>
                      <a:pt x="13152" y="2842"/>
                    </a:cubicBezTo>
                    <a:lnTo>
                      <a:pt x="10469" y="264"/>
                    </a:lnTo>
                    <a:cubicBezTo>
                      <a:pt x="10101" y="106"/>
                      <a:pt x="9680" y="1"/>
                      <a:pt x="92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16;p60">
                <a:extLst>
                  <a:ext uri="{FF2B5EF4-FFF2-40B4-BE49-F238E27FC236}">
                    <a16:creationId xmlns:a16="http://schemas.microsoft.com/office/drawing/2014/main" id="{3861B625-7AD5-484E-B9AC-51D275489EC1}"/>
                  </a:ext>
                </a:extLst>
              </p:cNvPr>
              <p:cNvSpPr/>
              <p:nvPr/>
            </p:nvSpPr>
            <p:spPr>
              <a:xfrm>
                <a:off x="1666325" y="3927325"/>
                <a:ext cx="5813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23253" h="3105" extrusionOk="0">
                    <a:moveTo>
                      <a:pt x="4104" y="1"/>
                    </a:moveTo>
                    <a:cubicBezTo>
                      <a:pt x="3683" y="1"/>
                      <a:pt x="3315" y="54"/>
                      <a:pt x="2947" y="264"/>
                    </a:cubicBezTo>
                    <a:lnTo>
                      <a:pt x="159" y="2842"/>
                    </a:lnTo>
                    <a:cubicBezTo>
                      <a:pt x="1" y="2999"/>
                      <a:pt x="264" y="3105"/>
                      <a:pt x="737" y="3105"/>
                    </a:cubicBezTo>
                    <a:lnTo>
                      <a:pt x="19938" y="3105"/>
                    </a:lnTo>
                    <a:cubicBezTo>
                      <a:pt x="20306" y="3105"/>
                      <a:pt x="20727" y="3052"/>
                      <a:pt x="21043" y="2842"/>
                    </a:cubicBezTo>
                    <a:lnTo>
                      <a:pt x="23147" y="264"/>
                    </a:lnTo>
                    <a:cubicBezTo>
                      <a:pt x="23252" y="106"/>
                      <a:pt x="22989" y="1"/>
                      <a:pt x="2256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417;p60">
                <a:extLst>
                  <a:ext uri="{FF2B5EF4-FFF2-40B4-BE49-F238E27FC236}">
                    <a16:creationId xmlns:a16="http://schemas.microsoft.com/office/drawing/2014/main" id="{715DE143-7BCA-4AE8-8794-1EE07FBAD5CC}"/>
                  </a:ext>
                </a:extLst>
              </p:cNvPr>
              <p:cNvSpPr/>
              <p:nvPr/>
            </p:nvSpPr>
            <p:spPr>
              <a:xfrm>
                <a:off x="2231850" y="3927325"/>
                <a:ext cx="29327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731" h="3118" extrusionOk="0">
                    <a:moveTo>
                      <a:pt x="3209" y="1"/>
                    </a:moveTo>
                    <a:cubicBezTo>
                      <a:pt x="2841" y="1"/>
                      <a:pt x="2473" y="106"/>
                      <a:pt x="2157" y="264"/>
                    </a:cubicBezTo>
                    <a:lnTo>
                      <a:pt x="105" y="2842"/>
                    </a:lnTo>
                    <a:cubicBezTo>
                      <a:pt x="0" y="2999"/>
                      <a:pt x="316" y="3105"/>
                      <a:pt x="789" y="3105"/>
                    </a:cubicBezTo>
                    <a:lnTo>
                      <a:pt x="8838" y="3105"/>
                    </a:lnTo>
                    <a:cubicBezTo>
                      <a:pt x="8901" y="3114"/>
                      <a:pt x="8964" y="3118"/>
                      <a:pt x="9027" y="3118"/>
                    </a:cubicBezTo>
                    <a:cubicBezTo>
                      <a:pt x="9332" y="3118"/>
                      <a:pt x="9637" y="3016"/>
                      <a:pt x="9942" y="2842"/>
                    </a:cubicBezTo>
                    <a:lnTo>
                      <a:pt x="11678" y="264"/>
                    </a:lnTo>
                    <a:cubicBezTo>
                      <a:pt x="11731" y="159"/>
                      <a:pt x="11468" y="1"/>
                      <a:pt x="1099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18;p60">
                <a:extLst>
                  <a:ext uri="{FF2B5EF4-FFF2-40B4-BE49-F238E27FC236}">
                    <a16:creationId xmlns:a16="http://schemas.microsoft.com/office/drawing/2014/main" id="{D6A18109-BAB8-4100-9EFE-577B270127F8}"/>
                  </a:ext>
                </a:extLst>
              </p:cNvPr>
              <p:cNvSpPr/>
              <p:nvPr/>
            </p:nvSpPr>
            <p:spPr>
              <a:xfrm>
                <a:off x="2517225" y="3927325"/>
                <a:ext cx="2827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1311" h="3105" extrusionOk="0">
                    <a:moveTo>
                      <a:pt x="2788" y="1"/>
                    </a:moveTo>
                    <a:cubicBezTo>
                      <a:pt x="2420" y="1"/>
                      <a:pt x="2105" y="106"/>
                      <a:pt x="1789" y="317"/>
                    </a:cubicBezTo>
                    <a:lnTo>
                      <a:pt x="106" y="2842"/>
                    </a:lnTo>
                    <a:cubicBezTo>
                      <a:pt x="0" y="2999"/>
                      <a:pt x="316" y="3105"/>
                      <a:pt x="789" y="3105"/>
                    </a:cubicBezTo>
                    <a:lnTo>
                      <a:pt x="8838" y="3105"/>
                    </a:lnTo>
                    <a:cubicBezTo>
                      <a:pt x="9311" y="3105"/>
                      <a:pt x="9732" y="2999"/>
                      <a:pt x="9837" y="2842"/>
                    </a:cubicBezTo>
                    <a:lnTo>
                      <a:pt x="11205" y="317"/>
                    </a:lnTo>
                    <a:cubicBezTo>
                      <a:pt x="11310" y="159"/>
                      <a:pt x="10995" y="1"/>
                      <a:pt x="1052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419;p60">
                <a:extLst>
                  <a:ext uri="{FF2B5EF4-FFF2-40B4-BE49-F238E27FC236}">
                    <a16:creationId xmlns:a16="http://schemas.microsoft.com/office/drawing/2014/main" id="{90E3DAFC-DE12-44E7-B869-94ED0B1F372D}"/>
                  </a:ext>
                </a:extLst>
              </p:cNvPr>
              <p:cNvSpPr/>
              <p:nvPr/>
            </p:nvSpPr>
            <p:spPr>
              <a:xfrm>
                <a:off x="2802600" y="3928650"/>
                <a:ext cx="272250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10890" h="3052" extrusionOk="0">
                    <a:moveTo>
                      <a:pt x="2368" y="1"/>
                    </a:moveTo>
                    <a:cubicBezTo>
                      <a:pt x="1894" y="1"/>
                      <a:pt x="1474" y="106"/>
                      <a:pt x="1421" y="264"/>
                    </a:cubicBezTo>
                    <a:lnTo>
                      <a:pt x="106" y="2789"/>
                    </a:lnTo>
                    <a:cubicBezTo>
                      <a:pt x="1" y="2946"/>
                      <a:pt x="316" y="3052"/>
                      <a:pt x="790" y="3052"/>
                    </a:cubicBezTo>
                    <a:lnTo>
                      <a:pt x="8838" y="3052"/>
                    </a:lnTo>
                    <a:cubicBezTo>
                      <a:pt x="9312" y="3052"/>
                      <a:pt x="9785" y="2946"/>
                      <a:pt x="9838" y="2789"/>
                    </a:cubicBezTo>
                    <a:lnTo>
                      <a:pt x="10837" y="264"/>
                    </a:lnTo>
                    <a:cubicBezTo>
                      <a:pt x="10890" y="106"/>
                      <a:pt x="10574" y="1"/>
                      <a:pt x="101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420;p60">
                <a:extLst>
                  <a:ext uri="{FF2B5EF4-FFF2-40B4-BE49-F238E27FC236}">
                    <a16:creationId xmlns:a16="http://schemas.microsoft.com/office/drawing/2014/main" id="{D63D4154-62BA-4558-80FA-C45F6C4D68F7}"/>
                  </a:ext>
                </a:extLst>
              </p:cNvPr>
              <p:cNvSpPr/>
              <p:nvPr/>
            </p:nvSpPr>
            <p:spPr>
              <a:xfrm>
                <a:off x="3087975" y="3928650"/>
                <a:ext cx="2604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3105" extrusionOk="0">
                    <a:moveTo>
                      <a:pt x="1895" y="1"/>
                    </a:moveTo>
                    <a:cubicBezTo>
                      <a:pt x="1474" y="1"/>
                      <a:pt x="1053" y="106"/>
                      <a:pt x="1000" y="264"/>
                    </a:cubicBezTo>
                    <a:lnTo>
                      <a:pt x="54" y="2789"/>
                    </a:lnTo>
                    <a:cubicBezTo>
                      <a:pt x="1" y="2946"/>
                      <a:pt x="317" y="3104"/>
                      <a:pt x="790" y="3104"/>
                    </a:cubicBezTo>
                    <a:lnTo>
                      <a:pt x="8839" y="3104"/>
                    </a:lnTo>
                    <a:cubicBezTo>
                      <a:pt x="9312" y="3104"/>
                      <a:pt x="9733" y="2946"/>
                      <a:pt x="9785" y="2789"/>
                    </a:cubicBezTo>
                    <a:lnTo>
                      <a:pt x="10364" y="264"/>
                    </a:lnTo>
                    <a:cubicBezTo>
                      <a:pt x="10417" y="106"/>
                      <a:pt x="10101" y="1"/>
                      <a:pt x="962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21;p60">
                <a:extLst>
                  <a:ext uri="{FF2B5EF4-FFF2-40B4-BE49-F238E27FC236}">
                    <a16:creationId xmlns:a16="http://schemas.microsoft.com/office/drawing/2014/main" id="{C3FD1B65-C8B8-4F71-A46F-2BA11929AF71}"/>
                  </a:ext>
                </a:extLst>
              </p:cNvPr>
              <p:cNvSpPr/>
              <p:nvPr/>
            </p:nvSpPr>
            <p:spPr>
              <a:xfrm>
                <a:off x="3372050" y="3928650"/>
                <a:ext cx="2512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3105" extrusionOk="0">
                    <a:moveTo>
                      <a:pt x="1526" y="1"/>
                    </a:moveTo>
                    <a:cubicBezTo>
                      <a:pt x="1053" y="1"/>
                      <a:pt x="632" y="106"/>
                      <a:pt x="632" y="264"/>
                    </a:cubicBezTo>
                    <a:lnTo>
                      <a:pt x="53" y="2841"/>
                    </a:lnTo>
                    <a:cubicBezTo>
                      <a:pt x="1" y="2946"/>
                      <a:pt x="369" y="3104"/>
                      <a:pt x="842" y="3104"/>
                    </a:cubicBezTo>
                    <a:lnTo>
                      <a:pt x="8891" y="3104"/>
                    </a:lnTo>
                    <a:cubicBezTo>
                      <a:pt x="9364" y="3104"/>
                      <a:pt x="9785" y="2946"/>
                      <a:pt x="9785" y="2841"/>
                    </a:cubicBezTo>
                    <a:lnTo>
                      <a:pt x="10048" y="264"/>
                    </a:lnTo>
                    <a:cubicBezTo>
                      <a:pt x="10048" y="106"/>
                      <a:pt x="9680" y="1"/>
                      <a:pt x="92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22;p60">
                <a:extLst>
                  <a:ext uri="{FF2B5EF4-FFF2-40B4-BE49-F238E27FC236}">
                    <a16:creationId xmlns:a16="http://schemas.microsoft.com/office/drawing/2014/main" id="{3BBAD674-5E0E-4E45-B076-6CB352673CEF}"/>
                  </a:ext>
                </a:extLst>
              </p:cNvPr>
              <p:cNvSpPr/>
              <p:nvPr/>
            </p:nvSpPr>
            <p:spPr>
              <a:xfrm>
                <a:off x="3657425" y="3928650"/>
                <a:ext cx="2433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733" h="3105" extrusionOk="0">
                    <a:moveTo>
                      <a:pt x="1053" y="1"/>
                    </a:moveTo>
                    <a:cubicBezTo>
                      <a:pt x="579" y="1"/>
                      <a:pt x="211" y="106"/>
                      <a:pt x="211" y="264"/>
                    </a:cubicBezTo>
                    <a:lnTo>
                      <a:pt x="1" y="2841"/>
                    </a:lnTo>
                    <a:cubicBezTo>
                      <a:pt x="1" y="2999"/>
                      <a:pt x="369" y="3104"/>
                      <a:pt x="843" y="3104"/>
                    </a:cubicBezTo>
                    <a:lnTo>
                      <a:pt x="8891" y="3104"/>
                    </a:lnTo>
                    <a:cubicBezTo>
                      <a:pt x="9365" y="3104"/>
                      <a:pt x="9733" y="2999"/>
                      <a:pt x="9733" y="2841"/>
                    </a:cubicBezTo>
                    <a:lnTo>
                      <a:pt x="9628" y="264"/>
                    </a:lnTo>
                    <a:cubicBezTo>
                      <a:pt x="9628" y="106"/>
                      <a:pt x="9207" y="1"/>
                      <a:pt x="8786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23;p60">
                <a:extLst>
                  <a:ext uri="{FF2B5EF4-FFF2-40B4-BE49-F238E27FC236}">
                    <a16:creationId xmlns:a16="http://schemas.microsoft.com/office/drawing/2014/main" id="{B776CD5A-0294-490E-8D86-80D05C5610D8}"/>
                  </a:ext>
                </a:extLst>
              </p:cNvPr>
              <p:cNvSpPr/>
              <p:nvPr/>
            </p:nvSpPr>
            <p:spPr>
              <a:xfrm>
                <a:off x="3937550" y="3928650"/>
                <a:ext cx="248600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3105" extrusionOk="0">
                    <a:moveTo>
                      <a:pt x="790" y="1"/>
                    </a:moveTo>
                    <a:cubicBezTo>
                      <a:pt x="316" y="1"/>
                      <a:pt x="1" y="106"/>
                      <a:pt x="1" y="264"/>
                    </a:cubicBezTo>
                    <a:lnTo>
                      <a:pt x="159" y="2841"/>
                    </a:lnTo>
                    <a:cubicBezTo>
                      <a:pt x="159" y="2999"/>
                      <a:pt x="579" y="3104"/>
                      <a:pt x="1053" y="3104"/>
                    </a:cubicBezTo>
                    <a:lnTo>
                      <a:pt x="9101" y="3104"/>
                    </a:lnTo>
                    <a:cubicBezTo>
                      <a:pt x="9575" y="3104"/>
                      <a:pt x="9943" y="2999"/>
                      <a:pt x="9890" y="2841"/>
                    </a:cubicBezTo>
                    <a:lnTo>
                      <a:pt x="9417" y="264"/>
                    </a:lnTo>
                    <a:cubicBezTo>
                      <a:pt x="9364" y="106"/>
                      <a:pt x="8996" y="1"/>
                      <a:pt x="852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24;p60">
                <a:extLst>
                  <a:ext uri="{FF2B5EF4-FFF2-40B4-BE49-F238E27FC236}">
                    <a16:creationId xmlns:a16="http://schemas.microsoft.com/office/drawing/2014/main" id="{AC077520-AE84-4251-93F6-8E33791AD851}"/>
                  </a:ext>
                </a:extLst>
              </p:cNvPr>
              <p:cNvSpPr/>
              <p:nvPr/>
            </p:nvSpPr>
            <p:spPr>
              <a:xfrm>
                <a:off x="4212425" y="3928650"/>
                <a:ext cx="2577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0311" h="3105" extrusionOk="0">
                    <a:moveTo>
                      <a:pt x="789" y="1"/>
                    </a:moveTo>
                    <a:cubicBezTo>
                      <a:pt x="316" y="1"/>
                      <a:pt x="0" y="158"/>
                      <a:pt x="0" y="316"/>
                    </a:cubicBezTo>
                    <a:lnTo>
                      <a:pt x="579" y="2841"/>
                    </a:lnTo>
                    <a:cubicBezTo>
                      <a:pt x="579" y="2999"/>
                      <a:pt x="1000" y="3104"/>
                      <a:pt x="1473" y="3104"/>
                    </a:cubicBezTo>
                    <a:lnTo>
                      <a:pt x="9522" y="3104"/>
                    </a:lnTo>
                    <a:cubicBezTo>
                      <a:pt x="9995" y="3104"/>
                      <a:pt x="10311" y="2999"/>
                      <a:pt x="10311" y="2841"/>
                    </a:cubicBezTo>
                    <a:lnTo>
                      <a:pt x="9416" y="316"/>
                    </a:lnTo>
                    <a:cubicBezTo>
                      <a:pt x="9364" y="158"/>
                      <a:pt x="8943" y="1"/>
                      <a:pt x="852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25;p60">
                <a:extLst>
                  <a:ext uri="{FF2B5EF4-FFF2-40B4-BE49-F238E27FC236}">
                    <a16:creationId xmlns:a16="http://schemas.microsoft.com/office/drawing/2014/main" id="{E0F305D8-77AA-4A74-97E0-D255EE1855DF}"/>
                  </a:ext>
                </a:extLst>
              </p:cNvPr>
              <p:cNvSpPr/>
              <p:nvPr/>
            </p:nvSpPr>
            <p:spPr>
              <a:xfrm>
                <a:off x="4485950" y="3929975"/>
                <a:ext cx="269625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10785" h="3052" extrusionOk="0">
                    <a:moveTo>
                      <a:pt x="790" y="0"/>
                    </a:moveTo>
                    <a:cubicBezTo>
                      <a:pt x="317" y="0"/>
                      <a:pt x="1" y="105"/>
                      <a:pt x="54" y="263"/>
                    </a:cubicBezTo>
                    <a:lnTo>
                      <a:pt x="948" y="2788"/>
                    </a:lnTo>
                    <a:cubicBezTo>
                      <a:pt x="1000" y="2946"/>
                      <a:pt x="1421" y="3051"/>
                      <a:pt x="1947" y="3051"/>
                    </a:cubicBezTo>
                    <a:lnTo>
                      <a:pt x="9996" y="3051"/>
                    </a:lnTo>
                    <a:cubicBezTo>
                      <a:pt x="10417" y="3051"/>
                      <a:pt x="10785" y="2946"/>
                      <a:pt x="10680" y="2788"/>
                    </a:cubicBezTo>
                    <a:lnTo>
                      <a:pt x="9470" y="263"/>
                    </a:lnTo>
                    <a:cubicBezTo>
                      <a:pt x="9365" y="105"/>
                      <a:pt x="8944" y="0"/>
                      <a:pt x="852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26;p60">
                <a:extLst>
                  <a:ext uri="{FF2B5EF4-FFF2-40B4-BE49-F238E27FC236}">
                    <a16:creationId xmlns:a16="http://schemas.microsoft.com/office/drawing/2014/main" id="{6A795804-250F-455B-9136-7A0F22A27972}"/>
                  </a:ext>
                </a:extLst>
              </p:cNvPr>
              <p:cNvSpPr/>
              <p:nvPr/>
            </p:nvSpPr>
            <p:spPr>
              <a:xfrm>
                <a:off x="4759501" y="3771848"/>
                <a:ext cx="2801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3118" extrusionOk="0">
                    <a:moveTo>
                      <a:pt x="8712" y="1"/>
                    </a:moveTo>
                    <a:cubicBezTo>
                      <a:pt x="8649" y="1"/>
                      <a:pt x="8586" y="5"/>
                      <a:pt x="8523" y="14"/>
                    </a:cubicBezTo>
                    <a:lnTo>
                      <a:pt x="737" y="14"/>
                    </a:lnTo>
                    <a:cubicBezTo>
                      <a:pt x="316" y="14"/>
                      <a:pt x="1" y="119"/>
                      <a:pt x="106" y="277"/>
                    </a:cubicBezTo>
                    <a:lnTo>
                      <a:pt x="1421" y="2802"/>
                    </a:lnTo>
                    <a:cubicBezTo>
                      <a:pt x="1474" y="2960"/>
                      <a:pt x="1895" y="3118"/>
                      <a:pt x="2368" y="3118"/>
                    </a:cubicBezTo>
                    <a:lnTo>
                      <a:pt x="10417" y="3118"/>
                    </a:lnTo>
                    <a:cubicBezTo>
                      <a:pt x="10890" y="3118"/>
                      <a:pt x="11206" y="2960"/>
                      <a:pt x="11153" y="2802"/>
                    </a:cubicBezTo>
                    <a:lnTo>
                      <a:pt x="9522" y="277"/>
                    </a:lnTo>
                    <a:cubicBezTo>
                      <a:pt x="9304" y="103"/>
                      <a:pt x="9014" y="1"/>
                      <a:pt x="871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427;p60">
                <a:extLst>
                  <a:ext uri="{FF2B5EF4-FFF2-40B4-BE49-F238E27FC236}">
                    <a16:creationId xmlns:a16="http://schemas.microsoft.com/office/drawing/2014/main" id="{F9FA6CF1-E036-453A-BED8-6863721A51B6}"/>
                  </a:ext>
                </a:extLst>
              </p:cNvPr>
              <p:cNvSpPr/>
              <p:nvPr/>
            </p:nvSpPr>
            <p:spPr>
              <a:xfrm>
                <a:off x="5034375" y="3929625"/>
                <a:ext cx="2906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3118" extrusionOk="0">
                    <a:moveTo>
                      <a:pt x="8659" y="1"/>
                    </a:moveTo>
                    <a:cubicBezTo>
                      <a:pt x="8596" y="1"/>
                      <a:pt x="8533" y="5"/>
                      <a:pt x="8470" y="14"/>
                    </a:cubicBezTo>
                    <a:lnTo>
                      <a:pt x="737" y="14"/>
                    </a:lnTo>
                    <a:cubicBezTo>
                      <a:pt x="263" y="14"/>
                      <a:pt x="0" y="119"/>
                      <a:pt x="105" y="277"/>
                    </a:cubicBezTo>
                    <a:lnTo>
                      <a:pt x="1736" y="2855"/>
                    </a:lnTo>
                    <a:cubicBezTo>
                      <a:pt x="2052" y="3065"/>
                      <a:pt x="2420" y="3118"/>
                      <a:pt x="2788" y="3118"/>
                    </a:cubicBezTo>
                    <a:lnTo>
                      <a:pt x="10837" y="3118"/>
                    </a:lnTo>
                    <a:cubicBezTo>
                      <a:pt x="11363" y="3118"/>
                      <a:pt x="11626" y="2960"/>
                      <a:pt x="11468" y="2855"/>
                    </a:cubicBezTo>
                    <a:lnTo>
                      <a:pt x="9522" y="277"/>
                    </a:lnTo>
                    <a:cubicBezTo>
                      <a:pt x="9260" y="103"/>
                      <a:pt x="8963" y="1"/>
                      <a:pt x="86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428;p60">
                <a:extLst>
                  <a:ext uri="{FF2B5EF4-FFF2-40B4-BE49-F238E27FC236}">
                    <a16:creationId xmlns:a16="http://schemas.microsoft.com/office/drawing/2014/main" id="{D107E384-FDA3-4220-9321-68451C2BB51A}"/>
                  </a:ext>
                </a:extLst>
              </p:cNvPr>
              <p:cNvSpPr/>
              <p:nvPr/>
            </p:nvSpPr>
            <p:spPr>
              <a:xfrm>
                <a:off x="5309225" y="3929975"/>
                <a:ext cx="2998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1995" h="3104" extrusionOk="0">
                    <a:moveTo>
                      <a:pt x="684" y="0"/>
                    </a:moveTo>
                    <a:cubicBezTo>
                      <a:pt x="264" y="0"/>
                      <a:pt x="1" y="105"/>
                      <a:pt x="106" y="263"/>
                    </a:cubicBezTo>
                    <a:lnTo>
                      <a:pt x="2157" y="2841"/>
                    </a:lnTo>
                    <a:cubicBezTo>
                      <a:pt x="2473" y="3051"/>
                      <a:pt x="2841" y="3104"/>
                      <a:pt x="3210" y="3104"/>
                    </a:cubicBezTo>
                    <a:lnTo>
                      <a:pt x="11258" y="3104"/>
                    </a:lnTo>
                    <a:cubicBezTo>
                      <a:pt x="11732" y="3104"/>
                      <a:pt x="11995" y="2999"/>
                      <a:pt x="11889" y="2841"/>
                    </a:cubicBezTo>
                    <a:lnTo>
                      <a:pt x="9522" y="263"/>
                    </a:lnTo>
                    <a:cubicBezTo>
                      <a:pt x="9206" y="53"/>
                      <a:pt x="8838" y="0"/>
                      <a:pt x="841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429;p60">
                <a:extLst>
                  <a:ext uri="{FF2B5EF4-FFF2-40B4-BE49-F238E27FC236}">
                    <a16:creationId xmlns:a16="http://schemas.microsoft.com/office/drawing/2014/main" id="{8D26F709-B285-43D8-BA00-7DC8C0A53762}"/>
                  </a:ext>
                </a:extLst>
              </p:cNvPr>
              <p:cNvSpPr/>
              <p:nvPr/>
            </p:nvSpPr>
            <p:spPr>
              <a:xfrm>
                <a:off x="5584100" y="3929975"/>
                <a:ext cx="3117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468" h="3118" extrusionOk="0">
                    <a:moveTo>
                      <a:pt x="684" y="0"/>
                    </a:moveTo>
                    <a:cubicBezTo>
                      <a:pt x="263" y="0"/>
                      <a:pt x="0" y="158"/>
                      <a:pt x="158" y="263"/>
                    </a:cubicBezTo>
                    <a:lnTo>
                      <a:pt x="2578" y="2841"/>
                    </a:lnTo>
                    <a:cubicBezTo>
                      <a:pt x="2839" y="3015"/>
                      <a:pt x="3137" y="3117"/>
                      <a:pt x="3470" y="3117"/>
                    </a:cubicBezTo>
                    <a:cubicBezTo>
                      <a:pt x="3540" y="3117"/>
                      <a:pt x="3610" y="3113"/>
                      <a:pt x="3682" y="3104"/>
                    </a:cubicBezTo>
                    <a:lnTo>
                      <a:pt x="11731" y="3104"/>
                    </a:lnTo>
                    <a:cubicBezTo>
                      <a:pt x="12204" y="3104"/>
                      <a:pt x="12467" y="2999"/>
                      <a:pt x="12257" y="2841"/>
                    </a:cubicBezTo>
                    <a:lnTo>
                      <a:pt x="9522" y="316"/>
                    </a:lnTo>
                    <a:cubicBezTo>
                      <a:pt x="9206" y="105"/>
                      <a:pt x="8785" y="0"/>
                      <a:pt x="841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30;p60">
                <a:extLst>
                  <a:ext uri="{FF2B5EF4-FFF2-40B4-BE49-F238E27FC236}">
                    <a16:creationId xmlns:a16="http://schemas.microsoft.com/office/drawing/2014/main" id="{73FB48B4-0BAD-4478-8C32-5EE9FA692922}"/>
                  </a:ext>
                </a:extLst>
              </p:cNvPr>
              <p:cNvSpPr/>
              <p:nvPr/>
            </p:nvSpPr>
            <p:spPr>
              <a:xfrm>
                <a:off x="1567700" y="4017750"/>
                <a:ext cx="7720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30880" h="3118" extrusionOk="0">
                    <a:moveTo>
                      <a:pt x="3892" y="0"/>
                    </a:moveTo>
                    <a:cubicBezTo>
                      <a:pt x="3557" y="0"/>
                      <a:pt x="3252" y="102"/>
                      <a:pt x="2946" y="277"/>
                    </a:cubicBezTo>
                    <a:lnTo>
                      <a:pt x="158" y="2854"/>
                    </a:lnTo>
                    <a:cubicBezTo>
                      <a:pt x="1" y="2960"/>
                      <a:pt x="264" y="3117"/>
                      <a:pt x="737" y="3117"/>
                    </a:cubicBezTo>
                    <a:lnTo>
                      <a:pt x="27776" y="3117"/>
                    </a:lnTo>
                    <a:cubicBezTo>
                      <a:pt x="28197" y="3117"/>
                      <a:pt x="28565" y="3012"/>
                      <a:pt x="28881" y="2854"/>
                    </a:cubicBezTo>
                    <a:lnTo>
                      <a:pt x="30774" y="277"/>
                    </a:lnTo>
                    <a:cubicBezTo>
                      <a:pt x="30880" y="119"/>
                      <a:pt x="30617" y="14"/>
                      <a:pt x="30143" y="14"/>
                    </a:cubicBezTo>
                    <a:lnTo>
                      <a:pt x="4104" y="14"/>
                    </a:lnTo>
                    <a:cubicBezTo>
                      <a:pt x="4032" y="5"/>
                      <a:pt x="3961" y="0"/>
                      <a:pt x="389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31;p60">
                <a:extLst>
                  <a:ext uri="{FF2B5EF4-FFF2-40B4-BE49-F238E27FC236}">
                    <a16:creationId xmlns:a16="http://schemas.microsoft.com/office/drawing/2014/main" id="{C1A5603E-8DB7-4C3A-975D-39ED9163BD35}"/>
                  </a:ext>
                </a:extLst>
              </p:cNvPr>
              <p:cNvSpPr/>
              <p:nvPr/>
            </p:nvSpPr>
            <p:spPr>
              <a:xfrm>
                <a:off x="2329150" y="4017750"/>
                <a:ext cx="298575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3118" extrusionOk="0">
                    <a:moveTo>
                      <a:pt x="2840" y="0"/>
                    </a:moveTo>
                    <a:cubicBezTo>
                      <a:pt x="2506" y="0"/>
                      <a:pt x="2209" y="102"/>
                      <a:pt x="1947" y="277"/>
                    </a:cubicBezTo>
                    <a:lnTo>
                      <a:pt x="106" y="2854"/>
                    </a:lnTo>
                    <a:cubicBezTo>
                      <a:pt x="1" y="2960"/>
                      <a:pt x="316" y="3117"/>
                      <a:pt x="843" y="3117"/>
                    </a:cubicBezTo>
                    <a:lnTo>
                      <a:pt x="9259" y="3117"/>
                    </a:lnTo>
                    <a:cubicBezTo>
                      <a:pt x="9628" y="3117"/>
                      <a:pt x="9996" y="3065"/>
                      <a:pt x="10311" y="2854"/>
                    </a:cubicBezTo>
                    <a:lnTo>
                      <a:pt x="11837" y="277"/>
                    </a:lnTo>
                    <a:cubicBezTo>
                      <a:pt x="11942" y="119"/>
                      <a:pt x="11627" y="14"/>
                      <a:pt x="11153" y="14"/>
                    </a:cubicBezTo>
                    <a:lnTo>
                      <a:pt x="3052" y="14"/>
                    </a:lnTo>
                    <a:cubicBezTo>
                      <a:pt x="2980" y="5"/>
                      <a:pt x="2909" y="0"/>
                      <a:pt x="28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32;p60">
                <a:extLst>
                  <a:ext uri="{FF2B5EF4-FFF2-40B4-BE49-F238E27FC236}">
                    <a16:creationId xmlns:a16="http://schemas.microsoft.com/office/drawing/2014/main" id="{9BF3D50C-C12B-46E7-9D87-470083BD1B38}"/>
                  </a:ext>
                </a:extLst>
              </p:cNvPr>
              <p:cNvSpPr/>
              <p:nvPr/>
            </p:nvSpPr>
            <p:spPr>
              <a:xfrm>
                <a:off x="2629000" y="4018075"/>
                <a:ext cx="2867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3105" extrusionOk="0">
                    <a:moveTo>
                      <a:pt x="2578" y="1"/>
                    </a:moveTo>
                    <a:cubicBezTo>
                      <a:pt x="2105" y="1"/>
                      <a:pt x="1632" y="106"/>
                      <a:pt x="1526" y="264"/>
                    </a:cubicBezTo>
                    <a:lnTo>
                      <a:pt x="53" y="2841"/>
                    </a:lnTo>
                    <a:cubicBezTo>
                      <a:pt x="1" y="2999"/>
                      <a:pt x="316" y="3104"/>
                      <a:pt x="842" y="3104"/>
                    </a:cubicBezTo>
                    <a:lnTo>
                      <a:pt x="9259" y="3104"/>
                    </a:lnTo>
                    <a:cubicBezTo>
                      <a:pt x="9733" y="3104"/>
                      <a:pt x="10206" y="2999"/>
                      <a:pt x="10259" y="2841"/>
                    </a:cubicBezTo>
                    <a:lnTo>
                      <a:pt x="11416" y="264"/>
                    </a:lnTo>
                    <a:cubicBezTo>
                      <a:pt x="11469" y="106"/>
                      <a:pt x="11153" y="1"/>
                      <a:pt x="1068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33;p60">
                <a:extLst>
                  <a:ext uri="{FF2B5EF4-FFF2-40B4-BE49-F238E27FC236}">
                    <a16:creationId xmlns:a16="http://schemas.microsoft.com/office/drawing/2014/main" id="{9571489F-424B-4EE9-AB84-8D74404C928A}"/>
                  </a:ext>
                </a:extLst>
              </p:cNvPr>
              <p:cNvSpPr/>
              <p:nvPr/>
            </p:nvSpPr>
            <p:spPr>
              <a:xfrm>
                <a:off x="2926225" y="4018075"/>
                <a:ext cx="27752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3105" extrusionOk="0">
                    <a:moveTo>
                      <a:pt x="2157" y="1"/>
                    </a:moveTo>
                    <a:cubicBezTo>
                      <a:pt x="1684" y="1"/>
                      <a:pt x="1263" y="158"/>
                      <a:pt x="1158" y="264"/>
                    </a:cubicBezTo>
                    <a:lnTo>
                      <a:pt x="106" y="2841"/>
                    </a:lnTo>
                    <a:cubicBezTo>
                      <a:pt x="0" y="2999"/>
                      <a:pt x="369" y="3104"/>
                      <a:pt x="842" y="3104"/>
                    </a:cubicBezTo>
                    <a:lnTo>
                      <a:pt x="9312" y="3104"/>
                    </a:lnTo>
                    <a:cubicBezTo>
                      <a:pt x="9785" y="3104"/>
                      <a:pt x="10206" y="2999"/>
                      <a:pt x="10258" y="2841"/>
                    </a:cubicBezTo>
                    <a:lnTo>
                      <a:pt x="11048" y="316"/>
                    </a:lnTo>
                    <a:cubicBezTo>
                      <a:pt x="11100" y="158"/>
                      <a:pt x="10732" y="1"/>
                      <a:pt x="1025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34;p60">
                <a:extLst>
                  <a:ext uri="{FF2B5EF4-FFF2-40B4-BE49-F238E27FC236}">
                    <a16:creationId xmlns:a16="http://schemas.microsoft.com/office/drawing/2014/main" id="{9891C61B-9672-48E5-BC10-A69C252BFA72}"/>
                  </a:ext>
                </a:extLst>
              </p:cNvPr>
              <p:cNvSpPr/>
              <p:nvPr/>
            </p:nvSpPr>
            <p:spPr>
              <a:xfrm>
                <a:off x="3224750" y="4019400"/>
                <a:ext cx="267000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3052" extrusionOk="0">
                    <a:moveTo>
                      <a:pt x="1737" y="0"/>
                    </a:moveTo>
                    <a:cubicBezTo>
                      <a:pt x="1263" y="0"/>
                      <a:pt x="842" y="105"/>
                      <a:pt x="790" y="263"/>
                    </a:cubicBezTo>
                    <a:lnTo>
                      <a:pt x="53" y="2788"/>
                    </a:lnTo>
                    <a:cubicBezTo>
                      <a:pt x="1" y="2946"/>
                      <a:pt x="369" y="3051"/>
                      <a:pt x="895" y="3051"/>
                    </a:cubicBezTo>
                    <a:lnTo>
                      <a:pt x="9259" y="3051"/>
                    </a:lnTo>
                    <a:cubicBezTo>
                      <a:pt x="9785" y="3051"/>
                      <a:pt x="10206" y="2946"/>
                      <a:pt x="10206" y="2788"/>
                    </a:cubicBezTo>
                    <a:lnTo>
                      <a:pt x="10627" y="263"/>
                    </a:lnTo>
                    <a:cubicBezTo>
                      <a:pt x="10680" y="105"/>
                      <a:pt x="10311" y="0"/>
                      <a:pt x="983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35;p60">
                <a:extLst>
                  <a:ext uri="{FF2B5EF4-FFF2-40B4-BE49-F238E27FC236}">
                    <a16:creationId xmlns:a16="http://schemas.microsoft.com/office/drawing/2014/main" id="{693012AA-50F8-4F7A-BC78-CFE1165074C9}"/>
                  </a:ext>
                </a:extLst>
              </p:cNvPr>
              <p:cNvSpPr/>
              <p:nvPr/>
            </p:nvSpPr>
            <p:spPr>
              <a:xfrm>
                <a:off x="3521975" y="4019400"/>
                <a:ext cx="2564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259" h="3104" extrusionOk="0">
                    <a:moveTo>
                      <a:pt x="1316" y="0"/>
                    </a:moveTo>
                    <a:cubicBezTo>
                      <a:pt x="790" y="0"/>
                      <a:pt x="421" y="105"/>
                      <a:pt x="421" y="263"/>
                    </a:cubicBezTo>
                    <a:lnTo>
                      <a:pt x="53" y="2788"/>
                    </a:lnTo>
                    <a:cubicBezTo>
                      <a:pt x="1" y="2946"/>
                      <a:pt x="421" y="3104"/>
                      <a:pt x="895" y="3104"/>
                    </a:cubicBezTo>
                    <a:lnTo>
                      <a:pt x="9312" y="3104"/>
                    </a:lnTo>
                    <a:cubicBezTo>
                      <a:pt x="9838" y="3104"/>
                      <a:pt x="10206" y="2946"/>
                      <a:pt x="10206" y="2788"/>
                    </a:cubicBezTo>
                    <a:lnTo>
                      <a:pt x="10258" y="263"/>
                    </a:lnTo>
                    <a:cubicBezTo>
                      <a:pt x="10258" y="105"/>
                      <a:pt x="9890" y="0"/>
                      <a:pt x="941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36;p60">
                <a:extLst>
                  <a:ext uri="{FF2B5EF4-FFF2-40B4-BE49-F238E27FC236}">
                    <a16:creationId xmlns:a16="http://schemas.microsoft.com/office/drawing/2014/main" id="{D541091E-86FD-42CF-9D47-6FD245BD2F28}"/>
                  </a:ext>
                </a:extLst>
              </p:cNvPr>
              <p:cNvSpPr/>
              <p:nvPr/>
            </p:nvSpPr>
            <p:spPr>
              <a:xfrm>
                <a:off x="3820500" y="4019400"/>
                <a:ext cx="255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207" h="3104" extrusionOk="0">
                    <a:moveTo>
                      <a:pt x="843" y="0"/>
                    </a:moveTo>
                    <a:cubicBezTo>
                      <a:pt x="369" y="0"/>
                      <a:pt x="1" y="105"/>
                      <a:pt x="1" y="263"/>
                    </a:cubicBezTo>
                    <a:lnTo>
                      <a:pt x="1" y="2841"/>
                    </a:lnTo>
                    <a:cubicBezTo>
                      <a:pt x="1" y="2946"/>
                      <a:pt x="422" y="3104"/>
                      <a:pt x="895" y="3104"/>
                    </a:cubicBezTo>
                    <a:lnTo>
                      <a:pt x="9312" y="3104"/>
                    </a:lnTo>
                    <a:cubicBezTo>
                      <a:pt x="9838" y="3104"/>
                      <a:pt x="10206" y="2946"/>
                      <a:pt x="10206" y="2841"/>
                    </a:cubicBezTo>
                    <a:lnTo>
                      <a:pt x="9838" y="263"/>
                    </a:lnTo>
                    <a:cubicBezTo>
                      <a:pt x="9838" y="105"/>
                      <a:pt x="9417" y="0"/>
                      <a:pt x="8944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37;p60">
                <a:extLst>
                  <a:ext uri="{FF2B5EF4-FFF2-40B4-BE49-F238E27FC236}">
                    <a16:creationId xmlns:a16="http://schemas.microsoft.com/office/drawing/2014/main" id="{EEA6A052-1F8B-4B5B-AE8C-353A0C8CAA78}"/>
                  </a:ext>
                </a:extLst>
              </p:cNvPr>
              <p:cNvSpPr/>
              <p:nvPr/>
            </p:nvSpPr>
            <p:spPr>
              <a:xfrm>
                <a:off x="4108525" y="4019400"/>
                <a:ext cx="2643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3104" extrusionOk="0">
                    <a:moveTo>
                      <a:pt x="789" y="0"/>
                    </a:moveTo>
                    <a:cubicBezTo>
                      <a:pt x="316" y="0"/>
                      <a:pt x="0" y="105"/>
                      <a:pt x="0" y="263"/>
                    </a:cubicBezTo>
                    <a:lnTo>
                      <a:pt x="369" y="2841"/>
                    </a:lnTo>
                    <a:cubicBezTo>
                      <a:pt x="369" y="2999"/>
                      <a:pt x="789" y="3104"/>
                      <a:pt x="1315" y="3104"/>
                    </a:cubicBezTo>
                    <a:lnTo>
                      <a:pt x="9732" y="3104"/>
                    </a:lnTo>
                    <a:cubicBezTo>
                      <a:pt x="10258" y="3104"/>
                      <a:pt x="10574" y="2999"/>
                      <a:pt x="10574" y="2841"/>
                    </a:cubicBezTo>
                    <a:lnTo>
                      <a:pt x="9837" y="263"/>
                    </a:lnTo>
                    <a:cubicBezTo>
                      <a:pt x="9837" y="105"/>
                      <a:pt x="9417" y="0"/>
                      <a:pt x="894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38;p60">
                <a:extLst>
                  <a:ext uri="{FF2B5EF4-FFF2-40B4-BE49-F238E27FC236}">
                    <a16:creationId xmlns:a16="http://schemas.microsoft.com/office/drawing/2014/main" id="{340963AF-C971-4964-B04C-BD28DAB9113A}"/>
                  </a:ext>
                </a:extLst>
              </p:cNvPr>
              <p:cNvSpPr/>
              <p:nvPr/>
            </p:nvSpPr>
            <p:spPr>
              <a:xfrm>
                <a:off x="4395225" y="4019400"/>
                <a:ext cx="27620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3104" extrusionOk="0">
                    <a:moveTo>
                      <a:pt x="789" y="0"/>
                    </a:moveTo>
                    <a:cubicBezTo>
                      <a:pt x="316" y="0"/>
                      <a:pt x="0" y="105"/>
                      <a:pt x="53" y="263"/>
                    </a:cubicBezTo>
                    <a:lnTo>
                      <a:pt x="789" y="2841"/>
                    </a:lnTo>
                    <a:cubicBezTo>
                      <a:pt x="842" y="2999"/>
                      <a:pt x="1263" y="3104"/>
                      <a:pt x="1789" y="3104"/>
                    </a:cubicBezTo>
                    <a:lnTo>
                      <a:pt x="10206" y="3104"/>
                    </a:lnTo>
                    <a:cubicBezTo>
                      <a:pt x="10679" y="3104"/>
                      <a:pt x="11047" y="2999"/>
                      <a:pt x="10995" y="2841"/>
                    </a:cubicBezTo>
                    <a:lnTo>
                      <a:pt x="9890" y="263"/>
                    </a:lnTo>
                    <a:cubicBezTo>
                      <a:pt x="9837" y="105"/>
                      <a:pt x="9416" y="0"/>
                      <a:pt x="894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39;p60">
                <a:extLst>
                  <a:ext uri="{FF2B5EF4-FFF2-40B4-BE49-F238E27FC236}">
                    <a16:creationId xmlns:a16="http://schemas.microsoft.com/office/drawing/2014/main" id="{6A194B01-12A8-4617-B30A-3510517DDA22}"/>
                  </a:ext>
                </a:extLst>
              </p:cNvPr>
              <p:cNvSpPr/>
              <p:nvPr/>
            </p:nvSpPr>
            <p:spPr>
              <a:xfrm>
                <a:off x="4681925" y="4019050"/>
                <a:ext cx="28670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3118" extrusionOk="0">
                    <a:moveTo>
                      <a:pt x="9132" y="1"/>
                    </a:moveTo>
                    <a:cubicBezTo>
                      <a:pt x="9069" y="1"/>
                      <a:pt x="9006" y="5"/>
                      <a:pt x="8943" y="14"/>
                    </a:cubicBezTo>
                    <a:lnTo>
                      <a:pt x="842" y="14"/>
                    </a:lnTo>
                    <a:cubicBezTo>
                      <a:pt x="368" y="14"/>
                      <a:pt x="0" y="119"/>
                      <a:pt x="105" y="277"/>
                    </a:cubicBezTo>
                    <a:lnTo>
                      <a:pt x="1210" y="2855"/>
                    </a:lnTo>
                    <a:cubicBezTo>
                      <a:pt x="1315" y="3013"/>
                      <a:pt x="1736" y="3118"/>
                      <a:pt x="2262" y="3118"/>
                    </a:cubicBezTo>
                    <a:lnTo>
                      <a:pt x="10679" y="3118"/>
                    </a:lnTo>
                    <a:cubicBezTo>
                      <a:pt x="11152" y="3118"/>
                      <a:pt x="11468" y="3013"/>
                      <a:pt x="11415" y="2855"/>
                    </a:cubicBezTo>
                    <a:lnTo>
                      <a:pt x="9942" y="277"/>
                    </a:lnTo>
                    <a:cubicBezTo>
                      <a:pt x="9725" y="103"/>
                      <a:pt x="9434" y="1"/>
                      <a:pt x="913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440;p60">
                <a:extLst>
                  <a:ext uri="{FF2B5EF4-FFF2-40B4-BE49-F238E27FC236}">
                    <a16:creationId xmlns:a16="http://schemas.microsoft.com/office/drawing/2014/main" id="{F87C0652-6D1A-4C46-8B33-E1AD527F311E}"/>
                  </a:ext>
                </a:extLst>
              </p:cNvPr>
              <p:cNvSpPr/>
              <p:nvPr/>
            </p:nvSpPr>
            <p:spPr>
              <a:xfrm>
                <a:off x="4969925" y="4019050"/>
                <a:ext cx="2972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11890" h="3132" extrusionOk="0">
                    <a:moveTo>
                      <a:pt x="9103" y="1"/>
                    </a:moveTo>
                    <a:cubicBezTo>
                      <a:pt x="9034" y="1"/>
                      <a:pt x="8963" y="5"/>
                      <a:pt x="8891" y="14"/>
                    </a:cubicBezTo>
                    <a:lnTo>
                      <a:pt x="790" y="14"/>
                    </a:lnTo>
                    <a:cubicBezTo>
                      <a:pt x="316" y="14"/>
                      <a:pt x="1" y="119"/>
                      <a:pt x="106" y="277"/>
                    </a:cubicBezTo>
                    <a:lnTo>
                      <a:pt x="1579" y="2855"/>
                    </a:lnTo>
                    <a:cubicBezTo>
                      <a:pt x="1840" y="3029"/>
                      <a:pt x="2138" y="3131"/>
                      <a:pt x="2471" y="3131"/>
                    </a:cubicBezTo>
                    <a:cubicBezTo>
                      <a:pt x="2541" y="3131"/>
                      <a:pt x="2611" y="3127"/>
                      <a:pt x="2683" y="3118"/>
                    </a:cubicBezTo>
                    <a:lnTo>
                      <a:pt x="11100" y="3118"/>
                    </a:lnTo>
                    <a:cubicBezTo>
                      <a:pt x="11574" y="3118"/>
                      <a:pt x="11889" y="3013"/>
                      <a:pt x="11784" y="2855"/>
                    </a:cubicBezTo>
                    <a:lnTo>
                      <a:pt x="9995" y="277"/>
                    </a:lnTo>
                    <a:cubicBezTo>
                      <a:pt x="9734" y="103"/>
                      <a:pt x="9436" y="1"/>
                      <a:pt x="910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441;p60">
                <a:extLst>
                  <a:ext uri="{FF2B5EF4-FFF2-40B4-BE49-F238E27FC236}">
                    <a16:creationId xmlns:a16="http://schemas.microsoft.com/office/drawing/2014/main" id="{AE52D4CB-A3C5-4852-BEF5-21E3A41A9180}"/>
                  </a:ext>
                </a:extLst>
              </p:cNvPr>
              <p:cNvSpPr/>
              <p:nvPr/>
            </p:nvSpPr>
            <p:spPr>
              <a:xfrm>
                <a:off x="5256625" y="4020375"/>
                <a:ext cx="3077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2310" h="3118" extrusionOk="0">
                    <a:moveTo>
                      <a:pt x="9084" y="0"/>
                    </a:moveTo>
                    <a:cubicBezTo>
                      <a:pt x="9019" y="0"/>
                      <a:pt x="8954" y="5"/>
                      <a:pt x="8891" y="14"/>
                    </a:cubicBezTo>
                    <a:lnTo>
                      <a:pt x="790" y="14"/>
                    </a:lnTo>
                    <a:cubicBezTo>
                      <a:pt x="316" y="14"/>
                      <a:pt x="0" y="119"/>
                      <a:pt x="106" y="277"/>
                    </a:cubicBezTo>
                    <a:lnTo>
                      <a:pt x="1999" y="2802"/>
                    </a:lnTo>
                    <a:cubicBezTo>
                      <a:pt x="2315" y="3012"/>
                      <a:pt x="2736" y="3118"/>
                      <a:pt x="3104" y="3118"/>
                    </a:cubicBezTo>
                    <a:lnTo>
                      <a:pt x="11521" y="3118"/>
                    </a:lnTo>
                    <a:cubicBezTo>
                      <a:pt x="12047" y="3118"/>
                      <a:pt x="12310" y="2960"/>
                      <a:pt x="12205" y="2802"/>
                    </a:cubicBezTo>
                    <a:lnTo>
                      <a:pt x="9995" y="277"/>
                    </a:lnTo>
                    <a:cubicBezTo>
                      <a:pt x="9734" y="103"/>
                      <a:pt x="9400" y="0"/>
                      <a:pt x="9084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442;p60">
                <a:extLst>
                  <a:ext uri="{FF2B5EF4-FFF2-40B4-BE49-F238E27FC236}">
                    <a16:creationId xmlns:a16="http://schemas.microsoft.com/office/drawing/2014/main" id="{E0F4D167-E5B9-456A-A41B-7F2207E2AEFD}"/>
                  </a:ext>
                </a:extLst>
              </p:cNvPr>
              <p:cNvSpPr/>
              <p:nvPr/>
            </p:nvSpPr>
            <p:spPr>
              <a:xfrm>
                <a:off x="5545950" y="4020375"/>
                <a:ext cx="445850" cy="77950"/>
              </a:xfrm>
              <a:custGeom>
                <a:avLst/>
                <a:gdLst/>
                <a:ahLst/>
                <a:cxnLst/>
                <a:rect l="l" t="t" r="r" b="b"/>
                <a:pathLst>
                  <a:path w="17834" h="3118" extrusionOk="0">
                    <a:moveTo>
                      <a:pt x="14048" y="0"/>
                    </a:moveTo>
                    <a:cubicBezTo>
                      <a:pt x="13978" y="0"/>
                      <a:pt x="13908" y="5"/>
                      <a:pt x="13836" y="14"/>
                    </a:cubicBezTo>
                    <a:lnTo>
                      <a:pt x="790" y="14"/>
                    </a:lnTo>
                    <a:cubicBezTo>
                      <a:pt x="264" y="14"/>
                      <a:pt x="1" y="119"/>
                      <a:pt x="158" y="277"/>
                    </a:cubicBezTo>
                    <a:lnTo>
                      <a:pt x="2420" y="2855"/>
                    </a:lnTo>
                    <a:cubicBezTo>
                      <a:pt x="2736" y="3012"/>
                      <a:pt x="3157" y="3118"/>
                      <a:pt x="3525" y="3118"/>
                    </a:cubicBezTo>
                    <a:lnTo>
                      <a:pt x="17097" y="3118"/>
                    </a:lnTo>
                    <a:cubicBezTo>
                      <a:pt x="17571" y="3118"/>
                      <a:pt x="17834" y="3012"/>
                      <a:pt x="17728" y="2855"/>
                    </a:cubicBezTo>
                    <a:lnTo>
                      <a:pt x="14993" y="277"/>
                    </a:lnTo>
                    <a:cubicBezTo>
                      <a:pt x="14688" y="103"/>
                      <a:pt x="14383" y="0"/>
                      <a:pt x="1404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443;p60">
                <a:extLst>
                  <a:ext uri="{FF2B5EF4-FFF2-40B4-BE49-F238E27FC236}">
                    <a16:creationId xmlns:a16="http://schemas.microsoft.com/office/drawing/2014/main" id="{1D207FD4-2446-4BB3-B908-FB10A958EA9A}"/>
                  </a:ext>
                </a:extLst>
              </p:cNvPr>
              <p:cNvSpPr/>
              <p:nvPr/>
            </p:nvSpPr>
            <p:spPr>
              <a:xfrm>
                <a:off x="633975" y="4513875"/>
                <a:ext cx="6292875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51715" h="2000" extrusionOk="0">
                    <a:moveTo>
                      <a:pt x="947" y="1"/>
                    </a:moveTo>
                    <a:cubicBezTo>
                      <a:pt x="0" y="1053"/>
                      <a:pt x="2367" y="1842"/>
                      <a:pt x="6470" y="1842"/>
                    </a:cubicBezTo>
                    <a:lnTo>
                      <a:pt x="245192" y="2000"/>
                    </a:lnTo>
                    <a:cubicBezTo>
                      <a:pt x="249347" y="2000"/>
                      <a:pt x="251715" y="1211"/>
                      <a:pt x="250768" y="211"/>
                    </a:cubicBezTo>
                    <a:lnTo>
                      <a:pt x="250768" y="211"/>
                    </a:lnTo>
                    <a:cubicBezTo>
                      <a:pt x="250084" y="790"/>
                      <a:pt x="248085" y="1158"/>
                      <a:pt x="245192" y="1158"/>
                    </a:cubicBezTo>
                    <a:lnTo>
                      <a:pt x="6470" y="1000"/>
                    </a:lnTo>
                    <a:cubicBezTo>
                      <a:pt x="3630" y="1000"/>
                      <a:pt x="1578" y="579"/>
                      <a:pt x="94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382882-001A-4AE5-B4F8-A4049DDB2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2369" y="1847217"/>
              <a:ext cx="1564023" cy="8746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8BBE4A-0B2B-4F43-BB4D-6C7F24E2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749" y="2717060"/>
              <a:ext cx="1564023" cy="147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86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3"/>
          <p:cNvSpPr txBox="1">
            <a:spLocks noGrp="1"/>
          </p:cNvSpPr>
          <p:nvPr>
            <p:ph type="subTitle" idx="1"/>
          </p:nvPr>
        </p:nvSpPr>
        <p:spPr>
          <a:xfrm>
            <a:off x="618386" y="1359409"/>
            <a:ext cx="5067490" cy="3784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So, according to the current system we concluded that there must be a technological solution for mechanic shop to facilitate people</a:t>
            </a:r>
            <a:r>
              <a:rPr lang="en-US" sz="1600" i="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.</a:t>
            </a:r>
            <a:endParaRPr lang="en-US" sz="1600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Users will be able to book a mechanic services at specific location.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D1D5DB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 will be able to purchase parts, tools and equipment's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.</a:t>
            </a:r>
            <a:endParaRPr lang="en-US" sz="1600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D1D5DB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The admin of the shop will be able to manage the orders, blogs and products using his admin dashboard.</a:t>
            </a:r>
            <a:endParaRPr lang="en-US" sz="1600" b="0" i="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1188" name="Google Shape;1188;p53"/>
          <p:cNvSpPr txBox="1">
            <a:spLocks noGrp="1"/>
          </p:cNvSpPr>
          <p:nvPr>
            <p:ph type="title"/>
          </p:nvPr>
        </p:nvSpPr>
        <p:spPr>
          <a:xfrm>
            <a:off x="720000" y="455334"/>
            <a:ext cx="3454067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grpSp>
        <p:nvGrpSpPr>
          <p:cNvPr id="266" name="Google Shape;571;p43">
            <a:extLst>
              <a:ext uri="{FF2B5EF4-FFF2-40B4-BE49-F238E27FC236}">
                <a16:creationId xmlns:a16="http://schemas.microsoft.com/office/drawing/2014/main" id="{C58DA696-774A-47B8-847A-1718ADE562AE}"/>
              </a:ext>
            </a:extLst>
          </p:cNvPr>
          <p:cNvGrpSpPr/>
          <p:nvPr/>
        </p:nvGrpSpPr>
        <p:grpSpPr>
          <a:xfrm>
            <a:off x="6118025" y="1156747"/>
            <a:ext cx="2456053" cy="2963355"/>
            <a:chOff x="1519600" y="901925"/>
            <a:chExt cx="1933900" cy="2333350"/>
          </a:xfrm>
        </p:grpSpPr>
        <p:sp>
          <p:nvSpPr>
            <p:cNvPr id="267" name="Google Shape;572;p43">
              <a:extLst>
                <a:ext uri="{FF2B5EF4-FFF2-40B4-BE49-F238E27FC236}">
                  <a16:creationId xmlns:a16="http://schemas.microsoft.com/office/drawing/2014/main" id="{E56D3DA9-D82D-4BB2-95F1-FF8707FF5CB6}"/>
                </a:ext>
              </a:extLst>
            </p:cNvPr>
            <p:cNvSpPr/>
            <p:nvPr/>
          </p:nvSpPr>
          <p:spPr>
            <a:xfrm>
              <a:off x="1519600" y="2689250"/>
              <a:ext cx="904000" cy="546025"/>
            </a:xfrm>
            <a:custGeom>
              <a:avLst/>
              <a:gdLst/>
              <a:ahLst/>
              <a:cxnLst/>
              <a:rect l="l" t="t" r="r" b="b"/>
              <a:pathLst>
                <a:path w="36160" h="21841" extrusionOk="0">
                  <a:moveTo>
                    <a:pt x="1718" y="0"/>
                  </a:moveTo>
                  <a:cubicBezTo>
                    <a:pt x="1543" y="0"/>
                    <a:pt x="1368" y="42"/>
                    <a:pt x="1201" y="125"/>
                  </a:cubicBezTo>
                  <a:lnTo>
                    <a:pt x="300" y="659"/>
                  </a:lnTo>
                  <a:cubicBezTo>
                    <a:pt x="0" y="826"/>
                    <a:pt x="0" y="1059"/>
                    <a:pt x="300" y="1226"/>
                  </a:cubicBezTo>
                  <a:lnTo>
                    <a:pt x="19481" y="12334"/>
                  </a:lnTo>
                  <a:cubicBezTo>
                    <a:pt x="19647" y="12367"/>
                    <a:pt x="19714" y="12568"/>
                    <a:pt x="19681" y="12734"/>
                  </a:cubicBezTo>
                  <a:cubicBezTo>
                    <a:pt x="19647" y="12834"/>
                    <a:pt x="19581" y="12901"/>
                    <a:pt x="19481" y="12968"/>
                  </a:cubicBezTo>
                  <a:lnTo>
                    <a:pt x="7005" y="20140"/>
                  </a:lnTo>
                  <a:cubicBezTo>
                    <a:pt x="6838" y="20173"/>
                    <a:pt x="6738" y="20373"/>
                    <a:pt x="6805" y="20540"/>
                  </a:cubicBezTo>
                  <a:cubicBezTo>
                    <a:pt x="6838" y="20640"/>
                    <a:pt x="6872" y="20707"/>
                    <a:pt x="7005" y="20740"/>
                  </a:cubicBezTo>
                  <a:lnTo>
                    <a:pt x="8873" y="21841"/>
                  </a:lnTo>
                  <a:cubicBezTo>
                    <a:pt x="9307" y="21841"/>
                    <a:pt x="9674" y="21841"/>
                    <a:pt x="9974" y="21674"/>
                  </a:cubicBezTo>
                  <a:lnTo>
                    <a:pt x="35859" y="6730"/>
                  </a:lnTo>
                  <a:cubicBezTo>
                    <a:pt x="36159" y="6563"/>
                    <a:pt x="36159" y="6330"/>
                    <a:pt x="35859" y="6163"/>
                  </a:cubicBezTo>
                  <a:lnTo>
                    <a:pt x="33991" y="5062"/>
                  </a:lnTo>
                  <a:cubicBezTo>
                    <a:pt x="33824" y="4979"/>
                    <a:pt x="33649" y="4937"/>
                    <a:pt x="33474" y="4937"/>
                  </a:cubicBezTo>
                  <a:cubicBezTo>
                    <a:pt x="33299" y="4937"/>
                    <a:pt x="33124" y="4979"/>
                    <a:pt x="32957" y="5062"/>
                  </a:cubicBezTo>
                  <a:lnTo>
                    <a:pt x="22449" y="11167"/>
                  </a:lnTo>
                  <a:cubicBezTo>
                    <a:pt x="22283" y="11250"/>
                    <a:pt x="22099" y="11292"/>
                    <a:pt x="21920" y="11292"/>
                  </a:cubicBezTo>
                  <a:cubicBezTo>
                    <a:pt x="21741" y="11292"/>
                    <a:pt x="21565" y="11250"/>
                    <a:pt x="21415" y="11167"/>
                  </a:cubicBezTo>
                  <a:lnTo>
                    <a:pt x="2235" y="125"/>
                  </a:lnTo>
                  <a:cubicBezTo>
                    <a:pt x="2068" y="42"/>
                    <a:pt x="1893" y="0"/>
                    <a:pt x="1718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73;p43">
              <a:extLst>
                <a:ext uri="{FF2B5EF4-FFF2-40B4-BE49-F238E27FC236}">
                  <a16:creationId xmlns:a16="http://schemas.microsoft.com/office/drawing/2014/main" id="{1E738DF1-7476-4A79-A913-218BCE978A46}"/>
                </a:ext>
              </a:extLst>
            </p:cNvPr>
            <p:cNvSpPr/>
            <p:nvPr/>
          </p:nvSpPr>
          <p:spPr>
            <a:xfrm>
              <a:off x="2577850" y="2557275"/>
              <a:ext cx="875650" cy="548750"/>
            </a:xfrm>
            <a:custGeom>
              <a:avLst/>
              <a:gdLst/>
              <a:ahLst/>
              <a:cxnLst/>
              <a:rect l="l" t="t" r="r" b="b"/>
              <a:pathLst>
                <a:path w="35026" h="21950" extrusionOk="0">
                  <a:moveTo>
                    <a:pt x="17513" y="0"/>
                  </a:moveTo>
                  <a:cubicBezTo>
                    <a:pt x="7839" y="0"/>
                    <a:pt x="0" y="4904"/>
                    <a:pt x="0" y="10975"/>
                  </a:cubicBezTo>
                  <a:cubicBezTo>
                    <a:pt x="0" y="17046"/>
                    <a:pt x="7839" y="21949"/>
                    <a:pt x="17513" y="21949"/>
                  </a:cubicBezTo>
                  <a:cubicBezTo>
                    <a:pt x="27186" y="21949"/>
                    <a:pt x="35025" y="17046"/>
                    <a:pt x="35025" y="10975"/>
                  </a:cubicBezTo>
                  <a:cubicBezTo>
                    <a:pt x="35025" y="4904"/>
                    <a:pt x="27186" y="0"/>
                    <a:pt x="1751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74;p43">
              <a:extLst>
                <a:ext uri="{FF2B5EF4-FFF2-40B4-BE49-F238E27FC236}">
                  <a16:creationId xmlns:a16="http://schemas.microsoft.com/office/drawing/2014/main" id="{F276A248-5793-4466-A38E-D50B1EB8ADCB}"/>
                </a:ext>
              </a:extLst>
            </p:cNvPr>
            <p:cNvSpPr/>
            <p:nvPr/>
          </p:nvSpPr>
          <p:spPr>
            <a:xfrm>
              <a:off x="1876500" y="2611475"/>
              <a:ext cx="343625" cy="206000"/>
            </a:xfrm>
            <a:custGeom>
              <a:avLst/>
              <a:gdLst/>
              <a:ahLst/>
              <a:cxnLst/>
              <a:rect l="l" t="t" r="r" b="b"/>
              <a:pathLst>
                <a:path w="13745" h="8240" extrusionOk="0">
                  <a:moveTo>
                    <a:pt x="13744" y="1"/>
                  </a:moveTo>
                  <a:lnTo>
                    <a:pt x="1" y="8006"/>
                  </a:lnTo>
                  <a:lnTo>
                    <a:pt x="268" y="8240"/>
                  </a:lnTo>
                  <a:lnTo>
                    <a:pt x="13744" y="401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75;p43">
              <a:extLst>
                <a:ext uri="{FF2B5EF4-FFF2-40B4-BE49-F238E27FC236}">
                  <a16:creationId xmlns:a16="http://schemas.microsoft.com/office/drawing/2014/main" id="{8AAD90D5-9E49-4EAB-AFC6-975C86811137}"/>
                </a:ext>
              </a:extLst>
            </p:cNvPr>
            <p:cNvSpPr/>
            <p:nvPr/>
          </p:nvSpPr>
          <p:spPr>
            <a:xfrm>
              <a:off x="1540450" y="2118275"/>
              <a:ext cx="146775" cy="595800"/>
            </a:xfrm>
            <a:custGeom>
              <a:avLst/>
              <a:gdLst/>
              <a:ahLst/>
              <a:cxnLst/>
              <a:rect l="l" t="t" r="r" b="b"/>
              <a:pathLst>
                <a:path w="5871" h="23832" extrusionOk="0">
                  <a:moveTo>
                    <a:pt x="5342" y="1"/>
                  </a:moveTo>
                  <a:cubicBezTo>
                    <a:pt x="5320" y="1"/>
                    <a:pt x="5304" y="24"/>
                    <a:pt x="5304" y="48"/>
                  </a:cubicBezTo>
                  <a:lnTo>
                    <a:pt x="0" y="23498"/>
                  </a:lnTo>
                  <a:cubicBezTo>
                    <a:pt x="0" y="23531"/>
                    <a:pt x="0" y="23565"/>
                    <a:pt x="33" y="23565"/>
                  </a:cubicBezTo>
                  <a:lnTo>
                    <a:pt x="367" y="23798"/>
                  </a:lnTo>
                  <a:cubicBezTo>
                    <a:pt x="467" y="23832"/>
                    <a:pt x="500" y="23832"/>
                    <a:pt x="600" y="23832"/>
                  </a:cubicBezTo>
                  <a:lnTo>
                    <a:pt x="701" y="23198"/>
                  </a:lnTo>
                  <a:lnTo>
                    <a:pt x="5871" y="348"/>
                  </a:lnTo>
                  <a:cubicBezTo>
                    <a:pt x="5871" y="315"/>
                    <a:pt x="5871" y="281"/>
                    <a:pt x="5838" y="281"/>
                  </a:cubicBezTo>
                  <a:lnTo>
                    <a:pt x="5371" y="15"/>
                  </a:lnTo>
                  <a:cubicBezTo>
                    <a:pt x="5361" y="5"/>
                    <a:pt x="5351" y="1"/>
                    <a:pt x="53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76;p43">
              <a:extLst>
                <a:ext uri="{FF2B5EF4-FFF2-40B4-BE49-F238E27FC236}">
                  <a16:creationId xmlns:a16="http://schemas.microsoft.com/office/drawing/2014/main" id="{12534580-DD13-4B59-A277-CF1462A6111F}"/>
                </a:ext>
              </a:extLst>
            </p:cNvPr>
            <p:cNvSpPr/>
            <p:nvPr/>
          </p:nvSpPr>
          <p:spPr>
            <a:xfrm>
              <a:off x="1555450" y="2116950"/>
              <a:ext cx="146800" cy="597125"/>
            </a:xfrm>
            <a:custGeom>
              <a:avLst/>
              <a:gdLst/>
              <a:ahLst/>
              <a:cxnLst/>
              <a:rect l="l" t="t" r="r" b="b"/>
              <a:pathLst>
                <a:path w="5872" h="23885" extrusionOk="0">
                  <a:moveTo>
                    <a:pt x="5871" y="1"/>
                  </a:moveTo>
                  <a:lnTo>
                    <a:pt x="5338" y="268"/>
                  </a:lnTo>
                  <a:lnTo>
                    <a:pt x="167" y="23217"/>
                  </a:lnTo>
                  <a:lnTo>
                    <a:pt x="0" y="23885"/>
                  </a:lnTo>
                  <a:cubicBezTo>
                    <a:pt x="34" y="23885"/>
                    <a:pt x="101" y="23885"/>
                    <a:pt x="167" y="23818"/>
                  </a:cubicBezTo>
                  <a:lnTo>
                    <a:pt x="501" y="23618"/>
                  </a:lnTo>
                  <a:cubicBezTo>
                    <a:pt x="534" y="23618"/>
                    <a:pt x="568" y="23584"/>
                    <a:pt x="568" y="23551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77;p43">
              <a:extLst>
                <a:ext uri="{FF2B5EF4-FFF2-40B4-BE49-F238E27FC236}">
                  <a16:creationId xmlns:a16="http://schemas.microsoft.com/office/drawing/2014/main" id="{CEEC003F-227A-40E4-99BF-10AD099B2D3A}"/>
                </a:ext>
              </a:extLst>
            </p:cNvPr>
            <p:cNvSpPr/>
            <p:nvPr/>
          </p:nvSpPr>
          <p:spPr>
            <a:xfrm>
              <a:off x="1852325" y="2179500"/>
              <a:ext cx="15875" cy="977400"/>
            </a:xfrm>
            <a:custGeom>
              <a:avLst/>
              <a:gdLst/>
              <a:ahLst/>
              <a:cxnLst/>
              <a:rect l="l" t="t" r="r" b="b"/>
              <a:pathLst>
                <a:path w="635" h="39096" extrusionOk="0">
                  <a:moveTo>
                    <a:pt x="1" y="1"/>
                  </a:moveTo>
                  <a:lnTo>
                    <a:pt x="1" y="38762"/>
                  </a:lnTo>
                  <a:cubicBezTo>
                    <a:pt x="1" y="38795"/>
                    <a:pt x="34" y="38828"/>
                    <a:pt x="67" y="38895"/>
                  </a:cubicBezTo>
                  <a:lnTo>
                    <a:pt x="401" y="39062"/>
                  </a:lnTo>
                  <a:cubicBezTo>
                    <a:pt x="501" y="39095"/>
                    <a:pt x="534" y="39095"/>
                    <a:pt x="634" y="39095"/>
                  </a:cubicBezTo>
                  <a:lnTo>
                    <a:pt x="634" y="38395"/>
                  </a:lnTo>
                  <a:lnTo>
                    <a:pt x="634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78;p43">
              <a:extLst>
                <a:ext uri="{FF2B5EF4-FFF2-40B4-BE49-F238E27FC236}">
                  <a16:creationId xmlns:a16="http://schemas.microsoft.com/office/drawing/2014/main" id="{BC5497D4-3A96-4991-8E50-FE8CC0595413}"/>
                </a:ext>
              </a:extLst>
            </p:cNvPr>
            <p:cNvSpPr/>
            <p:nvPr/>
          </p:nvSpPr>
          <p:spPr>
            <a:xfrm>
              <a:off x="1868175" y="2177825"/>
              <a:ext cx="15025" cy="979075"/>
            </a:xfrm>
            <a:custGeom>
              <a:avLst/>
              <a:gdLst/>
              <a:ahLst/>
              <a:cxnLst/>
              <a:rect l="l" t="t" r="r" b="b"/>
              <a:pathLst>
                <a:path w="601" h="39163" extrusionOk="0">
                  <a:moveTo>
                    <a:pt x="601" y="1"/>
                  </a:moveTo>
                  <a:lnTo>
                    <a:pt x="0" y="401"/>
                  </a:lnTo>
                  <a:lnTo>
                    <a:pt x="0" y="39162"/>
                  </a:lnTo>
                  <a:cubicBezTo>
                    <a:pt x="67" y="39162"/>
                    <a:pt x="167" y="39129"/>
                    <a:pt x="201" y="39096"/>
                  </a:cubicBezTo>
                  <a:lnTo>
                    <a:pt x="534" y="38929"/>
                  </a:lnTo>
                  <a:cubicBezTo>
                    <a:pt x="567" y="38862"/>
                    <a:pt x="601" y="38829"/>
                    <a:pt x="601" y="38795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79;p43">
              <a:extLst>
                <a:ext uri="{FF2B5EF4-FFF2-40B4-BE49-F238E27FC236}">
                  <a16:creationId xmlns:a16="http://schemas.microsoft.com/office/drawing/2014/main" id="{3B7A9EE2-93CC-4148-B109-274FC7F71B77}"/>
                </a:ext>
              </a:extLst>
            </p:cNvPr>
            <p:cNvSpPr/>
            <p:nvPr/>
          </p:nvSpPr>
          <p:spPr>
            <a:xfrm>
              <a:off x="2114175" y="2078600"/>
              <a:ext cx="171825" cy="836450"/>
            </a:xfrm>
            <a:custGeom>
              <a:avLst/>
              <a:gdLst/>
              <a:ahLst/>
              <a:cxnLst/>
              <a:rect l="l" t="t" r="r" b="b"/>
              <a:pathLst>
                <a:path w="6873" h="33458" extrusionOk="0">
                  <a:moveTo>
                    <a:pt x="1" y="0"/>
                  </a:moveTo>
                  <a:lnTo>
                    <a:pt x="6272" y="33091"/>
                  </a:lnTo>
                  <a:cubicBezTo>
                    <a:pt x="6272" y="33124"/>
                    <a:pt x="6339" y="33157"/>
                    <a:pt x="6372" y="33224"/>
                  </a:cubicBezTo>
                  <a:lnTo>
                    <a:pt x="6706" y="33424"/>
                  </a:lnTo>
                  <a:cubicBezTo>
                    <a:pt x="6739" y="33424"/>
                    <a:pt x="6772" y="33458"/>
                    <a:pt x="6872" y="33458"/>
                  </a:cubicBezTo>
                  <a:lnTo>
                    <a:pt x="6739" y="32757"/>
                  </a:lnTo>
                  <a:lnTo>
                    <a:pt x="568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80;p43">
              <a:extLst>
                <a:ext uri="{FF2B5EF4-FFF2-40B4-BE49-F238E27FC236}">
                  <a16:creationId xmlns:a16="http://schemas.microsoft.com/office/drawing/2014/main" id="{9E0DA4EF-3D53-4B52-A68E-8070F4818D9E}"/>
                </a:ext>
              </a:extLst>
            </p:cNvPr>
            <p:cNvSpPr/>
            <p:nvPr/>
          </p:nvSpPr>
          <p:spPr>
            <a:xfrm>
              <a:off x="2128350" y="2079425"/>
              <a:ext cx="171825" cy="834800"/>
            </a:xfrm>
            <a:custGeom>
              <a:avLst/>
              <a:gdLst/>
              <a:ahLst/>
              <a:cxnLst/>
              <a:rect l="l" t="t" r="r" b="b"/>
              <a:pathLst>
                <a:path w="6873" h="33392" extrusionOk="0">
                  <a:moveTo>
                    <a:pt x="601" y="1"/>
                  </a:moveTo>
                  <a:lnTo>
                    <a:pt x="1" y="334"/>
                  </a:lnTo>
                  <a:lnTo>
                    <a:pt x="6172" y="32724"/>
                  </a:lnTo>
                  <a:lnTo>
                    <a:pt x="6305" y="33391"/>
                  </a:lnTo>
                  <a:cubicBezTo>
                    <a:pt x="6372" y="33391"/>
                    <a:pt x="6472" y="33391"/>
                    <a:pt x="6505" y="33325"/>
                  </a:cubicBezTo>
                  <a:lnTo>
                    <a:pt x="6806" y="33191"/>
                  </a:lnTo>
                  <a:cubicBezTo>
                    <a:pt x="6839" y="33124"/>
                    <a:pt x="6872" y="33091"/>
                    <a:pt x="6872" y="33058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81;p43">
              <a:extLst>
                <a:ext uri="{FF2B5EF4-FFF2-40B4-BE49-F238E27FC236}">
                  <a16:creationId xmlns:a16="http://schemas.microsoft.com/office/drawing/2014/main" id="{4A1CB166-E183-48C4-9C98-69C9E0982221}"/>
                </a:ext>
              </a:extLst>
            </p:cNvPr>
            <p:cNvSpPr/>
            <p:nvPr/>
          </p:nvSpPr>
          <p:spPr>
            <a:xfrm>
              <a:off x="1878175" y="2613150"/>
              <a:ext cx="356950" cy="223525"/>
            </a:xfrm>
            <a:custGeom>
              <a:avLst/>
              <a:gdLst/>
              <a:ahLst/>
              <a:cxnLst/>
              <a:rect l="l" t="t" r="r" b="b"/>
              <a:pathLst>
                <a:path w="14278" h="8941" extrusionOk="0">
                  <a:moveTo>
                    <a:pt x="14278" y="0"/>
                  </a:moveTo>
                  <a:lnTo>
                    <a:pt x="1" y="8240"/>
                  </a:lnTo>
                  <a:lnTo>
                    <a:pt x="1" y="8940"/>
                  </a:lnTo>
                  <a:lnTo>
                    <a:pt x="14278" y="667"/>
                  </a:lnTo>
                  <a:lnTo>
                    <a:pt x="142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82;p43">
              <a:extLst>
                <a:ext uri="{FF2B5EF4-FFF2-40B4-BE49-F238E27FC236}">
                  <a16:creationId xmlns:a16="http://schemas.microsoft.com/office/drawing/2014/main" id="{8291BC16-FA16-4904-8379-6FEF0EB2D937}"/>
                </a:ext>
              </a:extLst>
            </p:cNvPr>
            <p:cNvSpPr/>
            <p:nvPr/>
          </p:nvSpPr>
          <p:spPr>
            <a:xfrm>
              <a:off x="1568800" y="2017500"/>
              <a:ext cx="798075" cy="488100"/>
            </a:xfrm>
            <a:custGeom>
              <a:avLst/>
              <a:gdLst/>
              <a:ahLst/>
              <a:cxnLst/>
              <a:rect l="l" t="t" r="r" b="b"/>
              <a:pathLst>
                <a:path w="31923" h="19524" extrusionOk="0">
                  <a:moveTo>
                    <a:pt x="27074" y="1"/>
                  </a:moveTo>
                  <a:cubicBezTo>
                    <a:pt x="26936" y="1"/>
                    <a:pt x="26803" y="26"/>
                    <a:pt x="26686" y="76"/>
                  </a:cubicBezTo>
                  <a:lnTo>
                    <a:pt x="400" y="15220"/>
                  </a:lnTo>
                  <a:cubicBezTo>
                    <a:pt x="167" y="15354"/>
                    <a:pt x="34" y="15587"/>
                    <a:pt x="0" y="15887"/>
                  </a:cubicBezTo>
                  <a:lnTo>
                    <a:pt x="0" y="16388"/>
                  </a:lnTo>
                  <a:cubicBezTo>
                    <a:pt x="0" y="16688"/>
                    <a:pt x="167" y="16921"/>
                    <a:pt x="367" y="17055"/>
                  </a:cubicBezTo>
                  <a:lnTo>
                    <a:pt x="4503" y="19423"/>
                  </a:lnTo>
                  <a:cubicBezTo>
                    <a:pt x="4620" y="19490"/>
                    <a:pt x="4754" y="19523"/>
                    <a:pt x="4887" y="19523"/>
                  </a:cubicBezTo>
                  <a:cubicBezTo>
                    <a:pt x="5020" y="19523"/>
                    <a:pt x="5154" y="19490"/>
                    <a:pt x="5271" y="19423"/>
                  </a:cubicBezTo>
                  <a:lnTo>
                    <a:pt x="31556" y="4312"/>
                  </a:lnTo>
                  <a:cubicBezTo>
                    <a:pt x="31756" y="4146"/>
                    <a:pt x="31923" y="3879"/>
                    <a:pt x="31923" y="3645"/>
                  </a:cubicBezTo>
                  <a:lnTo>
                    <a:pt x="31923" y="3145"/>
                  </a:lnTo>
                  <a:cubicBezTo>
                    <a:pt x="31923" y="2845"/>
                    <a:pt x="31756" y="2578"/>
                    <a:pt x="31556" y="2478"/>
                  </a:cubicBezTo>
                  <a:lnTo>
                    <a:pt x="27486" y="76"/>
                  </a:lnTo>
                  <a:cubicBezTo>
                    <a:pt x="27353" y="26"/>
                    <a:pt x="27211" y="1"/>
                    <a:pt x="27074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83;p43">
              <a:extLst>
                <a:ext uri="{FF2B5EF4-FFF2-40B4-BE49-F238E27FC236}">
                  <a16:creationId xmlns:a16="http://schemas.microsoft.com/office/drawing/2014/main" id="{0AA32447-74F0-45C8-B8B4-9CE01513C679}"/>
                </a:ext>
              </a:extLst>
            </p:cNvPr>
            <p:cNvSpPr/>
            <p:nvPr/>
          </p:nvSpPr>
          <p:spPr>
            <a:xfrm>
              <a:off x="1573050" y="2016050"/>
              <a:ext cx="791325" cy="454525"/>
            </a:xfrm>
            <a:custGeom>
              <a:avLst/>
              <a:gdLst/>
              <a:ahLst/>
              <a:cxnLst/>
              <a:rect l="l" t="t" r="r" b="b"/>
              <a:pathLst>
                <a:path w="31653" h="18181" extrusionOk="0">
                  <a:moveTo>
                    <a:pt x="26950" y="1"/>
                  </a:moveTo>
                  <a:cubicBezTo>
                    <a:pt x="26816" y="1"/>
                    <a:pt x="26683" y="34"/>
                    <a:pt x="26549" y="101"/>
                  </a:cubicBezTo>
                  <a:lnTo>
                    <a:pt x="264" y="15245"/>
                  </a:lnTo>
                  <a:cubicBezTo>
                    <a:pt x="164" y="15245"/>
                    <a:pt x="30" y="15312"/>
                    <a:pt x="30" y="15445"/>
                  </a:cubicBezTo>
                  <a:cubicBezTo>
                    <a:pt x="0" y="15594"/>
                    <a:pt x="104" y="15717"/>
                    <a:pt x="198" y="15717"/>
                  </a:cubicBezTo>
                  <a:cubicBezTo>
                    <a:pt x="209" y="15717"/>
                    <a:pt x="220" y="15715"/>
                    <a:pt x="230" y="15712"/>
                  </a:cubicBezTo>
                  <a:lnTo>
                    <a:pt x="4367" y="18080"/>
                  </a:lnTo>
                  <a:cubicBezTo>
                    <a:pt x="4500" y="18147"/>
                    <a:pt x="4634" y="18180"/>
                    <a:pt x="4767" y="18180"/>
                  </a:cubicBezTo>
                  <a:cubicBezTo>
                    <a:pt x="4900" y="18180"/>
                    <a:pt x="5034" y="18147"/>
                    <a:pt x="5167" y="18080"/>
                  </a:cubicBezTo>
                  <a:lnTo>
                    <a:pt x="31419" y="2936"/>
                  </a:lnTo>
                  <a:cubicBezTo>
                    <a:pt x="31553" y="2903"/>
                    <a:pt x="31653" y="2769"/>
                    <a:pt x="31586" y="2636"/>
                  </a:cubicBezTo>
                  <a:cubicBezTo>
                    <a:pt x="31553" y="2569"/>
                    <a:pt x="31519" y="2502"/>
                    <a:pt x="31419" y="2469"/>
                  </a:cubicBezTo>
                  <a:lnTo>
                    <a:pt x="27350" y="101"/>
                  </a:lnTo>
                  <a:cubicBezTo>
                    <a:pt x="27216" y="34"/>
                    <a:pt x="27083" y="1"/>
                    <a:pt x="26950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84;p43">
              <a:extLst>
                <a:ext uri="{FF2B5EF4-FFF2-40B4-BE49-F238E27FC236}">
                  <a16:creationId xmlns:a16="http://schemas.microsoft.com/office/drawing/2014/main" id="{6ECBFC74-4984-4AD0-980B-D5E6D2D3B1E3}"/>
                </a:ext>
              </a:extLst>
            </p:cNvPr>
            <p:cNvSpPr/>
            <p:nvPr/>
          </p:nvSpPr>
          <p:spPr>
            <a:xfrm>
              <a:off x="1539600" y="978425"/>
              <a:ext cx="796425" cy="1472450"/>
            </a:xfrm>
            <a:custGeom>
              <a:avLst/>
              <a:gdLst/>
              <a:ahLst/>
              <a:cxnLst/>
              <a:rect l="l" t="t" r="r" b="b"/>
              <a:pathLst>
                <a:path w="31857" h="58898" extrusionOk="0">
                  <a:moveTo>
                    <a:pt x="26987" y="1"/>
                  </a:moveTo>
                  <a:cubicBezTo>
                    <a:pt x="26770" y="1"/>
                    <a:pt x="26553" y="59"/>
                    <a:pt x="26353" y="176"/>
                  </a:cubicBezTo>
                  <a:lnTo>
                    <a:pt x="601" y="15020"/>
                  </a:lnTo>
                  <a:cubicBezTo>
                    <a:pt x="201" y="15253"/>
                    <a:pt x="1" y="15687"/>
                    <a:pt x="1" y="16121"/>
                  </a:cubicBezTo>
                  <a:lnTo>
                    <a:pt x="2369" y="56950"/>
                  </a:lnTo>
                  <a:cubicBezTo>
                    <a:pt x="2469" y="57417"/>
                    <a:pt x="2703" y="57817"/>
                    <a:pt x="3070" y="58084"/>
                  </a:cubicBezTo>
                  <a:lnTo>
                    <a:pt x="4204" y="58751"/>
                  </a:lnTo>
                  <a:cubicBezTo>
                    <a:pt x="4380" y="58847"/>
                    <a:pt x="4587" y="58897"/>
                    <a:pt x="4803" y="58897"/>
                  </a:cubicBezTo>
                  <a:cubicBezTo>
                    <a:pt x="5036" y="58897"/>
                    <a:pt x="5279" y="58839"/>
                    <a:pt x="5505" y="58718"/>
                  </a:cubicBezTo>
                  <a:lnTo>
                    <a:pt x="31223" y="43907"/>
                  </a:lnTo>
                  <a:cubicBezTo>
                    <a:pt x="31657" y="43640"/>
                    <a:pt x="31857" y="43240"/>
                    <a:pt x="31857" y="42773"/>
                  </a:cubicBezTo>
                  <a:lnTo>
                    <a:pt x="29455" y="1944"/>
                  </a:lnTo>
                  <a:cubicBezTo>
                    <a:pt x="29388" y="1477"/>
                    <a:pt x="29155" y="1077"/>
                    <a:pt x="28755" y="843"/>
                  </a:cubicBezTo>
                  <a:lnTo>
                    <a:pt x="27620" y="176"/>
                  </a:lnTo>
                  <a:cubicBezTo>
                    <a:pt x="27420" y="59"/>
                    <a:pt x="27203" y="1"/>
                    <a:pt x="269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85;p43">
              <a:extLst>
                <a:ext uri="{FF2B5EF4-FFF2-40B4-BE49-F238E27FC236}">
                  <a16:creationId xmlns:a16="http://schemas.microsoft.com/office/drawing/2014/main" id="{061BFDD0-EEC5-4022-A0B0-F01C5C6E1B39}"/>
                </a:ext>
              </a:extLst>
            </p:cNvPr>
            <p:cNvSpPr/>
            <p:nvPr/>
          </p:nvSpPr>
          <p:spPr>
            <a:xfrm>
              <a:off x="1543775" y="977400"/>
              <a:ext cx="733050" cy="423225"/>
            </a:xfrm>
            <a:custGeom>
              <a:avLst/>
              <a:gdLst/>
              <a:ahLst/>
              <a:cxnLst/>
              <a:rect l="l" t="t" r="r" b="b"/>
              <a:pathLst>
                <a:path w="29322" h="16929" extrusionOk="0">
                  <a:moveTo>
                    <a:pt x="26824" y="0"/>
                  </a:moveTo>
                  <a:cubicBezTo>
                    <a:pt x="26603" y="0"/>
                    <a:pt x="26386" y="50"/>
                    <a:pt x="26186" y="150"/>
                  </a:cubicBezTo>
                  <a:lnTo>
                    <a:pt x="467" y="14994"/>
                  </a:lnTo>
                  <a:cubicBezTo>
                    <a:pt x="234" y="15128"/>
                    <a:pt x="134" y="15294"/>
                    <a:pt x="0" y="15495"/>
                  </a:cubicBezTo>
                  <a:lnTo>
                    <a:pt x="2469" y="16929"/>
                  </a:lnTo>
                  <a:cubicBezTo>
                    <a:pt x="2569" y="16729"/>
                    <a:pt x="2702" y="16562"/>
                    <a:pt x="2903" y="16429"/>
                  </a:cubicBezTo>
                  <a:lnTo>
                    <a:pt x="28654" y="1585"/>
                  </a:lnTo>
                  <a:cubicBezTo>
                    <a:pt x="28688" y="1518"/>
                    <a:pt x="28754" y="1485"/>
                    <a:pt x="28854" y="1485"/>
                  </a:cubicBezTo>
                  <a:cubicBezTo>
                    <a:pt x="29055" y="1485"/>
                    <a:pt x="29255" y="1651"/>
                    <a:pt x="29321" y="1885"/>
                  </a:cubicBezTo>
                  <a:cubicBezTo>
                    <a:pt x="29221" y="1451"/>
                    <a:pt x="28988" y="1084"/>
                    <a:pt x="28654" y="817"/>
                  </a:cubicBezTo>
                  <a:lnTo>
                    <a:pt x="27487" y="150"/>
                  </a:lnTo>
                  <a:cubicBezTo>
                    <a:pt x="27270" y="50"/>
                    <a:pt x="27045" y="0"/>
                    <a:pt x="26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86;p43">
              <a:extLst>
                <a:ext uri="{FF2B5EF4-FFF2-40B4-BE49-F238E27FC236}">
                  <a16:creationId xmlns:a16="http://schemas.microsoft.com/office/drawing/2014/main" id="{9CE8652E-8590-4F76-80B7-D848F87D4B60}"/>
                </a:ext>
              </a:extLst>
            </p:cNvPr>
            <p:cNvSpPr/>
            <p:nvPr/>
          </p:nvSpPr>
          <p:spPr>
            <a:xfrm>
              <a:off x="1601325" y="1013375"/>
              <a:ext cx="733875" cy="1435500"/>
            </a:xfrm>
            <a:custGeom>
              <a:avLst/>
              <a:gdLst/>
              <a:ahLst/>
              <a:cxnLst/>
              <a:rect l="l" t="t" r="r" b="b"/>
              <a:pathLst>
                <a:path w="29355" h="57420" extrusionOk="0">
                  <a:moveTo>
                    <a:pt x="26543" y="0"/>
                  </a:moveTo>
                  <a:cubicBezTo>
                    <a:pt x="26456" y="0"/>
                    <a:pt x="26354" y="44"/>
                    <a:pt x="26252" y="146"/>
                  </a:cubicBezTo>
                  <a:lnTo>
                    <a:pt x="534" y="14923"/>
                  </a:lnTo>
                  <a:cubicBezTo>
                    <a:pt x="200" y="15223"/>
                    <a:pt x="0" y="15657"/>
                    <a:pt x="0" y="16124"/>
                  </a:cubicBezTo>
                  <a:lnTo>
                    <a:pt x="2335" y="56986"/>
                  </a:lnTo>
                  <a:cubicBezTo>
                    <a:pt x="2268" y="57186"/>
                    <a:pt x="2435" y="57420"/>
                    <a:pt x="2669" y="57420"/>
                  </a:cubicBezTo>
                  <a:cubicBezTo>
                    <a:pt x="2769" y="57420"/>
                    <a:pt x="2902" y="57420"/>
                    <a:pt x="2969" y="57320"/>
                  </a:cubicBezTo>
                  <a:lnTo>
                    <a:pt x="28721" y="42476"/>
                  </a:lnTo>
                  <a:cubicBezTo>
                    <a:pt x="29088" y="42209"/>
                    <a:pt x="29354" y="41809"/>
                    <a:pt x="29354" y="41342"/>
                  </a:cubicBezTo>
                  <a:lnTo>
                    <a:pt x="26953" y="513"/>
                  </a:lnTo>
                  <a:cubicBezTo>
                    <a:pt x="26986" y="312"/>
                    <a:pt x="26853" y="46"/>
                    <a:pt x="26619" y="12"/>
                  </a:cubicBezTo>
                  <a:cubicBezTo>
                    <a:pt x="26595" y="4"/>
                    <a:pt x="26570" y="0"/>
                    <a:pt x="2654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87;p43">
              <a:extLst>
                <a:ext uri="{FF2B5EF4-FFF2-40B4-BE49-F238E27FC236}">
                  <a16:creationId xmlns:a16="http://schemas.microsoft.com/office/drawing/2014/main" id="{D89E210D-FB68-46CF-A1E8-FE54E16B6E6E}"/>
                </a:ext>
              </a:extLst>
            </p:cNvPr>
            <p:cNvSpPr/>
            <p:nvPr/>
          </p:nvSpPr>
          <p:spPr>
            <a:xfrm>
              <a:off x="1755600" y="1046600"/>
              <a:ext cx="336100" cy="257500"/>
            </a:xfrm>
            <a:custGeom>
              <a:avLst/>
              <a:gdLst/>
              <a:ahLst/>
              <a:cxnLst/>
              <a:rect l="l" t="t" r="r" b="b"/>
              <a:pathLst>
                <a:path w="13444" h="10300" extrusionOk="0">
                  <a:moveTo>
                    <a:pt x="8552" y="1"/>
                  </a:moveTo>
                  <a:cubicBezTo>
                    <a:pt x="8456" y="1"/>
                    <a:pt x="8356" y="17"/>
                    <a:pt x="8273" y="51"/>
                  </a:cubicBezTo>
                  <a:lnTo>
                    <a:pt x="267" y="4654"/>
                  </a:lnTo>
                  <a:cubicBezTo>
                    <a:pt x="100" y="4721"/>
                    <a:pt x="0" y="4888"/>
                    <a:pt x="0" y="5121"/>
                  </a:cubicBezTo>
                  <a:lnTo>
                    <a:pt x="0" y="7623"/>
                  </a:lnTo>
                  <a:lnTo>
                    <a:pt x="1201" y="6889"/>
                  </a:lnTo>
                  <a:lnTo>
                    <a:pt x="3636" y="8323"/>
                  </a:lnTo>
                  <a:lnTo>
                    <a:pt x="3636" y="9391"/>
                  </a:lnTo>
                  <a:cubicBezTo>
                    <a:pt x="3703" y="9558"/>
                    <a:pt x="3770" y="9724"/>
                    <a:pt x="3936" y="9858"/>
                  </a:cubicBezTo>
                  <a:lnTo>
                    <a:pt x="4603" y="10225"/>
                  </a:lnTo>
                  <a:cubicBezTo>
                    <a:pt x="4687" y="10275"/>
                    <a:pt x="4779" y="10300"/>
                    <a:pt x="4870" y="10300"/>
                  </a:cubicBezTo>
                  <a:cubicBezTo>
                    <a:pt x="4962" y="10300"/>
                    <a:pt x="5054" y="10275"/>
                    <a:pt x="5137" y="10225"/>
                  </a:cubicBezTo>
                  <a:lnTo>
                    <a:pt x="13176" y="5655"/>
                  </a:lnTo>
                  <a:cubicBezTo>
                    <a:pt x="13343" y="5555"/>
                    <a:pt x="13443" y="5388"/>
                    <a:pt x="13443" y="5188"/>
                  </a:cubicBezTo>
                  <a:lnTo>
                    <a:pt x="13443" y="3020"/>
                  </a:lnTo>
                  <a:cubicBezTo>
                    <a:pt x="13443" y="2820"/>
                    <a:pt x="13376" y="2653"/>
                    <a:pt x="13176" y="2553"/>
                  </a:cubicBezTo>
                  <a:lnTo>
                    <a:pt x="8806" y="51"/>
                  </a:lnTo>
                  <a:cubicBezTo>
                    <a:pt x="8740" y="17"/>
                    <a:pt x="8648" y="1"/>
                    <a:pt x="8552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88;p43">
              <a:extLst>
                <a:ext uri="{FF2B5EF4-FFF2-40B4-BE49-F238E27FC236}">
                  <a16:creationId xmlns:a16="http://schemas.microsoft.com/office/drawing/2014/main" id="{FB9046BB-BD53-4E81-9CD5-AB3B6CBBE4D7}"/>
                </a:ext>
              </a:extLst>
            </p:cNvPr>
            <p:cNvSpPr/>
            <p:nvPr/>
          </p:nvSpPr>
          <p:spPr>
            <a:xfrm>
              <a:off x="1877350" y="1110400"/>
              <a:ext cx="214350" cy="194325"/>
            </a:xfrm>
            <a:custGeom>
              <a:avLst/>
              <a:gdLst/>
              <a:ahLst/>
              <a:cxnLst/>
              <a:rect l="l" t="t" r="r" b="b"/>
              <a:pathLst>
                <a:path w="8574" h="7773" extrusionOk="0">
                  <a:moveTo>
                    <a:pt x="8340" y="1"/>
                  </a:moveTo>
                  <a:cubicBezTo>
                    <a:pt x="8348" y="8"/>
                    <a:pt x="8357" y="15"/>
                    <a:pt x="8365" y="22"/>
                  </a:cubicBezTo>
                  <a:lnTo>
                    <a:pt x="8365" y="22"/>
                  </a:lnTo>
                  <a:cubicBezTo>
                    <a:pt x="8357" y="15"/>
                    <a:pt x="8349" y="8"/>
                    <a:pt x="8340" y="1"/>
                  </a:cubicBezTo>
                  <a:close/>
                  <a:moveTo>
                    <a:pt x="8365" y="22"/>
                  </a:moveTo>
                  <a:lnTo>
                    <a:pt x="8365" y="22"/>
                  </a:lnTo>
                  <a:cubicBezTo>
                    <a:pt x="8464" y="115"/>
                    <a:pt x="8399" y="208"/>
                    <a:pt x="8306" y="301"/>
                  </a:cubicBezTo>
                  <a:lnTo>
                    <a:pt x="267" y="4904"/>
                  </a:lnTo>
                  <a:cubicBezTo>
                    <a:pt x="200" y="4938"/>
                    <a:pt x="67" y="4971"/>
                    <a:pt x="0" y="4971"/>
                  </a:cubicBezTo>
                  <a:lnTo>
                    <a:pt x="0" y="7773"/>
                  </a:lnTo>
                  <a:cubicBezTo>
                    <a:pt x="100" y="7773"/>
                    <a:pt x="200" y="7706"/>
                    <a:pt x="267" y="7673"/>
                  </a:cubicBezTo>
                  <a:lnTo>
                    <a:pt x="8306" y="3103"/>
                  </a:lnTo>
                  <a:cubicBezTo>
                    <a:pt x="8473" y="3003"/>
                    <a:pt x="8573" y="2836"/>
                    <a:pt x="8573" y="2636"/>
                  </a:cubicBezTo>
                  <a:lnTo>
                    <a:pt x="8573" y="468"/>
                  </a:lnTo>
                  <a:cubicBezTo>
                    <a:pt x="8573" y="310"/>
                    <a:pt x="8513" y="151"/>
                    <a:pt x="8365" y="22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89;p43">
              <a:extLst>
                <a:ext uri="{FF2B5EF4-FFF2-40B4-BE49-F238E27FC236}">
                  <a16:creationId xmlns:a16="http://schemas.microsoft.com/office/drawing/2014/main" id="{9299CDC3-E829-4AF8-9FE7-6A2AD2FC59B8}"/>
                </a:ext>
              </a:extLst>
            </p:cNvPr>
            <p:cNvSpPr/>
            <p:nvPr/>
          </p:nvSpPr>
          <p:spPr>
            <a:xfrm>
              <a:off x="1759750" y="1045775"/>
              <a:ext cx="330275" cy="188500"/>
            </a:xfrm>
            <a:custGeom>
              <a:avLst/>
              <a:gdLst/>
              <a:ahLst/>
              <a:cxnLst/>
              <a:rect l="l" t="t" r="r" b="b"/>
              <a:pathLst>
                <a:path w="13211" h="7540" extrusionOk="0">
                  <a:moveTo>
                    <a:pt x="8428" y="0"/>
                  </a:moveTo>
                  <a:cubicBezTo>
                    <a:pt x="8332" y="0"/>
                    <a:pt x="8240" y="17"/>
                    <a:pt x="8173" y="50"/>
                  </a:cubicBezTo>
                  <a:lnTo>
                    <a:pt x="168" y="4654"/>
                  </a:lnTo>
                  <a:cubicBezTo>
                    <a:pt x="1" y="4721"/>
                    <a:pt x="1" y="4887"/>
                    <a:pt x="168" y="4987"/>
                  </a:cubicBezTo>
                  <a:lnTo>
                    <a:pt x="4504" y="7489"/>
                  </a:lnTo>
                  <a:cubicBezTo>
                    <a:pt x="4588" y="7523"/>
                    <a:pt x="4679" y="7539"/>
                    <a:pt x="4771" y="7539"/>
                  </a:cubicBezTo>
                  <a:cubicBezTo>
                    <a:pt x="4863" y="7539"/>
                    <a:pt x="4954" y="7523"/>
                    <a:pt x="5038" y="7489"/>
                  </a:cubicBezTo>
                  <a:lnTo>
                    <a:pt x="13044" y="2886"/>
                  </a:lnTo>
                  <a:cubicBezTo>
                    <a:pt x="13210" y="2819"/>
                    <a:pt x="13210" y="2686"/>
                    <a:pt x="13044" y="2552"/>
                  </a:cubicBezTo>
                  <a:lnTo>
                    <a:pt x="8707" y="50"/>
                  </a:lnTo>
                  <a:cubicBezTo>
                    <a:pt x="8624" y="17"/>
                    <a:pt x="8524" y="0"/>
                    <a:pt x="8428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90;p43">
              <a:extLst>
                <a:ext uri="{FF2B5EF4-FFF2-40B4-BE49-F238E27FC236}">
                  <a16:creationId xmlns:a16="http://schemas.microsoft.com/office/drawing/2014/main" id="{24F15C95-B8BD-4D24-9FA4-2ADEB8AAB52D}"/>
                </a:ext>
              </a:extLst>
            </p:cNvPr>
            <p:cNvSpPr/>
            <p:nvPr/>
          </p:nvSpPr>
          <p:spPr>
            <a:xfrm>
              <a:off x="1757250" y="1986750"/>
              <a:ext cx="70925" cy="248975"/>
            </a:xfrm>
            <a:custGeom>
              <a:avLst/>
              <a:gdLst/>
              <a:ahLst/>
              <a:cxnLst/>
              <a:rect l="l" t="t" r="r" b="b"/>
              <a:pathLst>
                <a:path w="2837" h="9959" extrusionOk="0">
                  <a:moveTo>
                    <a:pt x="2108" y="0"/>
                  </a:moveTo>
                  <a:cubicBezTo>
                    <a:pt x="2043" y="0"/>
                    <a:pt x="1982" y="25"/>
                    <a:pt x="1936" y="72"/>
                  </a:cubicBezTo>
                  <a:lnTo>
                    <a:pt x="435" y="939"/>
                  </a:lnTo>
                  <a:cubicBezTo>
                    <a:pt x="168" y="1106"/>
                    <a:pt x="1" y="1373"/>
                    <a:pt x="1" y="1706"/>
                  </a:cubicBezTo>
                  <a:lnTo>
                    <a:pt x="468" y="9645"/>
                  </a:lnTo>
                  <a:cubicBezTo>
                    <a:pt x="435" y="9745"/>
                    <a:pt x="468" y="9812"/>
                    <a:pt x="501" y="9879"/>
                  </a:cubicBezTo>
                  <a:cubicBezTo>
                    <a:pt x="575" y="9934"/>
                    <a:pt x="658" y="9959"/>
                    <a:pt x="741" y="9959"/>
                  </a:cubicBezTo>
                  <a:cubicBezTo>
                    <a:pt x="808" y="9959"/>
                    <a:pt x="875" y="9942"/>
                    <a:pt x="935" y="9912"/>
                  </a:cubicBezTo>
                  <a:lnTo>
                    <a:pt x="2436" y="9045"/>
                  </a:lnTo>
                  <a:cubicBezTo>
                    <a:pt x="2669" y="8878"/>
                    <a:pt x="2836" y="8578"/>
                    <a:pt x="2836" y="8278"/>
                  </a:cubicBezTo>
                  <a:lnTo>
                    <a:pt x="2369" y="305"/>
                  </a:lnTo>
                  <a:cubicBezTo>
                    <a:pt x="2436" y="239"/>
                    <a:pt x="2369" y="139"/>
                    <a:pt x="2336" y="105"/>
                  </a:cubicBezTo>
                  <a:cubicBezTo>
                    <a:pt x="2264" y="34"/>
                    <a:pt x="2183" y="0"/>
                    <a:pt x="2108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91;p43">
              <a:extLst>
                <a:ext uri="{FF2B5EF4-FFF2-40B4-BE49-F238E27FC236}">
                  <a16:creationId xmlns:a16="http://schemas.microsoft.com/office/drawing/2014/main" id="{9D30C807-3B8C-4C02-9AA5-1854456670F9}"/>
                </a:ext>
              </a:extLst>
            </p:cNvPr>
            <p:cNvSpPr/>
            <p:nvPr/>
          </p:nvSpPr>
          <p:spPr>
            <a:xfrm>
              <a:off x="1773100" y="2247350"/>
              <a:ext cx="58400" cy="43150"/>
            </a:xfrm>
            <a:custGeom>
              <a:avLst/>
              <a:gdLst/>
              <a:ahLst/>
              <a:cxnLst/>
              <a:rect l="l" t="t" r="r" b="b"/>
              <a:pathLst>
                <a:path w="2336" h="1726" extrusionOk="0">
                  <a:moveTo>
                    <a:pt x="2116" y="1"/>
                  </a:moveTo>
                  <a:cubicBezTo>
                    <a:pt x="2047" y="1"/>
                    <a:pt x="1964" y="19"/>
                    <a:pt x="1869" y="55"/>
                  </a:cubicBezTo>
                  <a:lnTo>
                    <a:pt x="368" y="956"/>
                  </a:lnTo>
                  <a:cubicBezTo>
                    <a:pt x="167" y="1056"/>
                    <a:pt x="34" y="1289"/>
                    <a:pt x="1" y="1523"/>
                  </a:cubicBezTo>
                  <a:cubicBezTo>
                    <a:pt x="22" y="1652"/>
                    <a:pt x="99" y="1726"/>
                    <a:pt x="223" y="1726"/>
                  </a:cubicBezTo>
                  <a:cubicBezTo>
                    <a:pt x="291" y="1726"/>
                    <a:pt x="373" y="1704"/>
                    <a:pt x="468" y="1656"/>
                  </a:cubicBezTo>
                  <a:lnTo>
                    <a:pt x="1902" y="822"/>
                  </a:lnTo>
                  <a:cubicBezTo>
                    <a:pt x="2169" y="689"/>
                    <a:pt x="2302" y="456"/>
                    <a:pt x="2336" y="189"/>
                  </a:cubicBezTo>
                  <a:cubicBezTo>
                    <a:pt x="2314" y="60"/>
                    <a:pt x="2238" y="1"/>
                    <a:pt x="211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92;p43">
              <a:extLst>
                <a:ext uri="{FF2B5EF4-FFF2-40B4-BE49-F238E27FC236}">
                  <a16:creationId xmlns:a16="http://schemas.microsoft.com/office/drawing/2014/main" id="{381E04A0-8B8C-4F0B-83C2-A8CB21439953}"/>
                </a:ext>
              </a:extLst>
            </p:cNvPr>
            <p:cNvSpPr/>
            <p:nvPr/>
          </p:nvSpPr>
          <p:spPr>
            <a:xfrm>
              <a:off x="1890700" y="2006775"/>
              <a:ext cx="65900" cy="153900"/>
            </a:xfrm>
            <a:custGeom>
              <a:avLst/>
              <a:gdLst/>
              <a:ahLst/>
              <a:cxnLst/>
              <a:rect l="l" t="t" r="r" b="b"/>
              <a:pathLst>
                <a:path w="2636" h="6156" extrusionOk="0">
                  <a:moveTo>
                    <a:pt x="2137" y="0"/>
                  </a:moveTo>
                  <a:cubicBezTo>
                    <a:pt x="2075" y="0"/>
                    <a:pt x="2015" y="25"/>
                    <a:pt x="1968" y="71"/>
                  </a:cubicBezTo>
                  <a:lnTo>
                    <a:pt x="467" y="939"/>
                  </a:lnTo>
                  <a:cubicBezTo>
                    <a:pt x="200" y="1105"/>
                    <a:pt x="33" y="1339"/>
                    <a:pt x="0" y="1673"/>
                  </a:cubicBezTo>
                  <a:lnTo>
                    <a:pt x="267" y="5842"/>
                  </a:lnTo>
                  <a:cubicBezTo>
                    <a:pt x="200" y="5942"/>
                    <a:pt x="267" y="6009"/>
                    <a:pt x="300" y="6076"/>
                  </a:cubicBezTo>
                  <a:cubicBezTo>
                    <a:pt x="355" y="6131"/>
                    <a:pt x="431" y="6156"/>
                    <a:pt x="509" y="6156"/>
                  </a:cubicBezTo>
                  <a:cubicBezTo>
                    <a:pt x="574" y="6156"/>
                    <a:pt x="641" y="6139"/>
                    <a:pt x="701" y="6109"/>
                  </a:cubicBezTo>
                  <a:lnTo>
                    <a:pt x="2202" y="5242"/>
                  </a:lnTo>
                  <a:cubicBezTo>
                    <a:pt x="2468" y="5075"/>
                    <a:pt x="2635" y="4775"/>
                    <a:pt x="2635" y="4475"/>
                  </a:cubicBezTo>
                  <a:lnTo>
                    <a:pt x="2368" y="305"/>
                  </a:lnTo>
                  <a:cubicBezTo>
                    <a:pt x="2435" y="238"/>
                    <a:pt x="2368" y="138"/>
                    <a:pt x="2335" y="105"/>
                  </a:cubicBezTo>
                  <a:cubicBezTo>
                    <a:pt x="2281" y="33"/>
                    <a:pt x="2209" y="0"/>
                    <a:pt x="2137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93;p43">
              <a:extLst>
                <a:ext uri="{FF2B5EF4-FFF2-40B4-BE49-F238E27FC236}">
                  <a16:creationId xmlns:a16="http://schemas.microsoft.com/office/drawing/2014/main" id="{13C5C2C8-382F-4AEC-9D43-BDA91FD25C12}"/>
                </a:ext>
              </a:extLst>
            </p:cNvPr>
            <p:cNvSpPr/>
            <p:nvPr/>
          </p:nvSpPr>
          <p:spPr>
            <a:xfrm>
              <a:off x="1901525" y="2172300"/>
              <a:ext cx="59250" cy="44200"/>
            </a:xfrm>
            <a:custGeom>
              <a:avLst/>
              <a:gdLst/>
              <a:ahLst/>
              <a:cxnLst/>
              <a:rect l="l" t="t" r="r" b="b"/>
              <a:pathLst>
                <a:path w="2370" h="1768" extrusionOk="0">
                  <a:moveTo>
                    <a:pt x="2134" y="0"/>
                  </a:moveTo>
                  <a:cubicBezTo>
                    <a:pt x="2065" y="0"/>
                    <a:pt x="1986" y="19"/>
                    <a:pt x="1902" y="55"/>
                  </a:cubicBezTo>
                  <a:lnTo>
                    <a:pt x="401" y="956"/>
                  </a:lnTo>
                  <a:cubicBezTo>
                    <a:pt x="134" y="1056"/>
                    <a:pt x="34" y="1323"/>
                    <a:pt x="1" y="1556"/>
                  </a:cubicBezTo>
                  <a:cubicBezTo>
                    <a:pt x="21" y="1700"/>
                    <a:pt x="92" y="1768"/>
                    <a:pt x="198" y="1768"/>
                  </a:cubicBezTo>
                  <a:cubicBezTo>
                    <a:pt x="264" y="1768"/>
                    <a:pt x="344" y="1741"/>
                    <a:pt x="434" y="1690"/>
                  </a:cubicBezTo>
                  <a:lnTo>
                    <a:pt x="1935" y="822"/>
                  </a:lnTo>
                  <a:cubicBezTo>
                    <a:pt x="2202" y="689"/>
                    <a:pt x="2336" y="455"/>
                    <a:pt x="2369" y="189"/>
                  </a:cubicBezTo>
                  <a:cubicBezTo>
                    <a:pt x="2348" y="60"/>
                    <a:pt x="2258" y="0"/>
                    <a:pt x="21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94;p43">
              <a:extLst>
                <a:ext uri="{FF2B5EF4-FFF2-40B4-BE49-F238E27FC236}">
                  <a16:creationId xmlns:a16="http://schemas.microsoft.com/office/drawing/2014/main" id="{810F607D-3F31-48AB-8BE1-EAB3764B3A61}"/>
                </a:ext>
              </a:extLst>
            </p:cNvPr>
            <p:cNvSpPr/>
            <p:nvPr/>
          </p:nvSpPr>
          <p:spPr>
            <a:xfrm>
              <a:off x="2012450" y="1780550"/>
              <a:ext cx="72575" cy="305075"/>
            </a:xfrm>
            <a:custGeom>
              <a:avLst/>
              <a:gdLst/>
              <a:ahLst/>
              <a:cxnLst/>
              <a:rect l="l" t="t" r="r" b="b"/>
              <a:pathLst>
                <a:path w="2903" h="12203" extrusionOk="0">
                  <a:moveTo>
                    <a:pt x="2065" y="1"/>
                  </a:moveTo>
                  <a:cubicBezTo>
                    <a:pt x="2005" y="1"/>
                    <a:pt x="1946" y="17"/>
                    <a:pt x="1902" y="47"/>
                  </a:cubicBezTo>
                  <a:lnTo>
                    <a:pt x="400" y="914"/>
                  </a:lnTo>
                  <a:cubicBezTo>
                    <a:pt x="134" y="1115"/>
                    <a:pt x="0" y="1381"/>
                    <a:pt x="0" y="1682"/>
                  </a:cubicBezTo>
                  <a:lnTo>
                    <a:pt x="567" y="11889"/>
                  </a:lnTo>
                  <a:cubicBezTo>
                    <a:pt x="501" y="11989"/>
                    <a:pt x="567" y="12056"/>
                    <a:pt x="601" y="12123"/>
                  </a:cubicBezTo>
                  <a:cubicBezTo>
                    <a:pt x="637" y="12178"/>
                    <a:pt x="704" y="12202"/>
                    <a:pt x="779" y="12202"/>
                  </a:cubicBezTo>
                  <a:cubicBezTo>
                    <a:pt x="841" y="12202"/>
                    <a:pt x="908" y="12186"/>
                    <a:pt x="968" y="12156"/>
                  </a:cubicBezTo>
                  <a:lnTo>
                    <a:pt x="2469" y="11289"/>
                  </a:lnTo>
                  <a:cubicBezTo>
                    <a:pt x="2735" y="11122"/>
                    <a:pt x="2902" y="10822"/>
                    <a:pt x="2902" y="10521"/>
                  </a:cubicBezTo>
                  <a:lnTo>
                    <a:pt x="2302" y="314"/>
                  </a:lnTo>
                  <a:cubicBezTo>
                    <a:pt x="2335" y="214"/>
                    <a:pt x="2302" y="147"/>
                    <a:pt x="2268" y="81"/>
                  </a:cubicBezTo>
                  <a:cubicBezTo>
                    <a:pt x="2213" y="25"/>
                    <a:pt x="2138" y="1"/>
                    <a:pt x="2065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95;p43">
              <a:extLst>
                <a:ext uri="{FF2B5EF4-FFF2-40B4-BE49-F238E27FC236}">
                  <a16:creationId xmlns:a16="http://schemas.microsoft.com/office/drawing/2014/main" id="{B769B570-A340-42AA-89C9-1CC1704B31F0}"/>
                </a:ext>
              </a:extLst>
            </p:cNvPr>
            <p:cNvSpPr/>
            <p:nvPr/>
          </p:nvSpPr>
          <p:spPr>
            <a:xfrm>
              <a:off x="2029950" y="2098275"/>
              <a:ext cx="60075" cy="44050"/>
            </a:xfrm>
            <a:custGeom>
              <a:avLst/>
              <a:gdLst/>
              <a:ahLst/>
              <a:cxnLst/>
              <a:rect l="l" t="t" r="r" b="b"/>
              <a:pathLst>
                <a:path w="2403" h="1762" extrusionOk="0">
                  <a:moveTo>
                    <a:pt x="2181" y="1"/>
                  </a:moveTo>
                  <a:cubicBezTo>
                    <a:pt x="2111" y="1"/>
                    <a:pt x="2029" y="27"/>
                    <a:pt x="1935" y="81"/>
                  </a:cubicBezTo>
                  <a:lnTo>
                    <a:pt x="434" y="948"/>
                  </a:lnTo>
                  <a:cubicBezTo>
                    <a:pt x="201" y="1081"/>
                    <a:pt x="1" y="1282"/>
                    <a:pt x="1" y="1582"/>
                  </a:cubicBezTo>
                  <a:cubicBezTo>
                    <a:pt x="1" y="1702"/>
                    <a:pt x="85" y="1762"/>
                    <a:pt x="202" y="1762"/>
                  </a:cubicBezTo>
                  <a:cubicBezTo>
                    <a:pt x="281" y="1762"/>
                    <a:pt x="374" y="1735"/>
                    <a:pt x="468" y="1682"/>
                  </a:cubicBezTo>
                  <a:lnTo>
                    <a:pt x="1969" y="815"/>
                  </a:lnTo>
                  <a:cubicBezTo>
                    <a:pt x="2236" y="681"/>
                    <a:pt x="2336" y="448"/>
                    <a:pt x="2402" y="181"/>
                  </a:cubicBezTo>
                  <a:cubicBezTo>
                    <a:pt x="2362" y="61"/>
                    <a:pt x="2286" y="1"/>
                    <a:pt x="218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96;p43">
              <a:extLst>
                <a:ext uri="{FF2B5EF4-FFF2-40B4-BE49-F238E27FC236}">
                  <a16:creationId xmlns:a16="http://schemas.microsoft.com/office/drawing/2014/main" id="{B2D53D9D-11FE-4873-A00C-BD63A54C3D16}"/>
                </a:ext>
              </a:extLst>
            </p:cNvPr>
            <p:cNvSpPr/>
            <p:nvPr/>
          </p:nvSpPr>
          <p:spPr>
            <a:xfrm>
              <a:off x="2147550" y="1819125"/>
              <a:ext cx="65900" cy="192900"/>
            </a:xfrm>
            <a:custGeom>
              <a:avLst/>
              <a:gdLst/>
              <a:ahLst/>
              <a:cxnLst/>
              <a:rect l="l" t="t" r="r" b="b"/>
              <a:pathLst>
                <a:path w="2636" h="7716" extrusionOk="0">
                  <a:moveTo>
                    <a:pt x="2095" y="1"/>
                  </a:moveTo>
                  <a:cubicBezTo>
                    <a:pt x="2032" y="1"/>
                    <a:pt x="1963" y="26"/>
                    <a:pt x="1901" y="72"/>
                  </a:cubicBezTo>
                  <a:lnTo>
                    <a:pt x="400" y="939"/>
                  </a:lnTo>
                  <a:cubicBezTo>
                    <a:pt x="167" y="1106"/>
                    <a:pt x="33" y="1340"/>
                    <a:pt x="0" y="1673"/>
                  </a:cubicBezTo>
                  <a:lnTo>
                    <a:pt x="334" y="7411"/>
                  </a:lnTo>
                  <a:cubicBezTo>
                    <a:pt x="267" y="7477"/>
                    <a:pt x="334" y="7577"/>
                    <a:pt x="367" y="7611"/>
                  </a:cubicBezTo>
                  <a:cubicBezTo>
                    <a:pt x="403" y="7682"/>
                    <a:pt x="467" y="7715"/>
                    <a:pt x="540" y="7715"/>
                  </a:cubicBezTo>
                  <a:cubicBezTo>
                    <a:pt x="603" y="7715"/>
                    <a:pt x="672" y="7691"/>
                    <a:pt x="734" y="7644"/>
                  </a:cubicBezTo>
                  <a:lnTo>
                    <a:pt x="2235" y="6777"/>
                  </a:lnTo>
                  <a:cubicBezTo>
                    <a:pt x="2468" y="6610"/>
                    <a:pt x="2635" y="6310"/>
                    <a:pt x="2635" y="6010"/>
                  </a:cubicBezTo>
                  <a:lnTo>
                    <a:pt x="2335" y="305"/>
                  </a:lnTo>
                  <a:cubicBezTo>
                    <a:pt x="2368" y="239"/>
                    <a:pt x="2335" y="139"/>
                    <a:pt x="2268" y="105"/>
                  </a:cubicBezTo>
                  <a:cubicBezTo>
                    <a:pt x="2233" y="34"/>
                    <a:pt x="2168" y="1"/>
                    <a:pt x="2095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97;p43">
              <a:extLst>
                <a:ext uri="{FF2B5EF4-FFF2-40B4-BE49-F238E27FC236}">
                  <a16:creationId xmlns:a16="http://schemas.microsoft.com/office/drawing/2014/main" id="{719BDCA8-7C5C-40DC-93BE-09B5F48B1734}"/>
                </a:ext>
              </a:extLst>
            </p:cNvPr>
            <p:cNvSpPr/>
            <p:nvPr/>
          </p:nvSpPr>
          <p:spPr>
            <a:xfrm>
              <a:off x="2158375" y="2023225"/>
              <a:ext cx="60075" cy="44050"/>
            </a:xfrm>
            <a:custGeom>
              <a:avLst/>
              <a:gdLst/>
              <a:ahLst/>
              <a:cxnLst/>
              <a:rect l="l" t="t" r="r" b="b"/>
              <a:pathLst>
                <a:path w="2403" h="1762" extrusionOk="0">
                  <a:moveTo>
                    <a:pt x="2181" y="0"/>
                  </a:moveTo>
                  <a:cubicBezTo>
                    <a:pt x="2112" y="0"/>
                    <a:pt x="2029" y="27"/>
                    <a:pt x="1935" y="81"/>
                  </a:cubicBezTo>
                  <a:lnTo>
                    <a:pt x="434" y="948"/>
                  </a:lnTo>
                  <a:cubicBezTo>
                    <a:pt x="234" y="1081"/>
                    <a:pt x="67" y="1315"/>
                    <a:pt x="1" y="1582"/>
                  </a:cubicBezTo>
                  <a:cubicBezTo>
                    <a:pt x="1" y="1702"/>
                    <a:pt x="85" y="1762"/>
                    <a:pt x="202" y="1762"/>
                  </a:cubicBezTo>
                  <a:cubicBezTo>
                    <a:pt x="281" y="1762"/>
                    <a:pt x="374" y="1735"/>
                    <a:pt x="468" y="1682"/>
                  </a:cubicBezTo>
                  <a:lnTo>
                    <a:pt x="1969" y="814"/>
                  </a:lnTo>
                  <a:cubicBezTo>
                    <a:pt x="2202" y="681"/>
                    <a:pt x="2336" y="447"/>
                    <a:pt x="2402" y="181"/>
                  </a:cubicBezTo>
                  <a:cubicBezTo>
                    <a:pt x="2362" y="60"/>
                    <a:pt x="2286" y="0"/>
                    <a:pt x="21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98;p43">
              <a:extLst>
                <a:ext uri="{FF2B5EF4-FFF2-40B4-BE49-F238E27FC236}">
                  <a16:creationId xmlns:a16="http://schemas.microsoft.com/office/drawing/2014/main" id="{E6F10EDD-C37F-4F6B-9F6B-79BA9EE1A86E}"/>
                </a:ext>
              </a:extLst>
            </p:cNvPr>
            <p:cNvSpPr/>
            <p:nvPr/>
          </p:nvSpPr>
          <p:spPr>
            <a:xfrm>
              <a:off x="1712225" y="1439800"/>
              <a:ext cx="281050" cy="332950"/>
            </a:xfrm>
            <a:custGeom>
              <a:avLst/>
              <a:gdLst/>
              <a:ahLst/>
              <a:cxnLst/>
              <a:rect l="l" t="t" r="r" b="b"/>
              <a:pathLst>
                <a:path w="11242" h="13318" extrusionOk="0">
                  <a:moveTo>
                    <a:pt x="4637" y="1"/>
                  </a:moveTo>
                  <a:cubicBezTo>
                    <a:pt x="1969" y="2002"/>
                    <a:pt x="1" y="6005"/>
                    <a:pt x="167" y="9307"/>
                  </a:cubicBezTo>
                  <a:cubicBezTo>
                    <a:pt x="286" y="11869"/>
                    <a:pt x="1635" y="13317"/>
                    <a:pt x="3484" y="13317"/>
                  </a:cubicBezTo>
                  <a:cubicBezTo>
                    <a:pt x="4236" y="13317"/>
                    <a:pt x="5070" y="13078"/>
                    <a:pt x="5938" y="12576"/>
                  </a:cubicBezTo>
                  <a:cubicBezTo>
                    <a:pt x="8940" y="10808"/>
                    <a:pt x="11242" y="6439"/>
                    <a:pt x="11008" y="2903"/>
                  </a:cubicBezTo>
                  <a:cubicBezTo>
                    <a:pt x="10975" y="2769"/>
                    <a:pt x="10808" y="2803"/>
                    <a:pt x="10675" y="2769"/>
                  </a:cubicBezTo>
                  <a:cubicBezTo>
                    <a:pt x="10642" y="2836"/>
                    <a:pt x="10608" y="2936"/>
                    <a:pt x="10608" y="3003"/>
                  </a:cubicBezTo>
                  <a:cubicBezTo>
                    <a:pt x="10775" y="6339"/>
                    <a:pt x="8640" y="10308"/>
                    <a:pt x="5905" y="12009"/>
                  </a:cubicBezTo>
                  <a:cubicBezTo>
                    <a:pt x="5049" y="12553"/>
                    <a:pt x="4230" y="12811"/>
                    <a:pt x="3501" y="12811"/>
                  </a:cubicBezTo>
                  <a:cubicBezTo>
                    <a:pt x="1815" y="12811"/>
                    <a:pt x="614" y="11429"/>
                    <a:pt x="568" y="9007"/>
                  </a:cubicBezTo>
                  <a:cubicBezTo>
                    <a:pt x="468" y="5938"/>
                    <a:pt x="2269" y="2136"/>
                    <a:pt x="4804" y="334"/>
                  </a:cubicBezTo>
                  <a:lnTo>
                    <a:pt x="4637" y="2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99;p43">
              <a:extLst>
                <a:ext uri="{FF2B5EF4-FFF2-40B4-BE49-F238E27FC236}">
                  <a16:creationId xmlns:a16="http://schemas.microsoft.com/office/drawing/2014/main" id="{C99DFAEE-B7F9-44DB-BDCD-647D24267F90}"/>
                </a:ext>
              </a:extLst>
            </p:cNvPr>
            <p:cNvSpPr/>
            <p:nvPr/>
          </p:nvSpPr>
          <p:spPr>
            <a:xfrm>
              <a:off x="1705550" y="1396200"/>
              <a:ext cx="301075" cy="394275"/>
            </a:xfrm>
            <a:custGeom>
              <a:avLst/>
              <a:gdLst/>
              <a:ahLst/>
              <a:cxnLst/>
              <a:rect l="l" t="t" r="r" b="b"/>
              <a:pathLst>
                <a:path w="12043" h="15771" extrusionOk="0">
                  <a:moveTo>
                    <a:pt x="8223" y="1"/>
                  </a:moveTo>
                  <a:cubicBezTo>
                    <a:pt x="7402" y="1"/>
                    <a:pt x="6490" y="271"/>
                    <a:pt x="5538" y="844"/>
                  </a:cubicBezTo>
                  <a:cubicBezTo>
                    <a:pt x="3937" y="1845"/>
                    <a:pt x="2669" y="3246"/>
                    <a:pt x="1735" y="4880"/>
                  </a:cubicBezTo>
                  <a:lnTo>
                    <a:pt x="2703" y="5581"/>
                  </a:lnTo>
                  <a:cubicBezTo>
                    <a:pt x="3403" y="4347"/>
                    <a:pt x="4404" y="3246"/>
                    <a:pt x="5638" y="2512"/>
                  </a:cubicBezTo>
                  <a:cubicBezTo>
                    <a:pt x="6378" y="2074"/>
                    <a:pt x="7084" y="1866"/>
                    <a:pt x="7717" y="1866"/>
                  </a:cubicBezTo>
                  <a:cubicBezTo>
                    <a:pt x="9252" y="1866"/>
                    <a:pt x="10357" y="3088"/>
                    <a:pt x="10475" y="5214"/>
                  </a:cubicBezTo>
                  <a:cubicBezTo>
                    <a:pt x="10675" y="8216"/>
                    <a:pt x="8707" y="11852"/>
                    <a:pt x="6205" y="13353"/>
                  </a:cubicBezTo>
                  <a:cubicBezTo>
                    <a:pt x="5480" y="13788"/>
                    <a:pt x="4783" y="13993"/>
                    <a:pt x="4155" y="13993"/>
                  </a:cubicBezTo>
                  <a:cubicBezTo>
                    <a:pt x="2615" y="13993"/>
                    <a:pt x="1487" y="12760"/>
                    <a:pt x="1368" y="10651"/>
                  </a:cubicBezTo>
                  <a:lnTo>
                    <a:pt x="1" y="11418"/>
                  </a:lnTo>
                  <a:cubicBezTo>
                    <a:pt x="142" y="14178"/>
                    <a:pt x="1585" y="15770"/>
                    <a:pt x="3574" y="15770"/>
                  </a:cubicBezTo>
                  <a:cubicBezTo>
                    <a:pt x="4397" y="15770"/>
                    <a:pt x="5314" y="15497"/>
                    <a:pt x="6272" y="14921"/>
                  </a:cubicBezTo>
                  <a:cubicBezTo>
                    <a:pt x="9574" y="12986"/>
                    <a:pt x="12043" y="8216"/>
                    <a:pt x="11843" y="4347"/>
                  </a:cubicBezTo>
                  <a:cubicBezTo>
                    <a:pt x="11677" y="1604"/>
                    <a:pt x="10221" y="1"/>
                    <a:pt x="82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00;p43">
              <a:extLst>
                <a:ext uri="{FF2B5EF4-FFF2-40B4-BE49-F238E27FC236}">
                  <a16:creationId xmlns:a16="http://schemas.microsoft.com/office/drawing/2014/main" id="{5FA7341C-A73D-4E48-959C-46C60696513E}"/>
                </a:ext>
              </a:extLst>
            </p:cNvPr>
            <p:cNvSpPr/>
            <p:nvPr/>
          </p:nvSpPr>
          <p:spPr>
            <a:xfrm>
              <a:off x="1764775" y="1478900"/>
              <a:ext cx="178475" cy="228650"/>
            </a:xfrm>
            <a:custGeom>
              <a:avLst/>
              <a:gdLst/>
              <a:ahLst/>
              <a:cxnLst/>
              <a:rect l="l" t="t" r="r" b="b"/>
              <a:pathLst>
                <a:path w="7139" h="9146" extrusionOk="0">
                  <a:moveTo>
                    <a:pt x="4910" y="1"/>
                  </a:moveTo>
                  <a:cubicBezTo>
                    <a:pt x="4429" y="1"/>
                    <a:pt x="3894" y="162"/>
                    <a:pt x="3336" y="505"/>
                  </a:cubicBezTo>
                  <a:cubicBezTo>
                    <a:pt x="1468" y="1606"/>
                    <a:pt x="0" y="4374"/>
                    <a:pt x="134" y="6609"/>
                  </a:cubicBezTo>
                  <a:cubicBezTo>
                    <a:pt x="205" y="8224"/>
                    <a:pt x="1054" y="9146"/>
                    <a:pt x="2235" y="9146"/>
                  </a:cubicBezTo>
                  <a:cubicBezTo>
                    <a:pt x="2713" y="9146"/>
                    <a:pt x="3245" y="8995"/>
                    <a:pt x="3803" y="8677"/>
                  </a:cubicBezTo>
                  <a:cubicBezTo>
                    <a:pt x="5704" y="7543"/>
                    <a:pt x="7139" y="4775"/>
                    <a:pt x="7005" y="2540"/>
                  </a:cubicBezTo>
                  <a:cubicBezTo>
                    <a:pt x="6911" y="937"/>
                    <a:pt x="6067" y="1"/>
                    <a:pt x="491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01;p43">
              <a:extLst>
                <a:ext uri="{FF2B5EF4-FFF2-40B4-BE49-F238E27FC236}">
                  <a16:creationId xmlns:a16="http://schemas.microsoft.com/office/drawing/2014/main" id="{EF561E20-779D-40D5-9DF0-CD1A1EEAB5C2}"/>
                </a:ext>
              </a:extLst>
            </p:cNvPr>
            <p:cNvSpPr/>
            <p:nvPr/>
          </p:nvSpPr>
          <p:spPr>
            <a:xfrm>
              <a:off x="2024125" y="1223650"/>
              <a:ext cx="175150" cy="120600"/>
            </a:xfrm>
            <a:custGeom>
              <a:avLst/>
              <a:gdLst/>
              <a:ahLst/>
              <a:cxnLst/>
              <a:rect l="l" t="t" r="r" b="b"/>
              <a:pathLst>
                <a:path w="7006" h="4824" extrusionOk="0">
                  <a:moveTo>
                    <a:pt x="6652" y="0"/>
                  </a:moveTo>
                  <a:cubicBezTo>
                    <a:pt x="6568" y="0"/>
                    <a:pt x="6473" y="23"/>
                    <a:pt x="6371" y="74"/>
                  </a:cubicBezTo>
                  <a:lnTo>
                    <a:pt x="501" y="3576"/>
                  </a:lnTo>
                  <a:cubicBezTo>
                    <a:pt x="167" y="3777"/>
                    <a:pt x="0" y="4110"/>
                    <a:pt x="0" y="4477"/>
                  </a:cubicBezTo>
                  <a:cubicBezTo>
                    <a:pt x="0" y="4704"/>
                    <a:pt x="139" y="4823"/>
                    <a:pt x="323" y="4823"/>
                  </a:cubicBezTo>
                  <a:cubicBezTo>
                    <a:pt x="409" y="4823"/>
                    <a:pt x="505" y="4797"/>
                    <a:pt x="601" y="4744"/>
                  </a:cubicBezTo>
                  <a:lnTo>
                    <a:pt x="6471" y="1241"/>
                  </a:lnTo>
                  <a:cubicBezTo>
                    <a:pt x="6805" y="1041"/>
                    <a:pt x="6972" y="708"/>
                    <a:pt x="7005" y="307"/>
                  </a:cubicBezTo>
                  <a:cubicBezTo>
                    <a:pt x="6982" y="122"/>
                    <a:pt x="6845" y="0"/>
                    <a:pt x="6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02;p43">
              <a:extLst>
                <a:ext uri="{FF2B5EF4-FFF2-40B4-BE49-F238E27FC236}">
                  <a16:creationId xmlns:a16="http://schemas.microsoft.com/office/drawing/2014/main" id="{D54A1EC1-507B-494C-8ABF-8005DF72E24C}"/>
                </a:ext>
              </a:extLst>
            </p:cNvPr>
            <p:cNvSpPr/>
            <p:nvPr/>
          </p:nvSpPr>
          <p:spPr>
            <a:xfrm>
              <a:off x="2027450" y="1298700"/>
              <a:ext cx="175150" cy="120600"/>
            </a:xfrm>
            <a:custGeom>
              <a:avLst/>
              <a:gdLst/>
              <a:ahLst/>
              <a:cxnLst/>
              <a:rect l="l" t="t" r="r" b="b"/>
              <a:pathLst>
                <a:path w="7006" h="4824" extrusionOk="0">
                  <a:moveTo>
                    <a:pt x="6685" y="1"/>
                  </a:moveTo>
                  <a:cubicBezTo>
                    <a:pt x="6601" y="1"/>
                    <a:pt x="6506" y="23"/>
                    <a:pt x="6405" y="74"/>
                  </a:cubicBezTo>
                  <a:lnTo>
                    <a:pt x="534" y="3577"/>
                  </a:lnTo>
                  <a:cubicBezTo>
                    <a:pt x="201" y="3777"/>
                    <a:pt x="34" y="4110"/>
                    <a:pt x="1" y="4477"/>
                  </a:cubicBezTo>
                  <a:cubicBezTo>
                    <a:pt x="1" y="4704"/>
                    <a:pt x="140" y="4823"/>
                    <a:pt x="313" y="4823"/>
                  </a:cubicBezTo>
                  <a:cubicBezTo>
                    <a:pt x="394" y="4823"/>
                    <a:pt x="483" y="4797"/>
                    <a:pt x="568" y="4744"/>
                  </a:cubicBezTo>
                  <a:lnTo>
                    <a:pt x="6472" y="1242"/>
                  </a:lnTo>
                  <a:cubicBezTo>
                    <a:pt x="6805" y="1041"/>
                    <a:pt x="6972" y="708"/>
                    <a:pt x="7006" y="308"/>
                  </a:cubicBezTo>
                  <a:cubicBezTo>
                    <a:pt x="7006" y="122"/>
                    <a:pt x="6876" y="1"/>
                    <a:pt x="66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03;p43">
              <a:extLst>
                <a:ext uri="{FF2B5EF4-FFF2-40B4-BE49-F238E27FC236}">
                  <a16:creationId xmlns:a16="http://schemas.microsoft.com/office/drawing/2014/main" id="{9A22DF96-9BA5-4FA1-98F6-7402EFA80DBE}"/>
                </a:ext>
              </a:extLst>
            </p:cNvPr>
            <p:cNvSpPr/>
            <p:nvPr/>
          </p:nvSpPr>
          <p:spPr>
            <a:xfrm>
              <a:off x="2031625" y="1373400"/>
              <a:ext cx="175150" cy="120950"/>
            </a:xfrm>
            <a:custGeom>
              <a:avLst/>
              <a:gdLst/>
              <a:ahLst/>
              <a:cxnLst/>
              <a:rect l="l" t="t" r="r" b="b"/>
              <a:pathLst>
                <a:path w="7006" h="4838" extrusionOk="0">
                  <a:moveTo>
                    <a:pt x="6706" y="0"/>
                  </a:moveTo>
                  <a:cubicBezTo>
                    <a:pt x="6614" y="0"/>
                    <a:pt x="6510" y="30"/>
                    <a:pt x="6405" y="88"/>
                  </a:cubicBezTo>
                  <a:lnTo>
                    <a:pt x="534" y="3591"/>
                  </a:lnTo>
                  <a:cubicBezTo>
                    <a:pt x="201" y="3791"/>
                    <a:pt x="34" y="4124"/>
                    <a:pt x="0" y="4491"/>
                  </a:cubicBezTo>
                  <a:cubicBezTo>
                    <a:pt x="0" y="4719"/>
                    <a:pt x="140" y="4837"/>
                    <a:pt x="313" y="4837"/>
                  </a:cubicBezTo>
                  <a:cubicBezTo>
                    <a:pt x="394" y="4837"/>
                    <a:pt x="482" y="4811"/>
                    <a:pt x="567" y="4758"/>
                  </a:cubicBezTo>
                  <a:lnTo>
                    <a:pt x="6472" y="1256"/>
                  </a:lnTo>
                  <a:cubicBezTo>
                    <a:pt x="6805" y="1056"/>
                    <a:pt x="6972" y="722"/>
                    <a:pt x="7005" y="322"/>
                  </a:cubicBezTo>
                  <a:cubicBezTo>
                    <a:pt x="7005" y="104"/>
                    <a:pt x="6878" y="0"/>
                    <a:pt x="6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04;p43">
              <a:extLst>
                <a:ext uri="{FF2B5EF4-FFF2-40B4-BE49-F238E27FC236}">
                  <a16:creationId xmlns:a16="http://schemas.microsoft.com/office/drawing/2014/main" id="{6734DE34-C7E9-4FF7-833F-179FEA8E27BD}"/>
                </a:ext>
              </a:extLst>
            </p:cNvPr>
            <p:cNvSpPr/>
            <p:nvPr/>
          </p:nvSpPr>
          <p:spPr>
            <a:xfrm>
              <a:off x="2035800" y="1448075"/>
              <a:ext cx="175150" cy="121325"/>
            </a:xfrm>
            <a:custGeom>
              <a:avLst/>
              <a:gdLst/>
              <a:ahLst/>
              <a:cxnLst/>
              <a:rect l="l" t="t" r="r" b="b"/>
              <a:pathLst>
                <a:path w="7006" h="4853" extrusionOk="0">
                  <a:moveTo>
                    <a:pt x="6697" y="1"/>
                  </a:moveTo>
                  <a:cubicBezTo>
                    <a:pt x="6609" y="1"/>
                    <a:pt x="6509" y="34"/>
                    <a:pt x="6405" y="103"/>
                  </a:cubicBezTo>
                  <a:lnTo>
                    <a:pt x="534" y="3606"/>
                  </a:lnTo>
                  <a:cubicBezTo>
                    <a:pt x="200" y="3806"/>
                    <a:pt x="34" y="4140"/>
                    <a:pt x="0" y="4507"/>
                  </a:cubicBezTo>
                  <a:cubicBezTo>
                    <a:pt x="0" y="4734"/>
                    <a:pt x="139" y="4853"/>
                    <a:pt x="313" y="4853"/>
                  </a:cubicBezTo>
                  <a:cubicBezTo>
                    <a:pt x="394" y="4853"/>
                    <a:pt x="482" y="4827"/>
                    <a:pt x="567" y="4773"/>
                  </a:cubicBezTo>
                  <a:lnTo>
                    <a:pt x="6471" y="1271"/>
                  </a:lnTo>
                  <a:cubicBezTo>
                    <a:pt x="6805" y="1071"/>
                    <a:pt x="6972" y="737"/>
                    <a:pt x="7005" y="337"/>
                  </a:cubicBezTo>
                  <a:cubicBezTo>
                    <a:pt x="6983" y="119"/>
                    <a:pt x="6862" y="1"/>
                    <a:pt x="66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05;p43">
              <a:extLst>
                <a:ext uri="{FF2B5EF4-FFF2-40B4-BE49-F238E27FC236}">
                  <a16:creationId xmlns:a16="http://schemas.microsoft.com/office/drawing/2014/main" id="{3FA5E57F-1425-43E8-89CE-DC8B2456F5CB}"/>
                </a:ext>
              </a:extLst>
            </p:cNvPr>
            <p:cNvSpPr/>
            <p:nvPr/>
          </p:nvSpPr>
          <p:spPr>
            <a:xfrm>
              <a:off x="2039125" y="1523125"/>
              <a:ext cx="175150" cy="121325"/>
            </a:xfrm>
            <a:custGeom>
              <a:avLst/>
              <a:gdLst/>
              <a:ahLst/>
              <a:cxnLst/>
              <a:rect l="l" t="t" r="r" b="b"/>
              <a:pathLst>
                <a:path w="7006" h="4853" extrusionOk="0">
                  <a:moveTo>
                    <a:pt x="6720" y="1"/>
                  </a:moveTo>
                  <a:cubicBezTo>
                    <a:pt x="6628" y="1"/>
                    <a:pt x="6521" y="34"/>
                    <a:pt x="6405" y="104"/>
                  </a:cubicBezTo>
                  <a:lnTo>
                    <a:pt x="534" y="3606"/>
                  </a:lnTo>
                  <a:cubicBezTo>
                    <a:pt x="201" y="3806"/>
                    <a:pt x="34" y="4140"/>
                    <a:pt x="1" y="4507"/>
                  </a:cubicBezTo>
                  <a:cubicBezTo>
                    <a:pt x="1" y="4734"/>
                    <a:pt x="124" y="4853"/>
                    <a:pt x="298" y="4853"/>
                  </a:cubicBezTo>
                  <a:cubicBezTo>
                    <a:pt x="380" y="4853"/>
                    <a:pt x="472" y="4827"/>
                    <a:pt x="568" y="4774"/>
                  </a:cubicBezTo>
                  <a:lnTo>
                    <a:pt x="6439" y="1271"/>
                  </a:lnTo>
                  <a:cubicBezTo>
                    <a:pt x="6772" y="1038"/>
                    <a:pt x="6939" y="704"/>
                    <a:pt x="7006" y="337"/>
                  </a:cubicBezTo>
                  <a:cubicBezTo>
                    <a:pt x="7006" y="119"/>
                    <a:pt x="6892" y="1"/>
                    <a:pt x="67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06;p43">
              <a:extLst>
                <a:ext uri="{FF2B5EF4-FFF2-40B4-BE49-F238E27FC236}">
                  <a16:creationId xmlns:a16="http://schemas.microsoft.com/office/drawing/2014/main" id="{27C169FB-E6ED-4A84-BEBC-664C375A5ECB}"/>
                </a:ext>
              </a:extLst>
            </p:cNvPr>
            <p:cNvSpPr/>
            <p:nvPr/>
          </p:nvSpPr>
          <p:spPr>
            <a:xfrm>
              <a:off x="2205925" y="1184200"/>
              <a:ext cx="709675" cy="318650"/>
            </a:xfrm>
            <a:custGeom>
              <a:avLst/>
              <a:gdLst/>
              <a:ahLst/>
              <a:cxnLst/>
              <a:rect l="l" t="t" r="r" b="b"/>
              <a:pathLst>
                <a:path w="28387" h="12746" extrusionOk="0">
                  <a:moveTo>
                    <a:pt x="934" y="1"/>
                  </a:moveTo>
                  <a:cubicBezTo>
                    <a:pt x="851" y="1"/>
                    <a:pt x="767" y="17"/>
                    <a:pt x="701" y="51"/>
                  </a:cubicBezTo>
                  <a:cubicBezTo>
                    <a:pt x="567" y="184"/>
                    <a:pt x="534" y="318"/>
                    <a:pt x="534" y="484"/>
                  </a:cubicBezTo>
                  <a:cubicBezTo>
                    <a:pt x="567" y="585"/>
                    <a:pt x="567" y="751"/>
                    <a:pt x="567" y="918"/>
                  </a:cubicBezTo>
                  <a:cubicBezTo>
                    <a:pt x="500" y="1218"/>
                    <a:pt x="400" y="1485"/>
                    <a:pt x="234" y="1685"/>
                  </a:cubicBezTo>
                  <a:cubicBezTo>
                    <a:pt x="0" y="2252"/>
                    <a:pt x="0" y="2986"/>
                    <a:pt x="234" y="3553"/>
                  </a:cubicBezTo>
                  <a:cubicBezTo>
                    <a:pt x="701" y="4654"/>
                    <a:pt x="1835" y="5388"/>
                    <a:pt x="2835" y="5922"/>
                  </a:cubicBezTo>
                  <a:cubicBezTo>
                    <a:pt x="4070" y="6656"/>
                    <a:pt x="5337" y="7456"/>
                    <a:pt x="6505" y="8323"/>
                  </a:cubicBezTo>
                  <a:cubicBezTo>
                    <a:pt x="8373" y="9724"/>
                    <a:pt x="10274" y="10992"/>
                    <a:pt x="12275" y="12159"/>
                  </a:cubicBezTo>
                  <a:cubicBezTo>
                    <a:pt x="12844" y="12545"/>
                    <a:pt x="13301" y="12746"/>
                    <a:pt x="13820" y="12746"/>
                  </a:cubicBezTo>
                  <a:cubicBezTo>
                    <a:pt x="14154" y="12746"/>
                    <a:pt x="14513" y="12663"/>
                    <a:pt x="14944" y="12493"/>
                  </a:cubicBezTo>
                  <a:cubicBezTo>
                    <a:pt x="18346" y="11092"/>
                    <a:pt x="22683" y="8757"/>
                    <a:pt x="22683" y="8757"/>
                  </a:cubicBezTo>
                  <a:lnTo>
                    <a:pt x="28387" y="3587"/>
                  </a:lnTo>
                  <a:cubicBezTo>
                    <a:pt x="28283" y="3470"/>
                    <a:pt x="28069" y="3417"/>
                    <a:pt x="27770" y="3417"/>
                  </a:cubicBezTo>
                  <a:cubicBezTo>
                    <a:pt x="26532" y="3417"/>
                    <a:pt x="23833" y="4314"/>
                    <a:pt x="21415" y="5255"/>
                  </a:cubicBezTo>
                  <a:cubicBezTo>
                    <a:pt x="18847" y="6255"/>
                    <a:pt x="13877" y="8090"/>
                    <a:pt x="13877" y="8090"/>
                  </a:cubicBezTo>
                  <a:lnTo>
                    <a:pt x="7072" y="4721"/>
                  </a:lnTo>
                  <a:cubicBezTo>
                    <a:pt x="6705" y="4521"/>
                    <a:pt x="6405" y="4187"/>
                    <a:pt x="6238" y="3820"/>
                  </a:cubicBezTo>
                  <a:cubicBezTo>
                    <a:pt x="6004" y="2920"/>
                    <a:pt x="5404" y="2553"/>
                    <a:pt x="5004" y="1819"/>
                  </a:cubicBezTo>
                  <a:cubicBezTo>
                    <a:pt x="4670" y="1218"/>
                    <a:pt x="4670" y="851"/>
                    <a:pt x="4503" y="851"/>
                  </a:cubicBezTo>
                  <a:cubicBezTo>
                    <a:pt x="4103" y="918"/>
                    <a:pt x="3869" y="1318"/>
                    <a:pt x="3903" y="1685"/>
                  </a:cubicBezTo>
                  <a:cubicBezTo>
                    <a:pt x="3935" y="2078"/>
                    <a:pt x="4064" y="2502"/>
                    <a:pt x="4195" y="2864"/>
                  </a:cubicBezTo>
                  <a:lnTo>
                    <a:pt x="4195" y="2864"/>
                  </a:lnTo>
                  <a:cubicBezTo>
                    <a:pt x="4147" y="2788"/>
                    <a:pt x="3896" y="2643"/>
                    <a:pt x="3836" y="2553"/>
                  </a:cubicBezTo>
                  <a:cubicBezTo>
                    <a:pt x="3603" y="2319"/>
                    <a:pt x="3102" y="1986"/>
                    <a:pt x="2869" y="1719"/>
                  </a:cubicBezTo>
                  <a:lnTo>
                    <a:pt x="2335" y="1185"/>
                  </a:lnTo>
                  <a:cubicBezTo>
                    <a:pt x="2035" y="851"/>
                    <a:pt x="1768" y="551"/>
                    <a:pt x="1501" y="384"/>
                  </a:cubicBezTo>
                  <a:cubicBezTo>
                    <a:pt x="1401" y="284"/>
                    <a:pt x="1268" y="151"/>
                    <a:pt x="1168" y="51"/>
                  </a:cubicBezTo>
                  <a:cubicBezTo>
                    <a:pt x="1101" y="17"/>
                    <a:pt x="1017" y="1"/>
                    <a:pt x="934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07;p43">
              <a:extLst>
                <a:ext uri="{FF2B5EF4-FFF2-40B4-BE49-F238E27FC236}">
                  <a16:creationId xmlns:a16="http://schemas.microsoft.com/office/drawing/2014/main" id="{702394F6-0D74-437A-B2DD-B333E2C5DE57}"/>
                </a:ext>
              </a:extLst>
            </p:cNvPr>
            <p:cNvSpPr/>
            <p:nvPr/>
          </p:nvSpPr>
          <p:spPr>
            <a:xfrm>
              <a:off x="2386875" y="1261550"/>
              <a:ext cx="527900" cy="243225"/>
            </a:xfrm>
            <a:custGeom>
              <a:avLst/>
              <a:gdLst/>
              <a:ahLst/>
              <a:cxnLst/>
              <a:rect l="l" t="t" r="r" b="b"/>
              <a:pathLst>
                <a:path w="21116" h="9729" extrusionOk="0">
                  <a:moveTo>
                    <a:pt x="19887" y="0"/>
                  </a:moveTo>
                  <a:cubicBezTo>
                    <a:pt x="18092" y="0"/>
                    <a:pt x="16973" y="648"/>
                    <a:pt x="15512" y="1227"/>
                  </a:cubicBezTo>
                  <a:cubicBezTo>
                    <a:pt x="13443" y="2094"/>
                    <a:pt x="6705" y="4696"/>
                    <a:pt x="6705" y="4696"/>
                  </a:cubicBezTo>
                  <a:lnTo>
                    <a:pt x="2369" y="2628"/>
                  </a:lnTo>
                  <a:cubicBezTo>
                    <a:pt x="2369" y="2628"/>
                    <a:pt x="1135" y="4562"/>
                    <a:pt x="1" y="6097"/>
                  </a:cubicBezTo>
                  <a:cubicBezTo>
                    <a:pt x="1" y="6097"/>
                    <a:pt x="4170" y="8565"/>
                    <a:pt x="5271" y="9232"/>
                  </a:cubicBezTo>
                  <a:cubicBezTo>
                    <a:pt x="5812" y="9570"/>
                    <a:pt x="6087" y="9729"/>
                    <a:pt x="6449" y="9729"/>
                  </a:cubicBezTo>
                  <a:cubicBezTo>
                    <a:pt x="6801" y="9729"/>
                    <a:pt x="7234" y="9579"/>
                    <a:pt x="8073" y="9299"/>
                  </a:cubicBezTo>
                  <a:cubicBezTo>
                    <a:pt x="9808" y="8765"/>
                    <a:pt x="17480" y="6797"/>
                    <a:pt x="17480" y="6797"/>
                  </a:cubicBezTo>
                  <a:lnTo>
                    <a:pt x="21116" y="92"/>
                  </a:lnTo>
                  <a:cubicBezTo>
                    <a:pt x="20670" y="29"/>
                    <a:pt x="20264" y="0"/>
                    <a:pt x="198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08;p43">
              <a:extLst>
                <a:ext uri="{FF2B5EF4-FFF2-40B4-BE49-F238E27FC236}">
                  <a16:creationId xmlns:a16="http://schemas.microsoft.com/office/drawing/2014/main" id="{97445059-BC05-46DC-A993-D5E6B4DF8FEC}"/>
                </a:ext>
              </a:extLst>
            </p:cNvPr>
            <p:cNvSpPr/>
            <p:nvPr/>
          </p:nvSpPr>
          <p:spPr>
            <a:xfrm>
              <a:off x="3107400" y="2677350"/>
              <a:ext cx="91750" cy="153025"/>
            </a:xfrm>
            <a:custGeom>
              <a:avLst/>
              <a:gdLst/>
              <a:ahLst/>
              <a:cxnLst/>
              <a:rect l="l" t="t" r="r" b="b"/>
              <a:pathLst>
                <a:path w="3670" h="6121" extrusionOk="0">
                  <a:moveTo>
                    <a:pt x="0" y="1"/>
                  </a:moveTo>
                  <a:lnTo>
                    <a:pt x="701" y="5805"/>
                  </a:lnTo>
                  <a:cubicBezTo>
                    <a:pt x="1143" y="6018"/>
                    <a:pt x="1606" y="6120"/>
                    <a:pt x="2068" y="6120"/>
                  </a:cubicBezTo>
                  <a:cubicBezTo>
                    <a:pt x="2616" y="6120"/>
                    <a:pt x="3162" y="5977"/>
                    <a:pt x="3669" y="5705"/>
                  </a:cubicBezTo>
                  <a:lnTo>
                    <a:pt x="3503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09;p43">
              <a:extLst>
                <a:ext uri="{FF2B5EF4-FFF2-40B4-BE49-F238E27FC236}">
                  <a16:creationId xmlns:a16="http://schemas.microsoft.com/office/drawing/2014/main" id="{ACC128E5-3949-405F-9364-587FD3EA69CD}"/>
                </a:ext>
              </a:extLst>
            </p:cNvPr>
            <p:cNvSpPr/>
            <p:nvPr/>
          </p:nvSpPr>
          <p:spPr>
            <a:xfrm>
              <a:off x="2836375" y="2597300"/>
              <a:ext cx="94250" cy="171825"/>
            </a:xfrm>
            <a:custGeom>
              <a:avLst/>
              <a:gdLst/>
              <a:ahLst/>
              <a:cxnLst/>
              <a:rect l="l" t="t" r="r" b="b"/>
              <a:pathLst>
                <a:path w="3770" h="6873" extrusionOk="0">
                  <a:moveTo>
                    <a:pt x="3769" y="1"/>
                  </a:moveTo>
                  <a:lnTo>
                    <a:pt x="67" y="134"/>
                  </a:lnTo>
                  <a:lnTo>
                    <a:pt x="0" y="6005"/>
                  </a:lnTo>
                  <a:cubicBezTo>
                    <a:pt x="803" y="6518"/>
                    <a:pt x="1563" y="6873"/>
                    <a:pt x="2207" y="6873"/>
                  </a:cubicBezTo>
                  <a:cubicBezTo>
                    <a:pt x="2820" y="6873"/>
                    <a:pt x="3328" y="6551"/>
                    <a:pt x="3669" y="5738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10;p43">
              <a:extLst>
                <a:ext uri="{FF2B5EF4-FFF2-40B4-BE49-F238E27FC236}">
                  <a16:creationId xmlns:a16="http://schemas.microsoft.com/office/drawing/2014/main" id="{3F8B65FA-C632-43E4-816C-45FF46E6BBD6}"/>
                </a:ext>
              </a:extLst>
            </p:cNvPr>
            <p:cNvSpPr/>
            <p:nvPr/>
          </p:nvSpPr>
          <p:spPr>
            <a:xfrm>
              <a:off x="3037350" y="2839150"/>
              <a:ext cx="183475" cy="167125"/>
            </a:xfrm>
            <a:custGeom>
              <a:avLst/>
              <a:gdLst/>
              <a:ahLst/>
              <a:cxnLst/>
              <a:rect l="l" t="t" r="r" b="b"/>
              <a:pathLst>
                <a:path w="7339" h="6685" extrusionOk="0">
                  <a:moveTo>
                    <a:pt x="7172" y="0"/>
                  </a:moveTo>
                  <a:lnTo>
                    <a:pt x="100" y="4937"/>
                  </a:lnTo>
                  <a:cubicBezTo>
                    <a:pt x="0" y="5237"/>
                    <a:pt x="33" y="5571"/>
                    <a:pt x="167" y="5871"/>
                  </a:cubicBezTo>
                  <a:cubicBezTo>
                    <a:pt x="300" y="6038"/>
                    <a:pt x="967" y="6605"/>
                    <a:pt x="2202" y="6672"/>
                  </a:cubicBezTo>
                  <a:cubicBezTo>
                    <a:pt x="2327" y="6680"/>
                    <a:pt x="2452" y="6684"/>
                    <a:pt x="2577" y="6684"/>
                  </a:cubicBezTo>
                  <a:cubicBezTo>
                    <a:pt x="3451" y="6684"/>
                    <a:pt x="4316" y="6480"/>
                    <a:pt x="5104" y="6071"/>
                  </a:cubicBezTo>
                  <a:cubicBezTo>
                    <a:pt x="5671" y="5738"/>
                    <a:pt x="6038" y="5171"/>
                    <a:pt x="6138" y="4470"/>
                  </a:cubicBezTo>
                  <a:cubicBezTo>
                    <a:pt x="6171" y="3770"/>
                    <a:pt x="6104" y="3169"/>
                    <a:pt x="6371" y="2635"/>
                  </a:cubicBezTo>
                  <a:cubicBezTo>
                    <a:pt x="6672" y="2068"/>
                    <a:pt x="7105" y="1601"/>
                    <a:pt x="7205" y="1334"/>
                  </a:cubicBezTo>
                  <a:cubicBezTo>
                    <a:pt x="7339" y="867"/>
                    <a:pt x="7305" y="400"/>
                    <a:pt x="7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11;p43">
              <a:extLst>
                <a:ext uri="{FF2B5EF4-FFF2-40B4-BE49-F238E27FC236}">
                  <a16:creationId xmlns:a16="http://schemas.microsoft.com/office/drawing/2014/main" id="{260A2DA5-3B30-4CFA-B8DF-29668E4B0751}"/>
                </a:ext>
              </a:extLst>
            </p:cNvPr>
            <p:cNvSpPr/>
            <p:nvPr/>
          </p:nvSpPr>
          <p:spPr>
            <a:xfrm>
              <a:off x="3037350" y="2782125"/>
              <a:ext cx="182650" cy="207425"/>
            </a:xfrm>
            <a:custGeom>
              <a:avLst/>
              <a:gdLst/>
              <a:ahLst/>
              <a:cxnLst/>
              <a:rect l="l" t="t" r="r" b="b"/>
              <a:pathLst>
                <a:path w="7306" h="8297" extrusionOk="0">
                  <a:moveTo>
                    <a:pt x="3841" y="1"/>
                  </a:moveTo>
                  <a:cubicBezTo>
                    <a:pt x="3684" y="1"/>
                    <a:pt x="3527" y="5"/>
                    <a:pt x="3369" y="13"/>
                  </a:cubicBezTo>
                  <a:cubicBezTo>
                    <a:pt x="3302" y="13"/>
                    <a:pt x="3169" y="46"/>
                    <a:pt x="3136" y="146"/>
                  </a:cubicBezTo>
                  <a:cubicBezTo>
                    <a:pt x="3102" y="246"/>
                    <a:pt x="3102" y="313"/>
                    <a:pt x="3102" y="380"/>
                  </a:cubicBezTo>
                  <a:lnTo>
                    <a:pt x="3102" y="1347"/>
                  </a:lnTo>
                  <a:cubicBezTo>
                    <a:pt x="3102" y="1614"/>
                    <a:pt x="3036" y="1848"/>
                    <a:pt x="2969" y="2114"/>
                  </a:cubicBezTo>
                  <a:cubicBezTo>
                    <a:pt x="2802" y="2615"/>
                    <a:pt x="2569" y="3115"/>
                    <a:pt x="2302" y="3582"/>
                  </a:cubicBezTo>
                  <a:cubicBezTo>
                    <a:pt x="2168" y="3816"/>
                    <a:pt x="2002" y="4016"/>
                    <a:pt x="1835" y="4283"/>
                  </a:cubicBezTo>
                  <a:cubicBezTo>
                    <a:pt x="1501" y="4683"/>
                    <a:pt x="1101" y="5083"/>
                    <a:pt x="701" y="5483"/>
                  </a:cubicBezTo>
                  <a:cubicBezTo>
                    <a:pt x="334" y="5850"/>
                    <a:pt x="100" y="6384"/>
                    <a:pt x="33" y="6951"/>
                  </a:cubicBezTo>
                  <a:cubicBezTo>
                    <a:pt x="0" y="7852"/>
                    <a:pt x="1001" y="8152"/>
                    <a:pt x="1801" y="8252"/>
                  </a:cubicBezTo>
                  <a:cubicBezTo>
                    <a:pt x="2044" y="8281"/>
                    <a:pt x="2288" y="8296"/>
                    <a:pt x="2530" y="8296"/>
                  </a:cubicBezTo>
                  <a:cubicBezTo>
                    <a:pt x="3119" y="8296"/>
                    <a:pt x="3703" y="8208"/>
                    <a:pt x="4270" y="8019"/>
                  </a:cubicBezTo>
                  <a:cubicBezTo>
                    <a:pt x="5137" y="7785"/>
                    <a:pt x="5771" y="7018"/>
                    <a:pt x="5871" y="6151"/>
                  </a:cubicBezTo>
                  <a:cubicBezTo>
                    <a:pt x="5938" y="5917"/>
                    <a:pt x="5871" y="5650"/>
                    <a:pt x="5938" y="5417"/>
                  </a:cubicBezTo>
                  <a:cubicBezTo>
                    <a:pt x="6004" y="4816"/>
                    <a:pt x="6205" y="4283"/>
                    <a:pt x="6605" y="3782"/>
                  </a:cubicBezTo>
                  <a:cubicBezTo>
                    <a:pt x="6805" y="3482"/>
                    <a:pt x="6972" y="3182"/>
                    <a:pt x="7105" y="2915"/>
                  </a:cubicBezTo>
                  <a:cubicBezTo>
                    <a:pt x="7305" y="2315"/>
                    <a:pt x="7105" y="1681"/>
                    <a:pt x="6938" y="1147"/>
                  </a:cubicBezTo>
                  <a:cubicBezTo>
                    <a:pt x="6749" y="705"/>
                    <a:pt x="6590" y="174"/>
                    <a:pt x="6488" y="174"/>
                  </a:cubicBezTo>
                  <a:cubicBezTo>
                    <a:pt x="6482" y="174"/>
                    <a:pt x="6477" y="176"/>
                    <a:pt x="6471" y="180"/>
                  </a:cubicBezTo>
                  <a:cubicBezTo>
                    <a:pt x="6471" y="280"/>
                    <a:pt x="6471" y="413"/>
                    <a:pt x="6438" y="480"/>
                  </a:cubicBezTo>
                  <a:cubicBezTo>
                    <a:pt x="6371" y="547"/>
                    <a:pt x="6338" y="680"/>
                    <a:pt x="6305" y="780"/>
                  </a:cubicBezTo>
                  <a:lnTo>
                    <a:pt x="6171" y="1147"/>
                  </a:lnTo>
                  <a:cubicBezTo>
                    <a:pt x="6104" y="1347"/>
                    <a:pt x="5971" y="1481"/>
                    <a:pt x="5804" y="1614"/>
                  </a:cubicBezTo>
                  <a:cubicBezTo>
                    <a:pt x="5738" y="1280"/>
                    <a:pt x="5738" y="947"/>
                    <a:pt x="5704" y="547"/>
                  </a:cubicBezTo>
                  <a:cubicBezTo>
                    <a:pt x="5704" y="446"/>
                    <a:pt x="5671" y="346"/>
                    <a:pt x="5637" y="280"/>
                  </a:cubicBezTo>
                  <a:cubicBezTo>
                    <a:pt x="5537" y="180"/>
                    <a:pt x="5471" y="146"/>
                    <a:pt x="5337" y="146"/>
                  </a:cubicBezTo>
                  <a:cubicBezTo>
                    <a:pt x="4853" y="44"/>
                    <a:pt x="4349" y="1"/>
                    <a:pt x="38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12;p43">
              <a:extLst>
                <a:ext uri="{FF2B5EF4-FFF2-40B4-BE49-F238E27FC236}">
                  <a16:creationId xmlns:a16="http://schemas.microsoft.com/office/drawing/2014/main" id="{56F76412-B264-458C-B48C-4A1758C864EE}"/>
                </a:ext>
              </a:extLst>
            </p:cNvPr>
            <p:cNvSpPr/>
            <p:nvPr/>
          </p:nvSpPr>
          <p:spPr>
            <a:xfrm>
              <a:off x="3089875" y="2856550"/>
              <a:ext cx="80075" cy="24350"/>
            </a:xfrm>
            <a:custGeom>
              <a:avLst/>
              <a:gdLst/>
              <a:ahLst/>
              <a:cxnLst/>
              <a:rect l="l" t="t" r="r" b="b"/>
              <a:pathLst>
                <a:path w="3203" h="974" extrusionOk="0">
                  <a:moveTo>
                    <a:pt x="1479" y="0"/>
                  </a:moveTo>
                  <a:cubicBezTo>
                    <a:pt x="677" y="0"/>
                    <a:pt x="401" y="138"/>
                    <a:pt x="401" y="138"/>
                  </a:cubicBezTo>
                  <a:cubicBezTo>
                    <a:pt x="401" y="138"/>
                    <a:pt x="1" y="505"/>
                    <a:pt x="67" y="805"/>
                  </a:cubicBezTo>
                  <a:cubicBezTo>
                    <a:pt x="334" y="592"/>
                    <a:pt x="879" y="528"/>
                    <a:pt x="1291" y="528"/>
                  </a:cubicBezTo>
                  <a:cubicBezTo>
                    <a:pt x="1394" y="528"/>
                    <a:pt x="1488" y="532"/>
                    <a:pt x="1568" y="538"/>
                  </a:cubicBezTo>
                  <a:cubicBezTo>
                    <a:pt x="2002" y="605"/>
                    <a:pt x="2402" y="705"/>
                    <a:pt x="2769" y="939"/>
                  </a:cubicBezTo>
                  <a:cubicBezTo>
                    <a:pt x="2817" y="962"/>
                    <a:pt x="2864" y="973"/>
                    <a:pt x="2908" y="973"/>
                  </a:cubicBezTo>
                  <a:cubicBezTo>
                    <a:pt x="2989" y="973"/>
                    <a:pt x="3060" y="937"/>
                    <a:pt x="3103" y="872"/>
                  </a:cubicBezTo>
                  <a:cubicBezTo>
                    <a:pt x="3203" y="805"/>
                    <a:pt x="3203" y="638"/>
                    <a:pt x="3103" y="505"/>
                  </a:cubicBezTo>
                  <a:cubicBezTo>
                    <a:pt x="3103" y="505"/>
                    <a:pt x="3069" y="505"/>
                    <a:pt x="3069" y="472"/>
                  </a:cubicBezTo>
                  <a:cubicBezTo>
                    <a:pt x="2669" y="171"/>
                    <a:pt x="2202" y="38"/>
                    <a:pt x="1735" y="5"/>
                  </a:cubicBezTo>
                  <a:cubicBezTo>
                    <a:pt x="1644" y="2"/>
                    <a:pt x="1559" y="0"/>
                    <a:pt x="14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13;p43">
              <a:extLst>
                <a:ext uri="{FF2B5EF4-FFF2-40B4-BE49-F238E27FC236}">
                  <a16:creationId xmlns:a16="http://schemas.microsoft.com/office/drawing/2014/main" id="{5838BAB0-7A9D-4D5E-B397-115E89088D32}"/>
                </a:ext>
              </a:extLst>
            </p:cNvPr>
            <p:cNvSpPr/>
            <p:nvPr/>
          </p:nvSpPr>
          <p:spPr>
            <a:xfrm>
              <a:off x="3073200" y="2881575"/>
              <a:ext cx="80925" cy="25225"/>
            </a:xfrm>
            <a:custGeom>
              <a:avLst/>
              <a:gdLst/>
              <a:ahLst/>
              <a:cxnLst/>
              <a:rect l="l" t="t" r="r" b="b"/>
              <a:pathLst>
                <a:path w="3237" h="1009" extrusionOk="0">
                  <a:moveTo>
                    <a:pt x="1510" y="1"/>
                  </a:moveTo>
                  <a:cubicBezTo>
                    <a:pt x="661" y="1"/>
                    <a:pt x="434" y="171"/>
                    <a:pt x="434" y="171"/>
                  </a:cubicBezTo>
                  <a:cubicBezTo>
                    <a:pt x="234" y="305"/>
                    <a:pt x="67" y="505"/>
                    <a:pt x="0" y="772"/>
                  </a:cubicBezTo>
                  <a:cubicBezTo>
                    <a:pt x="296" y="574"/>
                    <a:pt x="829" y="523"/>
                    <a:pt x="1261" y="523"/>
                  </a:cubicBezTo>
                  <a:cubicBezTo>
                    <a:pt x="1414" y="523"/>
                    <a:pt x="1555" y="529"/>
                    <a:pt x="1668" y="538"/>
                  </a:cubicBezTo>
                  <a:cubicBezTo>
                    <a:pt x="2069" y="605"/>
                    <a:pt x="2502" y="705"/>
                    <a:pt x="2836" y="972"/>
                  </a:cubicBezTo>
                  <a:cubicBezTo>
                    <a:pt x="2874" y="997"/>
                    <a:pt x="2917" y="1008"/>
                    <a:pt x="2961" y="1008"/>
                  </a:cubicBezTo>
                  <a:cubicBezTo>
                    <a:pt x="3033" y="1008"/>
                    <a:pt x="3108" y="980"/>
                    <a:pt x="3169" y="938"/>
                  </a:cubicBezTo>
                  <a:cubicBezTo>
                    <a:pt x="3236" y="838"/>
                    <a:pt x="3236" y="672"/>
                    <a:pt x="3169" y="538"/>
                  </a:cubicBezTo>
                  <a:lnTo>
                    <a:pt x="3103" y="505"/>
                  </a:lnTo>
                  <a:cubicBezTo>
                    <a:pt x="2702" y="205"/>
                    <a:pt x="2235" y="38"/>
                    <a:pt x="1735" y="4"/>
                  </a:cubicBezTo>
                  <a:cubicBezTo>
                    <a:pt x="1655" y="2"/>
                    <a:pt x="1580" y="1"/>
                    <a:pt x="15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14;p43">
              <a:extLst>
                <a:ext uri="{FF2B5EF4-FFF2-40B4-BE49-F238E27FC236}">
                  <a16:creationId xmlns:a16="http://schemas.microsoft.com/office/drawing/2014/main" id="{EAF8EA2E-B52F-4773-B579-84C896D8E5CC}"/>
                </a:ext>
              </a:extLst>
            </p:cNvPr>
            <p:cNvSpPr/>
            <p:nvPr/>
          </p:nvSpPr>
          <p:spPr>
            <a:xfrm>
              <a:off x="3103225" y="2832175"/>
              <a:ext cx="75900" cy="22225"/>
            </a:xfrm>
            <a:custGeom>
              <a:avLst/>
              <a:gdLst/>
              <a:ahLst/>
              <a:cxnLst/>
              <a:rect l="l" t="t" r="r" b="b"/>
              <a:pathLst>
                <a:path w="3036" h="889" extrusionOk="0">
                  <a:moveTo>
                    <a:pt x="1290" y="1"/>
                  </a:moveTo>
                  <a:cubicBezTo>
                    <a:pt x="961" y="1"/>
                    <a:pt x="611" y="50"/>
                    <a:pt x="301" y="179"/>
                  </a:cubicBezTo>
                  <a:cubicBezTo>
                    <a:pt x="134" y="313"/>
                    <a:pt x="0" y="579"/>
                    <a:pt x="134" y="646"/>
                  </a:cubicBezTo>
                  <a:cubicBezTo>
                    <a:pt x="418" y="517"/>
                    <a:pt x="703" y="468"/>
                    <a:pt x="987" y="468"/>
                  </a:cubicBezTo>
                  <a:cubicBezTo>
                    <a:pt x="1070" y="468"/>
                    <a:pt x="1152" y="472"/>
                    <a:pt x="1235" y="479"/>
                  </a:cubicBezTo>
                  <a:cubicBezTo>
                    <a:pt x="1601" y="513"/>
                    <a:pt x="2002" y="613"/>
                    <a:pt x="2369" y="746"/>
                  </a:cubicBezTo>
                  <a:cubicBezTo>
                    <a:pt x="2435" y="780"/>
                    <a:pt x="2569" y="813"/>
                    <a:pt x="2669" y="846"/>
                  </a:cubicBezTo>
                  <a:cubicBezTo>
                    <a:pt x="2709" y="877"/>
                    <a:pt x="2747" y="889"/>
                    <a:pt x="2782" y="889"/>
                  </a:cubicBezTo>
                  <a:cubicBezTo>
                    <a:pt x="2863" y="889"/>
                    <a:pt x="2933" y="826"/>
                    <a:pt x="3002" y="780"/>
                  </a:cubicBezTo>
                  <a:cubicBezTo>
                    <a:pt x="3036" y="646"/>
                    <a:pt x="3002" y="513"/>
                    <a:pt x="2902" y="479"/>
                  </a:cubicBezTo>
                  <a:cubicBezTo>
                    <a:pt x="2502" y="246"/>
                    <a:pt x="2035" y="79"/>
                    <a:pt x="1568" y="12"/>
                  </a:cubicBezTo>
                  <a:cubicBezTo>
                    <a:pt x="1478" y="5"/>
                    <a:pt x="1385" y="1"/>
                    <a:pt x="129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15;p43">
              <a:extLst>
                <a:ext uri="{FF2B5EF4-FFF2-40B4-BE49-F238E27FC236}">
                  <a16:creationId xmlns:a16="http://schemas.microsoft.com/office/drawing/2014/main" id="{277C95B8-635D-4A26-BB2A-1F73EEA21041}"/>
                </a:ext>
              </a:extLst>
            </p:cNvPr>
            <p:cNvSpPr/>
            <p:nvPr/>
          </p:nvSpPr>
          <p:spPr>
            <a:xfrm>
              <a:off x="2683750" y="2784100"/>
              <a:ext cx="273550" cy="97225"/>
            </a:xfrm>
            <a:custGeom>
              <a:avLst/>
              <a:gdLst/>
              <a:ahLst/>
              <a:cxnLst/>
              <a:rect l="l" t="t" r="r" b="b"/>
              <a:pathLst>
                <a:path w="10942" h="3889" extrusionOk="0">
                  <a:moveTo>
                    <a:pt x="10808" y="1"/>
                  </a:moveTo>
                  <a:lnTo>
                    <a:pt x="101" y="2336"/>
                  </a:lnTo>
                  <a:cubicBezTo>
                    <a:pt x="1" y="2569"/>
                    <a:pt x="67" y="2869"/>
                    <a:pt x="167" y="3103"/>
                  </a:cubicBezTo>
                  <a:cubicBezTo>
                    <a:pt x="288" y="3345"/>
                    <a:pt x="1342" y="3888"/>
                    <a:pt x="2780" y="3888"/>
                  </a:cubicBezTo>
                  <a:cubicBezTo>
                    <a:pt x="2928" y="3888"/>
                    <a:pt x="3081" y="3882"/>
                    <a:pt x="3236" y="3870"/>
                  </a:cubicBezTo>
                  <a:cubicBezTo>
                    <a:pt x="4471" y="3737"/>
                    <a:pt x="5638" y="3270"/>
                    <a:pt x="6639" y="2569"/>
                  </a:cubicBezTo>
                  <a:cubicBezTo>
                    <a:pt x="7273" y="2169"/>
                    <a:pt x="8006" y="1935"/>
                    <a:pt x="8774" y="1935"/>
                  </a:cubicBezTo>
                  <a:cubicBezTo>
                    <a:pt x="9608" y="1869"/>
                    <a:pt x="10675" y="1435"/>
                    <a:pt x="10842" y="1035"/>
                  </a:cubicBezTo>
                  <a:cubicBezTo>
                    <a:pt x="10942" y="701"/>
                    <a:pt x="10875" y="334"/>
                    <a:pt x="10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16;p43">
              <a:extLst>
                <a:ext uri="{FF2B5EF4-FFF2-40B4-BE49-F238E27FC236}">
                  <a16:creationId xmlns:a16="http://schemas.microsoft.com/office/drawing/2014/main" id="{E799EF42-369E-4FAB-A556-65BE81E9D2B9}"/>
                </a:ext>
              </a:extLst>
            </p:cNvPr>
            <p:cNvSpPr/>
            <p:nvPr/>
          </p:nvSpPr>
          <p:spPr>
            <a:xfrm>
              <a:off x="2678750" y="2698975"/>
              <a:ext cx="278550" cy="167100"/>
            </a:xfrm>
            <a:custGeom>
              <a:avLst/>
              <a:gdLst/>
              <a:ahLst/>
              <a:cxnLst/>
              <a:rect l="l" t="t" r="r" b="b"/>
              <a:pathLst>
                <a:path w="11142" h="6684" extrusionOk="0">
                  <a:moveTo>
                    <a:pt x="9997" y="1"/>
                  </a:moveTo>
                  <a:cubicBezTo>
                    <a:pt x="9989" y="1"/>
                    <a:pt x="9982" y="1"/>
                    <a:pt x="9974" y="3"/>
                  </a:cubicBezTo>
                  <a:cubicBezTo>
                    <a:pt x="9974" y="270"/>
                    <a:pt x="9707" y="470"/>
                    <a:pt x="9607" y="670"/>
                  </a:cubicBezTo>
                  <a:cubicBezTo>
                    <a:pt x="9474" y="870"/>
                    <a:pt x="9374" y="1104"/>
                    <a:pt x="9341" y="1337"/>
                  </a:cubicBezTo>
                  <a:cubicBezTo>
                    <a:pt x="9274" y="1538"/>
                    <a:pt x="9140" y="1771"/>
                    <a:pt x="8940" y="1938"/>
                  </a:cubicBezTo>
                  <a:cubicBezTo>
                    <a:pt x="8823" y="2021"/>
                    <a:pt x="8707" y="2063"/>
                    <a:pt x="8594" y="2063"/>
                  </a:cubicBezTo>
                  <a:cubicBezTo>
                    <a:pt x="8482" y="2063"/>
                    <a:pt x="8373" y="2021"/>
                    <a:pt x="8273" y="1938"/>
                  </a:cubicBezTo>
                  <a:cubicBezTo>
                    <a:pt x="8006" y="1671"/>
                    <a:pt x="8140" y="1271"/>
                    <a:pt x="7973" y="970"/>
                  </a:cubicBezTo>
                  <a:cubicBezTo>
                    <a:pt x="7806" y="804"/>
                    <a:pt x="7639" y="670"/>
                    <a:pt x="7372" y="604"/>
                  </a:cubicBezTo>
                  <a:lnTo>
                    <a:pt x="6839" y="403"/>
                  </a:lnTo>
                  <a:lnTo>
                    <a:pt x="6372" y="237"/>
                  </a:lnTo>
                  <a:cubicBezTo>
                    <a:pt x="6305" y="170"/>
                    <a:pt x="6205" y="170"/>
                    <a:pt x="6138" y="170"/>
                  </a:cubicBezTo>
                  <a:cubicBezTo>
                    <a:pt x="6038" y="237"/>
                    <a:pt x="5971" y="337"/>
                    <a:pt x="5971" y="470"/>
                  </a:cubicBezTo>
                  <a:cubicBezTo>
                    <a:pt x="5938" y="737"/>
                    <a:pt x="5871" y="970"/>
                    <a:pt x="5805" y="1237"/>
                  </a:cubicBezTo>
                  <a:cubicBezTo>
                    <a:pt x="5671" y="1437"/>
                    <a:pt x="5504" y="1604"/>
                    <a:pt x="5338" y="1738"/>
                  </a:cubicBezTo>
                  <a:cubicBezTo>
                    <a:pt x="4937" y="2071"/>
                    <a:pt x="4504" y="2405"/>
                    <a:pt x="4037" y="2638"/>
                  </a:cubicBezTo>
                  <a:cubicBezTo>
                    <a:pt x="3503" y="2939"/>
                    <a:pt x="2969" y="3172"/>
                    <a:pt x="2436" y="3472"/>
                  </a:cubicBezTo>
                  <a:cubicBezTo>
                    <a:pt x="1869" y="3772"/>
                    <a:pt x="1101" y="3939"/>
                    <a:pt x="668" y="4273"/>
                  </a:cubicBezTo>
                  <a:cubicBezTo>
                    <a:pt x="134" y="4640"/>
                    <a:pt x="1" y="5440"/>
                    <a:pt x="434" y="5941"/>
                  </a:cubicBezTo>
                  <a:cubicBezTo>
                    <a:pt x="501" y="6074"/>
                    <a:pt x="634" y="6141"/>
                    <a:pt x="768" y="6208"/>
                  </a:cubicBezTo>
                  <a:cubicBezTo>
                    <a:pt x="1473" y="6523"/>
                    <a:pt x="2250" y="6684"/>
                    <a:pt x="3031" y="6684"/>
                  </a:cubicBezTo>
                  <a:cubicBezTo>
                    <a:pt x="3654" y="6684"/>
                    <a:pt x="4279" y="6582"/>
                    <a:pt x="4871" y="6374"/>
                  </a:cubicBezTo>
                  <a:cubicBezTo>
                    <a:pt x="5838" y="6108"/>
                    <a:pt x="6872" y="5007"/>
                    <a:pt x="8140" y="4907"/>
                  </a:cubicBezTo>
                  <a:cubicBezTo>
                    <a:pt x="8940" y="4807"/>
                    <a:pt x="10475" y="4506"/>
                    <a:pt x="10975" y="3873"/>
                  </a:cubicBezTo>
                  <a:cubicBezTo>
                    <a:pt x="11142" y="3606"/>
                    <a:pt x="10875" y="2772"/>
                    <a:pt x="10641" y="2005"/>
                  </a:cubicBezTo>
                  <a:cubicBezTo>
                    <a:pt x="10381" y="1224"/>
                    <a:pt x="10280" y="1"/>
                    <a:pt x="99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17;p43">
              <a:extLst>
                <a:ext uri="{FF2B5EF4-FFF2-40B4-BE49-F238E27FC236}">
                  <a16:creationId xmlns:a16="http://schemas.microsoft.com/office/drawing/2014/main" id="{34D4E8C2-F775-4587-B3A5-2BC47FDBAD85}"/>
                </a:ext>
              </a:extLst>
            </p:cNvPr>
            <p:cNvSpPr/>
            <p:nvPr/>
          </p:nvSpPr>
          <p:spPr>
            <a:xfrm>
              <a:off x="2799675" y="2743250"/>
              <a:ext cx="54225" cy="25950"/>
            </a:xfrm>
            <a:custGeom>
              <a:avLst/>
              <a:gdLst/>
              <a:ahLst/>
              <a:cxnLst/>
              <a:rect l="l" t="t" r="r" b="b"/>
              <a:pathLst>
                <a:path w="2169" h="1038" extrusionOk="0">
                  <a:moveTo>
                    <a:pt x="601" y="0"/>
                  </a:moveTo>
                  <a:cubicBezTo>
                    <a:pt x="334" y="33"/>
                    <a:pt x="134" y="200"/>
                    <a:pt x="0" y="400"/>
                  </a:cubicBezTo>
                  <a:cubicBezTo>
                    <a:pt x="43" y="398"/>
                    <a:pt x="86" y="397"/>
                    <a:pt x="129" y="397"/>
                  </a:cubicBezTo>
                  <a:cubicBezTo>
                    <a:pt x="682" y="397"/>
                    <a:pt x="1201" y="596"/>
                    <a:pt x="1635" y="967"/>
                  </a:cubicBezTo>
                  <a:cubicBezTo>
                    <a:pt x="1676" y="1009"/>
                    <a:pt x="1743" y="1037"/>
                    <a:pt x="1819" y="1037"/>
                  </a:cubicBezTo>
                  <a:cubicBezTo>
                    <a:pt x="1866" y="1037"/>
                    <a:pt x="1917" y="1026"/>
                    <a:pt x="1968" y="1001"/>
                  </a:cubicBezTo>
                  <a:lnTo>
                    <a:pt x="2035" y="901"/>
                  </a:lnTo>
                  <a:cubicBezTo>
                    <a:pt x="2169" y="801"/>
                    <a:pt x="2135" y="567"/>
                    <a:pt x="2002" y="500"/>
                  </a:cubicBezTo>
                  <a:cubicBezTo>
                    <a:pt x="1635" y="167"/>
                    <a:pt x="1134" y="0"/>
                    <a:pt x="6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18;p43">
              <a:extLst>
                <a:ext uri="{FF2B5EF4-FFF2-40B4-BE49-F238E27FC236}">
                  <a16:creationId xmlns:a16="http://schemas.microsoft.com/office/drawing/2014/main" id="{D8555D4C-0CED-4A2E-B49B-6585CC135966}"/>
                </a:ext>
              </a:extLst>
            </p:cNvPr>
            <p:cNvSpPr/>
            <p:nvPr/>
          </p:nvSpPr>
          <p:spPr>
            <a:xfrm>
              <a:off x="2771325" y="2760750"/>
              <a:ext cx="61725" cy="27050"/>
            </a:xfrm>
            <a:custGeom>
              <a:avLst/>
              <a:gdLst/>
              <a:ahLst/>
              <a:cxnLst/>
              <a:rect l="l" t="t" r="r" b="b"/>
              <a:pathLst>
                <a:path w="2469" h="1082" extrusionOk="0">
                  <a:moveTo>
                    <a:pt x="701" y="1"/>
                  </a:moveTo>
                  <a:cubicBezTo>
                    <a:pt x="434" y="1"/>
                    <a:pt x="167" y="134"/>
                    <a:pt x="0" y="367"/>
                  </a:cubicBezTo>
                  <a:cubicBezTo>
                    <a:pt x="83" y="359"/>
                    <a:pt x="167" y="355"/>
                    <a:pt x="251" y="355"/>
                  </a:cubicBezTo>
                  <a:cubicBezTo>
                    <a:pt x="846" y="355"/>
                    <a:pt x="1467" y="563"/>
                    <a:pt x="1935" y="1001"/>
                  </a:cubicBezTo>
                  <a:cubicBezTo>
                    <a:pt x="1972" y="1056"/>
                    <a:pt x="2029" y="1081"/>
                    <a:pt x="2095" y="1081"/>
                  </a:cubicBezTo>
                  <a:cubicBezTo>
                    <a:pt x="2149" y="1081"/>
                    <a:pt x="2208" y="1065"/>
                    <a:pt x="2268" y="1035"/>
                  </a:cubicBezTo>
                  <a:lnTo>
                    <a:pt x="2335" y="968"/>
                  </a:lnTo>
                  <a:cubicBezTo>
                    <a:pt x="2469" y="834"/>
                    <a:pt x="2435" y="634"/>
                    <a:pt x="2302" y="534"/>
                  </a:cubicBezTo>
                  <a:cubicBezTo>
                    <a:pt x="1835" y="201"/>
                    <a:pt x="1301" y="1"/>
                    <a:pt x="70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19;p43">
              <a:extLst>
                <a:ext uri="{FF2B5EF4-FFF2-40B4-BE49-F238E27FC236}">
                  <a16:creationId xmlns:a16="http://schemas.microsoft.com/office/drawing/2014/main" id="{787E519B-A817-462E-87B1-E34FAED042A2}"/>
                </a:ext>
              </a:extLst>
            </p:cNvPr>
            <p:cNvSpPr/>
            <p:nvPr/>
          </p:nvSpPr>
          <p:spPr>
            <a:xfrm>
              <a:off x="2740450" y="2777425"/>
              <a:ext cx="59250" cy="27400"/>
            </a:xfrm>
            <a:custGeom>
              <a:avLst/>
              <a:gdLst/>
              <a:ahLst/>
              <a:cxnLst/>
              <a:rect l="l" t="t" r="r" b="b"/>
              <a:pathLst>
                <a:path w="2370" h="1096" extrusionOk="0">
                  <a:moveTo>
                    <a:pt x="701" y="1"/>
                  </a:moveTo>
                  <a:cubicBezTo>
                    <a:pt x="435" y="1"/>
                    <a:pt x="168" y="134"/>
                    <a:pt x="1" y="334"/>
                  </a:cubicBezTo>
                  <a:cubicBezTo>
                    <a:pt x="87" y="326"/>
                    <a:pt x="173" y="322"/>
                    <a:pt x="258" y="322"/>
                  </a:cubicBezTo>
                  <a:cubicBezTo>
                    <a:pt x="863" y="322"/>
                    <a:pt x="1426" y="533"/>
                    <a:pt x="1836" y="1001"/>
                  </a:cubicBezTo>
                  <a:cubicBezTo>
                    <a:pt x="1874" y="1060"/>
                    <a:pt x="1936" y="1095"/>
                    <a:pt x="2006" y="1095"/>
                  </a:cubicBezTo>
                  <a:cubicBezTo>
                    <a:pt x="2057" y="1095"/>
                    <a:pt x="2113" y="1077"/>
                    <a:pt x="2169" y="1035"/>
                  </a:cubicBezTo>
                  <a:cubicBezTo>
                    <a:pt x="2203" y="1001"/>
                    <a:pt x="2236" y="1001"/>
                    <a:pt x="2236" y="968"/>
                  </a:cubicBezTo>
                  <a:cubicBezTo>
                    <a:pt x="2369" y="835"/>
                    <a:pt x="2336" y="634"/>
                    <a:pt x="2203" y="534"/>
                  </a:cubicBezTo>
                  <a:cubicBezTo>
                    <a:pt x="1769" y="201"/>
                    <a:pt x="1235" y="1"/>
                    <a:pt x="70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20;p43">
              <a:extLst>
                <a:ext uri="{FF2B5EF4-FFF2-40B4-BE49-F238E27FC236}">
                  <a16:creationId xmlns:a16="http://schemas.microsoft.com/office/drawing/2014/main" id="{246F4E88-148D-4B5C-A6CE-6856B84AD677}"/>
                </a:ext>
              </a:extLst>
            </p:cNvPr>
            <p:cNvSpPr/>
            <p:nvPr/>
          </p:nvSpPr>
          <p:spPr>
            <a:xfrm>
              <a:off x="2810500" y="1726675"/>
              <a:ext cx="398650" cy="1026400"/>
            </a:xfrm>
            <a:custGeom>
              <a:avLst/>
              <a:gdLst/>
              <a:ahLst/>
              <a:cxnLst/>
              <a:rect l="l" t="t" r="r" b="b"/>
              <a:pathLst>
                <a:path w="15946" h="41056" extrusionOk="0">
                  <a:moveTo>
                    <a:pt x="1" y="1"/>
                  </a:moveTo>
                  <a:cubicBezTo>
                    <a:pt x="1" y="1"/>
                    <a:pt x="401" y="20382"/>
                    <a:pt x="501" y="22383"/>
                  </a:cubicBezTo>
                  <a:cubicBezTo>
                    <a:pt x="568" y="24151"/>
                    <a:pt x="935" y="37527"/>
                    <a:pt x="935" y="37527"/>
                  </a:cubicBezTo>
                  <a:cubicBezTo>
                    <a:pt x="1586" y="37690"/>
                    <a:pt x="2253" y="37774"/>
                    <a:pt x="2913" y="37774"/>
                  </a:cubicBezTo>
                  <a:cubicBezTo>
                    <a:pt x="3605" y="37774"/>
                    <a:pt x="4289" y="37682"/>
                    <a:pt x="4938" y="37494"/>
                  </a:cubicBezTo>
                  <a:cubicBezTo>
                    <a:pt x="4938" y="37494"/>
                    <a:pt x="6072" y="29288"/>
                    <a:pt x="6339" y="27387"/>
                  </a:cubicBezTo>
                  <a:cubicBezTo>
                    <a:pt x="6539" y="25652"/>
                    <a:pt x="6572" y="23884"/>
                    <a:pt x="6439" y="22150"/>
                  </a:cubicBezTo>
                  <a:lnTo>
                    <a:pt x="7039" y="13444"/>
                  </a:lnTo>
                  <a:cubicBezTo>
                    <a:pt x="7039" y="13444"/>
                    <a:pt x="8340" y="20148"/>
                    <a:pt x="9007" y="23718"/>
                  </a:cubicBezTo>
                  <a:cubicBezTo>
                    <a:pt x="9741" y="27787"/>
                    <a:pt x="12076" y="40830"/>
                    <a:pt x="12076" y="40830"/>
                  </a:cubicBezTo>
                  <a:cubicBezTo>
                    <a:pt x="12548" y="40978"/>
                    <a:pt x="13042" y="41056"/>
                    <a:pt x="13533" y="41056"/>
                  </a:cubicBezTo>
                  <a:cubicBezTo>
                    <a:pt x="14257" y="41056"/>
                    <a:pt x="14976" y="40887"/>
                    <a:pt x="15612" y="40530"/>
                  </a:cubicBezTo>
                  <a:cubicBezTo>
                    <a:pt x="15612" y="40530"/>
                    <a:pt x="15946" y="31356"/>
                    <a:pt x="15746" y="27220"/>
                  </a:cubicBezTo>
                  <a:cubicBezTo>
                    <a:pt x="15579" y="24385"/>
                    <a:pt x="15279" y="22483"/>
                    <a:pt x="15212" y="21683"/>
                  </a:cubicBezTo>
                  <a:cubicBezTo>
                    <a:pt x="15212" y="21683"/>
                    <a:pt x="14578" y="7639"/>
                    <a:pt x="14178" y="12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621;p43">
              <a:extLst>
                <a:ext uri="{FF2B5EF4-FFF2-40B4-BE49-F238E27FC236}">
                  <a16:creationId xmlns:a16="http://schemas.microsoft.com/office/drawing/2014/main" id="{1EBCE4EC-E664-41D7-B569-B7B16610783E}"/>
                </a:ext>
              </a:extLst>
            </p:cNvPr>
            <p:cNvSpPr/>
            <p:nvPr/>
          </p:nvSpPr>
          <p:spPr>
            <a:xfrm>
              <a:off x="2856375" y="1890125"/>
              <a:ext cx="130125" cy="307750"/>
            </a:xfrm>
            <a:custGeom>
              <a:avLst/>
              <a:gdLst/>
              <a:ahLst/>
              <a:cxnLst/>
              <a:rect l="l" t="t" r="r" b="b"/>
              <a:pathLst>
                <a:path w="5205" h="12310" extrusionOk="0">
                  <a:moveTo>
                    <a:pt x="1" y="1"/>
                  </a:moveTo>
                  <a:cubicBezTo>
                    <a:pt x="1" y="1"/>
                    <a:pt x="268" y="1435"/>
                    <a:pt x="3603" y="2169"/>
                  </a:cubicBezTo>
                  <a:lnTo>
                    <a:pt x="4704" y="7439"/>
                  </a:lnTo>
                  <a:lnTo>
                    <a:pt x="4837" y="12309"/>
                  </a:lnTo>
                  <a:lnTo>
                    <a:pt x="5204" y="6806"/>
                  </a:lnTo>
                  <a:lnTo>
                    <a:pt x="4104" y="1602"/>
                  </a:lnTo>
                  <a:cubicBezTo>
                    <a:pt x="4104" y="1602"/>
                    <a:pt x="1502" y="1435"/>
                    <a:pt x="1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22;p43">
              <a:extLst>
                <a:ext uri="{FF2B5EF4-FFF2-40B4-BE49-F238E27FC236}">
                  <a16:creationId xmlns:a16="http://schemas.microsoft.com/office/drawing/2014/main" id="{4E7F421C-9942-4698-A91A-97083CB51DA4}"/>
                </a:ext>
              </a:extLst>
            </p:cNvPr>
            <p:cNvSpPr/>
            <p:nvPr/>
          </p:nvSpPr>
          <p:spPr>
            <a:xfrm>
              <a:off x="2808000" y="1263825"/>
              <a:ext cx="377800" cy="590100"/>
            </a:xfrm>
            <a:custGeom>
              <a:avLst/>
              <a:gdLst/>
              <a:ahLst/>
              <a:cxnLst/>
              <a:rect l="l" t="t" r="r" b="b"/>
              <a:pathLst>
                <a:path w="15112" h="23604" extrusionOk="0">
                  <a:moveTo>
                    <a:pt x="4881" y="1"/>
                  </a:moveTo>
                  <a:cubicBezTo>
                    <a:pt x="2329" y="1"/>
                    <a:pt x="630" y="1414"/>
                    <a:pt x="268" y="5238"/>
                  </a:cubicBezTo>
                  <a:cubicBezTo>
                    <a:pt x="34" y="7507"/>
                    <a:pt x="1" y="21383"/>
                    <a:pt x="1" y="21383"/>
                  </a:cubicBezTo>
                  <a:cubicBezTo>
                    <a:pt x="2152" y="22952"/>
                    <a:pt x="5150" y="23603"/>
                    <a:pt x="7896" y="23603"/>
                  </a:cubicBezTo>
                  <a:cubicBezTo>
                    <a:pt x="10814" y="23603"/>
                    <a:pt x="13447" y="22868"/>
                    <a:pt x="14478" y="21717"/>
                  </a:cubicBezTo>
                  <a:lnTo>
                    <a:pt x="14144" y="13244"/>
                  </a:lnTo>
                  <a:lnTo>
                    <a:pt x="15045" y="5939"/>
                  </a:lnTo>
                  <a:cubicBezTo>
                    <a:pt x="15112" y="4938"/>
                    <a:pt x="14978" y="3871"/>
                    <a:pt x="14711" y="2870"/>
                  </a:cubicBezTo>
                  <a:cubicBezTo>
                    <a:pt x="14445" y="1636"/>
                    <a:pt x="14344" y="1002"/>
                    <a:pt x="13110" y="802"/>
                  </a:cubicBezTo>
                  <a:lnTo>
                    <a:pt x="9374" y="368"/>
                  </a:lnTo>
                  <a:lnTo>
                    <a:pt x="4971" y="1"/>
                  </a:lnTo>
                  <a:cubicBezTo>
                    <a:pt x="4941" y="1"/>
                    <a:pt x="4911" y="1"/>
                    <a:pt x="4881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23;p43">
              <a:extLst>
                <a:ext uri="{FF2B5EF4-FFF2-40B4-BE49-F238E27FC236}">
                  <a16:creationId xmlns:a16="http://schemas.microsoft.com/office/drawing/2014/main" id="{52CDE267-290E-4C91-974E-CB0A77EEDBDD}"/>
                </a:ext>
              </a:extLst>
            </p:cNvPr>
            <p:cNvSpPr/>
            <p:nvPr/>
          </p:nvSpPr>
          <p:spPr>
            <a:xfrm>
              <a:off x="2820525" y="938625"/>
              <a:ext cx="196825" cy="196825"/>
            </a:xfrm>
            <a:custGeom>
              <a:avLst/>
              <a:gdLst/>
              <a:ahLst/>
              <a:cxnLst/>
              <a:rect l="l" t="t" r="r" b="b"/>
              <a:pathLst>
                <a:path w="7873" h="7873" extrusionOk="0">
                  <a:moveTo>
                    <a:pt x="3970" y="0"/>
                  </a:moveTo>
                  <a:cubicBezTo>
                    <a:pt x="1802" y="0"/>
                    <a:pt x="0" y="1768"/>
                    <a:pt x="0" y="3936"/>
                  </a:cubicBezTo>
                  <a:cubicBezTo>
                    <a:pt x="0" y="6104"/>
                    <a:pt x="1768" y="7872"/>
                    <a:pt x="3936" y="7872"/>
                  </a:cubicBezTo>
                  <a:cubicBezTo>
                    <a:pt x="6105" y="7872"/>
                    <a:pt x="7873" y="6138"/>
                    <a:pt x="7873" y="3970"/>
                  </a:cubicBezTo>
                  <a:cubicBezTo>
                    <a:pt x="7873" y="1801"/>
                    <a:pt x="6138" y="0"/>
                    <a:pt x="3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24;p43">
              <a:extLst>
                <a:ext uri="{FF2B5EF4-FFF2-40B4-BE49-F238E27FC236}">
                  <a16:creationId xmlns:a16="http://schemas.microsoft.com/office/drawing/2014/main" id="{F2C9B9DC-29D9-4B2B-88B6-11D2B44AECB5}"/>
                </a:ext>
              </a:extLst>
            </p:cNvPr>
            <p:cNvSpPr/>
            <p:nvPr/>
          </p:nvSpPr>
          <p:spPr>
            <a:xfrm>
              <a:off x="3046525" y="1000175"/>
              <a:ext cx="66725" cy="210325"/>
            </a:xfrm>
            <a:custGeom>
              <a:avLst/>
              <a:gdLst/>
              <a:ahLst/>
              <a:cxnLst/>
              <a:rect l="l" t="t" r="r" b="b"/>
              <a:pathLst>
                <a:path w="2669" h="8413" extrusionOk="0">
                  <a:moveTo>
                    <a:pt x="1100" y="0"/>
                  </a:moveTo>
                  <a:cubicBezTo>
                    <a:pt x="1045" y="0"/>
                    <a:pt x="990" y="3"/>
                    <a:pt x="934" y="6"/>
                  </a:cubicBezTo>
                  <a:lnTo>
                    <a:pt x="100" y="2241"/>
                  </a:lnTo>
                  <a:lnTo>
                    <a:pt x="0" y="8413"/>
                  </a:lnTo>
                  <a:cubicBezTo>
                    <a:pt x="334" y="8346"/>
                    <a:pt x="634" y="8079"/>
                    <a:pt x="801" y="7812"/>
                  </a:cubicBezTo>
                  <a:cubicBezTo>
                    <a:pt x="1067" y="7312"/>
                    <a:pt x="1735" y="4310"/>
                    <a:pt x="1735" y="4310"/>
                  </a:cubicBezTo>
                  <a:cubicBezTo>
                    <a:pt x="2335" y="2608"/>
                    <a:pt x="2669" y="940"/>
                    <a:pt x="2135" y="407"/>
                  </a:cubicBezTo>
                  <a:cubicBezTo>
                    <a:pt x="1871" y="113"/>
                    <a:pt x="1503" y="0"/>
                    <a:pt x="1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25;p43">
              <a:extLst>
                <a:ext uri="{FF2B5EF4-FFF2-40B4-BE49-F238E27FC236}">
                  <a16:creationId xmlns:a16="http://schemas.microsoft.com/office/drawing/2014/main" id="{968EB346-F953-4E81-8CFB-1FA69DC1A0B6}"/>
                </a:ext>
              </a:extLst>
            </p:cNvPr>
            <p:cNvSpPr/>
            <p:nvPr/>
          </p:nvSpPr>
          <p:spPr>
            <a:xfrm>
              <a:off x="2831350" y="953450"/>
              <a:ext cx="296075" cy="384450"/>
            </a:xfrm>
            <a:custGeom>
              <a:avLst/>
              <a:gdLst/>
              <a:ahLst/>
              <a:cxnLst/>
              <a:rect l="l" t="t" r="r" b="b"/>
              <a:pathLst>
                <a:path w="11843" h="15378" extrusionOk="0">
                  <a:moveTo>
                    <a:pt x="4141" y="0"/>
                  </a:moveTo>
                  <a:cubicBezTo>
                    <a:pt x="2355" y="0"/>
                    <a:pt x="655" y="874"/>
                    <a:pt x="368" y="3110"/>
                  </a:cubicBezTo>
                  <a:cubicBezTo>
                    <a:pt x="1" y="6412"/>
                    <a:pt x="168" y="7780"/>
                    <a:pt x="601" y="9448"/>
                  </a:cubicBezTo>
                  <a:cubicBezTo>
                    <a:pt x="902" y="10515"/>
                    <a:pt x="1535" y="11249"/>
                    <a:pt x="2503" y="11416"/>
                  </a:cubicBezTo>
                  <a:cubicBezTo>
                    <a:pt x="2664" y="11425"/>
                    <a:pt x="2824" y="11429"/>
                    <a:pt x="2985" y="11429"/>
                  </a:cubicBezTo>
                  <a:cubicBezTo>
                    <a:pt x="3422" y="11429"/>
                    <a:pt x="3855" y="11398"/>
                    <a:pt x="4271" y="11349"/>
                  </a:cubicBezTo>
                  <a:lnTo>
                    <a:pt x="4271" y="12783"/>
                  </a:lnTo>
                  <a:cubicBezTo>
                    <a:pt x="3584" y="13657"/>
                    <a:pt x="3102" y="15377"/>
                    <a:pt x="4954" y="15377"/>
                  </a:cubicBezTo>
                  <a:cubicBezTo>
                    <a:pt x="5082" y="15377"/>
                    <a:pt x="5221" y="15369"/>
                    <a:pt x="5371" y="15352"/>
                  </a:cubicBezTo>
                  <a:cubicBezTo>
                    <a:pt x="6772" y="15118"/>
                    <a:pt x="8007" y="14218"/>
                    <a:pt x="8574" y="12917"/>
                  </a:cubicBezTo>
                  <a:lnTo>
                    <a:pt x="8607" y="8180"/>
                  </a:lnTo>
                  <a:cubicBezTo>
                    <a:pt x="8607" y="8180"/>
                    <a:pt x="8712" y="8705"/>
                    <a:pt x="9422" y="8705"/>
                  </a:cubicBezTo>
                  <a:cubicBezTo>
                    <a:pt x="9607" y="8705"/>
                    <a:pt x="9833" y="8670"/>
                    <a:pt x="10108" y="8580"/>
                  </a:cubicBezTo>
                  <a:cubicBezTo>
                    <a:pt x="10909" y="8380"/>
                    <a:pt x="11843" y="7013"/>
                    <a:pt x="11342" y="5945"/>
                  </a:cubicBezTo>
                  <a:cubicBezTo>
                    <a:pt x="11276" y="5845"/>
                    <a:pt x="11209" y="5678"/>
                    <a:pt x="11075" y="5578"/>
                  </a:cubicBezTo>
                  <a:cubicBezTo>
                    <a:pt x="10892" y="5410"/>
                    <a:pt x="10652" y="5326"/>
                    <a:pt x="10408" y="5326"/>
                  </a:cubicBezTo>
                  <a:cubicBezTo>
                    <a:pt x="10120" y="5326"/>
                    <a:pt x="9825" y="5443"/>
                    <a:pt x="9608" y="5678"/>
                  </a:cubicBezTo>
                  <a:cubicBezTo>
                    <a:pt x="9373" y="5913"/>
                    <a:pt x="9087" y="6302"/>
                    <a:pt x="8840" y="6302"/>
                  </a:cubicBezTo>
                  <a:cubicBezTo>
                    <a:pt x="8806" y="6302"/>
                    <a:pt x="8773" y="6295"/>
                    <a:pt x="8740" y="6279"/>
                  </a:cubicBezTo>
                  <a:cubicBezTo>
                    <a:pt x="8740" y="6279"/>
                    <a:pt x="9541" y="2376"/>
                    <a:pt x="7273" y="908"/>
                  </a:cubicBezTo>
                  <a:cubicBezTo>
                    <a:pt x="6412" y="343"/>
                    <a:pt x="5260" y="0"/>
                    <a:pt x="414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26;p43">
              <a:extLst>
                <a:ext uri="{FF2B5EF4-FFF2-40B4-BE49-F238E27FC236}">
                  <a16:creationId xmlns:a16="http://schemas.microsoft.com/office/drawing/2014/main" id="{A277ED8C-3BC2-44CD-BD83-233595D33ECE}"/>
                </a:ext>
              </a:extLst>
            </p:cNvPr>
            <p:cNvSpPr/>
            <p:nvPr/>
          </p:nvSpPr>
          <p:spPr>
            <a:xfrm>
              <a:off x="2816350" y="901925"/>
              <a:ext cx="266875" cy="218500"/>
            </a:xfrm>
            <a:custGeom>
              <a:avLst/>
              <a:gdLst/>
              <a:ahLst/>
              <a:cxnLst/>
              <a:rect l="l" t="t" r="r" b="b"/>
              <a:pathLst>
                <a:path w="10675" h="8740" extrusionOk="0">
                  <a:moveTo>
                    <a:pt x="1268" y="0"/>
                  </a:moveTo>
                  <a:cubicBezTo>
                    <a:pt x="1135" y="67"/>
                    <a:pt x="1001" y="134"/>
                    <a:pt x="968" y="267"/>
                  </a:cubicBezTo>
                  <a:cubicBezTo>
                    <a:pt x="934" y="401"/>
                    <a:pt x="868" y="501"/>
                    <a:pt x="868" y="634"/>
                  </a:cubicBezTo>
                  <a:cubicBezTo>
                    <a:pt x="868" y="768"/>
                    <a:pt x="934" y="934"/>
                    <a:pt x="968" y="1068"/>
                  </a:cubicBezTo>
                  <a:cubicBezTo>
                    <a:pt x="1001" y="1134"/>
                    <a:pt x="1135" y="1335"/>
                    <a:pt x="1135" y="1435"/>
                  </a:cubicBezTo>
                  <a:cubicBezTo>
                    <a:pt x="1113" y="1471"/>
                    <a:pt x="1069" y="1485"/>
                    <a:pt x="1010" y="1485"/>
                  </a:cubicBezTo>
                  <a:cubicBezTo>
                    <a:pt x="798" y="1485"/>
                    <a:pt x="405" y="1294"/>
                    <a:pt x="301" y="1268"/>
                  </a:cubicBezTo>
                  <a:lnTo>
                    <a:pt x="201" y="1268"/>
                  </a:lnTo>
                  <a:cubicBezTo>
                    <a:pt x="167" y="1268"/>
                    <a:pt x="167" y="1301"/>
                    <a:pt x="167" y="1301"/>
                  </a:cubicBezTo>
                  <a:cubicBezTo>
                    <a:pt x="0" y="1735"/>
                    <a:pt x="0" y="2235"/>
                    <a:pt x="267" y="2636"/>
                  </a:cubicBezTo>
                  <a:cubicBezTo>
                    <a:pt x="768" y="3503"/>
                    <a:pt x="1535" y="4170"/>
                    <a:pt x="2502" y="4570"/>
                  </a:cubicBezTo>
                  <a:cubicBezTo>
                    <a:pt x="3246" y="4852"/>
                    <a:pt x="4029" y="5016"/>
                    <a:pt x="4822" y="5016"/>
                  </a:cubicBezTo>
                  <a:cubicBezTo>
                    <a:pt x="5060" y="5016"/>
                    <a:pt x="5299" y="5001"/>
                    <a:pt x="5538" y="4971"/>
                  </a:cubicBezTo>
                  <a:cubicBezTo>
                    <a:pt x="6005" y="4937"/>
                    <a:pt x="6438" y="4804"/>
                    <a:pt x="6839" y="4670"/>
                  </a:cubicBezTo>
                  <a:cubicBezTo>
                    <a:pt x="6939" y="4837"/>
                    <a:pt x="7005" y="4971"/>
                    <a:pt x="7139" y="5137"/>
                  </a:cubicBezTo>
                  <a:cubicBezTo>
                    <a:pt x="7272" y="5271"/>
                    <a:pt x="7372" y="5371"/>
                    <a:pt x="7539" y="5504"/>
                  </a:cubicBezTo>
                  <a:lnTo>
                    <a:pt x="8040" y="5771"/>
                  </a:lnTo>
                  <a:cubicBezTo>
                    <a:pt x="8206" y="5804"/>
                    <a:pt x="8440" y="5804"/>
                    <a:pt x="8507" y="5971"/>
                  </a:cubicBezTo>
                  <a:cubicBezTo>
                    <a:pt x="8540" y="6105"/>
                    <a:pt x="8607" y="6271"/>
                    <a:pt x="8607" y="6405"/>
                  </a:cubicBezTo>
                  <a:lnTo>
                    <a:pt x="8640" y="7639"/>
                  </a:lnTo>
                  <a:cubicBezTo>
                    <a:pt x="8640" y="7839"/>
                    <a:pt x="8673" y="8073"/>
                    <a:pt x="8707" y="8273"/>
                  </a:cubicBezTo>
                  <a:cubicBezTo>
                    <a:pt x="8807" y="8473"/>
                    <a:pt x="8907" y="8640"/>
                    <a:pt x="9140" y="8740"/>
                  </a:cubicBezTo>
                  <a:cubicBezTo>
                    <a:pt x="9140" y="8740"/>
                    <a:pt x="9274" y="8740"/>
                    <a:pt x="9340" y="8673"/>
                  </a:cubicBezTo>
                  <a:cubicBezTo>
                    <a:pt x="9707" y="8573"/>
                    <a:pt x="10008" y="7973"/>
                    <a:pt x="10274" y="7739"/>
                  </a:cubicBezTo>
                  <a:cubicBezTo>
                    <a:pt x="10675" y="7339"/>
                    <a:pt x="10141" y="3936"/>
                    <a:pt x="10141" y="3936"/>
                  </a:cubicBezTo>
                  <a:cubicBezTo>
                    <a:pt x="10341" y="3336"/>
                    <a:pt x="10208" y="2636"/>
                    <a:pt x="9741" y="2169"/>
                  </a:cubicBezTo>
                  <a:cubicBezTo>
                    <a:pt x="9174" y="1568"/>
                    <a:pt x="8273" y="1468"/>
                    <a:pt x="6639" y="1235"/>
                  </a:cubicBezTo>
                  <a:cubicBezTo>
                    <a:pt x="5838" y="1101"/>
                    <a:pt x="4871" y="1001"/>
                    <a:pt x="4103" y="901"/>
                  </a:cubicBezTo>
                  <a:cubicBezTo>
                    <a:pt x="3236" y="768"/>
                    <a:pt x="2469" y="501"/>
                    <a:pt x="1702" y="134"/>
                  </a:cubicBezTo>
                  <a:cubicBezTo>
                    <a:pt x="1568" y="67"/>
                    <a:pt x="1435" y="0"/>
                    <a:pt x="1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27;p43">
              <a:extLst>
                <a:ext uri="{FF2B5EF4-FFF2-40B4-BE49-F238E27FC236}">
                  <a16:creationId xmlns:a16="http://schemas.microsoft.com/office/drawing/2014/main" id="{E52CB6B1-0BA9-4E33-889C-C55FF907E474}"/>
                </a:ext>
              </a:extLst>
            </p:cNvPr>
            <p:cNvSpPr/>
            <p:nvPr/>
          </p:nvSpPr>
          <p:spPr>
            <a:xfrm>
              <a:off x="2938100" y="1189625"/>
              <a:ext cx="99275" cy="60900"/>
            </a:xfrm>
            <a:custGeom>
              <a:avLst/>
              <a:gdLst/>
              <a:ahLst/>
              <a:cxnLst/>
              <a:rect l="l" t="t" r="r" b="b"/>
              <a:pathLst>
                <a:path w="3971" h="2436" extrusionOk="0">
                  <a:moveTo>
                    <a:pt x="3970" y="1"/>
                  </a:moveTo>
                  <a:lnTo>
                    <a:pt x="3970" y="1"/>
                  </a:lnTo>
                  <a:cubicBezTo>
                    <a:pt x="3737" y="468"/>
                    <a:pt x="3403" y="801"/>
                    <a:pt x="2936" y="1068"/>
                  </a:cubicBezTo>
                  <a:cubicBezTo>
                    <a:pt x="2169" y="1468"/>
                    <a:pt x="1" y="1902"/>
                    <a:pt x="1" y="1902"/>
                  </a:cubicBezTo>
                  <a:lnTo>
                    <a:pt x="1" y="2436"/>
                  </a:lnTo>
                  <a:cubicBezTo>
                    <a:pt x="1" y="2436"/>
                    <a:pt x="2836" y="1935"/>
                    <a:pt x="3403" y="1235"/>
                  </a:cubicBezTo>
                  <a:cubicBezTo>
                    <a:pt x="3637" y="901"/>
                    <a:pt x="3837" y="468"/>
                    <a:pt x="397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28;p43">
              <a:extLst>
                <a:ext uri="{FF2B5EF4-FFF2-40B4-BE49-F238E27FC236}">
                  <a16:creationId xmlns:a16="http://schemas.microsoft.com/office/drawing/2014/main" id="{6B8CAD4B-0E1F-4EFB-B9AF-459F32FF4896}"/>
                </a:ext>
              </a:extLst>
            </p:cNvPr>
            <p:cNvSpPr/>
            <p:nvPr/>
          </p:nvSpPr>
          <p:spPr>
            <a:xfrm>
              <a:off x="2946450" y="1083725"/>
              <a:ext cx="22525" cy="20975"/>
            </a:xfrm>
            <a:custGeom>
              <a:avLst/>
              <a:gdLst/>
              <a:ahLst/>
              <a:cxnLst/>
              <a:rect l="l" t="t" r="r" b="b"/>
              <a:pathLst>
                <a:path w="901" h="839" extrusionOk="0">
                  <a:moveTo>
                    <a:pt x="434" y="0"/>
                  </a:moveTo>
                  <a:cubicBezTo>
                    <a:pt x="167" y="0"/>
                    <a:pt x="0" y="200"/>
                    <a:pt x="0" y="467"/>
                  </a:cubicBezTo>
                  <a:cubicBezTo>
                    <a:pt x="0" y="681"/>
                    <a:pt x="195" y="838"/>
                    <a:pt x="407" y="838"/>
                  </a:cubicBezTo>
                  <a:cubicBezTo>
                    <a:pt x="427" y="838"/>
                    <a:pt x="447" y="837"/>
                    <a:pt x="467" y="834"/>
                  </a:cubicBezTo>
                  <a:cubicBezTo>
                    <a:pt x="734" y="801"/>
                    <a:pt x="901" y="634"/>
                    <a:pt x="834" y="367"/>
                  </a:cubicBez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29;p43">
              <a:extLst>
                <a:ext uri="{FF2B5EF4-FFF2-40B4-BE49-F238E27FC236}">
                  <a16:creationId xmlns:a16="http://schemas.microsoft.com/office/drawing/2014/main" id="{A0DE73CE-EEC1-4300-BD61-91A196790EC2}"/>
                </a:ext>
              </a:extLst>
            </p:cNvPr>
            <p:cNvSpPr/>
            <p:nvPr/>
          </p:nvSpPr>
          <p:spPr>
            <a:xfrm>
              <a:off x="2958950" y="1054200"/>
              <a:ext cx="28375" cy="22875"/>
            </a:xfrm>
            <a:custGeom>
              <a:avLst/>
              <a:gdLst/>
              <a:ahLst/>
              <a:cxnLst/>
              <a:rect l="l" t="t" r="r" b="b"/>
              <a:pathLst>
                <a:path w="1135" h="915" extrusionOk="0">
                  <a:moveTo>
                    <a:pt x="534" y="0"/>
                  </a:moveTo>
                  <a:cubicBezTo>
                    <a:pt x="332" y="0"/>
                    <a:pt x="113" y="112"/>
                    <a:pt x="1" y="314"/>
                  </a:cubicBezTo>
                  <a:lnTo>
                    <a:pt x="968" y="914"/>
                  </a:lnTo>
                  <a:cubicBezTo>
                    <a:pt x="1135" y="647"/>
                    <a:pt x="1068" y="247"/>
                    <a:pt x="801" y="80"/>
                  </a:cubicBezTo>
                  <a:cubicBezTo>
                    <a:pt x="725" y="26"/>
                    <a:pt x="631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30;p43">
              <a:extLst>
                <a:ext uri="{FF2B5EF4-FFF2-40B4-BE49-F238E27FC236}">
                  <a16:creationId xmlns:a16="http://schemas.microsoft.com/office/drawing/2014/main" id="{8BBFE32C-8F3B-4E3E-8D4D-D898F1BE7A7E}"/>
                </a:ext>
              </a:extLst>
            </p:cNvPr>
            <p:cNvSpPr/>
            <p:nvPr/>
          </p:nvSpPr>
          <p:spPr>
            <a:xfrm>
              <a:off x="2927250" y="1160450"/>
              <a:ext cx="42575" cy="29825"/>
            </a:xfrm>
            <a:custGeom>
              <a:avLst/>
              <a:gdLst/>
              <a:ahLst/>
              <a:cxnLst/>
              <a:rect l="l" t="t" r="r" b="b"/>
              <a:pathLst>
                <a:path w="1703" h="1193" extrusionOk="0">
                  <a:moveTo>
                    <a:pt x="1502" y="0"/>
                  </a:moveTo>
                  <a:lnTo>
                    <a:pt x="1" y="667"/>
                  </a:lnTo>
                  <a:cubicBezTo>
                    <a:pt x="128" y="998"/>
                    <a:pt x="449" y="1193"/>
                    <a:pt x="772" y="1193"/>
                  </a:cubicBezTo>
                  <a:cubicBezTo>
                    <a:pt x="873" y="1193"/>
                    <a:pt x="973" y="1174"/>
                    <a:pt x="1068" y="1134"/>
                  </a:cubicBezTo>
                  <a:lnTo>
                    <a:pt x="1102" y="1134"/>
                  </a:lnTo>
                  <a:cubicBezTo>
                    <a:pt x="1502" y="934"/>
                    <a:pt x="1702" y="434"/>
                    <a:pt x="150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31;p43">
              <a:extLst>
                <a:ext uri="{FF2B5EF4-FFF2-40B4-BE49-F238E27FC236}">
                  <a16:creationId xmlns:a16="http://schemas.microsoft.com/office/drawing/2014/main" id="{0A788675-DD06-4A1D-8655-F6DF0F59F45D}"/>
                </a:ext>
              </a:extLst>
            </p:cNvPr>
            <p:cNvSpPr/>
            <p:nvPr/>
          </p:nvSpPr>
          <p:spPr>
            <a:xfrm>
              <a:off x="2844700" y="1053025"/>
              <a:ext cx="25875" cy="19875"/>
            </a:xfrm>
            <a:custGeom>
              <a:avLst/>
              <a:gdLst/>
              <a:ahLst/>
              <a:cxnLst/>
              <a:rect l="l" t="t" r="r" b="b"/>
              <a:pathLst>
                <a:path w="1035" h="795" extrusionOk="0">
                  <a:moveTo>
                    <a:pt x="568" y="1"/>
                  </a:moveTo>
                  <a:cubicBezTo>
                    <a:pt x="486" y="1"/>
                    <a:pt x="406" y="20"/>
                    <a:pt x="334" y="61"/>
                  </a:cubicBezTo>
                  <a:lnTo>
                    <a:pt x="301" y="61"/>
                  </a:lnTo>
                  <a:cubicBezTo>
                    <a:pt x="67" y="227"/>
                    <a:pt x="1" y="561"/>
                    <a:pt x="134" y="795"/>
                  </a:cubicBezTo>
                  <a:lnTo>
                    <a:pt x="1035" y="261"/>
                  </a:lnTo>
                  <a:cubicBezTo>
                    <a:pt x="942" y="99"/>
                    <a:pt x="753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32;p43">
              <a:extLst>
                <a:ext uri="{FF2B5EF4-FFF2-40B4-BE49-F238E27FC236}">
                  <a16:creationId xmlns:a16="http://schemas.microsoft.com/office/drawing/2014/main" id="{8BA337CD-A982-421C-A43B-E15D586B296E}"/>
                </a:ext>
              </a:extLst>
            </p:cNvPr>
            <p:cNvSpPr/>
            <p:nvPr/>
          </p:nvSpPr>
          <p:spPr>
            <a:xfrm>
              <a:off x="2856375" y="107955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401" y="0"/>
                  </a:moveTo>
                  <a:cubicBezTo>
                    <a:pt x="201" y="34"/>
                    <a:pt x="1" y="201"/>
                    <a:pt x="1" y="467"/>
                  </a:cubicBezTo>
                  <a:cubicBezTo>
                    <a:pt x="1" y="701"/>
                    <a:pt x="201" y="868"/>
                    <a:pt x="401" y="868"/>
                  </a:cubicBezTo>
                  <a:cubicBezTo>
                    <a:pt x="601" y="868"/>
                    <a:pt x="835" y="668"/>
                    <a:pt x="835" y="467"/>
                  </a:cubicBezTo>
                  <a:cubicBezTo>
                    <a:pt x="835" y="201"/>
                    <a:pt x="668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33;p43">
              <a:extLst>
                <a:ext uri="{FF2B5EF4-FFF2-40B4-BE49-F238E27FC236}">
                  <a16:creationId xmlns:a16="http://schemas.microsoft.com/office/drawing/2014/main" id="{AFE85E23-F521-4A21-898D-45D83221FC00}"/>
                </a:ext>
              </a:extLst>
            </p:cNvPr>
            <p:cNvSpPr/>
            <p:nvPr/>
          </p:nvSpPr>
          <p:spPr>
            <a:xfrm>
              <a:off x="2871400" y="1085375"/>
              <a:ext cx="45050" cy="69250"/>
            </a:xfrm>
            <a:custGeom>
              <a:avLst/>
              <a:gdLst/>
              <a:ahLst/>
              <a:cxnLst/>
              <a:rect l="l" t="t" r="r" b="b"/>
              <a:pathLst>
                <a:path w="1802" h="2770" extrusionOk="0">
                  <a:moveTo>
                    <a:pt x="1801" y="1"/>
                  </a:moveTo>
                  <a:lnTo>
                    <a:pt x="0" y="2169"/>
                  </a:lnTo>
                  <a:lnTo>
                    <a:pt x="1434" y="27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34;p43">
              <a:extLst>
                <a:ext uri="{FF2B5EF4-FFF2-40B4-BE49-F238E27FC236}">
                  <a16:creationId xmlns:a16="http://schemas.microsoft.com/office/drawing/2014/main" id="{1C4E07A0-8A14-467B-85B1-9582AC8077D0}"/>
                </a:ext>
              </a:extLst>
            </p:cNvPr>
            <p:cNvSpPr/>
            <p:nvPr/>
          </p:nvSpPr>
          <p:spPr>
            <a:xfrm>
              <a:off x="2792175" y="1770875"/>
              <a:ext cx="56725" cy="60900"/>
            </a:xfrm>
            <a:custGeom>
              <a:avLst/>
              <a:gdLst/>
              <a:ahLst/>
              <a:cxnLst/>
              <a:rect l="l" t="t" r="r" b="b"/>
              <a:pathLst>
                <a:path w="2269" h="2436" extrusionOk="0">
                  <a:moveTo>
                    <a:pt x="0" y="1"/>
                  </a:moveTo>
                  <a:lnTo>
                    <a:pt x="67" y="1402"/>
                  </a:lnTo>
                  <a:cubicBezTo>
                    <a:pt x="300" y="1668"/>
                    <a:pt x="567" y="1869"/>
                    <a:pt x="834" y="2035"/>
                  </a:cubicBezTo>
                  <a:cubicBezTo>
                    <a:pt x="1168" y="2202"/>
                    <a:pt x="1501" y="2369"/>
                    <a:pt x="1901" y="2436"/>
                  </a:cubicBezTo>
                  <a:lnTo>
                    <a:pt x="1968" y="2436"/>
                  </a:lnTo>
                  <a:cubicBezTo>
                    <a:pt x="2135" y="2436"/>
                    <a:pt x="2268" y="2336"/>
                    <a:pt x="2268" y="2169"/>
                  </a:cubicBezTo>
                  <a:lnTo>
                    <a:pt x="2268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35;p43">
              <a:extLst>
                <a:ext uri="{FF2B5EF4-FFF2-40B4-BE49-F238E27FC236}">
                  <a16:creationId xmlns:a16="http://schemas.microsoft.com/office/drawing/2014/main" id="{3E6F1B0F-9DCE-41CD-98A1-59241E831947}"/>
                </a:ext>
              </a:extLst>
            </p:cNvPr>
            <p:cNvSpPr/>
            <p:nvPr/>
          </p:nvSpPr>
          <p:spPr>
            <a:xfrm>
              <a:off x="2774650" y="1264625"/>
              <a:ext cx="419500" cy="627200"/>
            </a:xfrm>
            <a:custGeom>
              <a:avLst/>
              <a:gdLst/>
              <a:ahLst/>
              <a:cxnLst/>
              <a:rect l="l" t="t" r="r" b="b"/>
              <a:pathLst>
                <a:path w="16780" h="25088" extrusionOk="0">
                  <a:moveTo>
                    <a:pt x="6159" y="0"/>
                  </a:moveTo>
                  <a:cubicBezTo>
                    <a:pt x="3946" y="0"/>
                    <a:pt x="3413" y="307"/>
                    <a:pt x="2369" y="1604"/>
                  </a:cubicBezTo>
                  <a:cubicBezTo>
                    <a:pt x="1302" y="2972"/>
                    <a:pt x="1101" y="5507"/>
                    <a:pt x="968" y="8409"/>
                  </a:cubicBezTo>
                  <a:cubicBezTo>
                    <a:pt x="835" y="11177"/>
                    <a:pt x="1" y="18082"/>
                    <a:pt x="768" y="20184"/>
                  </a:cubicBezTo>
                  <a:cubicBezTo>
                    <a:pt x="1302" y="21084"/>
                    <a:pt x="3003" y="21451"/>
                    <a:pt x="3003" y="21451"/>
                  </a:cubicBezTo>
                  <a:cubicBezTo>
                    <a:pt x="3003" y="21451"/>
                    <a:pt x="2969" y="20818"/>
                    <a:pt x="3003" y="17449"/>
                  </a:cubicBezTo>
                  <a:cubicBezTo>
                    <a:pt x="3036" y="14079"/>
                    <a:pt x="3170" y="7775"/>
                    <a:pt x="3937" y="4940"/>
                  </a:cubicBezTo>
                  <a:cubicBezTo>
                    <a:pt x="4337" y="3405"/>
                    <a:pt x="5004" y="1937"/>
                    <a:pt x="5871" y="603"/>
                  </a:cubicBezTo>
                  <a:cubicBezTo>
                    <a:pt x="6038" y="336"/>
                    <a:pt x="6305" y="236"/>
                    <a:pt x="6539" y="170"/>
                  </a:cubicBezTo>
                  <a:lnTo>
                    <a:pt x="6539" y="3"/>
                  </a:lnTo>
                  <a:cubicBezTo>
                    <a:pt x="6407" y="1"/>
                    <a:pt x="6281" y="0"/>
                    <a:pt x="6159" y="0"/>
                  </a:cubicBezTo>
                  <a:close/>
                  <a:moveTo>
                    <a:pt x="10842" y="236"/>
                  </a:moveTo>
                  <a:cubicBezTo>
                    <a:pt x="10508" y="1003"/>
                    <a:pt x="9774" y="2004"/>
                    <a:pt x="9374" y="3572"/>
                  </a:cubicBezTo>
                  <a:cubicBezTo>
                    <a:pt x="8974" y="5607"/>
                    <a:pt x="8940" y="8442"/>
                    <a:pt x="8807" y="12779"/>
                  </a:cubicBezTo>
                  <a:cubicBezTo>
                    <a:pt x="8607" y="20551"/>
                    <a:pt x="9107" y="24420"/>
                    <a:pt x="9174" y="25087"/>
                  </a:cubicBezTo>
                  <a:cubicBezTo>
                    <a:pt x="9174" y="25087"/>
                    <a:pt x="14945" y="24854"/>
                    <a:pt x="16346" y="22952"/>
                  </a:cubicBezTo>
                  <a:cubicBezTo>
                    <a:pt x="16179" y="20484"/>
                    <a:pt x="15979" y="16114"/>
                    <a:pt x="15812" y="13312"/>
                  </a:cubicBezTo>
                  <a:lnTo>
                    <a:pt x="16646" y="3805"/>
                  </a:lnTo>
                  <a:cubicBezTo>
                    <a:pt x="16779" y="2505"/>
                    <a:pt x="16045" y="1304"/>
                    <a:pt x="14845" y="770"/>
                  </a:cubicBezTo>
                  <a:lnTo>
                    <a:pt x="10842" y="23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36;p43">
              <a:extLst>
                <a:ext uri="{FF2B5EF4-FFF2-40B4-BE49-F238E27FC236}">
                  <a16:creationId xmlns:a16="http://schemas.microsoft.com/office/drawing/2014/main" id="{B2E061F3-4BDB-4548-A2E2-8F1A6A934A3A}"/>
                </a:ext>
              </a:extLst>
            </p:cNvPr>
            <p:cNvSpPr/>
            <p:nvPr/>
          </p:nvSpPr>
          <p:spPr>
            <a:xfrm>
              <a:off x="2837200" y="1258850"/>
              <a:ext cx="100925" cy="247700"/>
            </a:xfrm>
            <a:custGeom>
              <a:avLst/>
              <a:gdLst/>
              <a:ahLst/>
              <a:cxnLst/>
              <a:rect l="l" t="t" r="r" b="b"/>
              <a:pathLst>
                <a:path w="4037" h="9908" extrusionOk="0">
                  <a:moveTo>
                    <a:pt x="4037" y="0"/>
                  </a:moveTo>
                  <a:cubicBezTo>
                    <a:pt x="3269" y="134"/>
                    <a:pt x="2536" y="567"/>
                    <a:pt x="2035" y="1201"/>
                  </a:cubicBezTo>
                  <a:cubicBezTo>
                    <a:pt x="1401" y="2035"/>
                    <a:pt x="901" y="3002"/>
                    <a:pt x="534" y="3970"/>
                  </a:cubicBezTo>
                  <a:cubicBezTo>
                    <a:pt x="401" y="4337"/>
                    <a:pt x="501" y="4704"/>
                    <a:pt x="734" y="5004"/>
                  </a:cubicBezTo>
                  <a:cubicBezTo>
                    <a:pt x="734" y="5004"/>
                    <a:pt x="0" y="6905"/>
                    <a:pt x="134" y="7839"/>
                  </a:cubicBezTo>
                  <a:cubicBezTo>
                    <a:pt x="267" y="8540"/>
                    <a:pt x="467" y="9240"/>
                    <a:pt x="734" y="9907"/>
                  </a:cubicBezTo>
                  <a:cubicBezTo>
                    <a:pt x="734" y="9907"/>
                    <a:pt x="1702" y="4170"/>
                    <a:pt x="2636" y="2402"/>
                  </a:cubicBezTo>
                  <a:cubicBezTo>
                    <a:pt x="3603" y="534"/>
                    <a:pt x="4037" y="534"/>
                    <a:pt x="4037" y="53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37;p43">
              <a:extLst>
                <a:ext uri="{FF2B5EF4-FFF2-40B4-BE49-F238E27FC236}">
                  <a16:creationId xmlns:a16="http://schemas.microsoft.com/office/drawing/2014/main" id="{929596C5-280A-45B9-B60B-BC95B6278C32}"/>
                </a:ext>
              </a:extLst>
            </p:cNvPr>
            <p:cNvSpPr/>
            <p:nvPr/>
          </p:nvSpPr>
          <p:spPr>
            <a:xfrm>
              <a:off x="2983125" y="1259675"/>
              <a:ext cx="113450" cy="280225"/>
            </a:xfrm>
            <a:custGeom>
              <a:avLst/>
              <a:gdLst/>
              <a:ahLst/>
              <a:cxnLst/>
              <a:rect l="l" t="t" r="r" b="b"/>
              <a:pathLst>
                <a:path w="4538" h="11209" extrusionOk="0">
                  <a:moveTo>
                    <a:pt x="2503" y="1"/>
                  </a:moveTo>
                  <a:lnTo>
                    <a:pt x="2536" y="468"/>
                  </a:lnTo>
                  <a:cubicBezTo>
                    <a:pt x="1769" y="1602"/>
                    <a:pt x="1202" y="2869"/>
                    <a:pt x="868" y="4204"/>
                  </a:cubicBezTo>
                  <a:cubicBezTo>
                    <a:pt x="1" y="7539"/>
                    <a:pt x="535" y="11142"/>
                    <a:pt x="535" y="11209"/>
                  </a:cubicBezTo>
                  <a:cubicBezTo>
                    <a:pt x="1035" y="10275"/>
                    <a:pt x="1469" y="9274"/>
                    <a:pt x="1769" y="8206"/>
                  </a:cubicBezTo>
                  <a:cubicBezTo>
                    <a:pt x="1802" y="7306"/>
                    <a:pt x="1769" y="6372"/>
                    <a:pt x="1635" y="5505"/>
                  </a:cubicBezTo>
                  <a:cubicBezTo>
                    <a:pt x="2102" y="5338"/>
                    <a:pt x="2503" y="5004"/>
                    <a:pt x="2770" y="4537"/>
                  </a:cubicBezTo>
                  <a:cubicBezTo>
                    <a:pt x="3203" y="3770"/>
                    <a:pt x="4537" y="701"/>
                    <a:pt x="4537" y="701"/>
                  </a:cubicBezTo>
                  <a:cubicBezTo>
                    <a:pt x="4537" y="701"/>
                    <a:pt x="3103" y="134"/>
                    <a:pt x="25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38;p43">
              <a:extLst>
                <a:ext uri="{FF2B5EF4-FFF2-40B4-BE49-F238E27FC236}">
                  <a16:creationId xmlns:a16="http://schemas.microsoft.com/office/drawing/2014/main" id="{73F86405-803D-43BD-A660-D80654B7F549}"/>
                </a:ext>
              </a:extLst>
            </p:cNvPr>
            <p:cNvSpPr/>
            <p:nvPr/>
          </p:nvSpPr>
          <p:spPr>
            <a:xfrm>
              <a:off x="2527800" y="1563225"/>
              <a:ext cx="321100" cy="328600"/>
            </a:xfrm>
            <a:custGeom>
              <a:avLst/>
              <a:gdLst/>
              <a:ahLst/>
              <a:cxnLst/>
              <a:rect l="l" t="t" r="r" b="b"/>
              <a:pathLst>
                <a:path w="12844" h="13144" extrusionOk="0">
                  <a:moveTo>
                    <a:pt x="1" y="1"/>
                  </a:moveTo>
                  <a:lnTo>
                    <a:pt x="2636" y="12176"/>
                  </a:lnTo>
                  <a:lnTo>
                    <a:pt x="12843" y="13143"/>
                  </a:lnTo>
                  <a:lnTo>
                    <a:pt x="12843" y="13143"/>
                  </a:lnTo>
                  <a:lnTo>
                    <a:pt x="10775" y="7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639;p43">
              <a:extLst>
                <a:ext uri="{FF2B5EF4-FFF2-40B4-BE49-F238E27FC236}">
                  <a16:creationId xmlns:a16="http://schemas.microsoft.com/office/drawing/2014/main" id="{0F6AFC44-6D17-479D-B7A9-6710AC4E3DDB}"/>
                </a:ext>
              </a:extLst>
            </p:cNvPr>
            <p:cNvSpPr/>
            <p:nvPr/>
          </p:nvSpPr>
          <p:spPr>
            <a:xfrm>
              <a:off x="2587975" y="1538175"/>
              <a:ext cx="140825" cy="39250"/>
            </a:xfrm>
            <a:custGeom>
              <a:avLst/>
              <a:gdLst/>
              <a:ahLst/>
              <a:cxnLst/>
              <a:rect l="l" t="t" r="r" b="b"/>
              <a:pathLst>
                <a:path w="5633" h="1570" extrusionOk="0">
                  <a:moveTo>
                    <a:pt x="2450" y="1"/>
                  </a:moveTo>
                  <a:cubicBezTo>
                    <a:pt x="1135" y="1"/>
                    <a:pt x="1263" y="802"/>
                    <a:pt x="1263" y="802"/>
                  </a:cubicBezTo>
                  <a:lnTo>
                    <a:pt x="629" y="736"/>
                  </a:lnTo>
                  <a:cubicBezTo>
                    <a:pt x="585" y="731"/>
                    <a:pt x="541" y="729"/>
                    <a:pt x="498" y="729"/>
                  </a:cubicBezTo>
                  <a:cubicBezTo>
                    <a:pt x="221" y="729"/>
                    <a:pt x="0" y="816"/>
                    <a:pt x="29" y="903"/>
                  </a:cubicBezTo>
                  <a:cubicBezTo>
                    <a:pt x="29" y="1036"/>
                    <a:pt x="96" y="1169"/>
                    <a:pt x="96" y="1203"/>
                  </a:cubicBezTo>
                  <a:lnTo>
                    <a:pt x="5633" y="1570"/>
                  </a:lnTo>
                  <a:lnTo>
                    <a:pt x="5633" y="1570"/>
                  </a:lnTo>
                  <a:lnTo>
                    <a:pt x="5600" y="1336"/>
                  </a:lnTo>
                  <a:cubicBezTo>
                    <a:pt x="5533" y="1203"/>
                    <a:pt x="5233" y="1069"/>
                    <a:pt x="4832" y="1036"/>
                  </a:cubicBezTo>
                  <a:lnTo>
                    <a:pt x="4165" y="936"/>
                  </a:lnTo>
                  <a:cubicBezTo>
                    <a:pt x="4165" y="936"/>
                    <a:pt x="3965" y="35"/>
                    <a:pt x="2531" y="2"/>
                  </a:cubicBezTo>
                  <a:cubicBezTo>
                    <a:pt x="2503" y="1"/>
                    <a:pt x="2476" y="1"/>
                    <a:pt x="2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640;p43">
              <a:extLst>
                <a:ext uri="{FF2B5EF4-FFF2-40B4-BE49-F238E27FC236}">
                  <a16:creationId xmlns:a16="http://schemas.microsoft.com/office/drawing/2014/main" id="{94C3DCDA-E220-4BCF-9275-CAF7DF88B090}"/>
                </a:ext>
              </a:extLst>
            </p:cNvPr>
            <p:cNvSpPr/>
            <p:nvPr/>
          </p:nvSpPr>
          <p:spPr>
            <a:xfrm>
              <a:off x="2602875" y="1564050"/>
              <a:ext cx="96750" cy="34225"/>
            </a:xfrm>
            <a:custGeom>
              <a:avLst/>
              <a:gdLst/>
              <a:ahLst/>
              <a:cxnLst/>
              <a:rect l="l" t="t" r="r" b="b"/>
              <a:pathLst>
                <a:path w="3870" h="1369" extrusionOk="0">
                  <a:moveTo>
                    <a:pt x="0" y="1"/>
                  </a:moveTo>
                  <a:lnTo>
                    <a:pt x="200" y="168"/>
                  </a:lnTo>
                  <a:cubicBezTo>
                    <a:pt x="701" y="201"/>
                    <a:pt x="901" y="201"/>
                    <a:pt x="967" y="535"/>
                  </a:cubicBezTo>
                  <a:cubicBezTo>
                    <a:pt x="1001" y="868"/>
                    <a:pt x="1001" y="1202"/>
                    <a:pt x="1001" y="1202"/>
                  </a:cubicBezTo>
                  <a:lnTo>
                    <a:pt x="3469" y="1369"/>
                  </a:lnTo>
                  <a:cubicBezTo>
                    <a:pt x="3469" y="1369"/>
                    <a:pt x="3369" y="935"/>
                    <a:pt x="3369" y="701"/>
                  </a:cubicBezTo>
                  <a:cubicBezTo>
                    <a:pt x="3369" y="537"/>
                    <a:pt x="3437" y="417"/>
                    <a:pt x="3665" y="417"/>
                  </a:cubicBezTo>
                  <a:cubicBezTo>
                    <a:pt x="3714" y="417"/>
                    <a:pt x="3771" y="423"/>
                    <a:pt x="3836" y="435"/>
                  </a:cubicBezTo>
                  <a:lnTo>
                    <a:pt x="3869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641;p43">
              <a:extLst>
                <a:ext uri="{FF2B5EF4-FFF2-40B4-BE49-F238E27FC236}">
                  <a16:creationId xmlns:a16="http://schemas.microsoft.com/office/drawing/2014/main" id="{7B8EBDE1-2C70-499C-A3A2-DE94B0FE48A9}"/>
                </a:ext>
              </a:extLst>
            </p:cNvPr>
            <p:cNvSpPr/>
            <p:nvPr/>
          </p:nvSpPr>
          <p:spPr>
            <a:xfrm>
              <a:off x="2602025" y="1579750"/>
              <a:ext cx="115100" cy="22700"/>
            </a:xfrm>
            <a:custGeom>
              <a:avLst/>
              <a:gdLst/>
              <a:ahLst/>
              <a:cxnLst/>
              <a:rect l="l" t="t" r="r" b="b"/>
              <a:pathLst>
                <a:path w="4604" h="908" extrusionOk="0">
                  <a:moveTo>
                    <a:pt x="1134" y="1"/>
                  </a:moveTo>
                  <a:cubicBezTo>
                    <a:pt x="460" y="1"/>
                    <a:pt x="1" y="103"/>
                    <a:pt x="1" y="307"/>
                  </a:cubicBezTo>
                  <a:cubicBezTo>
                    <a:pt x="1" y="507"/>
                    <a:pt x="34" y="674"/>
                    <a:pt x="34" y="674"/>
                  </a:cubicBezTo>
                  <a:lnTo>
                    <a:pt x="4604" y="907"/>
                  </a:lnTo>
                  <a:lnTo>
                    <a:pt x="4604" y="907"/>
                  </a:lnTo>
                  <a:lnTo>
                    <a:pt x="4571" y="540"/>
                  </a:lnTo>
                  <a:cubicBezTo>
                    <a:pt x="4571" y="340"/>
                    <a:pt x="3870" y="140"/>
                    <a:pt x="3036" y="73"/>
                  </a:cubicBezTo>
                  <a:lnTo>
                    <a:pt x="1435" y="7"/>
                  </a:lnTo>
                  <a:cubicBezTo>
                    <a:pt x="1331" y="3"/>
                    <a:pt x="1230" y="1"/>
                    <a:pt x="11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642;p43">
              <a:extLst>
                <a:ext uri="{FF2B5EF4-FFF2-40B4-BE49-F238E27FC236}">
                  <a16:creationId xmlns:a16="http://schemas.microsoft.com/office/drawing/2014/main" id="{DA963212-937B-437A-A8D6-C7EBBB0512CF}"/>
                </a:ext>
              </a:extLst>
            </p:cNvPr>
            <p:cNvSpPr/>
            <p:nvPr/>
          </p:nvSpPr>
          <p:spPr>
            <a:xfrm>
              <a:off x="2723775" y="1288875"/>
              <a:ext cx="537075" cy="514925"/>
            </a:xfrm>
            <a:custGeom>
              <a:avLst/>
              <a:gdLst/>
              <a:ahLst/>
              <a:cxnLst/>
              <a:rect l="l" t="t" r="r" b="b"/>
              <a:pathLst>
                <a:path w="21483" h="20597" extrusionOk="0">
                  <a:moveTo>
                    <a:pt x="17146" y="0"/>
                  </a:moveTo>
                  <a:cubicBezTo>
                    <a:pt x="15045" y="500"/>
                    <a:pt x="15345" y="5271"/>
                    <a:pt x="15345" y="5271"/>
                  </a:cubicBezTo>
                  <a:lnTo>
                    <a:pt x="16646" y="12676"/>
                  </a:lnTo>
                  <a:cubicBezTo>
                    <a:pt x="16646" y="12676"/>
                    <a:pt x="9141" y="15778"/>
                    <a:pt x="8173" y="16178"/>
                  </a:cubicBezTo>
                  <a:cubicBezTo>
                    <a:pt x="7873" y="16278"/>
                    <a:pt x="7640" y="16312"/>
                    <a:pt x="7339" y="16345"/>
                  </a:cubicBezTo>
                  <a:cubicBezTo>
                    <a:pt x="7201" y="16359"/>
                    <a:pt x="7057" y="16367"/>
                    <a:pt x="6912" y="16367"/>
                  </a:cubicBezTo>
                  <a:cubicBezTo>
                    <a:pt x="6708" y="16367"/>
                    <a:pt x="6501" y="16351"/>
                    <a:pt x="6305" y="16312"/>
                  </a:cubicBezTo>
                  <a:cubicBezTo>
                    <a:pt x="5638" y="16178"/>
                    <a:pt x="4404" y="15945"/>
                    <a:pt x="3670" y="15878"/>
                  </a:cubicBezTo>
                  <a:lnTo>
                    <a:pt x="3670" y="15878"/>
                  </a:lnTo>
                  <a:lnTo>
                    <a:pt x="3837" y="17146"/>
                  </a:lnTo>
                  <a:cubicBezTo>
                    <a:pt x="3870" y="17146"/>
                    <a:pt x="3904" y="17179"/>
                    <a:pt x="3837" y="17212"/>
                  </a:cubicBezTo>
                  <a:lnTo>
                    <a:pt x="3737" y="17212"/>
                  </a:lnTo>
                  <a:cubicBezTo>
                    <a:pt x="3502" y="17226"/>
                    <a:pt x="3273" y="17234"/>
                    <a:pt x="3042" y="17234"/>
                  </a:cubicBezTo>
                  <a:cubicBezTo>
                    <a:pt x="2716" y="17234"/>
                    <a:pt x="2387" y="17218"/>
                    <a:pt x="2036" y="17179"/>
                  </a:cubicBezTo>
                  <a:cubicBezTo>
                    <a:pt x="1569" y="17146"/>
                    <a:pt x="1068" y="17012"/>
                    <a:pt x="568" y="16912"/>
                  </a:cubicBezTo>
                  <a:lnTo>
                    <a:pt x="301" y="16912"/>
                  </a:lnTo>
                  <a:cubicBezTo>
                    <a:pt x="68" y="17012"/>
                    <a:pt x="1" y="17246"/>
                    <a:pt x="34" y="17479"/>
                  </a:cubicBezTo>
                  <a:cubicBezTo>
                    <a:pt x="68" y="17679"/>
                    <a:pt x="168" y="17880"/>
                    <a:pt x="301" y="18046"/>
                  </a:cubicBezTo>
                  <a:cubicBezTo>
                    <a:pt x="468" y="18380"/>
                    <a:pt x="501" y="18814"/>
                    <a:pt x="668" y="19147"/>
                  </a:cubicBezTo>
                  <a:cubicBezTo>
                    <a:pt x="1145" y="20052"/>
                    <a:pt x="1963" y="20597"/>
                    <a:pt x="3664" y="20597"/>
                  </a:cubicBezTo>
                  <a:cubicBezTo>
                    <a:pt x="4221" y="20597"/>
                    <a:pt x="4873" y="20538"/>
                    <a:pt x="5638" y="20415"/>
                  </a:cubicBezTo>
                  <a:cubicBezTo>
                    <a:pt x="6839" y="20181"/>
                    <a:pt x="8007" y="19848"/>
                    <a:pt x="9141" y="19414"/>
                  </a:cubicBezTo>
                  <a:cubicBezTo>
                    <a:pt x="15212" y="17679"/>
                    <a:pt x="17313" y="17179"/>
                    <a:pt x="19148" y="16479"/>
                  </a:cubicBezTo>
                  <a:cubicBezTo>
                    <a:pt x="20882" y="15811"/>
                    <a:pt x="20916" y="14977"/>
                    <a:pt x="21149" y="14177"/>
                  </a:cubicBezTo>
                  <a:cubicBezTo>
                    <a:pt x="21483" y="13009"/>
                    <a:pt x="20816" y="8840"/>
                    <a:pt x="19982" y="5271"/>
                  </a:cubicBezTo>
                  <a:cubicBezTo>
                    <a:pt x="19248" y="2135"/>
                    <a:pt x="18714" y="701"/>
                    <a:pt x="17146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643;p43">
              <a:extLst>
                <a:ext uri="{FF2B5EF4-FFF2-40B4-BE49-F238E27FC236}">
                  <a16:creationId xmlns:a16="http://schemas.microsoft.com/office/drawing/2014/main" id="{1B06499E-A9BE-472D-BEC8-01631C551A33}"/>
                </a:ext>
              </a:extLst>
            </p:cNvPr>
            <p:cNvSpPr/>
            <p:nvPr/>
          </p:nvSpPr>
          <p:spPr>
            <a:xfrm>
              <a:off x="2989800" y="1284700"/>
              <a:ext cx="273550" cy="475350"/>
            </a:xfrm>
            <a:custGeom>
              <a:avLst/>
              <a:gdLst/>
              <a:ahLst/>
              <a:cxnLst/>
              <a:rect l="l" t="t" r="r" b="b"/>
              <a:pathLst>
                <a:path w="10942" h="19014" extrusionOk="0">
                  <a:moveTo>
                    <a:pt x="6272" y="0"/>
                  </a:moveTo>
                  <a:cubicBezTo>
                    <a:pt x="3613" y="1197"/>
                    <a:pt x="4266" y="5971"/>
                    <a:pt x="4270" y="5971"/>
                  </a:cubicBezTo>
                  <a:cubicBezTo>
                    <a:pt x="4270" y="5971"/>
                    <a:pt x="4270" y="5971"/>
                    <a:pt x="4270" y="5971"/>
                  </a:cubicBezTo>
                  <a:lnTo>
                    <a:pt x="5772" y="12543"/>
                  </a:lnTo>
                  <a:lnTo>
                    <a:pt x="1" y="15144"/>
                  </a:lnTo>
                  <a:cubicBezTo>
                    <a:pt x="534" y="15812"/>
                    <a:pt x="1268" y="17980"/>
                    <a:pt x="1669" y="19014"/>
                  </a:cubicBezTo>
                  <a:cubicBezTo>
                    <a:pt x="1669" y="19014"/>
                    <a:pt x="10275" y="16279"/>
                    <a:pt x="10608" y="15478"/>
                  </a:cubicBezTo>
                  <a:cubicBezTo>
                    <a:pt x="10942" y="14677"/>
                    <a:pt x="10742" y="11775"/>
                    <a:pt x="10241" y="9174"/>
                  </a:cubicBezTo>
                  <a:cubicBezTo>
                    <a:pt x="9708" y="6338"/>
                    <a:pt x="9441" y="5104"/>
                    <a:pt x="9007" y="2836"/>
                  </a:cubicBezTo>
                  <a:cubicBezTo>
                    <a:pt x="8640" y="1368"/>
                    <a:pt x="7740" y="167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966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624191" y="1286934"/>
            <a:ext cx="4684011" cy="371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W</a:t>
            </a:r>
            <a:r>
              <a:rPr lang="en-US" b="1" dirty="0"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e have the following applications that tries somehow to solve this issue but are not yet succeeded.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Mechanic USTAAD</a:t>
            </a:r>
            <a:r>
              <a:rPr lang="en-US" b="1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:</a:t>
            </a:r>
          </a:p>
          <a:p>
            <a:pPr marL="7683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 can only book a mechanic.</a:t>
            </a:r>
          </a:p>
          <a:p>
            <a:pPr marL="7683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N</a:t>
            </a: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o proper way to register a new mechanic.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Careem</a:t>
            </a:r>
            <a:r>
              <a:rPr lang="en-US" b="1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 can only drive, order, get a ride but there is no way to book a mechanic and buy body parts.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/>
          </p:nvPr>
        </p:nvSpPr>
        <p:spPr>
          <a:xfrm>
            <a:off x="720001" y="336496"/>
            <a:ext cx="20613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Literature</a:t>
            </a:r>
            <a:endParaRPr sz="2800" dirty="0"/>
          </a:p>
        </p:txBody>
      </p:sp>
      <p:grpSp>
        <p:nvGrpSpPr>
          <p:cNvPr id="116" name="Google Shape;1455;p61">
            <a:extLst>
              <a:ext uri="{FF2B5EF4-FFF2-40B4-BE49-F238E27FC236}">
                <a16:creationId xmlns:a16="http://schemas.microsoft.com/office/drawing/2014/main" id="{100F94F0-599E-4130-939E-18BE372C4AE5}"/>
              </a:ext>
            </a:extLst>
          </p:cNvPr>
          <p:cNvGrpSpPr/>
          <p:nvPr/>
        </p:nvGrpSpPr>
        <p:grpSpPr>
          <a:xfrm>
            <a:off x="5155802" y="992742"/>
            <a:ext cx="3474347" cy="3158015"/>
            <a:chOff x="1285250" y="677000"/>
            <a:chExt cx="4966900" cy="4514675"/>
          </a:xfrm>
        </p:grpSpPr>
        <p:sp>
          <p:nvSpPr>
            <p:cNvPr id="117" name="Google Shape;1456;p61">
              <a:extLst>
                <a:ext uri="{FF2B5EF4-FFF2-40B4-BE49-F238E27FC236}">
                  <a16:creationId xmlns:a16="http://schemas.microsoft.com/office/drawing/2014/main" id="{1C36DA61-E99F-45C4-8BEC-35051F207D2D}"/>
                </a:ext>
              </a:extLst>
            </p:cNvPr>
            <p:cNvSpPr/>
            <p:nvPr/>
          </p:nvSpPr>
          <p:spPr>
            <a:xfrm>
              <a:off x="1415350" y="2399650"/>
              <a:ext cx="4836800" cy="2792025"/>
            </a:xfrm>
            <a:custGeom>
              <a:avLst/>
              <a:gdLst/>
              <a:ahLst/>
              <a:cxnLst/>
              <a:rect l="l" t="t" r="r" b="b"/>
              <a:pathLst>
                <a:path w="193472" h="111681" extrusionOk="0">
                  <a:moveTo>
                    <a:pt x="96736" y="1"/>
                  </a:moveTo>
                  <a:cubicBezTo>
                    <a:pt x="43298" y="1"/>
                    <a:pt x="0" y="25019"/>
                    <a:pt x="0" y="55841"/>
                  </a:cubicBezTo>
                  <a:cubicBezTo>
                    <a:pt x="0" y="86696"/>
                    <a:pt x="43298" y="111681"/>
                    <a:pt x="96736" y="111681"/>
                  </a:cubicBezTo>
                  <a:cubicBezTo>
                    <a:pt x="150174" y="111681"/>
                    <a:pt x="193472" y="86696"/>
                    <a:pt x="193472" y="55841"/>
                  </a:cubicBezTo>
                  <a:cubicBezTo>
                    <a:pt x="193472" y="25019"/>
                    <a:pt x="150174" y="1"/>
                    <a:pt x="96736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457;p61">
              <a:extLst>
                <a:ext uri="{FF2B5EF4-FFF2-40B4-BE49-F238E27FC236}">
                  <a16:creationId xmlns:a16="http://schemas.microsoft.com/office/drawing/2014/main" id="{8BAFA83F-196A-4A12-8B94-396DC1AB0F77}"/>
                </a:ext>
              </a:extLst>
            </p:cNvPr>
            <p:cNvSpPr/>
            <p:nvPr/>
          </p:nvSpPr>
          <p:spPr>
            <a:xfrm>
              <a:off x="4744400" y="3583000"/>
              <a:ext cx="1309275" cy="757250"/>
            </a:xfrm>
            <a:custGeom>
              <a:avLst/>
              <a:gdLst/>
              <a:ahLst/>
              <a:cxnLst/>
              <a:rect l="l" t="t" r="r" b="b"/>
              <a:pathLst>
                <a:path w="52371" h="30290" extrusionOk="0">
                  <a:moveTo>
                    <a:pt x="26186" y="1"/>
                  </a:moveTo>
                  <a:cubicBezTo>
                    <a:pt x="11742" y="1"/>
                    <a:pt x="0" y="6772"/>
                    <a:pt x="0" y="15145"/>
                  </a:cubicBezTo>
                  <a:cubicBezTo>
                    <a:pt x="0" y="23518"/>
                    <a:pt x="11742" y="30289"/>
                    <a:pt x="26186" y="30289"/>
                  </a:cubicBezTo>
                  <a:cubicBezTo>
                    <a:pt x="40663" y="30289"/>
                    <a:pt x="52371" y="23518"/>
                    <a:pt x="52371" y="15145"/>
                  </a:cubicBezTo>
                  <a:cubicBezTo>
                    <a:pt x="52371" y="6772"/>
                    <a:pt x="40663" y="1"/>
                    <a:pt x="26186" y="1"/>
                  </a:cubicBez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58;p61">
              <a:extLst>
                <a:ext uri="{FF2B5EF4-FFF2-40B4-BE49-F238E27FC236}">
                  <a16:creationId xmlns:a16="http://schemas.microsoft.com/office/drawing/2014/main" id="{233D39A4-E3C7-4302-8C5F-27B26AC97BBF}"/>
                </a:ext>
              </a:extLst>
            </p:cNvPr>
            <p:cNvSpPr/>
            <p:nvPr/>
          </p:nvSpPr>
          <p:spPr>
            <a:xfrm>
              <a:off x="1745575" y="2646925"/>
              <a:ext cx="2688625" cy="1549250"/>
            </a:xfrm>
            <a:custGeom>
              <a:avLst/>
              <a:gdLst/>
              <a:ahLst/>
              <a:cxnLst/>
              <a:rect l="l" t="t" r="r" b="b"/>
              <a:pathLst>
                <a:path w="107545" h="61970" extrusionOk="0">
                  <a:moveTo>
                    <a:pt x="97591" y="0"/>
                  </a:moveTo>
                  <a:cubicBezTo>
                    <a:pt x="97212" y="0"/>
                    <a:pt x="96837" y="84"/>
                    <a:pt x="96503" y="250"/>
                  </a:cubicBezTo>
                  <a:lnTo>
                    <a:pt x="601" y="55623"/>
                  </a:lnTo>
                  <a:cubicBezTo>
                    <a:pt x="1" y="56024"/>
                    <a:pt x="1" y="56591"/>
                    <a:pt x="635" y="56924"/>
                  </a:cubicBezTo>
                  <a:lnTo>
                    <a:pt x="8807" y="61694"/>
                  </a:lnTo>
                  <a:cubicBezTo>
                    <a:pt x="9157" y="61878"/>
                    <a:pt x="9541" y="61970"/>
                    <a:pt x="9920" y="61970"/>
                  </a:cubicBezTo>
                  <a:cubicBezTo>
                    <a:pt x="10300" y="61970"/>
                    <a:pt x="10675" y="61878"/>
                    <a:pt x="11009" y="61694"/>
                  </a:cubicBezTo>
                  <a:lnTo>
                    <a:pt x="106911" y="6321"/>
                  </a:lnTo>
                  <a:cubicBezTo>
                    <a:pt x="107544" y="5921"/>
                    <a:pt x="107544" y="5387"/>
                    <a:pt x="106911" y="5021"/>
                  </a:cubicBezTo>
                  <a:lnTo>
                    <a:pt x="98705" y="250"/>
                  </a:lnTo>
                  <a:cubicBezTo>
                    <a:pt x="98354" y="84"/>
                    <a:pt x="97971" y="0"/>
                    <a:pt x="97591" y="0"/>
                  </a:cubicBez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59;p61">
              <a:extLst>
                <a:ext uri="{FF2B5EF4-FFF2-40B4-BE49-F238E27FC236}">
                  <a16:creationId xmlns:a16="http://schemas.microsoft.com/office/drawing/2014/main" id="{DCA774E0-7D63-46F2-A3BD-80CA9A482C70}"/>
                </a:ext>
              </a:extLst>
            </p:cNvPr>
            <p:cNvSpPr/>
            <p:nvPr/>
          </p:nvSpPr>
          <p:spPr>
            <a:xfrm>
              <a:off x="2306825" y="3817550"/>
              <a:ext cx="2230775" cy="1285725"/>
            </a:xfrm>
            <a:custGeom>
              <a:avLst/>
              <a:gdLst/>
              <a:ahLst/>
              <a:cxnLst/>
              <a:rect l="l" t="t" r="r" b="b"/>
              <a:pathLst>
                <a:path w="89231" h="51429" extrusionOk="0">
                  <a:moveTo>
                    <a:pt x="38161" y="0"/>
                  </a:moveTo>
                  <a:cubicBezTo>
                    <a:pt x="37852" y="0"/>
                    <a:pt x="37544" y="76"/>
                    <a:pt x="37260" y="226"/>
                  </a:cubicBezTo>
                  <a:lnTo>
                    <a:pt x="467" y="21474"/>
                  </a:lnTo>
                  <a:cubicBezTo>
                    <a:pt x="300" y="21541"/>
                    <a:pt x="167" y="21641"/>
                    <a:pt x="134" y="21808"/>
                  </a:cubicBezTo>
                  <a:cubicBezTo>
                    <a:pt x="0" y="22108"/>
                    <a:pt x="167" y="22442"/>
                    <a:pt x="467" y="22542"/>
                  </a:cubicBezTo>
                  <a:lnTo>
                    <a:pt x="50169" y="51229"/>
                  </a:lnTo>
                  <a:cubicBezTo>
                    <a:pt x="50453" y="51362"/>
                    <a:pt x="50761" y="51429"/>
                    <a:pt x="51066" y="51429"/>
                  </a:cubicBezTo>
                  <a:cubicBezTo>
                    <a:pt x="51370" y="51429"/>
                    <a:pt x="51670" y="51362"/>
                    <a:pt x="51937" y="51229"/>
                  </a:cubicBezTo>
                  <a:lnTo>
                    <a:pt x="88797" y="29947"/>
                  </a:lnTo>
                  <a:cubicBezTo>
                    <a:pt x="88930" y="29880"/>
                    <a:pt x="89064" y="29747"/>
                    <a:pt x="89097" y="29613"/>
                  </a:cubicBezTo>
                  <a:cubicBezTo>
                    <a:pt x="89231" y="29313"/>
                    <a:pt x="89064" y="28980"/>
                    <a:pt x="88764" y="28913"/>
                  </a:cubicBezTo>
                  <a:lnTo>
                    <a:pt x="39061" y="226"/>
                  </a:lnTo>
                  <a:cubicBezTo>
                    <a:pt x="38778" y="76"/>
                    <a:pt x="38469" y="0"/>
                    <a:pt x="38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60;p61">
              <a:extLst>
                <a:ext uri="{FF2B5EF4-FFF2-40B4-BE49-F238E27FC236}">
                  <a16:creationId xmlns:a16="http://schemas.microsoft.com/office/drawing/2014/main" id="{282F3667-AC90-445E-BDB9-6B80FDC451D8}"/>
                </a:ext>
              </a:extLst>
            </p:cNvPr>
            <p:cNvSpPr/>
            <p:nvPr/>
          </p:nvSpPr>
          <p:spPr>
            <a:xfrm>
              <a:off x="3661950" y="3107675"/>
              <a:ext cx="1416875" cy="819775"/>
            </a:xfrm>
            <a:custGeom>
              <a:avLst/>
              <a:gdLst/>
              <a:ahLst/>
              <a:cxnLst/>
              <a:rect l="l" t="t" r="r" b="b"/>
              <a:pathLst>
                <a:path w="56675" h="32791" extrusionOk="0">
                  <a:moveTo>
                    <a:pt x="51454" y="0"/>
                  </a:moveTo>
                  <a:cubicBezTo>
                    <a:pt x="51070" y="0"/>
                    <a:pt x="50687" y="100"/>
                    <a:pt x="50337" y="300"/>
                  </a:cubicBezTo>
                  <a:lnTo>
                    <a:pt x="4470" y="27153"/>
                  </a:lnTo>
                  <a:lnTo>
                    <a:pt x="134" y="32257"/>
                  </a:lnTo>
                  <a:cubicBezTo>
                    <a:pt x="1" y="32357"/>
                    <a:pt x="34" y="32590"/>
                    <a:pt x="167" y="32690"/>
                  </a:cubicBezTo>
                  <a:cubicBezTo>
                    <a:pt x="234" y="32790"/>
                    <a:pt x="368" y="32790"/>
                    <a:pt x="468" y="32790"/>
                  </a:cubicBezTo>
                  <a:lnTo>
                    <a:pt x="9874" y="30289"/>
                  </a:lnTo>
                  <a:lnTo>
                    <a:pt x="56241" y="3503"/>
                  </a:lnTo>
                  <a:cubicBezTo>
                    <a:pt x="56541" y="3336"/>
                    <a:pt x="56674" y="2969"/>
                    <a:pt x="56441" y="2635"/>
                  </a:cubicBezTo>
                  <a:cubicBezTo>
                    <a:pt x="56408" y="2535"/>
                    <a:pt x="56341" y="2469"/>
                    <a:pt x="56241" y="2435"/>
                  </a:cubicBezTo>
                  <a:lnTo>
                    <a:pt x="52571" y="300"/>
                  </a:lnTo>
                  <a:cubicBezTo>
                    <a:pt x="52221" y="100"/>
                    <a:pt x="51838" y="0"/>
                    <a:pt x="5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61;p61">
              <a:extLst>
                <a:ext uri="{FF2B5EF4-FFF2-40B4-BE49-F238E27FC236}">
                  <a16:creationId xmlns:a16="http://schemas.microsoft.com/office/drawing/2014/main" id="{87CA18F3-FF0C-476D-842B-2E7FC8E45A89}"/>
                </a:ext>
              </a:extLst>
            </p:cNvPr>
            <p:cNvSpPr/>
            <p:nvPr/>
          </p:nvSpPr>
          <p:spPr>
            <a:xfrm>
              <a:off x="1319050" y="2907700"/>
              <a:ext cx="638375" cy="875475"/>
            </a:xfrm>
            <a:custGeom>
              <a:avLst/>
              <a:gdLst/>
              <a:ahLst/>
              <a:cxnLst/>
              <a:rect l="l" t="t" r="r" b="b"/>
              <a:pathLst>
                <a:path w="25535" h="35019" extrusionOk="0">
                  <a:moveTo>
                    <a:pt x="6401" y="0"/>
                  </a:moveTo>
                  <a:cubicBezTo>
                    <a:pt x="1" y="0"/>
                    <a:pt x="930" y="7793"/>
                    <a:pt x="7555" y="12402"/>
                  </a:cubicBezTo>
                  <a:cubicBezTo>
                    <a:pt x="14193" y="17072"/>
                    <a:pt x="20131" y="24011"/>
                    <a:pt x="21131" y="35019"/>
                  </a:cubicBezTo>
                  <a:lnTo>
                    <a:pt x="24534" y="33818"/>
                  </a:lnTo>
                  <a:cubicBezTo>
                    <a:pt x="24534" y="33818"/>
                    <a:pt x="25535" y="26412"/>
                    <a:pt x="24634" y="20308"/>
                  </a:cubicBezTo>
                  <a:cubicBezTo>
                    <a:pt x="23233" y="11168"/>
                    <a:pt x="15527" y="2328"/>
                    <a:pt x="9990" y="627"/>
                  </a:cubicBezTo>
                  <a:cubicBezTo>
                    <a:pt x="8607" y="195"/>
                    <a:pt x="7412" y="0"/>
                    <a:pt x="640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2;p61">
              <a:extLst>
                <a:ext uri="{FF2B5EF4-FFF2-40B4-BE49-F238E27FC236}">
                  <a16:creationId xmlns:a16="http://schemas.microsoft.com/office/drawing/2014/main" id="{846CE481-D602-47B9-B570-838DB6A6257D}"/>
                </a:ext>
              </a:extLst>
            </p:cNvPr>
            <p:cNvSpPr/>
            <p:nvPr/>
          </p:nvSpPr>
          <p:spPr>
            <a:xfrm>
              <a:off x="1532100" y="3023150"/>
              <a:ext cx="414475" cy="750150"/>
            </a:xfrm>
            <a:custGeom>
              <a:avLst/>
              <a:gdLst/>
              <a:ahLst/>
              <a:cxnLst/>
              <a:rect l="l" t="t" r="r" b="b"/>
              <a:pathLst>
                <a:path w="16579" h="30006" extrusionOk="0">
                  <a:moveTo>
                    <a:pt x="454" y="0"/>
                  </a:moveTo>
                  <a:cubicBezTo>
                    <a:pt x="359" y="0"/>
                    <a:pt x="244" y="44"/>
                    <a:pt x="167" y="146"/>
                  </a:cubicBezTo>
                  <a:cubicBezTo>
                    <a:pt x="0" y="312"/>
                    <a:pt x="0" y="546"/>
                    <a:pt x="167" y="713"/>
                  </a:cubicBezTo>
                  <a:cubicBezTo>
                    <a:pt x="9274" y="5383"/>
                    <a:pt x="15778" y="21194"/>
                    <a:pt x="13944" y="29533"/>
                  </a:cubicBezTo>
                  <a:cubicBezTo>
                    <a:pt x="13877" y="29733"/>
                    <a:pt x="14010" y="29967"/>
                    <a:pt x="14277" y="30000"/>
                  </a:cubicBezTo>
                  <a:cubicBezTo>
                    <a:pt x="14298" y="30004"/>
                    <a:pt x="14318" y="30005"/>
                    <a:pt x="14338" y="30005"/>
                  </a:cubicBezTo>
                  <a:cubicBezTo>
                    <a:pt x="14511" y="30005"/>
                    <a:pt x="14651" y="29880"/>
                    <a:pt x="14711" y="29700"/>
                  </a:cubicBezTo>
                  <a:cubicBezTo>
                    <a:pt x="16579" y="21060"/>
                    <a:pt x="9941" y="4849"/>
                    <a:pt x="534" y="12"/>
                  </a:cubicBezTo>
                  <a:cubicBezTo>
                    <a:pt x="511" y="4"/>
                    <a:pt x="483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63;p61">
              <a:extLst>
                <a:ext uri="{FF2B5EF4-FFF2-40B4-BE49-F238E27FC236}">
                  <a16:creationId xmlns:a16="http://schemas.microsoft.com/office/drawing/2014/main" id="{4B6999CB-BD79-4BF5-AFA3-0D12B6E56B81}"/>
                </a:ext>
              </a:extLst>
            </p:cNvPr>
            <p:cNvSpPr/>
            <p:nvPr/>
          </p:nvSpPr>
          <p:spPr>
            <a:xfrm>
              <a:off x="1285250" y="3417775"/>
              <a:ext cx="683850" cy="580950"/>
            </a:xfrm>
            <a:custGeom>
              <a:avLst/>
              <a:gdLst/>
              <a:ahLst/>
              <a:cxnLst/>
              <a:rect l="l" t="t" r="r" b="b"/>
              <a:pathLst>
                <a:path w="27354" h="23238" extrusionOk="0">
                  <a:moveTo>
                    <a:pt x="4990" y="1"/>
                  </a:moveTo>
                  <a:cubicBezTo>
                    <a:pt x="4468" y="1"/>
                    <a:pt x="3956" y="66"/>
                    <a:pt x="3470" y="172"/>
                  </a:cubicBezTo>
                  <a:cubicBezTo>
                    <a:pt x="2236" y="405"/>
                    <a:pt x="1035" y="1006"/>
                    <a:pt x="468" y="2073"/>
                  </a:cubicBezTo>
                  <a:cubicBezTo>
                    <a:pt x="1" y="3107"/>
                    <a:pt x="67" y="4341"/>
                    <a:pt x="701" y="5275"/>
                  </a:cubicBezTo>
                  <a:cubicBezTo>
                    <a:pt x="1368" y="6376"/>
                    <a:pt x="2369" y="7043"/>
                    <a:pt x="3470" y="7610"/>
                  </a:cubicBezTo>
                  <a:cubicBezTo>
                    <a:pt x="4537" y="8211"/>
                    <a:pt x="5371" y="8845"/>
                    <a:pt x="4838" y="10246"/>
                  </a:cubicBezTo>
                  <a:cubicBezTo>
                    <a:pt x="4637" y="10613"/>
                    <a:pt x="4504" y="11080"/>
                    <a:pt x="4471" y="11513"/>
                  </a:cubicBezTo>
                  <a:cubicBezTo>
                    <a:pt x="4504" y="12281"/>
                    <a:pt x="4904" y="13014"/>
                    <a:pt x="5571" y="13381"/>
                  </a:cubicBezTo>
                  <a:cubicBezTo>
                    <a:pt x="6239" y="13748"/>
                    <a:pt x="7006" y="14015"/>
                    <a:pt x="7740" y="14082"/>
                  </a:cubicBezTo>
                  <a:lnTo>
                    <a:pt x="10408" y="14616"/>
                  </a:lnTo>
                  <a:cubicBezTo>
                    <a:pt x="11175" y="14782"/>
                    <a:pt x="12143" y="15116"/>
                    <a:pt x="12176" y="15916"/>
                  </a:cubicBezTo>
                  <a:cubicBezTo>
                    <a:pt x="12209" y="16417"/>
                    <a:pt x="11843" y="16784"/>
                    <a:pt x="11642" y="17251"/>
                  </a:cubicBezTo>
                  <a:cubicBezTo>
                    <a:pt x="11309" y="18218"/>
                    <a:pt x="11576" y="19252"/>
                    <a:pt x="12343" y="19919"/>
                  </a:cubicBezTo>
                  <a:cubicBezTo>
                    <a:pt x="13077" y="20553"/>
                    <a:pt x="14011" y="20953"/>
                    <a:pt x="15011" y="21053"/>
                  </a:cubicBezTo>
                  <a:cubicBezTo>
                    <a:pt x="15979" y="21187"/>
                    <a:pt x="16980" y="21187"/>
                    <a:pt x="17914" y="21287"/>
                  </a:cubicBezTo>
                  <a:cubicBezTo>
                    <a:pt x="19415" y="21454"/>
                    <a:pt x="20882" y="21954"/>
                    <a:pt x="22217" y="22721"/>
                  </a:cubicBezTo>
                  <a:cubicBezTo>
                    <a:pt x="22550" y="22921"/>
                    <a:pt x="22884" y="23088"/>
                    <a:pt x="23251" y="23222"/>
                  </a:cubicBezTo>
                  <a:cubicBezTo>
                    <a:pt x="23302" y="23232"/>
                    <a:pt x="23368" y="23238"/>
                    <a:pt x="23447" y="23238"/>
                  </a:cubicBezTo>
                  <a:cubicBezTo>
                    <a:pt x="24345" y="23238"/>
                    <a:pt x="26859" y="22573"/>
                    <a:pt x="26920" y="22021"/>
                  </a:cubicBezTo>
                  <a:cubicBezTo>
                    <a:pt x="27087" y="21020"/>
                    <a:pt x="27187" y="19552"/>
                    <a:pt x="27220" y="19219"/>
                  </a:cubicBezTo>
                  <a:cubicBezTo>
                    <a:pt x="27354" y="17951"/>
                    <a:pt x="27220" y="16684"/>
                    <a:pt x="26820" y="15449"/>
                  </a:cubicBezTo>
                  <a:cubicBezTo>
                    <a:pt x="26653" y="14916"/>
                    <a:pt x="26253" y="14415"/>
                    <a:pt x="26186" y="13882"/>
                  </a:cubicBezTo>
                  <a:cubicBezTo>
                    <a:pt x="26086" y="13348"/>
                    <a:pt x="26219" y="12881"/>
                    <a:pt x="26086" y="12347"/>
                  </a:cubicBezTo>
                  <a:cubicBezTo>
                    <a:pt x="25853" y="11246"/>
                    <a:pt x="25152" y="10346"/>
                    <a:pt x="24185" y="9779"/>
                  </a:cubicBezTo>
                  <a:cubicBezTo>
                    <a:pt x="23251" y="9278"/>
                    <a:pt x="22083" y="9045"/>
                    <a:pt x="21583" y="8111"/>
                  </a:cubicBezTo>
                  <a:cubicBezTo>
                    <a:pt x="21249" y="7510"/>
                    <a:pt x="21349" y="6743"/>
                    <a:pt x="21349" y="6043"/>
                  </a:cubicBezTo>
                  <a:cubicBezTo>
                    <a:pt x="21383" y="4942"/>
                    <a:pt x="21249" y="3774"/>
                    <a:pt x="20549" y="2940"/>
                  </a:cubicBezTo>
                  <a:cubicBezTo>
                    <a:pt x="19846" y="2103"/>
                    <a:pt x="18663" y="1791"/>
                    <a:pt x="17512" y="1791"/>
                  </a:cubicBezTo>
                  <a:cubicBezTo>
                    <a:pt x="17241" y="1791"/>
                    <a:pt x="16973" y="1808"/>
                    <a:pt x="16713" y="1840"/>
                  </a:cubicBezTo>
                  <a:cubicBezTo>
                    <a:pt x="15505" y="1987"/>
                    <a:pt x="14297" y="2290"/>
                    <a:pt x="13066" y="2290"/>
                  </a:cubicBezTo>
                  <a:cubicBezTo>
                    <a:pt x="12903" y="2290"/>
                    <a:pt x="12740" y="2285"/>
                    <a:pt x="12576" y="2273"/>
                  </a:cubicBezTo>
                  <a:cubicBezTo>
                    <a:pt x="10241" y="2073"/>
                    <a:pt x="8240" y="439"/>
                    <a:pt x="5905" y="72"/>
                  </a:cubicBezTo>
                  <a:cubicBezTo>
                    <a:pt x="5599" y="23"/>
                    <a:pt x="5293" y="1"/>
                    <a:pt x="499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64;p61">
              <a:extLst>
                <a:ext uri="{FF2B5EF4-FFF2-40B4-BE49-F238E27FC236}">
                  <a16:creationId xmlns:a16="http://schemas.microsoft.com/office/drawing/2014/main" id="{02D6180D-3F4C-4C91-AEB3-C19DF9FE506C}"/>
                </a:ext>
              </a:extLst>
            </p:cNvPr>
            <p:cNvSpPr/>
            <p:nvPr/>
          </p:nvSpPr>
          <p:spPr>
            <a:xfrm>
              <a:off x="1347800" y="3473250"/>
              <a:ext cx="582950" cy="517575"/>
            </a:xfrm>
            <a:custGeom>
              <a:avLst/>
              <a:gdLst/>
              <a:ahLst/>
              <a:cxnLst/>
              <a:rect l="l" t="t" r="r" b="b"/>
              <a:pathLst>
                <a:path w="23318" h="20703" extrusionOk="0">
                  <a:moveTo>
                    <a:pt x="424" y="0"/>
                  </a:moveTo>
                  <a:cubicBezTo>
                    <a:pt x="286" y="0"/>
                    <a:pt x="146" y="90"/>
                    <a:pt x="67" y="221"/>
                  </a:cubicBezTo>
                  <a:cubicBezTo>
                    <a:pt x="1" y="388"/>
                    <a:pt x="67" y="621"/>
                    <a:pt x="301" y="688"/>
                  </a:cubicBezTo>
                  <a:cubicBezTo>
                    <a:pt x="11342" y="4658"/>
                    <a:pt x="19214" y="11663"/>
                    <a:pt x="22550" y="20469"/>
                  </a:cubicBezTo>
                  <a:cubicBezTo>
                    <a:pt x="22583" y="20569"/>
                    <a:pt x="22717" y="20702"/>
                    <a:pt x="22850" y="20702"/>
                  </a:cubicBezTo>
                  <a:lnTo>
                    <a:pt x="23017" y="20702"/>
                  </a:lnTo>
                  <a:cubicBezTo>
                    <a:pt x="23217" y="20669"/>
                    <a:pt x="23317" y="20402"/>
                    <a:pt x="23217" y="20235"/>
                  </a:cubicBezTo>
                  <a:cubicBezTo>
                    <a:pt x="19848" y="11229"/>
                    <a:pt x="11742" y="4057"/>
                    <a:pt x="534" y="21"/>
                  </a:cubicBezTo>
                  <a:cubicBezTo>
                    <a:pt x="499" y="7"/>
                    <a:pt x="461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65;p61">
              <a:extLst>
                <a:ext uri="{FF2B5EF4-FFF2-40B4-BE49-F238E27FC236}">
                  <a16:creationId xmlns:a16="http://schemas.microsoft.com/office/drawing/2014/main" id="{AC4428E7-91EA-4A0B-86C2-E7FFE8A0721B}"/>
                </a:ext>
              </a:extLst>
            </p:cNvPr>
            <p:cNvSpPr/>
            <p:nvPr/>
          </p:nvSpPr>
          <p:spPr>
            <a:xfrm>
              <a:off x="3819575" y="3106000"/>
              <a:ext cx="1043250" cy="697200"/>
            </a:xfrm>
            <a:custGeom>
              <a:avLst/>
              <a:gdLst/>
              <a:ahLst/>
              <a:cxnLst/>
              <a:rect l="l" t="t" r="r" b="b"/>
              <a:pathLst>
                <a:path w="41730" h="27888" extrusionOk="0">
                  <a:moveTo>
                    <a:pt x="41730" y="5571"/>
                  </a:moveTo>
                  <a:lnTo>
                    <a:pt x="41711" y="5583"/>
                  </a:lnTo>
                  <a:lnTo>
                    <a:pt x="41711" y="5583"/>
                  </a:lnTo>
                  <a:cubicBezTo>
                    <a:pt x="41717" y="5579"/>
                    <a:pt x="41724" y="5575"/>
                    <a:pt x="41730" y="5571"/>
                  </a:cubicBezTo>
                  <a:close/>
                  <a:moveTo>
                    <a:pt x="38127" y="0"/>
                  </a:moveTo>
                  <a:lnTo>
                    <a:pt x="36393" y="1001"/>
                  </a:lnTo>
                  <a:lnTo>
                    <a:pt x="0" y="22183"/>
                  </a:lnTo>
                  <a:cubicBezTo>
                    <a:pt x="834" y="22216"/>
                    <a:pt x="2002" y="23351"/>
                    <a:pt x="2769" y="24752"/>
                  </a:cubicBezTo>
                  <a:cubicBezTo>
                    <a:pt x="3436" y="25986"/>
                    <a:pt x="3703" y="27253"/>
                    <a:pt x="3403" y="27887"/>
                  </a:cubicBezTo>
                  <a:lnTo>
                    <a:pt x="40062" y="6572"/>
                  </a:lnTo>
                  <a:lnTo>
                    <a:pt x="40963" y="6038"/>
                  </a:lnTo>
                  <a:lnTo>
                    <a:pt x="41711" y="5583"/>
                  </a:lnTo>
                  <a:lnTo>
                    <a:pt x="41711" y="5583"/>
                  </a:lnTo>
                  <a:cubicBezTo>
                    <a:pt x="41647" y="5619"/>
                    <a:pt x="41575" y="5637"/>
                    <a:pt x="41498" y="5637"/>
                  </a:cubicBezTo>
                  <a:cubicBezTo>
                    <a:pt x="40182" y="5637"/>
                    <a:pt x="37125" y="627"/>
                    <a:pt x="38127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66;p61">
              <a:extLst>
                <a:ext uri="{FF2B5EF4-FFF2-40B4-BE49-F238E27FC236}">
                  <a16:creationId xmlns:a16="http://schemas.microsoft.com/office/drawing/2014/main" id="{26244EC9-D715-4952-85A0-BFAF9DF62AF0}"/>
                </a:ext>
              </a:extLst>
            </p:cNvPr>
            <p:cNvSpPr/>
            <p:nvPr/>
          </p:nvSpPr>
          <p:spPr>
            <a:xfrm>
              <a:off x="4726050" y="3104500"/>
              <a:ext cx="145950" cy="169150"/>
            </a:xfrm>
            <a:custGeom>
              <a:avLst/>
              <a:gdLst/>
              <a:ahLst/>
              <a:cxnLst/>
              <a:rect l="l" t="t" r="r" b="b"/>
              <a:pathLst>
                <a:path w="5838" h="6766" extrusionOk="0">
                  <a:moveTo>
                    <a:pt x="1989" y="1"/>
                  </a:moveTo>
                  <a:cubicBezTo>
                    <a:pt x="1910" y="1"/>
                    <a:pt x="1836" y="20"/>
                    <a:pt x="1768" y="60"/>
                  </a:cubicBezTo>
                  <a:lnTo>
                    <a:pt x="0" y="1061"/>
                  </a:lnTo>
                  <a:cubicBezTo>
                    <a:pt x="49" y="1042"/>
                    <a:pt x="102" y="1032"/>
                    <a:pt x="157" y="1032"/>
                  </a:cubicBezTo>
                  <a:cubicBezTo>
                    <a:pt x="669" y="1032"/>
                    <a:pt x="1446" y="1833"/>
                    <a:pt x="2169" y="2796"/>
                  </a:cubicBezTo>
                  <a:cubicBezTo>
                    <a:pt x="3236" y="4364"/>
                    <a:pt x="4137" y="6365"/>
                    <a:pt x="3503" y="6765"/>
                  </a:cubicBezTo>
                  <a:lnTo>
                    <a:pt x="3970" y="6532"/>
                  </a:lnTo>
                  <a:lnTo>
                    <a:pt x="5204" y="5765"/>
                  </a:lnTo>
                  <a:cubicBezTo>
                    <a:pt x="5838" y="5364"/>
                    <a:pt x="4971" y="3363"/>
                    <a:pt x="3870" y="1795"/>
                  </a:cubicBezTo>
                  <a:cubicBezTo>
                    <a:pt x="3206" y="786"/>
                    <a:pt x="2493" y="1"/>
                    <a:pt x="19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67;p61">
              <a:extLst>
                <a:ext uri="{FF2B5EF4-FFF2-40B4-BE49-F238E27FC236}">
                  <a16:creationId xmlns:a16="http://schemas.microsoft.com/office/drawing/2014/main" id="{AE986B04-7E9C-44F8-979F-8127C40BBEAC}"/>
                </a:ext>
              </a:extLst>
            </p:cNvPr>
            <p:cNvSpPr/>
            <p:nvPr/>
          </p:nvSpPr>
          <p:spPr>
            <a:xfrm>
              <a:off x="4693525" y="3124375"/>
              <a:ext cx="158425" cy="168450"/>
            </a:xfrm>
            <a:custGeom>
              <a:avLst/>
              <a:gdLst/>
              <a:ahLst/>
              <a:cxnLst/>
              <a:rect l="l" t="t" r="r" b="b"/>
              <a:pathLst>
                <a:path w="6337" h="6738" extrusionOk="0">
                  <a:moveTo>
                    <a:pt x="11" y="1094"/>
                  </a:moveTo>
                  <a:cubicBezTo>
                    <a:pt x="8" y="1096"/>
                    <a:pt x="4" y="1098"/>
                    <a:pt x="0" y="1100"/>
                  </a:cubicBezTo>
                  <a:lnTo>
                    <a:pt x="11" y="1094"/>
                  </a:lnTo>
                  <a:close/>
                  <a:moveTo>
                    <a:pt x="1960" y="1"/>
                  </a:moveTo>
                  <a:cubicBezTo>
                    <a:pt x="1877" y="1"/>
                    <a:pt x="1802" y="22"/>
                    <a:pt x="1735" y="66"/>
                  </a:cubicBezTo>
                  <a:lnTo>
                    <a:pt x="11" y="1094"/>
                  </a:lnTo>
                  <a:lnTo>
                    <a:pt x="11" y="1094"/>
                  </a:lnTo>
                  <a:cubicBezTo>
                    <a:pt x="75" y="1057"/>
                    <a:pt x="146" y="1040"/>
                    <a:pt x="223" y="1040"/>
                  </a:cubicBezTo>
                  <a:cubicBezTo>
                    <a:pt x="1533" y="1040"/>
                    <a:pt x="4606" y="6047"/>
                    <a:pt x="3570" y="6737"/>
                  </a:cubicBezTo>
                  <a:lnTo>
                    <a:pt x="5271" y="5737"/>
                  </a:lnTo>
                  <a:cubicBezTo>
                    <a:pt x="6336" y="5047"/>
                    <a:pt x="3251" y="1"/>
                    <a:pt x="196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68;p61">
              <a:extLst>
                <a:ext uri="{FF2B5EF4-FFF2-40B4-BE49-F238E27FC236}">
                  <a16:creationId xmlns:a16="http://schemas.microsoft.com/office/drawing/2014/main" id="{01A31E1C-C48F-49A1-B217-053EE1340F09}"/>
                </a:ext>
              </a:extLst>
            </p:cNvPr>
            <p:cNvSpPr/>
            <p:nvPr/>
          </p:nvSpPr>
          <p:spPr>
            <a:xfrm>
              <a:off x="4653500" y="3146975"/>
              <a:ext cx="154600" cy="166700"/>
            </a:xfrm>
            <a:custGeom>
              <a:avLst/>
              <a:gdLst/>
              <a:ahLst/>
              <a:cxnLst/>
              <a:rect l="l" t="t" r="r" b="b"/>
              <a:pathLst>
                <a:path w="6184" h="6668" extrusionOk="0">
                  <a:moveTo>
                    <a:pt x="18" y="1053"/>
                  </a:moveTo>
                  <a:cubicBezTo>
                    <a:pt x="12" y="1056"/>
                    <a:pt x="6" y="1060"/>
                    <a:pt x="0" y="1063"/>
                  </a:cubicBezTo>
                  <a:lnTo>
                    <a:pt x="18" y="1053"/>
                  </a:lnTo>
                  <a:close/>
                  <a:moveTo>
                    <a:pt x="1887" y="0"/>
                  </a:moveTo>
                  <a:cubicBezTo>
                    <a:pt x="1806" y="0"/>
                    <a:pt x="1733" y="20"/>
                    <a:pt x="1668" y="63"/>
                  </a:cubicBezTo>
                  <a:lnTo>
                    <a:pt x="18" y="1053"/>
                  </a:lnTo>
                  <a:lnTo>
                    <a:pt x="18" y="1053"/>
                  </a:lnTo>
                  <a:cubicBezTo>
                    <a:pt x="78" y="1019"/>
                    <a:pt x="145" y="1003"/>
                    <a:pt x="218" y="1003"/>
                  </a:cubicBezTo>
                  <a:cubicBezTo>
                    <a:pt x="1503" y="1003"/>
                    <a:pt x="4606" y="6008"/>
                    <a:pt x="3569" y="6667"/>
                  </a:cubicBezTo>
                  <a:lnTo>
                    <a:pt x="5271" y="5700"/>
                  </a:lnTo>
                  <a:lnTo>
                    <a:pt x="5337" y="5667"/>
                  </a:lnTo>
                  <a:cubicBezTo>
                    <a:pt x="6184" y="4821"/>
                    <a:pt x="3144" y="0"/>
                    <a:pt x="18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69;p61">
              <a:extLst>
                <a:ext uri="{FF2B5EF4-FFF2-40B4-BE49-F238E27FC236}">
                  <a16:creationId xmlns:a16="http://schemas.microsoft.com/office/drawing/2014/main" id="{C55297FB-0F48-4547-AF3E-F27D78274225}"/>
                </a:ext>
              </a:extLst>
            </p:cNvPr>
            <p:cNvSpPr/>
            <p:nvPr/>
          </p:nvSpPr>
          <p:spPr>
            <a:xfrm>
              <a:off x="3694475" y="3659725"/>
              <a:ext cx="125125" cy="143475"/>
            </a:xfrm>
            <a:custGeom>
              <a:avLst/>
              <a:gdLst/>
              <a:ahLst/>
              <a:cxnLst/>
              <a:rect l="l" t="t" r="r" b="b"/>
              <a:pathLst>
                <a:path w="5005" h="5739" extrusionOk="0">
                  <a:moveTo>
                    <a:pt x="5004" y="1"/>
                  </a:moveTo>
                  <a:lnTo>
                    <a:pt x="5004" y="1"/>
                  </a:lnTo>
                  <a:lnTo>
                    <a:pt x="1" y="5738"/>
                  </a:lnTo>
                  <a:lnTo>
                    <a:pt x="1" y="573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70;p61">
              <a:extLst>
                <a:ext uri="{FF2B5EF4-FFF2-40B4-BE49-F238E27FC236}">
                  <a16:creationId xmlns:a16="http://schemas.microsoft.com/office/drawing/2014/main" id="{A9C8B5FE-02A7-4A00-A44C-AD9BBA32065B}"/>
                </a:ext>
              </a:extLst>
            </p:cNvPr>
            <p:cNvSpPr/>
            <p:nvPr/>
          </p:nvSpPr>
          <p:spPr>
            <a:xfrm>
              <a:off x="3662775" y="3803175"/>
              <a:ext cx="31725" cy="35875"/>
            </a:xfrm>
            <a:custGeom>
              <a:avLst/>
              <a:gdLst/>
              <a:ahLst/>
              <a:cxnLst/>
              <a:rect l="l" t="t" r="r" b="b"/>
              <a:pathLst>
                <a:path w="1269" h="1435" extrusionOk="0">
                  <a:moveTo>
                    <a:pt x="1269" y="0"/>
                  </a:moveTo>
                  <a:lnTo>
                    <a:pt x="1" y="143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71;p61">
              <a:extLst>
                <a:ext uri="{FF2B5EF4-FFF2-40B4-BE49-F238E27FC236}">
                  <a16:creationId xmlns:a16="http://schemas.microsoft.com/office/drawing/2014/main" id="{3507766D-DB94-4BC1-AE11-FCA7C1C9F978}"/>
                </a:ext>
              </a:extLst>
            </p:cNvPr>
            <p:cNvSpPr/>
            <p:nvPr/>
          </p:nvSpPr>
          <p:spPr>
            <a:xfrm>
              <a:off x="3694475" y="3659725"/>
              <a:ext cx="227700" cy="180150"/>
            </a:xfrm>
            <a:custGeom>
              <a:avLst/>
              <a:gdLst/>
              <a:ahLst/>
              <a:cxnLst/>
              <a:rect l="l" t="t" r="r" b="b"/>
              <a:pathLst>
                <a:path w="9108" h="7206" extrusionOk="0">
                  <a:moveTo>
                    <a:pt x="5004" y="1"/>
                  </a:moveTo>
                  <a:lnTo>
                    <a:pt x="1" y="5738"/>
                  </a:lnTo>
                  <a:cubicBezTo>
                    <a:pt x="201" y="5771"/>
                    <a:pt x="367" y="5872"/>
                    <a:pt x="534" y="6038"/>
                  </a:cubicBezTo>
                  <a:cubicBezTo>
                    <a:pt x="1101" y="6839"/>
                    <a:pt x="1068" y="7206"/>
                    <a:pt x="1068" y="7206"/>
                  </a:cubicBezTo>
                  <a:lnTo>
                    <a:pt x="8440" y="5705"/>
                  </a:lnTo>
                  <a:cubicBezTo>
                    <a:pt x="9107" y="4604"/>
                    <a:pt x="8607" y="2769"/>
                    <a:pt x="7606" y="1502"/>
                  </a:cubicBezTo>
                  <a:cubicBezTo>
                    <a:pt x="6905" y="601"/>
                    <a:pt x="6005" y="1"/>
                    <a:pt x="500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2;p61">
              <a:extLst>
                <a:ext uri="{FF2B5EF4-FFF2-40B4-BE49-F238E27FC236}">
                  <a16:creationId xmlns:a16="http://schemas.microsoft.com/office/drawing/2014/main" id="{0A952194-A6C4-4ED6-8A98-98762FFAC295}"/>
                </a:ext>
              </a:extLst>
            </p:cNvPr>
            <p:cNvSpPr/>
            <p:nvPr/>
          </p:nvSpPr>
          <p:spPr>
            <a:xfrm>
              <a:off x="3659450" y="3803175"/>
              <a:ext cx="62575" cy="48375"/>
            </a:xfrm>
            <a:custGeom>
              <a:avLst/>
              <a:gdLst/>
              <a:ahLst/>
              <a:cxnLst/>
              <a:rect l="l" t="t" r="r" b="b"/>
              <a:pathLst>
                <a:path w="2503" h="1935" extrusionOk="0">
                  <a:moveTo>
                    <a:pt x="1335" y="0"/>
                  </a:moveTo>
                  <a:lnTo>
                    <a:pt x="134" y="1434"/>
                  </a:lnTo>
                  <a:cubicBezTo>
                    <a:pt x="1" y="1535"/>
                    <a:pt x="67" y="1701"/>
                    <a:pt x="134" y="1835"/>
                  </a:cubicBezTo>
                  <a:cubicBezTo>
                    <a:pt x="201" y="1935"/>
                    <a:pt x="301" y="1935"/>
                    <a:pt x="401" y="1935"/>
                  </a:cubicBezTo>
                  <a:lnTo>
                    <a:pt x="2402" y="1501"/>
                  </a:lnTo>
                  <a:cubicBezTo>
                    <a:pt x="2436" y="1468"/>
                    <a:pt x="2502" y="1101"/>
                    <a:pt x="1902" y="300"/>
                  </a:cubicBezTo>
                  <a:cubicBezTo>
                    <a:pt x="1768" y="134"/>
                    <a:pt x="1568" y="0"/>
                    <a:pt x="133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73;p61">
              <a:extLst>
                <a:ext uri="{FF2B5EF4-FFF2-40B4-BE49-F238E27FC236}">
                  <a16:creationId xmlns:a16="http://schemas.microsoft.com/office/drawing/2014/main" id="{B6D8DD02-AC6D-4290-B608-6EC4A223847D}"/>
                </a:ext>
              </a:extLst>
            </p:cNvPr>
            <p:cNvSpPr/>
            <p:nvPr/>
          </p:nvSpPr>
          <p:spPr>
            <a:xfrm>
              <a:off x="4771075" y="2997975"/>
              <a:ext cx="276050" cy="248975"/>
            </a:xfrm>
            <a:custGeom>
              <a:avLst/>
              <a:gdLst/>
              <a:ahLst/>
              <a:cxnLst/>
              <a:rect l="l" t="t" r="r" b="b"/>
              <a:pathLst>
                <a:path w="11042" h="9959" extrusionOk="0">
                  <a:moveTo>
                    <a:pt x="7664" y="1"/>
                  </a:moveTo>
                  <a:cubicBezTo>
                    <a:pt x="7428" y="1"/>
                    <a:pt x="7195" y="68"/>
                    <a:pt x="6972" y="219"/>
                  </a:cubicBezTo>
                  <a:lnTo>
                    <a:pt x="1" y="4321"/>
                  </a:lnTo>
                  <a:cubicBezTo>
                    <a:pt x="36" y="4312"/>
                    <a:pt x="73" y="4307"/>
                    <a:pt x="113" y="4307"/>
                  </a:cubicBezTo>
                  <a:cubicBezTo>
                    <a:pt x="624" y="4307"/>
                    <a:pt x="1423" y="5095"/>
                    <a:pt x="2135" y="6056"/>
                  </a:cubicBezTo>
                  <a:cubicBezTo>
                    <a:pt x="3170" y="7524"/>
                    <a:pt x="4003" y="9392"/>
                    <a:pt x="3536" y="9959"/>
                  </a:cubicBezTo>
                  <a:cubicBezTo>
                    <a:pt x="3570" y="9959"/>
                    <a:pt x="3637" y="9892"/>
                    <a:pt x="3670" y="9892"/>
                  </a:cubicBezTo>
                  <a:lnTo>
                    <a:pt x="10341" y="5989"/>
                  </a:lnTo>
                  <a:cubicBezTo>
                    <a:pt x="10875" y="5622"/>
                    <a:pt x="11042" y="4889"/>
                    <a:pt x="10875" y="4121"/>
                  </a:cubicBezTo>
                  <a:cubicBezTo>
                    <a:pt x="10561" y="2353"/>
                    <a:pt x="9053" y="1"/>
                    <a:pt x="7664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74;p61">
              <a:extLst>
                <a:ext uri="{FF2B5EF4-FFF2-40B4-BE49-F238E27FC236}">
                  <a16:creationId xmlns:a16="http://schemas.microsoft.com/office/drawing/2014/main" id="{E22FACC1-DD52-44BD-9F99-E3F7BD19F340}"/>
                </a:ext>
              </a:extLst>
            </p:cNvPr>
            <p:cNvSpPr/>
            <p:nvPr/>
          </p:nvSpPr>
          <p:spPr>
            <a:xfrm>
              <a:off x="1895700" y="677000"/>
              <a:ext cx="2420075" cy="1400800"/>
            </a:xfrm>
            <a:custGeom>
              <a:avLst/>
              <a:gdLst/>
              <a:ahLst/>
              <a:cxnLst/>
              <a:rect l="l" t="t" r="r" b="b"/>
              <a:pathLst>
                <a:path w="96803" h="56032" extrusionOk="0">
                  <a:moveTo>
                    <a:pt x="92663" y="0"/>
                  </a:moveTo>
                  <a:cubicBezTo>
                    <a:pt x="92223" y="0"/>
                    <a:pt x="91743" y="133"/>
                    <a:pt x="91232" y="425"/>
                  </a:cubicBezTo>
                  <a:lnTo>
                    <a:pt x="2836" y="51461"/>
                  </a:lnTo>
                  <a:cubicBezTo>
                    <a:pt x="1868" y="51995"/>
                    <a:pt x="801" y="52495"/>
                    <a:pt x="0" y="53996"/>
                  </a:cubicBezTo>
                  <a:lnTo>
                    <a:pt x="3536" y="56031"/>
                  </a:lnTo>
                  <a:cubicBezTo>
                    <a:pt x="4136" y="54930"/>
                    <a:pt x="5004" y="53963"/>
                    <a:pt x="6038" y="53296"/>
                  </a:cubicBezTo>
                  <a:lnTo>
                    <a:pt x="94468" y="2259"/>
                  </a:lnTo>
                  <a:cubicBezTo>
                    <a:pt x="94982" y="1974"/>
                    <a:pt x="95463" y="1840"/>
                    <a:pt x="95899" y="1840"/>
                  </a:cubicBezTo>
                  <a:cubicBezTo>
                    <a:pt x="96228" y="1840"/>
                    <a:pt x="96530" y="1916"/>
                    <a:pt x="96803" y="2059"/>
                  </a:cubicBezTo>
                  <a:lnTo>
                    <a:pt x="93667" y="258"/>
                  </a:lnTo>
                  <a:cubicBezTo>
                    <a:pt x="93365" y="91"/>
                    <a:pt x="93028" y="0"/>
                    <a:pt x="926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75;p61">
              <a:extLst>
                <a:ext uri="{FF2B5EF4-FFF2-40B4-BE49-F238E27FC236}">
                  <a16:creationId xmlns:a16="http://schemas.microsoft.com/office/drawing/2014/main" id="{7F017607-D3EA-49DD-B512-32AD3745D332}"/>
                </a:ext>
              </a:extLst>
            </p:cNvPr>
            <p:cNvSpPr/>
            <p:nvPr/>
          </p:nvSpPr>
          <p:spPr>
            <a:xfrm>
              <a:off x="1876500" y="2026900"/>
              <a:ext cx="112625" cy="2097350"/>
            </a:xfrm>
            <a:custGeom>
              <a:avLst/>
              <a:gdLst/>
              <a:ahLst/>
              <a:cxnLst/>
              <a:rect l="l" t="t" r="r" b="b"/>
              <a:pathLst>
                <a:path w="4505" h="83894" extrusionOk="0">
                  <a:moveTo>
                    <a:pt x="768" y="0"/>
                  </a:moveTo>
                  <a:cubicBezTo>
                    <a:pt x="101" y="1201"/>
                    <a:pt x="1" y="2702"/>
                    <a:pt x="1" y="4370"/>
                  </a:cubicBezTo>
                  <a:lnTo>
                    <a:pt x="1" y="79057"/>
                  </a:lnTo>
                  <a:cubicBezTo>
                    <a:pt x="1" y="80558"/>
                    <a:pt x="501" y="81592"/>
                    <a:pt x="1269" y="82026"/>
                  </a:cubicBezTo>
                  <a:lnTo>
                    <a:pt x="4332" y="83794"/>
                  </a:lnTo>
                  <a:lnTo>
                    <a:pt x="4332" y="83794"/>
                  </a:lnTo>
                  <a:cubicBezTo>
                    <a:pt x="3632" y="83333"/>
                    <a:pt x="3203" y="82315"/>
                    <a:pt x="3203" y="80925"/>
                  </a:cubicBezTo>
                  <a:lnTo>
                    <a:pt x="3203" y="6271"/>
                  </a:lnTo>
                  <a:cubicBezTo>
                    <a:pt x="3203" y="5671"/>
                    <a:pt x="3270" y="5137"/>
                    <a:pt x="3403" y="4537"/>
                  </a:cubicBezTo>
                  <a:cubicBezTo>
                    <a:pt x="3403" y="4437"/>
                    <a:pt x="3437" y="4270"/>
                    <a:pt x="3503" y="4137"/>
                  </a:cubicBezTo>
                  <a:cubicBezTo>
                    <a:pt x="3537" y="3970"/>
                    <a:pt x="3570" y="3770"/>
                    <a:pt x="3670" y="3603"/>
                  </a:cubicBezTo>
                  <a:cubicBezTo>
                    <a:pt x="3737" y="3436"/>
                    <a:pt x="3770" y="3269"/>
                    <a:pt x="3870" y="3102"/>
                  </a:cubicBezTo>
                  <a:cubicBezTo>
                    <a:pt x="3904" y="3036"/>
                    <a:pt x="3904" y="3002"/>
                    <a:pt x="3904" y="3002"/>
                  </a:cubicBezTo>
                  <a:cubicBezTo>
                    <a:pt x="3937" y="2869"/>
                    <a:pt x="4004" y="2802"/>
                    <a:pt x="4071" y="2602"/>
                  </a:cubicBezTo>
                  <a:cubicBezTo>
                    <a:pt x="4171" y="2369"/>
                    <a:pt x="4237" y="2202"/>
                    <a:pt x="4337" y="2035"/>
                  </a:cubicBezTo>
                  <a:lnTo>
                    <a:pt x="768" y="0"/>
                  </a:lnTo>
                  <a:close/>
                  <a:moveTo>
                    <a:pt x="4332" y="83794"/>
                  </a:moveTo>
                  <a:cubicBezTo>
                    <a:pt x="4387" y="83831"/>
                    <a:pt x="4445" y="83864"/>
                    <a:pt x="4504" y="83894"/>
                  </a:cubicBezTo>
                  <a:lnTo>
                    <a:pt x="4332" y="8379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76;p61">
              <a:extLst>
                <a:ext uri="{FF2B5EF4-FFF2-40B4-BE49-F238E27FC236}">
                  <a16:creationId xmlns:a16="http://schemas.microsoft.com/office/drawing/2014/main" id="{7DC96338-1F2B-477A-A39D-7C483907E525}"/>
                </a:ext>
              </a:extLst>
            </p:cNvPr>
            <p:cNvSpPr/>
            <p:nvPr/>
          </p:nvSpPr>
          <p:spPr>
            <a:xfrm>
              <a:off x="1956575" y="722450"/>
              <a:ext cx="2390900" cy="3407675"/>
            </a:xfrm>
            <a:custGeom>
              <a:avLst/>
              <a:gdLst/>
              <a:ahLst/>
              <a:cxnLst/>
              <a:rect l="l" t="t" r="r" b="b"/>
              <a:pathLst>
                <a:path w="95636" h="136307" extrusionOk="0">
                  <a:moveTo>
                    <a:pt x="93472" y="1"/>
                  </a:moveTo>
                  <a:cubicBezTo>
                    <a:pt x="93032" y="1"/>
                    <a:pt x="92546" y="142"/>
                    <a:pt x="92033" y="441"/>
                  </a:cubicBezTo>
                  <a:lnTo>
                    <a:pt x="2836" y="51845"/>
                  </a:lnTo>
                  <a:cubicBezTo>
                    <a:pt x="834" y="53012"/>
                    <a:pt x="0" y="55014"/>
                    <a:pt x="0" y="57682"/>
                  </a:cubicBezTo>
                  <a:lnTo>
                    <a:pt x="0" y="133103"/>
                  </a:lnTo>
                  <a:cubicBezTo>
                    <a:pt x="0" y="135095"/>
                    <a:pt x="911" y="136307"/>
                    <a:pt x="2206" y="136307"/>
                  </a:cubicBezTo>
                  <a:cubicBezTo>
                    <a:pt x="2646" y="136307"/>
                    <a:pt x="3129" y="136167"/>
                    <a:pt x="3636" y="135871"/>
                  </a:cubicBezTo>
                  <a:lnTo>
                    <a:pt x="92033" y="84835"/>
                  </a:lnTo>
                  <a:cubicBezTo>
                    <a:pt x="94034" y="83667"/>
                    <a:pt x="95635" y="80565"/>
                    <a:pt x="95635" y="77897"/>
                  </a:cubicBezTo>
                  <a:lnTo>
                    <a:pt x="95635" y="3176"/>
                  </a:lnTo>
                  <a:cubicBezTo>
                    <a:pt x="95635" y="1192"/>
                    <a:pt x="94750" y="1"/>
                    <a:pt x="9347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77;p61">
              <a:extLst>
                <a:ext uri="{FF2B5EF4-FFF2-40B4-BE49-F238E27FC236}">
                  <a16:creationId xmlns:a16="http://schemas.microsoft.com/office/drawing/2014/main" id="{2B9EC838-4197-4292-946B-8AAD3E9C9E4B}"/>
                </a:ext>
              </a:extLst>
            </p:cNvPr>
            <p:cNvSpPr/>
            <p:nvPr/>
          </p:nvSpPr>
          <p:spPr>
            <a:xfrm>
              <a:off x="2122525" y="885400"/>
              <a:ext cx="2060650" cy="3081900"/>
            </a:xfrm>
            <a:custGeom>
              <a:avLst/>
              <a:gdLst/>
              <a:ahLst/>
              <a:cxnLst/>
              <a:rect l="l" t="t" r="r" b="b"/>
              <a:pathLst>
                <a:path w="82426" h="123276" extrusionOk="0">
                  <a:moveTo>
                    <a:pt x="81257" y="1"/>
                  </a:moveTo>
                  <a:cubicBezTo>
                    <a:pt x="81024" y="1"/>
                    <a:pt x="80765" y="74"/>
                    <a:pt x="80491" y="228"/>
                  </a:cubicBezTo>
                  <a:lnTo>
                    <a:pt x="1868" y="45627"/>
                  </a:lnTo>
                  <a:cubicBezTo>
                    <a:pt x="834" y="46194"/>
                    <a:pt x="0" y="47828"/>
                    <a:pt x="0" y="49196"/>
                  </a:cubicBezTo>
                  <a:lnTo>
                    <a:pt x="0" y="121648"/>
                  </a:lnTo>
                  <a:cubicBezTo>
                    <a:pt x="0" y="122665"/>
                    <a:pt x="461" y="123276"/>
                    <a:pt x="1123" y="123276"/>
                  </a:cubicBezTo>
                  <a:cubicBezTo>
                    <a:pt x="1351" y="123276"/>
                    <a:pt x="1603" y="123203"/>
                    <a:pt x="1868" y="123049"/>
                  </a:cubicBezTo>
                  <a:lnTo>
                    <a:pt x="80491" y="77650"/>
                  </a:lnTo>
                  <a:cubicBezTo>
                    <a:pt x="81559" y="77049"/>
                    <a:pt x="82426" y="75448"/>
                    <a:pt x="82392" y="74047"/>
                  </a:cubicBezTo>
                  <a:lnTo>
                    <a:pt x="82392" y="1629"/>
                  </a:lnTo>
                  <a:cubicBezTo>
                    <a:pt x="82392" y="612"/>
                    <a:pt x="81932" y="1"/>
                    <a:pt x="8125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78;p61">
              <a:extLst>
                <a:ext uri="{FF2B5EF4-FFF2-40B4-BE49-F238E27FC236}">
                  <a16:creationId xmlns:a16="http://schemas.microsoft.com/office/drawing/2014/main" id="{BA8E4ADE-C5DC-40D9-9302-3A62F17B2BB9}"/>
                </a:ext>
              </a:extLst>
            </p:cNvPr>
            <p:cNvSpPr/>
            <p:nvPr/>
          </p:nvSpPr>
          <p:spPr>
            <a:xfrm>
              <a:off x="2015775" y="3104425"/>
              <a:ext cx="48400" cy="68700"/>
            </a:xfrm>
            <a:custGeom>
              <a:avLst/>
              <a:gdLst/>
              <a:ahLst/>
              <a:cxnLst/>
              <a:rect l="l" t="t" r="r" b="b"/>
              <a:pathLst>
                <a:path w="1936" h="2748" extrusionOk="0">
                  <a:moveTo>
                    <a:pt x="1349" y="1"/>
                  </a:moveTo>
                  <a:cubicBezTo>
                    <a:pt x="1230" y="1"/>
                    <a:pt x="1100" y="42"/>
                    <a:pt x="968" y="130"/>
                  </a:cubicBezTo>
                  <a:cubicBezTo>
                    <a:pt x="368" y="564"/>
                    <a:pt x="1" y="1231"/>
                    <a:pt x="1" y="1931"/>
                  </a:cubicBezTo>
                  <a:cubicBezTo>
                    <a:pt x="1" y="2449"/>
                    <a:pt x="237" y="2748"/>
                    <a:pt x="576" y="2748"/>
                  </a:cubicBezTo>
                  <a:cubicBezTo>
                    <a:pt x="696" y="2748"/>
                    <a:pt x="828" y="2710"/>
                    <a:pt x="968" y="2632"/>
                  </a:cubicBezTo>
                  <a:cubicBezTo>
                    <a:pt x="1535" y="2232"/>
                    <a:pt x="1935" y="1565"/>
                    <a:pt x="1935" y="864"/>
                  </a:cubicBezTo>
                  <a:cubicBezTo>
                    <a:pt x="1935" y="324"/>
                    <a:pt x="1682" y="1"/>
                    <a:pt x="1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79;p61">
              <a:extLst>
                <a:ext uri="{FF2B5EF4-FFF2-40B4-BE49-F238E27FC236}">
                  <a16:creationId xmlns:a16="http://schemas.microsoft.com/office/drawing/2014/main" id="{7B4719C3-2E33-4CD8-8ED9-7499FCAA3A27}"/>
                </a:ext>
              </a:extLst>
            </p:cNvPr>
            <p:cNvSpPr/>
            <p:nvPr/>
          </p:nvSpPr>
          <p:spPr>
            <a:xfrm>
              <a:off x="2020775" y="2819850"/>
              <a:ext cx="37550" cy="215400"/>
            </a:xfrm>
            <a:custGeom>
              <a:avLst/>
              <a:gdLst/>
              <a:ahLst/>
              <a:cxnLst/>
              <a:rect l="l" t="t" r="r" b="b"/>
              <a:pathLst>
                <a:path w="1502" h="8616" extrusionOk="0">
                  <a:moveTo>
                    <a:pt x="1051" y="0"/>
                  </a:moveTo>
                  <a:cubicBezTo>
                    <a:pt x="962" y="0"/>
                    <a:pt x="866" y="33"/>
                    <a:pt x="768" y="105"/>
                  </a:cubicBezTo>
                  <a:cubicBezTo>
                    <a:pt x="301" y="439"/>
                    <a:pt x="67" y="939"/>
                    <a:pt x="1" y="1506"/>
                  </a:cubicBezTo>
                  <a:lnTo>
                    <a:pt x="1" y="7977"/>
                  </a:lnTo>
                  <a:cubicBezTo>
                    <a:pt x="1" y="8368"/>
                    <a:pt x="179" y="8616"/>
                    <a:pt x="445" y="8616"/>
                  </a:cubicBezTo>
                  <a:cubicBezTo>
                    <a:pt x="543" y="8616"/>
                    <a:pt x="652" y="8583"/>
                    <a:pt x="768" y="8511"/>
                  </a:cubicBezTo>
                  <a:cubicBezTo>
                    <a:pt x="1235" y="8177"/>
                    <a:pt x="1468" y="7677"/>
                    <a:pt x="1502" y="7110"/>
                  </a:cubicBezTo>
                  <a:lnTo>
                    <a:pt x="1502" y="639"/>
                  </a:lnTo>
                  <a:cubicBezTo>
                    <a:pt x="1477" y="248"/>
                    <a:pt x="1292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80;p61">
              <a:extLst>
                <a:ext uri="{FF2B5EF4-FFF2-40B4-BE49-F238E27FC236}">
                  <a16:creationId xmlns:a16="http://schemas.microsoft.com/office/drawing/2014/main" id="{5F44FA83-E957-4CF0-89F2-D9001E2F7482}"/>
                </a:ext>
              </a:extLst>
            </p:cNvPr>
            <p:cNvSpPr/>
            <p:nvPr/>
          </p:nvSpPr>
          <p:spPr>
            <a:xfrm>
              <a:off x="2198400" y="1032525"/>
              <a:ext cx="1914725" cy="1105300"/>
            </a:xfrm>
            <a:custGeom>
              <a:avLst/>
              <a:gdLst/>
              <a:ahLst/>
              <a:cxnLst/>
              <a:rect l="l" t="t" r="r" b="b"/>
              <a:pathLst>
                <a:path w="76589" h="44212" extrusionOk="0">
                  <a:moveTo>
                    <a:pt x="74979" y="1"/>
                  </a:moveTo>
                  <a:cubicBezTo>
                    <a:pt x="74672" y="1"/>
                    <a:pt x="74363" y="75"/>
                    <a:pt x="74087" y="214"/>
                  </a:cubicBezTo>
                  <a:lnTo>
                    <a:pt x="601" y="42611"/>
                  </a:lnTo>
                  <a:cubicBezTo>
                    <a:pt x="535" y="42711"/>
                    <a:pt x="468" y="42744"/>
                    <a:pt x="368" y="42811"/>
                  </a:cubicBezTo>
                  <a:lnTo>
                    <a:pt x="301" y="42911"/>
                  </a:lnTo>
                  <a:cubicBezTo>
                    <a:pt x="168" y="43044"/>
                    <a:pt x="68" y="43144"/>
                    <a:pt x="1" y="43278"/>
                  </a:cubicBezTo>
                  <a:lnTo>
                    <a:pt x="1635" y="44212"/>
                  </a:lnTo>
                  <a:cubicBezTo>
                    <a:pt x="1802" y="43912"/>
                    <a:pt x="2002" y="43711"/>
                    <a:pt x="2236" y="43545"/>
                  </a:cubicBezTo>
                  <a:lnTo>
                    <a:pt x="75722" y="1114"/>
                  </a:lnTo>
                  <a:cubicBezTo>
                    <a:pt x="75843" y="1043"/>
                    <a:pt x="75964" y="1009"/>
                    <a:pt x="76075" y="1009"/>
                  </a:cubicBezTo>
                  <a:cubicBezTo>
                    <a:pt x="76331" y="1009"/>
                    <a:pt x="76532" y="1189"/>
                    <a:pt x="76555" y="1514"/>
                  </a:cubicBezTo>
                  <a:cubicBezTo>
                    <a:pt x="76555" y="1448"/>
                    <a:pt x="76555" y="1381"/>
                    <a:pt x="76589" y="1281"/>
                  </a:cubicBezTo>
                  <a:cubicBezTo>
                    <a:pt x="76555" y="1248"/>
                    <a:pt x="76555" y="1214"/>
                    <a:pt x="76555" y="1181"/>
                  </a:cubicBezTo>
                  <a:cubicBezTo>
                    <a:pt x="76489" y="1114"/>
                    <a:pt x="76489" y="1047"/>
                    <a:pt x="76455" y="981"/>
                  </a:cubicBezTo>
                  <a:cubicBezTo>
                    <a:pt x="76422" y="914"/>
                    <a:pt x="76322" y="781"/>
                    <a:pt x="76289" y="714"/>
                  </a:cubicBezTo>
                  <a:cubicBezTo>
                    <a:pt x="76255" y="681"/>
                    <a:pt x="76255" y="614"/>
                    <a:pt x="76222" y="580"/>
                  </a:cubicBezTo>
                  <a:lnTo>
                    <a:pt x="76088" y="447"/>
                  </a:lnTo>
                  <a:cubicBezTo>
                    <a:pt x="76055" y="414"/>
                    <a:pt x="76055" y="380"/>
                    <a:pt x="75988" y="380"/>
                  </a:cubicBezTo>
                  <a:cubicBezTo>
                    <a:pt x="75988" y="314"/>
                    <a:pt x="75955" y="314"/>
                    <a:pt x="75922" y="280"/>
                  </a:cubicBezTo>
                  <a:cubicBezTo>
                    <a:pt x="75822" y="247"/>
                    <a:pt x="75788" y="214"/>
                    <a:pt x="75755" y="147"/>
                  </a:cubicBezTo>
                  <a:lnTo>
                    <a:pt x="75388" y="47"/>
                  </a:lnTo>
                  <a:cubicBezTo>
                    <a:pt x="75254" y="16"/>
                    <a:pt x="75116" y="1"/>
                    <a:pt x="749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81;p61">
              <a:extLst>
                <a:ext uri="{FF2B5EF4-FFF2-40B4-BE49-F238E27FC236}">
                  <a16:creationId xmlns:a16="http://schemas.microsoft.com/office/drawing/2014/main" id="{72F42F1D-CB6E-4689-9BEF-F29AB50A5E0C}"/>
                </a:ext>
              </a:extLst>
            </p:cNvPr>
            <p:cNvSpPr/>
            <p:nvPr/>
          </p:nvSpPr>
          <p:spPr>
            <a:xfrm>
              <a:off x="2191725" y="2114450"/>
              <a:ext cx="61750" cy="1701550"/>
            </a:xfrm>
            <a:custGeom>
              <a:avLst/>
              <a:gdLst/>
              <a:ahLst/>
              <a:cxnLst/>
              <a:rect l="l" t="t" r="r" b="b"/>
              <a:pathLst>
                <a:path w="2470" h="68062" extrusionOk="0">
                  <a:moveTo>
                    <a:pt x="268" y="1"/>
                  </a:moveTo>
                  <a:cubicBezTo>
                    <a:pt x="168" y="168"/>
                    <a:pt x="101" y="334"/>
                    <a:pt x="34" y="534"/>
                  </a:cubicBezTo>
                  <a:cubicBezTo>
                    <a:pt x="34" y="635"/>
                    <a:pt x="1" y="668"/>
                    <a:pt x="1" y="768"/>
                  </a:cubicBezTo>
                  <a:lnTo>
                    <a:pt x="1" y="868"/>
                  </a:lnTo>
                  <a:lnTo>
                    <a:pt x="1" y="66415"/>
                  </a:lnTo>
                  <a:cubicBezTo>
                    <a:pt x="1" y="67015"/>
                    <a:pt x="335" y="67549"/>
                    <a:pt x="802" y="67883"/>
                  </a:cubicBezTo>
                  <a:cubicBezTo>
                    <a:pt x="1034" y="68012"/>
                    <a:pt x="1307" y="68061"/>
                    <a:pt x="1573" y="68061"/>
                  </a:cubicBezTo>
                  <a:cubicBezTo>
                    <a:pt x="1651" y="68061"/>
                    <a:pt x="1727" y="68057"/>
                    <a:pt x="1802" y="68049"/>
                  </a:cubicBezTo>
                  <a:cubicBezTo>
                    <a:pt x="2069" y="68049"/>
                    <a:pt x="2269" y="67983"/>
                    <a:pt x="2469" y="67849"/>
                  </a:cubicBezTo>
                  <a:lnTo>
                    <a:pt x="2469" y="67849"/>
                  </a:lnTo>
                  <a:cubicBezTo>
                    <a:pt x="2403" y="67883"/>
                    <a:pt x="2269" y="67916"/>
                    <a:pt x="2136" y="67916"/>
                  </a:cubicBezTo>
                  <a:cubicBezTo>
                    <a:pt x="1836" y="67916"/>
                    <a:pt x="1635" y="67716"/>
                    <a:pt x="1635" y="67316"/>
                  </a:cubicBezTo>
                  <a:lnTo>
                    <a:pt x="1635" y="1769"/>
                  </a:lnTo>
                  <a:cubicBezTo>
                    <a:pt x="1635" y="1468"/>
                    <a:pt x="1736" y="1168"/>
                    <a:pt x="1902" y="9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82;p61">
              <a:extLst>
                <a:ext uri="{FF2B5EF4-FFF2-40B4-BE49-F238E27FC236}">
                  <a16:creationId xmlns:a16="http://schemas.microsoft.com/office/drawing/2014/main" id="{AE847DBE-2267-4503-A769-FE92242601A2}"/>
                </a:ext>
              </a:extLst>
            </p:cNvPr>
            <p:cNvSpPr/>
            <p:nvPr/>
          </p:nvSpPr>
          <p:spPr>
            <a:xfrm>
              <a:off x="2232600" y="1059125"/>
              <a:ext cx="1880525" cy="2754700"/>
            </a:xfrm>
            <a:custGeom>
              <a:avLst/>
              <a:gdLst/>
              <a:ahLst/>
              <a:cxnLst/>
              <a:rect l="l" t="t" r="r" b="b"/>
              <a:pathLst>
                <a:path w="75221" h="110188" extrusionOk="0">
                  <a:moveTo>
                    <a:pt x="74722" y="0"/>
                  </a:moveTo>
                  <a:cubicBezTo>
                    <a:pt x="74604" y="0"/>
                    <a:pt x="74468" y="38"/>
                    <a:pt x="74320" y="117"/>
                  </a:cubicBezTo>
                  <a:lnTo>
                    <a:pt x="868" y="42514"/>
                  </a:lnTo>
                  <a:cubicBezTo>
                    <a:pt x="367" y="42848"/>
                    <a:pt x="34" y="43381"/>
                    <a:pt x="0" y="44015"/>
                  </a:cubicBezTo>
                  <a:lnTo>
                    <a:pt x="0" y="109562"/>
                  </a:lnTo>
                  <a:cubicBezTo>
                    <a:pt x="0" y="109943"/>
                    <a:pt x="187" y="110188"/>
                    <a:pt x="476" y="110188"/>
                  </a:cubicBezTo>
                  <a:cubicBezTo>
                    <a:pt x="592" y="110188"/>
                    <a:pt x="724" y="110148"/>
                    <a:pt x="868" y="110062"/>
                  </a:cubicBezTo>
                  <a:lnTo>
                    <a:pt x="74354" y="67665"/>
                  </a:lnTo>
                  <a:cubicBezTo>
                    <a:pt x="74854" y="67332"/>
                    <a:pt x="75187" y="66765"/>
                    <a:pt x="75221" y="66164"/>
                  </a:cubicBezTo>
                  <a:lnTo>
                    <a:pt x="75221" y="617"/>
                  </a:lnTo>
                  <a:lnTo>
                    <a:pt x="75187" y="617"/>
                  </a:lnTo>
                  <a:cubicBezTo>
                    <a:pt x="75187" y="218"/>
                    <a:pt x="75005" y="0"/>
                    <a:pt x="74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83;p61">
              <a:extLst>
                <a:ext uri="{FF2B5EF4-FFF2-40B4-BE49-F238E27FC236}">
                  <a16:creationId xmlns:a16="http://schemas.microsoft.com/office/drawing/2014/main" id="{0B0B56EB-5ED3-4A19-A039-B4FBEF3BF688}"/>
                </a:ext>
              </a:extLst>
            </p:cNvPr>
            <p:cNvSpPr/>
            <p:nvPr/>
          </p:nvSpPr>
          <p:spPr>
            <a:xfrm>
              <a:off x="2341850" y="2429675"/>
              <a:ext cx="180975" cy="354450"/>
            </a:xfrm>
            <a:custGeom>
              <a:avLst/>
              <a:gdLst/>
              <a:ahLst/>
              <a:cxnLst/>
              <a:rect l="l" t="t" r="r" b="b"/>
              <a:pathLst>
                <a:path w="7239" h="14178" extrusionOk="0">
                  <a:moveTo>
                    <a:pt x="3970" y="1"/>
                  </a:moveTo>
                  <a:cubicBezTo>
                    <a:pt x="1501" y="3070"/>
                    <a:pt x="0" y="7072"/>
                    <a:pt x="0" y="10575"/>
                  </a:cubicBezTo>
                  <a:cubicBezTo>
                    <a:pt x="0" y="11776"/>
                    <a:pt x="267" y="13043"/>
                    <a:pt x="767" y="14178"/>
                  </a:cubicBezTo>
                  <a:lnTo>
                    <a:pt x="3136" y="11175"/>
                  </a:lnTo>
                  <a:lnTo>
                    <a:pt x="7239" y="6005"/>
                  </a:lnTo>
                  <a:lnTo>
                    <a:pt x="4503" y="1001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4;p61">
              <a:extLst>
                <a:ext uri="{FF2B5EF4-FFF2-40B4-BE49-F238E27FC236}">
                  <a16:creationId xmlns:a16="http://schemas.microsoft.com/office/drawing/2014/main" id="{D419D3B4-0DE5-476F-931E-108BBC268560}"/>
                </a:ext>
              </a:extLst>
            </p:cNvPr>
            <p:cNvSpPr/>
            <p:nvPr/>
          </p:nvSpPr>
          <p:spPr>
            <a:xfrm>
              <a:off x="2451925" y="2318775"/>
              <a:ext cx="156800" cy="241025"/>
            </a:xfrm>
            <a:custGeom>
              <a:avLst/>
              <a:gdLst/>
              <a:ahLst/>
              <a:cxnLst/>
              <a:rect l="l" t="t" r="r" b="b"/>
              <a:pathLst>
                <a:path w="6272" h="9641" extrusionOk="0">
                  <a:moveTo>
                    <a:pt x="6272" y="0"/>
                  </a:moveTo>
                  <a:lnTo>
                    <a:pt x="6272" y="0"/>
                  </a:lnTo>
                  <a:cubicBezTo>
                    <a:pt x="5237" y="100"/>
                    <a:pt x="4237" y="434"/>
                    <a:pt x="3336" y="968"/>
                  </a:cubicBezTo>
                  <a:cubicBezTo>
                    <a:pt x="2069" y="1701"/>
                    <a:pt x="901" y="2702"/>
                    <a:pt x="0" y="3836"/>
                  </a:cubicBezTo>
                  <a:lnTo>
                    <a:pt x="1668" y="6972"/>
                  </a:lnTo>
                  <a:lnTo>
                    <a:pt x="3103" y="9640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85;p61">
              <a:extLst>
                <a:ext uri="{FF2B5EF4-FFF2-40B4-BE49-F238E27FC236}">
                  <a16:creationId xmlns:a16="http://schemas.microsoft.com/office/drawing/2014/main" id="{12551627-86F1-481B-8710-E2485DFE316B}"/>
                </a:ext>
              </a:extLst>
            </p:cNvPr>
            <p:cNvSpPr/>
            <p:nvPr/>
          </p:nvSpPr>
          <p:spPr>
            <a:xfrm>
              <a:off x="2550325" y="2319600"/>
              <a:ext cx="150125" cy="226850"/>
            </a:xfrm>
            <a:custGeom>
              <a:avLst/>
              <a:gdLst/>
              <a:ahLst/>
              <a:cxnLst/>
              <a:rect l="l" t="t" r="r" b="b"/>
              <a:pathLst>
                <a:path w="6005" h="9074" extrusionOk="0">
                  <a:moveTo>
                    <a:pt x="3003" y="1"/>
                  </a:moveTo>
                  <a:lnTo>
                    <a:pt x="1" y="9074"/>
                  </a:lnTo>
                  <a:lnTo>
                    <a:pt x="6005" y="2135"/>
                  </a:lnTo>
                  <a:cubicBezTo>
                    <a:pt x="5438" y="968"/>
                    <a:pt x="4304" y="134"/>
                    <a:pt x="300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86;p61">
              <a:extLst>
                <a:ext uri="{FF2B5EF4-FFF2-40B4-BE49-F238E27FC236}">
                  <a16:creationId xmlns:a16="http://schemas.microsoft.com/office/drawing/2014/main" id="{F5B76B7E-0D84-4280-A6D3-F84171458617}"/>
                </a:ext>
              </a:extLst>
            </p:cNvPr>
            <p:cNvSpPr/>
            <p:nvPr/>
          </p:nvSpPr>
          <p:spPr>
            <a:xfrm>
              <a:off x="2369375" y="2388825"/>
              <a:ext cx="351100" cy="452975"/>
            </a:xfrm>
            <a:custGeom>
              <a:avLst/>
              <a:gdLst/>
              <a:ahLst/>
              <a:cxnLst/>
              <a:rect l="l" t="t" r="r" b="b"/>
              <a:pathLst>
                <a:path w="14044" h="18119" extrusionOk="0">
                  <a:moveTo>
                    <a:pt x="13543" y="0"/>
                  </a:moveTo>
                  <a:lnTo>
                    <a:pt x="6738" y="7839"/>
                  </a:lnTo>
                  <a:lnTo>
                    <a:pt x="6705" y="7873"/>
                  </a:lnTo>
                  <a:lnTo>
                    <a:pt x="0" y="16379"/>
                  </a:lnTo>
                  <a:cubicBezTo>
                    <a:pt x="768" y="17530"/>
                    <a:pt x="1877" y="18118"/>
                    <a:pt x="3183" y="18118"/>
                  </a:cubicBezTo>
                  <a:cubicBezTo>
                    <a:pt x="4147" y="18118"/>
                    <a:pt x="5219" y="17798"/>
                    <a:pt x="6338" y="17146"/>
                  </a:cubicBezTo>
                  <a:cubicBezTo>
                    <a:pt x="10574" y="14677"/>
                    <a:pt x="14043" y="8373"/>
                    <a:pt x="14043" y="3136"/>
                  </a:cubicBezTo>
                  <a:cubicBezTo>
                    <a:pt x="14043" y="2035"/>
                    <a:pt x="13877" y="1001"/>
                    <a:pt x="13543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7;p61">
              <a:extLst>
                <a:ext uri="{FF2B5EF4-FFF2-40B4-BE49-F238E27FC236}">
                  <a16:creationId xmlns:a16="http://schemas.microsoft.com/office/drawing/2014/main" id="{558F7D81-ACFE-4313-A517-137E547B48D3}"/>
                </a:ext>
              </a:extLst>
            </p:cNvPr>
            <p:cNvSpPr/>
            <p:nvPr/>
          </p:nvSpPr>
          <p:spPr>
            <a:xfrm>
              <a:off x="2451925" y="2318775"/>
              <a:ext cx="156800" cy="241025"/>
            </a:xfrm>
            <a:custGeom>
              <a:avLst/>
              <a:gdLst/>
              <a:ahLst/>
              <a:cxnLst/>
              <a:rect l="l" t="t" r="r" b="b"/>
              <a:pathLst>
                <a:path w="6272" h="9641" extrusionOk="0">
                  <a:moveTo>
                    <a:pt x="6272" y="0"/>
                  </a:moveTo>
                  <a:lnTo>
                    <a:pt x="6272" y="0"/>
                  </a:lnTo>
                  <a:cubicBezTo>
                    <a:pt x="5237" y="100"/>
                    <a:pt x="4237" y="434"/>
                    <a:pt x="3336" y="968"/>
                  </a:cubicBezTo>
                  <a:cubicBezTo>
                    <a:pt x="2069" y="1701"/>
                    <a:pt x="901" y="2702"/>
                    <a:pt x="0" y="3836"/>
                  </a:cubicBezTo>
                  <a:lnTo>
                    <a:pt x="1668" y="6972"/>
                  </a:lnTo>
                  <a:lnTo>
                    <a:pt x="3103" y="9640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88;p61">
              <a:extLst>
                <a:ext uri="{FF2B5EF4-FFF2-40B4-BE49-F238E27FC236}">
                  <a16:creationId xmlns:a16="http://schemas.microsoft.com/office/drawing/2014/main" id="{DB9A7F5F-3E18-4F86-B774-F77B0F3D8FFA}"/>
                </a:ext>
              </a:extLst>
            </p:cNvPr>
            <p:cNvSpPr/>
            <p:nvPr/>
          </p:nvSpPr>
          <p:spPr>
            <a:xfrm>
              <a:off x="2369375" y="2388825"/>
              <a:ext cx="351100" cy="452975"/>
            </a:xfrm>
            <a:custGeom>
              <a:avLst/>
              <a:gdLst/>
              <a:ahLst/>
              <a:cxnLst/>
              <a:rect l="l" t="t" r="r" b="b"/>
              <a:pathLst>
                <a:path w="14044" h="18119" extrusionOk="0">
                  <a:moveTo>
                    <a:pt x="13543" y="0"/>
                  </a:moveTo>
                  <a:lnTo>
                    <a:pt x="6738" y="7839"/>
                  </a:lnTo>
                  <a:lnTo>
                    <a:pt x="6705" y="7873"/>
                  </a:lnTo>
                  <a:lnTo>
                    <a:pt x="0" y="16379"/>
                  </a:lnTo>
                  <a:cubicBezTo>
                    <a:pt x="768" y="17530"/>
                    <a:pt x="1877" y="18118"/>
                    <a:pt x="3183" y="18118"/>
                  </a:cubicBezTo>
                  <a:cubicBezTo>
                    <a:pt x="4147" y="18118"/>
                    <a:pt x="5219" y="17798"/>
                    <a:pt x="6338" y="17146"/>
                  </a:cubicBezTo>
                  <a:cubicBezTo>
                    <a:pt x="10574" y="14677"/>
                    <a:pt x="14043" y="8373"/>
                    <a:pt x="14043" y="3136"/>
                  </a:cubicBezTo>
                  <a:cubicBezTo>
                    <a:pt x="14043" y="2035"/>
                    <a:pt x="13877" y="1001"/>
                    <a:pt x="13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89;p61">
              <a:extLst>
                <a:ext uri="{FF2B5EF4-FFF2-40B4-BE49-F238E27FC236}">
                  <a16:creationId xmlns:a16="http://schemas.microsoft.com/office/drawing/2014/main" id="{741D6941-8D08-4E73-8BDC-DC1E2241ABB9}"/>
                </a:ext>
              </a:extLst>
            </p:cNvPr>
            <p:cNvSpPr/>
            <p:nvPr/>
          </p:nvSpPr>
          <p:spPr>
            <a:xfrm>
              <a:off x="2341000" y="2207975"/>
              <a:ext cx="54250" cy="112475"/>
            </a:xfrm>
            <a:custGeom>
              <a:avLst/>
              <a:gdLst/>
              <a:ahLst/>
              <a:cxnLst/>
              <a:rect l="l" t="t" r="r" b="b"/>
              <a:pathLst>
                <a:path w="2170" h="4499" extrusionOk="0">
                  <a:moveTo>
                    <a:pt x="1369" y="963"/>
                  </a:moveTo>
                  <a:cubicBezTo>
                    <a:pt x="1435" y="963"/>
                    <a:pt x="1469" y="1063"/>
                    <a:pt x="1469" y="1230"/>
                  </a:cubicBezTo>
                  <a:cubicBezTo>
                    <a:pt x="1469" y="1363"/>
                    <a:pt x="1469" y="1463"/>
                    <a:pt x="1369" y="1597"/>
                  </a:cubicBezTo>
                  <a:cubicBezTo>
                    <a:pt x="1302" y="1730"/>
                    <a:pt x="1202" y="1797"/>
                    <a:pt x="1135" y="1864"/>
                  </a:cubicBezTo>
                  <a:lnTo>
                    <a:pt x="701" y="2097"/>
                  </a:lnTo>
                  <a:lnTo>
                    <a:pt x="701" y="1263"/>
                  </a:lnTo>
                  <a:lnTo>
                    <a:pt x="1135" y="1030"/>
                  </a:lnTo>
                  <a:cubicBezTo>
                    <a:pt x="1202" y="963"/>
                    <a:pt x="1302" y="963"/>
                    <a:pt x="1369" y="963"/>
                  </a:cubicBezTo>
                  <a:close/>
                  <a:moveTo>
                    <a:pt x="1651" y="1"/>
                  </a:moveTo>
                  <a:cubicBezTo>
                    <a:pt x="1615" y="1"/>
                    <a:pt x="1577" y="8"/>
                    <a:pt x="1535" y="29"/>
                  </a:cubicBezTo>
                  <a:cubicBezTo>
                    <a:pt x="1369" y="62"/>
                    <a:pt x="1268" y="96"/>
                    <a:pt x="1135" y="196"/>
                  </a:cubicBezTo>
                  <a:lnTo>
                    <a:pt x="134" y="663"/>
                  </a:lnTo>
                  <a:cubicBezTo>
                    <a:pt x="101" y="663"/>
                    <a:pt x="34" y="730"/>
                    <a:pt x="34" y="763"/>
                  </a:cubicBezTo>
                  <a:cubicBezTo>
                    <a:pt x="1" y="796"/>
                    <a:pt x="1" y="830"/>
                    <a:pt x="1" y="896"/>
                  </a:cubicBezTo>
                  <a:lnTo>
                    <a:pt x="1" y="4432"/>
                  </a:lnTo>
                  <a:cubicBezTo>
                    <a:pt x="1" y="4466"/>
                    <a:pt x="1" y="4466"/>
                    <a:pt x="34" y="4499"/>
                  </a:cubicBezTo>
                  <a:lnTo>
                    <a:pt x="134" y="4499"/>
                  </a:lnTo>
                  <a:lnTo>
                    <a:pt x="601" y="4265"/>
                  </a:lnTo>
                  <a:cubicBezTo>
                    <a:pt x="635" y="4232"/>
                    <a:pt x="668" y="4232"/>
                    <a:pt x="668" y="4165"/>
                  </a:cubicBezTo>
                  <a:cubicBezTo>
                    <a:pt x="701" y="4132"/>
                    <a:pt x="701" y="4099"/>
                    <a:pt x="701" y="4065"/>
                  </a:cubicBezTo>
                  <a:lnTo>
                    <a:pt x="701" y="2898"/>
                  </a:lnTo>
                  <a:lnTo>
                    <a:pt x="1035" y="2664"/>
                  </a:lnTo>
                  <a:lnTo>
                    <a:pt x="1469" y="3632"/>
                  </a:lnTo>
                  <a:cubicBezTo>
                    <a:pt x="1469" y="3665"/>
                    <a:pt x="1469" y="3732"/>
                    <a:pt x="1502" y="3732"/>
                  </a:cubicBezTo>
                  <a:cubicBezTo>
                    <a:pt x="1502" y="3748"/>
                    <a:pt x="1510" y="3757"/>
                    <a:pt x="1527" y="3757"/>
                  </a:cubicBezTo>
                  <a:cubicBezTo>
                    <a:pt x="1544" y="3757"/>
                    <a:pt x="1569" y="3748"/>
                    <a:pt x="1602" y="3732"/>
                  </a:cubicBezTo>
                  <a:lnTo>
                    <a:pt x="2102" y="3432"/>
                  </a:lnTo>
                  <a:cubicBezTo>
                    <a:pt x="2102" y="3398"/>
                    <a:pt x="2136" y="3398"/>
                    <a:pt x="2136" y="3331"/>
                  </a:cubicBezTo>
                  <a:cubicBezTo>
                    <a:pt x="2169" y="3331"/>
                    <a:pt x="2169" y="3298"/>
                    <a:pt x="2169" y="3265"/>
                  </a:cubicBezTo>
                  <a:lnTo>
                    <a:pt x="2169" y="3231"/>
                  </a:lnTo>
                  <a:lnTo>
                    <a:pt x="1702" y="2197"/>
                  </a:lnTo>
                  <a:cubicBezTo>
                    <a:pt x="1869" y="2031"/>
                    <a:pt x="1969" y="1797"/>
                    <a:pt x="2036" y="1597"/>
                  </a:cubicBezTo>
                  <a:cubicBezTo>
                    <a:pt x="2136" y="1330"/>
                    <a:pt x="2169" y="1097"/>
                    <a:pt x="2169" y="830"/>
                  </a:cubicBezTo>
                  <a:cubicBezTo>
                    <a:pt x="2169" y="696"/>
                    <a:pt x="2136" y="529"/>
                    <a:pt x="2102" y="363"/>
                  </a:cubicBezTo>
                  <a:cubicBezTo>
                    <a:pt x="2036" y="229"/>
                    <a:pt x="1969" y="129"/>
                    <a:pt x="1869" y="62"/>
                  </a:cubicBezTo>
                  <a:cubicBezTo>
                    <a:pt x="1800" y="39"/>
                    <a:pt x="1731" y="1"/>
                    <a:pt x="16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90;p61">
              <a:extLst>
                <a:ext uri="{FF2B5EF4-FFF2-40B4-BE49-F238E27FC236}">
                  <a16:creationId xmlns:a16="http://schemas.microsoft.com/office/drawing/2014/main" id="{3B195E77-B4C4-44DB-9936-692F6DAF7AEE}"/>
                </a:ext>
              </a:extLst>
            </p:cNvPr>
            <p:cNvSpPr/>
            <p:nvPr/>
          </p:nvSpPr>
          <p:spPr>
            <a:xfrm>
              <a:off x="2407725" y="2165325"/>
              <a:ext cx="49225" cy="120100"/>
            </a:xfrm>
            <a:custGeom>
              <a:avLst/>
              <a:gdLst/>
              <a:ahLst/>
              <a:cxnLst/>
              <a:rect l="l" t="t" r="r" b="b"/>
              <a:pathLst>
                <a:path w="1969" h="4804" extrusionOk="0">
                  <a:moveTo>
                    <a:pt x="1802" y="1"/>
                  </a:moveTo>
                  <a:lnTo>
                    <a:pt x="134" y="968"/>
                  </a:lnTo>
                  <a:cubicBezTo>
                    <a:pt x="101" y="1001"/>
                    <a:pt x="34" y="1001"/>
                    <a:pt x="34" y="1068"/>
                  </a:cubicBezTo>
                  <a:cubicBezTo>
                    <a:pt x="0" y="1101"/>
                    <a:pt x="0" y="1135"/>
                    <a:pt x="0" y="1168"/>
                  </a:cubicBezTo>
                  <a:lnTo>
                    <a:pt x="0" y="4737"/>
                  </a:lnTo>
                  <a:cubicBezTo>
                    <a:pt x="0" y="4771"/>
                    <a:pt x="0" y="4771"/>
                    <a:pt x="34" y="4804"/>
                  </a:cubicBezTo>
                  <a:lnTo>
                    <a:pt x="134" y="4804"/>
                  </a:lnTo>
                  <a:lnTo>
                    <a:pt x="1835" y="3803"/>
                  </a:lnTo>
                  <a:cubicBezTo>
                    <a:pt x="1868" y="3770"/>
                    <a:pt x="1935" y="3770"/>
                    <a:pt x="1935" y="3737"/>
                  </a:cubicBezTo>
                  <a:cubicBezTo>
                    <a:pt x="1969" y="3670"/>
                    <a:pt x="1969" y="3636"/>
                    <a:pt x="1969" y="3603"/>
                  </a:cubicBezTo>
                  <a:lnTo>
                    <a:pt x="1969" y="3003"/>
                  </a:lnTo>
                  <a:cubicBezTo>
                    <a:pt x="1969" y="2969"/>
                    <a:pt x="1969" y="2969"/>
                    <a:pt x="1935" y="2936"/>
                  </a:cubicBezTo>
                  <a:lnTo>
                    <a:pt x="1835" y="2936"/>
                  </a:lnTo>
                  <a:lnTo>
                    <a:pt x="701" y="3636"/>
                  </a:lnTo>
                  <a:lnTo>
                    <a:pt x="701" y="3003"/>
                  </a:lnTo>
                  <a:lnTo>
                    <a:pt x="1702" y="2402"/>
                  </a:lnTo>
                  <a:cubicBezTo>
                    <a:pt x="1768" y="2402"/>
                    <a:pt x="1802" y="2336"/>
                    <a:pt x="1802" y="2302"/>
                  </a:cubicBezTo>
                  <a:cubicBezTo>
                    <a:pt x="1835" y="2269"/>
                    <a:pt x="1835" y="2235"/>
                    <a:pt x="1835" y="2169"/>
                  </a:cubicBezTo>
                  <a:lnTo>
                    <a:pt x="1835" y="1602"/>
                  </a:lnTo>
                  <a:cubicBezTo>
                    <a:pt x="1835" y="1568"/>
                    <a:pt x="1835" y="1568"/>
                    <a:pt x="1802" y="1502"/>
                  </a:cubicBezTo>
                  <a:lnTo>
                    <a:pt x="1702" y="1502"/>
                  </a:lnTo>
                  <a:lnTo>
                    <a:pt x="701" y="2102"/>
                  </a:lnTo>
                  <a:lnTo>
                    <a:pt x="701" y="1502"/>
                  </a:lnTo>
                  <a:lnTo>
                    <a:pt x="1802" y="901"/>
                  </a:lnTo>
                  <a:cubicBezTo>
                    <a:pt x="1835" y="834"/>
                    <a:pt x="1868" y="834"/>
                    <a:pt x="1868" y="801"/>
                  </a:cubicBezTo>
                  <a:cubicBezTo>
                    <a:pt x="1935" y="768"/>
                    <a:pt x="1935" y="734"/>
                    <a:pt x="1935" y="668"/>
                  </a:cubicBezTo>
                  <a:lnTo>
                    <a:pt x="1935" y="101"/>
                  </a:lnTo>
                  <a:cubicBezTo>
                    <a:pt x="1935" y="67"/>
                    <a:pt x="1935" y="67"/>
                    <a:pt x="18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91;p61">
              <a:extLst>
                <a:ext uri="{FF2B5EF4-FFF2-40B4-BE49-F238E27FC236}">
                  <a16:creationId xmlns:a16="http://schemas.microsoft.com/office/drawing/2014/main" id="{6246C19C-1DF8-40A4-A724-9C9C9A107DE8}"/>
                </a:ext>
              </a:extLst>
            </p:cNvPr>
            <p:cNvSpPr/>
            <p:nvPr/>
          </p:nvSpPr>
          <p:spPr>
            <a:xfrm>
              <a:off x="2470275" y="2132925"/>
              <a:ext cx="55050" cy="114975"/>
            </a:xfrm>
            <a:custGeom>
              <a:avLst/>
              <a:gdLst/>
              <a:ahLst/>
              <a:cxnLst/>
              <a:rect l="l" t="t" r="r" b="b"/>
              <a:pathLst>
                <a:path w="2202" h="4599" extrusionOk="0">
                  <a:moveTo>
                    <a:pt x="1298" y="1001"/>
                  </a:moveTo>
                  <a:cubicBezTo>
                    <a:pt x="1323" y="1001"/>
                    <a:pt x="1347" y="1009"/>
                    <a:pt x="1368" y="1030"/>
                  </a:cubicBezTo>
                  <a:cubicBezTo>
                    <a:pt x="1435" y="1063"/>
                    <a:pt x="1468" y="1130"/>
                    <a:pt x="1468" y="1297"/>
                  </a:cubicBezTo>
                  <a:cubicBezTo>
                    <a:pt x="1501" y="1563"/>
                    <a:pt x="1335" y="1797"/>
                    <a:pt x="1134" y="1930"/>
                  </a:cubicBezTo>
                  <a:lnTo>
                    <a:pt x="701" y="2197"/>
                  </a:lnTo>
                  <a:lnTo>
                    <a:pt x="701" y="1297"/>
                  </a:lnTo>
                  <a:lnTo>
                    <a:pt x="1134" y="1063"/>
                  </a:lnTo>
                  <a:cubicBezTo>
                    <a:pt x="1180" y="1040"/>
                    <a:pt x="1242" y="1001"/>
                    <a:pt x="1298" y="1001"/>
                  </a:cubicBezTo>
                  <a:close/>
                  <a:moveTo>
                    <a:pt x="1695" y="0"/>
                  </a:moveTo>
                  <a:cubicBezTo>
                    <a:pt x="1663" y="0"/>
                    <a:pt x="1632" y="8"/>
                    <a:pt x="1601" y="29"/>
                  </a:cubicBezTo>
                  <a:cubicBezTo>
                    <a:pt x="1401" y="62"/>
                    <a:pt x="1301" y="96"/>
                    <a:pt x="1168" y="196"/>
                  </a:cubicBezTo>
                  <a:lnTo>
                    <a:pt x="134" y="763"/>
                  </a:lnTo>
                  <a:cubicBezTo>
                    <a:pt x="100" y="763"/>
                    <a:pt x="34" y="796"/>
                    <a:pt x="34" y="830"/>
                  </a:cubicBezTo>
                  <a:cubicBezTo>
                    <a:pt x="0" y="896"/>
                    <a:pt x="0" y="930"/>
                    <a:pt x="0" y="963"/>
                  </a:cubicBezTo>
                  <a:lnTo>
                    <a:pt x="0" y="4499"/>
                  </a:lnTo>
                  <a:cubicBezTo>
                    <a:pt x="0" y="4566"/>
                    <a:pt x="0" y="4566"/>
                    <a:pt x="34" y="4599"/>
                  </a:cubicBezTo>
                  <a:lnTo>
                    <a:pt x="134" y="4599"/>
                  </a:lnTo>
                  <a:lnTo>
                    <a:pt x="601" y="4332"/>
                  </a:lnTo>
                  <a:cubicBezTo>
                    <a:pt x="634" y="4332"/>
                    <a:pt x="667" y="4299"/>
                    <a:pt x="667" y="4265"/>
                  </a:cubicBezTo>
                  <a:cubicBezTo>
                    <a:pt x="701" y="4232"/>
                    <a:pt x="701" y="4165"/>
                    <a:pt x="701" y="4132"/>
                  </a:cubicBezTo>
                  <a:lnTo>
                    <a:pt x="701" y="2998"/>
                  </a:lnTo>
                  <a:lnTo>
                    <a:pt x="1168" y="2764"/>
                  </a:lnTo>
                  <a:cubicBezTo>
                    <a:pt x="1335" y="2664"/>
                    <a:pt x="1468" y="2564"/>
                    <a:pt x="1601" y="2431"/>
                  </a:cubicBezTo>
                  <a:cubicBezTo>
                    <a:pt x="1701" y="2297"/>
                    <a:pt x="1835" y="2164"/>
                    <a:pt x="1935" y="1997"/>
                  </a:cubicBezTo>
                  <a:cubicBezTo>
                    <a:pt x="2002" y="1864"/>
                    <a:pt x="2102" y="1697"/>
                    <a:pt x="2135" y="1497"/>
                  </a:cubicBezTo>
                  <a:cubicBezTo>
                    <a:pt x="2202" y="1297"/>
                    <a:pt x="2202" y="1096"/>
                    <a:pt x="2202" y="896"/>
                  </a:cubicBezTo>
                  <a:cubicBezTo>
                    <a:pt x="2202" y="729"/>
                    <a:pt x="2168" y="496"/>
                    <a:pt x="2135" y="329"/>
                  </a:cubicBezTo>
                  <a:cubicBezTo>
                    <a:pt x="2102" y="229"/>
                    <a:pt x="2002" y="129"/>
                    <a:pt x="1935" y="62"/>
                  </a:cubicBezTo>
                  <a:cubicBezTo>
                    <a:pt x="1843" y="39"/>
                    <a:pt x="1767" y="0"/>
                    <a:pt x="16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92;p61">
              <a:extLst>
                <a:ext uri="{FF2B5EF4-FFF2-40B4-BE49-F238E27FC236}">
                  <a16:creationId xmlns:a16="http://schemas.microsoft.com/office/drawing/2014/main" id="{BBC3915A-7CB9-4E9F-8CE3-CE5B6AE96C08}"/>
                </a:ext>
              </a:extLst>
            </p:cNvPr>
            <p:cNvSpPr/>
            <p:nvPr/>
          </p:nvSpPr>
          <p:spPr>
            <a:xfrm>
              <a:off x="2535325" y="2096950"/>
              <a:ext cx="53375" cy="105925"/>
            </a:xfrm>
            <a:custGeom>
              <a:avLst/>
              <a:gdLst/>
              <a:ahLst/>
              <a:cxnLst/>
              <a:rect l="l" t="t" r="r" b="b"/>
              <a:pathLst>
                <a:path w="2135" h="4237" extrusionOk="0">
                  <a:moveTo>
                    <a:pt x="1334" y="901"/>
                  </a:moveTo>
                  <a:cubicBezTo>
                    <a:pt x="1368" y="901"/>
                    <a:pt x="1401" y="901"/>
                    <a:pt x="1434" y="968"/>
                  </a:cubicBezTo>
                  <a:cubicBezTo>
                    <a:pt x="1501" y="1001"/>
                    <a:pt x="1535" y="1068"/>
                    <a:pt x="1535" y="1134"/>
                  </a:cubicBezTo>
                  <a:cubicBezTo>
                    <a:pt x="1568" y="1201"/>
                    <a:pt x="1568" y="1301"/>
                    <a:pt x="1568" y="1368"/>
                  </a:cubicBezTo>
                  <a:lnTo>
                    <a:pt x="1568" y="1568"/>
                  </a:lnTo>
                  <a:lnTo>
                    <a:pt x="1568" y="1835"/>
                  </a:lnTo>
                  <a:lnTo>
                    <a:pt x="1568" y="2068"/>
                  </a:lnTo>
                  <a:lnTo>
                    <a:pt x="1568" y="2302"/>
                  </a:lnTo>
                  <a:cubicBezTo>
                    <a:pt x="1568" y="2502"/>
                    <a:pt x="1501" y="2669"/>
                    <a:pt x="1434" y="2802"/>
                  </a:cubicBezTo>
                  <a:cubicBezTo>
                    <a:pt x="1368" y="2969"/>
                    <a:pt x="1268" y="3069"/>
                    <a:pt x="1101" y="3169"/>
                  </a:cubicBezTo>
                  <a:cubicBezTo>
                    <a:pt x="1017" y="3203"/>
                    <a:pt x="959" y="3219"/>
                    <a:pt x="909" y="3219"/>
                  </a:cubicBezTo>
                  <a:cubicBezTo>
                    <a:pt x="859" y="3219"/>
                    <a:pt x="817" y="3203"/>
                    <a:pt x="767" y="3169"/>
                  </a:cubicBezTo>
                  <a:cubicBezTo>
                    <a:pt x="701" y="3069"/>
                    <a:pt x="667" y="2902"/>
                    <a:pt x="667" y="2802"/>
                  </a:cubicBezTo>
                  <a:lnTo>
                    <a:pt x="667" y="2569"/>
                  </a:lnTo>
                  <a:lnTo>
                    <a:pt x="667" y="2335"/>
                  </a:lnTo>
                  <a:lnTo>
                    <a:pt x="667" y="2068"/>
                  </a:lnTo>
                  <a:lnTo>
                    <a:pt x="667" y="1868"/>
                  </a:lnTo>
                  <a:cubicBezTo>
                    <a:pt x="667" y="1735"/>
                    <a:pt x="701" y="1668"/>
                    <a:pt x="701" y="1568"/>
                  </a:cubicBezTo>
                  <a:cubicBezTo>
                    <a:pt x="701" y="1501"/>
                    <a:pt x="734" y="1401"/>
                    <a:pt x="767" y="1335"/>
                  </a:cubicBezTo>
                  <a:cubicBezTo>
                    <a:pt x="834" y="1234"/>
                    <a:pt x="867" y="1201"/>
                    <a:pt x="901" y="1134"/>
                  </a:cubicBezTo>
                  <a:cubicBezTo>
                    <a:pt x="1001" y="1034"/>
                    <a:pt x="1034" y="1001"/>
                    <a:pt x="1101" y="968"/>
                  </a:cubicBezTo>
                  <a:cubicBezTo>
                    <a:pt x="1201" y="968"/>
                    <a:pt x="1234" y="901"/>
                    <a:pt x="1334" y="901"/>
                  </a:cubicBezTo>
                  <a:close/>
                  <a:moveTo>
                    <a:pt x="1535" y="0"/>
                  </a:moveTo>
                  <a:cubicBezTo>
                    <a:pt x="1368" y="34"/>
                    <a:pt x="1201" y="67"/>
                    <a:pt x="1068" y="167"/>
                  </a:cubicBezTo>
                  <a:cubicBezTo>
                    <a:pt x="901" y="234"/>
                    <a:pt x="734" y="367"/>
                    <a:pt x="601" y="534"/>
                  </a:cubicBezTo>
                  <a:cubicBezTo>
                    <a:pt x="467" y="667"/>
                    <a:pt x="367" y="868"/>
                    <a:pt x="267" y="1034"/>
                  </a:cubicBezTo>
                  <a:cubicBezTo>
                    <a:pt x="200" y="1201"/>
                    <a:pt x="100" y="1401"/>
                    <a:pt x="67" y="1635"/>
                  </a:cubicBezTo>
                  <a:cubicBezTo>
                    <a:pt x="33" y="1835"/>
                    <a:pt x="0" y="2035"/>
                    <a:pt x="0" y="2235"/>
                  </a:cubicBezTo>
                  <a:lnTo>
                    <a:pt x="0" y="2769"/>
                  </a:lnTo>
                  <a:lnTo>
                    <a:pt x="0" y="3236"/>
                  </a:lnTo>
                  <a:cubicBezTo>
                    <a:pt x="0" y="3436"/>
                    <a:pt x="33" y="3603"/>
                    <a:pt x="67" y="3770"/>
                  </a:cubicBezTo>
                  <a:cubicBezTo>
                    <a:pt x="100" y="3903"/>
                    <a:pt x="200" y="4036"/>
                    <a:pt x="267" y="4137"/>
                  </a:cubicBezTo>
                  <a:cubicBezTo>
                    <a:pt x="367" y="4203"/>
                    <a:pt x="467" y="4237"/>
                    <a:pt x="601" y="4237"/>
                  </a:cubicBezTo>
                  <a:cubicBezTo>
                    <a:pt x="767" y="4203"/>
                    <a:pt x="934" y="4170"/>
                    <a:pt x="1068" y="4070"/>
                  </a:cubicBezTo>
                  <a:cubicBezTo>
                    <a:pt x="1234" y="4003"/>
                    <a:pt x="1401" y="3870"/>
                    <a:pt x="1535" y="3703"/>
                  </a:cubicBezTo>
                  <a:cubicBezTo>
                    <a:pt x="1668" y="3569"/>
                    <a:pt x="1768" y="3369"/>
                    <a:pt x="1868" y="3203"/>
                  </a:cubicBezTo>
                  <a:cubicBezTo>
                    <a:pt x="1935" y="3036"/>
                    <a:pt x="2035" y="2836"/>
                    <a:pt x="2068" y="2635"/>
                  </a:cubicBezTo>
                  <a:cubicBezTo>
                    <a:pt x="2102" y="2402"/>
                    <a:pt x="2135" y="2202"/>
                    <a:pt x="2135" y="2002"/>
                  </a:cubicBezTo>
                  <a:lnTo>
                    <a:pt x="2135" y="1501"/>
                  </a:lnTo>
                  <a:lnTo>
                    <a:pt x="2135" y="1001"/>
                  </a:lnTo>
                  <a:cubicBezTo>
                    <a:pt x="2135" y="801"/>
                    <a:pt x="2102" y="634"/>
                    <a:pt x="2068" y="467"/>
                  </a:cubicBezTo>
                  <a:cubicBezTo>
                    <a:pt x="2035" y="334"/>
                    <a:pt x="2002" y="200"/>
                    <a:pt x="1868" y="134"/>
                  </a:cubicBezTo>
                  <a:cubicBezTo>
                    <a:pt x="1768" y="34"/>
                    <a:pt x="1668" y="0"/>
                    <a:pt x="15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93;p61">
              <a:extLst>
                <a:ext uri="{FF2B5EF4-FFF2-40B4-BE49-F238E27FC236}">
                  <a16:creationId xmlns:a16="http://schemas.microsoft.com/office/drawing/2014/main" id="{781C878E-D468-4FFB-A2AA-9740FF03CB88}"/>
                </a:ext>
              </a:extLst>
            </p:cNvPr>
            <p:cNvSpPr/>
            <p:nvPr/>
          </p:nvSpPr>
          <p:spPr>
            <a:xfrm>
              <a:off x="2606200" y="2056575"/>
              <a:ext cx="52550" cy="112950"/>
            </a:xfrm>
            <a:custGeom>
              <a:avLst/>
              <a:gdLst/>
              <a:ahLst/>
              <a:cxnLst/>
              <a:rect l="l" t="t" r="r" b="b"/>
              <a:pathLst>
                <a:path w="2102" h="4518" extrusionOk="0">
                  <a:moveTo>
                    <a:pt x="1335" y="948"/>
                  </a:moveTo>
                  <a:cubicBezTo>
                    <a:pt x="1368" y="948"/>
                    <a:pt x="1401" y="1015"/>
                    <a:pt x="1401" y="1182"/>
                  </a:cubicBezTo>
                  <a:cubicBezTo>
                    <a:pt x="1401" y="1315"/>
                    <a:pt x="1401" y="1448"/>
                    <a:pt x="1335" y="1582"/>
                  </a:cubicBezTo>
                  <a:cubicBezTo>
                    <a:pt x="1235" y="1682"/>
                    <a:pt x="1168" y="1782"/>
                    <a:pt x="1068" y="1815"/>
                  </a:cubicBezTo>
                  <a:lnTo>
                    <a:pt x="668" y="2082"/>
                  </a:lnTo>
                  <a:lnTo>
                    <a:pt x="668" y="1248"/>
                  </a:lnTo>
                  <a:lnTo>
                    <a:pt x="1068" y="981"/>
                  </a:lnTo>
                  <a:cubicBezTo>
                    <a:pt x="1168" y="948"/>
                    <a:pt x="1235" y="948"/>
                    <a:pt x="1335" y="948"/>
                  </a:cubicBezTo>
                  <a:close/>
                  <a:moveTo>
                    <a:pt x="1583" y="1"/>
                  </a:moveTo>
                  <a:cubicBezTo>
                    <a:pt x="1555" y="1"/>
                    <a:pt x="1528" y="5"/>
                    <a:pt x="1502" y="14"/>
                  </a:cubicBezTo>
                  <a:cubicBezTo>
                    <a:pt x="1335" y="81"/>
                    <a:pt x="1201" y="114"/>
                    <a:pt x="1068" y="181"/>
                  </a:cubicBezTo>
                  <a:lnTo>
                    <a:pt x="101" y="681"/>
                  </a:lnTo>
                  <a:cubicBezTo>
                    <a:pt x="67" y="748"/>
                    <a:pt x="34" y="748"/>
                    <a:pt x="34" y="781"/>
                  </a:cubicBezTo>
                  <a:cubicBezTo>
                    <a:pt x="0" y="815"/>
                    <a:pt x="0" y="848"/>
                    <a:pt x="0" y="915"/>
                  </a:cubicBezTo>
                  <a:lnTo>
                    <a:pt x="0" y="4451"/>
                  </a:lnTo>
                  <a:cubicBezTo>
                    <a:pt x="0" y="4484"/>
                    <a:pt x="0" y="4484"/>
                    <a:pt x="34" y="4517"/>
                  </a:cubicBezTo>
                  <a:lnTo>
                    <a:pt x="101" y="4517"/>
                  </a:lnTo>
                  <a:lnTo>
                    <a:pt x="568" y="4284"/>
                  </a:lnTo>
                  <a:cubicBezTo>
                    <a:pt x="601" y="4284"/>
                    <a:pt x="668" y="4250"/>
                    <a:pt x="668" y="4184"/>
                  </a:cubicBezTo>
                  <a:cubicBezTo>
                    <a:pt x="701" y="4150"/>
                    <a:pt x="701" y="4117"/>
                    <a:pt x="701" y="4084"/>
                  </a:cubicBezTo>
                  <a:lnTo>
                    <a:pt x="701" y="2883"/>
                  </a:lnTo>
                  <a:lnTo>
                    <a:pt x="1035" y="2716"/>
                  </a:lnTo>
                  <a:lnTo>
                    <a:pt x="1401" y="3683"/>
                  </a:lnTo>
                  <a:cubicBezTo>
                    <a:pt x="1401" y="3717"/>
                    <a:pt x="1435" y="3783"/>
                    <a:pt x="1435" y="3783"/>
                  </a:cubicBezTo>
                  <a:cubicBezTo>
                    <a:pt x="1435" y="3800"/>
                    <a:pt x="1451" y="3808"/>
                    <a:pt x="1472" y="3808"/>
                  </a:cubicBezTo>
                  <a:cubicBezTo>
                    <a:pt x="1493" y="3808"/>
                    <a:pt x="1518" y="3800"/>
                    <a:pt x="1535" y="3783"/>
                  </a:cubicBezTo>
                  <a:lnTo>
                    <a:pt x="2035" y="3483"/>
                  </a:lnTo>
                  <a:cubicBezTo>
                    <a:pt x="2035" y="3450"/>
                    <a:pt x="2069" y="3450"/>
                    <a:pt x="2069" y="3417"/>
                  </a:cubicBezTo>
                  <a:cubicBezTo>
                    <a:pt x="2102" y="3417"/>
                    <a:pt x="2102" y="3350"/>
                    <a:pt x="2102" y="3316"/>
                  </a:cubicBezTo>
                  <a:lnTo>
                    <a:pt x="2102" y="3283"/>
                  </a:lnTo>
                  <a:lnTo>
                    <a:pt x="1635" y="2249"/>
                  </a:lnTo>
                  <a:cubicBezTo>
                    <a:pt x="1802" y="2082"/>
                    <a:pt x="1902" y="1849"/>
                    <a:pt x="2002" y="1649"/>
                  </a:cubicBezTo>
                  <a:cubicBezTo>
                    <a:pt x="2069" y="1415"/>
                    <a:pt x="2102" y="1148"/>
                    <a:pt x="2102" y="915"/>
                  </a:cubicBezTo>
                  <a:cubicBezTo>
                    <a:pt x="2102" y="681"/>
                    <a:pt x="2069" y="514"/>
                    <a:pt x="2035" y="348"/>
                  </a:cubicBezTo>
                  <a:cubicBezTo>
                    <a:pt x="2002" y="248"/>
                    <a:pt x="1902" y="148"/>
                    <a:pt x="1835" y="81"/>
                  </a:cubicBezTo>
                  <a:cubicBezTo>
                    <a:pt x="1737" y="32"/>
                    <a:pt x="1658" y="1"/>
                    <a:pt x="15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94;p61">
              <a:extLst>
                <a:ext uri="{FF2B5EF4-FFF2-40B4-BE49-F238E27FC236}">
                  <a16:creationId xmlns:a16="http://schemas.microsoft.com/office/drawing/2014/main" id="{3B1A45BB-2EAC-44CE-A9FA-CEBAE31E0345}"/>
                </a:ext>
              </a:extLst>
            </p:cNvPr>
            <p:cNvSpPr/>
            <p:nvPr/>
          </p:nvSpPr>
          <p:spPr>
            <a:xfrm>
              <a:off x="2666250" y="2011050"/>
              <a:ext cx="55050" cy="114275"/>
            </a:xfrm>
            <a:custGeom>
              <a:avLst/>
              <a:gdLst/>
              <a:ahLst/>
              <a:cxnLst/>
              <a:rect l="l" t="t" r="r" b="b"/>
              <a:pathLst>
                <a:path w="2202" h="4571" extrusionOk="0">
                  <a:moveTo>
                    <a:pt x="2102" y="0"/>
                  </a:moveTo>
                  <a:lnTo>
                    <a:pt x="134" y="1135"/>
                  </a:lnTo>
                  <a:cubicBezTo>
                    <a:pt x="100" y="1168"/>
                    <a:pt x="34" y="1168"/>
                    <a:pt x="34" y="1235"/>
                  </a:cubicBezTo>
                  <a:cubicBezTo>
                    <a:pt x="0" y="1268"/>
                    <a:pt x="0" y="1301"/>
                    <a:pt x="0" y="1335"/>
                  </a:cubicBezTo>
                  <a:lnTo>
                    <a:pt x="0" y="1935"/>
                  </a:lnTo>
                  <a:cubicBezTo>
                    <a:pt x="0" y="1969"/>
                    <a:pt x="0" y="1969"/>
                    <a:pt x="34" y="2002"/>
                  </a:cubicBezTo>
                  <a:lnTo>
                    <a:pt x="134" y="2002"/>
                  </a:lnTo>
                  <a:lnTo>
                    <a:pt x="767" y="1635"/>
                  </a:lnTo>
                  <a:lnTo>
                    <a:pt x="767" y="4470"/>
                  </a:lnTo>
                  <a:cubicBezTo>
                    <a:pt x="767" y="4504"/>
                    <a:pt x="767" y="4504"/>
                    <a:pt x="801" y="4570"/>
                  </a:cubicBezTo>
                  <a:lnTo>
                    <a:pt x="867" y="4570"/>
                  </a:lnTo>
                  <a:lnTo>
                    <a:pt x="1334" y="4304"/>
                  </a:lnTo>
                  <a:cubicBezTo>
                    <a:pt x="1368" y="4304"/>
                    <a:pt x="1435" y="4270"/>
                    <a:pt x="1435" y="4237"/>
                  </a:cubicBezTo>
                  <a:cubicBezTo>
                    <a:pt x="1468" y="4170"/>
                    <a:pt x="1468" y="4137"/>
                    <a:pt x="1468" y="4103"/>
                  </a:cubicBezTo>
                  <a:lnTo>
                    <a:pt x="1468" y="1268"/>
                  </a:lnTo>
                  <a:lnTo>
                    <a:pt x="2102" y="901"/>
                  </a:lnTo>
                  <a:cubicBezTo>
                    <a:pt x="2135" y="834"/>
                    <a:pt x="2168" y="834"/>
                    <a:pt x="2168" y="801"/>
                  </a:cubicBezTo>
                  <a:cubicBezTo>
                    <a:pt x="2202" y="768"/>
                    <a:pt x="2202" y="734"/>
                    <a:pt x="2202" y="668"/>
                  </a:cubicBezTo>
                  <a:lnTo>
                    <a:pt x="2202" y="101"/>
                  </a:lnTo>
                  <a:cubicBezTo>
                    <a:pt x="2202" y="67"/>
                    <a:pt x="2202" y="67"/>
                    <a:pt x="2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95;p61">
              <a:extLst>
                <a:ext uri="{FF2B5EF4-FFF2-40B4-BE49-F238E27FC236}">
                  <a16:creationId xmlns:a16="http://schemas.microsoft.com/office/drawing/2014/main" id="{58BF17E8-16FF-4014-B022-2865AE6798C6}"/>
                </a:ext>
              </a:extLst>
            </p:cNvPr>
            <p:cNvSpPr/>
            <p:nvPr/>
          </p:nvSpPr>
          <p:spPr>
            <a:xfrm>
              <a:off x="2800500" y="1287200"/>
              <a:ext cx="1171700" cy="769750"/>
            </a:xfrm>
            <a:custGeom>
              <a:avLst/>
              <a:gdLst/>
              <a:ahLst/>
              <a:cxnLst/>
              <a:rect l="l" t="t" r="r" b="b"/>
              <a:pathLst>
                <a:path w="46868" h="30790" extrusionOk="0">
                  <a:moveTo>
                    <a:pt x="46867" y="0"/>
                  </a:moveTo>
                  <a:lnTo>
                    <a:pt x="1" y="27053"/>
                  </a:lnTo>
                  <a:lnTo>
                    <a:pt x="1" y="30789"/>
                  </a:lnTo>
                  <a:lnTo>
                    <a:pt x="46867" y="3736"/>
                  </a:lnTo>
                  <a:lnTo>
                    <a:pt x="46867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96;p61">
              <a:extLst>
                <a:ext uri="{FF2B5EF4-FFF2-40B4-BE49-F238E27FC236}">
                  <a16:creationId xmlns:a16="http://schemas.microsoft.com/office/drawing/2014/main" id="{3E19FF34-CE9D-49AD-98ED-1F02F471100A}"/>
                </a:ext>
              </a:extLst>
            </p:cNvPr>
            <p:cNvSpPr/>
            <p:nvPr/>
          </p:nvSpPr>
          <p:spPr>
            <a:xfrm>
              <a:off x="2783825" y="1841750"/>
              <a:ext cx="706375" cy="415325"/>
            </a:xfrm>
            <a:custGeom>
              <a:avLst/>
              <a:gdLst/>
              <a:ahLst/>
              <a:cxnLst/>
              <a:rect l="l" t="t" r="r" b="b"/>
              <a:pathLst>
                <a:path w="28255" h="16613" extrusionOk="0">
                  <a:moveTo>
                    <a:pt x="27845" y="1"/>
                  </a:moveTo>
                  <a:cubicBezTo>
                    <a:pt x="27794" y="1"/>
                    <a:pt x="27741" y="11"/>
                    <a:pt x="27687" y="34"/>
                  </a:cubicBezTo>
                  <a:lnTo>
                    <a:pt x="234" y="15879"/>
                  </a:lnTo>
                  <a:cubicBezTo>
                    <a:pt x="67" y="16012"/>
                    <a:pt x="1" y="16213"/>
                    <a:pt x="101" y="16413"/>
                  </a:cubicBezTo>
                  <a:cubicBezTo>
                    <a:pt x="134" y="16546"/>
                    <a:pt x="301" y="16613"/>
                    <a:pt x="434" y="16613"/>
                  </a:cubicBezTo>
                  <a:cubicBezTo>
                    <a:pt x="468" y="16613"/>
                    <a:pt x="534" y="16613"/>
                    <a:pt x="634" y="16579"/>
                  </a:cubicBezTo>
                  <a:lnTo>
                    <a:pt x="28121" y="735"/>
                  </a:lnTo>
                  <a:cubicBezTo>
                    <a:pt x="28187" y="601"/>
                    <a:pt x="28254" y="468"/>
                    <a:pt x="28187" y="301"/>
                  </a:cubicBezTo>
                  <a:cubicBezTo>
                    <a:pt x="28162" y="121"/>
                    <a:pt x="28017" y="1"/>
                    <a:pt x="278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97;p61">
              <a:extLst>
                <a:ext uri="{FF2B5EF4-FFF2-40B4-BE49-F238E27FC236}">
                  <a16:creationId xmlns:a16="http://schemas.microsoft.com/office/drawing/2014/main" id="{CF42CB65-0F68-4E4E-AAA8-5711779A1D46}"/>
                </a:ext>
              </a:extLst>
            </p:cNvPr>
            <p:cNvSpPr/>
            <p:nvPr/>
          </p:nvSpPr>
          <p:spPr>
            <a:xfrm>
              <a:off x="2783825" y="1935500"/>
              <a:ext cx="706375" cy="415825"/>
            </a:xfrm>
            <a:custGeom>
              <a:avLst/>
              <a:gdLst/>
              <a:ahLst/>
              <a:cxnLst/>
              <a:rect l="l" t="t" r="r" b="b"/>
              <a:pathLst>
                <a:path w="28255" h="16633" extrusionOk="0">
                  <a:moveTo>
                    <a:pt x="27825" y="0"/>
                  </a:moveTo>
                  <a:cubicBezTo>
                    <a:pt x="27780" y="0"/>
                    <a:pt x="27734" y="7"/>
                    <a:pt x="27687" y="20"/>
                  </a:cubicBezTo>
                  <a:lnTo>
                    <a:pt x="234" y="15865"/>
                  </a:lnTo>
                  <a:cubicBezTo>
                    <a:pt x="67" y="15998"/>
                    <a:pt x="1" y="16199"/>
                    <a:pt x="101" y="16432"/>
                  </a:cubicBezTo>
                  <a:cubicBezTo>
                    <a:pt x="134" y="16532"/>
                    <a:pt x="301" y="16632"/>
                    <a:pt x="434" y="16632"/>
                  </a:cubicBezTo>
                  <a:cubicBezTo>
                    <a:pt x="468" y="16632"/>
                    <a:pt x="534" y="16599"/>
                    <a:pt x="634" y="16565"/>
                  </a:cubicBezTo>
                  <a:lnTo>
                    <a:pt x="28121" y="721"/>
                  </a:lnTo>
                  <a:cubicBezTo>
                    <a:pt x="28187" y="621"/>
                    <a:pt x="28254" y="487"/>
                    <a:pt x="28187" y="321"/>
                  </a:cubicBezTo>
                  <a:cubicBezTo>
                    <a:pt x="28161" y="107"/>
                    <a:pt x="28006" y="0"/>
                    <a:pt x="278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98;p61">
              <a:extLst>
                <a:ext uri="{FF2B5EF4-FFF2-40B4-BE49-F238E27FC236}">
                  <a16:creationId xmlns:a16="http://schemas.microsoft.com/office/drawing/2014/main" id="{ED05C024-F18D-41E8-A3BB-33D96C0AB8D2}"/>
                </a:ext>
              </a:extLst>
            </p:cNvPr>
            <p:cNvSpPr/>
            <p:nvPr/>
          </p:nvSpPr>
          <p:spPr>
            <a:xfrm>
              <a:off x="2783825" y="2028550"/>
              <a:ext cx="706375" cy="415325"/>
            </a:xfrm>
            <a:custGeom>
              <a:avLst/>
              <a:gdLst/>
              <a:ahLst/>
              <a:cxnLst/>
              <a:rect l="l" t="t" r="r" b="b"/>
              <a:pathLst>
                <a:path w="28255" h="16613" extrusionOk="0">
                  <a:moveTo>
                    <a:pt x="27845" y="1"/>
                  </a:moveTo>
                  <a:cubicBezTo>
                    <a:pt x="27794" y="1"/>
                    <a:pt x="27741" y="11"/>
                    <a:pt x="27687" y="34"/>
                  </a:cubicBezTo>
                  <a:lnTo>
                    <a:pt x="234" y="15879"/>
                  </a:lnTo>
                  <a:cubicBezTo>
                    <a:pt x="67" y="15979"/>
                    <a:pt x="1" y="16213"/>
                    <a:pt x="101" y="16413"/>
                  </a:cubicBezTo>
                  <a:cubicBezTo>
                    <a:pt x="134" y="16546"/>
                    <a:pt x="301" y="16613"/>
                    <a:pt x="434" y="16613"/>
                  </a:cubicBezTo>
                  <a:cubicBezTo>
                    <a:pt x="468" y="16613"/>
                    <a:pt x="534" y="16613"/>
                    <a:pt x="634" y="16579"/>
                  </a:cubicBezTo>
                  <a:lnTo>
                    <a:pt x="28121" y="735"/>
                  </a:lnTo>
                  <a:cubicBezTo>
                    <a:pt x="28187" y="601"/>
                    <a:pt x="28254" y="468"/>
                    <a:pt x="28187" y="301"/>
                  </a:cubicBezTo>
                  <a:cubicBezTo>
                    <a:pt x="28162" y="121"/>
                    <a:pt x="28017" y="1"/>
                    <a:pt x="278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99;p61">
              <a:extLst>
                <a:ext uri="{FF2B5EF4-FFF2-40B4-BE49-F238E27FC236}">
                  <a16:creationId xmlns:a16="http://schemas.microsoft.com/office/drawing/2014/main" id="{254ACCE7-BC3C-44AC-A9F5-076EEFDC14D7}"/>
                </a:ext>
              </a:extLst>
            </p:cNvPr>
            <p:cNvSpPr/>
            <p:nvPr/>
          </p:nvSpPr>
          <p:spPr>
            <a:xfrm>
              <a:off x="2783825" y="2119675"/>
              <a:ext cx="711375" cy="418450"/>
            </a:xfrm>
            <a:custGeom>
              <a:avLst/>
              <a:gdLst/>
              <a:ahLst/>
              <a:cxnLst/>
              <a:rect l="l" t="t" r="r" b="b"/>
              <a:pathLst>
                <a:path w="28455" h="16738" extrusionOk="0">
                  <a:moveTo>
                    <a:pt x="27987" y="0"/>
                  </a:moveTo>
                  <a:cubicBezTo>
                    <a:pt x="27879" y="0"/>
                    <a:pt x="27770" y="42"/>
                    <a:pt x="27687" y="125"/>
                  </a:cubicBezTo>
                  <a:lnTo>
                    <a:pt x="234" y="15970"/>
                  </a:lnTo>
                  <a:cubicBezTo>
                    <a:pt x="67" y="16103"/>
                    <a:pt x="1" y="16304"/>
                    <a:pt x="101" y="16504"/>
                  </a:cubicBezTo>
                  <a:cubicBezTo>
                    <a:pt x="134" y="16637"/>
                    <a:pt x="301" y="16737"/>
                    <a:pt x="434" y="16737"/>
                  </a:cubicBezTo>
                  <a:cubicBezTo>
                    <a:pt x="468" y="16737"/>
                    <a:pt x="534" y="16670"/>
                    <a:pt x="601" y="16670"/>
                  </a:cubicBezTo>
                  <a:lnTo>
                    <a:pt x="28087" y="826"/>
                  </a:lnTo>
                  <a:cubicBezTo>
                    <a:pt x="28154" y="792"/>
                    <a:pt x="28254" y="759"/>
                    <a:pt x="28287" y="726"/>
                  </a:cubicBezTo>
                  <a:cubicBezTo>
                    <a:pt x="28454" y="559"/>
                    <a:pt x="28454" y="292"/>
                    <a:pt x="28287" y="125"/>
                  </a:cubicBezTo>
                  <a:cubicBezTo>
                    <a:pt x="28204" y="42"/>
                    <a:pt x="28096" y="0"/>
                    <a:pt x="27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00;p61">
              <a:extLst>
                <a:ext uri="{FF2B5EF4-FFF2-40B4-BE49-F238E27FC236}">
                  <a16:creationId xmlns:a16="http://schemas.microsoft.com/office/drawing/2014/main" id="{F6059660-11EC-44A6-B521-2C6B941ED12A}"/>
                </a:ext>
              </a:extLst>
            </p:cNvPr>
            <p:cNvSpPr/>
            <p:nvPr/>
          </p:nvSpPr>
          <p:spPr>
            <a:xfrm>
              <a:off x="2783000" y="2215000"/>
              <a:ext cx="705525" cy="415675"/>
            </a:xfrm>
            <a:custGeom>
              <a:avLst/>
              <a:gdLst/>
              <a:ahLst/>
              <a:cxnLst/>
              <a:rect l="l" t="t" r="r" b="b"/>
              <a:pathLst>
                <a:path w="28221" h="16627" extrusionOk="0">
                  <a:moveTo>
                    <a:pt x="27782" y="0"/>
                  </a:moveTo>
                  <a:cubicBezTo>
                    <a:pt x="27749" y="0"/>
                    <a:pt x="27717" y="5"/>
                    <a:pt x="27687" y="15"/>
                  </a:cubicBezTo>
                  <a:lnTo>
                    <a:pt x="200" y="15860"/>
                  </a:lnTo>
                  <a:cubicBezTo>
                    <a:pt x="34" y="15993"/>
                    <a:pt x="0" y="16193"/>
                    <a:pt x="100" y="16427"/>
                  </a:cubicBezTo>
                  <a:cubicBezTo>
                    <a:pt x="167" y="16527"/>
                    <a:pt x="300" y="16627"/>
                    <a:pt x="467" y="16627"/>
                  </a:cubicBezTo>
                  <a:cubicBezTo>
                    <a:pt x="501" y="16627"/>
                    <a:pt x="567" y="16593"/>
                    <a:pt x="634" y="16560"/>
                  </a:cubicBezTo>
                  <a:lnTo>
                    <a:pt x="28120" y="715"/>
                  </a:lnTo>
                  <a:cubicBezTo>
                    <a:pt x="28187" y="615"/>
                    <a:pt x="28220" y="449"/>
                    <a:pt x="28187" y="315"/>
                  </a:cubicBezTo>
                  <a:cubicBezTo>
                    <a:pt x="28159" y="146"/>
                    <a:pt x="27963" y="0"/>
                    <a:pt x="277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01;p61">
              <a:extLst>
                <a:ext uri="{FF2B5EF4-FFF2-40B4-BE49-F238E27FC236}">
                  <a16:creationId xmlns:a16="http://schemas.microsoft.com/office/drawing/2014/main" id="{2D3A2979-6CFC-471B-A967-5BDB43356A5E}"/>
                </a:ext>
              </a:extLst>
            </p:cNvPr>
            <p:cNvSpPr/>
            <p:nvPr/>
          </p:nvSpPr>
          <p:spPr>
            <a:xfrm>
              <a:off x="3569375" y="1693900"/>
              <a:ext cx="109275" cy="181225"/>
            </a:xfrm>
            <a:custGeom>
              <a:avLst/>
              <a:gdLst/>
              <a:ahLst/>
              <a:cxnLst/>
              <a:rect l="l" t="t" r="r" b="b"/>
              <a:pathLst>
                <a:path w="4371" h="7249" extrusionOk="0">
                  <a:moveTo>
                    <a:pt x="4139" y="1"/>
                  </a:moveTo>
                  <a:cubicBezTo>
                    <a:pt x="4081" y="1"/>
                    <a:pt x="4013" y="16"/>
                    <a:pt x="3937" y="44"/>
                  </a:cubicBezTo>
                  <a:lnTo>
                    <a:pt x="401" y="2112"/>
                  </a:lnTo>
                  <a:cubicBezTo>
                    <a:pt x="168" y="2279"/>
                    <a:pt x="1" y="2579"/>
                    <a:pt x="1" y="2846"/>
                  </a:cubicBezTo>
                  <a:lnTo>
                    <a:pt x="1" y="6949"/>
                  </a:lnTo>
                  <a:cubicBezTo>
                    <a:pt x="1" y="7152"/>
                    <a:pt x="77" y="7248"/>
                    <a:pt x="198" y="7248"/>
                  </a:cubicBezTo>
                  <a:cubicBezTo>
                    <a:pt x="257" y="7248"/>
                    <a:pt x="325" y="7226"/>
                    <a:pt x="401" y="7182"/>
                  </a:cubicBezTo>
                  <a:lnTo>
                    <a:pt x="3937" y="5148"/>
                  </a:lnTo>
                  <a:cubicBezTo>
                    <a:pt x="4204" y="4981"/>
                    <a:pt x="4371" y="4681"/>
                    <a:pt x="4371" y="4380"/>
                  </a:cubicBezTo>
                  <a:lnTo>
                    <a:pt x="4371" y="311"/>
                  </a:lnTo>
                  <a:cubicBezTo>
                    <a:pt x="4371" y="96"/>
                    <a:pt x="4285" y="1"/>
                    <a:pt x="413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02;p61">
              <a:extLst>
                <a:ext uri="{FF2B5EF4-FFF2-40B4-BE49-F238E27FC236}">
                  <a16:creationId xmlns:a16="http://schemas.microsoft.com/office/drawing/2014/main" id="{8BD8CA9D-A7B9-4821-A50B-EFD887682419}"/>
                </a:ext>
              </a:extLst>
            </p:cNvPr>
            <p:cNvSpPr/>
            <p:nvPr/>
          </p:nvSpPr>
          <p:spPr>
            <a:xfrm>
              <a:off x="3716150" y="1609300"/>
              <a:ext cx="109275" cy="181425"/>
            </a:xfrm>
            <a:custGeom>
              <a:avLst/>
              <a:gdLst/>
              <a:ahLst/>
              <a:cxnLst/>
              <a:rect l="l" t="t" r="r" b="b"/>
              <a:pathLst>
                <a:path w="4371" h="7257" extrusionOk="0">
                  <a:moveTo>
                    <a:pt x="4155" y="1"/>
                  </a:moveTo>
                  <a:cubicBezTo>
                    <a:pt x="4101" y="1"/>
                    <a:pt x="4038" y="20"/>
                    <a:pt x="3970" y="59"/>
                  </a:cubicBezTo>
                  <a:lnTo>
                    <a:pt x="401" y="2127"/>
                  </a:lnTo>
                  <a:cubicBezTo>
                    <a:pt x="168" y="2294"/>
                    <a:pt x="1" y="2561"/>
                    <a:pt x="1" y="2861"/>
                  </a:cubicBezTo>
                  <a:lnTo>
                    <a:pt x="1" y="6964"/>
                  </a:lnTo>
                  <a:cubicBezTo>
                    <a:pt x="1" y="7151"/>
                    <a:pt x="83" y="7256"/>
                    <a:pt x="213" y="7256"/>
                  </a:cubicBezTo>
                  <a:cubicBezTo>
                    <a:pt x="268" y="7256"/>
                    <a:pt x="331" y="7237"/>
                    <a:pt x="401" y="7197"/>
                  </a:cubicBezTo>
                  <a:lnTo>
                    <a:pt x="3970" y="5163"/>
                  </a:lnTo>
                  <a:cubicBezTo>
                    <a:pt x="4204" y="4996"/>
                    <a:pt x="4371" y="4696"/>
                    <a:pt x="4371" y="4395"/>
                  </a:cubicBezTo>
                  <a:lnTo>
                    <a:pt x="4371" y="326"/>
                  </a:lnTo>
                  <a:cubicBezTo>
                    <a:pt x="4371" y="113"/>
                    <a:pt x="4287" y="1"/>
                    <a:pt x="415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03;p61">
              <a:extLst>
                <a:ext uri="{FF2B5EF4-FFF2-40B4-BE49-F238E27FC236}">
                  <a16:creationId xmlns:a16="http://schemas.microsoft.com/office/drawing/2014/main" id="{16451531-E424-4826-905D-C3AE4982A528}"/>
                </a:ext>
              </a:extLst>
            </p:cNvPr>
            <p:cNvSpPr/>
            <p:nvPr/>
          </p:nvSpPr>
          <p:spPr>
            <a:xfrm>
              <a:off x="3862100" y="1525075"/>
              <a:ext cx="109275" cy="181400"/>
            </a:xfrm>
            <a:custGeom>
              <a:avLst/>
              <a:gdLst/>
              <a:ahLst/>
              <a:cxnLst/>
              <a:rect l="l" t="t" r="r" b="b"/>
              <a:pathLst>
                <a:path w="4371" h="7256" extrusionOk="0">
                  <a:moveTo>
                    <a:pt x="4158" y="0"/>
                  </a:moveTo>
                  <a:cubicBezTo>
                    <a:pt x="4103" y="0"/>
                    <a:pt x="4040" y="19"/>
                    <a:pt x="3970" y="59"/>
                  </a:cubicBezTo>
                  <a:lnTo>
                    <a:pt x="401" y="2094"/>
                  </a:lnTo>
                  <a:cubicBezTo>
                    <a:pt x="167" y="2260"/>
                    <a:pt x="34" y="2561"/>
                    <a:pt x="0" y="2861"/>
                  </a:cubicBezTo>
                  <a:lnTo>
                    <a:pt x="0" y="6930"/>
                  </a:lnTo>
                  <a:cubicBezTo>
                    <a:pt x="0" y="7143"/>
                    <a:pt x="84" y="7255"/>
                    <a:pt x="216" y="7255"/>
                  </a:cubicBezTo>
                  <a:cubicBezTo>
                    <a:pt x="270" y="7255"/>
                    <a:pt x="332" y="7236"/>
                    <a:pt x="401" y="7197"/>
                  </a:cubicBezTo>
                  <a:lnTo>
                    <a:pt x="3970" y="5163"/>
                  </a:lnTo>
                  <a:cubicBezTo>
                    <a:pt x="4203" y="4996"/>
                    <a:pt x="4370" y="4696"/>
                    <a:pt x="4370" y="4395"/>
                  </a:cubicBezTo>
                  <a:lnTo>
                    <a:pt x="4370" y="292"/>
                  </a:lnTo>
                  <a:cubicBezTo>
                    <a:pt x="4370" y="105"/>
                    <a:pt x="4288" y="0"/>
                    <a:pt x="415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04;p61">
              <a:extLst>
                <a:ext uri="{FF2B5EF4-FFF2-40B4-BE49-F238E27FC236}">
                  <a16:creationId xmlns:a16="http://schemas.microsoft.com/office/drawing/2014/main" id="{D9A1253F-91AC-4AF9-BC12-781BFEDCE99A}"/>
                </a:ext>
              </a:extLst>
            </p:cNvPr>
            <p:cNvSpPr/>
            <p:nvPr/>
          </p:nvSpPr>
          <p:spPr>
            <a:xfrm>
              <a:off x="3569375" y="1863650"/>
              <a:ext cx="109275" cy="181425"/>
            </a:xfrm>
            <a:custGeom>
              <a:avLst/>
              <a:gdLst/>
              <a:ahLst/>
              <a:cxnLst/>
              <a:rect l="l" t="t" r="r" b="b"/>
              <a:pathLst>
                <a:path w="4371" h="7257" extrusionOk="0">
                  <a:moveTo>
                    <a:pt x="4143" y="1"/>
                  </a:moveTo>
                  <a:cubicBezTo>
                    <a:pt x="4084" y="1"/>
                    <a:pt x="4015" y="20"/>
                    <a:pt x="3937" y="59"/>
                  </a:cubicBezTo>
                  <a:lnTo>
                    <a:pt x="401" y="2127"/>
                  </a:lnTo>
                  <a:cubicBezTo>
                    <a:pt x="168" y="2294"/>
                    <a:pt x="1" y="2561"/>
                    <a:pt x="1" y="2861"/>
                  </a:cubicBezTo>
                  <a:lnTo>
                    <a:pt x="1" y="6964"/>
                  </a:lnTo>
                  <a:cubicBezTo>
                    <a:pt x="1" y="7151"/>
                    <a:pt x="83" y="7256"/>
                    <a:pt x="213" y="7256"/>
                  </a:cubicBezTo>
                  <a:cubicBezTo>
                    <a:pt x="268" y="7256"/>
                    <a:pt x="332" y="7237"/>
                    <a:pt x="401" y="7197"/>
                  </a:cubicBezTo>
                  <a:lnTo>
                    <a:pt x="3937" y="5163"/>
                  </a:lnTo>
                  <a:cubicBezTo>
                    <a:pt x="4204" y="4996"/>
                    <a:pt x="4371" y="4696"/>
                    <a:pt x="4371" y="4395"/>
                  </a:cubicBezTo>
                  <a:lnTo>
                    <a:pt x="4371" y="326"/>
                  </a:lnTo>
                  <a:cubicBezTo>
                    <a:pt x="4371" y="113"/>
                    <a:pt x="4287" y="1"/>
                    <a:pt x="414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05;p61">
              <a:extLst>
                <a:ext uri="{FF2B5EF4-FFF2-40B4-BE49-F238E27FC236}">
                  <a16:creationId xmlns:a16="http://schemas.microsoft.com/office/drawing/2014/main" id="{DC48AC9B-5A3B-403C-BF00-069BD2952183}"/>
                </a:ext>
              </a:extLst>
            </p:cNvPr>
            <p:cNvSpPr/>
            <p:nvPr/>
          </p:nvSpPr>
          <p:spPr>
            <a:xfrm>
              <a:off x="3716150" y="1778575"/>
              <a:ext cx="109275" cy="181050"/>
            </a:xfrm>
            <a:custGeom>
              <a:avLst/>
              <a:gdLst/>
              <a:ahLst/>
              <a:cxnLst/>
              <a:rect l="l" t="t" r="r" b="b"/>
              <a:pathLst>
                <a:path w="4371" h="7242" extrusionOk="0">
                  <a:moveTo>
                    <a:pt x="4159" y="1"/>
                  </a:moveTo>
                  <a:cubicBezTo>
                    <a:pt x="4104" y="1"/>
                    <a:pt x="4040" y="20"/>
                    <a:pt x="3970" y="59"/>
                  </a:cubicBezTo>
                  <a:lnTo>
                    <a:pt x="401" y="2094"/>
                  </a:lnTo>
                  <a:cubicBezTo>
                    <a:pt x="168" y="2261"/>
                    <a:pt x="1" y="2561"/>
                    <a:pt x="1" y="2861"/>
                  </a:cubicBezTo>
                  <a:lnTo>
                    <a:pt x="1" y="6931"/>
                  </a:lnTo>
                  <a:cubicBezTo>
                    <a:pt x="1" y="7146"/>
                    <a:pt x="86" y="7241"/>
                    <a:pt x="221" y="7241"/>
                  </a:cubicBezTo>
                  <a:cubicBezTo>
                    <a:pt x="274" y="7241"/>
                    <a:pt x="335" y="7226"/>
                    <a:pt x="401" y="7198"/>
                  </a:cubicBezTo>
                  <a:lnTo>
                    <a:pt x="3970" y="5130"/>
                  </a:lnTo>
                  <a:cubicBezTo>
                    <a:pt x="4204" y="4963"/>
                    <a:pt x="4371" y="4696"/>
                    <a:pt x="4371" y="4396"/>
                  </a:cubicBezTo>
                  <a:lnTo>
                    <a:pt x="4371" y="293"/>
                  </a:lnTo>
                  <a:cubicBezTo>
                    <a:pt x="4371" y="106"/>
                    <a:pt x="4289" y="1"/>
                    <a:pt x="415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06;p61">
              <a:extLst>
                <a:ext uri="{FF2B5EF4-FFF2-40B4-BE49-F238E27FC236}">
                  <a16:creationId xmlns:a16="http://schemas.microsoft.com/office/drawing/2014/main" id="{CCBE8454-D6C5-4F4D-92C5-9CF1B1F0DDB6}"/>
                </a:ext>
              </a:extLst>
            </p:cNvPr>
            <p:cNvSpPr/>
            <p:nvPr/>
          </p:nvSpPr>
          <p:spPr>
            <a:xfrm>
              <a:off x="3862100" y="1693900"/>
              <a:ext cx="109275" cy="181225"/>
            </a:xfrm>
            <a:custGeom>
              <a:avLst/>
              <a:gdLst/>
              <a:ahLst/>
              <a:cxnLst/>
              <a:rect l="l" t="t" r="r" b="b"/>
              <a:pathLst>
                <a:path w="4371" h="7249" extrusionOk="0">
                  <a:moveTo>
                    <a:pt x="4150" y="1"/>
                  </a:moveTo>
                  <a:cubicBezTo>
                    <a:pt x="4097" y="1"/>
                    <a:pt x="4036" y="16"/>
                    <a:pt x="3970" y="44"/>
                  </a:cubicBezTo>
                  <a:lnTo>
                    <a:pt x="401" y="2112"/>
                  </a:lnTo>
                  <a:cubicBezTo>
                    <a:pt x="167" y="2279"/>
                    <a:pt x="34" y="2579"/>
                    <a:pt x="0" y="2846"/>
                  </a:cubicBezTo>
                  <a:lnTo>
                    <a:pt x="0" y="6949"/>
                  </a:lnTo>
                  <a:cubicBezTo>
                    <a:pt x="0" y="7152"/>
                    <a:pt x="76" y="7248"/>
                    <a:pt x="198" y="7248"/>
                  </a:cubicBezTo>
                  <a:cubicBezTo>
                    <a:pt x="256" y="7248"/>
                    <a:pt x="325" y="7226"/>
                    <a:pt x="401" y="7182"/>
                  </a:cubicBezTo>
                  <a:lnTo>
                    <a:pt x="3970" y="5148"/>
                  </a:lnTo>
                  <a:cubicBezTo>
                    <a:pt x="4203" y="4981"/>
                    <a:pt x="4370" y="4681"/>
                    <a:pt x="4370" y="4380"/>
                  </a:cubicBezTo>
                  <a:lnTo>
                    <a:pt x="4370" y="311"/>
                  </a:lnTo>
                  <a:cubicBezTo>
                    <a:pt x="4370" y="96"/>
                    <a:pt x="4285" y="1"/>
                    <a:pt x="415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07;p61">
              <a:extLst>
                <a:ext uri="{FF2B5EF4-FFF2-40B4-BE49-F238E27FC236}">
                  <a16:creationId xmlns:a16="http://schemas.microsoft.com/office/drawing/2014/main" id="{7D8C7C93-5423-4450-97E1-5152E87B56A8}"/>
                </a:ext>
              </a:extLst>
            </p:cNvPr>
            <p:cNvSpPr/>
            <p:nvPr/>
          </p:nvSpPr>
          <p:spPr>
            <a:xfrm>
              <a:off x="3569375" y="2032925"/>
              <a:ext cx="109275" cy="181050"/>
            </a:xfrm>
            <a:custGeom>
              <a:avLst/>
              <a:gdLst/>
              <a:ahLst/>
              <a:cxnLst/>
              <a:rect l="l" t="t" r="r" b="b"/>
              <a:pathLst>
                <a:path w="4371" h="7242" extrusionOk="0">
                  <a:moveTo>
                    <a:pt x="4148" y="1"/>
                  </a:moveTo>
                  <a:cubicBezTo>
                    <a:pt x="4087" y="1"/>
                    <a:pt x="4017" y="20"/>
                    <a:pt x="3937" y="59"/>
                  </a:cubicBezTo>
                  <a:lnTo>
                    <a:pt x="401" y="2094"/>
                  </a:lnTo>
                  <a:cubicBezTo>
                    <a:pt x="168" y="2261"/>
                    <a:pt x="1" y="2561"/>
                    <a:pt x="1" y="2861"/>
                  </a:cubicBezTo>
                  <a:lnTo>
                    <a:pt x="1" y="6931"/>
                  </a:lnTo>
                  <a:cubicBezTo>
                    <a:pt x="1" y="7146"/>
                    <a:pt x="87" y="7241"/>
                    <a:pt x="221" y="7241"/>
                  </a:cubicBezTo>
                  <a:cubicBezTo>
                    <a:pt x="274" y="7241"/>
                    <a:pt x="335" y="7226"/>
                    <a:pt x="401" y="7198"/>
                  </a:cubicBezTo>
                  <a:lnTo>
                    <a:pt x="3937" y="5130"/>
                  </a:lnTo>
                  <a:cubicBezTo>
                    <a:pt x="4204" y="4963"/>
                    <a:pt x="4371" y="4663"/>
                    <a:pt x="4371" y="4396"/>
                  </a:cubicBezTo>
                  <a:lnTo>
                    <a:pt x="4371" y="293"/>
                  </a:lnTo>
                  <a:cubicBezTo>
                    <a:pt x="4371" y="106"/>
                    <a:pt x="4289" y="1"/>
                    <a:pt x="4148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08;p61">
              <a:extLst>
                <a:ext uri="{FF2B5EF4-FFF2-40B4-BE49-F238E27FC236}">
                  <a16:creationId xmlns:a16="http://schemas.microsoft.com/office/drawing/2014/main" id="{0C96C4AD-DD2D-4B4D-9C29-F533C0C4C6EE}"/>
                </a:ext>
              </a:extLst>
            </p:cNvPr>
            <p:cNvSpPr/>
            <p:nvPr/>
          </p:nvSpPr>
          <p:spPr>
            <a:xfrm>
              <a:off x="3716150" y="1948525"/>
              <a:ext cx="109275" cy="180925"/>
            </a:xfrm>
            <a:custGeom>
              <a:avLst/>
              <a:gdLst/>
              <a:ahLst/>
              <a:cxnLst/>
              <a:rect l="l" t="t" r="r" b="b"/>
              <a:pathLst>
                <a:path w="4371" h="7237" extrusionOk="0">
                  <a:moveTo>
                    <a:pt x="4173" y="1"/>
                  </a:moveTo>
                  <a:cubicBezTo>
                    <a:pt x="4115" y="1"/>
                    <a:pt x="4046" y="23"/>
                    <a:pt x="3970" y="66"/>
                  </a:cubicBezTo>
                  <a:lnTo>
                    <a:pt x="401" y="2101"/>
                  </a:lnTo>
                  <a:cubicBezTo>
                    <a:pt x="168" y="2268"/>
                    <a:pt x="1" y="2501"/>
                    <a:pt x="1" y="2835"/>
                  </a:cubicBezTo>
                  <a:lnTo>
                    <a:pt x="1" y="6938"/>
                  </a:lnTo>
                  <a:cubicBezTo>
                    <a:pt x="1" y="7141"/>
                    <a:pt x="77" y="7237"/>
                    <a:pt x="198" y="7237"/>
                  </a:cubicBezTo>
                  <a:cubicBezTo>
                    <a:pt x="257" y="7237"/>
                    <a:pt x="325" y="7215"/>
                    <a:pt x="401" y="7171"/>
                  </a:cubicBezTo>
                  <a:lnTo>
                    <a:pt x="3970" y="5137"/>
                  </a:lnTo>
                  <a:cubicBezTo>
                    <a:pt x="4204" y="4970"/>
                    <a:pt x="4371" y="4670"/>
                    <a:pt x="4371" y="4403"/>
                  </a:cubicBezTo>
                  <a:lnTo>
                    <a:pt x="4371" y="300"/>
                  </a:lnTo>
                  <a:cubicBezTo>
                    <a:pt x="4371" y="97"/>
                    <a:pt x="4295" y="1"/>
                    <a:pt x="417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09;p61">
              <a:extLst>
                <a:ext uri="{FF2B5EF4-FFF2-40B4-BE49-F238E27FC236}">
                  <a16:creationId xmlns:a16="http://schemas.microsoft.com/office/drawing/2014/main" id="{FD0BEFD3-DD85-434D-B5EF-11A862252B9C}"/>
                </a:ext>
              </a:extLst>
            </p:cNvPr>
            <p:cNvSpPr/>
            <p:nvPr/>
          </p:nvSpPr>
          <p:spPr>
            <a:xfrm>
              <a:off x="3862100" y="1863650"/>
              <a:ext cx="109275" cy="181425"/>
            </a:xfrm>
            <a:custGeom>
              <a:avLst/>
              <a:gdLst/>
              <a:ahLst/>
              <a:cxnLst/>
              <a:rect l="l" t="t" r="r" b="b"/>
              <a:pathLst>
                <a:path w="4371" h="7257" extrusionOk="0">
                  <a:moveTo>
                    <a:pt x="4155" y="1"/>
                  </a:moveTo>
                  <a:cubicBezTo>
                    <a:pt x="4100" y="1"/>
                    <a:pt x="4038" y="20"/>
                    <a:pt x="3970" y="59"/>
                  </a:cubicBezTo>
                  <a:lnTo>
                    <a:pt x="401" y="2127"/>
                  </a:lnTo>
                  <a:cubicBezTo>
                    <a:pt x="167" y="2294"/>
                    <a:pt x="34" y="2561"/>
                    <a:pt x="0" y="2861"/>
                  </a:cubicBezTo>
                  <a:lnTo>
                    <a:pt x="0" y="6964"/>
                  </a:lnTo>
                  <a:cubicBezTo>
                    <a:pt x="0" y="7151"/>
                    <a:pt x="82" y="7256"/>
                    <a:pt x="212" y="7256"/>
                  </a:cubicBezTo>
                  <a:cubicBezTo>
                    <a:pt x="267" y="7256"/>
                    <a:pt x="331" y="7237"/>
                    <a:pt x="401" y="7197"/>
                  </a:cubicBezTo>
                  <a:lnTo>
                    <a:pt x="3970" y="5163"/>
                  </a:lnTo>
                  <a:cubicBezTo>
                    <a:pt x="4203" y="4996"/>
                    <a:pt x="4370" y="4696"/>
                    <a:pt x="4370" y="4395"/>
                  </a:cubicBezTo>
                  <a:lnTo>
                    <a:pt x="4370" y="326"/>
                  </a:lnTo>
                  <a:cubicBezTo>
                    <a:pt x="4370" y="113"/>
                    <a:pt x="4286" y="1"/>
                    <a:pt x="415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10;p61">
              <a:extLst>
                <a:ext uri="{FF2B5EF4-FFF2-40B4-BE49-F238E27FC236}">
                  <a16:creationId xmlns:a16="http://schemas.microsoft.com/office/drawing/2014/main" id="{293323D2-D4DE-428F-938E-65E2B2E8C3A5}"/>
                </a:ext>
              </a:extLst>
            </p:cNvPr>
            <p:cNvSpPr/>
            <p:nvPr/>
          </p:nvSpPr>
          <p:spPr>
            <a:xfrm>
              <a:off x="2356850" y="2920025"/>
              <a:ext cx="1130825" cy="699700"/>
            </a:xfrm>
            <a:custGeom>
              <a:avLst/>
              <a:gdLst/>
              <a:ahLst/>
              <a:cxnLst/>
              <a:rect l="l" t="t" r="r" b="b"/>
              <a:pathLst>
                <a:path w="45233" h="27988" extrusionOk="0">
                  <a:moveTo>
                    <a:pt x="45233" y="1"/>
                  </a:moveTo>
                  <a:lnTo>
                    <a:pt x="1" y="26119"/>
                  </a:lnTo>
                  <a:lnTo>
                    <a:pt x="1" y="27987"/>
                  </a:lnTo>
                  <a:lnTo>
                    <a:pt x="45233" y="1835"/>
                  </a:lnTo>
                  <a:lnTo>
                    <a:pt x="4523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11;p61">
              <a:extLst>
                <a:ext uri="{FF2B5EF4-FFF2-40B4-BE49-F238E27FC236}">
                  <a16:creationId xmlns:a16="http://schemas.microsoft.com/office/drawing/2014/main" id="{78901A7F-E31A-4AE1-9ECF-0F403E21EA03}"/>
                </a:ext>
              </a:extLst>
            </p:cNvPr>
            <p:cNvSpPr/>
            <p:nvPr/>
          </p:nvSpPr>
          <p:spPr>
            <a:xfrm>
              <a:off x="2356850" y="2639825"/>
              <a:ext cx="1130825" cy="885675"/>
            </a:xfrm>
            <a:custGeom>
              <a:avLst/>
              <a:gdLst/>
              <a:ahLst/>
              <a:cxnLst/>
              <a:rect l="l" t="t" r="r" b="b"/>
              <a:pathLst>
                <a:path w="45233" h="35427" extrusionOk="0">
                  <a:moveTo>
                    <a:pt x="45233" y="1"/>
                  </a:moveTo>
                  <a:lnTo>
                    <a:pt x="39696" y="8807"/>
                  </a:lnTo>
                  <a:lnTo>
                    <a:pt x="38095" y="5805"/>
                  </a:lnTo>
                  <a:lnTo>
                    <a:pt x="33858" y="11976"/>
                  </a:lnTo>
                  <a:lnTo>
                    <a:pt x="30723" y="6539"/>
                  </a:lnTo>
                  <a:lnTo>
                    <a:pt x="26219" y="16012"/>
                  </a:lnTo>
                  <a:lnTo>
                    <a:pt x="22483" y="14444"/>
                  </a:lnTo>
                  <a:lnTo>
                    <a:pt x="17747" y="21483"/>
                  </a:lnTo>
                  <a:lnTo>
                    <a:pt x="14544" y="19581"/>
                  </a:lnTo>
                  <a:lnTo>
                    <a:pt x="12410" y="22083"/>
                  </a:lnTo>
                  <a:lnTo>
                    <a:pt x="7840" y="19448"/>
                  </a:lnTo>
                  <a:lnTo>
                    <a:pt x="4004" y="26553"/>
                  </a:lnTo>
                  <a:lnTo>
                    <a:pt x="1" y="24285"/>
                  </a:lnTo>
                  <a:lnTo>
                    <a:pt x="1" y="35426"/>
                  </a:lnTo>
                  <a:lnTo>
                    <a:pt x="45233" y="9341"/>
                  </a:lnTo>
                  <a:lnTo>
                    <a:pt x="45233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12;p61">
              <a:extLst>
                <a:ext uri="{FF2B5EF4-FFF2-40B4-BE49-F238E27FC236}">
                  <a16:creationId xmlns:a16="http://schemas.microsoft.com/office/drawing/2014/main" id="{44860313-6A37-4353-937C-1BF381C8B1CC}"/>
                </a:ext>
              </a:extLst>
            </p:cNvPr>
            <p:cNvSpPr/>
            <p:nvPr/>
          </p:nvSpPr>
          <p:spPr>
            <a:xfrm>
              <a:off x="2356850" y="2406325"/>
              <a:ext cx="1130825" cy="863150"/>
            </a:xfrm>
            <a:custGeom>
              <a:avLst/>
              <a:gdLst/>
              <a:ahLst/>
              <a:cxnLst/>
              <a:rect l="l" t="t" r="r" b="b"/>
              <a:pathLst>
                <a:path w="45233" h="34526" extrusionOk="0">
                  <a:moveTo>
                    <a:pt x="45233" y="1"/>
                  </a:moveTo>
                  <a:lnTo>
                    <a:pt x="39529" y="8940"/>
                  </a:lnTo>
                  <a:lnTo>
                    <a:pt x="37194" y="4671"/>
                  </a:lnTo>
                  <a:lnTo>
                    <a:pt x="33925" y="10275"/>
                  </a:lnTo>
                  <a:lnTo>
                    <a:pt x="30723" y="8440"/>
                  </a:lnTo>
                  <a:lnTo>
                    <a:pt x="27487" y="14011"/>
                  </a:lnTo>
                  <a:lnTo>
                    <a:pt x="24251" y="12143"/>
                  </a:lnTo>
                  <a:lnTo>
                    <a:pt x="19381" y="20549"/>
                  </a:lnTo>
                  <a:lnTo>
                    <a:pt x="16179" y="17780"/>
                  </a:lnTo>
                  <a:lnTo>
                    <a:pt x="12977" y="22383"/>
                  </a:lnTo>
                  <a:lnTo>
                    <a:pt x="7906" y="19615"/>
                  </a:lnTo>
                  <a:lnTo>
                    <a:pt x="3837" y="26486"/>
                  </a:lnTo>
                  <a:lnTo>
                    <a:pt x="1" y="24285"/>
                  </a:lnTo>
                  <a:lnTo>
                    <a:pt x="1" y="32557"/>
                  </a:lnTo>
                  <a:lnTo>
                    <a:pt x="3703" y="34525"/>
                  </a:lnTo>
                  <a:lnTo>
                    <a:pt x="7573" y="27354"/>
                  </a:lnTo>
                  <a:lnTo>
                    <a:pt x="12176" y="30022"/>
                  </a:lnTo>
                  <a:lnTo>
                    <a:pt x="14244" y="27621"/>
                  </a:lnTo>
                  <a:lnTo>
                    <a:pt x="17480" y="29489"/>
                  </a:lnTo>
                  <a:lnTo>
                    <a:pt x="22083" y="22717"/>
                  </a:lnTo>
                  <a:lnTo>
                    <a:pt x="25852" y="24285"/>
                  </a:lnTo>
                  <a:lnTo>
                    <a:pt x="30723" y="14011"/>
                  </a:lnTo>
                  <a:lnTo>
                    <a:pt x="33925" y="19615"/>
                  </a:lnTo>
                  <a:lnTo>
                    <a:pt x="38228" y="13377"/>
                  </a:lnTo>
                  <a:lnTo>
                    <a:pt x="39762" y="16446"/>
                  </a:lnTo>
                  <a:lnTo>
                    <a:pt x="45233" y="7773"/>
                  </a:lnTo>
                  <a:lnTo>
                    <a:pt x="45233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13;p61">
              <a:extLst>
                <a:ext uri="{FF2B5EF4-FFF2-40B4-BE49-F238E27FC236}">
                  <a16:creationId xmlns:a16="http://schemas.microsoft.com/office/drawing/2014/main" id="{3A03E66D-97DB-4947-AF2F-9FE74220CDE6}"/>
                </a:ext>
              </a:extLst>
            </p:cNvPr>
            <p:cNvSpPr/>
            <p:nvPr/>
          </p:nvSpPr>
          <p:spPr>
            <a:xfrm>
              <a:off x="3559375" y="2116950"/>
              <a:ext cx="422825" cy="252725"/>
            </a:xfrm>
            <a:custGeom>
              <a:avLst/>
              <a:gdLst/>
              <a:ahLst/>
              <a:cxnLst/>
              <a:rect l="l" t="t" r="r" b="b"/>
              <a:pathLst>
                <a:path w="16913" h="10109" extrusionOk="0">
                  <a:moveTo>
                    <a:pt x="16501" y="1"/>
                  </a:moveTo>
                  <a:cubicBezTo>
                    <a:pt x="16451" y="1"/>
                    <a:pt x="16398" y="12"/>
                    <a:pt x="16346" y="34"/>
                  </a:cubicBezTo>
                  <a:lnTo>
                    <a:pt x="167" y="9374"/>
                  </a:lnTo>
                  <a:cubicBezTo>
                    <a:pt x="101" y="9441"/>
                    <a:pt x="1" y="9541"/>
                    <a:pt x="1" y="9674"/>
                  </a:cubicBezTo>
                  <a:cubicBezTo>
                    <a:pt x="1" y="9875"/>
                    <a:pt x="167" y="10075"/>
                    <a:pt x="401" y="10108"/>
                  </a:cubicBezTo>
                  <a:cubicBezTo>
                    <a:pt x="468" y="10108"/>
                    <a:pt x="501" y="10108"/>
                    <a:pt x="601" y="10075"/>
                  </a:cubicBezTo>
                  <a:lnTo>
                    <a:pt x="16779" y="735"/>
                  </a:lnTo>
                  <a:cubicBezTo>
                    <a:pt x="16846" y="601"/>
                    <a:pt x="16913" y="501"/>
                    <a:pt x="16846" y="334"/>
                  </a:cubicBezTo>
                  <a:cubicBezTo>
                    <a:pt x="16820" y="128"/>
                    <a:pt x="16674" y="1"/>
                    <a:pt x="165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14;p61">
              <a:extLst>
                <a:ext uri="{FF2B5EF4-FFF2-40B4-BE49-F238E27FC236}">
                  <a16:creationId xmlns:a16="http://schemas.microsoft.com/office/drawing/2014/main" id="{090106DA-A891-4B49-B04B-1D5F83F34355}"/>
                </a:ext>
              </a:extLst>
            </p:cNvPr>
            <p:cNvSpPr/>
            <p:nvPr/>
          </p:nvSpPr>
          <p:spPr>
            <a:xfrm>
              <a:off x="3559375" y="2210750"/>
              <a:ext cx="422825" cy="253150"/>
            </a:xfrm>
            <a:custGeom>
              <a:avLst/>
              <a:gdLst/>
              <a:ahLst/>
              <a:cxnLst/>
              <a:rect l="l" t="t" r="r" b="b"/>
              <a:pathLst>
                <a:path w="16913" h="10126" extrusionOk="0">
                  <a:moveTo>
                    <a:pt x="16467" y="1"/>
                  </a:moveTo>
                  <a:cubicBezTo>
                    <a:pt x="16427" y="1"/>
                    <a:pt x="16386" y="7"/>
                    <a:pt x="16346" y="18"/>
                  </a:cubicBezTo>
                  <a:lnTo>
                    <a:pt x="167" y="9358"/>
                  </a:lnTo>
                  <a:cubicBezTo>
                    <a:pt x="101" y="9458"/>
                    <a:pt x="1" y="9525"/>
                    <a:pt x="1" y="9658"/>
                  </a:cubicBezTo>
                  <a:cubicBezTo>
                    <a:pt x="1" y="9859"/>
                    <a:pt x="167" y="10092"/>
                    <a:pt x="401" y="10125"/>
                  </a:cubicBezTo>
                  <a:cubicBezTo>
                    <a:pt x="468" y="10125"/>
                    <a:pt x="501" y="10092"/>
                    <a:pt x="601" y="10092"/>
                  </a:cubicBezTo>
                  <a:lnTo>
                    <a:pt x="16779" y="752"/>
                  </a:lnTo>
                  <a:cubicBezTo>
                    <a:pt x="16846" y="619"/>
                    <a:pt x="16913" y="485"/>
                    <a:pt x="16846" y="318"/>
                  </a:cubicBezTo>
                  <a:cubicBezTo>
                    <a:pt x="16819" y="126"/>
                    <a:pt x="16654" y="1"/>
                    <a:pt x="164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15;p61">
              <a:extLst>
                <a:ext uri="{FF2B5EF4-FFF2-40B4-BE49-F238E27FC236}">
                  <a16:creationId xmlns:a16="http://schemas.microsoft.com/office/drawing/2014/main" id="{62768827-3CB8-4E22-8B87-43992E985761}"/>
                </a:ext>
              </a:extLst>
            </p:cNvPr>
            <p:cNvSpPr/>
            <p:nvPr/>
          </p:nvSpPr>
          <p:spPr>
            <a:xfrm>
              <a:off x="3559375" y="2303750"/>
              <a:ext cx="422825" cy="252725"/>
            </a:xfrm>
            <a:custGeom>
              <a:avLst/>
              <a:gdLst/>
              <a:ahLst/>
              <a:cxnLst/>
              <a:rect l="l" t="t" r="r" b="b"/>
              <a:pathLst>
                <a:path w="16913" h="10109" extrusionOk="0">
                  <a:moveTo>
                    <a:pt x="16504" y="1"/>
                  </a:moveTo>
                  <a:cubicBezTo>
                    <a:pt x="16453" y="1"/>
                    <a:pt x="16399" y="11"/>
                    <a:pt x="16346" y="34"/>
                  </a:cubicBezTo>
                  <a:lnTo>
                    <a:pt x="167" y="9374"/>
                  </a:lnTo>
                  <a:cubicBezTo>
                    <a:pt x="101" y="9441"/>
                    <a:pt x="1" y="9541"/>
                    <a:pt x="1" y="9641"/>
                  </a:cubicBezTo>
                  <a:cubicBezTo>
                    <a:pt x="1" y="9875"/>
                    <a:pt x="167" y="10075"/>
                    <a:pt x="401" y="10108"/>
                  </a:cubicBezTo>
                  <a:cubicBezTo>
                    <a:pt x="468" y="10108"/>
                    <a:pt x="501" y="10108"/>
                    <a:pt x="601" y="10075"/>
                  </a:cubicBezTo>
                  <a:lnTo>
                    <a:pt x="16779" y="735"/>
                  </a:lnTo>
                  <a:cubicBezTo>
                    <a:pt x="16846" y="601"/>
                    <a:pt x="16913" y="468"/>
                    <a:pt x="16846" y="301"/>
                  </a:cubicBezTo>
                  <a:cubicBezTo>
                    <a:pt x="16820" y="121"/>
                    <a:pt x="16676" y="1"/>
                    <a:pt x="165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16;p61">
              <a:extLst>
                <a:ext uri="{FF2B5EF4-FFF2-40B4-BE49-F238E27FC236}">
                  <a16:creationId xmlns:a16="http://schemas.microsoft.com/office/drawing/2014/main" id="{EF8BB5E6-97F3-42AE-8688-61C6BBD52E38}"/>
                </a:ext>
              </a:extLst>
            </p:cNvPr>
            <p:cNvSpPr/>
            <p:nvPr/>
          </p:nvSpPr>
          <p:spPr>
            <a:xfrm>
              <a:off x="3559375" y="2397175"/>
              <a:ext cx="424500" cy="253525"/>
            </a:xfrm>
            <a:custGeom>
              <a:avLst/>
              <a:gdLst/>
              <a:ahLst/>
              <a:cxnLst/>
              <a:rect l="l" t="t" r="r" b="b"/>
              <a:pathLst>
                <a:path w="16980" h="10141" extrusionOk="0">
                  <a:moveTo>
                    <a:pt x="16556" y="1"/>
                  </a:moveTo>
                  <a:cubicBezTo>
                    <a:pt x="16490" y="1"/>
                    <a:pt x="16420" y="12"/>
                    <a:pt x="16346" y="33"/>
                  </a:cubicBezTo>
                  <a:lnTo>
                    <a:pt x="167" y="9373"/>
                  </a:lnTo>
                  <a:cubicBezTo>
                    <a:pt x="101" y="9473"/>
                    <a:pt x="1" y="9540"/>
                    <a:pt x="1" y="9673"/>
                  </a:cubicBezTo>
                  <a:cubicBezTo>
                    <a:pt x="1" y="9874"/>
                    <a:pt x="167" y="10074"/>
                    <a:pt x="401" y="10140"/>
                  </a:cubicBezTo>
                  <a:cubicBezTo>
                    <a:pt x="434" y="10140"/>
                    <a:pt x="501" y="10074"/>
                    <a:pt x="601" y="10040"/>
                  </a:cubicBezTo>
                  <a:lnTo>
                    <a:pt x="16779" y="700"/>
                  </a:lnTo>
                  <a:cubicBezTo>
                    <a:pt x="16946" y="567"/>
                    <a:pt x="16979" y="367"/>
                    <a:pt x="16913" y="167"/>
                  </a:cubicBezTo>
                  <a:cubicBezTo>
                    <a:pt x="16822" y="53"/>
                    <a:pt x="16699" y="1"/>
                    <a:pt x="165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17;p61">
              <a:extLst>
                <a:ext uri="{FF2B5EF4-FFF2-40B4-BE49-F238E27FC236}">
                  <a16:creationId xmlns:a16="http://schemas.microsoft.com/office/drawing/2014/main" id="{BA42B187-3EE3-4869-89F0-2F78DF0E04A4}"/>
                </a:ext>
              </a:extLst>
            </p:cNvPr>
            <p:cNvSpPr/>
            <p:nvPr/>
          </p:nvSpPr>
          <p:spPr>
            <a:xfrm>
              <a:off x="3559375" y="2489750"/>
              <a:ext cx="424500" cy="253525"/>
            </a:xfrm>
            <a:custGeom>
              <a:avLst/>
              <a:gdLst/>
              <a:ahLst/>
              <a:cxnLst/>
              <a:rect l="l" t="t" r="r" b="b"/>
              <a:pathLst>
                <a:path w="16980" h="10141" extrusionOk="0">
                  <a:moveTo>
                    <a:pt x="16556" y="1"/>
                  </a:moveTo>
                  <a:cubicBezTo>
                    <a:pt x="16490" y="1"/>
                    <a:pt x="16420" y="12"/>
                    <a:pt x="16346" y="33"/>
                  </a:cubicBezTo>
                  <a:lnTo>
                    <a:pt x="167" y="9373"/>
                  </a:lnTo>
                  <a:cubicBezTo>
                    <a:pt x="101" y="9473"/>
                    <a:pt x="1" y="9540"/>
                    <a:pt x="1" y="9673"/>
                  </a:cubicBezTo>
                  <a:cubicBezTo>
                    <a:pt x="1" y="9873"/>
                    <a:pt x="167" y="10107"/>
                    <a:pt x="401" y="10140"/>
                  </a:cubicBezTo>
                  <a:cubicBezTo>
                    <a:pt x="434" y="10140"/>
                    <a:pt x="501" y="10140"/>
                    <a:pt x="601" y="10040"/>
                  </a:cubicBezTo>
                  <a:lnTo>
                    <a:pt x="16779" y="700"/>
                  </a:lnTo>
                  <a:cubicBezTo>
                    <a:pt x="16946" y="600"/>
                    <a:pt x="16979" y="366"/>
                    <a:pt x="16913" y="166"/>
                  </a:cubicBezTo>
                  <a:cubicBezTo>
                    <a:pt x="16822" y="52"/>
                    <a:pt x="16699" y="1"/>
                    <a:pt x="165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18;p61">
              <a:extLst>
                <a:ext uri="{FF2B5EF4-FFF2-40B4-BE49-F238E27FC236}">
                  <a16:creationId xmlns:a16="http://schemas.microsoft.com/office/drawing/2014/main" id="{596561D9-F1AB-4BB1-8EA5-5A39E8B6A7E5}"/>
                </a:ext>
              </a:extLst>
            </p:cNvPr>
            <p:cNvSpPr/>
            <p:nvPr/>
          </p:nvSpPr>
          <p:spPr>
            <a:xfrm>
              <a:off x="3559375" y="2583625"/>
              <a:ext cx="424500" cy="253050"/>
            </a:xfrm>
            <a:custGeom>
              <a:avLst/>
              <a:gdLst/>
              <a:ahLst/>
              <a:cxnLst/>
              <a:rect l="l" t="t" r="r" b="b"/>
              <a:pathLst>
                <a:path w="16980" h="10122" extrusionOk="0">
                  <a:moveTo>
                    <a:pt x="16559" y="0"/>
                  </a:moveTo>
                  <a:cubicBezTo>
                    <a:pt x="16492" y="0"/>
                    <a:pt x="16421" y="15"/>
                    <a:pt x="16346" y="47"/>
                  </a:cubicBezTo>
                  <a:lnTo>
                    <a:pt x="167" y="9387"/>
                  </a:lnTo>
                  <a:cubicBezTo>
                    <a:pt x="101" y="9454"/>
                    <a:pt x="1" y="9554"/>
                    <a:pt x="1" y="9687"/>
                  </a:cubicBezTo>
                  <a:cubicBezTo>
                    <a:pt x="1" y="9888"/>
                    <a:pt x="167" y="10088"/>
                    <a:pt x="401" y="10121"/>
                  </a:cubicBezTo>
                  <a:cubicBezTo>
                    <a:pt x="434" y="10121"/>
                    <a:pt x="501" y="10088"/>
                    <a:pt x="601" y="10054"/>
                  </a:cubicBezTo>
                  <a:lnTo>
                    <a:pt x="16779" y="714"/>
                  </a:lnTo>
                  <a:cubicBezTo>
                    <a:pt x="16946" y="581"/>
                    <a:pt x="16979" y="381"/>
                    <a:pt x="16913" y="181"/>
                  </a:cubicBezTo>
                  <a:cubicBezTo>
                    <a:pt x="16822" y="67"/>
                    <a:pt x="16701" y="0"/>
                    <a:pt x="165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19;p61">
              <a:extLst>
                <a:ext uri="{FF2B5EF4-FFF2-40B4-BE49-F238E27FC236}">
                  <a16:creationId xmlns:a16="http://schemas.microsoft.com/office/drawing/2014/main" id="{3CED30C6-3B17-4F12-B337-55554CD5A7DA}"/>
                </a:ext>
              </a:extLst>
            </p:cNvPr>
            <p:cNvSpPr/>
            <p:nvPr/>
          </p:nvSpPr>
          <p:spPr>
            <a:xfrm>
              <a:off x="3559375" y="2676925"/>
              <a:ext cx="422825" cy="253150"/>
            </a:xfrm>
            <a:custGeom>
              <a:avLst/>
              <a:gdLst/>
              <a:ahLst/>
              <a:cxnLst/>
              <a:rect l="l" t="t" r="r" b="b"/>
              <a:pathLst>
                <a:path w="16913" h="10126" extrusionOk="0">
                  <a:moveTo>
                    <a:pt x="16467" y="1"/>
                  </a:moveTo>
                  <a:cubicBezTo>
                    <a:pt x="16427" y="1"/>
                    <a:pt x="16386" y="6"/>
                    <a:pt x="16346" y="18"/>
                  </a:cubicBezTo>
                  <a:lnTo>
                    <a:pt x="167" y="9358"/>
                  </a:lnTo>
                  <a:cubicBezTo>
                    <a:pt x="101" y="9425"/>
                    <a:pt x="1" y="9525"/>
                    <a:pt x="1" y="9658"/>
                  </a:cubicBezTo>
                  <a:cubicBezTo>
                    <a:pt x="1" y="9858"/>
                    <a:pt x="167" y="10058"/>
                    <a:pt x="401" y="10125"/>
                  </a:cubicBezTo>
                  <a:cubicBezTo>
                    <a:pt x="468" y="10125"/>
                    <a:pt x="501" y="10125"/>
                    <a:pt x="601" y="10058"/>
                  </a:cubicBezTo>
                  <a:lnTo>
                    <a:pt x="16779" y="718"/>
                  </a:lnTo>
                  <a:cubicBezTo>
                    <a:pt x="16846" y="585"/>
                    <a:pt x="16913" y="418"/>
                    <a:pt x="16846" y="318"/>
                  </a:cubicBezTo>
                  <a:cubicBezTo>
                    <a:pt x="16819" y="125"/>
                    <a:pt x="16654" y="1"/>
                    <a:pt x="164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20;p61">
              <a:extLst>
                <a:ext uri="{FF2B5EF4-FFF2-40B4-BE49-F238E27FC236}">
                  <a16:creationId xmlns:a16="http://schemas.microsoft.com/office/drawing/2014/main" id="{640C282E-8EAB-48C4-9600-D661FFC6E637}"/>
                </a:ext>
              </a:extLst>
            </p:cNvPr>
            <p:cNvSpPr/>
            <p:nvPr/>
          </p:nvSpPr>
          <p:spPr>
            <a:xfrm>
              <a:off x="2345175" y="3778150"/>
              <a:ext cx="2132375" cy="1270100"/>
            </a:xfrm>
            <a:custGeom>
              <a:avLst/>
              <a:gdLst/>
              <a:ahLst/>
              <a:cxnLst/>
              <a:rect l="l" t="t" r="r" b="b"/>
              <a:pathLst>
                <a:path w="85295" h="50804" extrusionOk="0">
                  <a:moveTo>
                    <a:pt x="35747" y="0"/>
                  </a:moveTo>
                  <a:cubicBezTo>
                    <a:pt x="35601" y="0"/>
                    <a:pt x="35459" y="34"/>
                    <a:pt x="35326" y="100"/>
                  </a:cubicBezTo>
                  <a:lnTo>
                    <a:pt x="468" y="20215"/>
                  </a:lnTo>
                  <a:cubicBezTo>
                    <a:pt x="201" y="20382"/>
                    <a:pt x="34" y="20682"/>
                    <a:pt x="1" y="20982"/>
                  </a:cubicBezTo>
                  <a:lnTo>
                    <a:pt x="1" y="21849"/>
                  </a:lnTo>
                  <a:cubicBezTo>
                    <a:pt x="1" y="22150"/>
                    <a:pt x="167" y="22450"/>
                    <a:pt x="434" y="22617"/>
                  </a:cubicBezTo>
                  <a:lnTo>
                    <a:pt x="49136" y="50703"/>
                  </a:lnTo>
                  <a:cubicBezTo>
                    <a:pt x="49269" y="50770"/>
                    <a:pt x="49411" y="50803"/>
                    <a:pt x="49557" y="50803"/>
                  </a:cubicBezTo>
                  <a:cubicBezTo>
                    <a:pt x="49703" y="50803"/>
                    <a:pt x="49853" y="50770"/>
                    <a:pt x="50003" y="50703"/>
                  </a:cubicBezTo>
                  <a:lnTo>
                    <a:pt x="84895" y="30622"/>
                  </a:lnTo>
                  <a:cubicBezTo>
                    <a:pt x="85161" y="30456"/>
                    <a:pt x="85295" y="30155"/>
                    <a:pt x="85295" y="29855"/>
                  </a:cubicBezTo>
                  <a:lnTo>
                    <a:pt x="85295" y="28988"/>
                  </a:lnTo>
                  <a:cubicBezTo>
                    <a:pt x="85295" y="28688"/>
                    <a:pt x="85161" y="28387"/>
                    <a:pt x="84895" y="28221"/>
                  </a:cubicBezTo>
                  <a:lnTo>
                    <a:pt x="36193" y="100"/>
                  </a:lnTo>
                  <a:cubicBezTo>
                    <a:pt x="36043" y="34"/>
                    <a:pt x="35893" y="0"/>
                    <a:pt x="35747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21;p61">
              <a:extLst>
                <a:ext uri="{FF2B5EF4-FFF2-40B4-BE49-F238E27FC236}">
                  <a16:creationId xmlns:a16="http://schemas.microsoft.com/office/drawing/2014/main" id="{C682D753-B7F9-4844-AB7F-69BCAE0B10E3}"/>
                </a:ext>
              </a:extLst>
            </p:cNvPr>
            <p:cNvSpPr/>
            <p:nvPr/>
          </p:nvSpPr>
          <p:spPr>
            <a:xfrm>
              <a:off x="2674575" y="3939925"/>
              <a:ext cx="436175" cy="267725"/>
            </a:xfrm>
            <a:custGeom>
              <a:avLst/>
              <a:gdLst/>
              <a:ahLst/>
              <a:cxnLst/>
              <a:rect l="l" t="t" r="r" b="b"/>
              <a:pathLst>
                <a:path w="17447" h="10709" extrusionOk="0">
                  <a:moveTo>
                    <a:pt x="3747" y="1918"/>
                  </a:moveTo>
                  <a:cubicBezTo>
                    <a:pt x="4406" y="1918"/>
                    <a:pt x="5065" y="2092"/>
                    <a:pt x="5638" y="2402"/>
                  </a:cubicBezTo>
                  <a:cubicBezTo>
                    <a:pt x="5972" y="2569"/>
                    <a:pt x="6272" y="2836"/>
                    <a:pt x="6439" y="3170"/>
                  </a:cubicBezTo>
                  <a:cubicBezTo>
                    <a:pt x="6339" y="3303"/>
                    <a:pt x="6205" y="3403"/>
                    <a:pt x="6038" y="3503"/>
                  </a:cubicBezTo>
                  <a:cubicBezTo>
                    <a:pt x="5673" y="3686"/>
                    <a:pt x="5258" y="3770"/>
                    <a:pt x="4838" y="3770"/>
                  </a:cubicBezTo>
                  <a:cubicBezTo>
                    <a:pt x="4569" y="3770"/>
                    <a:pt x="4298" y="3735"/>
                    <a:pt x="4037" y="3670"/>
                  </a:cubicBezTo>
                  <a:cubicBezTo>
                    <a:pt x="3670" y="3570"/>
                    <a:pt x="3336" y="3470"/>
                    <a:pt x="3003" y="3236"/>
                  </a:cubicBezTo>
                  <a:cubicBezTo>
                    <a:pt x="2703" y="3136"/>
                    <a:pt x="2402" y="2836"/>
                    <a:pt x="2269" y="2502"/>
                  </a:cubicBezTo>
                  <a:cubicBezTo>
                    <a:pt x="2336" y="2369"/>
                    <a:pt x="2469" y="2236"/>
                    <a:pt x="2603" y="2169"/>
                  </a:cubicBezTo>
                  <a:cubicBezTo>
                    <a:pt x="2703" y="2069"/>
                    <a:pt x="2836" y="2035"/>
                    <a:pt x="2970" y="2002"/>
                  </a:cubicBezTo>
                  <a:cubicBezTo>
                    <a:pt x="3225" y="1945"/>
                    <a:pt x="3486" y="1918"/>
                    <a:pt x="3747" y="1918"/>
                  </a:cubicBezTo>
                  <a:close/>
                  <a:moveTo>
                    <a:pt x="2236" y="1"/>
                  </a:moveTo>
                  <a:cubicBezTo>
                    <a:pt x="1702" y="1"/>
                    <a:pt x="1168" y="167"/>
                    <a:pt x="701" y="401"/>
                  </a:cubicBezTo>
                  <a:cubicBezTo>
                    <a:pt x="168" y="701"/>
                    <a:pt x="1" y="1035"/>
                    <a:pt x="1" y="1368"/>
                  </a:cubicBezTo>
                  <a:cubicBezTo>
                    <a:pt x="34" y="1535"/>
                    <a:pt x="34" y="1969"/>
                    <a:pt x="34" y="2069"/>
                  </a:cubicBezTo>
                  <a:cubicBezTo>
                    <a:pt x="34" y="2869"/>
                    <a:pt x="1135" y="3703"/>
                    <a:pt x="1435" y="4370"/>
                  </a:cubicBezTo>
                  <a:cubicBezTo>
                    <a:pt x="1468" y="4404"/>
                    <a:pt x="1468" y="4504"/>
                    <a:pt x="1502" y="4537"/>
                  </a:cubicBezTo>
                  <a:cubicBezTo>
                    <a:pt x="1335" y="5038"/>
                    <a:pt x="868" y="5371"/>
                    <a:pt x="801" y="5705"/>
                  </a:cubicBezTo>
                  <a:cubicBezTo>
                    <a:pt x="768" y="5805"/>
                    <a:pt x="768" y="5872"/>
                    <a:pt x="768" y="5905"/>
                  </a:cubicBezTo>
                  <a:lnTo>
                    <a:pt x="768" y="6572"/>
                  </a:lnTo>
                  <a:cubicBezTo>
                    <a:pt x="768" y="6739"/>
                    <a:pt x="801" y="6872"/>
                    <a:pt x="801" y="7039"/>
                  </a:cubicBezTo>
                  <a:cubicBezTo>
                    <a:pt x="768" y="7206"/>
                    <a:pt x="768" y="7373"/>
                    <a:pt x="668" y="7539"/>
                  </a:cubicBezTo>
                  <a:cubicBezTo>
                    <a:pt x="601" y="7806"/>
                    <a:pt x="501" y="8073"/>
                    <a:pt x="501" y="8373"/>
                  </a:cubicBezTo>
                  <a:lnTo>
                    <a:pt x="501" y="9007"/>
                  </a:lnTo>
                  <a:cubicBezTo>
                    <a:pt x="468" y="9241"/>
                    <a:pt x="568" y="9507"/>
                    <a:pt x="835" y="9574"/>
                  </a:cubicBezTo>
                  <a:lnTo>
                    <a:pt x="2803" y="10708"/>
                  </a:lnTo>
                  <a:lnTo>
                    <a:pt x="17447" y="2302"/>
                  </a:lnTo>
                  <a:lnTo>
                    <a:pt x="17447" y="1669"/>
                  </a:lnTo>
                  <a:lnTo>
                    <a:pt x="15478" y="534"/>
                  </a:lnTo>
                  <a:cubicBezTo>
                    <a:pt x="15178" y="368"/>
                    <a:pt x="14845" y="334"/>
                    <a:pt x="14478" y="334"/>
                  </a:cubicBezTo>
                  <a:lnTo>
                    <a:pt x="14344" y="334"/>
                  </a:lnTo>
                  <a:cubicBezTo>
                    <a:pt x="14011" y="334"/>
                    <a:pt x="13577" y="368"/>
                    <a:pt x="13010" y="401"/>
                  </a:cubicBezTo>
                  <a:cubicBezTo>
                    <a:pt x="12566" y="464"/>
                    <a:pt x="12095" y="488"/>
                    <a:pt x="11623" y="488"/>
                  </a:cubicBezTo>
                  <a:cubicBezTo>
                    <a:pt x="11350" y="488"/>
                    <a:pt x="11077" y="480"/>
                    <a:pt x="10808" y="468"/>
                  </a:cubicBezTo>
                  <a:cubicBezTo>
                    <a:pt x="10608" y="468"/>
                    <a:pt x="10408" y="401"/>
                    <a:pt x="10208" y="401"/>
                  </a:cubicBezTo>
                  <a:lnTo>
                    <a:pt x="9808" y="401"/>
                  </a:lnTo>
                  <a:cubicBezTo>
                    <a:pt x="9121" y="483"/>
                    <a:pt x="8389" y="860"/>
                    <a:pt x="7202" y="860"/>
                  </a:cubicBezTo>
                  <a:cubicBezTo>
                    <a:pt x="6948" y="860"/>
                    <a:pt x="6672" y="842"/>
                    <a:pt x="6372" y="801"/>
                  </a:cubicBezTo>
                  <a:lnTo>
                    <a:pt x="6339" y="801"/>
                  </a:lnTo>
                  <a:cubicBezTo>
                    <a:pt x="5138" y="634"/>
                    <a:pt x="3703" y="1"/>
                    <a:pt x="2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22;p61">
              <a:extLst>
                <a:ext uri="{FF2B5EF4-FFF2-40B4-BE49-F238E27FC236}">
                  <a16:creationId xmlns:a16="http://schemas.microsoft.com/office/drawing/2014/main" id="{F8490BCD-06E9-4CE9-8C1B-8DA1AE9655A2}"/>
                </a:ext>
              </a:extLst>
            </p:cNvPr>
            <p:cNvSpPr/>
            <p:nvPr/>
          </p:nvSpPr>
          <p:spPr>
            <a:xfrm>
              <a:off x="2648725" y="3939925"/>
              <a:ext cx="462850" cy="251050"/>
            </a:xfrm>
            <a:custGeom>
              <a:avLst/>
              <a:gdLst/>
              <a:ahLst/>
              <a:cxnLst/>
              <a:rect l="l" t="t" r="r" b="b"/>
              <a:pathLst>
                <a:path w="18514" h="10042" extrusionOk="0">
                  <a:moveTo>
                    <a:pt x="15296" y="1419"/>
                  </a:moveTo>
                  <a:cubicBezTo>
                    <a:pt x="15451" y="1419"/>
                    <a:pt x="15609" y="1471"/>
                    <a:pt x="15745" y="1568"/>
                  </a:cubicBezTo>
                  <a:cubicBezTo>
                    <a:pt x="16012" y="1702"/>
                    <a:pt x="16045" y="1902"/>
                    <a:pt x="15879" y="2035"/>
                  </a:cubicBezTo>
                  <a:cubicBezTo>
                    <a:pt x="15777" y="2079"/>
                    <a:pt x="15662" y="2104"/>
                    <a:pt x="15543" y="2104"/>
                  </a:cubicBezTo>
                  <a:cubicBezTo>
                    <a:pt x="15389" y="2104"/>
                    <a:pt x="15228" y="2063"/>
                    <a:pt x="15078" y="1969"/>
                  </a:cubicBezTo>
                  <a:cubicBezTo>
                    <a:pt x="14845" y="1802"/>
                    <a:pt x="14811" y="1568"/>
                    <a:pt x="14978" y="1502"/>
                  </a:cubicBezTo>
                  <a:cubicBezTo>
                    <a:pt x="15075" y="1446"/>
                    <a:pt x="15185" y="1419"/>
                    <a:pt x="15296" y="1419"/>
                  </a:cubicBezTo>
                  <a:close/>
                  <a:moveTo>
                    <a:pt x="4804" y="1285"/>
                  </a:moveTo>
                  <a:cubicBezTo>
                    <a:pt x="5466" y="1285"/>
                    <a:pt x="6129" y="1466"/>
                    <a:pt x="6705" y="1802"/>
                  </a:cubicBezTo>
                  <a:cubicBezTo>
                    <a:pt x="7606" y="2336"/>
                    <a:pt x="7840" y="3136"/>
                    <a:pt x="7139" y="3537"/>
                  </a:cubicBezTo>
                  <a:cubicBezTo>
                    <a:pt x="6753" y="3719"/>
                    <a:pt x="6343" y="3803"/>
                    <a:pt x="5922" y="3803"/>
                  </a:cubicBezTo>
                  <a:cubicBezTo>
                    <a:pt x="5652" y="3803"/>
                    <a:pt x="5378" y="3769"/>
                    <a:pt x="5104" y="3703"/>
                  </a:cubicBezTo>
                  <a:cubicBezTo>
                    <a:pt x="4737" y="3637"/>
                    <a:pt x="4404" y="3503"/>
                    <a:pt x="4070" y="3303"/>
                  </a:cubicBezTo>
                  <a:cubicBezTo>
                    <a:pt x="3103" y="2736"/>
                    <a:pt x="2903" y="1969"/>
                    <a:pt x="3670" y="1535"/>
                  </a:cubicBezTo>
                  <a:cubicBezTo>
                    <a:pt x="3803" y="1468"/>
                    <a:pt x="3903" y="1402"/>
                    <a:pt x="4037" y="1368"/>
                  </a:cubicBezTo>
                  <a:cubicBezTo>
                    <a:pt x="4289" y="1312"/>
                    <a:pt x="4546" y="1285"/>
                    <a:pt x="4804" y="1285"/>
                  </a:cubicBezTo>
                  <a:close/>
                  <a:moveTo>
                    <a:pt x="3990" y="7924"/>
                  </a:moveTo>
                  <a:cubicBezTo>
                    <a:pt x="4148" y="7924"/>
                    <a:pt x="4315" y="7976"/>
                    <a:pt x="4471" y="8073"/>
                  </a:cubicBezTo>
                  <a:cubicBezTo>
                    <a:pt x="4704" y="8240"/>
                    <a:pt x="4804" y="8473"/>
                    <a:pt x="4571" y="8540"/>
                  </a:cubicBezTo>
                  <a:cubicBezTo>
                    <a:pt x="4469" y="8584"/>
                    <a:pt x="4354" y="8608"/>
                    <a:pt x="4238" y="8608"/>
                  </a:cubicBezTo>
                  <a:cubicBezTo>
                    <a:pt x="4088" y="8608"/>
                    <a:pt x="3935" y="8567"/>
                    <a:pt x="3803" y="8473"/>
                  </a:cubicBezTo>
                  <a:cubicBezTo>
                    <a:pt x="3537" y="8307"/>
                    <a:pt x="3503" y="8073"/>
                    <a:pt x="3670" y="8006"/>
                  </a:cubicBezTo>
                  <a:cubicBezTo>
                    <a:pt x="3767" y="7951"/>
                    <a:pt x="3877" y="7924"/>
                    <a:pt x="3990" y="7924"/>
                  </a:cubicBezTo>
                  <a:close/>
                  <a:moveTo>
                    <a:pt x="3336" y="1"/>
                  </a:moveTo>
                  <a:cubicBezTo>
                    <a:pt x="2769" y="1"/>
                    <a:pt x="2236" y="167"/>
                    <a:pt x="1769" y="401"/>
                  </a:cubicBezTo>
                  <a:cubicBezTo>
                    <a:pt x="1" y="1468"/>
                    <a:pt x="2035" y="2703"/>
                    <a:pt x="2436" y="3670"/>
                  </a:cubicBezTo>
                  <a:cubicBezTo>
                    <a:pt x="2869" y="4637"/>
                    <a:pt x="1969" y="5171"/>
                    <a:pt x="1835" y="5671"/>
                  </a:cubicBezTo>
                  <a:cubicBezTo>
                    <a:pt x="1702" y="6172"/>
                    <a:pt x="2069" y="6405"/>
                    <a:pt x="1735" y="7506"/>
                  </a:cubicBezTo>
                  <a:cubicBezTo>
                    <a:pt x="1402" y="8573"/>
                    <a:pt x="1669" y="8740"/>
                    <a:pt x="1902" y="8907"/>
                  </a:cubicBezTo>
                  <a:lnTo>
                    <a:pt x="3870" y="10041"/>
                  </a:lnTo>
                  <a:lnTo>
                    <a:pt x="18514" y="1602"/>
                  </a:lnTo>
                  <a:lnTo>
                    <a:pt x="16546" y="501"/>
                  </a:lnTo>
                  <a:cubicBezTo>
                    <a:pt x="16269" y="390"/>
                    <a:pt x="15993" y="326"/>
                    <a:pt x="15717" y="326"/>
                  </a:cubicBezTo>
                  <a:cubicBezTo>
                    <a:pt x="15660" y="326"/>
                    <a:pt x="15602" y="329"/>
                    <a:pt x="15545" y="334"/>
                  </a:cubicBezTo>
                  <a:lnTo>
                    <a:pt x="15412" y="334"/>
                  </a:lnTo>
                  <a:cubicBezTo>
                    <a:pt x="15078" y="334"/>
                    <a:pt x="14678" y="368"/>
                    <a:pt x="14077" y="401"/>
                  </a:cubicBezTo>
                  <a:cubicBezTo>
                    <a:pt x="13612" y="464"/>
                    <a:pt x="13160" y="488"/>
                    <a:pt x="12696" y="488"/>
                  </a:cubicBezTo>
                  <a:cubicBezTo>
                    <a:pt x="12429" y="488"/>
                    <a:pt x="12157" y="480"/>
                    <a:pt x="11876" y="468"/>
                  </a:cubicBezTo>
                  <a:cubicBezTo>
                    <a:pt x="11676" y="468"/>
                    <a:pt x="11509" y="401"/>
                    <a:pt x="11275" y="401"/>
                  </a:cubicBezTo>
                  <a:lnTo>
                    <a:pt x="10875" y="401"/>
                  </a:lnTo>
                  <a:cubicBezTo>
                    <a:pt x="10205" y="481"/>
                    <a:pt x="9513" y="842"/>
                    <a:pt x="8367" y="842"/>
                  </a:cubicBezTo>
                  <a:cubicBezTo>
                    <a:pt x="8087" y="842"/>
                    <a:pt x="7780" y="820"/>
                    <a:pt x="7439" y="768"/>
                  </a:cubicBezTo>
                  <a:lnTo>
                    <a:pt x="7406" y="768"/>
                  </a:lnTo>
                  <a:cubicBezTo>
                    <a:pt x="6205" y="634"/>
                    <a:pt x="4771" y="1"/>
                    <a:pt x="343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23;p61">
              <a:extLst>
                <a:ext uri="{FF2B5EF4-FFF2-40B4-BE49-F238E27FC236}">
                  <a16:creationId xmlns:a16="http://schemas.microsoft.com/office/drawing/2014/main" id="{FE43C39A-4D18-4ECE-B16C-D35FCF26DBAC}"/>
                </a:ext>
              </a:extLst>
            </p:cNvPr>
            <p:cNvSpPr/>
            <p:nvPr/>
          </p:nvSpPr>
          <p:spPr>
            <a:xfrm>
              <a:off x="2529475" y="3873625"/>
              <a:ext cx="1786300" cy="1050775"/>
            </a:xfrm>
            <a:custGeom>
              <a:avLst/>
              <a:gdLst/>
              <a:ahLst/>
              <a:cxnLst/>
              <a:rect l="l" t="t" r="r" b="b"/>
              <a:pathLst>
                <a:path w="71452" h="42031" extrusionOk="0">
                  <a:moveTo>
                    <a:pt x="30860" y="1"/>
                  </a:moveTo>
                  <a:cubicBezTo>
                    <a:pt x="30773" y="1"/>
                    <a:pt x="30689" y="17"/>
                    <a:pt x="30622" y="51"/>
                  </a:cubicBezTo>
                  <a:lnTo>
                    <a:pt x="267" y="17563"/>
                  </a:lnTo>
                  <a:cubicBezTo>
                    <a:pt x="101" y="17663"/>
                    <a:pt x="1" y="17830"/>
                    <a:pt x="1" y="18030"/>
                  </a:cubicBezTo>
                  <a:lnTo>
                    <a:pt x="1" y="18364"/>
                  </a:lnTo>
                  <a:cubicBezTo>
                    <a:pt x="1" y="18531"/>
                    <a:pt x="134" y="18697"/>
                    <a:pt x="267" y="18831"/>
                  </a:cubicBezTo>
                  <a:lnTo>
                    <a:pt x="40363" y="41981"/>
                  </a:lnTo>
                  <a:cubicBezTo>
                    <a:pt x="40429" y="42014"/>
                    <a:pt x="40505" y="42031"/>
                    <a:pt x="40584" y="42031"/>
                  </a:cubicBezTo>
                  <a:cubicBezTo>
                    <a:pt x="40663" y="42031"/>
                    <a:pt x="40746" y="42014"/>
                    <a:pt x="40830" y="41981"/>
                  </a:cubicBezTo>
                  <a:lnTo>
                    <a:pt x="71185" y="24468"/>
                  </a:lnTo>
                  <a:cubicBezTo>
                    <a:pt x="71352" y="24368"/>
                    <a:pt x="71452" y="24201"/>
                    <a:pt x="71452" y="24001"/>
                  </a:cubicBezTo>
                  <a:lnTo>
                    <a:pt x="71452" y="23668"/>
                  </a:lnTo>
                  <a:cubicBezTo>
                    <a:pt x="71452" y="23501"/>
                    <a:pt x="71318" y="23334"/>
                    <a:pt x="71185" y="23201"/>
                  </a:cubicBezTo>
                  <a:lnTo>
                    <a:pt x="31123" y="51"/>
                  </a:lnTo>
                  <a:cubicBezTo>
                    <a:pt x="31039" y="17"/>
                    <a:pt x="30948" y="1"/>
                    <a:pt x="308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24;p61">
              <a:extLst>
                <a:ext uri="{FF2B5EF4-FFF2-40B4-BE49-F238E27FC236}">
                  <a16:creationId xmlns:a16="http://schemas.microsoft.com/office/drawing/2014/main" id="{0B77F375-EBE8-45E0-BD67-02F1F5CC871E}"/>
                </a:ext>
              </a:extLst>
            </p:cNvPr>
            <p:cNvSpPr/>
            <p:nvPr/>
          </p:nvSpPr>
          <p:spPr>
            <a:xfrm>
              <a:off x="3545200" y="4454475"/>
              <a:ext cx="771400" cy="469525"/>
            </a:xfrm>
            <a:custGeom>
              <a:avLst/>
              <a:gdLst/>
              <a:ahLst/>
              <a:cxnLst/>
              <a:rect l="l" t="t" r="r" b="b"/>
              <a:pathLst>
                <a:path w="30856" h="18781" extrusionOk="0">
                  <a:moveTo>
                    <a:pt x="30623" y="0"/>
                  </a:moveTo>
                  <a:cubicBezTo>
                    <a:pt x="30723" y="100"/>
                    <a:pt x="30689" y="167"/>
                    <a:pt x="30589" y="267"/>
                  </a:cubicBezTo>
                  <a:lnTo>
                    <a:pt x="234" y="17779"/>
                  </a:lnTo>
                  <a:cubicBezTo>
                    <a:pt x="187" y="17803"/>
                    <a:pt x="123" y="17827"/>
                    <a:pt x="66" y="17827"/>
                  </a:cubicBezTo>
                  <a:cubicBezTo>
                    <a:pt x="43" y="17827"/>
                    <a:pt x="20" y="17823"/>
                    <a:pt x="1" y="17813"/>
                  </a:cubicBezTo>
                  <a:lnTo>
                    <a:pt x="1" y="18780"/>
                  </a:lnTo>
                  <a:cubicBezTo>
                    <a:pt x="67" y="18780"/>
                    <a:pt x="167" y="18780"/>
                    <a:pt x="234" y="18747"/>
                  </a:cubicBezTo>
                  <a:lnTo>
                    <a:pt x="30589" y="1234"/>
                  </a:lnTo>
                  <a:cubicBezTo>
                    <a:pt x="30756" y="1134"/>
                    <a:pt x="30856" y="967"/>
                    <a:pt x="30856" y="767"/>
                  </a:cubicBezTo>
                  <a:lnTo>
                    <a:pt x="30856" y="434"/>
                  </a:lnTo>
                  <a:cubicBezTo>
                    <a:pt x="30823" y="267"/>
                    <a:pt x="30756" y="134"/>
                    <a:pt x="3062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25;p61">
              <a:extLst>
                <a:ext uri="{FF2B5EF4-FFF2-40B4-BE49-F238E27FC236}">
                  <a16:creationId xmlns:a16="http://schemas.microsoft.com/office/drawing/2014/main" id="{BAA3AB39-D27A-4801-A244-947ABEC599B7}"/>
                </a:ext>
              </a:extLst>
            </p:cNvPr>
            <p:cNvSpPr/>
            <p:nvPr/>
          </p:nvSpPr>
          <p:spPr>
            <a:xfrm>
              <a:off x="2527800" y="4314375"/>
              <a:ext cx="1014925" cy="609950"/>
            </a:xfrm>
            <a:custGeom>
              <a:avLst/>
              <a:gdLst/>
              <a:ahLst/>
              <a:cxnLst/>
              <a:rect l="l" t="t" r="r" b="b"/>
              <a:pathLst>
                <a:path w="40597" h="24398" extrusionOk="0">
                  <a:moveTo>
                    <a:pt x="234" y="0"/>
                  </a:moveTo>
                  <a:lnTo>
                    <a:pt x="168" y="67"/>
                  </a:lnTo>
                  <a:lnTo>
                    <a:pt x="134" y="100"/>
                  </a:lnTo>
                  <a:cubicBezTo>
                    <a:pt x="68" y="167"/>
                    <a:pt x="68" y="200"/>
                    <a:pt x="34" y="234"/>
                  </a:cubicBezTo>
                  <a:cubicBezTo>
                    <a:pt x="34" y="267"/>
                    <a:pt x="34" y="334"/>
                    <a:pt x="1" y="334"/>
                  </a:cubicBezTo>
                  <a:lnTo>
                    <a:pt x="1" y="400"/>
                  </a:lnTo>
                  <a:lnTo>
                    <a:pt x="1" y="734"/>
                  </a:lnTo>
                  <a:cubicBezTo>
                    <a:pt x="1" y="901"/>
                    <a:pt x="134" y="1067"/>
                    <a:pt x="234" y="1201"/>
                  </a:cubicBezTo>
                  <a:lnTo>
                    <a:pt x="40363" y="24351"/>
                  </a:lnTo>
                  <a:cubicBezTo>
                    <a:pt x="40410" y="24374"/>
                    <a:pt x="40474" y="24398"/>
                    <a:pt x="40531" y="24398"/>
                  </a:cubicBezTo>
                  <a:cubicBezTo>
                    <a:pt x="40555" y="24398"/>
                    <a:pt x="40577" y="24394"/>
                    <a:pt x="40597" y="24384"/>
                  </a:cubicBezTo>
                  <a:lnTo>
                    <a:pt x="40597" y="23450"/>
                  </a:lnTo>
                  <a:cubicBezTo>
                    <a:pt x="40530" y="23450"/>
                    <a:pt x="40430" y="23450"/>
                    <a:pt x="40363" y="23417"/>
                  </a:cubicBezTo>
                  <a:lnTo>
                    <a:pt x="301" y="234"/>
                  </a:lnTo>
                  <a:cubicBezTo>
                    <a:pt x="201" y="200"/>
                    <a:pt x="168" y="67"/>
                    <a:pt x="2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26;p61">
              <a:extLst>
                <a:ext uri="{FF2B5EF4-FFF2-40B4-BE49-F238E27FC236}">
                  <a16:creationId xmlns:a16="http://schemas.microsoft.com/office/drawing/2014/main" id="{4EA808EC-1BF6-4208-BCD5-30BAB97CBD67}"/>
                </a:ext>
              </a:extLst>
            </p:cNvPr>
            <p:cNvSpPr/>
            <p:nvPr/>
          </p:nvSpPr>
          <p:spPr>
            <a:xfrm>
              <a:off x="2788000" y="3905525"/>
              <a:ext cx="460350" cy="342150"/>
            </a:xfrm>
            <a:custGeom>
              <a:avLst/>
              <a:gdLst/>
              <a:ahLst/>
              <a:cxnLst/>
              <a:rect l="l" t="t" r="r" b="b"/>
              <a:pathLst>
                <a:path w="18414" h="13686" extrusionOk="0">
                  <a:moveTo>
                    <a:pt x="3115" y="1228"/>
                  </a:moveTo>
                  <a:cubicBezTo>
                    <a:pt x="3658" y="1228"/>
                    <a:pt x="4192" y="1421"/>
                    <a:pt x="4637" y="1777"/>
                  </a:cubicBezTo>
                  <a:cubicBezTo>
                    <a:pt x="4770" y="1944"/>
                    <a:pt x="4904" y="2111"/>
                    <a:pt x="4971" y="2277"/>
                  </a:cubicBezTo>
                  <a:cubicBezTo>
                    <a:pt x="4837" y="2578"/>
                    <a:pt x="4637" y="2844"/>
                    <a:pt x="4337" y="2944"/>
                  </a:cubicBezTo>
                  <a:cubicBezTo>
                    <a:pt x="4006" y="3120"/>
                    <a:pt x="3641" y="3204"/>
                    <a:pt x="3268" y="3204"/>
                  </a:cubicBezTo>
                  <a:cubicBezTo>
                    <a:pt x="3002" y="3204"/>
                    <a:pt x="2733" y="3161"/>
                    <a:pt x="2469" y="3078"/>
                  </a:cubicBezTo>
                  <a:cubicBezTo>
                    <a:pt x="2235" y="3011"/>
                    <a:pt x="1968" y="2844"/>
                    <a:pt x="1768" y="2678"/>
                  </a:cubicBezTo>
                  <a:cubicBezTo>
                    <a:pt x="1601" y="2544"/>
                    <a:pt x="1468" y="2377"/>
                    <a:pt x="1435" y="2177"/>
                  </a:cubicBezTo>
                  <a:cubicBezTo>
                    <a:pt x="1568" y="1877"/>
                    <a:pt x="1768" y="1610"/>
                    <a:pt x="2035" y="1510"/>
                  </a:cubicBezTo>
                  <a:lnTo>
                    <a:pt x="2302" y="1377"/>
                  </a:lnTo>
                  <a:cubicBezTo>
                    <a:pt x="2569" y="1277"/>
                    <a:pt x="2843" y="1228"/>
                    <a:pt x="3115" y="1228"/>
                  </a:cubicBezTo>
                  <a:close/>
                  <a:moveTo>
                    <a:pt x="3238" y="1"/>
                  </a:moveTo>
                  <a:cubicBezTo>
                    <a:pt x="3160" y="1"/>
                    <a:pt x="3081" y="3"/>
                    <a:pt x="3002" y="9"/>
                  </a:cubicBezTo>
                  <a:lnTo>
                    <a:pt x="2936" y="9"/>
                  </a:lnTo>
                  <a:cubicBezTo>
                    <a:pt x="2335" y="9"/>
                    <a:pt x="1768" y="109"/>
                    <a:pt x="1268" y="409"/>
                  </a:cubicBezTo>
                  <a:cubicBezTo>
                    <a:pt x="401" y="876"/>
                    <a:pt x="0" y="1610"/>
                    <a:pt x="167" y="2344"/>
                  </a:cubicBezTo>
                  <a:cubicBezTo>
                    <a:pt x="67" y="2944"/>
                    <a:pt x="301" y="3578"/>
                    <a:pt x="801" y="4012"/>
                  </a:cubicBezTo>
                  <a:cubicBezTo>
                    <a:pt x="1001" y="4212"/>
                    <a:pt x="1168" y="4446"/>
                    <a:pt x="1235" y="4746"/>
                  </a:cubicBezTo>
                  <a:cubicBezTo>
                    <a:pt x="1168" y="5046"/>
                    <a:pt x="1068" y="5346"/>
                    <a:pt x="901" y="5580"/>
                  </a:cubicBezTo>
                  <a:cubicBezTo>
                    <a:pt x="768" y="5713"/>
                    <a:pt x="734" y="5847"/>
                    <a:pt x="667" y="6013"/>
                  </a:cubicBezTo>
                  <a:lnTo>
                    <a:pt x="667" y="6680"/>
                  </a:lnTo>
                  <a:cubicBezTo>
                    <a:pt x="667" y="6781"/>
                    <a:pt x="734" y="6914"/>
                    <a:pt x="834" y="7014"/>
                  </a:cubicBezTo>
                  <a:lnTo>
                    <a:pt x="2502" y="8548"/>
                  </a:lnTo>
                  <a:lnTo>
                    <a:pt x="3069" y="9049"/>
                  </a:lnTo>
                  <a:lnTo>
                    <a:pt x="3103" y="9082"/>
                  </a:lnTo>
                  <a:cubicBezTo>
                    <a:pt x="3069" y="9116"/>
                    <a:pt x="3002" y="9216"/>
                    <a:pt x="2969" y="9249"/>
                  </a:cubicBezTo>
                  <a:lnTo>
                    <a:pt x="801" y="10917"/>
                  </a:lnTo>
                  <a:cubicBezTo>
                    <a:pt x="467" y="11117"/>
                    <a:pt x="234" y="11584"/>
                    <a:pt x="167" y="12118"/>
                  </a:cubicBezTo>
                  <a:lnTo>
                    <a:pt x="167" y="12785"/>
                  </a:lnTo>
                  <a:cubicBezTo>
                    <a:pt x="167" y="13118"/>
                    <a:pt x="301" y="13419"/>
                    <a:pt x="501" y="13685"/>
                  </a:cubicBezTo>
                  <a:lnTo>
                    <a:pt x="18413" y="3378"/>
                  </a:lnTo>
                  <a:lnTo>
                    <a:pt x="18413" y="2711"/>
                  </a:lnTo>
                  <a:cubicBezTo>
                    <a:pt x="17846" y="2411"/>
                    <a:pt x="17279" y="2277"/>
                    <a:pt x="16646" y="2277"/>
                  </a:cubicBezTo>
                  <a:lnTo>
                    <a:pt x="16612" y="2277"/>
                  </a:lnTo>
                  <a:cubicBezTo>
                    <a:pt x="16179" y="2277"/>
                    <a:pt x="15778" y="2377"/>
                    <a:pt x="15411" y="2544"/>
                  </a:cubicBezTo>
                  <a:cubicBezTo>
                    <a:pt x="14110" y="3111"/>
                    <a:pt x="13743" y="3345"/>
                    <a:pt x="12943" y="3678"/>
                  </a:cubicBezTo>
                  <a:cubicBezTo>
                    <a:pt x="12795" y="3735"/>
                    <a:pt x="12647" y="3761"/>
                    <a:pt x="12502" y="3761"/>
                  </a:cubicBezTo>
                  <a:cubicBezTo>
                    <a:pt x="12225" y="3761"/>
                    <a:pt x="11962" y="3665"/>
                    <a:pt x="11742" y="3512"/>
                  </a:cubicBezTo>
                  <a:lnTo>
                    <a:pt x="11675" y="3512"/>
                  </a:lnTo>
                  <a:lnTo>
                    <a:pt x="11142" y="3011"/>
                  </a:lnTo>
                  <a:lnTo>
                    <a:pt x="9674" y="1677"/>
                  </a:lnTo>
                  <a:cubicBezTo>
                    <a:pt x="9529" y="1532"/>
                    <a:pt x="9333" y="1437"/>
                    <a:pt x="9108" y="1437"/>
                  </a:cubicBezTo>
                  <a:cubicBezTo>
                    <a:pt x="9075" y="1437"/>
                    <a:pt x="9041" y="1439"/>
                    <a:pt x="9007" y="1443"/>
                  </a:cubicBezTo>
                  <a:lnTo>
                    <a:pt x="8973" y="1443"/>
                  </a:lnTo>
                  <a:cubicBezTo>
                    <a:pt x="8840" y="1443"/>
                    <a:pt x="8773" y="1443"/>
                    <a:pt x="8640" y="1510"/>
                  </a:cubicBezTo>
                  <a:cubicBezTo>
                    <a:pt x="8390" y="1543"/>
                    <a:pt x="8139" y="1560"/>
                    <a:pt x="7889" y="1560"/>
                  </a:cubicBezTo>
                  <a:cubicBezTo>
                    <a:pt x="7639" y="1560"/>
                    <a:pt x="7389" y="1543"/>
                    <a:pt x="7139" y="1510"/>
                  </a:cubicBezTo>
                  <a:cubicBezTo>
                    <a:pt x="6572" y="1443"/>
                    <a:pt x="6005" y="1243"/>
                    <a:pt x="5504" y="876"/>
                  </a:cubicBezTo>
                  <a:cubicBezTo>
                    <a:pt x="4863" y="327"/>
                    <a:pt x="4082" y="1"/>
                    <a:pt x="323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27;p61">
              <a:extLst>
                <a:ext uri="{FF2B5EF4-FFF2-40B4-BE49-F238E27FC236}">
                  <a16:creationId xmlns:a16="http://schemas.microsoft.com/office/drawing/2014/main" id="{395BE07A-C3E1-4811-8B40-85047A99CEF5}"/>
                </a:ext>
              </a:extLst>
            </p:cNvPr>
            <p:cNvSpPr/>
            <p:nvPr/>
          </p:nvSpPr>
          <p:spPr>
            <a:xfrm>
              <a:off x="2783000" y="3904025"/>
              <a:ext cx="462850" cy="329475"/>
            </a:xfrm>
            <a:custGeom>
              <a:avLst/>
              <a:gdLst/>
              <a:ahLst/>
              <a:cxnLst/>
              <a:rect l="l" t="t" r="r" b="b"/>
              <a:pathLst>
                <a:path w="18514" h="13179" extrusionOk="0">
                  <a:moveTo>
                    <a:pt x="3279" y="656"/>
                  </a:moveTo>
                  <a:cubicBezTo>
                    <a:pt x="3833" y="656"/>
                    <a:pt x="4378" y="856"/>
                    <a:pt x="4804" y="1237"/>
                  </a:cubicBezTo>
                  <a:cubicBezTo>
                    <a:pt x="5437" y="1804"/>
                    <a:pt x="5304" y="2638"/>
                    <a:pt x="4503" y="3071"/>
                  </a:cubicBezTo>
                  <a:cubicBezTo>
                    <a:pt x="4173" y="3226"/>
                    <a:pt x="3809" y="3314"/>
                    <a:pt x="3438" y="3314"/>
                  </a:cubicBezTo>
                  <a:cubicBezTo>
                    <a:pt x="3171" y="3314"/>
                    <a:pt x="2900" y="3269"/>
                    <a:pt x="2635" y="3171"/>
                  </a:cubicBezTo>
                  <a:cubicBezTo>
                    <a:pt x="2369" y="3105"/>
                    <a:pt x="2135" y="2938"/>
                    <a:pt x="1935" y="2771"/>
                  </a:cubicBezTo>
                  <a:cubicBezTo>
                    <a:pt x="1301" y="2171"/>
                    <a:pt x="1435" y="1337"/>
                    <a:pt x="2202" y="936"/>
                  </a:cubicBezTo>
                  <a:lnTo>
                    <a:pt x="2469" y="803"/>
                  </a:lnTo>
                  <a:cubicBezTo>
                    <a:pt x="2732" y="704"/>
                    <a:pt x="3006" y="656"/>
                    <a:pt x="3279" y="656"/>
                  </a:cubicBezTo>
                  <a:close/>
                  <a:moveTo>
                    <a:pt x="3364" y="0"/>
                  </a:moveTo>
                  <a:cubicBezTo>
                    <a:pt x="3321" y="0"/>
                    <a:pt x="3279" y="1"/>
                    <a:pt x="3236" y="2"/>
                  </a:cubicBezTo>
                  <a:lnTo>
                    <a:pt x="3169" y="2"/>
                  </a:lnTo>
                  <a:cubicBezTo>
                    <a:pt x="2569" y="2"/>
                    <a:pt x="2002" y="136"/>
                    <a:pt x="1501" y="436"/>
                  </a:cubicBezTo>
                  <a:cubicBezTo>
                    <a:pt x="200" y="1103"/>
                    <a:pt x="0" y="2437"/>
                    <a:pt x="1034" y="3405"/>
                  </a:cubicBezTo>
                  <a:cubicBezTo>
                    <a:pt x="1701" y="3972"/>
                    <a:pt x="1501" y="5139"/>
                    <a:pt x="1068" y="5640"/>
                  </a:cubicBezTo>
                  <a:cubicBezTo>
                    <a:pt x="667" y="6140"/>
                    <a:pt x="1034" y="6407"/>
                    <a:pt x="1034" y="6407"/>
                  </a:cubicBezTo>
                  <a:lnTo>
                    <a:pt x="2702" y="7941"/>
                  </a:lnTo>
                  <a:lnTo>
                    <a:pt x="3269" y="8442"/>
                  </a:lnTo>
                  <a:cubicBezTo>
                    <a:pt x="3669" y="8809"/>
                    <a:pt x="3169" y="9309"/>
                    <a:pt x="3169" y="9309"/>
                  </a:cubicBezTo>
                  <a:lnTo>
                    <a:pt x="1001" y="10977"/>
                  </a:lnTo>
                  <a:cubicBezTo>
                    <a:pt x="100" y="11811"/>
                    <a:pt x="134" y="12511"/>
                    <a:pt x="634" y="13178"/>
                  </a:cubicBezTo>
                  <a:lnTo>
                    <a:pt x="18513" y="2838"/>
                  </a:lnTo>
                  <a:cubicBezTo>
                    <a:pt x="18046" y="2471"/>
                    <a:pt x="17479" y="2337"/>
                    <a:pt x="16846" y="2304"/>
                  </a:cubicBezTo>
                  <a:cubicBezTo>
                    <a:pt x="16445" y="2304"/>
                    <a:pt x="16012" y="2404"/>
                    <a:pt x="15645" y="2571"/>
                  </a:cubicBezTo>
                  <a:cubicBezTo>
                    <a:pt x="14344" y="3138"/>
                    <a:pt x="13977" y="3338"/>
                    <a:pt x="13176" y="3672"/>
                  </a:cubicBezTo>
                  <a:cubicBezTo>
                    <a:pt x="13017" y="3733"/>
                    <a:pt x="12858" y="3763"/>
                    <a:pt x="12704" y="3763"/>
                  </a:cubicBezTo>
                  <a:cubicBezTo>
                    <a:pt x="12438" y="3763"/>
                    <a:pt x="12187" y="3674"/>
                    <a:pt x="11975" y="3505"/>
                  </a:cubicBezTo>
                  <a:lnTo>
                    <a:pt x="11909" y="3505"/>
                  </a:lnTo>
                  <a:lnTo>
                    <a:pt x="11375" y="3004"/>
                  </a:lnTo>
                  <a:lnTo>
                    <a:pt x="9907" y="1670"/>
                  </a:lnTo>
                  <a:cubicBezTo>
                    <a:pt x="9768" y="1531"/>
                    <a:pt x="9583" y="1462"/>
                    <a:pt x="9371" y="1462"/>
                  </a:cubicBezTo>
                  <a:cubicBezTo>
                    <a:pt x="9328" y="1462"/>
                    <a:pt x="9285" y="1464"/>
                    <a:pt x="9240" y="1470"/>
                  </a:cubicBezTo>
                  <a:lnTo>
                    <a:pt x="9207" y="1470"/>
                  </a:lnTo>
                  <a:cubicBezTo>
                    <a:pt x="9073" y="1470"/>
                    <a:pt x="9007" y="1470"/>
                    <a:pt x="8873" y="1503"/>
                  </a:cubicBezTo>
                  <a:cubicBezTo>
                    <a:pt x="8623" y="1553"/>
                    <a:pt x="8373" y="1578"/>
                    <a:pt x="8123" y="1578"/>
                  </a:cubicBezTo>
                  <a:cubicBezTo>
                    <a:pt x="7872" y="1578"/>
                    <a:pt x="7622" y="1553"/>
                    <a:pt x="7372" y="1503"/>
                  </a:cubicBezTo>
                  <a:cubicBezTo>
                    <a:pt x="6805" y="1470"/>
                    <a:pt x="6271" y="1270"/>
                    <a:pt x="5738" y="903"/>
                  </a:cubicBezTo>
                  <a:cubicBezTo>
                    <a:pt x="5069" y="330"/>
                    <a:pt x="4249" y="0"/>
                    <a:pt x="33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28;p61">
              <a:extLst>
                <a:ext uri="{FF2B5EF4-FFF2-40B4-BE49-F238E27FC236}">
                  <a16:creationId xmlns:a16="http://schemas.microsoft.com/office/drawing/2014/main" id="{CBFDD1F4-86D7-4B23-981A-553DA4978AD4}"/>
                </a:ext>
              </a:extLst>
            </p:cNvPr>
            <p:cNvSpPr/>
            <p:nvPr/>
          </p:nvSpPr>
          <p:spPr>
            <a:xfrm>
              <a:off x="2876400" y="4248075"/>
              <a:ext cx="588775" cy="337550"/>
            </a:xfrm>
            <a:custGeom>
              <a:avLst/>
              <a:gdLst/>
              <a:ahLst/>
              <a:cxnLst/>
              <a:rect l="l" t="t" r="r" b="b"/>
              <a:pathLst>
                <a:path w="23551" h="13502" extrusionOk="0">
                  <a:moveTo>
                    <a:pt x="13547" y="0"/>
                  </a:moveTo>
                  <a:cubicBezTo>
                    <a:pt x="13443" y="0"/>
                    <a:pt x="13343" y="17"/>
                    <a:pt x="13243" y="50"/>
                  </a:cubicBezTo>
                  <a:lnTo>
                    <a:pt x="134" y="7589"/>
                  </a:lnTo>
                  <a:cubicBezTo>
                    <a:pt x="67" y="7656"/>
                    <a:pt x="0" y="7756"/>
                    <a:pt x="67" y="7856"/>
                  </a:cubicBezTo>
                  <a:cubicBezTo>
                    <a:pt x="67" y="7889"/>
                    <a:pt x="100" y="7922"/>
                    <a:pt x="134" y="7989"/>
                  </a:cubicBezTo>
                  <a:lnTo>
                    <a:pt x="9640" y="13426"/>
                  </a:lnTo>
                  <a:cubicBezTo>
                    <a:pt x="9757" y="13476"/>
                    <a:pt x="9866" y="13501"/>
                    <a:pt x="9970" y="13501"/>
                  </a:cubicBezTo>
                  <a:cubicBezTo>
                    <a:pt x="10074" y="13501"/>
                    <a:pt x="10174" y="13476"/>
                    <a:pt x="10274" y="13426"/>
                  </a:cubicBezTo>
                  <a:lnTo>
                    <a:pt x="23384" y="5888"/>
                  </a:lnTo>
                  <a:cubicBezTo>
                    <a:pt x="23550" y="5821"/>
                    <a:pt x="23550" y="5654"/>
                    <a:pt x="23384" y="5521"/>
                  </a:cubicBezTo>
                  <a:lnTo>
                    <a:pt x="13877" y="50"/>
                  </a:lnTo>
                  <a:cubicBezTo>
                    <a:pt x="13760" y="17"/>
                    <a:pt x="13652" y="0"/>
                    <a:pt x="13547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29;p61">
              <a:extLst>
                <a:ext uri="{FF2B5EF4-FFF2-40B4-BE49-F238E27FC236}">
                  <a16:creationId xmlns:a16="http://schemas.microsoft.com/office/drawing/2014/main" id="{87738B26-1757-40B7-8418-102490FED736}"/>
                </a:ext>
              </a:extLst>
            </p:cNvPr>
            <p:cNvSpPr/>
            <p:nvPr/>
          </p:nvSpPr>
          <p:spPr>
            <a:xfrm>
              <a:off x="2944775" y="4436125"/>
              <a:ext cx="192650" cy="110100"/>
            </a:xfrm>
            <a:custGeom>
              <a:avLst/>
              <a:gdLst/>
              <a:ahLst/>
              <a:cxnLst/>
              <a:rect l="l" t="t" r="r" b="b"/>
              <a:pathLst>
                <a:path w="7706" h="4404" extrusionOk="0">
                  <a:moveTo>
                    <a:pt x="501" y="0"/>
                  </a:moveTo>
                  <a:lnTo>
                    <a:pt x="0" y="300"/>
                  </a:lnTo>
                  <a:lnTo>
                    <a:pt x="7206" y="4403"/>
                  </a:lnTo>
                  <a:lnTo>
                    <a:pt x="7706" y="41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30;p61">
              <a:extLst>
                <a:ext uri="{FF2B5EF4-FFF2-40B4-BE49-F238E27FC236}">
                  <a16:creationId xmlns:a16="http://schemas.microsoft.com/office/drawing/2014/main" id="{06622799-1D2E-4089-AF3F-2EEE4EB10512}"/>
                </a:ext>
              </a:extLst>
            </p:cNvPr>
            <p:cNvSpPr/>
            <p:nvPr/>
          </p:nvSpPr>
          <p:spPr>
            <a:xfrm>
              <a:off x="3135750" y="4545375"/>
              <a:ext cx="22525" cy="13350"/>
            </a:xfrm>
            <a:custGeom>
              <a:avLst/>
              <a:gdLst/>
              <a:ahLst/>
              <a:cxnLst/>
              <a:rect l="l" t="t" r="r" b="b"/>
              <a:pathLst>
                <a:path w="901" h="534" extrusionOk="0">
                  <a:moveTo>
                    <a:pt x="701" y="0"/>
                  </a:moveTo>
                  <a:lnTo>
                    <a:pt x="0" y="434"/>
                  </a:lnTo>
                  <a:lnTo>
                    <a:pt x="200" y="534"/>
                  </a:lnTo>
                  <a:lnTo>
                    <a:pt x="901" y="13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31;p61">
              <a:extLst>
                <a:ext uri="{FF2B5EF4-FFF2-40B4-BE49-F238E27FC236}">
                  <a16:creationId xmlns:a16="http://schemas.microsoft.com/office/drawing/2014/main" id="{8FCF318A-2EAD-43B5-B387-40576C08AA6E}"/>
                </a:ext>
              </a:extLst>
            </p:cNvPr>
            <p:cNvSpPr/>
            <p:nvPr/>
          </p:nvSpPr>
          <p:spPr>
            <a:xfrm>
              <a:off x="3004825" y="4443625"/>
              <a:ext cx="156800" cy="89250"/>
            </a:xfrm>
            <a:custGeom>
              <a:avLst/>
              <a:gdLst/>
              <a:ahLst/>
              <a:cxnLst/>
              <a:rect l="l" t="t" r="r" b="b"/>
              <a:pathLst>
                <a:path w="6272" h="3570" extrusionOk="0">
                  <a:moveTo>
                    <a:pt x="501" y="0"/>
                  </a:moveTo>
                  <a:lnTo>
                    <a:pt x="0" y="234"/>
                  </a:lnTo>
                  <a:lnTo>
                    <a:pt x="5771" y="3570"/>
                  </a:lnTo>
                  <a:lnTo>
                    <a:pt x="6271" y="33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32;p61">
              <a:extLst>
                <a:ext uri="{FF2B5EF4-FFF2-40B4-BE49-F238E27FC236}">
                  <a16:creationId xmlns:a16="http://schemas.microsoft.com/office/drawing/2014/main" id="{1C9A6ECD-FCC4-4AEB-9A4F-0A09D8AFDA06}"/>
                </a:ext>
              </a:extLst>
            </p:cNvPr>
            <p:cNvSpPr/>
            <p:nvPr/>
          </p:nvSpPr>
          <p:spPr>
            <a:xfrm>
              <a:off x="3158250" y="4532025"/>
              <a:ext cx="24225" cy="13350"/>
            </a:xfrm>
            <a:custGeom>
              <a:avLst/>
              <a:gdLst/>
              <a:ahLst/>
              <a:cxnLst/>
              <a:rect l="l" t="t" r="r" b="b"/>
              <a:pathLst>
                <a:path w="969" h="534" extrusionOk="0">
                  <a:moveTo>
                    <a:pt x="768" y="0"/>
                  </a:moveTo>
                  <a:lnTo>
                    <a:pt x="1" y="401"/>
                  </a:lnTo>
                  <a:lnTo>
                    <a:pt x="268" y="534"/>
                  </a:lnTo>
                  <a:lnTo>
                    <a:pt x="968" y="13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33;p61">
              <a:extLst>
                <a:ext uri="{FF2B5EF4-FFF2-40B4-BE49-F238E27FC236}">
                  <a16:creationId xmlns:a16="http://schemas.microsoft.com/office/drawing/2014/main" id="{E8090A53-1781-488A-A627-D3AC6290C9FD}"/>
                </a:ext>
              </a:extLst>
            </p:cNvPr>
            <p:cNvSpPr/>
            <p:nvPr/>
          </p:nvSpPr>
          <p:spPr>
            <a:xfrm>
              <a:off x="3028175" y="4415275"/>
              <a:ext cx="170150" cy="96750"/>
            </a:xfrm>
            <a:custGeom>
              <a:avLst/>
              <a:gdLst/>
              <a:ahLst/>
              <a:cxnLst/>
              <a:rect l="l" t="t" r="r" b="b"/>
              <a:pathLst>
                <a:path w="6806" h="3870" extrusionOk="0">
                  <a:moveTo>
                    <a:pt x="501" y="0"/>
                  </a:moveTo>
                  <a:lnTo>
                    <a:pt x="0" y="300"/>
                  </a:lnTo>
                  <a:lnTo>
                    <a:pt x="6305" y="3870"/>
                  </a:lnTo>
                  <a:lnTo>
                    <a:pt x="6805" y="36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34;p61">
              <a:extLst>
                <a:ext uri="{FF2B5EF4-FFF2-40B4-BE49-F238E27FC236}">
                  <a16:creationId xmlns:a16="http://schemas.microsoft.com/office/drawing/2014/main" id="{BC9CE0F1-28BE-4095-AED8-624F81921F0D}"/>
                </a:ext>
              </a:extLst>
            </p:cNvPr>
            <p:cNvSpPr/>
            <p:nvPr/>
          </p:nvSpPr>
          <p:spPr>
            <a:xfrm>
              <a:off x="3194950" y="4511175"/>
              <a:ext cx="24200" cy="13375"/>
            </a:xfrm>
            <a:custGeom>
              <a:avLst/>
              <a:gdLst/>
              <a:ahLst/>
              <a:cxnLst/>
              <a:rect l="l" t="t" r="r" b="b"/>
              <a:pathLst>
                <a:path w="968" h="535" extrusionOk="0">
                  <a:moveTo>
                    <a:pt x="701" y="0"/>
                  </a:moveTo>
                  <a:lnTo>
                    <a:pt x="1" y="401"/>
                  </a:lnTo>
                  <a:lnTo>
                    <a:pt x="201" y="534"/>
                  </a:lnTo>
                  <a:lnTo>
                    <a:pt x="968" y="13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35;p61">
              <a:extLst>
                <a:ext uri="{FF2B5EF4-FFF2-40B4-BE49-F238E27FC236}">
                  <a16:creationId xmlns:a16="http://schemas.microsoft.com/office/drawing/2014/main" id="{52FE87DD-E494-4130-A511-C4ABF38412D0}"/>
                </a:ext>
              </a:extLst>
            </p:cNvPr>
            <p:cNvSpPr/>
            <p:nvPr/>
          </p:nvSpPr>
          <p:spPr>
            <a:xfrm>
              <a:off x="3079025" y="4416925"/>
              <a:ext cx="141800" cy="81750"/>
            </a:xfrm>
            <a:custGeom>
              <a:avLst/>
              <a:gdLst/>
              <a:ahLst/>
              <a:cxnLst/>
              <a:rect l="l" t="t" r="r" b="b"/>
              <a:pathLst>
                <a:path w="5672" h="3270" extrusionOk="0">
                  <a:moveTo>
                    <a:pt x="501" y="1"/>
                  </a:moveTo>
                  <a:lnTo>
                    <a:pt x="1" y="268"/>
                  </a:lnTo>
                  <a:lnTo>
                    <a:pt x="5171" y="3270"/>
                  </a:lnTo>
                  <a:lnTo>
                    <a:pt x="5672" y="2970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36;p61">
              <a:extLst>
                <a:ext uri="{FF2B5EF4-FFF2-40B4-BE49-F238E27FC236}">
                  <a16:creationId xmlns:a16="http://schemas.microsoft.com/office/drawing/2014/main" id="{B8D831A3-C5D7-4EEF-966E-327EFF5EE3DC}"/>
                </a:ext>
              </a:extLst>
            </p:cNvPr>
            <p:cNvSpPr/>
            <p:nvPr/>
          </p:nvSpPr>
          <p:spPr>
            <a:xfrm>
              <a:off x="3219125" y="4497825"/>
              <a:ext cx="22550" cy="13375"/>
            </a:xfrm>
            <a:custGeom>
              <a:avLst/>
              <a:gdLst/>
              <a:ahLst/>
              <a:cxnLst/>
              <a:rect l="l" t="t" r="r" b="b"/>
              <a:pathLst>
                <a:path w="902" h="535" extrusionOk="0">
                  <a:moveTo>
                    <a:pt x="701" y="1"/>
                  </a:moveTo>
                  <a:lnTo>
                    <a:pt x="1" y="401"/>
                  </a:lnTo>
                  <a:lnTo>
                    <a:pt x="201" y="534"/>
                  </a:lnTo>
                  <a:lnTo>
                    <a:pt x="902" y="1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37;p61">
              <a:extLst>
                <a:ext uri="{FF2B5EF4-FFF2-40B4-BE49-F238E27FC236}">
                  <a16:creationId xmlns:a16="http://schemas.microsoft.com/office/drawing/2014/main" id="{AE9C83DA-0E70-415E-843C-5B595A51AEB5}"/>
                </a:ext>
              </a:extLst>
            </p:cNvPr>
            <p:cNvSpPr/>
            <p:nvPr/>
          </p:nvSpPr>
          <p:spPr>
            <a:xfrm>
              <a:off x="3173275" y="4428600"/>
              <a:ext cx="84250" cy="49250"/>
            </a:xfrm>
            <a:custGeom>
              <a:avLst/>
              <a:gdLst/>
              <a:ahLst/>
              <a:cxnLst/>
              <a:rect l="l" t="t" r="r" b="b"/>
              <a:pathLst>
                <a:path w="3370" h="1970" extrusionOk="0">
                  <a:moveTo>
                    <a:pt x="501" y="1"/>
                  </a:moveTo>
                  <a:lnTo>
                    <a:pt x="0" y="301"/>
                  </a:lnTo>
                  <a:lnTo>
                    <a:pt x="2869" y="1969"/>
                  </a:lnTo>
                  <a:lnTo>
                    <a:pt x="3369" y="16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38;p61">
              <a:extLst>
                <a:ext uri="{FF2B5EF4-FFF2-40B4-BE49-F238E27FC236}">
                  <a16:creationId xmlns:a16="http://schemas.microsoft.com/office/drawing/2014/main" id="{6242DF87-1C71-45AC-B197-D6048B805978}"/>
                </a:ext>
              </a:extLst>
            </p:cNvPr>
            <p:cNvSpPr/>
            <p:nvPr/>
          </p:nvSpPr>
          <p:spPr>
            <a:xfrm>
              <a:off x="3254150" y="4476975"/>
              <a:ext cx="24225" cy="13375"/>
            </a:xfrm>
            <a:custGeom>
              <a:avLst/>
              <a:gdLst/>
              <a:ahLst/>
              <a:cxnLst/>
              <a:rect l="l" t="t" r="r" b="b"/>
              <a:pathLst>
                <a:path w="969" h="535" extrusionOk="0">
                  <a:moveTo>
                    <a:pt x="768" y="1"/>
                  </a:moveTo>
                  <a:lnTo>
                    <a:pt x="1" y="401"/>
                  </a:lnTo>
                  <a:lnTo>
                    <a:pt x="268" y="534"/>
                  </a:lnTo>
                  <a:lnTo>
                    <a:pt x="968" y="10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39;p61">
              <a:extLst>
                <a:ext uri="{FF2B5EF4-FFF2-40B4-BE49-F238E27FC236}">
                  <a16:creationId xmlns:a16="http://schemas.microsoft.com/office/drawing/2014/main" id="{4C365D8D-D602-43BD-9D4F-7E29D164D879}"/>
                </a:ext>
              </a:extLst>
            </p:cNvPr>
            <p:cNvSpPr/>
            <p:nvPr/>
          </p:nvSpPr>
          <p:spPr>
            <a:xfrm>
              <a:off x="3186625" y="4410275"/>
              <a:ext cx="95075" cy="54225"/>
            </a:xfrm>
            <a:custGeom>
              <a:avLst/>
              <a:gdLst/>
              <a:ahLst/>
              <a:cxnLst/>
              <a:rect l="l" t="t" r="r" b="b"/>
              <a:pathLst>
                <a:path w="3803" h="2169" extrusionOk="0">
                  <a:moveTo>
                    <a:pt x="500" y="0"/>
                  </a:moveTo>
                  <a:lnTo>
                    <a:pt x="0" y="267"/>
                  </a:lnTo>
                  <a:lnTo>
                    <a:pt x="3302" y="2168"/>
                  </a:lnTo>
                  <a:lnTo>
                    <a:pt x="3803" y="186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40;p61">
              <a:extLst>
                <a:ext uri="{FF2B5EF4-FFF2-40B4-BE49-F238E27FC236}">
                  <a16:creationId xmlns:a16="http://schemas.microsoft.com/office/drawing/2014/main" id="{2B656040-C493-42E7-9C0B-92BB756C34D9}"/>
                </a:ext>
              </a:extLst>
            </p:cNvPr>
            <p:cNvSpPr/>
            <p:nvPr/>
          </p:nvSpPr>
          <p:spPr>
            <a:xfrm>
              <a:off x="3278350" y="4462800"/>
              <a:ext cx="24200" cy="14200"/>
            </a:xfrm>
            <a:custGeom>
              <a:avLst/>
              <a:gdLst/>
              <a:ahLst/>
              <a:cxnLst/>
              <a:rect l="l" t="t" r="r" b="b"/>
              <a:pathLst>
                <a:path w="968" h="568" extrusionOk="0">
                  <a:moveTo>
                    <a:pt x="701" y="1"/>
                  </a:moveTo>
                  <a:lnTo>
                    <a:pt x="0" y="434"/>
                  </a:lnTo>
                  <a:lnTo>
                    <a:pt x="200" y="568"/>
                  </a:lnTo>
                  <a:lnTo>
                    <a:pt x="968" y="134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41;p61">
              <a:extLst>
                <a:ext uri="{FF2B5EF4-FFF2-40B4-BE49-F238E27FC236}">
                  <a16:creationId xmlns:a16="http://schemas.microsoft.com/office/drawing/2014/main" id="{D87EB2F9-E9E6-4C0E-BD65-CD2F36A7BA65}"/>
                </a:ext>
              </a:extLst>
            </p:cNvPr>
            <p:cNvSpPr/>
            <p:nvPr/>
          </p:nvSpPr>
          <p:spPr>
            <a:xfrm>
              <a:off x="3204950" y="4379400"/>
              <a:ext cx="111775" cy="64250"/>
            </a:xfrm>
            <a:custGeom>
              <a:avLst/>
              <a:gdLst/>
              <a:ahLst/>
              <a:cxnLst/>
              <a:rect l="l" t="t" r="r" b="b"/>
              <a:pathLst>
                <a:path w="4471" h="2570" extrusionOk="0">
                  <a:moveTo>
                    <a:pt x="501" y="1"/>
                  </a:moveTo>
                  <a:lnTo>
                    <a:pt x="1" y="268"/>
                  </a:lnTo>
                  <a:lnTo>
                    <a:pt x="3970" y="2569"/>
                  </a:lnTo>
                  <a:lnTo>
                    <a:pt x="4471" y="22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42;p61">
              <a:extLst>
                <a:ext uri="{FF2B5EF4-FFF2-40B4-BE49-F238E27FC236}">
                  <a16:creationId xmlns:a16="http://schemas.microsoft.com/office/drawing/2014/main" id="{9E1D971E-2C1B-4F0B-BF5B-CF56273CC94E}"/>
                </a:ext>
              </a:extLst>
            </p:cNvPr>
            <p:cNvSpPr/>
            <p:nvPr/>
          </p:nvSpPr>
          <p:spPr>
            <a:xfrm>
              <a:off x="3315050" y="4441950"/>
              <a:ext cx="23375" cy="14200"/>
            </a:xfrm>
            <a:custGeom>
              <a:avLst/>
              <a:gdLst/>
              <a:ahLst/>
              <a:cxnLst/>
              <a:rect l="l" t="t" r="r" b="b"/>
              <a:pathLst>
                <a:path w="935" h="568" extrusionOk="0">
                  <a:moveTo>
                    <a:pt x="701" y="1"/>
                  </a:moveTo>
                  <a:lnTo>
                    <a:pt x="0" y="434"/>
                  </a:lnTo>
                  <a:lnTo>
                    <a:pt x="200" y="568"/>
                  </a:lnTo>
                  <a:lnTo>
                    <a:pt x="934" y="134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43;p61">
              <a:extLst>
                <a:ext uri="{FF2B5EF4-FFF2-40B4-BE49-F238E27FC236}">
                  <a16:creationId xmlns:a16="http://schemas.microsoft.com/office/drawing/2014/main" id="{30467497-B54B-4AC8-8F7F-5E0C1A91F190}"/>
                </a:ext>
              </a:extLst>
            </p:cNvPr>
            <p:cNvSpPr/>
            <p:nvPr/>
          </p:nvSpPr>
          <p:spPr>
            <a:xfrm>
              <a:off x="3263325" y="4386075"/>
              <a:ext cx="77600" cy="43400"/>
            </a:xfrm>
            <a:custGeom>
              <a:avLst/>
              <a:gdLst/>
              <a:ahLst/>
              <a:cxnLst/>
              <a:rect l="l" t="t" r="r" b="b"/>
              <a:pathLst>
                <a:path w="3104" h="1736" extrusionOk="0">
                  <a:moveTo>
                    <a:pt x="501" y="1"/>
                  </a:moveTo>
                  <a:lnTo>
                    <a:pt x="1" y="234"/>
                  </a:lnTo>
                  <a:lnTo>
                    <a:pt x="2603" y="1735"/>
                  </a:lnTo>
                  <a:lnTo>
                    <a:pt x="3103" y="1468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44;p61">
              <a:extLst>
                <a:ext uri="{FF2B5EF4-FFF2-40B4-BE49-F238E27FC236}">
                  <a16:creationId xmlns:a16="http://schemas.microsoft.com/office/drawing/2014/main" id="{ACD03816-D9F3-4E2E-AF84-A9E13C1E4937}"/>
                </a:ext>
              </a:extLst>
            </p:cNvPr>
            <p:cNvSpPr/>
            <p:nvPr/>
          </p:nvSpPr>
          <p:spPr>
            <a:xfrm>
              <a:off x="3338400" y="4428600"/>
              <a:ext cx="23375" cy="1337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734" y="1"/>
                  </a:moveTo>
                  <a:lnTo>
                    <a:pt x="0" y="435"/>
                  </a:lnTo>
                  <a:lnTo>
                    <a:pt x="234" y="535"/>
                  </a:lnTo>
                  <a:lnTo>
                    <a:pt x="934" y="134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45;p61">
              <a:extLst>
                <a:ext uri="{FF2B5EF4-FFF2-40B4-BE49-F238E27FC236}">
                  <a16:creationId xmlns:a16="http://schemas.microsoft.com/office/drawing/2014/main" id="{E02ADA7E-D032-4AB4-8BE7-48D4511EF9FC}"/>
                </a:ext>
              </a:extLst>
            </p:cNvPr>
            <p:cNvSpPr/>
            <p:nvPr/>
          </p:nvSpPr>
          <p:spPr>
            <a:xfrm>
              <a:off x="3336725" y="4386075"/>
              <a:ext cx="40875" cy="22550"/>
            </a:xfrm>
            <a:custGeom>
              <a:avLst/>
              <a:gdLst/>
              <a:ahLst/>
              <a:cxnLst/>
              <a:rect l="l" t="t" r="r" b="b"/>
              <a:pathLst>
                <a:path w="1635" h="902" extrusionOk="0">
                  <a:moveTo>
                    <a:pt x="501" y="1"/>
                  </a:moveTo>
                  <a:lnTo>
                    <a:pt x="0" y="234"/>
                  </a:lnTo>
                  <a:lnTo>
                    <a:pt x="1134" y="901"/>
                  </a:lnTo>
                  <a:lnTo>
                    <a:pt x="1635" y="63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46;p61">
              <a:extLst>
                <a:ext uri="{FF2B5EF4-FFF2-40B4-BE49-F238E27FC236}">
                  <a16:creationId xmlns:a16="http://schemas.microsoft.com/office/drawing/2014/main" id="{BC90A62B-E85D-4631-B9C6-5FCE2900459C}"/>
                </a:ext>
              </a:extLst>
            </p:cNvPr>
            <p:cNvSpPr/>
            <p:nvPr/>
          </p:nvSpPr>
          <p:spPr>
            <a:xfrm>
              <a:off x="2944775" y="4436125"/>
              <a:ext cx="192650" cy="110100"/>
            </a:xfrm>
            <a:custGeom>
              <a:avLst/>
              <a:gdLst/>
              <a:ahLst/>
              <a:cxnLst/>
              <a:rect l="l" t="t" r="r" b="b"/>
              <a:pathLst>
                <a:path w="7706" h="4404" extrusionOk="0">
                  <a:moveTo>
                    <a:pt x="501" y="0"/>
                  </a:moveTo>
                  <a:lnTo>
                    <a:pt x="0" y="300"/>
                  </a:lnTo>
                  <a:lnTo>
                    <a:pt x="7206" y="4403"/>
                  </a:lnTo>
                  <a:lnTo>
                    <a:pt x="7706" y="41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47;p61">
              <a:extLst>
                <a:ext uri="{FF2B5EF4-FFF2-40B4-BE49-F238E27FC236}">
                  <a16:creationId xmlns:a16="http://schemas.microsoft.com/office/drawing/2014/main" id="{2BEA1BBC-FA58-4517-9AC2-4082DCCA070E}"/>
                </a:ext>
              </a:extLst>
            </p:cNvPr>
            <p:cNvSpPr/>
            <p:nvPr/>
          </p:nvSpPr>
          <p:spPr>
            <a:xfrm>
              <a:off x="3028175" y="4415275"/>
              <a:ext cx="170150" cy="96750"/>
            </a:xfrm>
            <a:custGeom>
              <a:avLst/>
              <a:gdLst/>
              <a:ahLst/>
              <a:cxnLst/>
              <a:rect l="l" t="t" r="r" b="b"/>
              <a:pathLst>
                <a:path w="6806" h="3870" extrusionOk="0">
                  <a:moveTo>
                    <a:pt x="501" y="0"/>
                  </a:moveTo>
                  <a:lnTo>
                    <a:pt x="0" y="300"/>
                  </a:lnTo>
                  <a:lnTo>
                    <a:pt x="6305" y="3870"/>
                  </a:lnTo>
                  <a:lnTo>
                    <a:pt x="6805" y="36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48;p61">
              <a:extLst>
                <a:ext uri="{FF2B5EF4-FFF2-40B4-BE49-F238E27FC236}">
                  <a16:creationId xmlns:a16="http://schemas.microsoft.com/office/drawing/2014/main" id="{D83FBB0F-9CC8-4249-BDB5-5BE0887BFD3D}"/>
                </a:ext>
              </a:extLst>
            </p:cNvPr>
            <p:cNvSpPr/>
            <p:nvPr/>
          </p:nvSpPr>
          <p:spPr>
            <a:xfrm>
              <a:off x="3173275" y="4428600"/>
              <a:ext cx="84250" cy="49250"/>
            </a:xfrm>
            <a:custGeom>
              <a:avLst/>
              <a:gdLst/>
              <a:ahLst/>
              <a:cxnLst/>
              <a:rect l="l" t="t" r="r" b="b"/>
              <a:pathLst>
                <a:path w="3370" h="1970" extrusionOk="0">
                  <a:moveTo>
                    <a:pt x="501" y="1"/>
                  </a:moveTo>
                  <a:lnTo>
                    <a:pt x="0" y="301"/>
                  </a:lnTo>
                  <a:lnTo>
                    <a:pt x="2869" y="1969"/>
                  </a:lnTo>
                  <a:lnTo>
                    <a:pt x="3369" y="16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49;p61">
              <a:extLst>
                <a:ext uri="{FF2B5EF4-FFF2-40B4-BE49-F238E27FC236}">
                  <a16:creationId xmlns:a16="http://schemas.microsoft.com/office/drawing/2014/main" id="{D0735599-175E-4EA7-A55E-EBE22939F47B}"/>
                </a:ext>
              </a:extLst>
            </p:cNvPr>
            <p:cNvSpPr/>
            <p:nvPr/>
          </p:nvSpPr>
          <p:spPr>
            <a:xfrm>
              <a:off x="3204950" y="4379400"/>
              <a:ext cx="111775" cy="64250"/>
            </a:xfrm>
            <a:custGeom>
              <a:avLst/>
              <a:gdLst/>
              <a:ahLst/>
              <a:cxnLst/>
              <a:rect l="l" t="t" r="r" b="b"/>
              <a:pathLst>
                <a:path w="4471" h="2570" extrusionOk="0">
                  <a:moveTo>
                    <a:pt x="501" y="1"/>
                  </a:moveTo>
                  <a:lnTo>
                    <a:pt x="1" y="268"/>
                  </a:lnTo>
                  <a:lnTo>
                    <a:pt x="3970" y="2569"/>
                  </a:lnTo>
                  <a:lnTo>
                    <a:pt x="4471" y="22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50;p61">
              <a:extLst>
                <a:ext uri="{FF2B5EF4-FFF2-40B4-BE49-F238E27FC236}">
                  <a16:creationId xmlns:a16="http://schemas.microsoft.com/office/drawing/2014/main" id="{FD7339C6-C88D-4630-BF1D-32F77F43915A}"/>
                </a:ext>
              </a:extLst>
            </p:cNvPr>
            <p:cNvSpPr/>
            <p:nvPr/>
          </p:nvSpPr>
          <p:spPr>
            <a:xfrm>
              <a:off x="3336725" y="4386075"/>
              <a:ext cx="40875" cy="22550"/>
            </a:xfrm>
            <a:custGeom>
              <a:avLst/>
              <a:gdLst/>
              <a:ahLst/>
              <a:cxnLst/>
              <a:rect l="l" t="t" r="r" b="b"/>
              <a:pathLst>
                <a:path w="1635" h="902" extrusionOk="0">
                  <a:moveTo>
                    <a:pt x="501" y="1"/>
                  </a:moveTo>
                  <a:lnTo>
                    <a:pt x="0" y="234"/>
                  </a:lnTo>
                  <a:lnTo>
                    <a:pt x="1134" y="901"/>
                  </a:lnTo>
                  <a:lnTo>
                    <a:pt x="1635" y="63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51;p61">
              <a:extLst>
                <a:ext uri="{FF2B5EF4-FFF2-40B4-BE49-F238E27FC236}">
                  <a16:creationId xmlns:a16="http://schemas.microsoft.com/office/drawing/2014/main" id="{384832E1-973A-47C9-A64D-B5087A63CC6E}"/>
                </a:ext>
              </a:extLst>
            </p:cNvPr>
            <p:cNvSpPr/>
            <p:nvPr/>
          </p:nvSpPr>
          <p:spPr>
            <a:xfrm>
              <a:off x="3374250" y="4407775"/>
              <a:ext cx="24200" cy="13350"/>
            </a:xfrm>
            <a:custGeom>
              <a:avLst/>
              <a:gdLst/>
              <a:ahLst/>
              <a:cxnLst/>
              <a:rect l="l" t="t" r="r" b="b"/>
              <a:pathLst>
                <a:path w="968" h="534" extrusionOk="0">
                  <a:moveTo>
                    <a:pt x="701" y="0"/>
                  </a:moveTo>
                  <a:lnTo>
                    <a:pt x="0" y="434"/>
                  </a:lnTo>
                  <a:lnTo>
                    <a:pt x="201" y="534"/>
                  </a:lnTo>
                  <a:lnTo>
                    <a:pt x="968" y="13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52;p61">
              <a:extLst>
                <a:ext uri="{FF2B5EF4-FFF2-40B4-BE49-F238E27FC236}">
                  <a16:creationId xmlns:a16="http://schemas.microsoft.com/office/drawing/2014/main" id="{EBCCE310-C558-420F-804C-B7AF0474C4D1}"/>
                </a:ext>
              </a:extLst>
            </p:cNvPr>
            <p:cNvSpPr/>
            <p:nvPr/>
          </p:nvSpPr>
          <p:spPr>
            <a:xfrm>
              <a:off x="3374250" y="4379400"/>
              <a:ext cx="25875" cy="15875"/>
            </a:xfrm>
            <a:custGeom>
              <a:avLst/>
              <a:gdLst/>
              <a:ahLst/>
              <a:cxnLst/>
              <a:rect l="l" t="t" r="r" b="b"/>
              <a:pathLst>
                <a:path w="1035" h="635" extrusionOk="0">
                  <a:moveTo>
                    <a:pt x="501" y="1"/>
                  </a:moveTo>
                  <a:lnTo>
                    <a:pt x="0" y="301"/>
                  </a:lnTo>
                  <a:lnTo>
                    <a:pt x="534" y="635"/>
                  </a:lnTo>
                  <a:lnTo>
                    <a:pt x="1034" y="33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53;p61">
              <a:extLst>
                <a:ext uri="{FF2B5EF4-FFF2-40B4-BE49-F238E27FC236}">
                  <a16:creationId xmlns:a16="http://schemas.microsoft.com/office/drawing/2014/main" id="{CF9704F0-6532-40CA-BED0-AFDACAF35180}"/>
                </a:ext>
              </a:extLst>
            </p:cNvPr>
            <p:cNvSpPr/>
            <p:nvPr/>
          </p:nvSpPr>
          <p:spPr>
            <a:xfrm>
              <a:off x="3398425" y="4393575"/>
              <a:ext cx="22550" cy="13375"/>
            </a:xfrm>
            <a:custGeom>
              <a:avLst/>
              <a:gdLst/>
              <a:ahLst/>
              <a:cxnLst/>
              <a:rect l="l" t="t" r="r" b="b"/>
              <a:pathLst>
                <a:path w="902" h="535" extrusionOk="0">
                  <a:moveTo>
                    <a:pt x="701" y="1"/>
                  </a:moveTo>
                  <a:lnTo>
                    <a:pt x="1" y="401"/>
                  </a:lnTo>
                  <a:lnTo>
                    <a:pt x="201" y="535"/>
                  </a:lnTo>
                  <a:lnTo>
                    <a:pt x="901" y="1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54;p61">
              <a:extLst>
                <a:ext uri="{FF2B5EF4-FFF2-40B4-BE49-F238E27FC236}">
                  <a16:creationId xmlns:a16="http://schemas.microsoft.com/office/drawing/2014/main" id="{DD8D81EA-A599-4DB0-A024-75E6AE76057D}"/>
                </a:ext>
              </a:extLst>
            </p:cNvPr>
            <p:cNvSpPr/>
            <p:nvPr/>
          </p:nvSpPr>
          <p:spPr>
            <a:xfrm>
              <a:off x="3104900" y="4335200"/>
              <a:ext cx="27525" cy="15050"/>
            </a:xfrm>
            <a:custGeom>
              <a:avLst/>
              <a:gdLst/>
              <a:ahLst/>
              <a:cxnLst/>
              <a:rect l="l" t="t" r="r" b="b"/>
              <a:pathLst>
                <a:path w="1101" h="602" extrusionOk="0">
                  <a:moveTo>
                    <a:pt x="567" y="1"/>
                  </a:moveTo>
                  <a:lnTo>
                    <a:pt x="0" y="335"/>
                  </a:lnTo>
                  <a:lnTo>
                    <a:pt x="567" y="601"/>
                  </a:lnTo>
                  <a:lnTo>
                    <a:pt x="1101" y="3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55;p61">
              <a:extLst>
                <a:ext uri="{FF2B5EF4-FFF2-40B4-BE49-F238E27FC236}">
                  <a16:creationId xmlns:a16="http://schemas.microsoft.com/office/drawing/2014/main" id="{817E81C6-404E-4324-A145-5F8350934715}"/>
                </a:ext>
              </a:extLst>
            </p:cNvPr>
            <p:cNvSpPr/>
            <p:nvPr/>
          </p:nvSpPr>
          <p:spPr>
            <a:xfrm>
              <a:off x="3127400" y="4274550"/>
              <a:ext cx="110950" cy="62975"/>
            </a:xfrm>
            <a:custGeom>
              <a:avLst/>
              <a:gdLst/>
              <a:ahLst/>
              <a:cxnLst/>
              <a:rect l="l" t="t" r="r" b="b"/>
              <a:pathLst>
                <a:path w="4438" h="2519" extrusionOk="0">
                  <a:moveTo>
                    <a:pt x="4074" y="0"/>
                  </a:moveTo>
                  <a:cubicBezTo>
                    <a:pt x="4029" y="0"/>
                    <a:pt x="3987" y="9"/>
                    <a:pt x="3937" y="25"/>
                  </a:cubicBezTo>
                  <a:lnTo>
                    <a:pt x="67" y="2294"/>
                  </a:lnTo>
                  <a:cubicBezTo>
                    <a:pt x="1" y="2327"/>
                    <a:pt x="1" y="2427"/>
                    <a:pt x="67" y="2460"/>
                  </a:cubicBezTo>
                  <a:lnTo>
                    <a:pt x="201" y="2494"/>
                  </a:lnTo>
                  <a:cubicBezTo>
                    <a:pt x="234" y="2510"/>
                    <a:pt x="284" y="2519"/>
                    <a:pt x="338" y="2519"/>
                  </a:cubicBezTo>
                  <a:cubicBezTo>
                    <a:pt x="393" y="2519"/>
                    <a:pt x="451" y="2510"/>
                    <a:pt x="501" y="2494"/>
                  </a:cubicBezTo>
                  <a:lnTo>
                    <a:pt x="4370" y="259"/>
                  </a:lnTo>
                  <a:cubicBezTo>
                    <a:pt x="4404" y="259"/>
                    <a:pt x="4437" y="159"/>
                    <a:pt x="4404" y="125"/>
                  </a:cubicBezTo>
                  <a:cubicBezTo>
                    <a:pt x="4404" y="92"/>
                    <a:pt x="4370" y="92"/>
                    <a:pt x="4370" y="92"/>
                  </a:cubicBezTo>
                  <a:lnTo>
                    <a:pt x="4237" y="25"/>
                  </a:lnTo>
                  <a:cubicBezTo>
                    <a:pt x="4170" y="9"/>
                    <a:pt x="4120" y="0"/>
                    <a:pt x="40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56;p61">
              <a:extLst>
                <a:ext uri="{FF2B5EF4-FFF2-40B4-BE49-F238E27FC236}">
                  <a16:creationId xmlns:a16="http://schemas.microsoft.com/office/drawing/2014/main" id="{C284500F-D329-4E80-8D51-D591FFA65C72}"/>
                </a:ext>
              </a:extLst>
            </p:cNvPr>
            <p:cNvSpPr/>
            <p:nvPr/>
          </p:nvSpPr>
          <p:spPr>
            <a:xfrm>
              <a:off x="3128250" y="4348550"/>
              <a:ext cx="26700" cy="15875"/>
            </a:xfrm>
            <a:custGeom>
              <a:avLst/>
              <a:gdLst/>
              <a:ahLst/>
              <a:cxnLst/>
              <a:rect l="l" t="t" r="r" b="b"/>
              <a:pathLst>
                <a:path w="1068" h="635" extrusionOk="0">
                  <a:moveTo>
                    <a:pt x="534" y="1"/>
                  </a:moveTo>
                  <a:lnTo>
                    <a:pt x="0" y="301"/>
                  </a:lnTo>
                  <a:lnTo>
                    <a:pt x="534" y="634"/>
                  </a:lnTo>
                  <a:lnTo>
                    <a:pt x="1067" y="3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57;p61">
              <a:extLst>
                <a:ext uri="{FF2B5EF4-FFF2-40B4-BE49-F238E27FC236}">
                  <a16:creationId xmlns:a16="http://schemas.microsoft.com/office/drawing/2014/main" id="{95D10E9A-BD29-4854-A051-40BD73CB6FA3}"/>
                </a:ext>
              </a:extLst>
            </p:cNvPr>
            <p:cNvSpPr/>
            <p:nvPr/>
          </p:nvSpPr>
          <p:spPr>
            <a:xfrm>
              <a:off x="3149075" y="4287475"/>
              <a:ext cx="111775" cy="64025"/>
            </a:xfrm>
            <a:custGeom>
              <a:avLst/>
              <a:gdLst/>
              <a:ahLst/>
              <a:cxnLst/>
              <a:rect l="l" t="t" r="r" b="b"/>
              <a:pathLst>
                <a:path w="4471" h="2561" extrusionOk="0">
                  <a:moveTo>
                    <a:pt x="4104" y="0"/>
                  </a:moveTo>
                  <a:cubicBezTo>
                    <a:pt x="4054" y="0"/>
                    <a:pt x="4004" y="25"/>
                    <a:pt x="3970" y="75"/>
                  </a:cubicBezTo>
                  <a:lnTo>
                    <a:pt x="68" y="2310"/>
                  </a:lnTo>
                  <a:cubicBezTo>
                    <a:pt x="34" y="2310"/>
                    <a:pt x="1" y="2410"/>
                    <a:pt x="34" y="2444"/>
                  </a:cubicBezTo>
                  <a:cubicBezTo>
                    <a:pt x="34" y="2477"/>
                    <a:pt x="68" y="2477"/>
                    <a:pt x="68" y="2477"/>
                  </a:cubicBezTo>
                  <a:lnTo>
                    <a:pt x="201" y="2510"/>
                  </a:lnTo>
                  <a:cubicBezTo>
                    <a:pt x="251" y="2544"/>
                    <a:pt x="301" y="2560"/>
                    <a:pt x="351" y="2560"/>
                  </a:cubicBezTo>
                  <a:cubicBezTo>
                    <a:pt x="401" y="2560"/>
                    <a:pt x="451" y="2544"/>
                    <a:pt x="501" y="2510"/>
                  </a:cubicBezTo>
                  <a:lnTo>
                    <a:pt x="4371" y="275"/>
                  </a:lnTo>
                  <a:cubicBezTo>
                    <a:pt x="4471" y="242"/>
                    <a:pt x="4471" y="142"/>
                    <a:pt x="4371" y="109"/>
                  </a:cubicBezTo>
                  <a:lnTo>
                    <a:pt x="4237" y="75"/>
                  </a:lnTo>
                  <a:cubicBezTo>
                    <a:pt x="4204" y="25"/>
                    <a:pt x="4154" y="0"/>
                    <a:pt x="4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58;p61">
              <a:extLst>
                <a:ext uri="{FF2B5EF4-FFF2-40B4-BE49-F238E27FC236}">
                  <a16:creationId xmlns:a16="http://schemas.microsoft.com/office/drawing/2014/main" id="{E795D1E6-24B6-4909-A9E2-5E8A8E20D9BB}"/>
                </a:ext>
              </a:extLst>
            </p:cNvPr>
            <p:cNvSpPr/>
            <p:nvPr/>
          </p:nvSpPr>
          <p:spPr>
            <a:xfrm>
              <a:off x="2944775" y="4436125"/>
              <a:ext cx="192650" cy="110100"/>
            </a:xfrm>
            <a:custGeom>
              <a:avLst/>
              <a:gdLst/>
              <a:ahLst/>
              <a:cxnLst/>
              <a:rect l="l" t="t" r="r" b="b"/>
              <a:pathLst>
                <a:path w="7706" h="4404" extrusionOk="0">
                  <a:moveTo>
                    <a:pt x="501" y="0"/>
                  </a:moveTo>
                  <a:lnTo>
                    <a:pt x="0" y="300"/>
                  </a:lnTo>
                  <a:lnTo>
                    <a:pt x="7206" y="4403"/>
                  </a:lnTo>
                  <a:lnTo>
                    <a:pt x="7706" y="41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59;p61">
              <a:extLst>
                <a:ext uri="{FF2B5EF4-FFF2-40B4-BE49-F238E27FC236}">
                  <a16:creationId xmlns:a16="http://schemas.microsoft.com/office/drawing/2014/main" id="{FA41EF0D-31B0-4CBF-A4A4-41C6EC1DF7BE}"/>
                </a:ext>
              </a:extLst>
            </p:cNvPr>
            <p:cNvSpPr/>
            <p:nvPr/>
          </p:nvSpPr>
          <p:spPr>
            <a:xfrm>
              <a:off x="3028175" y="4415275"/>
              <a:ext cx="170150" cy="96750"/>
            </a:xfrm>
            <a:custGeom>
              <a:avLst/>
              <a:gdLst/>
              <a:ahLst/>
              <a:cxnLst/>
              <a:rect l="l" t="t" r="r" b="b"/>
              <a:pathLst>
                <a:path w="6806" h="3870" extrusionOk="0">
                  <a:moveTo>
                    <a:pt x="501" y="0"/>
                  </a:moveTo>
                  <a:lnTo>
                    <a:pt x="0" y="300"/>
                  </a:lnTo>
                  <a:lnTo>
                    <a:pt x="6305" y="3870"/>
                  </a:lnTo>
                  <a:lnTo>
                    <a:pt x="6805" y="36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60;p61">
              <a:extLst>
                <a:ext uri="{FF2B5EF4-FFF2-40B4-BE49-F238E27FC236}">
                  <a16:creationId xmlns:a16="http://schemas.microsoft.com/office/drawing/2014/main" id="{16956D3D-CE15-48CC-A410-1ECB98270F17}"/>
                </a:ext>
              </a:extLst>
            </p:cNvPr>
            <p:cNvSpPr/>
            <p:nvPr/>
          </p:nvSpPr>
          <p:spPr>
            <a:xfrm>
              <a:off x="3173275" y="4428600"/>
              <a:ext cx="84250" cy="49250"/>
            </a:xfrm>
            <a:custGeom>
              <a:avLst/>
              <a:gdLst/>
              <a:ahLst/>
              <a:cxnLst/>
              <a:rect l="l" t="t" r="r" b="b"/>
              <a:pathLst>
                <a:path w="3370" h="1970" extrusionOk="0">
                  <a:moveTo>
                    <a:pt x="501" y="1"/>
                  </a:moveTo>
                  <a:lnTo>
                    <a:pt x="0" y="301"/>
                  </a:lnTo>
                  <a:lnTo>
                    <a:pt x="2869" y="1969"/>
                  </a:lnTo>
                  <a:lnTo>
                    <a:pt x="3369" y="16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61;p61">
              <a:extLst>
                <a:ext uri="{FF2B5EF4-FFF2-40B4-BE49-F238E27FC236}">
                  <a16:creationId xmlns:a16="http://schemas.microsoft.com/office/drawing/2014/main" id="{40B31847-319B-48DC-9438-3FDE7461D5E4}"/>
                </a:ext>
              </a:extLst>
            </p:cNvPr>
            <p:cNvSpPr/>
            <p:nvPr/>
          </p:nvSpPr>
          <p:spPr>
            <a:xfrm>
              <a:off x="3204950" y="4379400"/>
              <a:ext cx="111775" cy="64250"/>
            </a:xfrm>
            <a:custGeom>
              <a:avLst/>
              <a:gdLst/>
              <a:ahLst/>
              <a:cxnLst/>
              <a:rect l="l" t="t" r="r" b="b"/>
              <a:pathLst>
                <a:path w="4471" h="2570" extrusionOk="0">
                  <a:moveTo>
                    <a:pt x="501" y="1"/>
                  </a:moveTo>
                  <a:lnTo>
                    <a:pt x="1" y="268"/>
                  </a:lnTo>
                  <a:lnTo>
                    <a:pt x="3970" y="2569"/>
                  </a:lnTo>
                  <a:lnTo>
                    <a:pt x="4471" y="22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62;p61">
              <a:extLst>
                <a:ext uri="{FF2B5EF4-FFF2-40B4-BE49-F238E27FC236}">
                  <a16:creationId xmlns:a16="http://schemas.microsoft.com/office/drawing/2014/main" id="{8C55E296-B187-41E9-B1DE-8BA91EF9F277}"/>
                </a:ext>
              </a:extLst>
            </p:cNvPr>
            <p:cNvSpPr/>
            <p:nvPr/>
          </p:nvSpPr>
          <p:spPr>
            <a:xfrm>
              <a:off x="2944775" y="4436125"/>
              <a:ext cx="192650" cy="110100"/>
            </a:xfrm>
            <a:custGeom>
              <a:avLst/>
              <a:gdLst/>
              <a:ahLst/>
              <a:cxnLst/>
              <a:rect l="l" t="t" r="r" b="b"/>
              <a:pathLst>
                <a:path w="7706" h="4404" extrusionOk="0">
                  <a:moveTo>
                    <a:pt x="501" y="0"/>
                  </a:moveTo>
                  <a:lnTo>
                    <a:pt x="0" y="300"/>
                  </a:lnTo>
                  <a:lnTo>
                    <a:pt x="7206" y="4403"/>
                  </a:lnTo>
                  <a:lnTo>
                    <a:pt x="7706" y="41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63;p61">
              <a:extLst>
                <a:ext uri="{FF2B5EF4-FFF2-40B4-BE49-F238E27FC236}">
                  <a16:creationId xmlns:a16="http://schemas.microsoft.com/office/drawing/2014/main" id="{BD37CC61-9D49-46D4-B3C6-AEB783734917}"/>
                </a:ext>
              </a:extLst>
            </p:cNvPr>
            <p:cNvSpPr/>
            <p:nvPr/>
          </p:nvSpPr>
          <p:spPr>
            <a:xfrm>
              <a:off x="3028175" y="4415275"/>
              <a:ext cx="170150" cy="96750"/>
            </a:xfrm>
            <a:custGeom>
              <a:avLst/>
              <a:gdLst/>
              <a:ahLst/>
              <a:cxnLst/>
              <a:rect l="l" t="t" r="r" b="b"/>
              <a:pathLst>
                <a:path w="6806" h="3870" extrusionOk="0">
                  <a:moveTo>
                    <a:pt x="501" y="0"/>
                  </a:moveTo>
                  <a:lnTo>
                    <a:pt x="0" y="300"/>
                  </a:lnTo>
                  <a:lnTo>
                    <a:pt x="6305" y="3870"/>
                  </a:lnTo>
                  <a:lnTo>
                    <a:pt x="6805" y="363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64;p61">
              <a:extLst>
                <a:ext uri="{FF2B5EF4-FFF2-40B4-BE49-F238E27FC236}">
                  <a16:creationId xmlns:a16="http://schemas.microsoft.com/office/drawing/2014/main" id="{DB26165C-683D-4A8E-B3CF-5626C1AC2F28}"/>
                </a:ext>
              </a:extLst>
            </p:cNvPr>
            <p:cNvSpPr/>
            <p:nvPr/>
          </p:nvSpPr>
          <p:spPr>
            <a:xfrm>
              <a:off x="3173275" y="4428600"/>
              <a:ext cx="84250" cy="49250"/>
            </a:xfrm>
            <a:custGeom>
              <a:avLst/>
              <a:gdLst/>
              <a:ahLst/>
              <a:cxnLst/>
              <a:rect l="l" t="t" r="r" b="b"/>
              <a:pathLst>
                <a:path w="3370" h="1970" extrusionOk="0">
                  <a:moveTo>
                    <a:pt x="501" y="1"/>
                  </a:moveTo>
                  <a:lnTo>
                    <a:pt x="0" y="301"/>
                  </a:lnTo>
                  <a:lnTo>
                    <a:pt x="2869" y="1969"/>
                  </a:lnTo>
                  <a:lnTo>
                    <a:pt x="3369" y="16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65;p61">
              <a:extLst>
                <a:ext uri="{FF2B5EF4-FFF2-40B4-BE49-F238E27FC236}">
                  <a16:creationId xmlns:a16="http://schemas.microsoft.com/office/drawing/2014/main" id="{7389C737-B028-4888-A0A9-2E37667085AE}"/>
                </a:ext>
              </a:extLst>
            </p:cNvPr>
            <p:cNvSpPr/>
            <p:nvPr/>
          </p:nvSpPr>
          <p:spPr>
            <a:xfrm>
              <a:off x="3204950" y="4379400"/>
              <a:ext cx="111775" cy="64250"/>
            </a:xfrm>
            <a:custGeom>
              <a:avLst/>
              <a:gdLst/>
              <a:ahLst/>
              <a:cxnLst/>
              <a:rect l="l" t="t" r="r" b="b"/>
              <a:pathLst>
                <a:path w="4471" h="2570" extrusionOk="0">
                  <a:moveTo>
                    <a:pt x="501" y="1"/>
                  </a:moveTo>
                  <a:lnTo>
                    <a:pt x="1" y="268"/>
                  </a:lnTo>
                  <a:lnTo>
                    <a:pt x="3970" y="2569"/>
                  </a:lnTo>
                  <a:lnTo>
                    <a:pt x="4471" y="22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66;p61">
              <a:extLst>
                <a:ext uri="{FF2B5EF4-FFF2-40B4-BE49-F238E27FC236}">
                  <a16:creationId xmlns:a16="http://schemas.microsoft.com/office/drawing/2014/main" id="{FB6AD5DB-454B-4D03-A420-10A20AB81540}"/>
                </a:ext>
              </a:extLst>
            </p:cNvPr>
            <p:cNvSpPr/>
            <p:nvPr/>
          </p:nvSpPr>
          <p:spPr>
            <a:xfrm>
              <a:off x="3336725" y="4386075"/>
              <a:ext cx="40875" cy="22550"/>
            </a:xfrm>
            <a:custGeom>
              <a:avLst/>
              <a:gdLst/>
              <a:ahLst/>
              <a:cxnLst/>
              <a:rect l="l" t="t" r="r" b="b"/>
              <a:pathLst>
                <a:path w="1635" h="902" extrusionOk="0">
                  <a:moveTo>
                    <a:pt x="501" y="1"/>
                  </a:moveTo>
                  <a:lnTo>
                    <a:pt x="0" y="234"/>
                  </a:lnTo>
                  <a:lnTo>
                    <a:pt x="1134" y="901"/>
                  </a:lnTo>
                  <a:lnTo>
                    <a:pt x="1635" y="63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67;p61">
              <a:extLst>
                <a:ext uri="{FF2B5EF4-FFF2-40B4-BE49-F238E27FC236}">
                  <a16:creationId xmlns:a16="http://schemas.microsoft.com/office/drawing/2014/main" id="{EDA2C793-EA1C-406C-AD36-35F92812F77A}"/>
                </a:ext>
              </a:extLst>
            </p:cNvPr>
            <p:cNvSpPr/>
            <p:nvPr/>
          </p:nvSpPr>
          <p:spPr>
            <a:xfrm>
              <a:off x="3208300" y="4437775"/>
              <a:ext cx="664650" cy="384475"/>
            </a:xfrm>
            <a:custGeom>
              <a:avLst/>
              <a:gdLst/>
              <a:ahLst/>
              <a:cxnLst/>
              <a:rect l="l" t="t" r="r" b="b"/>
              <a:pathLst>
                <a:path w="26586" h="15379" extrusionOk="0">
                  <a:moveTo>
                    <a:pt x="13489" y="1"/>
                  </a:moveTo>
                  <a:cubicBezTo>
                    <a:pt x="13352" y="1"/>
                    <a:pt x="13210" y="34"/>
                    <a:pt x="13076" y="101"/>
                  </a:cubicBezTo>
                  <a:lnTo>
                    <a:pt x="200" y="7573"/>
                  </a:lnTo>
                  <a:cubicBezTo>
                    <a:pt x="67" y="7606"/>
                    <a:pt x="0" y="7740"/>
                    <a:pt x="34" y="7840"/>
                  </a:cubicBezTo>
                  <a:cubicBezTo>
                    <a:pt x="100" y="7973"/>
                    <a:pt x="134" y="8073"/>
                    <a:pt x="200" y="8073"/>
                  </a:cubicBezTo>
                  <a:lnTo>
                    <a:pt x="12709" y="15279"/>
                  </a:lnTo>
                  <a:cubicBezTo>
                    <a:pt x="12843" y="15345"/>
                    <a:pt x="12985" y="15379"/>
                    <a:pt x="13122" y="15379"/>
                  </a:cubicBezTo>
                  <a:cubicBezTo>
                    <a:pt x="13260" y="15379"/>
                    <a:pt x="13393" y="15345"/>
                    <a:pt x="13510" y="15279"/>
                  </a:cubicBezTo>
                  <a:lnTo>
                    <a:pt x="26386" y="7807"/>
                  </a:lnTo>
                  <a:cubicBezTo>
                    <a:pt x="26519" y="7773"/>
                    <a:pt x="26586" y="7606"/>
                    <a:pt x="26553" y="7473"/>
                  </a:cubicBezTo>
                  <a:cubicBezTo>
                    <a:pt x="26519" y="7406"/>
                    <a:pt x="26486" y="7340"/>
                    <a:pt x="26386" y="7306"/>
                  </a:cubicBezTo>
                  <a:lnTo>
                    <a:pt x="13877" y="101"/>
                  </a:lnTo>
                  <a:cubicBezTo>
                    <a:pt x="13760" y="34"/>
                    <a:pt x="13627" y="1"/>
                    <a:pt x="1348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68;p61">
              <a:extLst>
                <a:ext uri="{FF2B5EF4-FFF2-40B4-BE49-F238E27FC236}">
                  <a16:creationId xmlns:a16="http://schemas.microsoft.com/office/drawing/2014/main" id="{13C1E579-2700-4B24-8FCC-CCD063D87AFB}"/>
                </a:ext>
              </a:extLst>
            </p:cNvPr>
            <p:cNvSpPr/>
            <p:nvPr/>
          </p:nvSpPr>
          <p:spPr>
            <a:xfrm>
              <a:off x="3250825" y="4623750"/>
              <a:ext cx="35875" cy="20875"/>
            </a:xfrm>
            <a:custGeom>
              <a:avLst/>
              <a:gdLst/>
              <a:ahLst/>
              <a:cxnLst/>
              <a:rect l="l" t="t" r="r" b="b"/>
              <a:pathLst>
                <a:path w="1435" h="835" extrusionOk="0">
                  <a:moveTo>
                    <a:pt x="734" y="1"/>
                  </a:moveTo>
                  <a:lnTo>
                    <a:pt x="1" y="401"/>
                  </a:lnTo>
                  <a:lnTo>
                    <a:pt x="734" y="835"/>
                  </a:lnTo>
                  <a:lnTo>
                    <a:pt x="1435" y="40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69;p61">
              <a:extLst>
                <a:ext uri="{FF2B5EF4-FFF2-40B4-BE49-F238E27FC236}">
                  <a16:creationId xmlns:a16="http://schemas.microsoft.com/office/drawing/2014/main" id="{31961EFA-95A9-4920-A455-501778B79ACC}"/>
                </a:ext>
              </a:extLst>
            </p:cNvPr>
            <p:cNvSpPr/>
            <p:nvPr/>
          </p:nvSpPr>
          <p:spPr>
            <a:xfrm>
              <a:off x="3280025" y="4587275"/>
              <a:ext cx="70900" cy="42125"/>
            </a:xfrm>
            <a:custGeom>
              <a:avLst/>
              <a:gdLst/>
              <a:ahLst/>
              <a:cxnLst/>
              <a:rect l="l" t="t" r="r" b="b"/>
              <a:pathLst>
                <a:path w="2836" h="1685" extrusionOk="0">
                  <a:moveTo>
                    <a:pt x="2477" y="0"/>
                  </a:moveTo>
                  <a:cubicBezTo>
                    <a:pt x="2443" y="0"/>
                    <a:pt x="2418" y="9"/>
                    <a:pt x="2402" y="25"/>
                  </a:cubicBezTo>
                  <a:lnTo>
                    <a:pt x="67" y="1426"/>
                  </a:lnTo>
                  <a:cubicBezTo>
                    <a:pt x="0" y="1460"/>
                    <a:pt x="0" y="1493"/>
                    <a:pt x="67" y="1526"/>
                  </a:cubicBezTo>
                  <a:lnTo>
                    <a:pt x="267" y="1660"/>
                  </a:lnTo>
                  <a:cubicBezTo>
                    <a:pt x="300" y="1676"/>
                    <a:pt x="342" y="1685"/>
                    <a:pt x="379" y="1685"/>
                  </a:cubicBezTo>
                  <a:cubicBezTo>
                    <a:pt x="417" y="1685"/>
                    <a:pt x="450" y="1676"/>
                    <a:pt x="467" y="1660"/>
                  </a:cubicBezTo>
                  <a:lnTo>
                    <a:pt x="2802" y="292"/>
                  </a:lnTo>
                  <a:cubicBezTo>
                    <a:pt x="2835" y="259"/>
                    <a:pt x="2835" y="192"/>
                    <a:pt x="2802" y="159"/>
                  </a:cubicBezTo>
                  <a:lnTo>
                    <a:pt x="2602" y="25"/>
                  </a:lnTo>
                  <a:cubicBezTo>
                    <a:pt x="2552" y="9"/>
                    <a:pt x="2510" y="0"/>
                    <a:pt x="24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70;p61">
              <a:extLst>
                <a:ext uri="{FF2B5EF4-FFF2-40B4-BE49-F238E27FC236}">
                  <a16:creationId xmlns:a16="http://schemas.microsoft.com/office/drawing/2014/main" id="{0D653216-9752-46E4-B6A5-216C695040A0}"/>
                </a:ext>
              </a:extLst>
            </p:cNvPr>
            <p:cNvSpPr/>
            <p:nvPr/>
          </p:nvSpPr>
          <p:spPr>
            <a:xfrm>
              <a:off x="3352575" y="4565375"/>
              <a:ext cx="35050" cy="20875"/>
            </a:xfrm>
            <a:custGeom>
              <a:avLst/>
              <a:gdLst/>
              <a:ahLst/>
              <a:cxnLst/>
              <a:rect l="l" t="t" r="r" b="b"/>
              <a:pathLst>
                <a:path w="1402" h="835" extrusionOk="0">
                  <a:moveTo>
                    <a:pt x="701" y="1"/>
                  </a:moveTo>
                  <a:lnTo>
                    <a:pt x="0" y="401"/>
                  </a:lnTo>
                  <a:lnTo>
                    <a:pt x="701" y="835"/>
                  </a:lnTo>
                  <a:lnTo>
                    <a:pt x="1401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71;p61">
              <a:extLst>
                <a:ext uri="{FF2B5EF4-FFF2-40B4-BE49-F238E27FC236}">
                  <a16:creationId xmlns:a16="http://schemas.microsoft.com/office/drawing/2014/main" id="{11D675C2-4B30-48DF-8A58-4666963E5A5B}"/>
                </a:ext>
              </a:extLst>
            </p:cNvPr>
            <p:cNvSpPr/>
            <p:nvPr/>
          </p:nvSpPr>
          <p:spPr>
            <a:xfrm>
              <a:off x="3381750" y="4529150"/>
              <a:ext cx="70900" cy="41875"/>
            </a:xfrm>
            <a:custGeom>
              <a:avLst/>
              <a:gdLst/>
              <a:ahLst/>
              <a:cxnLst/>
              <a:rect l="l" t="t" r="r" b="b"/>
              <a:pathLst>
                <a:path w="2836" h="1675" extrusionOk="0">
                  <a:moveTo>
                    <a:pt x="2443" y="0"/>
                  </a:moveTo>
                  <a:cubicBezTo>
                    <a:pt x="2417" y="0"/>
                    <a:pt x="2391" y="4"/>
                    <a:pt x="2369" y="15"/>
                  </a:cubicBezTo>
                  <a:lnTo>
                    <a:pt x="34" y="1416"/>
                  </a:lnTo>
                  <a:cubicBezTo>
                    <a:pt x="1" y="1450"/>
                    <a:pt x="1" y="1483"/>
                    <a:pt x="34" y="1516"/>
                  </a:cubicBezTo>
                  <a:lnTo>
                    <a:pt x="234" y="1650"/>
                  </a:lnTo>
                  <a:cubicBezTo>
                    <a:pt x="284" y="1666"/>
                    <a:pt x="326" y="1675"/>
                    <a:pt x="359" y="1675"/>
                  </a:cubicBezTo>
                  <a:cubicBezTo>
                    <a:pt x="393" y="1675"/>
                    <a:pt x="418" y="1666"/>
                    <a:pt x="434" y="1650"/>
                  </a:cubicBezTo>
                  <a:lnTo>
                    <a:pt x="2769" y="282"/>
                  </a:lnTo>
                  <a:cubicBezTo>
                    <a:pt x="2836" y="249"/>
                    <a:pt x="2836" y="182"/>
                    <a:pt x="2769" y="149"/>
                  </a:cubicBezTo>
                  <a:lnTo>
                    <a:pt x="2569" y="15"/>
                  </a:lnTo>
                  <a:cubicBezTo>
                    <a:pt x="2547" y="15"/>
                    <a:pt x="2495" y="0"/>
                    <a:pt x="24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72;p61">
              <a:extLst>
                <a:ext uri="{FF2B5EF4-FFF2-40B4-BE49-F238E27FC236}">
                  <a16:creationId xmlns:a16="http://schemas.microsoft.com/office/drawing/2014/main" id="{7756B2F6-5B9A-4D01-B4DD-5FB02E84CECC}"/>
                </a:ext>
              </a:extLst>
            </p:cNvPr>
            <p:cNvSpPr/>
            <p:nvPr/>
          </p:nvSpPr>
          <p:spPr>
            <a:xfrm>
              <a:off x="3453475" y="4507000"/>
              <a:ext cx="35050" cy="20875"/>
            </a:xfrm>
            <a:custGeom>
              <a:avLst/>
              <a:gdLst/>
              <a:ahLst/>
              <a:cxnLst/>
              <a:rect l="l" t="t" r="r" b="b"/>
              <a:pathLst>
                <a:path w="1402" h="835" extrusionOk="0">
                  <a:moveTo>
                    <a:pt x="701" y="1"/>
                  </a:moveTo>
                  <a:lnTo>
                    <a:pt x="0" y="401"/>
                  </a:lnTo>
                  <a:lnTo>
                    <a:pt x="701" y="835"/>
                  </a:lnTo>
                  <a:lnTo>
                    <a:pt x="1401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73;p61">
              <a:extLst>
                <a:ext uri="{FF2B5EF4-FFF2-40B4-BE49-F238E27FC236}">
                  <a16:creationId xmlns:a16="http://schemas.microsoft.com/office/drawing/2014/main" id="{B41793BB-62A2-44F9-ABAA-22F1C2405B9A}"/>
                </a:ext>
              </a:extLst>
            </p:cNvPr>
            <p:cNvSpPr/>
            <p:nvPr/>
          </p:nvSpPr>
          <p:spPr>
            <a:xfrm>
              <a:off x="3483500" y="4470525"/>
              <a:ext cx="70900" cy="42125"/>
            </a:xfrm>
            <a:custGeom>
              <a:avLst/>
              <a:gdLst/>
              <a:ahLst/>
              <a:cxnLst/>
              <a:rect l="l" t="t" r="r" b="b"/>
              <a:pathLst>
                <a:path w="2836" h="1685" extrusionOk="0">
                  <a:moveTo>
                    <a:pt x="2498" y="0"/>
                  </a:moveTo>
                  <a:cubicBezTo>
                    <a:pt x="2460" y="0"/>
                    <a:pt x="2419" y="9"/>
                    <a:pt x="2369" y="25"/>
                  </a:cubicBezTo>
                  <a:lnTo>
                    <a:pt x="34" y="1426"/>
                  </a:lnTo>
                  <a:cubicBezTo>
                    <a:pt x="0" y="1460"/>
                    <a:pt x="0" y="1493"/>
                    <a:pt x="34" y="1526"/>
                  </a:cubicBezTo>
                  <a:lnTo>
                    <a:pt x="267" y="1660"/>
                  </a:lnTo>
                  <a:cubicBezTo>
                    <a:pt x="300" y="1676"/>
                    <a:pt x="342" y="1685"/>
                    <a:pt x="380" y="1685"/>
                  </a:cubicBezTo>
                  <a:cubicBezTo>
                    <a:pt x="417" y="1685"/>
                    <a:pt x="451" y="1676"/>
                    <a:pt x="467" y="1660"/>
                  </a:cubicBezTo>
                  <a:lnTo>
                    <a:pt x="2802" y="292"/>
                  </a:lnTo>
                  <a:cubicBezTo>
                    <a:pt x="2836" y="292"/>
                    <a:pt x="2836" y="259"/>
                    <a:pt x="2836" y="192"/>
                  </a:cubicBezTo>
                  <a:cubicBezTo>
                    <a:pt x="2836" y="192"/>
                    <a:pt x="2836" y="159"/>
                    <a:pt x="2802" y="159"/>
                  </a:cubicBezTo>
                  <a:lnTo>
                    <a:pt x="2602" y="25"/>
                  </a:lnTo>
                  <a:cubicBezTo>
                    <a:pt x="2569" y="9"/>
                    <a:pt x="2535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74;p61">
              <a:extLst>
                <a:ext uri="{FF2B5EF4-FFF2-40B4-BE49-F238E27FC236}">
                  <a16:creationId xmlns:a16="http://schemas.microsoft.com/office/drawing/2014/main" id="{54EAD292-0768-462F-AEAE-EC2344ECC110}"/>
                </a:ext>
              </a:extLst>
            </p:cNvPr>
            <p:cNvSpPr/>
            <p:nvPr/>
          </p:nvSpPr>
          <p:spPr>
            <a:xfrm>
              <a:off x="3424275" y="4564550"/>
              <a:ext cx="293575" cy="153450"/>
            </a:xfrm>
            <a:custGeom>
              <a:avLst/>
              <a:gdLst/>
              <a:ahLst/>
              <a:cxnLst/>
              <a:rect l="l" t="t" r="r" b="b"/>
              <a:pathLst>
                <a:path w="11743" h="6138" extrusionOk="0">
                  <a:moveTo>
                    <a:pt x="6005" y="701"/>
                  </a:moveTo>
                  <a:cubicBezTo>
                    <a:pt x="6405" y="701"/>
                    <a:pt x="6772" y="734"/>
                    <a:pt x="7206" y="834"/>
                  </a:cubicBezTo>
                  <a:cubicBezTo>
                    <a:pt x="7773" y="901"/>
                    <a:pt x="8373" y="1101"/>
                    <a:pt x="8874" y="1401"/>
                  </a:cubicBezTo>
                  <a:cubicBezTo>
                    <a:pt x="10508" y="2335"/>
                    <a:pt x="10508" y="3870"/>
                    <a:pt x="8874" y="4837"/>
                  </a:cubicBezTo>
                  <a:cubicBezTo>
                    <a:pt x="8040" y="5271"/>
                    <a:pt x="7073" y="5538"/>
                    <a:pt x="6072" y="5538"/>
                  </a:cubicBezTo>
                  <a:lnTo>
                    <a:pt x="5571" y="5538"/>
                  </a:lnTo>
                  <a:cubicBezTo>
                    <a:pt x="4671" y="5538"/>
                    <a:pt x="3737" y="5271"/>
                    <a:pt x="2903" y="4837"/>
                  </a:cubicBezTo>
                  <a:cubicBezTo>
                    <a:pt x="1268" y="3870"/>
                    <a:pt x="1268" y="2335"/>
                    <a:pt x="2903" y="1401"/>
                  </a:cubicBezTo>
                  <a:cubicBezTo>
                    <a:pt x="3070" y="1268"/>
                    <a:pt x="3303" y="1201"/>
                    <a:pt x="3503" y="1101"/>
                  </a:cubicBezTo>
                  <a:cubicBezTo>
                    <a:pt x="3670" y="1068"/>
                    <a:pt x="3837" y="1001"/>
                    <a:pt x="3970" y="934"/>
                  </a:cubicBezTo>
                  <a:lnTo>
                    <a:pt x="4204" y="868"/>
                  </a:lnTo>
                  <a:lnTo>
                    <a:pt x="4404" y="834"/>
                  </a:lnTo>
                  <a:cubicBezTo>
                    <a:pt x="4504" y="767"/>
                    <a:pt x="4571" y="767"/>
                    <a:pt x="4671" y="767"/>
                  </a:cubicBezTo>
                  <a:lnTo>
                    <a:pt x="4904" y="734"/>
                  </a:lnTo>
                  <a:lnTo>
                    <a:pt x="5004" y="734"/>
                  </a:lnTo>
                  <a:lnTo>
                    <a:pt x="5338" y="701"/>
                  </a:lnTo>
                  <a:close/>
                  <a:moveTo>
                    <a:pt x="5138" y="0"/>
                  </a:moveTo>
                  <a:lnTo>
                    <a:pt x="4671" y="34"/>
                  </a:lnTo>
                  <a:lnTo>
                    <a:pt x="4404" y="67"/>
                  </a:lnTo>
                  <a:lnTo>
                    <a:pt x="4237" y="100"/>
                  </a:lnTo>
                  <a:lnTo>
                    <a:pt x="4037" y="167"/>
                  </a:lnTo>
                  <a:cubicBezTo>
                    <a:pt x="3804" y="200"/>
                    <a:pt x="3503" y="267"/>
                    <a:pt x="3236" y="367"/>
                  </a:cubicBezTo>
                  <a:lnTo>
                    <a:pt x="3003" y="434"/>
                  </a:lnTo>
                  <a:cubicBezTo>
                    <a:pt x="2870" y="501"/>
                    <a:pt x="2803" y="534"/>
                    <a:pt x="2669" y="567"/>
                  </a:cubicBezTo>
                  <a:cubicBezTo>
                    <a:pt x="2569" y="601"/>
                    <a:pt x="2469" y="667"/>
                    <a:pt x="2369" y="701"/>
                  </a:cubicBezTo>
                  <a:lnTo>
                    <a:pt x="2069" y="868"/>
                  </a:lnTo>
                  <a:cubicBezTo>
                    <a:pt x="1" y="2068"/>
                    <a:pt x="1" y="4036"/>
                    <a:pt x="2069" y="5237"/>
                  </a:cubicBezTo>
                  <a:cubicBezTo>
                    <a:pt x="3120" y="5838"/>
                    <a:pt x="4496" y="6138"/>
                    <a:pt x="5872" y="6138"/>
                  </a:cubicBezTo>
                  <a:cubicBezTo>
                    <a:pt x="7248" y="6138"/>
                    <a:pt x="8624" y="5838"/>
                    <a:pt x="9674" y="5237"/>
                  </a:cubicBezTo>
                  <a:cubicBezTo>
                    <a:pt x="11743" y="4036"/>
                    <a:pt x="11743" y="2068"/>
                    <a:pt x="9674" y="868"/>
                  </a:cubicBezTo>
                  <a:cubicBezTo>
                    <a:pt x="9541" y="834"/>
                    <a:pt x="9408" y="734"/>
                    <a:pt x="9307" y="701"/>
                  </a:cubicBezTo>
                  <a:cubicBezTo>
                    <a:pt x="9241" y="667"/>
                    <a:pt x="9174" y="667"/>
                    <a:pt x="9141" y="601"/>
                  </a:cubicBezTo>
                  <a:lnTo>
                    <a:pt x="8974" y="534"/>
                  </a:lnTo>
                  <a:cubicBezTo>
                    <a:pt x="8540" y="367"/>
                    <a:pt x="8073" y="234"/>
                    <a:pt x="7640" y="167"/>
                  </a:cubicBezTo>
                  <a:lnTo>
                    <a:pt x="7173" y="67"/>
                  </a:lnTo>
                  <a:cubicBezTo>
                    <a:pt x="6872" y="34"/>
                    <a:pt x="6572" y="0"/>
                    <a:pt x="6239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75;p61">
              <a:extLst>
                <a:ext uri="{FF2B5EF4-FFF2-40B4-BE49-F238E27FC236}">
                  <a16:creationId xmlns:a16="http://schemas.microsoft.com/office/drawing/2014/main" id="{5BA1DB5D-9DD5-4F41-9F56-8816B8C79551}"/>
                </a:ext>
              </a:extLst>
            </p:cNvPr>
            <p:cNvSpPr/>
            <p:nvPr/>
          </p:nvSpPr>
          <p:spPr>
            <a:xfrm>
              <a:off x="2745475" y="4352725"/>
              <a:ext cx="106750" cy="54225"/>
            </a:xfrm>
            <a:custGeom>
              <a:avLst/>
              <a:gdLst/>
              <a:ahLst/>
              <a:cxnLst/>
              <a:rect l="l" t="t" r="r" b="b"/>
              <a:pathLst>
                <a:path w="4270" h="2169" extrusionOk="0">
                  <a:moveTo>
                    <a:pt x="1768" y="467"/>
                  </a:moveTo>
                  <a:cubicBezTo>
                    <a:pt x="1835" y="467"/>
                    <a:pt x="1968" y="501"/>
                    <a:pt x="2035" y="534"/>
                  </a:cubicBezTo>
                  <a:cubicBezTo>
                    <a:pt x="2135" y="568"/>
                    <a:pt x="2168" y="668"/>
                    <a:pt x="2168" y="701"/>
                  </a:cubicBezTo>
                  <a:cubicBezTo>
                    <a:pt x="2168" y="801"/>
                    <a:pt x="2135" y="834"/>
                    <a:pt x="2035" y="868"/>
                  </a:cubicBezTo>
                  <a:lnTo>
                    <a:pt x="1701" y="1035"/>
                  </a:lnTo>
                  <a:lnTo>
                    <a:pt x="1168" y="701"/>
                  </a:lnTo>
                  <a:lnTo>
                    <a:pt x="1501" y="534"/>
                  </a:lnTo>
                  <a:cubicBezTo>
                    <a:pt x="1601" y="501"/>
                    <a:pt x="1668" y="467"/>
                    <a:pt x="1768" y="467"/>
                  </a:cubicBezTo>
                  <a:close/>
                  <a:moveTo>
                    <a:pt x="1668" y="0"/>
                  </a:moveTo>
                  <a:cubicBezTo>
                    <a:pt x="1535" y="0"/>
                    <a:pt x="1368" y="0"/>
                    <a:pt x="1268" y="34"/>
                  </a:cubicBezTo>
                  <a:cubicBezTo>
                    <a:pt x="1134" y="67"/>
                    <a:pt x="1001" y="134"/>
                    <a:pt x="867" y="201"/>
                  </a:cubicBezTo>
                  <a:lnTo>
                    <a:pt x="33" y="634"/>
                  </a:lnTo>
                  <a:cubicBezTo>
                    <a:pt x="0" y="634"/>
                    <a:pt x="0" y="668"/>
                    <a:pt x="0" y="668"/>
                  </a:cubicBezTo>
                  <a:cubicBezTo>
                    <a:pt x="0" y="668"/>
                    <a:pt x="0" y="701"/>
                    <a:pt x="33" y="701"/>
                  </a:cubicBezTo>
                  <a:lnTo>
                    <a:pt x="2469" y="2135"/>
                  </a:lnTo>
                  <a:cubicBezTo>
                    <a:pt x="2469" y="2169"/>
                    <a:pt x="2502" y="2169"/>
                    <a:pt x="2535" y="2169"/>
                  </a:cubicBezTo>
                  <a:lnTo>
                    <a:pt x="2635" y="2169"/>
                  </a:lnTo>
                  <a:lnTo>
                    <a:pt x="3002" y="1969"/>
                  </a:lnTo>
                  <a:cubicBezTo>
                    <a:pt x="3036" y="1969"/>
                    <a:pt x="3036" y="1902"/>
                    <a:pt x="3036" y="1902"/>
                  </a:cubicBezTo>
                  <a:cubicBezTo>
                    <a:pt x="3036" y="1902"/>
                    <a:pt x="3036" y="1868"/>
                    <a:pt x="3002" y="1868"/>
                  </a:cubicBezTo>
                  <a:lnTo>
                    <a:pt x="2202" y="1401"/>
                  </a:lnTo>
                  <a:lnTo>
                    <a:pt x="2469" y="1235"/>
                  </a:lnTo>
                  <a:lnTo>
                    <a:pt x="3569" y="1535"/>
                  </a:lnTo>
                  <a:lnTo>
                    <a:pt x="3703" y="1535"/>
                  </a:lnTo>
                  <a:cubicBezTo>
                    <a:pt x="3769" y="1535"/>
                    <a:pt x="3803" y="1502"/>
                    <a:pt x="3836" y="1502"/>
                  </a:cubicBezTo>
                  <a:lnTo>
                    <a:pt x="4203" y="1301"/>
                  </a:lnTo>
                  <a:cubicBezTo>
                    <a:pt x="4270" y="1301"/>
                    <a:pt x="4270" y="1235"/>
                    <a:pt x="4270" y="1235"/>
                  </a:cubicBezTo>
                  <a:cubicBezTo>
                    <a:pt x="4270" y="1235"/>
                    <a:pt x="4270" y="1201"/>
                    <a:pt x="4203" y="1201"/>
                  </a:cubicBezTo>
                  <a:lnTo>
                    <a:pt x="4170" y="1201"/>
                  </a:lnTo>
                  <a:lnTo>
                    <a:pt x="2936" y="868"/>
                  </a:lnTo>
                  <a:cubicBezTo>
                    <a:pt x="2969" y="801"/>
                    <a:pt x="2969" y="668"/>
                    <a:pt x="2869" y="568"/>
                  </a:cubicBezTo>
                  <a:cubicBezTo>
                    <a:pt x="2802" y="401"/>
                    <a:pt x="2669" y="334"/>
                    <a:pt x="2502" y="234"/>
                  </a:cubicBezTo>
                  <a:cubicBezTo>
                    <a:pt x="2368" y="167"/>
                    <a:pt x="2268" y="67"/>
                    <a:pt x="2102" y="34"/>
                  </a:cubicBezTo>
                  <a:cubicBezTo>
                    <a:pt x="1968" y="34"/>
                    <a:pt x="1801" y="0"/>
                    <a:pt x="1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76;p61">
              <a:extLst>
                <a:ext uri="{FF2B5EF4-FFF2-40B4-BE49-F238E27FC236}">
                  <a16:creationId xmlns:a16="http://schemas.microsoft.com/office/drawing/2014/main" id="{A26AE765-58C8-4D29-98F0-63092DF461F0}"/>
                </a:ext>
              </a:extLst>
            </p:cNvPr>
            <p:cNvSpPr/>
            <p:nvPr/>
          </p:nvSpPr>
          <p:spPr>
            <a:xfrm>
              <a:off x="2798825" y="4318525"/>
              <a:ext cx="100100" cy="56750"/>
            </a:xfrm>
            <a:custGeom>
              <a:avLst/>
              <a:gdLst/>
              <a:ahLst/>
              <a:cxnLst/>
              <a:rect l="l" t="t" r="r" b="b"/>
              <a:pathLst>
                <a:path w="4004" h="2270" extrusionOk="0">
                  <a:moveTo>
                    <a:pt x="1335" y="1"/>
                  </a:moveTo>
                  <a:lnTo>
                    <a:pt x="34" y="735"/>
                  </a:lnTo>
                  <a:cubicBezTo>
                    <a:pt x="1" y="735"/>
                    <a:pt x="1" y="768"/>
                    <a:pt x="1" y="768"/>
                  </a:cubicBezTo>
                  <a:cubicBezTo>
                    <a:pt x="1" y="768"/>
                    <a:pt x="1" y="835"/>
                    <a:pt x="34" y="835"/>
                  </a:cubicBezTo>
                  <a:lnTo>
                    <a:pt x="2469" y="2236"/>
                  </a:lnTo>
                  <a:cubicBezTo>
                    <a:pt x="2469" y="2269"/>
                    <a:pt x="2503" y="2269"/>
                    <a:pt x="2536" y="2269"/>
                  </a:cubicBezTo>
                  <a:lnTo>
                    <a:pt x="2636" y="2269"/>
                  </a:lnTo>
                  <a:lnTo>
                    <a:pt x="3937" y="1535"/>
                  </a:lnTo>
                  <a:cubicBezTo>
                    <a:pt x="4004" y="1535"/>
                    <a:pt x="4004" y="1502"/>
                    <a:pt x="4004" y="1502"/>
                  </a:cubicBezTo>
                  <a:cubicBezTo>
                    <a:pt x="4004" y="1502"/>
                    <a:pt x="4004" y="1435"/>
                    <a:pt x="3937" y="1435"/>
                  </a:cubicBezTo>
                  <a:lnTo>
                    <a:pt x="3570" y="1235"/>
                  </a:lnTo>
                  <a:cubicBezTo>
                    <a:pt x="3570" y="1202"/>
                    <a:pt x="3537" y="1202"/>
                    <a:pt x="3503" y="1202"/>
                  </a:cubicBezTo>
                  <a:lnTo>
                    <a:pt x="3403" y="1202"/>
                  </a:lnTo>
                  <a:lnTo>
                    <a:pt x="2369" y="1669"/>
                  </a:lnTo>
                  <a:lnTo>
                    <a:pt x="1936" y="1402"/>
                  </a:lnTo>
                  <a:lnTo>
                    <a:pt x="2736" y="935"/>
                  </a:lnTo>
                  <a:cubicBezTo>
                    <a:pt x="2770" y="935"/>
                    <a:pt x="2770" y="901"/>
                    <a:pt x="2770" y="901"/>
                  </a:cubicBezTo>
                  <a:cubicBezTo>
                    <a:pt x="2770" y="901"/>
                    <a:pt x="2770" y="868"/>
                    <a:pt x="2736" y="868"/>
                  </a:cubicBezTo>
                  <a:lnTo>
                    <a:pt x="2369" y="668"/>
                  </a:lnTo>
                  <a:cubicBezTo>
                    <a:pt x="2369" y="601"/>
                    <a:pt x="2336" y="601"/>
                    <a:pt x="2269" y="601"/>
                  </a:cubicBezTo>
                  <a:lnTo>
                    <a:pt x="2203" y="601"/>
                  </a:lnTo>
                  <a:lnTo>
                    <a:pt x="1402" y="1068"/>
                  </a:lnTo>
                  <a:lnTo>
                    <a:pt x="1002" y="835"/>
                  </a:lnTo>
                  <a:lnTo>
                    <a:pt x="1869" y="334"/>
                  </a:lnTo>
                  <a:cubicBezTo>
                    <a:pt x="1902" y="334"/>
                    <a:pt x="1902" y="268"/>
                    <a:pt x="1902" y="268"/>
                  </a:cubicBezTo>
                  <a:cubicBezTo>
                    <a:pt x="1902" y="268"/>
                    <a:pt x="1902" y="234"/>
                    <a:pt x="1869" y="234"/>
                  </a:cubicBezTo>
                  <a:lnTo>
                    <a:pt x="1502" y="34"/>
                  </a:lnTo>
                  <a:cubicBezTo>
                    <a:pt x="1502" y="1"/>
                    <a:pt x="1435" y="1"/>
                    <a:pt x="14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77;p61">
              <a:extLst>
                <a:ext uri="{FF2B5EF4-FFF2-40B4-BE49-F238E27FC236}">
                  <a16:creationId xmlns:a16="http://schemas.microsoft.com/office/drawing/2014/main" id="{4D67E61E-32A4-4047-97BA-5C1C61ED9EC2}"/>
                </a:ext>
              </a:extLst>
            </p:cNvPr>
            <p:cNvSpPr/>
            <p:nvPr/>
          </p:nvSpPr>
          <p:spPr>
            <a:xfrm>
              <a:off x="2848875" y="4293525"/>
              <a:ext cx="75900" cy="55050"/>
            </a:xfrm>
            <a:custGeom>
              <a:avLst/>
              <a:gdLst/>
              <a:ahLst/>
              <a:cxnLst/>
              <a:rect l="l" t="t" r="r" b="b"/>
              <a:pathLst>
                <a:path w="3036" h="2202" extrusionOk="0">
                  <a:moveTo>
                    <a:pt x="1635" y="434"/>
                  </a:moveTo>
                  <a:cubicBezTo>
                    <a:pt x="1702" y="434"/>
                    <a:pt x="1835" y="500"/>
                    <a:pt x="1902" y="534"/>
                  </a:cubicBezTo>
                  <a:cubicBezTo>
                    <a:pt x="2035" y="567"/>
                    <a:pt x="2069" y="667"/>
                    <a:pt x="2069" y="701"/>
                  </a:cubicBezTo>
                  <a:cubicBezTo>
                    <a:pt x="2069" y="767"/>
                    <a:pt x="2035" y="834"/>
                    <a:pt x="1968" y="867"/>
                  </a:cubicBezTo>
                  <a:lnTo>
                    <a:pt x="1635" y="1068"/>
                  </a:lnTo>
                  <a:lnTo>
                    <a:pt x="1034" y="734"/>
                  </a:lnTo>
                  <a:lnTo>
                    <a:pt x="1368" y="534"/>
                  </a:lnTo>
                  <a:cubicBezTo>
                    <a:pt x="1468" y="500"/>
                    <a:pt x="1535" y="434"/>
                    <a:pt x="1635" y="434"/>
                  </a:cubicBezTo>
                  <a:close/>
                  <a:moveTo>
                    <a:pt x="1635" y="0"/>
                  </a:moveTo>
                  <a:cubicBezTo>
                    <a:pt x="1501" y="0"/>
                    <a:pt x="1335" y="0"/>
                    <a:pt x="1201" y="33"/>
                  </a:cubicBezTo>
                  <a:cubicBezTo>
                    <a:pt x="1068" y="67"/>
                    <a:pt x="968" y="100"/>
                    <a:pt x="834" y="200"/>
                  </a:cubicBezTo>
                  <a:lnTo>
                    <a:pt x="34" y="667"/>
                  </a:lnTo>
                  <a:cubicBezTo>
                    <a:pt x="0" y="667"/>
                    <a:pt x="0" y="701"/>
                    <a:pt x="0" y="701"/>
                  </a:cubicBezTo>
                  <a:cubicBezTo>
                    <a:pt x="0" y="701"/>
                    <a:pt x="0" y="734"/>
                    <a:pt x="34" y="734"/>
                  </a:cubicBezTo>
                  <a:lnTo>
                    <a:pt x="2469" y="2168"/>
                  </a:lnTo>
                  <a:cubicBezTo>
                    <a:pt x="2469" y="2202"/>
                    <a:pt x="2502" y="2202"/>
                    <a:pt x="2536" y="2202"/>
                  </a:cubicBezTo>
                  <a:lnTo>
                    <a:pt x="2636" y="2202"/>
                  </a:lnTo>
                  <a:lnTo>
                    <a:pt x="3003" y="2002"/>
                  </a:lnTo>
                  <a:cubicBezTo>
                    <a:pt x="3036" y="2002"/>
                    <a:pt x="3036" y="1935"/>
                    <a:pt x="3036" y="1935"/>
                  </a:cubicBezTo>
                  <a:cubicBezTo>
                    <a:pt x="3036" y="1935"/>
                    <a:pt x="3036" y="1901"/>
                    <a:pt x="3003" y="1901"/>
                  </a:cubicBezTo>
                  <a:lnTo>
                    <a:pt x="2235" y="1434"/>
                  </a:lnTo>
                  <a:lnTo>
                    <a:pt x="2636" y="1234"/>
                  </a:lnTo>
                  <a:cubicBezTo>
                    <a:pt x="2702" y="1201"/>
                    <a:pt x="2802" y="1101"/>
                    <a:pt x="2869" y="1034"/>
                  </a:cubicBezTo>
                  <a:cubicBezTo>
                    <a:pt x="2902" y="934"/>
                    <a:pt x="2969" y="867"/>
                    <a:pt x="2969" y="767"/>
                  </a:cubicBezTo>
                  <a:cubicBezTo>
                    <a:pt x="2969" y="701"/>
                    <a:pt x="2902" y="601"/>
                    <a:pt x="2836" y="534"/>
                  </a:cubicBezTo>
                  <a:cubicBezTo>
                    <a:pt x="2736" y="434"/>
                    <a:pt x="2636" y="367"/>
                    <a:pt x="2502" y="267"/>
                  </a:cubicBezTo>
                  <a:cubicBezTo>
                    <a:pt x="2335" y="200"/>
                    <a:pt x="2202" y="100"/>
                    <a:pt x="2035" y="67"/>
                  </a:cubicBezTo>
                  <a:cubicBezTo>
                    <a:pt x="1902" y="33"/>
                    <a:pt x="1735" y="0"/>
                    <a:pt x="16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78;p61">
              <a:extLst>
                <a:ext uri="{FF2B5EF4-FFF2-40B4-BE49-F238E27FC236}">
                  <a16:creationId xmlns:a16="http://schemas.microsoft.com/office/drawing/2014/main" id="{CCEF4E86-3346-4E6E-BFC6-D125963AF148}"/>
                </a:ext>
              </a:extLst>
            </p:cNvPr>
            <p:cNvSpPr/>
            <p:nvPr/>
          </p:nvSpPr>
          <p:spPr>
            <a:xfrm>
              <a:off x="2908925" y="4264325"/>
              <a:ext cx="85900" cy="50075"/>
            </a:xfrm>
            <a:custGeom>
              <a:avLst/>
              <a:gdLst/>
              <a:ahLst/>
              <a:cxnLst/>
              <a:rect l="l" t="t" r="r" b="b"/>
              <a:pathLst>
                <a:path w="3436" h="2003" extrusionOk="0">
                  <a:moveTo>
                    <a:pt x="1334" y="501"/>
                  </a:moveTo>
                  <a:cubicBezTo>
                    <a:pt x="1434" y="501"/>
                    <a:pt x="1468" y="534"/>
                    <a:pt x="1535" y="534"/>
                  </a:cubicBezTo>
                  <a:cubicBezTo>
                    <a:pt x="1635" y="568"/>
                    <a:pt x="1668" y="568"/>
                    <a:pt x="1768" y="601"/>
                  </a:cubicBezTo>
                  <a:lnTo>
                    <a:pt x="1935" y="701"/>
                  </a:lnTo>
                  <a:lnTo>
                    <a:pt x="2102" y="768"/>
                  </a:lnTo>
                  <a:lnTo>
                    <a:pt x="2268" y="868"/>
                  </a:lnTo>
                  <a:lnTo>
                    <a:pt x="2435" y="935"/>
                  </a:lnTo>
                  <a:cubicBezTo>
                    <a:pt x="2502" y="1001"/>
                    <a:pt x="2602" y="1068"/>
                    <a:pt x="2602" y="1235"/>
                  </a:cubicBezTo>
                  <a:cubicBezTo>
                    <a:pt x="2635" y="1335"/>
                    <a:pt x="2602" y="1368"/>
                    <a:pt x="2469" y="1435"/>
                  </a:cubicBezTo>
                  <a:cubicBezTo>
                    <a:pt x="2335" y="1535"/>
                    <a:pt x="2235" y="1535"/>
                    <a:pt x="2102" y="1535"/>
                  </a:cubicBezTo>
                  <a:cubicBezTo>
                    <a:pt x="1968" y="1535"/>
                    <a:pt x="1801" y="1502"/>
                    <a:pt x="1668" y="1402"/>
                  </a:cubicBezTo>
                  <a:lnTo>
                    <a:pt x="1501" y="1335"/>
                  </a:lnTo>
                  <a:lnTo>
                    <a:pt x="1334" y="1235"/>
                  </a:lnTo>
                  <a:lnTo>
                    <a:pt x="1168" y="1168"/>
                  </a:lnTo>
                  <a:lnTo>
                    <a:pt x="1034" y="1068"/>
                  </a:lnTo>
                  <a:lnTo>
                    <a:pt x="934" y="935"/>
                  </a:lnTo>
                  <a:cubicBezTo>
                    <a:pt x="867" y="901"/>
                    <a:pt x="834" y="868"/>
                    <a:pt x="834" y="835"/>
                  </a:cubicBezTo>
                  <a:lnTo>
                    <a:pt x="834" y="701"/>
                  </a:lnTo>
                  <a:cubicBezTo>
                    <a:pt x="867" y="601"/>
                    <a:pt x="934" y="601"/>
                    <a:pt x="967" y="568"/>
                  </a:cubicBezTo>
                  <a:cubicBezTo>
                    <a:pt x="1001" y="534"/>
                    <a:pt x="1034" y="501"/>
                    <a:pt x="1134" y="501"/>
                  </a:cubicBezTo>
                  <a:close/>
                  <a:moveTo>
                    <a:pt x="1301" y="1"/>
                  </a:moveTo>
                  <a:cubicBezTo>
                    <a:pt x="1134" y="1"/>
                    <a:pt x="967" y="1"/>
                    <a:pt x="801" y="34"/>
                  </a:cubicBezTo>
                  <a:cubicBezTo>
                    <a:pt x="634" y="67"/>
                    <a:pt x="467" y="101"/>
                    <a:pt x="334" y="201"/>
                  </a:cubicBezTo>
                  <a:cubicBezTo>
                    <a:pt x="200" y="234"/>
                    <a:pt x="134" y="334"/>
                    <a:pt x="33" y="434"/>
                  </a:cubicBezTo>
                  <a:cubicBezTo>
                    <a:pt x="0" y="534"/>
                    <a:pt x="0" y="668"/>
                    <a:pt x="0" y="734"/>
                  </a:cubicBezTo>
                  <a:cubicBezTo>
                    <a:pt x="33" y="868"/>
                    <a:pt x="100" y="935"/>
                    <a:pt x="167" y="1035"/>
                  </a:cubicBezTo>
                  <a:cubicBezTo>
                    <a:pt x="267" y="1101"/>
                    <a:pt x="400" y="1201"/>
                    <a:pt x="500" y="1268"/>
                  </a:cubicBezTo>
                  <a:cubicBezTo>
                    <a:pt x="634" y="1368"/>
                    <a:pt x="734" y="1402"/>
                    <a:pt x="834" y="1502"/>
                  </a:cubicBezTo>
                  <a:lnTo>
                    <a:pt x="1168" y="1702"/>
                  </a:lnTo>
                  <a:cubicBezTo>
                    <a:pt x="1301" y="1769"/>
                    <a:pt x="1468" y="1869"/>
                    <a:pt x="1635" y="1902"/>
                  </a:cubicBezTo>
                  <a:cubicBezTo>
                    <a:pt x="1801" y="1935"/>
                    <a:pt x="1968" y="2002"/>
                    <a:pt x="2135" y="2002"/>
                  </a:cubicBezTo>
                  <a:cubicBezTo>
                    <a:pt x="2302" y="2002"/>
                    <a:pt x="2469" y="2002"/>
                    <a:pt x="2635" y="1935"/>
                  </a:cubicBezTo>
                  <a:cubicBezTo>
                    <a:pt x="2802" y="1902"/>
                    <a:pt x="2969" y="1869"/>
                    <a:pt x="3102" y="1769"/>
                  </a:cubicBezTo>
                  <a:cubicBezTo>
                    <a:pt x="3202" y="1735"/>
                    <a:pt x="3302" y="1668"/>
                    <a:pt x="3369" y="1535"/>
                  </a:cubicBezTo>
                  <a:cubicBezTo>
                    <a:pt x="3436" y="1435"/>
                    <a:pt x="3436" y="1335"/>
                    <a:pt x="3436" y="1235"/>
                  </a:cubicBezTo>
                  <a:cubicBezTo>
                    <a:pt x="3369" y="1101"/>
                    <a:pt x="3336" y="1035"/>
                    <a:pt x="3269" y="935"/>
                  </a:cubicBezTo>
                  <a:cubicBezTo>
                    <a:pt x="3169" y="868"/>
                    <a:pt x="3036" y="768"/>
                    <a:pt x="2936" y="701"/>
                  </a:cubicBezTo>
                  <a:lnTo>
                    <a:pt x="2602" y="501"/>
                  </a:lnTo>
                  <a:lnTo>
                    <a:pt x="2268" y="267"/>
                  </a:lnTo>
                  <a:cubicBezTo>
                    <a:pt x="2135" y="201"/>
                    <a:pt x="1968" y="101"/>
                    <a:pt x="1801" y="67"/>
                  </a:cubicBezTo>
                  <a:cubicBezTo>
                    <a:pt x="1635" y="34"/>
                    <a:pt x="1468" y="1"/>
                    <a:pt x="1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79;p61">
              <a:extLst>
                <a:ext uri="{FF2B5EF4-FFF2-40B4-BE49-F238E27FC236}">
                  <a16:creationId xmlns:a16="http://schemas.microsoft.com/office/drawing/2014/main" id="{2DD7BC7F-593A-408A-9A93-D999DB540B8F}"/>
                </a:ext>
              </a:extLst>
            </p:cNvPr>
            <p:cNvSpPr/>
            <p:nvPr/>
          </p:nvSpPr>
          <p:spPr>
            <a:xfrm>
              <a:off x="2952275" y="4232650"/>
              <a:ext cx="105950" cy="54225"/>
            </a:xfrm>
            <a:custGeom>
              <a:avLst/>
              <a:gdLst/>
              <a:ahLst/>
              <a:cxnLst/>
              <a:rect l="l" t="t" r="r" b="b"/>
              <a:pathLst>
                <a:path w="4238" h="2169" extrusionOk="0">
                  <a:moveTo>
                    <a:pt x="1735" y="467"/>
                  </a:moveTo>
                  <a:cubicBezTo>
                    <a:pt x="1835" y="467"/>
                    <a:pt x="1935" y="500"/>
                    <a:pt x="2035" y="534"/>
                  </a:cubicBezTo>
                  <a:cubicBezTo>
                    <a:pt x="2102" y="600"/>
                    <a:pt x="2169" y="667"/>
                    <a:pt x="2169" y="701"/>
                  </a:cubicBezTo>
                  <a:cubicBezTo>
                    <a:pt x="2169" y="801"/>
                    <a:pt x="2102" y="834"/>
                    <a:pt x="2035" y="867"/>
                  </a:cubicBezTo>
                  <a:lnTo>
                    <a:pt x="1702" y="1034"/>
                  </a:lnTo>
                  <a:lnTo>
                    <a:pt x="1168" y="701"/>
                  </a:lnTo>
                  <a:lnTo>
                    <a:pt x="1502" y="534"/>
                  </a:lnTo>
                  <a:cubicBezTo>
                    <a:pt x="1568" y="500"/>
                    <a:pt x="1669" y="467"/>
                    <a:pt x="1735" y="467"/>
                  </a:cubicBezTo>
                  <a:close/>
                  <a:moveTo>
                    <a:pt x="1669" y="0"/>
                  </a:moveTo>
                  <a:cubicBezTo>
                    <a:pt x="1535" y="0"/>
                    <a:pt x="1368" y="0"/>
                    <a:pt x="1235" y="33"/>
                  </a:cubicBezTo>
                  <a:cubicBezTo>
                    <a:pt x="1101" y="100"/>
                    <a:pt x="1001" y="133"/>
                    <a:pt x="868" y="200"/>
                  </a:cubicBezTo>
                  <a:lnTo>
                    <a:pt x="34" y="634"/>
                  </a:lnTo>
                  <a:cubicBezTo>
                    <a:pt x="1" y="634"/>
                    <a:pt x="1" y="667"/>
                    <a:pt x="1" y="667"/>
                  </a:cubicBezTo>
                  <a:cubicBezTo>
                    <a:pt x="1" y="667"/>
                    <a:pt x="1" y="701"/>
                    <a:pt x="34" y="701"/>
                  </a:cubicBezTo>
                  <a:lnTo>
                    <a:pt x="2436" y="2135"/>
                  </a:lnTo>
                  <a:cubicBezTo>
                    <a:pt x="2436" y="2168"/>
                    <a:pt x="2502" y="2168"/>
                    <a:pt x="2536" y="2168"/>
                  </a:cubicBezTo>
                  <a:lnTo>
                    <a:pt x="2603" y="2168"/>
                  </a:lnTo>
                  <a:lnTo>
                    <a:pt x="3003" y="1968"/>
                  </a:lnTo>
                  <a:cubicBezTo>
                    <a:pt x="3036" y="1968"/>
                    <a:pt x="3036" y="1935"/>
                    <a:pt x="3036" y="1935"/>
                  </a:cubicBezTo>
                  <a:cubicBezTo>
                    <a:pt x="3036" y="1935"/>
                    <a:pt x="3036" y="1868"/>
                    <a:pt x="3003" y="1868"/>
                  </a:cubicBezTo>
                  <a:lnTo>
                    <a:pt x="2202" y="1434"/>
                  </a:lnTo>
                  <a:lnTo>
                    <a:pt x="2436" y="1268"/>
                  </a:lnTo>
                  <a:lnTo>
                    <a:pt x="3570" y="1534"/>
                  </a:lnTo>
                  <a:lnTo>
                    <a:pt x="3703" y="1534"/>
                  </a:lnTo>
                  <a:cubicBezTo>
                    <a:pt x="3737" y="1534"/>
                    <a:pt x="3770" y="1501"/>
                    <a:pt x="3837" y="1501"/>
                  </a:cubicBezTo>
                  <a:lnTo>
                    <a:pt x="4204" y="1301"/>
                  </a:lnTo>
                  <a:cubicBezTo>
                    <a:pt x="4237" y="1301"/>
                    <a:pt x="4237" y="1268"/>
                    <a:pt x="4237" y="1268"/>
                  </a:cubicBezTo>
                  <a:cubicBezTo>
                    <a:pt x="4237" y="1268"/>
                    <a:pt x="4237" y="1201"/>
                    <a:pt x="4204" y="1201"/>
                  </a:cubicBezTo>
                  <a:lnTo>
                    <a:pt x="4170" y="1201"/>
                  </a:lnTo>
                  <a:lnTo>
                    <a:pt x="2903" y="867"/>
                  </a:lnTo>
                  <a:cubicBezTo>
                    <a:pt x="2936" y="801"/>
                    <a:pt x="2936" y="667"/>
                    <a:pt x="2869" y="600"/>
                  </a:cubicBezTo>
                  <a:cubicBezTo>
                    <a:pt x="2769" y="434"/>
                    <a:pt x="2669" y="334"/>
                    <a:pt x="2502" y="267"/>
                  </a:cubicBezTo>
                  <a:cubicBezTo>
                    <a:pt x="2369" y="167"/>
                    <a:pt x="2202" y="100"/>
                    <a:pt x="2069" y="33"/>
                  </a:cubicBezTo>
                  <a:cubicBezTo>
                    <a:pt x="1935" y="33"/>
                    <a:pt x="1769" y="0"/>
                    <a:pt x="16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80;p61">
              <a:extLst>
                <a:ext uri="{FF2B5EF4-FFF2-40B4-BE49-F238E27FC236}">
                  <a16:creationId xmlns:a16="http://schemas.microsoft.com/office/drawing/2014/main" id="{7453C297-792E-4CBC-9C7C-DFEC4C9AC769}"/>
                </a:ext>
              </a:extLst>
            </p:cNvPr>
            <p:cNvSpPr/>
            <p:nvPr/>
          </p:nvSpPr>
          <p:spPr>
            <a:xfrm>
              <a:off x="3000650" y="4199275"/>
              <a:ext cx="90925" cy="50900"/>
            </a:xfrm>
            <a:custGeom>
              <a:avLst/>
              <a:gdLst/>
              <a:ahLst/>
              <a:cxnLst/>
              <a:rect l="l" t="t" r="r" b="b"/>
              <a:pathLst>
                <a:path w="3637" h="2036" extrusionOk="0">
                  <a:moveTo>
                    <a:pt x="1635" y="1"/>
                  </a:moveTo>
                  <a:lnTo>
                    <a:pt x="67" y="835"/>
                  </a:lnTo>
                  <a:cubicBezTo>
                    <a:pt x="0" y="835"/>
                    <a:pt x="0" y="868"/>
                    <a:pt x="0" y="868"/>
                  </a:cubicBezTo>
                  <a:cubicBezTo>
                    <a:pt x="0" y="868"/>
                    <a:pt x="0" y="935"/>
                    <a:pt x="67" y="935"/>
                  </a:cubicBezTo>
                  <a:lnTo>
                    <a:pt x="467" y="1135"/>
                  </a:lnTo>
                  <a:cubicBezTo>
                    <a:pt x="467" y="1168"/>
                    <a:pt x="501" y="1168"/>
                    <a:pt x="567" y="1168"/>
                  </a:cubicBezTo>
                  <a:lnTo>
                    <a:pt x="634" y="1168"/>
                  </a:lnTo>
                  <a:lnTo>
                    <a:pt x="1135" y="868"/>
                  </a:lnTo>
                  <a:lnTo>
                    <a:pt x="3069" y="2002"/>
                  </a:lnTo>
                  <a:cubicBezTo>
                    <a:pt x="3069" y="2036"/>
                    <a:pt x="3103" y="2036"/>
                    <a:pt x="3136" y="2036"/>
                  </a:cubicBezTo>
                  <a:lnTo>
                    <a:pt x="3203" y="2036"/>
                  </a:lnTo>
                  <a:lnTo>
                    <a:pt x="3603" y="1835"/>
                  </a:lnTo>
                  <a:cubicBezTo>
                    <a:pt x="3636" y="1835"/>
                    <a:pt x="3636" y="1802"/>
                    <a:pt x="3636" y="1802"/>
                  </a:cubicBezTo>
                  <a:cubicBezTo>
                    <a:pt x="3636" y="1802"/>
                    <a:pt x="3636" y="1769"/>
                    <a:pt x="3603" y="1769"/>
                  </a:cubicBezTo>
                  <a:lnTo>
                    <a:pt x="1668" y="635"/>
                  </a:lnTo>
                  <a:lnTo>
                    <a:pt x="2169" y="334"/>
                  </a:lnTo>
                  <a:cubicBezTo>
                    <a:pt x="2202" y="334"/>
                    <a:pt x="2202" y="301"/>
                    <a:pt x="2202" y="301"/>
                  </a:cubicBezTo>
                  <a:cubicBezTo>
                    <a:pt x="2202" y="301"/>
                    <a:pt x="2202" y="268"/>
                    <a:pt x="2169" y="268"/>
                  </a:cubicBezTo>
                  <a:lnTo>
                    <a:pt x="1802" y="34"/>
                  </a:lnTo>
                  <a:cubicBezTo>
                    <a:pt x="1802" y="1"/>
                    <a:pt x="1768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81;p61">
              <a:extLst>
                <a:ext uri="{FF2B5EF4-FFF2-40B4-BE49-F238E27FC236}">
                  <a16:creationId xmlns:a16="http://schemas.microsoft.com/office/drawing/2014/main" id="{40E69A5B-C4BB-49B6-97ED-959761576677}"/>
                </a:ext>
              </a:extLst>
            </p:cNvPr>
            <p:cNvSpPr/>
            <p:nvPr/>
          </p:nvSpPr>
          <p:spPr>
            <a:xfrm>
              <a:off x="3074025" y="3991625"/>
              <a:ext cx="370300" cy="214350"/>
            </a:xfrm>
            <a:custGeom>
              <a:avLst/>
              <a:gdLst/>
              <a:ahLst/>
              <a:cxnLst/>
              <a:rect l="l" t="t" r="r" b="b"/>
              <a:pathLst>
                <a:path w="14812" h="8574" extrusionOk="0">
                  <a:moveTo>
                    <a:pt x="12176" y="1"/>
                  </a:moveTo>
                  <a:lnTo>
                    <a:pt x="1" y="7073"/>
                  </a:lnTo>
                  <a:lnTo>
                    <a:pt x="2569" y="8574"/>
                  </a:lnTo>
                  <a:lnTo>
                    <a:pt x="14811" y="1569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82;p61">
              <a:extLst>
                <a:ext uri="{FF2B5EF4-FFF2-40B4-BE49-F238E27FC236}">
                  <a16:creationId xmlns:a16="http://schemas.microsoft.com/office/drawing/2014/main" id="{C3773CDE-4818-458C-BE30-A1FA67BD11BB}"/>
                </a:ext>
              </a:extLst>
            </p:cNvPr>
            <p:cNvSpPr/>
            <p:nvPr/>
          </p:nvSpPr>
          <p:spPr>
            <a:xfrm>
              <a:off x="3284175" y="4079775"/>
              <a:ext cx="266050" cy="157275"/>
            </a:xfrm>
            <a:custGeom>
              <a:avLst/>
              <a:gdLst/>
              <a:ahLst/>
              <a:cxnLst/>
              <a:rect l="l" t="t" r="r" b="b"/>
              <a:pathLst>
                <a:path w="10642" h="6291" extrusionOk="0">
                  <a:moveTo>
                    <a:pt x="10453" y="0"/>
                  </a:moveTo>
                  <a:cubicBezTo>
                    <a:pt x="10403" y="0"/>
                    <a:pt x="10350" y="16"/>
                    <a:pt x="10308" y="44"/>
                  </a:cubicBezTo>
                  <a:lnTo>
                    <a:pt x="234" y="5882"/>
                  </a:lnTo>
                  <a:cubicBezTo>
                    <a:pt x="101" y="5882"/>
                    <a:pt x="1" y="5982"/>
                    <a:pt x="68" y="6115"/>
                  </a:cubicBezTo>
                  <a:cubicBezTo>
                    <a:pt x="68" y="6226"/>
                    <a:pt x="136" y="6290"/>
                    <a:pt x="236" y="6290"/>
                  </a:cubicBezTo>
                  <a:cubicBezTo>
                    <a:pt x="256" y="6290"/>
                    <a:pt x="278" y="6288"/>
                    <a:pt x="301" y="6282"/>
                  </a:cubicBezTo>
                  <a:cubicBezTo>
                    <a:pt x="334" y="6282"/>
                    <a:pt x="401" y="6248"/>
                    <a:pt x="434" y="6248"/>
                  </a:cubicBezTo>
                  <a:lnTo>
                    <a:pt x="10508" y="411"/>
                  </a:lnTo>
                  <a:cubicBezTo>
                    <a:pt x="10642" y="378"/>
                    <a:pt x="10642" y="211"/>
                    <a:pt x="10608" y="111"/>
                  </a:cubicBezTo>
                  <a:cubicBezTo>
                    <a:pt x="10589" y="33"/>
                    <a:pt x="10524" y="0"/>
                    <a:pt x="10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83;p61">
              <a:extLst>
                <a:ext uri="{FF2B5EF4-FFF2-40B4-BE49-F238E27FC236}">
                  <a16:creationId xmlns:a16="http://schemas.microsoft.com/office/drawing/2014/main" id="{CA6E1688-B2D9-43CC-AAAC-E5FED6E07235}"/>
                </a:ext>
              </a:extLst>
            </p:cNvPr>
            <p:cNvSpPr/>
            <p:nvPr/>
          </p:nvSpPr>
          <p:spPr>
            <a:xfrm>
              <a:off x="3329225" y="4105200"/>
              <a:ext cx="265200" cy="156875"/>
            </a:xfrm>
            <a:custGeom>
              <a:avLst/>
              <a:gdLst/>
              <a:ahLst/>
              <a:cxnLst/>
              <a:rect l="l" t="t" r="r" b="b"/>
              <a:pathLst>
                <a:path w="10608" h="6275" extrusionOk="0">
                  <a:moveTo>
                    <a:pt x="10363" y="1"/>
                  </a:moveTo>
                  <a:cubicBezTo>
                    <a:pt x="10333" y="1"/>
                    <a:pt x="10302" y="9"/>
                    <a:pt x="10274" y="28"/>
                  </a:cubicBezTo>
                  <a:lnTo>
                    <a:pt x="167" y="5865"/>
                  </a:lnTo>
                  <a:cubicBezTo>
                    <a:pt x="33" y="5865"/>
                    <a:pt x="0" y="5965"/>
                    <a:pt x="0" y="6099"/>
                  </a:cubicBezTo>
                  <a:cubicBezTo>
                    <a:pt x="0" y="6209"/>
                    <a:pt x="92" y="6274"/>
                    <a:pt x="199" y="6274"/>
                  </a:cubicBezTo>
                  <a:cubicBezTo>
                    <a:pt x="221" y="6274"/>
                    <a:pt x="244" y="6271"/>
                    <a:pt x="267" y="6266"/>
                  </a:cubicBezTo>
                  <a:cubicBezTo>
                    <a:pt x="300" y="6266"/>
                    <a:pt x="300" y="6266"/>
                    <a:pt x="367" y="6232"/>
                  </a:cubicBezTo>
                  <a:lnTo>
                    <a:pt x="10474" y="395"/>
                  </a:lnTo>
                  <a:cubicBezTo>
                    <a:pt x="10541" y="361"/>
                    <a:pt x="10608" y="228"/>
                    <a:pt x="10541" y="128"/>
                  </a:cubicBezTo>
                  <a:cubicBezTo>
                    <a:pt x="10517" y="56"/>
                    <a:pt x="10441" y="1"/>
                    <a:pt x="103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84;p61">
              <a:extLst>
                <a:ext uri="{FF2B5EF4-FFF2-40B4-BE49-F238E27FC236}">
                  <a16:creationId xmlns:a16="http://schemas.microsoft.com/office/drawing/2014/main" id="{08FB5783-BD32-407E-9D00-C15C193F2732}"/>
                </a:ext>
              </a:extLst>
            </p:cNvPr>
            <p:cNvSpPr/>
            <p:nvPr/>
          </p:nvSpPr>
          <p:spPr>
            <a:xfrm>
              <a:off x="3373425" y="4129800"/>
              <a:ext cx="263525" cy="157075"/>
            </a:xfrm>
            <a:custGeom>
              <a:avLst/>
              <a:gdLst/>
              <a:ahLst/>
              <a:cxnLst/>
              <a:rect l="l" t="t" r="r" b="b"/>
              <a:pathLst>
                <a:path w="10541" h="6283" extrusionOk="0">
                  <a:moveTo>
                    <a:pt x="10328" y="1"/>
                  </a:moveTo>
                  <a:cubicBezTo>
                    <a:pt x="10280" y="1"/>
                    <a:pt x="10235" y="17"/>
                    <a:pt x="10207" y="44"/>
                  </a:cubicBezTo>
                  <a:lnTo>
                    <a:pt x="100" y="5882"/>
                  </a:lnTo>
                  <a:cubicBezTo>
                    <a:pt x="33" y="5915"/>
                    <a:pt x="0" y="6049"/>
                    <a:pt x="0" y="6115"/>
                  </a:cubicBezTo>
                  <a:cubicBezTo>
                    <a:pt x="33" y="6216"/>
                    <a:pt x="100" y="6282"/>
                    <a:pt x="234" y="6282"/>
                  </a:cubicBezTo>
                  <a:cubicBezTo>
                    <a:pt x="267" y="6282"/>
                    <a:pt x="334" y="6282"/>
                    <a:pt x="334" y="6249"/>
                  </a:cubicBezTo>
                  <a:lnTo>
                    <a:pt x="10407" y="411"/>
                  </a:lnTo>
                  <a:cubicBezTo>
                    <a:pt x="10541" y="378"/>
                    <a:pt x="10541" y="178"/>
                    <a:pt x="10508" y="111"/>
                  </a:cubicBezTo>
                  <a:cubicBezTo>
                    <a:pt x="10468" y="33"/>
                    <a:pt x="10395" y="1"/>
                    <a:pt x="103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85;p61">
              <a:extLst>
                <a:ext uri="{FF2B5EF4-FFF2-40B4-BE49-F238E27FC236}">
                  <a16:creationId xmlns:a16="http://schemas.microsoft.com/office/drawing/2014/main" id="{C7D281C2-85C6-4D37-ADDA-8425FB43A69F}"/>
                </a:ext>
              </a:extLst>
            </p:cNvPr>
            <p:cNvSpPr/>
            <p:nvPr/>
          </p:nvSpPr>
          <p:spPr>
            <a:xfrm>
              <a:off x="3415100" y="4154825"/>
              <a:ext cx="265225" cy="157275"/>
            </a:xfrm>
            <a:custGeom>
              <a:avLst/>
              <a:gdLst/>
              <a:ahLst/>
              <a:cxnLst/>
              <a:rect l="l" t="t" r="r" b="b"/>
              <a:pathLst>
                <a:path w="10609" h="6291" extrusionOk="0">
                  <a:moveTo>
                    <a:pt x="10419" y="0"/>
                  </a:moveTo>
                  <a:cubicBezTo>
                    <a:pt x="10369" y="0"/>
                    <a:pt x="10316" y="17"/>
                    <a:pt x="10275" y="44"/>
                  </a:cubicBezTo>
                  <a:lnTo>
                    <a:pt x="201" y="5882"/>
                  </a:lnTo>
                  <a:cubicBezTo>
                    <a:pt x="68" y="5882"/>
                    <a:pt x="1" y="5982"/>
                    <a:pt x="34" y="6115"/>
                  </a:cubicBezTo>
                  <a:cubicBezTo>
                    <a:pt x="34" y="6226"/>
                    <a:pt x="126" y="6290"/>
                    <a:pt x="214" y="6290"/>
                  </a:cubicBezTo>
                  <a:cubicBezTo>
                    <a:pt x="232" y="6290"/>
                    <a:pt x="251" y="6288"/>
                    <a:pt x="268" y="6282"/>
                  </a:cubicBezTo>
                  <a:cubicBezTo>
                    <a:pt x="334" y="6282"/>
                    <a:pt x="368" y="6282"/>
                    <a:pt x="401" y="6249"/>
                  </a:cubicBezTo>
                  <a:lnTo>
                    <a:pt x="10508" y="411"/>
                  </a:lnTo>
                  <a:cubicBezTo>
                    <a:pt x="10608" y="378"/>
                    <a:pt x="10608" y="211"/>
                    <a:pt x="10575" y="111"/>
                  </a:cubicBezTo>
                  <a:cubicBezTo>
                    <a:pt x="10556" y="33"/>
                    <a:pt x="10490" y="0"/>
                    <a:pt x="104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86;p61">
              <a:extLst>
                <a:ext uri="{FF2B5EF4-FFF2-40B4-BE49-F238E27FC236}">
                  <a16:creationId xmlns:a16="http://schemas.microsoft.com/office/drawing/2014/main" id="{B349F846-951F-4EB4-A438-2E3ADEFB21E9}"/>
                </a:ext>
              </a:extLst>
            </p:cNvPr>
            <p:cNvSpPr/>
            <p:nvPr/>
          </p:nvSpPr>
          <p:spPr>
            <a:xfrm>
              <a:off x="3460975" y="4181275"/>
              <a:ext cx="263550" cy="156475"/>
            </a:xfrm>
            <a:custGeom>
              <a:avLst/>
              <a:gdLst/>
              <a:ahLst/>
              <a:cxnLst/>
              <a:rect l="l" t="t" r="r" b="b"/>
              <a:pathLst>
                <a:path w="10542" h="6259" extrusionOk="0">
                  <a:moveTo>
                    <a:pt x="10310" y="0"/>
                  </a:moveTo>
                  <a:cubicBezTo>
                    <a:pt x="10270" y="0"/>
                    <a:pt x="10232" y="8"/>
                    <a:pt x="10208" y="20"/>
                  </a:cubicBezTo>
                  <a:lnTo>
                    <a:pt x="101" y="5858"/>
                  </a:lnTo>
                  <a:cubicBezTo>
                    <a:pt x="1" y="5891"/>
                    <a:pt x="1" y="6058"/>
                    <a:pt x="34" y="6158"/>
                  </a:cubicBezTo>
                  <a:cubicBezTo>
                    <a:pt x="34" y="6225"/>
                    <a:pt x="101" y="6258"/>
                    <a:pt x="201" y="6258"/>
                  </a:cubicBezTo>
                  <a:cubicBezTo>
                    <a:pt x="234" y="6225"/>
                    <a:pt x="267" y="6225"/>
                    <a:pt x="334" y="6225"/>
                  </a:cubicBezTo>
                  <a:lnTo>
                    <a:pt x="10408" y="387"/>
                  </a:lnTo>
                  <a:cubicBezTo>
                    <a:pt x="10541" y="354"/>
                    <a:pt x="10541" y="187"/>
                    <a:pt x="10475" y="87"/>
                  </a:cubicBezTo>
                  <a:cubicBezTo>
                    <a:pt x="10454" y="24"/>
                    <a:pt x="10379" y="0"/>
                    <a:pt x="103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87;p61">
              <a:extLst>
                <a:ext uri="{FF2B5EF4-FFF2-40B4-BE49-F238E27FC236}">
                  <a16:creationId xmlns:a16="http://schemas.microsoft.com/office/drawing/2014/main" id="{4BD125B0-2FE6-4A92-A652-199BDB39DC80}"/>
                </a:ext>
              </a:extLst>
            </p:cNvPr>
            <p:cNvSpPr/>
            <p:nvPr/>
          </p:nvSpPr>
          <p:spPr>
            <a:xfrm>
              <a:off x="3636100" y="4280750"/>
              <a:ext cx="263550" cy="157050"/>
            </a:xfrm>
            <a:custGeom>
              <a:avLst/>
              <a:gdLst/>
              <a:ahLst/>
              <a:cxnLst/>
              <a:rect l="l" t="t" r="r" b="b"/>
              <a:pathLst>
                <a:path w="10542" h="6282" extrusionOk="0">
                  <a:moveTo>
                    <a:pt x="10326" y="0"/>
                  </a:moveTo>
                  <a:cubicBezTo>
                    <a:pt x="10280" y="0"/>
                    <a:pt x="10235" y="16"/>
                    <a:pt x="10208" y="44"/>
                  </a:cubicBezTo>
                  <a:lnTo>
                    <a:pt x="101" y="5882"/>
                  </a:lnTo>
                  <a:cubicBezTo>
                    <a:pt x="1" y="5915"/>
                    <a:pt x="1" y="6082"/>
                    <a:pt x="34" y="6182"/>
                  </a:cubicBezTo>
                  <a:cubicBezTo>
                    <a:pt x="34" y="6249"/>
                    <a:pt x="101" y="6282"/>
                    <a:pt x="201" y="6282"/>
                  </a:cubicBezTo>
                  <a:cubicBezTo>
                    <a:pt x="201" y="6282"/>
                    <a:pt x="234" y="6282"/>
                    <a:pt x="301" y="6249"/>
                  </a:cubicBezTo>
                  <a:lnTo>
                    <a:pt x="10408" y="411"/>
                  </a:lnTo>
                  <a:cubicBezTo>
                    <a:pt x="10541" y="378"/>
                    <a:pt x="10541" y="244"/>
                    <a:pt x="10475" y="111"/>
                  </a:cubicBezTo>
                  <a:cubicBezTo>
                    <a:pt x="10455" y="33"/>
                    <a:pt x="10390" y="0"/>
                    <a:pt x="10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88;p61">
              <a:extLst>
                <a:ext uri="{FF2B5EF4-FFF2-40B4-BE49-F238E27FC236}">
                  <a16:creationId xmlns:a16="http://schemas.microsoft.com/office/drawing/2014/main" id="{DC1A1DDE-6CF6-4531-9C6D-D9E3D1F311C4}"/>
                </a:ext>
              </a:extLst>
            </p:cNvPr>
            <p:cNvSpPr/>
            <p:nvPr/>
          </p:nvSpPr>
          <p:spPr>
            <a:xfrm>
              <a:off x="3676125" y="4306350"/>
              <a:ext cx="266050" cy="157000"/>
            </a:xfrm>
            <a:custGeom>
              <a:avLst/>
              <a:gdLst/>
              <a:ahLst/>
              <a:cxnLst/>
              <a:rect l="l" t="t" r="r" b="b"/>
              <a:pathLst>
                <a:path w="10642" h="6280" extrusionOk="0">
                  <a:moveTo>
                    <a:pt x="10420" y="1"/>
                  </a:moveTo>
                  <a:cubicBezTo>
                    <a:pt x="10375" y="1"/>
                    <a:pt x="10332" y="9"/>
                    <a:pt x="10308" y="21"/>
                  </a:cubicBezTo>
                  <a:lnTo>
                    <a:pt x="234" y="5858"/>
                  </a:lnTo>
                  <a:cubicBezTo>
                    <a:pt x="101" y="5858"/>
                    <a:pt x="1" y="5992"/>
                    <a:pt x="67" y="6092"/>
                  </a:cubicBezTo>
                  <a:cubicBezTo>
                    <a:pt x="67" y="6196"/>
                    <a:pt x="128" y="6280"/>
                    <a:pt x="219" y="6280"/>
                  </a:cubicBezTo>
                  <a:cubicBezTo>
                    <a:pt x="244" y="6280"/>
                    <a:pt x="272" y="6273"/>
                    <a:pt x="301" y="6259"/>
                  </a:cubicBezTo>
                  <a:cubicBezTo>
                    <a:pt x="334" y="6259"/>
                    <a:pt x="401" y="6259"/>
                    <a:pt x="434" y="6225"/>
                  </a:cubicBezTo>
                  <a:lnTo>
                    <a:pt x="10508" y="388"/>
                  </a:lnTo>
                  <a:cubicBezTo>
                    <a:pt x="10642" y="354"/>
                    <a:pt x="10642" y="221"/>
                    <a:pt x="10608" y="88"/>
                  </a:cubicBezTo>
                  <a:cubicBezTo>
                    <a:pt x="10587" y="24"/>
                    <a:pt x="10499" y="1"/>
                    <a:pt x="104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89;p61">
              <a:extLst>
                <a:ext uri="{FF2B5EF4-FFF2-40B4-BE49-F238E27FC236}">
                  <a16:creationId xmlns:a16="http://schemas.microsoft.com/office/drawing/2014/main" id="{6EA6724E-97CE-4FEC-95FA-D0B0AB17F74F}"/>
                </a:ext>
              </a:extLst>
            </p:cNvPr>
            <p:cNvSpPr/>
            <p:nvPr/>
          </p:nvSpPr>
          <p:spPr>
            <a:xfrm>
              <a:off x="3722000" y="4331575"/>
              <a:ext cx="264375" cy="156275"/>
            </a:xfrm>
            <a:custGeom>
              <a:avLst/>
              <a:gdLst/>
              <a:ahLst/>
              <a:cxnLst/>
              <a:rect l="l" t="t" r="r" b="b"/>
              <a:pathLst>
                <a:path w="10575" h="6251" extrusionOk="0">
                  <a:moveTo>
                    <a:pt x="10301" y="1"/>
                  </a:moveTo>
                  <a:cubicBezTo>
                    <a:pt x="10271" y="1"/>
                    <a:pt x="10239" y="5"/>
                    <a:pt x="10208" y="13"/>
                  </a:cubicBezTo>
                  <a:lnTo>
                    <a:pt x="134" y="5850"/>
                  </a:lnTo>
                  <a:cubicBezTo>
                    <a:pt x="0" y="5917"/>
                    <a:pt x="0" y="6050"/>
                    <a:pt x="67" y="6150"/>
                  </a:cubicBezTo>
                  <a:cubicBezTo>
                    <a:pt x="100" y="6217"/>
                    <a:pt x="134" y="6250"/>
                    <a:pt x="234" y="6250"/>
                  </a:cubicBezTo>
                  <a:cubicBezTo>
                    <a:pt x="267" y="6250"/>
                    <a:pt x="301" y="6250"/>
                    <a:pt x="334" y="6217"/>
                  </a:cubicBezTo>
                  <a:lnTo>
                    <a:pt x="10441" y="379"/>
                  </a:lnTo>
                  <a:cubicBezTo>
                    <a:pt x="10508" y="346"/>
                    <a:pt x="10575" y="213"/>
                    <a:pt x="10508" y="146"/>
                  </a:cubicBezTo>
                  <a:cubicBezTo>
                    <a:pt x="10482" y="44"/>
                    <a:pt x="10398" y="1"/>
                    <a:pt x="10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90;p61">
              <a:extLst>
                <a:ext uri="{FF2B5EF4-FFF2-40B4-BE49-F238E27FC236}">
                  <a16:creationId xmlns:a16="http://schemas.microsoft.com/office/drawing/2014/main" id="{572E9654-DF04-40BF-B8F6-ADBB8E0AAE41}"/>
                </a:ext>
              </a:extLst>
            </p:cNvPr>
            <p:cNvSpPr/>
            <p:nvPr/>
          </p:nvSpPr>
          <p:spPr>
            <a:xfrm>
              <a:off x="3766200" y="4355625"/>
              <a:ext cx="264375" cy="157250"/>
            </a:xfrm>
            <a:custGeom>
              <a:avLst/>
              <a:gdLst/>
              <a:ahLst/>
              <a:cxnLst/>
              <a:rect l="l" t="t" r="r" b="b"/>
              <a:pathLst>
                <a:path w="10575" h="6290" extrusionOk="0">
                  <a:moveTo>
                    <a:pt x="10320" y="0"/>
                  </a:moveTo>
                  <a:cubicBezTo>
                    <a:pt x="10275" y="0"/>
                    <a:pt x="10232" y="14"/>
                    <a:pt x="10208" y="51"/>
                  </a:cubicBezTo>
                  <a:lnTo>
                    <a:pt x="100" y="5889"/>
                  </a:lnTo>
                  <a:cubicBezTo>
                    <a:pt x="0" y="5922"/>
                    <a:pt x="0" y="6089"/>
                    <a:pt x="34" y="6189"/>
                  </a:cubicBezTo>
                  <a:cubicBezTo>
                    <a:pt x="34" y="6256"/>
                    <a:pt x="134" y="6289"/>
                    <a:pt x="200" y="6289"/>
                  </a:cubicBezTo>
                  <a:cubicBezTo>
                    <a:pt x="234" y="6289"/>
                    <a:pt x="300" y="6289"/>
                    <a:pt x="334" y="6256"/>
                  </a:cubicBezTo>
                  <a:lnTo>
                    <a:pt x="10408" y="418"/>
                  </a:lnTo>
                  <a:lnTo>
                    <a:pt x="10441" y="385"/>
                  </a:lnTo>
                  <a:cubicBezTo>
                    <a:pt x="10541" y="351"/>
                    <a:pt x="10574" y="185"/>
                    <a:pt x="10508" y="85"/>
                  </a:cubicBezTo>
                  <a:cubicBezTo>
                    <a:pt x="10487" y="42"/>
                    <a:pt x="10399" y="0"/>
                    <a:pt x="103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91;p61">
              <a:extLst>
                <a:ext uri="{FF2B5EF4-FFF2-40B4-BE49-F238E27FC236}">
                  <a16:creationId xmlns:a16="http://schemas.microsoft.com/office/drawing/2014/main" id="{C85FA896-7DCE-462B-B720-C68796246086}"/>
                </a:ext>
              </a:extLst>
            </p:cNvPr>
            <p:cNvSpPr/>
            <p:nvPr/>
          </p:nvSpPr>
          <p:spPr>
            <a:xfrm>
              <a:off x="3809550" y="4382275"/>
              <a:ext cx="264400" cy="157275"/>
            </a:xfrm>
            <a:custGeom>
              <a:avLst/>
              <a:gdLst/>
              <a:ahLst/>
              <a:cxnLst/>
              <a:rect l="l" t="t" r="r" b="b"/>
              <a:pathLst>
                <a:path w="10576" h="6291" extrusionOk="0">
                  <a:moveTo>
                    <a:pt x="10333" y="1"/>
                  </a:moveTo>
                  <a:cubicBezTo>
                    <a:pt x="10297" y="1"/>
                    <a:pt x="10264" y="8"/>
                    <a:pt x="10241" y="19"/>
                  </a:cubicBezTo>
                  <a:lnTo>
                    <a:pt x="134" y="5857"/>
                  </a:lnTo>
                  <a:cubicBezTo>
                    <a:pt x="1" y="5890"/>
                    <a:pt x="1" y="6057"/>
                    <a:pt x="68" y="6157"/>
                  </a:cubicBezTo>
                  <a:cubicBezTo>
                    <a:pt x="68" y="6224"/>
                    <a:pt x="134" y="6291"/>
                    <a:pt x="234" y="6291"/>
                  </a:cubicBezTo>
                  <a:cubicBezTo>
                    <a:pt x="268" y="6291"/>
                    <a:pt x="301" y="6224"/>
                    <a:pt x="334" y="6224"/>
                  </a:cubicBezTo>
                  <a:lnTo>
                    <a:pt x="10442" y="386"/>
                  </a:lnTo>
                  <a:cubicBezTo>
                    <a:pt x="10575" y="353"/>
                    <a:pt x="10575" y="186"/>
                    <a:pt x="10508" y="119"/>
                  </a:cubicBezTo>
                  <a:cubicBezTo>
                    <a:pt x="10486" y="30"/>
                    <a:pt x="10405" y="1"/>
                    <a:pt x="103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92;p61">
              <a:extLst>
                <a:ext uri="{FF2B5EF4-FFF2-40B4-BE49-F238E27FC236}">
                  <a16:creationId xmlns:a16="http://schemas.microsoft.com/office/drawing/2014/main" id="{E30EEFF2-4B6C-4406-9A23-1EC46FA7172D}"/>
                </a:ext>
              </a:extLst>
            </p:cNvPr>
            <p:cNvSpPr/>
            <p:nvPr/>
          </p:nvSpPr>
          <p:spPr>
            <a:xfrm>
              <a:off x="3853750" y="4407475"/>
              <a:ext cx="263550" cy="157100"/>
            </a:xfrm>
            <a:custGeom>
              <a:avLst/>
              <a:gdLst/>
              <a:ahLst/>
              <a:cxnLst/>
              <a:rect l="l" t="t" r="r" b="b"/>
              <a:pathLst>
                <a:path w="10542" h="6284" extrusionOk="0">
                  <a:moveTo>
                    <a:pt x="10301" y="0"/>
                  </a:moveTo>
                  <a:cubicBezTo>
                    <a:pt x="10271" y="0"/>
                    <a:pt x="10240" y="4"/>
                    <a:pt x="10208" y="12"/>
                  </a:cubicBezTo>
                  <a:lnTo>
                    <a:pt x="134" y="5850"/>
                  </a:lnTo>
                  <a:cubicBezTo>
                    <a:pt x="1" y="5883"/>
                    <a:pt x="1" y="6050"/>
                    <a:pt x="34" y="6150"/>
                  </a:cubicBezTo>
                  <a:cubicBezTo>
                    <a:pt x="67" y="6217"/>
                    <a:pt x="134" y="6283"/>
                    <a:pt x="201" y="6283"/>
                  </a:cubicBezTo>
                  <a:cubicBezTo>
                    <a:pt x="234" y="6283"/>
                    <a:pt x="301" y="6283"/>
                    <a:pt x="334" y="6217"/>
                  </a:cubicBezTo>
                  <a:lnTo>
                    <a:pt x="10408" y="379"/>
                  </a:lnTo>
                  <a:cubicBezTo>
                    <a:pt x="10508" y="346"/>
                    <a:pt x="10542" y="212"/>
                    <a:pt x="10508" y="145"/>
                  </a:cubicBezTo>
                  <a:cubicBezTo>
                    <a:pt x="10483" y="44"/>
                    <a:pt x="10399" y="0"/>
                    <a:pt x="103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93;p61">
              <a:extLst>
                <a:ext uri="{FF2B5EF4-FFF2-40B4-BE49-F238E27FC236}">
                  <a16:creationId xmlns:a16="http://schemas.microsoft.com/office/drawing/2014/main" id="{D4E4948E-6F00-44E4-B6B9-004C508846BE}"/>
                </a:ext>
              </a:extLst>
            </p:cNvPr>
            <p:cNvSpPr/>
            <p:nvPr/>
          </p:nvSpPr>
          <p:spPr>
            <a:xfrm>
              <a:off x="4854475" y="2277075"/>
              <a:ext cx="488700" cy="482875"/>
            </a:xfrm>
            <a:custGeom>
              <a:avLst/>
              <a:gdLst/>
              <a:ahLst/>
              <a:cxnLst/>
              <a:rect l="l" t="t" r="r" b="b"/>
              <a:pathLst>
                <a:path w="19548" h="19315" extrusionOk="0">
                  <a:moveTo>
                    <a:pt x="10408" y="0"/>
                  </a:moveTo>
                  <a:lnTo>
                    <a:pt x="301" y="3503"/>
                  </a:lnTo>
                  <a:lnTo>
                    <a:pt x="0" y="3970"/>
                  </a:lnTo>
                  <a:lnTo>
                    <a:pt x="9674" y="19314"/>
                  </a:lnTo>
                  <a:lnTo>
                    <a:pt x="19247" y="14978"/>
                  </a:lnTo>
                  <a:lnTo>
                    <a:pt x="19548" y="14511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94;p61">
              <a:extLst>
                <a:ext uri="{FF2B5EF4-FFF2-40B4-BE49-F238E27FC236}">
                  <a16:creationId xmlns:a16="http://schemas.microsoft.com/office/drawing/2014/main" id="{90119A8C-D945-4F06-95B6-9C1C84AE99B0}"/>
                </a:ext>
              </a:extLst>
            </p:cNvPr>
            <p:cNvSpPr/>
            <p:nvPr/>
          </p:nvSpPr>
          <p:spPr>
            <a:xfrm>
              <a:off x="4861975" y="2264575"/>
              <a:ext cx="481200" cy="483700"/>
            </a:xfrm>
            <a:custGeom>
              <a:avLst/>
              <a:gdLst/>
              <a:ahLst/>
              <a:cxnLst/>
              <a:rect l="l" t="t" r="r" b="b"/>
              <a:pathLst>
                <a:path w="19248" h="19348" extrusionOk="0">
                  <a:moveTo>
                    <a:pt x="10408" y="0"/>
                  </a:moveTo>
                  <a:lnTo>
                    <a:pt x="1" y="4003"/>
                  </a:lnTo>
                  <a:lnTo>
                    <a:pt x="9674" y="19347"/>
                  </a:lnTo>
                  <a:lnTo>
                    <a:pt x="19248" y="15011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95;p61">
              <a:extLst>
                <a:ext uri="{FF2B5EF4-FFF2-40B4-BE49-F238E27FC236}">
                  <a16:creationId xmlns:a16="http://schemas.microsoft.com/office/drawing/2014/main" id="{FC17E3D2-AC6E-41A9-9E93-30B3A395E4F8}"/>
                </a:ext>
              </a:extLst>
            </p:cNvPr>
            <p:cNvSpPr/>
            <p:nvPr/>
          </p:nvSpPr>
          <p:spPr>
            <a:xfrm>
              <a:off x="4902000" y="2302925"/>
              <a:ext cx="406150" cy="404475"/>
            </a:xfrm>
            <a:custGeom>
              <a:avLst/>
              <a:gdLst/>
              <a:ahLst/>
              <a:cxnLst/>
              <a:rect l="l" t="t" r="r" b="b"/>
              <a:pathLst>
                <a:path w="16246" h="16179" extrusionOk="0">
                  <a:moveTo>
                    <a:pt x="8907" y="0"/>
                  </a:moveTo>
                  <a:lnTo>
                    <a:pt x="1" y="3670"/>
                  </a:lnTo>
                  <a:lnTo>
                    <a:pt x="8073" y="16179"/>
                  </a:lnTo>
                  <a:lnTo>
                    <a:pt x="16246" y="12243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96;p61">
              <a:extLst>
                <a:ext uri="{FF2B5EF4-FFF2-40B4-BE49-F238E27FC236}">
                  <a16:creationId xmlns:a16="http://schemas.microsoft.com/office/drawing/2014/main" id="{E9936CED-E8BE-4E20-927C-557A14B0BCE0}"/>
                </a:ext>
              </a:extLst>
            </p:cNvPr>
            <p:cNvSpPr/>
            <p:nvPr/>
          </p:nvSpPr>
          <p:spPr>
            <a:xfrm>
              <a:off x="4916175" y="2263650"/>
              <a:ext cx="134300" cy="75150"/>
            </a:xfrm>
            <a:custGeom>
              <a:avLst/>
              <a:gdLst/>
              <a:ahLst/>
              <a:cxnLst/>
              <a:rect l="l" t="t" r="r" b="b"/>
              <a:pathLst>
                <a:path w="5372" h="3006" extrusionOk="0">
                  <a:moveTo>
                    <a:pt x="1773" y="1"/>
                  </a:moveTo>
                  <a:cubicBezTo>
                    <a:pt x="1610" y="1"/>
                    <a:pt x="1441" y="22"/>
                    <a:pt x="1268" y="70"/>
                  </a:cubicBezTo>
                  <a:cubicBezTo>
                    <a:pt x="1" y="471"/>
                    <a:pt x="1102" y="1838"/>
                    <a:pt x="1102" y="1838"/>
                  </a:cubicBezTo>
                  <a:lnTo>
                    <a:pt x="568" y="2072"/>
                  </a:lnTo>
                  <a:cubicBezTo>
                    <a:pt x="268" y="2205"/>
                    <a:pt x="168" y="2472"/>
                    <a:pt x="268" y="2672"/>
                  </a:cubicBezTo>
                  <a:lnTo>
                    <a:pt x="568" y="3006"/>
                  </a:lnTo>
                  <a:lnTo>
                    <a:pt x="5371" y="1171"/>
                  </a:lnTo>
                  <a:lnTo>
                    <a:pt x="5038" y="838"/>
                  </a:lnTo>
                  <a:cubicBezTo>
                    <a:pt x="4865" y="708"/>
                    <a:pt x="4693" y="635"/>
                    <a:pt x="4512" y="635"/>
                  </a:cubicBezTo>
                  <a:cubicBezTo>
                    <a:pt x="4412" y="635"/>
                    <a:pt x="4310" y="657"/>
                    <a:pt x="4204" y="704"/>
                  </a:cubicBezTo>
                  <a:lnTo>
                    <a:pt x="3670" y="904"/>
                  </a:lnTo>
                  <a:cubicBezTo>
                    <a:pt x="3670" y="904"/>
                    <a:pt x="2842" y="1"/>
                    <a:pt x="177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97;p61">
              <a:extLst>
                <a:ext uri="{FF2B5EF4-FFF2-40B4-BE49-F238E27FC236}">
                  <a16:creationId xmlns:a16="http://schemas.microsoft.com/office/drawing/2014/main" id="{3AE5F68B-B1E7-4EDE-9888-B235AADFD9B8}"/>
                </a:ext>
              </a:extLst>
            </p:cNvPr>
            <p:cNvSpPr/>
            <p:nvPr/>
          </p:nvSpPr>
          <p:spPr>
            <a:xfrm>
              <a:off x="4947875" y="2293750"/>
              <a:ext cx="103425" cy="66750"/>
            </a:xfrm>
            <a:custGeom>
              <a:avLst/>
              <a:gdLst/>
              <a:ahLst/>
              <a:cxnLst/>
              <a:rect l="l" t="t" r="r" b="b"/>
              <a:pathLst>
                <a:path w="4137" h="2670" extrusionOk="0">
                  <a:moveTo>
                    <a:pt x="3403" y="1"/>
                  </a:moveTo>
                  <a:lnTo>
                    <a:pt x="0" y="1201"/>
                  </a:lnTo>
                  <a:lnTo>
                    <a:pt x="301" y="1435"/>
                  </a:lnTo>
                  <a:cubicBezTo>
                    <a:pt x="390" y="1399"/>
                    <a:pt x="482" y="1383"/>
                    <a:pt x="571" y="1383"/>
                  </a:cubicBezTo>
                  <a:cubicBezTo>
                    <a:pt x="816" y="1383"/>
                    <a:pt x="1046" y="1506"/>
                    <a:pt x="1168" y="1702"/>
                  </a:cubicBezTo>
                  <a:cubicBezTo>
                    <a:pt x="1435" y="2002"/>
                    <a:pt x="2002" y="2669"/>
                    <a:pt x="2002" y="2669"/>
                  </a:cubicBezTo>
                  <a:lnTo>
                    <a:pt x="4137" y="1869"/>
                  </a:lnTo>
                  <a:cubicBezTo>
                    <a:pt x="4137" y="1869"/>
                    <a:pt x="3670" y="1368"/>
                    <a:pt x="3269" y="901"/>
                  </a:cubicBezTo>
                  <a:cubicBezTo>
                    <a:pt x="2836" y="468"/>
                    <a:pt x="3036" y="367"/>
                    <a:pt x="3503" y="201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98;p61">
              <a:extLst>
                <a:ext uri="{FF2B5EF4-FFF2-40B4-BE49-F238E27FC236}">
                  <a16:creationId xmlns:a16="http://schemas.microsoft.com/office/drawing/2014/main" id="{3E40731E-5738-47EE-89A1-C0F44C80438C}"/>
                </a:ext>
              </a:extLst>
            </p:cNvPr>
            <p:cNvSpPr/>
            <p:nvPr/>
          </p:nvSpPr>
          <p:spPr>
            <a:xfrm>
              <a:off x="4960375" y="2317850"/>
              <a:ext cx="119275" cy="55975"/>
            </a:xfrm>
            <a:custGeom>
              <a:avLst/>
              <a:gdLst/>
              <a:ahLst/>
              <a:cxnLst/>
              <a:rect l="l" t="t" r="r" b="b"/>
              <a:pathLst>
                <a:path w="4771" h="2239" extrusionOk="0">
                  <a:moveTo>
                    <a:pt x="3398" y="1"/>
                  </a:moveTo>
                  <a:cubicBezTo>
                    <a:pt x="3103" y="1"/>
                    <a:pt x="2776" y="54"/>
                    <a:pt x="2469" y="171"/>
                  </a:cubicBezTo>
                  <a:lnTo>
                    <a:pt x="1101" y="671"/>
                  </a:lnTo>
                  <a:cubicBezTo>
                    <a:pt x="401" y="905"/>
                    <a:pt x="1" y="1405"/>
                    <a:pt x="301" y="1705"/>
                  </a:cubicBezTo>
                  <a:lnTo>
                    <a:pt x="801" y="2239"/>
                  </a:lnTo>
                  <a:lnTo>
                    <a:pt x="4771" y="804"/>
                  </a:lnTo>
                  <a:lnTo>
                    <a:pt x="4270" y="237"/>
                  </a:lnTo>
                  <a:cubicBezTo>
                    <a:pt x="4102" y="88"/>
                    <a:pt x="3775" y="1"/>
                    <a:pt x="3398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99;p61">
              <a:extLst>
                <a:ext uri="{FF2B5EF4-FFF2-40B4-BE49-F238E27FC236}">
                  <a16:creationId xmlns:a16="http://schemas.microsoft.com/office/drawing/2014/main" id="{47549978-74CF-489A-9B29-C8881626A38F}"/>
                </a:ext>
              </a:extLst>
            </p:cNvPr>
            <p:cNvSpPr/>
            <p:nvPr/>
          </p:nvSpPr>
          <p:spPr>
            <a:xfrm>
              <a:off x="5109825" y="2387125"/>
              <a:ext cx="134125" cy="74275"/>
            </a:xfrm>
            <a:custGeom>
              <a:avLst/>
              <a:gdLst/>
              <a:ahLst/>
              <a:cxnLst/>
              <a:rect l="l" t="t" r="r" b="b"/>
              <a:pathLst>
                <a:path w="5365" h="2971" extrusionOk="0">
                  <a:moveTo>
                    <a:pt x="717" y="1"/>
                  </a:moveTo>
                  <a:cubicBezTo>
                    <a:pt x="0" y="1"/>
                    <a:pt x="270" y="982"/>
                    <a:pt x="794" y="1302"/>
                  </a:cubicBezTo>
                  <a:cubicBezTo>
                    <a:pt x="2028" y="2070"/>
                    <a:pt x="4463" y="2270"/>
                    <a:pt x="5264" y="2970"/>
                  </a:cubicBezTo>
                  <a:cubicBezTo>
                    <a:pt x="5264" y="2970"/>
                    <a:pt x="5364" y="1236"/>
                    <a:pt x="4830" y="702"/>
                  </a:cubicBezTo>
                  <a:cubicBezTo>
                    <a:pt x="4297" y="135"/>
                    <a:pt x="2162" y="435"/>
                    <a:pt x="1094" y="68"/>
                  </a:cubicBezTo>
                  <a:cubicBezTo>
                    <a:pt x="946" y="22"/>
                    <a:pt x="821" y="1"/>
                    <a:pt x="71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600;p61">
              <a:extLst>
                <a:ext uri="{FF2B5EF4-FFF2-40B4-BE49-F238E27FC236}">
                  <a16:creationId xmlns:a16="http://schemas.microsoft.com/office/drawing/2014/main" id="{7137C23D-3908-41F7-A05B-33DE2345E783}"/>
                </a:ext>
              </a:extLst>
            </p:cNvPr>
            <p:cNvSpPr/>
            <p:nvPr/>
          </p:nvSpPr>
          <p:spPr>
            <a:xfrm>
              <a:off x="5447400" y="3653850"/>
              <a:ext cx="291900" cy="248575"/>
            </a:xfrm>
            <a:custGeom>
              <a:avLst/>
              <a:gdLst/>
              <a:ahLst/>
              <a:cxnLst/>
              <a:rect l="l" t="t" r="r" b="b"/>
              <a:pathLst>
                <a:path w="11676" h="9943" extrusionOk="0">
                  <a:moveTo>
                    <a:pt x="1856" y="0"/>
                  </a:moveTo>
                  <a:cubicBezTo>
                    <a:pt x="0" y="0"/>
                    <a:pt x="11" y="1627"/>
                    <a:pt x="534" y="2804"/>
                  </a:cubicBezTo>
                  <a:cubicBezTo>
                    <a:pt x="1201" y="4239"/>
                    <a:pt x="3102" y="5173"/>
                    <a:pt x="4303" y="6107"/>
                  </a:cubicBezTo>
                  <a:cubicBezTo>
                    <a:pt x="5671" y="7174"/>
                    <a:pt x="6005" y="8808"/>
                    <a:pt x="7172" y="9509"/>
                  </a:cubicBezTo>
                  <a:cubicBezTo>
                    <a:pt x="7688" y="9801"/>
                    <a:pt x="8248" y="9943"/>
                    <a:pt x="8807" y="9943"/>
                  </a:cubicBezTo>
                  <a:cubicBezTo>
                    <a:pt x="9332" y="9943"/>
                    <a:pt x="9856" y="9818"/>
                    <a:pt x="10341" y="9576"/>
                  </a:cubicBezTo>
                  <a:cubicBezTo>
                    <a:pt x="11675" y="8842"/>
                    <a:pt x="11375" y="7674"/>
                    <a:pt x="11308" y="6807"/>
                  </a:cubicBezTo>
                  <a:cubicBezTo>
                    <a:pt x="11175" y="5406"/>
                    <a:pt x="10975" y="4806"/>
                    <a:pt x="10675" y="4672"/>
                  </a:cubicBezTo>
                  <a:cubicBezTo>
                    <a:pt x="10374" y="4572"/>
                    <a:pt x="8273" y="2070"/>
                    <a:pt x="7339" y="2070"/>
                  </a:cubicBezTo>
                  <a:cubicBezTo>
                    <a:pt x="5704" y="2004"/>
                    <a:pt x="4370" y="136"/>
                    <a:pt x="1968" y="2"/>
                  </a:cubicBezTo>
                  <a:cubicBezTo>
                    <a:pt x="1930" y="1"/>
                    <a:pt x="1892" y="0"/>
                    <a:pt x="1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01;p61">
              <a:extLst>
                <a:ext uri="{FF2B5EF4-FFF2-40B4-BE49-F238E27FC236}">
                  <a16:creationId xmlns:a16="http://schemas.microsoft.com/office/drawing/2014/main" id="{BD4A2FA0-52A5-45E4-A19E-D269471B8AE5}"/>
                </a:ext>
              </a:extLst>
            </p:cNvPr>
            <p:cNvSpPr/>
            <p:nvPr/>
          </p:nvSpPr>
          <p:spPr>
            <a:xfrm>
              <a:off x="5610000" y="3740625"/>
              <a:ext cx="104275" cy="72900"/>
            </a:xfrm>
            <a:custGeom>
              <a:avLst/>
              <a:gdLst/>
              <a:ahLst/>
              <a:cxnLst/>
              <a:rect l="l" t="t" r="r" b="b"/>
              <a:pathLst>
                <a:path w="4171" h="2916" extrusionOk="0">
                  <a:moveTo>
                    <a:pt x="1" y="0"/>
                  </a:moveTo>
                  <a:cubicBezTo>
                    <a:pt x="1" y="0"/>
                    <a:pt x="334" y="1968"/>
                    <a:pt x="368" y="2068"/>
                  </a:cubicBezTo>
                  <a:cubicBezTo>
                    <a:pt x="692" y="2691"/>
                    <a:pt x="1340" y="2915"/>
                    <a:pt x="2010" y="2915"/>
                  </a:cubicBezTo>
                  <a:cubicBezTo>
                    <a:pt x="3062" y="2915"/>
                    <a:pt x="4171" y="2363"/>
                    <a:pt x="4171" y="1935"/>
                  </a:cubicBezTo>
                  <a:lnTo>
                    <a:pt x="4171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602;p61">
              <a:extLst>
                <a:ext uri="{FF2B5EF4-FFF2-40B4-BE49-F238E27FC236}">
                  <a16:creationId xmlns:a16="http://schemas.microsoft.com/office/drawing/2014/main" id="{70EC00E1-99C2-41B3-87F9-8D6C2EFFB15E}"/>
                </a:ext>
              </a:extLst>
            </p:cNvPr>
            <p:cNvSpPr/>
            <p:nvPr/>
          </p:nvSpPr>
          <p:spPr>
            <a:xfrm>
              <a:off x="5018750" y="3957450"/>
              <a:ext cx="402825" cy="222125"/>
            </a:xfrm>
            <a:custGeom>
              <a:avLst/>
              <a:gdLst/>
              <a:ahLst/>
              <a:cxnLst/>
              <a:rect l="l" t="t" r="r" b="b"/>
              <a:pathLst>
                <a:path w="16113" h="8885" extrusionOk="0">
                  <a:moveTo>
                    <a:pt x="10241" y="0"/>
                  </a:moveTo>
                  <a:cubicBezTo>
                    <a:pt x="10075" y="0"/>
                    <a:pt x="9841" y="367"/>
                    <a:pt x="9741" y="467"/>
                  </a:cubicBezTo>
                  <a:cubicBezTo>
                    <a:pt x="9507" y="601"/>
                    <a:pt x="9274" y="767"/>
                    <a:pt x="9074" y="934"/>
                  </a:cubicBezTo>
                  <a:cubicBezTo>
                    <a:pt x="8607" y="1301"/>
                    <a:pt x="8106" y="1635"/>
                    <a:pt x="7573" y="1968"/>
                  </a:cubicBezTo>
                  <a:cubicBezTo>
                    <a:pt x="6472" y="2602"/>
                    <a:pt x="5438" y="3136"/>
                    <a:pt x="4304" y="3703"/>
                  </a:cubicBezTo>
                  <a:cubicBezTo>
                    <a:pt x="3170" y="4303"/>
                    <a:pt x="2002" y="4804"/>
                    <a:pt x="901" y="5337"/>
                  </a:cubicBezTo>
                  <a:cubicBezTo>
                    <a:pt x="701" y="5404"/>
                    <a:pt x="501" y="5537"/>
                    <a:pt x="334" y="5671"/>
                  </a:cubicBezTo>
                  <a:cubicBezTo>
                    <a:pt x="167" y="5804"/>
                    <a:pt x="67" y="6004"/>
                    <a:pt x="1" y="6205"/>
                  </a:cubicBezTo>
                  <a:cubicBezTo>
                    <a:pt x="1" y="6338"/>
                    <a:pt x="1" y="6471"/>
                    <a:pt x="67" y="6605"/>
                  </a:cubicBezTo>
                  <a:cubicBezTo>
                    <a:pt x="301" y="7472"/>
                    <a:pt x="1168" y="8006"/>
                    <a:pt x="1969" y="8339"/>
                  </a:cubicBezTo>
                  <a:cubicBezTo>
                    <a:pt x="2855" y="8664"/>
                    <a:pt x="3819" y="8885"/>
                    <a:pt x="4769" y="8885"/>
                  </a:cubicBezTo>
                  <a:cubicBezTo>
                    <a:pt x="4892" y="8885"/>
                    <a:pt x="5015" y="8881"/>
                    <a:pt x="5138" y="8873"/>
                  </a:cubicBezTo>
                  <a:lnTo>
                    <a:pt x="5238" y="8873"/>
                  </a:lnTo>
                  <a:cubicBezTo>
                    <a:pt x="6505" y="8840"/>
                    <a:pt x="7773" y="8506"/>
                    <a:pt x="8840" y="7872"/>
                  </a:cubicBezTo>
                  <a:cubicBezTo>
                    <a:pt x="10008" y="7205"/>
                    <a:pt x="11142" y="6638"/>
                    <a:pt x="12410" y="6505"/>
                  </a:cubicBezTo>
                  <a:cubicBezTo>
                    <a:pt x="14077" y="6338"/>
                    <a:pt x="15612" y="6038"/>
                    <a:pt x="15845" y="5471"/>
                  </a:cubicBezTo>
                  <a:cubicBezTo>
                    <a:pt x="16112" y="4870"/>
                    <a:pt x="15945" y="3202"/>
                    <a:pt x="15845" y="2369"/>
                  </a:cubicBezTo>
                  <a:cubicBezTo>
                    <a:pt x="15645" y="267"/>
                    <a:pt x="15111" y="267"/>
                    <a:pt x="15111" y="267"/>
                  </a:cubicBezTo>
                  <a:lnTo>
                    <a:pt x="102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603;p61">
              <a:extLst>
                <a:ext uri="{FF2B5EF4-FFF2-40B4-BE49-F238E27FC236}">
                  <a16:creationId xmlns:a16="http://schemas.microsoft.com/office/drawing/2014/main" id="{148859D0-47EF-468E-BA11-50BC02E5C1B6}"/>
                </a:ext>
              </a:extLst>
            </p:cNvPr>
            <p:cNvSpPr/>
            <p:nvPr/>
          </p:nvSpPr>
          <p:spPr>
            <a:xfrm>
              <a:off x="5272275" y="3924075"/>
              <a:ext cx="120950" cy="78500"/>
            </a:xfrm>
            <a:custGeom>
              <a:avLst/>
              <a:gdLst/>
              <a:ahLst/>
              <a:cxnLst/>
              <a:rect l="l" t="t" r="r" b="b"/>
              <a:pathLst>
                <a:path w="4838" h="3140" extrusionOk="0">
                  <a:moveTo>
                    <a:pt x="4837" y="1"/>
                  </a:moveTo>
                  <a:lnTo>
                    <a:pt x="34" y="134"/>
                  </a:lnTo>
                  <a:lnTo>
                    <a:pt x="34" y="1669"/>
                  </a:lnTo>
                  <a:cubicBezTo>
                    <a:pt x="0" y="2770"/>
                    <a:pt x="934" y="3103"/>
                    <a:pt x="2269" y="3136"/>
                  </a:cubicBezTo>
                  <a:cubicBezTo>
                    <a:pt x="2332" y="3139"/>
                    <a:pt x="2395" y="3140"/>
                    <a:pt x="2456" y="3140"/>
                  </a:cubicBezTo>
                  <a:cubicBezTo>
                    <a:pt x="4184" y="3140"/>
                    <a:pt x="4837" y="2249"/>
                    <a:pt x="4837" y="1669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604;p61">
              <a:extLst>
                <a:ext uri="{FF2B5EF4-FFF2-40B4-BE49-F238E27FC236}">
                  <a16:creationId xmlns:a16="http://schemas.microsoft.com/office/drawing/2014/main" id="{24448502-4B7B-4E61-8048-483C4D444D62}"/>
                </a:ext>
              </a:extLst>
            </p:cNvPr>
            <p:cNvSpPr/>
            <p:nvPr/>
          </p:nvSpPr>
          <p:spPr>
            <a:xfrm>
              <a:off x="5204725" y="2416800"/>
              <a:ext cx="546250" cy="1534850"/>
            </a:xfrm>
            <a:custGeom>
              <a:avLst/>
              <a:gdLst/>
              <a:ahLst/>
              <a:cxnLst/>
              <a:rect l="l" t="t" r="r" b="b"/>
              <a:pathLst>
                <a:path w="21850" h="61394" extrusionOk="0">
                  <a:moveTo>
                    <a:pt x="14597" y="0"/>
                  </a:moveTo>
                  <a:cubicBezTo>
                    <a:pt x="8901" y="0"/>
                    <a:pt x="553" y="793"/>
                    <a:pt x="334" y="5419"/>
                  </a:cubicBezTo>
                  <a:cubicBezTo>
                    <a:pt x="0" y="12458"/>
                    <a:pt x="367" y="29903"/>
                    <a:pt x="367" y="33273"/>
                  </a:cubicBezTo>
                  <a:cubicBezTo>
                    <a:pt x="367" y="36375"/>
                    <a:pt x="734" y="39444"/>
                    <a:pt x="1335" y="45214"/>
                  </a:cubicBezTo>
                  <a:cubicBezTo>
                    <a:pt x="1868" y="50718"/>
                    <a:pt x="2702" y="60892"/>
                    <a:pt x="2702" y="60892"/>
                  </a:cubicBezTo>
                  <a:cubicBezTo>
                    <a:pt x="3406" y="61265"/>
                    <a:pt x="4155" y="61394"/>
                    <a:pt x="4853" y="61394"/>
                  </a:cubicBezTo>
                  <a:cubicBezTo>
                    <a:pt x="6405" y="61394"/>
                    <a:pt x="7706" y="60759"/>
                    <a:pt x="7706" y="60759"/>
                  </a:cubicBezTo>
                  <a:cubicBezTo>
                    <a:pt x="7706" y="60759"/>
                    <a:pt x="9240" y="46715"/>
                    <a:pt x="9674" y="43146"/>
                  </a:cubicBezTo>
                  <a:cubicBezTo>
                    <a:pt x="9974" y="40611"/>
                    <a:pt x="9674" y="38043"/>
                    <a:pt x="8907" y="35608"/>
                  </a:cubicBezTo>
                  <a:cubicBezTo>
                    <a:pt x="8907" y="35608"/>
                    <a:pt x="9140" y="32906"/>
                    <a:pt x="9841" y="26935"/>
                  </a:cubicBezTo>
                  <a:cubicBezTo>
                    <a:pt x="10341" y="22732"/>
                    <a:pt x="10741" y="17695"/>
                    <a:pt x="10741" y="17695"/>
                  </a:cubicBezTo>
                  <a:cubicBezTo>
                    <a:pt x="10741" y="17695"/>
                    <a:pt x="11108" y="24533"/>
                    <a:pt x="11542" y="27869"/>
                  </a:cubicBezTo>
                  <a:cubicBezTo>
                    <a:pt x="11909" y="30938"/>
                    <a:pt x="12376" y="32138"/>
                    <a:pt x="13543" y="38209"/>
                  </a:cubicBezTo>
                  <a:cubicBezTo>
                    <a:pt x="14711" y="44047"/>
                    <a:pt x="16012" y="53754"/>
                    <a:pt x="16012" y="53754"/>
                  </a:cubicBezTo>
                  <a:cubicBezTo>
                    <a:pt x="16682" y="54114"/>
                    <a:pt x="17350" y="54240"/>
                    <a:pt x="17956" y="54240"/>
                  </a:cubicBezTo>
                  <a:cubicBezTo>
                    <a:pt x="19370" y="54240"/>
                    <a:pt x="20448" y="53554"/>
                    <a:pt x="20448" y="53554"/>
                  </a:cubicBezTo>
                  <a:cubicBezTo>
                    <a:pt x="20448" y="53554"/>
                    <a:pt x="21849" y="40278"/>
                    <a:pt x="21215" y="35974"/>
                  </a:cubicBezTo>
                  <a:cubicBezTo>
                    <a:pt x="20915" y="33639"/>
                    <a:pt x="20382" y="31371"/>
                    <a:pt x="19648" y="29103"/>
                  </a:cubicBezTo>
                  <a:cubicBezTo>
                    <a:pt x="19648" y="29103"/>
                    <a:pt x="20081" y="23132"/>
                    <a:pt x="20248" y="17528"/>
                  </a:cubicBezTo>
                  <a:cubicBezTo>
                    <a:pt x="20415" y="11724"/>
                    <a:pt x="20248" y="5953"/>
                    <a:pt x="19814" y="216"/>
                  </a:cubicBezTo>
                  <a:cubicBezTo>
                    <a:pt x="19814" y="216"/>
                    <a:pt x="17566" y="0"/>
                    <a:pt x="1459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605;p61">
              <a:extLst>
                <a:ext uri="{FF2B5EF4-FFF2-40B4-BE49-F238E27FC236}">
                  <a16:creationId xmlns:a16="http://schemas.microsoft.com/office/drawing/2014/main" id="{FBEEB2AD-8294-45EE-80F6-84638B6006EA}"/>
                </a:ext>
              </a:extLst>
            </p:cNvPr>
            <p:cNvSpPr/>
            <p:nvPr/>
          </p:nvSpPr>
          <p:spPr>
            <a:xfrm>
              <a:off x="5472400" y="2626500"/>
              <a:ext cx="163475" cy="337750"/>
            </a:xfrm>
            <a:custGeom>
              <a:avLst/>
              <a:gdLst/>
              <a:ahLst/>
              <a:cxnLst/>
              <a:rect l="l" t="t" r="r" b="b"/>
              <a:pathLst>
                <a:path w="6539" h="13510" extrusionOk="0">
                  <a:moveTo>
                    <a:pt x="6539" y="0"/>
                  </a:moveTo>
                  <a:lnTo>
                    <a:pt x="6539" y="0"/>
                  </a:lnTo>
                  <a:cubicBezTo>
                    <a:pt x="4638" y="2235"/>
                    <a:pt x="935" y="3402"/>
                    <a:pt x="935" y="3402"/>
                  </a:cubicBezTo>
                  <a:lnTo>
                    <a:pt x="1" y="9307"/>
                  </a:lnTo>
                  <a:lnTo>
                    <a:pt x="301" y="13510"/>
                  </a:lnTo>
                  <a:lnTo>
                    <a:pt x="668" y="8906"/>
                  </a:lnTo>
                  <a:lnTo>
                    <a:pt x="2036" y="3970"/>
                  </a:lnTo>
                  <a:cubicBezTo>
                    <a:pt x="5538" y="2569"/>
                    <a:pt x="6539" y="0"/>
                    <a:pt x="65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606;p61">
              <a:extLst>
                <a:ext uri="{FF2B5EF4-FFF2-40B4-BE49-F238E27FC236}">
                  <a16:creationId xmlns:a16="http://schemas.microsoft.com/office/drawing/2014/main" id="{22878FA1-DAA5-4B09-B11B-6B5CC23535DB}"/>
                </a:ext>
              </a:extLst>
            </p:cNvPr>
            <p:cNvSpPr/>
            <p:nvPr/>
          </p:nvSpPr>
          <p:spPr>
            <a:xfrm>
              <a:off x="5519100" y="1827500"/>
              <a:ext cx="316100" cy="662250"/>
            </a:xfrm>
            <a:custGeom>
              <a:avLst/>
              <a:gdLst/>
              <a:ahLst/>
              <a:cxnLst/>
              <a:rect l="l" t="t" r="r" b="b"/>
              <a:pathLst>
                <a:path w="12644" h="26490" extrusionOk="0">
                  <a:moveTo>
                    <a:pt x="4600" y="0"/>
                  </a:moveTo>
                  <a:cubicBezTo>
                    <a:pt x="4174" y="0"/>
                    <a:pt x="3720" y="58"/>
                    <a:pt x="3237" y="171"/>
                  </a:cubicBezTo>
                  <a:lnTo>
                    <a:pt x="4638" y="12746"/>
                  </a:lnTo>
                  <a:lnTo>
                    <a:pt x="1" y="22186"/>
                  </a:lnTo>
                  <a:lnTo>
                    <a:pt x="1168" y="26489"/>
                  </a:lnTo>
                  <a:cubicBezTo>
                    <a:pt x="4371" y="25088"/>
                    <a:pt x="7506" y="23487"/>
                    <a:pt x="10575" y="21753"/>
                  </a:cubicBezTo>
                  <a:cubicBezTo>
                    <a:pt x="12643" y="20485"/>
                    <a:pt x="12276" y="19351"/>
                    <a:pt x="12076" y="18350"/>
                  </a:cubicBezTo>
                  <a:cubicBezTo>
                    <a:pt x="11509" y="15648"/>
                    <a:pt x="10142" y="8477"/>
                    <a:pt x="9174" y="4974"/>
                  </a:cubicBezTo>
                  <a:cubicBezTo>
                    <a:pt x="8279" y="1560"/>
                    <a:pt x="6820" y="0"/>
                    <a:pt x="46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607;p61">
              <a:extLst>
                <a:ext uri="{FF2B5EF4-FFF2-40B4-BE49-F238E27FC236}">
                  <a16:creationId xmlns:a16="http://schemas.microsoft.com/office/drawing/2014/main" id="{D38883C3-5819-4362-8657-D85154DD368A}"/>
                </a:ext>
              </a:extLst>
            </p:cNvPr>
            <p:cNvSpPr/>
            <p:nvPr/>
          </p:nvSpPr>
          <p:spPr>
            <a:xfrm>
              <a:off x="5394025" y="1750850"/>
              <a:ext cx="177650" cy="191000"/>
            </a:xfrm>
            <a:custGeom>
              <a:avLst/>
              <a:gdLst/>
              <a:ahLst/>
              <a:cxnLst/>
              <a:rect l="l" t="t" r="r" b="b"/>
              <a:pathLst>
                <a:path w="7106" h="7640" extrusionOk="0">
                  <a:moveTo>
                    <a:pt x="6572" y="1"/>
                  </a:moveTo>
                  <a:lnTo>
                    <a:pt x="0" y="1369"/>
                  </a:lnTo>
                  <a:lnTo>
                    <a:pt x="901" y="7640"/>
                  </a:lnTo>
                  <a:lnTo>
                    <a:pt x="7105" y="7340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608;p61">
              <a:extLst>
                <a:ext uri="{FF2B5EF4-FFF2-40B4-BE49-F238E27FC236}">
                  <a16:creationId xmlns:a16="http://schemas.microsoft.com/office/drawing/2014/main" id="{34416556-DF2E-436E-95FE-B25B58C1D1F2}"/>
                </a:ext>
              </a:extLst>
            </p:cNvPr>
            <p:cNvSpPr/>
            <p:nvPr/>
          </p:nvSpPr>
          <p:spPr>
            <a:xfrm>
              <a:off x="5254750" y="1591575"/>
              <a:ext cx="37550" cy="71750"/>
            </a:xfrm>
            <a:custGeom>
              <a:avLst/>
              <a:gdLst/>
              <a:ahLst/>
              <a:cxnLst/>
              <a:rect l="l" t="t" r="r" b="b"/>
              <a:pathLst>
                <a:path w="1502" h="2870" extrusionOk="0">
                  <a:moveTo>
                    <a:pt x="1502" y="1"/>
                  </a:moveTo>
                  <a:cubicBezTo>
                    <a:pt x="1502" y="1"/>
                    <a:pt x="1" y="2202"/>
                    <a:pt x="168" y="2436"/>
                  </a:cubicBezTo>
                  <a:cubicBezTo>
                    <a:pt x="334" y="2703"/>
                    <a:pt x="1402" y="2869"/>
                    <a:pt x="1402" y="2869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609;p61">
              <a:extLst>
                <a:ext uri="{FF2B5EF4-FFF2-40B4-BE49-F238E27FC236}">
                  <a16:creationId xmlns:a16="http://schemas.microsoft.com/office/drawing/2014/main" id="{F0B6B18C-2EA4-4116-9F05-A53D46DF26CE}"/>
                </a:ext>
              </a:extLst>
            </p:cNvPr>
            <p:cNvSpPr/>
            <p:nvPr/>
          </p:nvSpPr>
          <p:spPr>
            <a:xfrm>
              <a:off x="5258925" y="1534050"/>
              <a:ext cx="92600" cy="92600"/>
            </a:xfrm>
            <a:custGeom>
              <a:avLst/>
              <a:gdLst/>
              <a:ahLst/>
              <a:cxnLst/>
              <a:rect l="l" t="t" r="r" b="b"/>
              <a:pathLst>
                <a:path w="3704" h="3704" extrusionOk="0">
                  <a:moveTo>
                    <a:pt x="1902" y="467"/>
                  </a:moveTo>
                  <a:cubicBezTo>
                    <a:pt x="2669" y="467"/>
                    <a:pt x="3336" y="1134"/>
                    <a:pt x="3336" y="1901"/>
                  </a:cubicBezTo>
                  <a:cubicBezTo>
                    <a:pt x="3336" y="2702"/>
                    <a:pt x="2669" y="3336"/>
                    <a:pt x="1869" y="3336"/>
                  </a:cubicBezTo>
                  <a:cubicBezTo>
                    <a:pt x="1068" y="3336"/>
                    <a:pt x="468" y="2669"/>
                    <a:pt x="468" y="1868"/>
                  </a:cubicBezTo>
                  <a:cubicBezTo>
                    <a:pt x="468" y="1068"/>
                    <a:pt x="1135" y="467"/>
                    <a:pt x="1902" y="467"/>
                  </a:cubicBezTo>
                  <a:close/>
                  <a:moveTo>
                    <a:pt x="1869" y="0"/>
                  </a:moveTo>
                  <a:cubicBezTo>
                    <a:pt x="868" y="0"/>
                    <a:pt x="1" y="834"/>
                    <a:pt x="1" y="1835"/>
                  </a:cubicBezTo>
                  <a:cubicBezTo>
                    <a:pt x="1" y="2835"/>
                    <a:pt x="834" y="3703"/>
                    <a:pt x="1835" y="3703"/>
                  </a:cubicBezTo>
                  <a:cubicBezTo>
                    <a:pt x="1855" y="3703"/>
                    <a:pt x="1875" y="3704"/>
                    <a:pt x="1895" y="3704"/>
                  </a:cubicBezTo>
                  <a:cubicBezTo>
                    <a:pt x="2901" y="3704"/>
                    <a:pt x="3703" y="2882"/>
                    <a:pt x="3703" y="1868"/>
                  </a:cubicBezTo>
                  <a:cubicBezTo>
                    <a:pt x="3703" y="867"/>
                    <a:pt x="2869" y="0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610;p61">
              <a:extLst>
                <a:ext uri="{FF2B5EF4-FFF2-40B4-BE49-F238E27FC236}">
                  <a16:creationId xmlns:a16="http://schemas.microsoft.com/office/drawing/2014/main" id="{516B86B6-6E12-421B-A277-6F6640F50E17}"/>
                </a:ext>
              </a:extLst>
            </p:cNvPr>
            <p:cNvSpPr/>
            <p:nvPr/>
          </p:nvSpPr>
          <p:spPr>
            <a:xfrm>
              <a:off x="5281450" y="1430225"/>
              <a:ext cx="364450" cy="363700"/>
            </a:xfrm>
            <a:custGeom>
              <a:avLst/>
              <a:gdLst/>
              <a:ahLst/>
              <a:cxnLst/>
              <a:rect l="l" t="t" r="r" b="b"/>
              <a:pathLst>
                <a:path w="14578" h="14548" extrusionOk="0">
                  <a:moveTo>
                    <a:pt x="7249" y="0"/>
                  </a:moveTo>
                  <a:cubicBezTo>
                    <a:pt x="6113" y="0"/>
                    <a:pt x="5161" y="173"/>
                    <a:pt x="4637" y="284"/>
                  </a:cubicBezTo>
                  <a:cubicBezTo>
                    <a:pt x="1635" y="851"/>
                    <a:pt x="767" y="2152"/>
                    <a:pt x="400" y="6888"/>
                  </a:cubicBezTo>
                  <a:cubicBezTo>
                    <a:pt x="0" y="11859"/>
                    <a:pt x="501" y="13460"/>
                    <a:pt x="1134" y="14127"/>
                  </a:cubicBezTo>
                  <a:cubicBezTo>
                    <a:pt x="1402" y="14394"/>
                    <a:pt x="2430" y="14548"/>
                    <a:pt x="3476" y="14548"/>
                  </a:cubicBezTo>
                  <a:cubicBezTo>
                    <a:pt x="4127" y="14548"/>
                    <a:pt x="4785" y="14488"/>
                    <a:pt x="5271" y="14360"/>
                  </a:cubicBezTo>
                  <a:cubicBezTo>
                    <a:pt x="6805" y="13960"/>
                    <a:pt x="10341" y="12793"/>
                    <a:pt x="12009" y="10324"/>
                  </a:cubicBezTo>
                  <a:cubicBezTo>
                    <a:pt x="13977" y="7389"/>
                    <a:pt x="14577" y="3386"/>
                    <a:pt x="12509" y="1718"/>
                  </a:cubicBezTo>
                  <a:cubicBezTo>
                    <a:pt x="10846" y="349"/>
                    <a:pt x="8862" y="0"/>
                    <a:pt x="7249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611;p61">
              <a:extLst>
                <a:ext uri="{FF2B5EF4-FFF2-40B4-BE49-F238E27FC236}">
                  <a16:creationId xmlns:a16="http://schemas.microsoft.com/office/drawing/2014/main" id="{A403565F-BB54-4A81-B224-65B1D0ECFD48}"/>
                </a:ext>
              </a:extLst>
            </p:cNvPr>
            <p:cNvSpPr/>
            <p:nvPr/>
          </p:nvSpPr>
          <p:spPr>
            <a:xfrm>
              <a:off x="5310625" y="1768375"/>
              <a:ext cx="85100" cy="26300"/>
            </a:xfrm>
            <a:custGeom>
              <a:avLst/>
              <a:gdLst/>
              <a:ahLst/>
              <a:cxnLst/>
              <a:rect l="l" t="t" r="r" b="b"/>
              <a:pathLst>
                <a:path w="3404" h="1052" extrusionOk="0">
                  <a:moveTo>
                    <a:pt x="3203" y="0"/>
                  </a:moveTo>
                  <a:cubicBezTo>
                    <a:pt x="2236" y="401"/>
                    <a:pt x="1101" y="634"/>
                    <a:pt x="1" y="634"/>
                  </a:cubicBezTo>
                  <a:cubicBezTo>
                    <a:pt x="250" y="908"/>
                    <a:pt x="1297" y="1052"/>
                    <a:pt x="2352" y="1052"/>
                  </a:cubicBezTo>
                  <a:cubicBezTo>
                    <a:pt x="2712" y="1052"/>
                    <a:pt x="3073" y="1035"/>
                    <a:pt x="3403" y="1001"/>
                  </a:cubicBezTo>
                  <a:lnTo>
                    <a:pt x="3203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612;p61">
              <a:extLst>
                <a:ext uri="{FF2B5EF4-FFF2-40B4-BE49-F238E27FC236}">
                  <a16:creationId xmlns:a16="http://schemas.microsoft.com/office/drawing/2014/main" id="{25E2FB21-AA00-458A-8729-D327266F5042}"/>
                </a:ext>
              </a:extLst>
            </p:cNvPr>
            <p:cNvSpPr/>
            <p:nvPr/>
          </p:nvSpPr>
          <p:spPr>
            <a:xfrm>
              <a:off x="5247250" y="1327050"/>
              <a:ext cx="473700" cy="464900"/>
            </a:xfrm>
            <a:custGeom>
              <a:avLst/>
              <a:gdLst/>
              <a:ahLst/>
              <a:cxnLst/>
              <a:rect l="l" t="t" r="r" b="b"/>
              <a:pathLst>
                <a:path w="18948" h="18596" extrusionOk="0">
                  <a:moveTo>
                    <a:pt x="1966" y="1"/>
                  </a:moveTo>
                  <a:cubicBezTo>
                    <a:pt x="1901" y="1"/>
                    <a:pt x="1836" y="3"/>
                    <a:pt x="1768" y="8"/>
                  </a:cubicBezTo>
                  <a:cubicBezTo>
                    <a:pt x="801" y="208"/>
                    <a:pt x="101" y="1042"/>
                    <a:pt x="34" y="2076"/>
                  </a:cubicBezTo>
                  <a:cubicBezTo>
                    <a:pt x="1" y="2576"/>
                    <a:pt x="101" y="3076"/>
                    <a:pt x="301" y="3510"/>
                  </a:cubicBezTo>
                  <a:cubicBezTo>
                    <a:pt x="501" y="3977"/>
                    <a:pt x="868" y="4377"/>
                    <a:pt x="1301" y="4644"/>
                  </a:cubicBezTo>
                  <a:cubicBezTo>
                    <a:pt x="1335" y="4644"/>
                    <a:pt x="1335" y="4678"/>
                    <a:pt x="1335" y="4744"/>
                  </a:cubicBezTo>
                  <a:lnTo>
                    <a:pt x="1335" y="4811"/>
                  </a:lnTo>
                  <a:cubicBezTo>
                    <a:pt x="1268" y="5245"/>
                    <a:pt x="1201" y="5578"/>
                    <a:pt x="1201" y="5912"/>
                  </a:cubicBezTo>
                  <a:lnTo>
                    <a:pt x="1201" y="6079"/>
                  </a:lnTo>
                  <a:cubicBezTo>
                    <a:pt x="1335" y="6512"/>
                    <a:pt x="1635" y="6912"/>
                    <a:pt x="2035" y="7146"/>
                  </a:cubicBezTo>
                  <a:cubicBezTo>
                    <a:pt x="2336" y="7313"/>
                    <a:pt x="2669" y="7379"/>
                    <a:pt x="3036" y="7446"/>
                  </a:cubicBezTo>
                  <a:cubicBezTo>
                    <a:pt x="3103" y="7446"/>
                    <a:pt x="3353" y="7455"/>
                    <a:pt x="3595" y="7455"/>
                  </a:cubicBezTo>
                  <a:cubicBezTo>
                    <a:pt x="3837" y="7455"/>
                    <a:pt x="4070" y="7446"/>
                    <a:pt x="4103" y="7413"/>
                  </a:cubicBezTo>
                  <a:lnTo>
                    <a:pt x="4103" y="7413"/>
                  </a:lnTo>
                  <a:cubicBezTo>
                    <a:pt x="3937" y="7680"/>
                    <a:pt x="3803" y="8013"/>
                    <a:pt x="3770" y="8347"/>
                  </a:cubicBezTo>
                  <a:cubicBezTo>
                    <a:pt x="3770" y="8680"/>
                    <a:pt x="3937" y="9014"/>
                    <a:pt x="4204" y="9247"/>
                  </a:cubicBezTo>
                  <a:cubicBezTo>
                    <a:pt x="4370" y="9314"/>
                    <a:pt x="4604" y="9414"/>
                    <a:pt x="4771" y="9481"/>
                  </a:cubicBezTo>
                  <a:cubicBezTo>
                    <a:pt x="5037" y="9714"/>
                    <a:pt x="4937" y="10248"/>
                    <a:pt x="5037" y="10515"/>
                  </a:cubicBezTo>
                  <a:cubicBezTo>
                    <a:pt x="5100" y="10608"/>
                    <a:pt x="5683" y="11396"/>
                    <a:pt x="5789" y="11396"/>
                  </a:cubicBezTo>
                  <a:cubicBezTo>
                    <a:pt x="5797" y="11396"/>
                    <a:pt x="5802" y="11391"/>
                    <a:pt x="5805" y="11382"/>
                  </a:cubicBezTo>
                  <a:cubicBezTo>
                    <a:pt x="5805" y="11382"/>
                    <a:pt x="6278" y="9695"/>
                    <a:pt x="7672" y="9695"/>
                  </a:cubicBezTo>
                  <a:cubicBezTo>
                    <a:pt x="7758" y="9695"/>
                    <a:pt x="7847" y="9701"/>
                    <a:pt x="7940" y="9714"/>
                  </a:cubicBezTo>
                  <a:cubicBezTo>
                    <a:pt x="9541" y="9981"/>
                    <a:pt x="9774" y="12049"/>
                    <a:pt x="8707" y="13317"/>
                  </a:cubicBezTo>
                  <a:cubicBezTo>
                    <a:pt x="8136" y="13999"/>
                    <a:pt x="7585" y="14151"/>
                    <a:pt x="7206" y="14151"/>
                  </a:cubicBezTo>
                  <a:cubicBezTo>
                    <a:pt x="6899" y="14151"/>
                    <a:pt x="6705" y="14051"/>
                    <a:pt x="6705" y="14051"/>
                  </a:cubicBezTo>
                  <a:lnTo>
                    <a:pt x="6705" y="14051"/>
                  </a:lnTo>
                  <a:cubicBezTo>
                    <a:pt x="6705" y="14051"/>
                    <a:pt x="6705" y="16820"/>
                    <a:pt x="7940" y="18421"/>
                  </a:cubicBezTo>
                  <a:cubicBezTo>
                    <a:pt x="7940" y="18421"/>
                    <a:pt x="8490" y="18595"/>
                    <a:pt x="9547" y="18595"/>
                  </a:cubicBezTo>
                  <a:cubicBezTo>
                    <a:pt x="10157" y="18595"/>
                    <a:pt x="10936" y="18537"/>
                    <a:pt x="11876" y="18354"/>
                  </a:cubicBezTo>
                  <a:cubicBezTo>
                    <a:pt x="13477" y="18087"/>
                    <a:pt x="15712" y="16119"/>
                    <a:pt x="16679" y="14051"/>
                  </a:cubicBezTo>
                  <a:cubicBezTo>
                    <a:pt x="18714" y="9681"/>
                    <a:pt x="18947" y="5778"/>
                    <a:pt x="16145" y="4511"/>
                  </a:cubicBezTo>
                  <a:cubicBezTo>
                    <a:pt x="15778" y="1642"/>
                    <a:pt x="12643" y="808"/>
                    <a:pt x="10174" y="708"/>
                  </a:cubicBezTo>
                  <a:cubicBezTo>
                    <a:pt x="10020" y="705"/>
                    <a:pt x="9866" y="703"/>
                    <a:pt x="9712" y="703"/>
                  </a:cubicBezTo>
                  <a:cubicBezTo>
                    <a:pt x="8894" y="703"/>
                    <a:pt x="8084" y="742"/>
                    <a:pt x="7277" y="742"/>
                  </a:cubicBezTo>
                  <a:cubicBezTo>
                    <a:pt x="6663" y="742"/>
                    <a:pt x="6050" y="719"/>
                    <a:pt x="5438" y="641"/>
                  </a:cubicBezTo>
                  <a:cubicBezTo>
                    <a:pt x="4671" y="508"/>
                    <a:pt x="3937" y="408"/>
                    <a:pt x="3169" y="174"/>
                  </a:cubicBezTo>
                  <a:cubicBezTo>
                    <a:pt x="2765" y="88"/>
                    <a:pt x="2386" y="1"/>
                    <a:pt x="19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613;p61">
              <a:extLst>
                <a:ext uri="{FF2B5EF4-FFF2-40B4-BE49-F238E27FC236}">
                  <a16:creationId xmlns:a16="http://schemas.microsoft.com/office/drawing/2014/main" id="{A047373E-0856-4885-AD46-C2CD947D5024}"/>
                </a:ext>
              </a:extLst>
            </p:cNvPr>
            <p:cNvSpPr/>
            <p:nvPr/>
          </p:nvSpPr>
          <p:spPr>
            <a:xfrm>
              <a:off x="5635850" y="1410325"/>
              <a:ext cx="53400" cy="40350"/>
            </a:xfrm>
            <a:custGeom>
              <a:avLst/>
              <a:gdLst/>
              <a:ahLst/>
              <a:cxnLst/>
              <a:rect l="l" t="t" r="r" b="b"/>
              <a:pathLst>
                <a:path w="2136" h="1614" extrusionOk="0">
                  <a:moveTo>
                    <a:pt x="1205" y="1"/>
                  </a:moveTo>
                  <a:cubicBezTo>
                    <a:pt x="1048" y="1"/>
                    <a:pt x="887" y="36"/>
                    <a:pt x="735" y="112"/>
                  </a:cubicBezTo>
                  <a:cubicBezTo>
                    <a:pt x="168" y="346"/>
                    <a:pt x="1" y="980"/>
                    <a:pt x="268" y="1513"/>
                  </a:cubicBezTo>
                  <a:cubicBezTo>
                    <a:pt x="301" y="1513"/>
                    <a:pt x="335" y="1580"/>
                    <a:pt x="335" y="1613"/>
                  </a:cubicBezTo>
                  <a:lnTo>
                    <a:pt x="2136" y="579"/>
                  </a:lnTo>
                  <a:cubicBezTo>
                    <a:pt x="1969" y="222"/>
                    <a:pt x="1598" y="1"/>
                    <a:pt x="12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614;p61">
              <a:extLst>
                <a:ext uri="{FF2B5EF4-FFF2-40B4-BE49-F238E27FC236}">
                  <a16:creationId xmlns:a16="http://schemas.microsoft.com/office/drawing/2014/main" id="{39AAF3B1-AEE3-4927-8BBA-8FB10667CA5D}"/>
                </a:ext>
              </a:extLst>
            </p:cNvPr>
            <p:cNvSpPr/>
            <p:nvPr/>
          </p:nvSpPr>
          <p:spPr>
            <a:xfrm>
              <a:off x="5366500" y="1587250"/>
              <a:ext cx="27550" cy="51900"/>
            </a:xfrm>
            <a:custGeom>
              <a:avLst/>
              <a:gdLst/>
              <a:ahLst/>
              <a:cxnLst/>
              <a:rect l="l" t="t" r="r" b="b"/>
              <a:pathLst>
                <a:path w="1102" h="2076" extrusionOk="0">
                  <a:moveTo>
                    <a:pt x="994" y="1"/>
                  </a:moveTo>
                  <a:cubicBezTo>
                    <a:pt x="476" y="1"/>
                    <a:pt x="65" y="446"/>
                    <a:pt x="34" y="1008"/>
                  </a:cubicBezTo>
                  <a:cubicBezTo>
                    <a:pt x="1" y="1575"/>
                    <a:pt x="434" y="2075"/>
                    <a:pt x="1035" y="2075"/>
                  </a:cubicBezTo>
                  <a:lnTo>
                    <a:pt x="1101" y="7"/>
                  </a:lnTo>
                  <a:cubicBezTo>
                    <a:pt x="1065" y="3"/>
                    <a:pt x="1029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615;p61">
              <a:extLst>
                <a:ext uri="{FF2B5EF4-FFF2-40B4-BE49-F238E27FC236}">
                  <a16:creationId xmlns:a16="http://schemas.microsoft.com/office/drawing/2014/main" id="{8CA74E07-0E29-482A-A022-F94C74549FE8}"/>
                </a:ext>
              </a:extLst>
            </p:cNvPr>
            <p:cNvSpPr/>
            <p:nvPr/>
          </p:nvSpPr>
          <p:spPr>
            <a:xfrm>
              <a:off x="5263925" y="1570725"/>
              <a:ext cx="138450" cy="30050"/>
            </a:xfrm>
            <a:custGeom>
              <a:avLst/>
              <a:gdLst/>
              <a:ahLst/>
              <a:cxnLst/>
              <a:rect l="l" t="t" r="r" b="b"/>
              <a:pathLst>
                <a:path w="5538" h="1202" extrusionOk="0">
                  <a:moveTo>
                    <a:pt x="1" y="1"/>
                  </a:moveTo>
                  <a:lnTo>
                    <a:pt x="1" y="401"/>
                  </a:lnTo>
                  <a:lnTo>
                    <a:pt x="5338" y="1202"/>
                  </a:lnTo>
                  <a:lnTo>
                    <a:pt x="5538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616;p61">
              <a:extLst>
                <a:ext uri="{FF2B5EF4-FFF2-40B4-BE49-F238E27FC236}">
                  <a16:creationId xmlns:a16="http://schemas.microsoft.com/office/drawing/2014/main" id="{7C73F48E-CBBF-4142-9C2D-17D7FE39047E}"/>
                </a:ext>
              </a:extLst>
            </p:cNvPr>
            <p:cNvSpPr/>
            <p:nvPr/>
          </p:nvSpPr>
          <p:spPr>
            <a:xfrm>
              <a:off x="5200550" y="1826750"/>
              <a:ext cx="525400" cy="811000"/>
            </a:xfrm>
            <a:custGeom>
              <a:avLst/>
              <a:gdLst/>
              <a:ahLst/>
              <a:cxnLst/>
              <a:rect l="l" t="t" r="r" b="b"/>
              <a:pathLst>
                <a:path w="21016" h="32440" extrusionOk="0">
                  <a:moveTo>
                    <a:pt x="16679" y="0"/>
                  </a:moveTo>
                  <a:cubicBezTo>
                    <a:pt x="15512" y="101"/>
                    <a:pt x="14377" y="201"/>
                    <a:pt x="13210" y="467"/>
                  </a:cubicBezTo>
                  <a:cubicBezTo>
                    <a:pt x="13008" y="1276"/>
                    <a:pt x="11370" y="1912"/>
                    <a:pt x="9340" y="1912"/>
                  </a:cubicBezTo>
                  <a:cubicBezTo>
                    <a:pt x="8691" y="1912"/>
                    <a:pt x="8001" y="1847"/>
                    <a:pt x="7306" y="1702"/>
                  </a:cubicBezTo>
                  <a:cubicBezTo>
                    <a:pt x="6472" y="1969"/>
                    <a:pt x="4204" y="2602"/>
                    <a:pt x="3503" y="2836"/>
                  </a:cubicBezTo>
                  <a:cubicBezTo>
                    <a:pt x="1502" y="3603"/>
                    <a:pt x="501" y="5671"/>
                    <a:pt x="367" y="12309"/>
                  </a:cubicBezTo>
                  <a:cubicBezTo>
                    <a:pt x="367" y="12309"/>
                    <a:pt x="1" y="28054"/>
                    <a:pt x="367" y="30789"/>
                  </a:cubicBezTo>
                  <a:cubicBezTo>
                    <a:pt x="3472" y="32015"/>
                    <a:pt x="6664" y="32440"/>
                    <a:pt x="9346" y="32440"/>
                  </a:cubicBezTo>
                  <a:cubicBezTo>
                    <a:pt x="11044" y="32440"/>
                    <a:pt x="12539" y="32269"/>
                    <a:pt x="13677" y="32023"/>
                  </a:cubicBezTo>
                  <a:cubicBezTo>
                    <a:pt x="19715" y="30656"/>
                    <a:pt x="20448" y="28154"/>
                    <a:pt x="20448" y="28154"/>
                  </a:cubicBezTo>
                  <a:cubicBezTo>
                    <a:pt x="20448" y="28154"/>
                    <a:pt x="20115" y="21816"/>
                    <a:pt x="19915" y="17013"/>
                  </a:cubicBezTo>
                  <a:cubicBezTo>
                    <a:pt x="20215" y="13944"/>
                    <a:pt x="20682" y="11642"/>
                    <a:pt x="20849" y="9207"/>
                  </a:cubicBezTo>
                  <a:cubicBezTo>
                    <a:pt x="21016" y="7306"/>
                    <a:pt x="20915" y="5371"/>
                    <a:pt x="20515" y="3503"/>
                  </a:cubicBezTo>
                  <a:cubicBezTo>
                    <a:pt x="19848" y="934"/>
                    <a:pt x="18914" y="101"/>
                    <a:pt x="166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617;p61">
              <a:extLst>
                <a:ext uri="{FF2B5EF4-FFF2-40B4-BE49-F238E27FC236}">
                  <a16:creationId xmlns:a16="http://schemas.microsoft.com/office/drawing/2014/main" id="{8E10CB66-2BAB-4970-A261-973F94DF589B}"/>
                </a:ext>
              </a:extLst>
            </p:cNvPr>
            <p:cNvSpPr/>
            <p:nvPr/>
          </p:nvSpPr>
          <p:spPr>
            <a:xfrm>
              <a:off x="4535075" y="1772600"/>
              <a:ext cx="258550" cy="307700"/>
            </a:xfrm>
            <a:custGeom>
              <a:avLst/>
              <a:gdLst/>
              <a:ahLst/>
              <a:cxnLst/>
              <a:rect l="l" t="t" r="r" b="b"/>
              <a:pathLst>
                <a:path w="10342" h="12308" extrusionOk="0">
                  <a:moveTo>
                    <a:pt x="1469" y="0"/>
                  </a:moveTo>
                  <a:cubicBezTo>
                    <a:pt x="1370" y="0"/>
                    <a:pt x="1269" y="11"/>
                    <a:pt x="1168" y="32"/>
                  </a:cubicBezTo>
                  <a:cubicBezTo>
                    <a:pt x="801" y="265"/>
                    <a:pt x="568" y="599"/>
                    <a:pt x="434" y="999"/>
                  </a:cubicBezTo>
                  <a:cubicBezTo>
                    <a:pt x="201" y="1466"/>
                    <a:pt x="67" y="2000"/>
                    <a:pt x="1" y="2500"/>
                  </a:cubicBezTo>
                  <a:cubicBezTo>
                    <a:pt x="1" y="2834"/>
                    <a:pt x="67" y="3167"/>
                    <a:pt x="134" y="3501"/>
                  </a:cubicBezTo>
                  <a:cubicBezTo>
                    <a:pt x="468" y="4768"/>
                    <a:pt x="1168" y="5936"/>
                    <a:pt x="2102" y="6870"/>
                  </a:cubicBezTo>
                  <a:cubicBezTo>
                    <a:pt x="2803" y="7670"/>
                    <a:pt x="3636" y="8371"/>
                    <a:pt x="4537" y="8971"/>
                  </a:cubicBezTo>
                  <a:cubicBezTo>
                    <a:pt x="4771" y="9105"/>
                    <a:pt x="5138" y="9305"/>
                    <a:pt x="5504" y="9538"/>
                  </a:cubicBezTo>
                  <a:cubicBezTo>
                    <a:pt x="6072" y="9872"/>
                    <a:pt x="6405" y="10039"/>
                    <a:pt x="7072" y="10506"/>
                  </a:cubicBezTo>
                  <a:cubicBezTo>
                    <a:pt x="7239" y="10639"/>
                    <a:pt x="8607" y="11773"/>
                    <a:pt x="9174" y="12307"/>
                  </a:cubicBezTo>
                  <a:lnTo>
                    <a:pt x="10341" y="7170"/>
                  </a:lnTo>
                  <a:cubicBezTo>
                    <a:pt x="10341" y="7170"/>
                    <a:pt x="9808" y="6670"/>
                    <a:pt x="9774" y="6603"/>
                  </a:cubicBezTo>
                  <a:cubicBezTo>
                    <a:pt x="9574" y="6369"/>
                    <a:pt x="9407" y="6169"/>
                    <a:pt x="9240" y="5936"/>
                  </a:cubicBezTo>
                  <a:cubicBezTo>
                    <a:pt x="8907" y="5335"/>
                    <a:pt x="8607" y="4768"/>
                    <a:pt x="8340" y="4135"/>
                  </a:cubicBezTo>
                  <a:cubicBezTo>
                    <a:pt x="8073" y="3467"/>
                    <a:pt x="7673" y="2834"/>
                    <a:pt x="7239" y="2267"/>
                  </a:cubicBezTo>
                  <a:cubicBezTo>
                    <a:pt x="6805" y="1666"/>
                    <a:pt x="6338" y="1066"/>
                    <a:pt x="5938" y="499"/>
                  </a:cubicBezTo>
                  <a:cubicBezTo>
                    <a:pt x="5838" y="365"/>
                    <a:pt x="5771" y="298"/>
                    <a:pt x="5638" y="198"/>
                  </a:cubicBezTo>
                  <a:cubicBezTo>
                    <a:pt x="5614" y="195"/>
                    <a:pt x="5590" y="193"/>
                    <a:pt x="5566" y="193"/>
                  </a:cubicBezTo>
                  <a:cubicBezTo>
                    <a:pt x="5358" y="193"/>
                    <a:pt x="5164" y="319"/>
                    <a:pt x="5104" y="499"/>
                  </a:cubicBezTo>
                  <a:cubicBezTo>
                    <a:pt x="5004" y="699"/>
                    <a:pt x="5004" y="966"/>
                    <a:pt x="5071" y="1166"/>
                  </a:cubicBezTo>
                  <a:cubicBezTo>
                    <a:pt x="5138" y="1633"/>
                    <a:pt x="5238" y="2066"/>
                    <a:pt x="5404" y="2500"/>
                  </a:cubicBezTo>
                  <a:cubicBezTo>
                    <a:pt x="5469" y="2728"/>
                    <a:pt x="5756" y="3335"/>
                    <a:pt x="5215" y="3335"/>
                  </a:cubicBezTo>
                  <a:cubicBezTo>
                    <a:pt x="5201" y="3335"/>
                    <a:pt x="5186" y="3335"/>
                    <a:pt x="5171" y="3334"/>
                  </a:cubicBezTo>
                  <a:cubicBezTo>
                    <a:pt x="5004" y="3301"/>
                    <a:pt x="4837" y="3201"/>
                    <a:pt x="4737" y="3034"/>
                  </a:cubicBezTo>
                  <a:cubicBezTo>
                    <a:pt x="4003" y="2367"/>
                    <a:pt x="3336" y="1666"/>
                    <a:pt x="2769" y="932"/>
                  </a:cubicBezTo>
                  <a:cubicBezTo>
                    <a:pt x="2569" y="665"/>
                    <a:pt x="2336" y="432"/>
                    <a:pt x="2102" y="198"/>
                  </a:cubicBezTo>
                  <a:cubicBezTo>
                    <a:pt x="1916" y="59"/>
                    <a:pt x="1698" y="0"/>
                    <a:pt x="1469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618;p61">
              <a:extLst>
                <a:ext uri="{FF2B5EF4-FFF2-40B4-BE49-F238E27FC236}">
                  <a16:creationId xmlns:a16="http://schemas.microsoft.com/office/drawing/2014/main" id="{0771C5CC-9481-43AC-94B2-FB8A64CBDFE2}"/>
                </a:ext>
              </a:extLst>
            </p:cNvPr>
            <p:cNvSpPr/>
            <p:nvPr/>
          </p:nvSpPr>
          <p:spPr>
            <a:xfrm>
              <a:off x="4726875" y="1897625"/>
              <a:ext cx="611300" cy="374475"/>
            </a:xfrm>
            <a:custGeom>
              <a:avLst/>
              <a:gdLst/>
              <a:ahLst/>
              <a:cxnLst/>
              <a:rect l="l" t="t" r="r" b="b"/>
              <a:pathLst>
                <a:path w="24452" h="14979" extrusionOk="0">
                  <a:moveTo>
                    <a:pt x="22450" y="1"/>
                  </a:moveTo>
                  <a:cubicBezTo>
                    <a:pt x="21416" y="201"/>
                    <a:pt x="20449" y="668"/>
                    <a:pt x="19615" y="1335"/>
                  </a:cubicBezTo>
                  <a:cubicBezTo>
                    <a:pt x="18180" y="2536"/>
                    <a:pt x="11075" y="8140"/>
                    <a:pt x="11075" y="8140"/>
                  </a:cubicBezTo>
                  <a:lnTo>
                    <a:pt x="10942" y="8140"/>
                  </a:lnTo>
                  <a:lnTo>
                    <a:pt x="1802" y="1469"/>
                  </a:lnTo>
                  <a:lnTo>
                    <a:pt x="1" y="5905"/>
                  </a:lnTo>
                  <a:cubicBezTo>
                    <a:pt x="1" y="5905"/>
                    <a:pt x="6105" y="11709"/>
                    <a:pt x="9074" y="14211"/>
                  </a:cubicBezTo>
                  <a:cubicBezTo>
                    <a:pt x="9691" y="14761"/>
                    <a:pt x="10341" y="14978"/>
                    <a:pt x="11004" y="14978"/>
                  </a:cubicBezTo>
                  <a:cubicBezTo>
                    <a:pt x="11667" y="14978"/>
                    <a:pt x="12343" y="14761"/>
                    <a:pt x="13010" y="14445"/>
                  </a:cubicBezTo>
                  <a:cubicBezTo>
                    <a:pt x="15345" y="13310"/>
                    <a:pt x="21283" y="8707"/>
                    <a:pt x="21283" y="8707"/>
                  </a:cubicBezTo>
                  <a:cubicBezTo>
                    <a:pt x="21283" y="8707"/>
                    <a:pt x="24451" y="3203"/>
                    <a:pt x="2245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619;p61">
              <a:extLst>
                <a:ext uri="{FF2B5EF4-FFF2-40B4-BE49-F238E27FC236}">
                  <a16:creationId xmlns:a16="http://schemas.microsoft.com/office/drawing/2014/main" id="{D53CA178-A680-41A8-83DE-EAFB1240B219}"/>
                </a:ext>
              </a:extLst>
            </p:cNvPr>
            <p:cNvSpPr/>
            <p:nvPr/>
          </p:nvSpPr>
          <p:spPr>
            <a:xfrm>
              <a:off x="4764400" y="1894225"/>
              <a:ext cx="590450" cy="394600"/>
            </a:xfrm>
            <a:custGeom>
              <a:avLst/>
              <a:gdLst/>
              <a:ahLst/>
              <a:cxnLst/>
              <a:rect l="l" t="t" r="r" b="b"/>
              <a:pathLst>
                <a:path w="23618" h="15784" extrusionOk="0">
                  <a:moveTo>
                    <a:pt x="21181" y="1"/>
                  </a:moveTo>
                  <a:cubicBezTo>
                    <a:pt x="20244" y="1"/>
                    <a:pt x="19364" y="261"/>
                    <a:pt x="18514" y="671"/>
                  </a:cubicBezTo>
                  <a:cubicBezTo>
                    <a:pt x="17480" y="1271"/>
                    <a:pt x="9574" y="8076"/>
                    <a:pt x="9574" y="8076"/>
                  </a:cubicBezTo>
                  <a:lnTo>
                    <a:pt x="3136" y="3506"/>
                  </a:lnTo>
                  <a:cubicBezTo>
                    <a:pt x="1335" y="3973"/>
                    <a:pt x="168" y="6275"/>
                    <a:pt x="1" y="7842"/>
                  </a:cubicBezTo>
                  <a:cubicBezTo>
                    <a:pt x="1" y="7842"/>
                    <a:pt x="3437" y="11011"/>
                    <a:pt x="5471" y="13113"/>
                  </a:cubicBezTo>
                  <a:cubicBezTo>
                    <a:pt x="7468" y="15129"/>
                    <a:pt x="8544" y="15784"/>
                    <a:pt x="9487" y="15784"/>
                  </a:cubicBezTo>
                  <a:cubicBezTo>
                    <a:pt x="10120" y="15784"/>
                    <a:pt x="10692" y="15489"/>
                    <a:pt x="11442" y="15114"/>
                  </a:cubicBezTo>
                  <a:cubicBezTo>
                    <a:pt x="13310" y="14147"/>
                    <a:pt x="20082" y="9243"/>
                    <a:pt x="20082" y="9243"/>
                  </a:cubicBezTo>
                  <a:cubicBezTo>
                    <a:pt x="20082" y="9243"/>
                    <a:pt x="22150" y="7676"/>
                    <a:pt x="22517" y="5974"/>
                  </a:cubicBezTo>
                  <a:cubicBezTo>
                    <a:pt x="23618" y="1171"/>
                    <a:pt x="21349" y="3"/>
                    <a:pt x="21349" y="3"/>
                  </a:cubicBezTo>
                  <a:cubicBezTo>
                    <a:pt x="21293" y="2"/>
                    <a:pt x="21237" y="1"/>
                    <a:pt x="2118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620;p61">
              <a:extLst>
                <a:ext uri="{FF2B5EF4-FFF2-40B4-BE49-F238E27FC236}">
                  <a16:creationId xmlns:a16="http://schemas.microsoft.com/office/drawing/2014/main" id="{23DA7E0D-08A9-45F0-98CF-BB88C8FBDCD9}"/>
                </a:ext>
              </a:extLst>
            </p:cNvPr>
            <p:cNvSpPr/>
            <p:nvPr/>
          </p:nvSpPr>
          <p:spPr>
            <a:xfrm>
              <a:off x="4726875" y="1954350"/>
              <a:ext cx="116775" cy="135950"/>
            </a:xfrm>
            <a:custGeom>
              <a:avLst/>
              <a:gdLst/>
              <a:ahLst/>
              <a:cxnLst/>
              <a:rect l="l" t="t" r="r" b="b"/>
              <a:pathLst>
                <a:path w="4671" h="5438" extrusionOk="0">
                  <a:moveTo>
                    <a:pt x="3103" y="0"/>
                  </a:moveTo>
                  <a:cubicBezTo>
                    <a:pt x="2269" y="434"/>
                    <a:pt x="1568" y="1068"/>
                    <a:pt x="1001" y="1835"/>
                  </a:cubicBezTo>
                  <a:cubicBezTo>
                    <a:pt x="501" y="2502"/>
                    <a:pt x="134" y="3236"/>
                    <a:pt x="1" y="4070"/>
                  </a:cubicBezTo>
                  <a:lnTo>
                    <a:pt x="1568" y="5437"/>
                  </a:lnTo>
                  <a:cubicBezTo>
                    <a:pt x="2236" y="3770"/>
                    <a:pt x="3303" y="2268"/>
                    <a:pt x="4671" y="1168"/>
                  </a:cubicBezTo>
                  <a:lnTo>
                    <a:pt x="3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621;p61">
              <a:extLst>
                <a:ext uri="{FF2B5EF4-FFF2-40B4-BE49-F238E27FC236}">
                  <a16:creationId xmlns:a16="http://schemas.microsoft.com/office/drawing/2014/main" id="{AF1C48A3-CCA0-4A7B-A13E-F1B50F2BE143}"/>
                </a:ext>
              </a:extLst>
            </p:cNvPr>
            <p:cNvSpPr/>
            <p:nvPr/>
          </p:nvSpPr>
          <p:spPr>
            <a:xfrm>
              <a:off x="4743550" y="2046625"/>
              <a:ext cx="16700" cy="14650"/>
            </a:xfrm>
            <a:custGeom>
              <a:avLst/>
              <a:gdLst/>
              <a:ahLst/>
              <a:cxnLst/>
              <a:rect l="l" t="t" r="r" b="b"/>
              <a:pathLst>
                <a:path w="668" h="586" extrusionOk="0">
                  <a:moveTo>
                    <a:pt x="328" y="0"/>
                  </a:moveTo>
                  <a:cubicBezTo>
                    <a:pt x="296" y="0"/>
                    <a:pt x="264" y="4"/>
                    <a:pt x="234" y="12"/>
                  </a:cubicBezTo>
                  <a:cubicBezTo>
                    <a:pt x="101" y="45"/>
                    <a:pt x="1" y="212"/>
                    <a:pt x="68" y="379"/>
                  </a:cubicBezTo>
                  <a:cubicBezTo>
                    <a:pt x="92" y="500"/>
                    <a:pt x="186" y="585"/>
                    <a:pt x="300" y="585"/>
                  </a:cubicBezTo>
                  <a:cubicBezTo>
                    <a:pt x="343" y="585"/>
                    <a:pt x="389" y="573"/>
                    <a:pt x="434" y="546"/>
                  </a:cubicBezTo>
                  <a:cubicBezTo>
                    <a:pt x="601" y="479"/>
                    <a:pt x="668" y="345"/>
                    <a:pt x="601" y="179"/>
                  </a:cubicBezTo>
                  <a:cubicBezTo>
                    <a:pt x="550" y="49"/>
                    <a:pt x="438" y="0"/>
                    <a:pt x="32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622;p61">
              <a:extLst>
                <a:ext uri="{FF2B5EF4-FFF2-40B4-BE49-F238E27FC236}">
                  <a16:creationId xmlns:a16="http://schemas.microsoft.com/office/drawing/2014/main" id="{00C51345-C930-44EA-A5DB-1FF38C076C82}"/>
                </a:ext>
              </a:extLst>
            </p:cNvPr>
            <p:cNvSpPr/>
            <p:nvPr/>
          </p:nvSpPr>
          <p:spPr>
            <a:xfrm>
              <a:off x="5330650" y="1793825"/>
              <a:ext cx="265125" cy="120850"/>
            </a:xfrm>
            <a:custGeom>
              <a:avLst/>
              <a:gdLst/>
              <a:ahLst/>
              <a:cxnLst/>
              <a:rect l="l" t="t" r="r" b="b"/>
              <a:pathLst>
                <a:path w="10605" h="4834" extrusionOk="0">
                  <a:moveTo>
                    <a:pt x="9293" y="0"/>
                  </a:moveTo>
                  <a:cubicBezTo>
                    <a:pt x="9263" y="0"/>
                    <a:pt x="9234" y="6"/>
                    <a:pt x="9207" y="17"/>
                  </a:cubicBezTo>
                  <a:lnTo>
                    <a:pt x="9274" y="617"/>
                  </a:lnTo>
                  <a:cubicBezTo>
                    <a:pt x="8540" y="1317"/>
                    <a:pt x="7672" y="1751"/>
                    <a:pt x="6705" y="1918"/>
                  </a:cubicBezTo>
                  <a:cubicBezTo>
                    <a:pt x="6068" y="2037"/>
                    <a:pt x="5522" y="2083"/>
                    <a:pt x="5060" y="2083"/>
                  </a:cubicBezTo>
                  <a:cubicBezTo>
                    <a:pt x="3441" y="2083"/>
                    <a:pt x="2836" y="1518"/>
                    <a:pt x="2836" y="1518"/>
                  </a:cubicBezTo>
                  <a:lnTo>
                    <a:pt x="2769" y="1017"/>
                  </a:lnTo>
                  <a:cubicBezTo>
                    <a:pt x="2769" y="1017"/>
                    <a:pt x="2732" y="1005"/>
                    <a:pt x="2663" y="1005"/>
                  </a:cubicBezTo>
                  <a:cubicBezTo>
                    <a:pt x="2536" y="1005"/>
                    <a:pt x="2304" y="1047"/>
                    <a:pt x="2002" y="1284"/>
                  </a:cubicBezTo>
                  <a:cubicBezTo>
                    <a:pt x="1301" y="2018"/>
                    <a:pt x="634" y="2785"/>
                    <a:pt x="0" y="3619"/>
                  </a:cubicBezTo>
                  <a:cubicBezTo>
                    <a:pt x="0" y="3619"/>
                    <a:pt x="46" y="3605"/>
                    <a:pt x="157" y="3605"/>
                  </a:cubicBezTo>
                  <a:cubicBezTo>
                    <a:pt x="424" y="3605"/>
                    <a:pt x="1064" y="3688"/>
                    <a:pt x="2335" y="4253"/>
                  </a:cubicBezTo>
                  <a:cubicBezTo>
                    <a:pt x="3331" y="4640"/>
                    <a:pt x="4387" y="4834"/>
                    <a:pt x="5443" y="4834"/>
                  </a:cubicBezTo>
                  <a:cubicBezTo>
                    <a:pt x="6298" y="4834"/>
                    <a:pt x="7152" y="4707"/>
                    <a:pt x="7973" y="4453"/>
                  </a:cubicBezTo>
                  <a:cubicBezTo>
                    <a:pt x="9440" y="3986"/>
                    <a:pt x="10508" y="2518"/>
                    <a:pt x="10541" y="2018"/>
                  </a:cubicBezTo>
                  <a:cubicBezTo>
                    <a:pt x="10604" y="1545"/>
                    <a:pt x="9804" y="0"/>
                    <a:pt x="9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707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>
            <a:spLocks noGrp="1"/>
          </p:cNvSpPr>
          <p:nvPr>
            <p:ph type="title"/>
          </p:nvPr>
        </p:nvSpPr>
        <p:spPr>
          <a:xfrm>
            <a:off x="770000" y="463188"/>
            <a:ext cx="2107531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grpSp>
        <p:nvGrpSpPr>
          <p:cNvPr id="19" name="Google Shape;463;p41">
            <a:extLst>
              <a:ext uri="{FF2B5EF4-FFF2-40B4-BE49-F238E27FC236}">
                <a16:creationId xmlns:a16="http://schemas.microsoft.com/office/drawing/2014/main" id="{A8B9E849-B144-46CB-A764-2B2245171DBA}"/>
              </a:ext>
            </a:extLst>
          </p:cNvPr>
          <p:cNvGrpSpPr/>
          <p:nvPr/>
        </p:nvGrpSpPr>
        <p:grpSpPr>
          <a:xfrm>
            <a:off x="5804359" y="1110888"/>
            <a:ext cx="2690376" cy="2921723"/>
            <a:chOff x="1794775" y="545925"/>
            <a:chExt cx="3936175" cy="4274650"/>
          </a:xfrm>
        </p:grpSpPr>
        <p:sp>
          <p:nvSpPr>
            <p:cNvPr id="20" name="Google Shape;464;p41">
              <a:extLst>
                <a:ext uri="{FF2B5EF4-FFF2-40B4-BE49-F238E27FC236}">
                  <a16:creationId xmlns:a16="http://schemas.microsoft.com/office/drawing/2014/main" id="{C830EFC8-A000-426B-A5C9-1D42DFA4ED6D}"/>
                </a:ext>
              </a:extLst>
            </p:cNvPr>
            <p:cNvSpPr/>
            <p:nvPr/>
          </p:nvSpPr>
          <p:spPr>
            <a:xfrm>
              <a:off x="4284075" y="3986625"/>
              <a:ext cx="1446875" cy="833950"/>
            </a:xfrm>
            <a:custGeom>
              <a:avLst/>
              <a:gdLst/>
              <a:ahLst/>
              <a:cxnLst/>
              <a:rect l="l" t="t" r="r" b="b"/>
              <a:pathLst>
                <a:path w="57875" h="33358" extrusionOk="0">
                  <a:moveTo>
                    <a:pt x="28954" y="1"/>
                  </a:moveTo>
                  <a:cubicBezTo>
                    <a:pt x="12943" y="1"/>
                    <a:pt x="0" y="7473"/>
                    <a:pt x="0" y="16679"/>
                  </a:cubicBezTo>
                  <a:cubicBezTo>
                    <a:pt x="0" y="25886"/>
                    <a:pt x="12943" y="33358"/>
                    <a:pt x="28954" y="33358"/>
                  </a:cubicBezTo>
                  <a:cubicBezTo>
                    <a:pt x="44932" y="33358"/>
                    <a:pt x="57875" y="25886"/>
                    <a:pt x="57875" y="16679"/>
                  </a:cubicBezTo>
                  <a:cubicBezTo>
                    <a:pt x="57875" y="7473"/>
                    <a:pt x="44932" y="1"/>
                    <a:pt x="28954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5;p41">
              <a:extLst>
                <a:ext uri="{FF2B5EF4-FFF2-40B4-BE49-F238E27FC236}">
                  <a16:creationId xmlns:a16="http://schemas.microsoft.com/office/drawing/2014/main" id="{F355BE71-9477-4775-9B61-2AEEE1664C54}"/>
                </a:ext>
              </a:extLst>
            </p:cNvPr>
            <p:cNvSpPr/>
            <p:nvPr/>
          </p:nvSpPr>
          <p:spPr>
            <a:xfrm>
              <a:off x="1794775" y="3461250"/>
              <a:ext cx="1637875" cy="993150"/>
            </a:xfrm>
            <a:custGeom>
              <a:avLst/>
              <a:gdLst/>
              <a:ahLst/>
              <a:cxnLst/>
              <a:rect l="l" t="t" r="r" b="b"/>
              <a:pathLst>
                <a:path w="65515" h="39726" extrusionOk="0">
                  <a:moveTo>
                    <a:pt x="3024" y="1"/>
                  </a:moveTo>
                  <a:cubicBezTo>
                    <a:pt x="2703" y="1"/>
                    <a:pt x="2386" y="67"/>
                    <a:pt x="2102" y="201"/>
                  </a:cubicBezTo>
                  <a:lnTo>
                    <a:pt x="468" y="1168"/>
                  </a:lnTo>
                  <a:cubicBezTo>
                    <a:pt x="168" y="1268"/>
                    <a:pt x="1" y="1602"/>
                    <a:pt x="101" y="1869"/>
                  </a:cubicBezTo>
                  <a:cubicBezTo>
                    <a:pt x="134" y="2035"/>
                    <a:pt x="301" y="2169"/>
                    <a:pt x="468" y="2269"/>
                  </a:cubicBezTo>
                  <a:lnTo>
                    <a:pt x="35326" y="22383"/>
                  </a:lnTo>
                  <a:cubicBezTo>
                    <a:pt x="35626" y="22483"/>
                    <a:pt x="35793" y="22817"/>
                    <a:pt x="35693" y="23117"/>
                  </a:cubicBezTo>
                  <a:cubicBezTo>
                    <a:pt x="35660" y="23284"/>
                    <a:pt x="35493" y="23384"/>
                    <a:pt x="35326" y="23484"/>
                  </a:cubicBezTo>
                  <a:lnTo>
                    <a:pt x="12677" y="36527"/>
                  </a:lnTo>
                  <a:cubicBezTo>
                    <a:pt x="12376" y="36627"/>
                    <a:pt x="12210" y="36960"/>
                    <a:pt x="12343" y="37227"/>
                  </a:cubicBezTo>
                  <a:cubicBezTo>
                    <a:pt x="12376" y="37394"/>
                    <a:pt x="12510" y="37527"/>
                    <a:pt x="12677" y="37561"/>
                  </a:cubicBezTo>
                  <a:lnTo>
                    <a:pt x="16046" y="39529"/>
                  </a:lnTo>
                  <a:cubicBezTo>
                    <a:pt x="16353" y="39658"/>
                    <a:pt x="16677" y="39725"/>
                    <a:pt x="16996" y="39725"/>
                  </a:cubicBezTo>
                  <a:cubicBezTo>
                    <a:pt x="17336" y="39725"/>
                    <a:pt x="17671" y="39650"/>
                    <a:pt x="17980" y="39496"/>
                  </a:cubicBezTo>
                  <a:lnTo>
                    <a:pt x="65047" y="12309"/>
                  </a:lnTo>
                  <a:cubicBezTo>
                    <a:pt x="65348" y="12209"/>
                    <a:pt x="65514" y="11876"/>
                    <a:pt x="65414" y="11609"/>
                  </a:cubicBezTo>
                  <a:cubicBezTo>
                    <a:pt x="65381" y="11442"/>
                    <a:pt x="65214" y="11309"/>
                    <a:pt x="65047" y="11209"/>
                  </a:cubicBezTo>
                  <a:lnTo>
                    <a:pt x="61678" y="9274"/>
                  </a:lnTo>
                  <a:cubicBezTo>
                    <a:pt x="61378" y="9124"/>
                    <a:pt x="61053" y="9049"/>
                    <a:pt x="60732" y="9049"/>
                  </a:cubicBezTo>
                  <a:cubicBezTo>
                    <a:pt x="60411" y="9049"/>
                    <a:pt x="60094" y="9124"/>
                    <a:pt x="59810" y="9274"/>
                  </a:cubicBezTo>
                  <a:lnTo>
                    <a:pt x="40697" y="20315"/>
                  </a:lnTo>
                  <a:cubicBezTo>
                    <a:pt x="40413" y="20465"/>
                    <a:pt x="40088" y="20540"/>
                    <a:pt x="39763" y="20540"/>
                  </a:cubicBezTo>
                  <a:cubicBezTo>
                    <a:pt x="39437" y="20540"/>
                    <a:pt x="39112" y="20465"/>
                    <a:pt x="38829" y="20315"/>
                  </a:cubicBezTo>
                  <a:lnTo>
                    <a:pt x="3970" y="201"/>
                  </a:lnTo>
                  <a:cubicBezTo>
                    <a:pt x="3670" y="67"/>
                    <a:pt x="3345" y="1"/>
                    <a:pt x="3024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6;p41">
              <a:extLst>
                <a:ext uri="{FF2B5EF4-FFF2-40B4-BE49-F238E27FC236}">
                  <a16:creationId xmlns:a16="http://schemas.microsoft.com/office/drawing/2014/main" id="{AB31543A-D3BA-4CE2-91A7-883430680C66}"/>
                </a:ext>
              </a:extLst>
            </p:cNvPr>
            <p:cNvSpPr/>
            <p:nvPr/>
          </p:nvSpPr>
          <p:spPr>
            <a:xfrm>
              <a:off x="1833150" y="1450125"/>
              <a:ext cx="517050" cy="2094550"/>
            </a:xfrm>
            <a:custGeom>
              <a:avLst/>
              <a:gdLst/>
              <a:ahLst/>
              <a:cxnLst/>
              <a:rect l="l" t="t" r="r" b="b"/>
              <a:pathLst>
                <a:path w="20682" h="83782" extrusionOk="0">
                  <a:moveTo>
                    <a:pt x="18859" y="0"/>
                  </a:moveTo>
                  <a:cubicBezTo>
                    <a:pt x="18749" y="0"/>
                    <a:pt x="18640" y="90"/>
                    <a:pt x="18614" y="222"/>
                  </a:cubicBezTo>
                  <a:lnTo>
                    <a:pt x="67" y="82614"/>
                  </a:lnTo>
                  <a:cubicBezTo>
                    <a:pt x="0" y="82747"/>
                    <a:pt x="67" y="82881"/>
                    <a:pt x="167" y="82947"/>
                  </a:cubicBezTo>
                  <a:lnTo>
                    <a:pt x="1401" y="83648"/>
                  </a:lnTo>
                  <a:cubicBezTo>
                    <a:pt x="1602" y="83748"/>
                    <a:pt x="1835" y="83781"/>
                    <a:pt x="2102" y="83781"/>
                  </a:cubicBezTo>
                  <a:lnTo>
                    <a:pt x="2602" y="81480"/>
                  </a:lnTo>
                  <a:lnTo>
                    <a:pt x="20648" y="1222"/>
                  </a:lnTo>
                  <a:cubicBezTo>
                    <a:pt x="20682" y="1089"/>
                    <a:pt x="20648" y="922"/>
                    <a:pt x="20515" y="889"/>
                  </a:cubicBezTo>
                  <a:lnTo>
                    <a:pt x="19014" y="55"/>
                  </a:lnTo>
                  <a:cubicBezTo>
                    <a:pt x="18981" y="21"/>
                    <a:pt x="18981" y="21"/>
                    <a:pt x="18947" y="21"/>
                  </a:cubicBezTo>
                  <a:cubicBezTo>
                    <a:pt x="18919" y="7"/>
                    <a:pt x="18889" y="0"/>
                    <a:pt x="18859" y="0"/>
                  </a:cubicBez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7;p41">
              <a:extLst>
                <a:ext uri="{FF2B5EF4-FFF2-40B4-BE49-F238E27FC236}">
                  <a16:creationId xmlns:a16="http://schemas.microsoft.com/office/drawing/2014/main" id="{581DA67F-C221-4D21-8F80-9BCF8E9A32D9}"/>
                </a:ext>
              </a:extLst>
            </p:cNvPr>
            <p:cNvSpPr/>
            <p:nvPr/>
          </p:nvSpPr>
          <p:spPr>
            <a:xfrm>
              <a:off x="1884025" y="1445650"/>
              <a:ext cx="518725" cy="2099025"/>
            </a:xfrm>
            <a:custGeom>
              <a:avLst/>
              <a:gdLst/>
              <a:ahLst/>
              <a:cxnLst/>
              <a:rect l="l" t="t" r="r" b="b"/>
              <a:pathLst>
                <a:path w="20749" h="83961" extrusionOk="0">
                  <a:moveTo>
                    <a:pt x="20748" y="0"/>
                  </a:moveTo>
                  <a:lnTo>
                    <a:pt x="18647" y="1201"/>
                  </a:lnTo>
                  <a:lnTo>
                    <a:pt x="534" y="81659"/>
                  </a:lnTo>
                  <a:lnTo>
                    <a:pt x="0" y="83960"/>
                  </a:lnTo>
                  <a:cubicBezTo>
                    <a:pt x="234" y="83960"/>
                    <a:pt x="434" y="83927"/>
                    <a:pt x="634" y="83794"/>
                  </a:cubicBezTo>
                  <a:lnTo>
                    <a:pt x="1868" y="83093"/>
                  </a:lnTo>
                  <a:cubicBezTo>
                    <a:pt x="1968" y="82993"/>
                    <a:pt x="2068" y="82893"/>
                    <a:pt x="2102" y="82759"/>
                  </a:cubicBezTo>
                  <a:lnTo>
                    <a:pt x="20748" y="0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8;p41">
              <a:extLst>
                <a:ext uri="{FF2B5EF4-FFF2-40B4-BE49-F238E27FC236}">
                  <a16:creationId xmlns:a16="http://schemas.microsoft.com/office/drawing/2014/main" id="{6C4A7BEF-9F31-4B52-BB5B-EE28CD99C13A}"/>
                </a:ext>
              </a:extLst>
            </p:cNvPr>
            <p:cNvSpPr/>
            <p:nvPr/>
          </p:nvSpPr>
          <p:spPr>
            <a:xfrm>
              <a:off x="2402725" y="2467200"/>
              <a:ext cx="51725" cy="1827175"/>
            </a:xfrm>
            <a:custGeom>
              <a:avLst/>
              <a:gdLst/>
              <a:ahLst/>
              <a:cxnLst/>
              <a:rect l="l" t="t" r="r" b="b"/>
              <a:pathLst>
                <a:path w="2069" h="73087" extrusionOk="0">
                  <a:moveTo>
                    <a:pt x="0" y="1"/>
                  </a:moveTo>
                  <a:lnTo>
                    <a:pt x="0" y="71886"/>
                  </a:lnTo>
                  <a:cubicBezTo>
                    <a:pt x="34" y="72052"/>
                    <a:pt x="134" y="72152"/>
                    <a:pt x="301" y="72253"/>
                  </a:cubicBezTo>
                  <a:lnTo>
                    <a:pt x="1401" y="72920"/>
                  </a:lnTo>
                  <a:cubicBezTo>
                    <a:pt x="1635" y="73020"/>
                    <a:pt x="1835" y="73086"/>
                    <a:pt x="2068" y="73086"/>
                  </a:cubicBezTo>
                  <a:lnTo>
                    <a:pt x="2068" y="70718"/>
                  </a:lnTo>
                  <a:lnTo>
                    <a:pt x="2068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9;p41">
              <a:extLst>
                <a:ext uri="{FF2B5EF4-FFF2-40B4-BE49-F238E27FC236}">
                  <a16:creationId xmlns:a16="http://schemas.microsoft.com/office/drawing/2014/main" id="{6F3B7201-83A0-4266-B516-F001283E52E8}"/>
                </a:ext>
              </a:extLst>
            </p:cNvPr>
            <p:cNvSpPr/>
            <p:nvPr/>
          </p:nvSpPr>
          <p:spPr>
            <a:xfrm>
              <a:off x="2454425" y="2467200"/>
              <a:ext cx="52550" cy="1828000"/>
            </a:xfrm>
            <a:custGeom>
              <a:avLst/>
              <a:gdLst/>
              <a:ahLst/>
              <a:cxnLst/>
              <a:rect l="l" t="t" r="r" b="b"/>
              <a:pathLst>
                <a:path w="2102" h="73120" extrusionOk="0">
                  <a:moveTo>
                    <a:pt x="2102" y="1"/>
                  </a:moveTo>
                  <a:lnTo>
                    <a:pt x="0" y="1202"/>
                  </a:lnTo>
                  <a:lnTo>
                    <a:pt x="0" y="73120"/>
                  </a:lnTo>
                  <a:cubicBezTo>
                    <a:pt x="234" y="73120"/>
                    <a:pt x="467" y="73086"/>
                    <a:pt x="668" y="72953"/>
                  </a:cubicBezTo>
                  <a:lnTo>
                    <a:pt x="1802" y="72286"/>
                  </a:lnTo>
                  <a:cubicBezTo>
                    <a:pt x="1969" y="72219"/>
                    <a:pt x="2069" y="72086"/>
                    <a:pt x="2102" y="71919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0;p41">
              <a:extLst>
                <a:ext uri="{FF2B5EF4-FFF2-40B4-BE49-F238E27FC236}">
                  <a16:creationId xmlns:a16="http://schemas.microsoft.com/office/drawing/2014/main" id="{EED9FDA9-9871-4652-9C9B-564431340BD2}"/>
                </a:ext>
              </a:extLst>
            </p:cNvPr>
            <p:cNvSpPr/>
            <p:nvPr/>
          </p:nvSpPr>
          <p:spPr>
            <a:xfrm>
              <a:off x="2767150" y="2256225"/>
              <a:ext cx="362775" cy="1649550"/>
            </a:xfrm>
            <a:custGeom>
              <a:avLst/>
              <a:gdLst/>
              <a:ahLst/>
              <a:cxnLst/>
              <a:rect l="l" t="t" r="r" b="b"/>
              <a:pathLst>
                <a:path w="14511" h="65982" extrusionOk="0">
                  <a:moveTo>
                    <a:pt x="0" y="0"/>
                  </a:moveTo>
                  <a:lnTo>
                    <a:pt x="12409" y="64680"/>
                  </a:lnTo>
                  <a:cubicBezTo>
                    <a:pt x="12443" y="64847"/>
                    <a:pt x="12509" y="65014"/>
                    <a:pt x="12676" y="65080"/>
                  </a:cubicBezTo>
                  <a:lnTo>
                    <a:pt x="13844" y="65748"/>
                  </a:lnTo>
                  <a:cubicBezTo>
                    <a:pt x="14077" y="65881"/>
                    <a:pt x="14311" y="65981"/>
                    <a:pt x="14511" y="65981"/>
                  </a:cubicBezTo>
                  <a:lnTo>
                    <a:pt x="14077" y="63646"/>
                  </a:lnTo>
                  <a:lnTo>
                    <a:pt x="2102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1;p41">
              <a:extLst>
                <a:ext uri="{FF2B5EF4-FFF2-40B4-BE49-F238E27FC236}">
                  <a16:creationId xmlns:a16="http://schemas.microsoft.com/office/drawing/2014/main" id="{21ABE385-1F51-4E6F-8E25-1ECE65264A64}"/>
                </a:ext>
              </a:extLst>
            </p:cNvPr>
            <p:cNvSpPr/>
            <p:nvPr/>
          </p:nvSpPr>
          <p:spPr>
            <a:xfrm>
              <a:off x="2820525" y="2256225"/>
              <a:ext cx="361950" cy="1648700"/>
            </a:xfrm>
            <a:custGeom>
              <a:avLst/>
              <a:gdLst/>
              <a:ahLst/>
              <a:cxnLst/>
              <a:rect l="l" t="t" r="r" b="b"/>
              <a:pathLst>
                <a:path w="14478" h="65948" extrusionOk="0">
                  <a:moveTo>
                    <a:pt x="2102" y="0"/>
                  </a:moveTo>
                  <a:lnTo>
                    <a:pt x="0" y="1201"/>
                  </a:lnTo>
                  <a:lnTo>
                    <a:pt x="11975" y="63613"/>
                  </a:lnTo>
                  <a:lnTo>
                    <a:pt x="12442" y="65948"/>
                  </a:lnTo>
                  <a:cubicBezTo>
                    <a:pt x="12643" y="65948"/>
                    <a:pt x="12876" y="65914"/>
                    <a:pt x="13110" y="65814"/>
                  </a:cubicBezTo>
                  <a:lnTo>
                    <a:pt x="13143" y="65748"/>
                  </a:lnTo>
                  <a:lnTo>
                    <a:pt x="14177" y="65114"/>
                  </a:lnTo>
                  <a:cubicBezTo>
                    <a:pt x="14344" y="65080"/>
                    <a:pt x="14477" y="64914"/>
                    <a:pt x="14477" y="64747"/>
                  </a:cubicBezTo>
                  <a:lnTo>
                    <a:pt x="14477" y="64613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2;p41">
              <a:extLst>
                <a:ext uri="{FF2B5EF4-FFF2-40B4-BE49-F238E27FC236}">
                  <a16:creationId xmlns:a16="http://schemas.microsoft.com/office/drawing/2014/main" id="{1259850B-1B69-4117-98CF-77808F00BD33}"/>
                </a:ext>
              </a:extLst>
            </p:cNvPr>
            <p:cNvSpPr/>
            <p:nvPr/>
          </p:nvSpPr>
          <p:spPr>
            <a:xfrm>
              <a:off x="2489450" y="3519625"/>
              <a:ext cx="589600" cy="401150"/>
            </a:xfrm>
            <a:custGeom>
              <a:avLst/>
              <a:gdLst/>
              <a:ahLst/>
              <a:cxnLst/>
              <a:rect l="l" t="t" r="r" b="b"/>
              <a:pathLst>
                <a:path w="23584" h="16046" extrusionOk="0">
                  <a:moveTo>
                    <a:pt x="23584" y="1"/>
                  </a:moveTo>
                  <a:lnTo>
                    <a:pt x="0" y="13644"/>
                  </a:lnTo>
                  <a:lnTo>
                    <a:pt x="0" y="16045"/>
                  </a:lnTo>
                  <a:lnTo>
                    <a:pt x="23584" y="2436"/>
                  </a:lnTo>
                  <a:lnTo>
                    <a:pt x="23584" y="1"/>
                  </a:ln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3;p41">
              <a:extLst>
                <a:ext uri="{FF2B5EF4-FFF2-40B4-BE49-F238E27FC236}">
                  <a16:creationId xmlns:a16="http://schemas.microsoft.com/office/drawing/2014/main" id="{0B495F03-94A4-430A-AAFC-FA95F70AD34D}"/>
                </a:ext>
              </a:extLst>
            </p:cNvPr>
            <p:cNvSpPr/>
            <p:nvPr/>
          </p:nvSpPr>
          <p:spPr>
            <a:xfrm>
              <a:off x="1854825" y="545925"/>
              <a:ext cx="1506950" cy="2244775"/>
            </a:xfrm>
            <a:custGeom>
              <a:avLst/>
              <a:gdLst/>
              <a:ahLst/>
              <a:cxnLst/>
              <a:rect l="l" t="t" r="r" b="b"/>
              <a:pathLst>
                <a:path w="60278" h="89791" extrusionOk="0">
                  <a:moveTo>
                    <a:pt x="34897" y="1"/>
                  </a:moveTo>
                  <a:cubicBezTo>
                    <a:pt x="32086" y="1"/>
                    <a:pt x="29040" y="867"/>
                    <a:pt x="25852" y="2699"/>
                  </a:cubicBezTo>
                  <a:cubicBezTo>
                    <a:pt x="11609" y="10971"/>
                    <a:pt x="1" y="35389"/>
                    <a:pt x="67" y="57371"/>
                  </a:cubicBezTo>
                  <a:cubicBezTo>
                    <a:pt x="67" y="70414"/>
                    <a:pt x="4137" y="79620"/>
                    <a:pt x="10441" y="83223"/>
                  </a:cubicBezTo>
                  <a:cubicBezTo>
                    <a:pt x="14244" y="85391"/>
                    <a:pt x="18114" y="87593"/>
                    <a:pt x="18981" y="88093"/>
                  </a:cubicBezTo>
                  <a:cubicBezTo>
                    <a:pt x="19014" y="88093"/>
                    <a:pt x="19081" y="88127"/>
                    <a:pt x="19081" y="88127"/>
                  </a:cubicBezTo>
                  <a:lnTo>
                    <a:pt x="19148" y="88160"/>
                  </a:lnTo>
                  <a:cubicBezTo>
                    <a:pt x="21065" y="89230"/>
                    <a:pt x="23175" y="89790"/>
                    <a:pt x="25432" y="89790"/>
                  </a:cubicBezTo>
                  <a:cubicBezTo>
                    <a:pt x="28241" y="89790"/>
                    <a:pt x="31278" y="88923"/>
                    <a:pt x="34459" y="87092"/>
                  </a:cubicBezTo>
                  <a:cubicBezTo>
                    <a:pt x="48702" y="78820"/>
                    <a:pt x="60277" y="54402"/>
                    <a:pt x="60277" y="32420"/>
                  </a:cubicBezTo>
                  <a:cubicBezTo>
                    <a:pt x="60277" y="19511"/>
                    <a:pt x="56241" y="10304"/>
                    <a:pt x="49970" y="6668"/>
                  </a:cubicBezTo>
                  <a:lnTo>
                    <a:pt x="49936" y="6635"/>
                  </a:lnTo>
                  <a:lnTo>
                    <a:pt x="49803" y="6535"/>
                  </a:lnTo>
                  <a:cubicBezTo>
                    <a:pt x="49236" y="6201"/>
                    <a:pt x="46734" y="4767"/>
                    <a:pt x="41297" y="1698"/>
                  </a:cubicBezTo>
                  <a:cubicBezTo>
                    <a:pt x="39357" y="585"/>
                    <a:pt x="37206" y="1"/>
                    <a:pt x="34897" y="1"/>
                  </a:cubicBezTo>
                  <a:close/>
                </a:path>
              </a:pathLst>
            </a:custGeom>
            <a:solidFill>
              <a:srgbClr val="BF9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4;p41">
              <a:extLst>
                <a:ext uri="{FF2B5EF4-FFF2-40B4-BE49-F238E27FC236}">
                  <a16:creationId xmlns:a16="http://schemas.microsoft.com/office/drawing/2014/main" id="{FB145F6A-7683-4C3C-B55F-0B73A34DDA59}"/>
                </a:ext>
              </a:extLst>
            </p:cNvPr>
            <p:cNvSpPr/>
            <p:nvPr/>
          </p:nvSpPr>
          <p:spPr>
            <a:xfrm>
              <a:off x="2070825" y="668900"/>
              <a:ext cx="1290950" cy="2123175"/>
            </a:xfrm>
            <a:custGeom>
              <a:avLst/>
              <a:gdLst/>
              <a:ahLst/>
              <a:cxnLst/>
              <a:rect l="l" t="t" r="r" b="b"/>
              <a:pathLst>
                <a:path w="51638" h="84927" extrusionOk="0">
                  <a:moveTo>
                    <a:pt x="34890" y="0"/>
                  </a:moveTo>
                  <a:cubicBezTo>
                    <a:pt x="32068" y="0"/>
                    <a:pt x="29012" y="874"/>
                    <a:pt x="25819" y="2717"/>
                  </a:cubicBezTo>
                  <a:cubicBezTo>
                    <a:pt x="11575" y="10922"/>
                    <a:pt x="0" y="35407"/>
                    <a:pt x="0" y="57356"/>
                  </a:cubicBezTo>
                  <a:cubicBezTo>
                    <a:pt x="0" y="74416"/>
                    <a:pt x="6972" y="84927"/>
                    <a:pt x="16752" y="84927"/>
                  </a:cubicBezTo>
                  <a:cubicBezTo>
                    <a:pt x="19574" y="84927"/>
                    <a:pt x="22629" y="84052"/>
                    <a:pt x="25819" y="82207"/>
                  </a:cubicBezTo>
                  <a:cubicBezTo>
                    <a:pt x="40095" y="74001"/>
                    <a:pt x="51637" y="49483"/>
                    <a:pt x="51637" y="27534"/>
                  </a:cubicBezTo>
                  <a:cubicBezTo>
                    <a:pt x="51637" y="10521"/>
                    <a:pt x="44681" y="0"/>
                    <a:pt x="3489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5;p41">
              <a:extLst>
                <a:ext uri="{FF2B5EF4-FFF2-40B4-BE49-F238E27FC236}">
                  <a16:creationId xmlns:a16="http://schemas.microsoft.com/office/drawing/2014/main" id="{FB539D8C-FE55-4BA5-86FC-0B4AE6C25D31}"/>
                </a:ext>
              </a:extLst>
            </p:cNvPr>
            <p:cNvSpPr/>
            <p:nvPr/>
          </p:nvSpPr>
          <p:spPr>
            <a:xfrm>
              <a:off x="2199250" y="879725"/>
              <a:ext cx="1034100" cy="1701850"/>
            </a:xfrm>
            <a:custGeom>
              <a:avLst/>
              <a:gdLst/>
              <a:ahLst/>
              <a:cxnLst/>
              <a:rect l="l" t="t" r="r" b="b"/>
              <a:pathLst>
                <a:path w="41364" h="68074" extrusionOk="0">
                  <a:moveTo>
                    <a:pt x="27953" y="0"/>
                  </a:moveTo>
                  <a:cubicBezTo>
                    <a:pt x="25692" y="0"/>
                    <a:pt x="23242" y="704"/>
                    <a:pt x="20682" y="2189"/>
                  </a:cubicBezTo>
                  <a:cubicBezTo>
                    <a:pt x="9273" y="8794"/>
                    <a:pt x="0" y="28408"/>
                    <a:pt x="0" y="45987"/>
                  </a:cubicBezTo>
                  <a:cubicBezTo>
                    <a:pt x="0" y="59617"/>
                    <a:pt x="5596" y="68074"/>
                    <a:pt x="13441" y="68074"/>
                  </a:cubicBezTo>
                  <a:cubicBezTo>
                    <a:pt x="15696" y="68074"/>
                    <a:pt x="18135" y="67376"/>
                    <a:pt x="20682" y="65902"/>
                  </a:cubicBezTo>
                  <a:cubicBezTo>
                    <a:pt x="32123" y="59330"/>
                    <a:pt x="41363" y="39716"/>
                    <a:pt x="41363" y="22137"/>
                  </a:cubicBezTo>
                  <a:cubicBezTo>
                    <a:pt x="41363" y="8466"/>
                    <a:pt x="35796" y="0"/>
                    <a:pt x="2795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6;p41">
              <a:extLst>
                <a:ext uri="{FF2B5EF4-FFF2-40B4-BE49-F238E27FC236}">
                  <a16:creationId xmlns:a16="http://schemas.microsoft.com/office/drawing/2014/main" id="{33B4ADC9-7888-4151-A8A0-626DACF2DAFC}"/>
                </a:ext>
              </a:extLst>
            </p:cNvPr>
            <p:cNvSpPr/>
            <p:nvPr/>
          </p:nvSpPr>
          <p:spPr>
            <a:xfrm>
              <a:off x="2327675" y="1090675"/>
              <a:ext cx="777250" cy="1279525"/>
            </a:xfrm>
            <a:custGeom>
              <a:avLst/>
              <a:gdLst/>
              <a:ahLst/>
              <a:cxnLst/>
              <a:rect l="l" t="t" r="r" b="b"/>
              <a:pathLst>
                <a:path w="31090" h="51181" extrusionOk="0">
                  <a:moveTo>
                    <a:pt x="20995" y="1"/>
                  </a:moveTo>
                  <a:cubicBezTo>
                    <a:pt x="19300" y="1"/>
                    <a:pt x="17464" y="523"/>
                    <a:pt x="15545" y="1624"/>
                  </a:cubicBezTo>
                  <a:cubicBezTo>
                    <a:pt x="6972" y="6594"/>
                    <a:pt x="0" y="21371"/>
                    <a:pt x="0" y="34581"/>
                  </a:cubicBezTo>
                  <a:cubicBezTo>
                    <a:pt x="0" y="44844"/>
                    <a:pt x="4209" y="51181"/>
                    <a:pt x="10108" y="51181"/>
                  </a:cubicBezTo>
                  <a:cubicBezTo>
                    <a:pt x="11801" y="51181"/>
                    <a:pt x="13633" y="50659"/>
                    <a:pt x="15545" y="49558"/>
                  </a:cubicBezTo>
                  <a:cubicBezTo>
                    <a:pt x="24151" y="44588"/>
                    <a:pt x="31089" y="29810"/>
                    <a:pt x="31089" y="16601"/>
                  </a:cubicBezTo>
                  <a:cubicBezTo>
                    <a:pt x="31089" y="6337"/>
                    <a:pt x="26900" y="1"/>
                    <a:pt x="2099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7;p41">
              <a:extLst>
                <a:ext uri="{FF2B5EF4-FFF2-40B4-BE49-F238E27FC236}">
                  <a16:creationId xmlns:a16="http://schemas.microsoft.com/office/drawing/2014/main" id="{87414886-9C28-4AFF-A689-4ACCBE91518A}"/>
                </a:ext>
              </a:extLst>
            </p:cNvPr>
            <p:cNvSpPr/>
            <p:nvPr/>
          </p:nvSpPr>
          <p:spPr>
            <a:xfrm>
              <a:off x="2456100" y="1301275"/>
              <a:ext cx="521225" cy="858225"/>
            </a:xfrm>
            <a:custGeom>
              <a:avLst/>
              <a:gdLst/>
              <a:ahLst/>
              <a:cxnLst/>
              <a:rect l="l" t="t" r="r" b="b"/>
              <a:pathLst>
                <a:path w="20849" h="34329" extrusionOk="0">
                  <a:moveTo>
                    <a:pt x="14075" y="1"/>
                  </a:moveTo>
                  <a:cubicBezTo>
                    <a:pt x="12932" y="1"/>
                    <a:pt x="11696" y="356"/>
                    <a:pt x="10408" y="1105"/>
                  </a:cubicBezTo>
                  <a:cubicBezTo>
                    <a:pt x="4670" y="4441"/>
                    <a:pt x="0" y="14315"/>
                    <a:pt x="0" y="23188"/>
                  </a:cubicBezTo>
                  <a:cubicBezTo>
                    <a:pt x="0" y="30074"/>
                    <a:pt x="2813" y="34329"/>
                    <a:pt x="6755" y="34329"/>
                  </a:cubicBezTo>
                  <a:cubicBezTo>
                    <a:pt x="7892" y="34329"/>
                    <a:pt x="9123" y="33975"/>
                    <a:pt x="10408" y="33228"/>
                  </a:cubicBezTo>
                  <a:cubicBezTo>
                    <a:pt x="16178" y="29893"/>
                    <a:pt x="20848" y="20019"/>
                    <a:pt x="20848" y="11146"/>
                  </a:cubicBezTo>
                  <a:cubicBezTo>
                    <a:pt x="20848" y="4239"/>
                    <a:pt x="18020" y="1"/>
                    <a:pt x="140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8;p41">
              <a:extLst>
                <a:ext uri="{FF2B5EF4-FFF2-40B4-BE49-F238E27FC236}">
                  <a16:creationId xmlns:a16="http://schemas.microsoft.com/office/drawing/2014/main" id="{1D51F587-0F45-44D2-B004-62BB6D5AFF3C}"/>
                </a:ext>
              </a:extLst>
            </p:cNvPr>
            <p:cNvSpPr/>
            <p:nvPr/>
          </p:nvSpPr>
          <p:spPr>
            <a:xfrm>
              <a:off x="2583675" y="1511925"/>
              <a:ext cx="265225" cy="437025"/>
            </a:xfrm>
            <a:custGeom>
              <a:avLst/>
              <a:gdLst/>
              <a:ahLst/>
              <a:cxnLst/>
              <a:rect l="l" t="t" r="r" b="b"/>
              <a:pathLst>
                <a:path w="10609" h="17481" extrusionOk="0">
                  <a:moveTo>
                    <a:pt x="7169" y="1"/>
                  </a:moveTo>
                  <a:cubicBezTo>
                    <a:pt x="6590" y="1"/>
                    <a:pt x="5961" y="178"/>
                    <a:pt x="5305" y="552"/>
                  </a:cubicBezTo>
                  <a:cubicBezTo>
                    <a:pt x="2403" y="2253"/>
                    <a:pt x="1" y="7256"/>
                    <a:pt x="1" y="11793"/>
                  </a:cubicBezTo>
                  <a:cubicBezTo>
                    <a:pt x="1" y="15340"/>
                    <a:pt x="1448" y="17481"/>
                    <a:pt x="3453" y="17481"/>
                  </a:cubicBezTo>
                  <a:cubicBezTo>
                    <a:pt x="4031" y="17481"/>
                    <a:pt x="4655" y="17303"/>
                    <a:pt x="5305" y="16930"/>
                  </a:cubicBezTo>
                  <a:cubicBezTo>
                    <a:pt x="8240" y="15262"/>
                    <a:pt x="10608" y="10225"/>
                    <a:pt x="10608" y="5689"/>
                  </a:cubicBezTo>
                  <a:cubicBezTo>
                    <a:pt x="10608" y="2141"/>
                    <a:pt x="9181" y="1"/>
                    <a:pt x="7169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9;p41">
              <a:extLst>
                <a:ext uri="{FF2B5EF4-FFF2-40B4-BE49-F238E27FC236}">
                  <a16:creationId xmlns:a16="http://schemas.microsoft.com/office/drawing/2014/main" id="{5AEE05B6-B789-4106-97DA-5EE7C279F634}"/>
                </a:ext>
              </a:extLst>
            </p:cNvPr>
            <p:cNvSpPr/>
            <p:nvPr/>
          </p:nvSpPr>
          <p:spPr>
            <a:xfrm>
              <a:off x="5133825" y="4187600"/>
              <a:ext cx="316100" cy="259400"/>
            </a:xfrm>
            <a:custGeom>
              <a:avLst/>
              <a:gdLst/>
              <a:ahLst/>
              <a:cxnLst/>
              <a:rect l="l" t="t" r="r" b="b"/>
              <a:pathLst>
                <a:path w="12644" h="10376" extrusionOk="0">
                  <a:moveTo>
                    <a:pt x="468" y="1"/>
                  </a:moveTo>
                  <a:lnTo>
                    <a:pt x="468" y="1"/>
                  </a:lnTo>
                  <a:cubicBezTo>
                    <a:pt x="335" y="801"/>
                    <a:pt x="1" y="1435"/>
                    <a:pt x="1002" y="3270"/>
                  </a:cubicBezTo>
                  <a:cubicBezTo>
                    <a:pt x="1802" y="4671"/>
                    <a:pt x="2970" y="5271"/>
                    <a:pt x="3704" y="5772"/>
                  </a:cubicBezTo>
                  <a:cubicBezTo>
                    <a:pt x="4538" y="6339"/>
                    <a:pt x="5305" y="7072"/>
                    <a:pt x="5972" y="7840"/>
                  </a:cubicBezTo>
                  <a:cubicBezTo>
                    <a:pt x="6639" y="8740"/>
                    <a:pt x="7406" y="9474"/>
                    <a:pt x="8307" y="10108"/>
                  </a:cubicBezTo>
                  <a:cubicBezTo>
                    <a:pt x="8589" y="10296"/>
                    <a:pt x="9050" y="10376"/>
                    <a:pt x="9549" y="10376"/>
                  </a:cubicBezTo>
                  <a:cubicBezTo>
                    <a:pt x="10291" y="10376"/>
                    <a:pt x="11118" y="10200"/>
                    <a:pt x="11576" y="9941"/>
                  </a:cubicBezTo>
                  <a:cubicBezTo>
                    <a:pt x="12376" y="9474"/>
                    <a:pt x="12643" y="8740"/>
                    <a:pt x="12410" y="7339"/>
                  </a:cubicBezTo>
                  <a:cubicBezTo>
                    <a:pt x="12235" y="6146"/>
                    <a:pt x="9015" y="6070"/>
                    <a:pt x="8195" y="6070"/>
                  </a:cubicBezTo>
                  <a:cubicBezTo>
                    <a:pt x="8075" y="6070"/>
                    <a:pt x="8007" y="6072"/>
                    <a:pt x="8007" y="6072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0;p41">
              <a:extLst>
                <a:ext uri="{FF2B5EF4-FFF2-40B4-BE49-F238E27FC236}">
                  <a16:creationId xmlns:a16="http://schemas.microsoft.com/office/drawing/2014/main" id="{DD868628-4439-4FFF-8CF8-AF4DEB9A0FA2}"/>
                </a:ext>
              </a:extLst>
            </p:cNvPr>
            <p:cNvSpPr/>
            <p:nvPr/>
          </p:nvSpPr>
          <p:spPr>
            <a:xfrm>
              <a:off x="5241425" y="3980800"/>
              <a:ext cx="184300" cy="341975"/>
            </a:xfrm>
            <a:custGeom>
              <a:avLst/>
              <a:gdLst/>
              <a:ahLst/>
              <a:cxnLst/>
              <a:rect l="l" t="t" r="r" b="b"/>
              <a:pathLst>
                <a:path w="7372" h="13679" extrusionOk="0">
                  <a:moveTo>
                    <a:pt x="7372" y="0"/>
                  </a:moveTo>
                  <a:lnTo>
                    <a:pt x="0" y="667"/>
                  </a:lnTo>
                  <a:cubicBezTo>
                    <a:pt x="0" y="667"/>
                    <a:pt x="200" y="2602"/>
                    <a:pt x="667" y="5271"/>
                  </a:cubicBezTo>
                  <a:cubicBezTo>
                    <a:pt x="667" y="5271"/>
                    <a:pt x="1201" y="7506"/>
                    <a:pt x="1534" y="8773"/>
                  </a:cubicBezTo>
                  <a:cubicBezTo>
                    <a:pt x="1835" y="10074"/>
                    <a:pt x="2035" y="11375"/>
                    <a:pt x="2168" y="12709"/>
                  </a:cubicBezTo>
                  <a:cubicBezTo>
                    <a:pt x="2532" y="13423"/>
                    <a:pt x="3471" y="13679"/>
                    <a:pt x="4438" y="13679"/>
                  </a:cubicBezTo>
                  <a:cubicBezTo>
                    <a:pt x="5777" y="13679"/>
                    <a:pt x="7172" y="13188"/>
                    <a:pt x="7172" y="12743"/>
                  </a:cubicBezTo>
                  <a:lnTo>
                    <a:pt x="73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1;p41">
              <a:extLst>
                <a:ext uri="{FF2B5EF4-FFF2-40B4-BE49-F238E27FC236}">
                  <a16:creationId xmlns:a16="http://schemas.microsoft.com/office/drawing/2014/main" id="{9A1525A2-9370-4549-9E55-68BDA801AB2F}"/>
                </a:ext>
              </a:extLst>
            </p:cNvPr>
            <p:cNvSpPr/>
            <p:nvPr/>
          </p:nvSpPr>
          <p:spPr>
            <a:xfrm>
              <a:off x="4759400" y="4126725"/>
              <a:ext cx="192675" cy="338650"/>
            </a:xfrm>
            <a:custGeom>
              <a:avLst/>
              <a:gdLst/>
              <a:ahLst/>
              <a:cxnLst/>
              <a:rect l="l" t="t" r="r" b="b"/>
              <a:pathLst>
                <a:path w="7707" h="13546" extrusionOk="0">
                  <a:moveTo>
                    <a:pt x="1" y="1"/>
                  </a:moveTo>
                  <a:lnTo>
                    <a:pt x="334" y="12576"/>
                  </a:lnTo>
                  <a:cubicBezTo>
                    <a:pt x="301" y="12877"/>
                    <a:pt x="1068" y="13510"/>
                    <a:pt x="2469" y="13544"/>
                  </a:cubicBezTo>
                  <a:cubicBezTo>
                    <a:pt x="2522" y="13545"/>
                    <a:pt x="2576" y="13546"/>
                    <a:pt x="2630" y="13546"/>
                  </a:cubicBezTo>
                  <a:cubicBezTo>
                    <a:pt x="3974" y="13546"/>
                    <a:pt x="5641" y="13151"/>
                    <a:pt x="5705" y="12510"/>
                  </a:cubicBezTo>
                  <a:cubicBezTo>
                    <a:pt x="5805" y="11842"/>
                    <a:pt x="7706" y="34"/>
                    <a:pt x="7706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2;p41">
              <a:extLst>
                <a:ext uri="{FF2B5EF4-FFF2-40B4-BE49-F238E27FC236}">
                  <a16:creationId xmlns:a16="http://schemas.microsoft.com/office/drawing/2014/main" id="{1E9C84A7-A735-44F2-9D89-4774BD1E3EF1}"/>
                </a:ext>
              </a:extLst>
            </p:cNvPr>
            <p:cNvSpPr/>
            <p:nvPr/>
          </p:nvSpPr>
          <p:spPr>
            <a:xfrm>
              <a:off x="4753575" y="2535875"/>
              <a:ext cx="676325" cy="1666500"/>
            </a:xfrm>
            <a:custGeom>
              <a:avLst/>
              <a:gdLst/>
              <a:ahLst/>
              <a:cxnLst/>
              <a:rect l="l" t="t" r="r" b="b"/>
              <a:pathLst>
                <a:path w="27053" h="66660" extrusionOk="0">
                  <a:moveTo>
                    <a:pt x="8822" y="1"/>
                  </a:moveTo>
                  <a:cubicBezTo>
                    <a:pt x="4715" y="1"/>
                    <a:pt x="1217" y="1486"/>
                    <a:pt x="1001" y="6460"/>
                  </a:cubicBezTo>
                  <a:cubicBezTo>
                    <a:pt x="867" y="9496"/>
                    <a:pt x="601" y="17535"/>
                    <a:pt x="400" y="24006"/>
                  </a:cubicBezTo>
                  <a:cubicBezTo>
                    <a:pt x="33" y="34981"/>
                    <a:pt x="167" y="43153"/>
                    <a:pt x="100" y="46889"/>
                  </a:cubicBezTo>
                  <a:cubicBezTo>
                    <a:pt x="33" y="50492"/>
                    <a:pt x="0" y="53861"/>
                    <a:pt x="67" y="60566"/>
                  </a:cubicBezTo>
                  <a:cubicBezTo>
                    <a:pt x="100" y="63501"/>
                    <a:pt x="267" y="66003"/>
                    <a:pt x="267" y="66003"/>
                  </a:cubicBezTo>
                  <a:cubicBezTo>
                    <a:pt x="985" y="66488"/>
                    <a:pt x="1939" y="66660"/>
                    <a:pt x="2932" y="66660"/>
                  </a:cubicBezTo>
                  <a:cubicBezTo>
                    <a:pt x="5354" y="66660"/>
                    <a:pt x="8006" y="65636"/>
                    <a:pt x="8006" y="65636"/>
                  </a:cubicBezTo>
                  <a:cubicBezTo>
                    <a:pt x="8006" y="65636"/>
                    <a:pt x="8239" y="62734"/>
                    <a:pt x="8940" y="58664"/>
                  </a:cubicBezTo>
                  <a:cubicBezTo>
                    <a:pt x="10274" y="51526"/>
                    <a:pt x="9674" y="47957"/>
                    <a:pt x="9674" y="47957"/>
                  </a:cubicBezTo>
                  <a:cubicBezTo>
                    <a:pt x="9674" y="47957"/>
                    <a:pt x="9840" y="45655"/>
                    <a:pt x="11175" y="38817"/>
                  </a:cubicBezTo>
                  <a:cubicBezTo>
                    <a:pt x="12075" y="34047"/>
                    <a:pt x="12876" y="28977"/>
                    <a:pt x="12876" y="28977"/>
                  </a:cubicBezTo>
                  <a:cubicBezTo>
                    <a:pt x="12876" y="28977"/>
                    <a:pt x="14544" y="35148"/>
                    <a:pt x="15545" y="39984"/>
                  </a:cubicBezTo>
                  <a:cubicBezTo>
                    <a:pt x="16245" y="43520"/>
                    <a:pt x="16946" y="46823"/>
                    <a:pt x="18280" y="53527"/>
                  </a:cubicBezTo>
                  <a:cubicBezTo>
                    <a:pt x="18880" y="56496"/>
                    <a:pt x="19581" y="59398"/>
                    <a:pt x="20448" y="62267"/>
                  </a:cubicBezTo>
                  <a:cubicBezTo>
                    <a:pt x="21250" y="62693"/>
                    <a:pt x="22160" y="62842"/>
                    <a:pt x="23038" y="62842"/>
                  </a:cubicBezTo>
                  <a:cubicBezTo>
                    <a:pt x="25046" y="62842"/>
                    <a:pt x="26886" y="62067"/>
                    <a:pt x="26886" y="62067"/>
                  </a:cubicBezTo>
                  <a:cubicBezTo>
                    <a:pt x="26886" y="62067"/>
                    <a:pt x="27053" y="57997"/>
                    <a:pt x="27019" y="52894"/>
                  </a:cubicBezTo>
                  <a:cubicBezTo>
                    <a:pt x="26919" y="46322"/>
                    <a:pt x="25518" y="43754"/>
                    <a:pt x="25518" y="43754"/>
                  </a:cubicBezTo>
                  <a:cubicBezTo>
                    <a:pt x="25518" y="43754"/>
                    <a:pt x="24951" y="34881"/>
                    <a:pt x="24684" y="28376"/>
                  </a:cubicBezTo>
                  <a:cubicBezTo>
                    <a:pt x="24284" y="19103"/>
                    <a:pt x="24584" y="10463"/>
                    <a:pt x="22383" y="3258"/>
                  </a:cubicBezTo>
                  <a:cubicBezTo>
                    <a:pt x="22184" y="3199"/>
                    <a:pt x="14848" y="1"/>
                    <a:pt x="8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3;p41">
              <a:extLst>
                <a:ext uri="{FF2B5EF4-FFF2-40B4-BE49-F238E27FC236}">
                  <a16:creationId xmlns:a16="http://schemas.microsoft.com/office/drawing/2014/main" id="{45DD4C12-0453-4B2C-B9A7-E6B5CA3797EC}"/>
                </a:ext>
              </a:extLst>
            </p:cNvPr>
            <p:cNvSpPr/>
            <p:nvPr/>
          </p:nvSpPr>
          <p:spPr>
            <a:xfrm>
              <a:off x="4741900" y="4101700"/>
              <a:ext cx="235175" cy="165450"/>
            </a:xfrm>
            <a:custGeom>
              <a:avLst/>
              <a:gdLst/>
              <a:ahLst/>
              <a:cxnLst/>
              <a:rect l="l" t="t" r="r" b="b"/>
              <a:pathLst>
                <a:path w="9407" h="6618" extrusionOk="0">
                  <a:moveTo>
                    <a:pt x="667" y="1"/>
                  </a:moveTo>
                  <a:cubicBezTo>
                    <a:pt x="67" y="34"/>
                    <a:pt x="0" y="1002"/>
                    <a:pt x="67" y="2002"/>
                  </a:cubicBezTo>
                  <a:cubicBezTo>
                    <a:pt x="167" y="3003"/>
                    <a:pt x="300" y="4838"/>
                    <a:pt x="634" y="5271"/>
                  </a:cubicBezTo>
                  <a:cubicBezTo>
                    <a:pt x="967" y="5738"/>
                    <a:pt x="2202" y="6539"/>
                    <a:pt x="4070" y="6606"/>
                  </a:cubicBezTo>
                  <a:cubicBezTo>
                    <a:pt x="4229" y="6614"/>
                    <a:pt x="4386" y="6618"/>
                    <a:pt x="4542" y="6618"/>
                  </a:cubicBezTo>
                  <a:cubicBezTo>
                    <a:pt x="6251" y="6618"/>
                    <a:pt x="7733" y="6144"/>
                    <a:pt x="8039" y="5838"/>
                  </a:cubicBezTo>
                  <a:cubicBezTo>
                    <a:pt x="8373" y="5505"/>
                    <a:pt x="8673" y="4171"/>
                    <a:pt x="9007" y="2670"/>
                  </a:cubicBezTo>
                  <a:cubicBezTo>
                    <a:pt x="9340" y="1168"/>
                    <a:pt x="9407" y="535"/>
                    <a:pt x="8906" y="401"/>
                  </a:cubicBezTo>
                  <a:lnTo>
                    <a:pt x="8806" y="1202"/>
                  </a:lnTo>
                  <a:cubicBezTo>
                    <a:pt x="8806" y="1202"/>
                    <a:pt x="8005" y="2003"/>
                    <a:pt x="4893" y="2003"/>
                  </a:cubicBezTo>
                  <a:cubicBezTo>
                    <a:pt x="4831" y="2003"/>
                    <a:pt x="4768" y="2003"/>
                    <a:pt x="4703" y="2002"/>
                  </a:cubicBezTo>
                  <a:cubicBezTo>
                    <a:pt x="1468" y="1936"/>
                    <a:pt x="701" y="935"/>
                    <a:pt x="701" y="935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4;p41">
              <a:extLst>
                <a:ext uri="{FF2B5EF4-FFF2-40B4-BE49-F238E27FC236}">
                  <a16:creationId xmlns:a16="http://schemas.microsoft.com/office/drawing/2014/main" id="{B8C788B8-E559-4960-9173-FD8C756F1D1E}"/>
                </a:ext>
              </a:extLst>
            </p:cNvPr>
            <p:cNvSpPr/>
            <p:nvPr/>
          </p:nvSpPr>
          <p:spPr>
            <a:xfrm>
              <a:off x="5220575" y="3965775"/>
              <a:ext cx="229350" cy="166450"/>
            </a:xfrm>
            <a:custGeom>
              <a:avLst/>
              <a:gdLst/>
              <a:ahLst/>
              <a:cxnLst/>
              <a:rect l="l" t="t" r="r" b="b"/>
              <a:pathLst>
                <a:path w="9174" h="6658" extrusionOk="0">
                  <a:moveTo>
                    <a:pt x="8273" y="1"/>
                  </a:moveTo>
                  <a:lnTo>
                    <a:pt x="8273" y="768"/>
                  </a:lnTo>
                  <a:cubicBezTo>
                    <a:pt x="8273" y="768"/>
                    <a:pt x="7906" y="1635"/>
                    <a:pt x="4703" y="1935"/>
                  </a:cubicBezTo>
                  <a:cubicBezTo>
                    <a:pt x="4262" y="1972"/>
                    <a:pt x="3866" y="1988"/>
                    <a:pt x="3513" y="1988"/>
                  </a:cubicBezTo>
                  <a:cubicBezTo>
                    <a:pt x="1304" y="1988"/>
                    <a:pt x="734" y="1368"/>
                    <a:pt x="734" y="1368"/>
                  </a:cubicBezTo>
                  <a:lnTo>
                    <a:pt x="534" y="434"/>
                  </a:lnTo>
                  <a:cubicBezTo>
                    <a:pt x="0" y="534"/>
                    <a:pt x="200" y="1302"/>
                    <a:pt x="400" y="2302"/>
                  </a:cubicBezTo>
                  <a:cubicBezTo>
                    <a:pt x="601" y="3303"/>
                    <a:pt x="934" y="5271"/>
                    <a:pt x="1301" y="5705"/>
                  </a:cubicBezTo>
                  <a:cubicBezTo>
                    <a:pt x="1663" y="6127"/>
                    <a:pt x="2406" y="6658"/>
                    <a:pt x="3973" y="6658"/>
                  </a:cubicBezTo>
                  <a:cubicBezTo>
                    <a:pt x="4140" y="6658"/>
                    <a:pt x="4317" y="6652"/>
                    <a:pt x="4503" y="6639"/>
                  </a:cubicBezTo>
                  <a:cubicBezTo>
                    <a:pt x="6405" y="6505"/>
                    <a:pt x="8073" y="5805"/>
                    <a:pt x="8373" y="5471"/>
                  </a:cubicBezTo>
                  <a:cubicBezTo>
                    <a:pt x="8673" y="5138"/>
                    <a:pt x="8806" y="3803"/>
                    <a:pt x="9007" y="2202"/>
                  </a:cubicBezTo>
                  <a:cubicBezTo>
                    <a:pt x="9173" y="635"/>
                    <a:pt x="8940" y="134"/>
                    <a:pt x="8273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5;p41">
              <a:extLst>
                <a:ext uri="{FF2B5EF4-FFF2-40B4-BE49-F238E27FC236}">
                  <a16:creationId xmlns:a16="http://schemas.microsoft.com/office/drawing/2014/main" id="{9CC0E2EE-B9AB-4C02-87D8-988369C5A559}"/>
                </a:ext>
              </a:extLst>
            </p:cNvPr>
            <p:cNvSpPr/>
            <p:nvPr/>
          </p:nvSpPr>
          <p:spPr>
            <a:xfrm>
              <a:off x="4468425" y="4547775"/>
              <a:ext cx="483650" cy="101900"/>
            </a:xfrm>
            <a:custGeom>
              <a:avLst/>
              <a:gdLst/>
              <a:ahLst/>
              <a:cxnLst/>
              <a:rect l="l" t="t" r="r" b="b"/>
              <a:pathLst>
                <a:path w="19346" h="4076" extrusionOk="0">
                  <a:moveTo>
                    <a:pt x="268" y="1"/>
                  </a:moveTo>
                  <a:cubicBezTo>
                    <a:pt x="0" y="1"/>
                    <a:pt x="35" y="851"/>
                    <a:pt x="131" y="1205"/>
                  </a:cubicBezTo>
                  <a:cubicBezTo>
                    <a:pt x="231" y="1572"/>
                    <a:pt x="1432" y="2806"/>
                    <a:pt x="3601" y="3273"/>
                  </a:cubicBezTo>
                  <a:cubicBezTo>
                    <a:pt x="4377" y="3440"/>
                    <a:pt x="5247" y="3496"/>
                    <a:pt x="6104" y="3496"/>
                  </a:cubicBezTo>
                  <a:cubicBezTo>
                    <a:pt x="7641" y="3496"/>
                    <a:pt x="9136" y="3316"/>
                    <a:pt x="9972" y="3273"/>
                  </a:cubicBezTo>
                  <a:cubicBezTo>
                    <a:pt x="10005" y="3272"/>
                    <a:pt x="10039" y="3272"/>
                    <a:pt x="10073" y="3272"/>
                  </a:cubicBezTo>
                  <a:cubicBezTo>
                    <a:pt x="11383" y="3272"/>
                    <a:pt x="13472" y="3878"/>
                    <a:pt x="14675" y="4040"/>
                  </a:cubicBezTo>
                  <a:cubicBezTo>
                    <a:pt x="14859" y="4064"/>
                    <a:pt x="15064" y="4076"/>
                    <a:pt x="15282" y="4076"/>
                  </a:cubicBezTo>
                  <a:cubicBezTo>
                    <a:pt x="16576" y="4076"/>
                    <a:pt x="18351" y="3672"/>
                    <a:pt x="18978" y="3073"/>
                  </a:cubicBezTo>
                  <a:cubicBezTo>
                    <a:pt x="19245" y="2773"/>
                    <a:pt x="19345" y="2406"/>
                    <a:pt x="19278" y="2039"/>
                  </a:cubicBezTo>
                  <a:cubicBezTo>
                    <a:pt x="19245" y="1205"/>
                    <a:pt x="19178" y="1038"/>
                    <a:pt x="19078" y="1038"/>
                  </a:cubicBezTo>
                  <a:lnTo>
                    <a:pt x="298" y="4"/>
                  </a:lnTo>
                  <a:cubicBezTo>
                    <a:pt x="288" y="2"/>
                    <a:pt x="277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6;p41">
              <a:extLst>
                <a:ext uri="{FF2B5EF4-FFF2-40B4-BE49-F238E27FC236}">
                  <a16:creationId xmlns:a16="http://schemas.microsoft.com/office/drawing/2014/main" id="{DACF6FC7-6C45-4B89-B821-4A96D346E338}"/>
                </a:ext>
              </a:extLst>
            </p:cNvPr>
            <p:cNvSpPr/>
            <p:nvPr/>
          </p:nvSpPr>
          <p:spPr>
            <a:xfrm>
              <a:off x="4474200" y="4326875"/>
              <a:ext cx="472025" cy="299500"/>
            </a:xfrm>
            <a:custGeom>
              <a:avLst/>
              <a:gdLst/>
              <a:ahLst/>
              <a:cxnLst/>
              <a:rect l="l" t="t" r="r" b="b"/>
              <a:pathLst>
                <a:path w="18881" h="11980" extrusionOk="0">
                  <a:moveTo>
                    <a:pt x="17780" y="0"/>
                  </a:moveTo>
                  <a:lnTo>
                    <a:pt x="17613" y="1168"/>
                  </a:lnTo>
                  <a:cubicBezTo>
                    <a:pt x="17380" y="1401"/>
                    <a:pt x="16679" y="1501"/>
                    <a:pt x="16412" y="1702"/>
                  </a:cubicBezTo>
                  <a:cubicBezTo>
                    <a:pt x="15778" y="2102"/>
                    <a:pt x="15678" y="3003"/>
                    <a:pt x="15512" y="3736"/>
                  </a:cubicBezTo>
                  <a:cubicBezTo>
                    <a:pt x="15445" y="3903"/>
                    <a:pt x="15411" y="4070"/>
                    <a:pt x="15278" y="4237"/>
                  </a:cubicBezTo>
                  <a:cubicBezTo>
                    <a:pt x="15156" y="4387"/>
                    <a:pt x="15053" y="4448"/>
                    <a:pt x="14965" y="4448"/>
                  </a:cubicBezTo>
                  <a:cubicBezTo>
                    <a:pt x="14645" y="4448"/>
                    <a:pt x="14537" y="3631"/>
                    <a:pt x="14511" y="3369"/>
                  </a:cubicBezTo>
                  <a:cubicBezTo>
                    <a:pt x="14444" y="2869"/>
                    <a:pt x="14411" y="2302"/>
                    <a:pt x="14044" y="2035"/>
                  </a:cubicBezTo>
                  <a:cubicBezTo>
                    <a:pt x="13677" y="1768"/>
                    <a:pt x="13243" y="1602"/>
                    <a:pt x="12776" y="1602"/>
                  </a:cubicBezTo>
                  <a:cubicBezTo>
                    <a:pt x="12376" y="1568"/>
                    <a:pt x="11842" y="1602"/>
                    <a:pt x="11575" y="1201"/>
                  </a:cubicBezTo>
                  <a:lnTo>
                    <a:pt x="11542" y="434"/>
                  </a:lnTo>
                  <a:cubicBezTo>
                    <a:pt x="11499" y="430"/>
                    <a:pt x="11453" y="428"/>
                    <a:pt x="11405" y="428"/>
                  </a:cubicBezTo>
                  <a:cubicBezTo>
                    <a:pt x="11048" y="428"/>
                    <a:pt x="10596" y="544"/>
                    <a:pt x="10508" y="868"/>
                  </a:cubicBezTo>
                  <a:cubicBezTo>
                    <a:pt x="10441" y="1068"/>
                    <a:pt x="10408" y="1268"/>
                    <a:pt x="10441" y="1435"/>
                  </a:cubicBezTo>
                  <a:cubicBezTo>
                    <a:pt x="10508" y="1968"/>
                    <a:pt x="10575" y="2569"/>
                    <a:pt x="10708" y="3103"/>
                  </a:cubicBezTo>
                  <a:cubicBezTo>
                    <a:pt x="10842" y="3536"/>
                    <a:pt x="10875" y="3937"/>
                    <a:pt x="10908" y="4370"/>
                  </a:cubicBezTo>
                  <a:lnTo>
                    <a:pt x="10908" y="4604"/>
                  </a:lnTo>
                  <a:cubicBezTo>
                    <a:pt x="10842" y="4770"/>
                    <a:pt x="10675" y="4937"/>
                    <a:pt x="10508" y="5071"/>
                  </a:cubicBezTo>
                  <a:cubicBezTo>
                    <a:pt x="9841" y="5404"/>
                    <a:pt x="9074" y="5571"/>
                    <a:pt x="8340" y="5571"/>
                  </a:cubicBezTo>
                  <a:cubicBezTo>
                    <a:pt x="8130" y="5584"/>
                    <a:pt x="7924" y="5589"/>
                    <a:pt x="7721" y="5589"/>
                  </a:cubicBezTo>
                  <a:cubicBezTo>
                    <a:pt x="6860" y="5589"/>
                    <a:pt x="6036" y="5492"/>
                    <a:pt x="5037" y="5438"/>
                  </a:cubicBezTo>
                  <a:cubicBezTo>
                    <a:pt x="4911" y="5430"/>
                    <a:pt x="4784" y="5426"/>
                    <a:pt x="4657" y="5426"/>
                  </a:cubicBezTo>
                  <a:cubicBezTo>
                    <a:pt x="3651" y="5426"/>
                    <a:pt x="2654" y="5660"/>
                    <a:pt x="1735" y="6105"/>
                  </a:cubicBezTo>
                  <a:cubicBezTo>
                    <a:pt x="601" y="6672"/>
                    <a:pt x="0" y="7839"/>
                    <a:pt x="67" y="9040"/>
                  </a:cubicBezTo>
                  <a:cubicBezTo>
                    <a:pt x="534" y="9807"/>
                    <a:pt x="1201" y="10441"/>
                    <a:pt x="2035" y="10842"/>
                  </a:cubicBezTo>
                  <a:cubicBezTo>
                    <a:pt x="3069" y="11242"/>
                    <a:pt x="4170" y="11442"/>
                    <a:pt x="5271" y="11542"/>
                  </a:cubicBezTo>
                  <a:cubicBezTo>
                    <a:pt x="5551" y="11571"/>
                    <a:pt x="5857" y="11582"/>
                    <a:pt x="6176" y="11582"/>
                  </a:cubicBezTo>
                  <a:cubicBezTo>
                    <a:pt x="7338" y="11582"/>
                    <a:pt x="8687" y="11428"/>
                    <a:pt x="9707" y="11375"/>
                  </a:cubicBezTo>
                  <a:cubicBezTo>
                    <a:pt x="9839" y="11371"/>
                    <a:pt x="9971" y="11369"/>
                    <a:pt x="10104" y="11369"/>
                  </a:cubicBezTo>
                  <a:cubicBezTo>
                    <a:pt x="11053" y="11369"/>
                    <a:pt x="12036" y="11475"/>
                    <a:pt x="12943" y="11709"/>
                  </a:cubicBezTo>
                  <a:cubicBezTo>
                    <a:pt x="13795" y="11879"/>
                    <a:pt x="14508" y="11980"/>
                    <a:pt x="15201" y="11980"/>
                  </a:cubicBezTo>
                  <a:cubicBezTo>
                    <a:pt x="15865" y="11980"/>
                    <a:pt x="16512" y="11888"/>
                    <a:pt x="17246" y="11675"/>
                  </a:cubicBezTo>
                  <a:cubicBezTo>
                    <a:pt x="17847" y="11509"/>
                    <a:pt x="18547" y="11175"/>
                    <a:pt x="18781" y="10541"/>
                  </a:cubicBezTo>
                  <a:cubicBezTo>
                    <a:pt x="18881" y="9674"/>
                    <a:pt x="18847" y="8773"/>
                    <a:pt x="18614" y="7939"/>
                  </a:cubicBezTo>
                  <a:cubicBezTo>
                    <a:pt x="18580" y="7773"/>
                    <a:pt x="18580" y="7606"/>
                    <a:pt x="18547" y="7439"/>
                  </a:cubicBezTo>
                  <a:cubicBezTo>
                    <a:pt x="18514" y="7272"/>
                    <a:pt x="18447" y="7039"/>
                    <a:pt x="18380" y="6839"/>
                  </a:cubicBezTo>
                  <a:cubicBezTo>
                    <a:pt x="18280" y="6505"/>
                    <a:pt x="18280" y="6171"/>
                    <a:pt x="18247" y="5871"/>
                  </a:cubicBezTo>
                  <a:cubicBezTo>
                    <a:pt x="18247" y="5738"/>
                    <a:pt x="18180" y="5438"/>
                    <a:pt x="18080" y="5071"/>
                  </a:cubicBezTo>
                  <a:cubicBezTo>
                    <a:pt x="18113" y="4704"/>
                    <a:pt x="18180" y="4370"/>
                    <a:pt x="18247" y="4003"/>
                  </a:cubicBezTo>
                  <a:cubicBezTo>
                    <a:pt x="18347" y="3670"/>
                    <a:pt x="18414" y="3369"/>
                    <a:pt x="18447" y="3103"/>
                  </a:cubicBezTo>
                  <a:cubicBezTo>
                    <a:pt x="18580" y="2669"/>
                    <a:pt x="18680" y="2202"/>
                    <a:pt x="18714" y="1735"/>
                  </a:cubicBezTo>
                  <a:cubicBezTo>
                    <a:pt x="18747" y="1368"/>
                    <a:pt x="18680" y="934"/>
                    <a:pt x="18547" y="567"/>
                  </a:cubicBezTo>
                  <a:cubicBezTo>
                    <a:pt x="18380" y="267"/>
                    <a:pt x="18080" y="67"/>
                    <a:pt x="17780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7;p41">
              <a:extLst>
                <a:ext uri="{FF2B5EF4-FFF2-40B4-BE49-F238E27FC236}">
                  <a16:creationId xmlns:a16="http://schemas.microsoft.com/office/drawing/2014/main" id="{2149C8A1-F57D-4C81-AB0B-F04081EA7C6E}"/>
                </a:ext>
              </a:extLst>
            </p:cNvPr>
            <p:cNvSpPr/>
            <p:nvPr/>
          </p:nvSpPr>
          <p:spPr>
            <a:xfrm>
              <a:off x="4666825" y="4455300"/>
              <a:ext cx="61750" cy="75400"/>
            </a:xfrm>
            <a:custGeom>
              <a:avLst/>
              <a:gdLst/>
              <a:ahLst/>
              <a:cxnLst/>
              <a:rect l="l" t="t" r="r" b="b"/>
              <a:pathLst>
                <a:path w="2470" h="3016" extrusionOk="0">
                  <a:moveTo>
                    <a:pt x="2138" y="1"/>
                  </a:moveTo>
                  <a:cubicBezTo>
                    <a:pt x="1749" y="1"/>
                    <a:pt x="1365" y="134"/>
                    <a:pt x="1002" y="367"/>
                  </a:cubicBezTo>
                  <a:cubicBezTo>
                    <a:pt x="501" y="968"/>
                    <a:pt x="168" y="1768"/>
                    <a:pt x="1" y="2569"/>
                  </a:cubicBezTo>
                  <a:cubicBezTo>
                    <a:pt x="17" y="2873"/>
                    <a:pt x="286" y="3016"/>
                    <a:pt x="559" y="3016"/>
                  </a:cubicBezTo>
                  <a:cubicBezTo>
                    <a:pt x="854" y="3016"/>
                    <a:pt x="1152" y="2848"/>
                    <a:pt x="1135" y="2536"/>
                  </a:cubicBezTo>
                  <a:cubicBezTo>
                    <a:pt x="1235" y="1568"/>
                    <a:pt x="1702" y="634"/>
                    <a:pt x="2469" y="34"/>
                  </a:cubicBezTo>
                  <a:cubicBezTo>
                    <a:pt x="2359" y="12"/>
                    <a:pt x="2248" y="1"/>
                    <a:pt x="2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8;p41">
              <a:extLst>
                <a:ext uri="{FF2B5EF4-FFF2-40B4-BE49-F238E27FC236}">
                  <a16:creationId xmlns:a16="http://schemas.microsoft.com/office/drawing/2014/main" id="{E5F58622-FC83-4E57-A8B1-B354390B36E2}"/>
                </a:ext>
              </a:extLst>
            </p:cNvPr>
            <p:cNvSpPr/>
            <p:nvPr/>
          </p:nvSpPr>
          <p:spPr>
            <a:xfrm>
              <a:off x="4613025" y="4460775"/>
              <a:ext cx="54675" cy="65550"/>
            </a:xfrm>
            <a:custGeom>
              <a:avLst/>
              <a:gdLst/>
              <a:ahLst/>
              <a:cxnLst/>
              <a:rect l="l" t="t" r="r" b="b"/>
              <a:pathLst>
                <a:path w="2187" h="2622" extrusionOk="0">
                  <a:moveTo>
                    <a:pt x="1723" y="0"/>
                  </a:moveTo>
                  <a:cubicBezTo>
                    <a:pt x="1544" y="0"/>
                    <a:pt x="1352" y="45"/>
                    <a:pt x="1219" y="148"/>
                  </a:cubicBezTo>
                  <a:cubicBezTo>
                    <a:pt x="185" y="749"/>
                    <a:pt x="18" y="2250"/>
                    <a:pt x="18" y="2250"/>
                  </a:cubicBezTo>
                  <a:cubicBezTo>
                    <a:pt x="1" y="2496"/>
                    <a:pt x="271" y="2622"/>
                    <a:pt x="530" y="2622"/>
                  </a:cubicBezTo>
                  <a:cubicBezTo>
                    <a:pt x="762" y="2622"/>
                    <a:pt x="985" y="2521"/>
                    <a:pt x="985" y="2317"/>
                  </a:cubicBezTo>
                  <a:cubicBezTo>
                    <a:pt x="1152" y="1483"/>
                    <a:pt x="1553" y="715"/>
                    <a:pt x="2186" y="182"/>
                  </a:cubicBezTo>
                  <a:cubicBezTo>
                    <a:pt x="2149" y="70"/>
                    <a:pt x="1947" y="0"/>
                    <a:pt x="17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9;p41">
              <a:extLst>
                <a:ext uri="{FF2B5EF4-FFF2-40B4-BE49-F238E27FC236}">
                  <a16:creationId xmlns:a16="http://schemas.microsoft.com/office/drawing/2014/main" id="{DEBA3E94-BE59-4A73-897E-E925FD8B7847}"/>
                </a:ext>
              </a:extLst>
            </p:cNvPr>
            <p:cNvSpPr/>
            <p:nvPr/>
          </p:nvSpPr>
          <p:spPr>
            <a:xfrm>
              <a:off x="4467525" y="4452250"/>
              <a:ext cx="165975" cy="154850"/>
            </a:xfrm>
            <a:custGeom>
              <a:avLst/>
              <a:gdLst/>
              <a:ahLst/>
              <a:cxnLst/>
              <a:rect l="l" t="t" r="r" b="b"/>
              <a:pathLst>
                <a:path w="6639" h="6194" extrusionOk="0">
                  <a:moveTo>
                    <a:pt x="5025" y="1"/>
                  </a:moveTo>
                  <a:cubicBezTo>
                    <a:pt x="4840" y="1"/>
                    <a:pt x="4634" y="8"/>
                    <a:pt x="4404" y="22"/>
                  </a:cubicBezTo>
                  <a:cubicBezTo>
                    <a:pt x="2569" y="89"/>
                    <a:pt x="1468" y="689"/>
                    <a:pt x="701" y="1557"/>
                  </a:cubicBezTo>
                  <a:cubicBezTo>
                    <a:pt x="201" y="2224"/>
                    <a:pt x="1" y="3091"/>
                    <a:pt x="167" y="3925"/>
                  </a:cubicBezTo>
                  <a:cubicBezTo>
                    <a:pt x="334" y="4325"/>
                    <a:pt x="568" y="4592"/>
                    <a:pt x="868" y="4859"/>
                  </a:cubicBezTo>
                  <a:cubicBezTo>
                    <a:pt x="1668" y="5560"/>
                    <a:pt x="2636" y="6060"/>
                    <a:pt x="3703" y="6193"/>
                  </a:cubicBezTo>
                  <a:cubicBezTo>
                    <a:pt x="3536" y="5026"/>
                    <a:pt x="3637" y="3825"/>
                    <a:pt x="3970" y="2658"/>
                  </a:cubicBezTo>
                  <a:cubicBezTo>
                    <a:pt x="4504" y="1056"/>
                    <a:pt x="5605" y="389"/>
                    <a:pt x="6105" y="389"/>
                  </a:cubicBezTo>
                  <a:lnTo>
                    <a:pt x="6639" y="423"/>
                  </a:lnTo>
                  <a:cubicBezTo>
                    <a:pt x="6639" y="423"/>
                    <a:pt x="6507" y="1"/>
                    <a:pt x="50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0;p41">
              <a:extLst>
                <a:ext uri="{FF2B5EF4-FFF2-40B4-BE49-F238E27FC236}">
                  <a16:creationId xmlns:a16="http://schemas.microsoft.com/office/drawing/2014/main" id="{93D06FE2-7FB5-4288-B525-862BE1B8ABD2}"/>
                </a:ext>
              </a:extLst>
            </p:cNvPr>
            <p:cNvSpPr/>
            <p:nvPr/>
          </p:nvSpPr>
          <p:spPr>
            <a:xfrm>
              <a:off x="5143000" y="4142400"/>
              <a:ext cx="304425" cy="271825"/>
            </a:xfrm>
            <a:custGeom>
              <a:avLst/>
              <a:gdLst/>
              <a:ahLst/>
              <a:cxnLst/>
              <a:rect l="l" t="t" r="r" b="b"/>
              <a:pathLst>
                <a:path w="12177" h="10873" extrusionOk="0">
                  <a:moveTo>
                    <a:pt x="1880" y="1"/>
                  </a:moveTo>
                  <a:cubicBezTo>
                    <a:pt x="1612" y="1"/>
                    <a:pt x="1377" y="42"/>
                    <a:pt x="1202" y="141"/>
                  </a:cubicBezTo>
                  <a:cubicBezTo>
                    <a:pt x="168" y="741"/>
                    <a:pt x="1" y="1442"/>
                    <a:pt x="501" y="2976"/>
                  </a:cubicBezTo>
                  <a:cubicBezTo>
                    <a:pt x="701" y="3643"/>
                    <a:pt x="1002" y="4244"/>
                    <a:pt x="1402" y="4778"/>
                  </a:cubicBezTo>
                  <a:cubicBezTo>
                    <a:pt x="2169" y="5712"/>
                    <a:pt x="3036" y="6078"/>
                    <a:pt x="3970" y="6812"/>
                  </a:cubicBezTo>
                  <a:cubicBezTo>
                    <a:pt x="5505" y="8113"/>
                    <a:pt x="6305" y="9081"/>
                    <a:pt x="7373" y="10148"/>
                  </a:cubicBezTo>
                  <a:cubicBezTo>
                    <a:pt x="7869" y="10625"/>
                    <a:pt x="8703" y="10873"/>
                    <a:pt x="9520" y="10873"/>
                  </a:cubicBezTo>
                  <a:cubicBezTo>
                    <a:pt x="10131" y="10873"/>
                    <a:pt x="10733" y="10734"/>
                    <a:pt x="11176" y="10448"/>
                  </a:cubicBezTo>
                  <a:cubicBezTo>
                    <a:pt x="11376" y="10315"/>
                    <a:pt x="11542" y="10181"/>
                    <a:pt x="11676" y="10048"/>
                  </a:cubicBezTo>
                  <a:cubicBezTo>
                    <a:pt x="12176" y="9581"/>
                    <a:pt x="12176" y="8480"/>
                    <a:pt x="12143" y="8113"/>
                  </a:cubicBezTo>
                  <a:cubicBezTo>
                    <a:pt x="12043" y="7580"/>
                    <a:pt x="11876" y="6912"/>
                    <a:pt x="11809" y="6345"/>
                  </a:cubicBezTo>
                  <a:cubicBezTo>
                    <a:pt x="11576" y="5278"/>
                    <a:pt x="11709" y="3110"/>
                    <a:pt x="11809" y="1909"/>
                  </a:cubicBezTo>
                  <a:cubicBezTo>
                    <a:pt x="11876" y="1242"/>
                    <a:pt x="11509" y="1075"/>
                    <a:pt x="11176" y="1075"/>
                  </a:cubicBezTo>
                  <a:lnTo>
                    <a:pt x="11176" y="1775"/>
                  </a:lnTo>
                  <a:cubicBezTo>
                    <a:pt x="11176" y="1775"/>
                    <a:pt x="11142" y="2109"/>
                    <a:pt x="10608" y="2409"/>
                  </a:cubicBezTo>
                  <a:cubicBezTo>
                    <a:pt x="9614" y="2851"/>
                    <a:pt x="8550" y="3110"/>
                    <a:pt x="7475" y="3110"/>
                  </a:cubicBezTo>
                  <a:cubicBezTo>
                    <a:pt x="7252" y="3110"/>
                    <a:pt x="7029" y="3099"/>
                    <a:pt x="6806" y="3076"/>
                  </a:cubicBezTo>
                  <a:cubicBezTo>
                    <a:pt x="6305" y="2976"/>
                    <a:pt x="5638" y="2809"/>
                    <a:pt x="5471" y="2276"/>
                  </a:cubicBezTo>
                  <a:cubicBezTo>
                    <a:pt x="5438" y="2076"/>
                    <a:pt x="5305" y="1575"/>
                    <a:pt x="5305" y="1575"/>
                  </a:cubicBezTo>
                  <a:lnTo>
                    <a:pt x="5138" y="908"/>
                  </a:lnTo>
                  <a:cubicBezTo>
                    <a:pt x="5138" y="908"/>
                    <a:pt x="3141" y="1"/>
                    <a:pt x="1880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1;p41">
              <a:extLst>
                <a:ext uri="{FF2B5EF4-FFF2-40B4-BE49-F238E27FC236}">
                  <a16:creationId xmlns:a16="http://schemas.microsoft.com/office/drawing/2014/main" id="{9FDD23E9-A3D5-4DCB-ADCC-487062D280F7}"/>
                </a:ext>
              </a:extLst>
            </p:cNvPr>
            <p:cNvSpPr/>
            <p:nvPr/>
          </p:nvSpPr>
          <p:spPr>
            <a:xfrm>
              <a:off x="5222800" y="4180925"/>
              <a:ext cx="57825" cy="69475"/>
            </a:xfrm>
            <a:custGeom>
              <a:avLst/>
              <a:gdLst/>
              <a:ahLst/>
              <a:cxnLst/>
              <a:rect l="l" t="t" r="r" b="b"/>
              <a:pathLst>
                <a:path w="2313" h="2779" extrusionOk="0">
                  <a:moveTo>
                    <a:pt x="2113" y="1"/>
                  </a:moveTo>
                  <a:cubicBezTo>
                    <a:pt x="1145" y="401"/>
                    <a:pt x="445" y="1235"/>
                    <a:pt x="111" y="2202"/>
                  </a:cubicBezTo>
                  <a:cubicBezTo>
                    <a:pt x="1" y="2534"/>
                    <a:pt x="257" y="2778"/>
                    <a:pt x="539" y="2778"/>
                  </a:cubicBezTo>
                  <a:cubicBezTo>
                    <a:pt x="683" y="2778"/>
                    <a:pt x="833" y="2715"/>
                    <a:pt x="945" y="2569"/>
                  </a:cubicBezTo>
                  <a:cubicBezTo>
                    <a:pt x="1179" y="1869"/>
                    <a:pt x="1646" y="1235"/>
                    <a:pt x="2313" y="768"/>
                  </a:cubicBezTo>
                  <a:cubicBezTo>
                    <a:pt x="2279" y="535"/>
                    <a:pt x="2179" y="268"/>
                    <a:pt x="2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;p41">
              <a:extLst>
                <a:ext uri="{FF2B5EF4-FFF2-40B4-BE49-F238E27FC236}">
                  <a16:creationId xmlns:a16="http://schemas.microsoft.com/office/drawing/2014/main" id="{90844B72-C932-4F7B-A382-369BD5A2C368}"/>
                </a:ext>
              </a:extLst>
            </p:cNvPr>
            <p:cNvSpPr/>
            <p:nvPr/>
          </p:nvSpPr>
          <p:spPr>
            <a:xfrm>
              <a:off x="5260075" y="4218450"/>
              <a:ext cx="31400" cy="47900"/>
            </a:xfrm>
            <a:custGeom>
              <a:avLst/>
              <a:gdLst/>
              <a:ahLst/>
              <a:cxnLst/>
              <a:rect l="l" t="t" r="r" b="b"/>
              <a:pathLst>
                <a:path w="1256" h="1916" extrusionOk="0">
                  <a:moveTo>
                    <a:pt x="955" y="1"/>
                  </a:moveTo>
                  <a:cubicBezTo>
                    <a:pt x="588" y="401"/>
                    <a:pt x="288" y="868"/>
                    <a:pt x="88" y="1402"/>
                  </a:cubicBezTo>
                  <a:cubicBezTo>
                    <a:pt x="0" y="1710"/>
                    <a:pt x="260" y="1916"/>
                    <a:pt x="543" y="1916"/>
                  </a:cubicBezTo>
                  <a:cubicBezTo>
                    <a:pt x="689" y="1916"/>
                    <a:pt x="841" y="1861"/>
                    <a:pt x="955" y="1736"/>
                  </a:cubicBezTo>
                  <a:cubicBezTo>
                    <a:pt x="1022" y="1535"/>
                    <a:pt x="1122" y="1335"/>
                    <a:pt x="1255" y="1102"/>
                  </a:cubicBezTo>
                  <a:cubicBezTo>
                    <a:pt x="1155" y="768"/>
                    <a:pt x="1089" y="401"/>
                    <a:pt x="9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3;p41">
              <a:extLst>
                <a:ext uri="{FF2B5EF4-FFF2-40B4-BE49-F238E27FC236}">
                  <a16:creationId xmlns:a16="http://schemas.microsoft.com/office/drawing/2014/main" id="{B11159BC-CCA4-4719-A9DC-C91A2BBF0A57}"/>
                </a:ext>
              </a:extLst>
            </p:cNvPr>
            <p:cNvSpPr/>
            <p:nvPr/>
          </p:nvSpPr>
          <p:spPr>
            <a:xfrm>
              <a:off x="5135500" y="4133650"/>
              <a:ext cx="135950" cy="129025"/>
            </a:xfrm>
            <a:custGeom>
              <a:avLst/>
              <a:gdLst/>
              <a:ahLst/>
              <a:cxnLst/>
              <a:rect l="l" t="t" r="r" b="b"/>
              <a:pathLst>
                <a:path w="5438" h="5161" extrusionOk="0">
                  <a:moveTo>
                    <a:pt x="2935" y="1"/>
                  </a:moveTo>
                  <a:cubicBezTo>
                    <a:pt x="1854" y="1"/>
                    <a:pt x="1076" y="488"/>
                    <a:pt x="601" y="1325"/>
                  </a:cubicBezTo>
                  <a:cubicBezTo>
                    <a:pt x="1" y="2326"/>
                    <a:pt x="968" y="4661"/>
                    <a:pt x="1769" y="5161"/>
                  </a:cubicBezTo>
                  <a:cubicBezTo>
                    <a:pt x="1769" y="5061"/>
                    <a:pt x="1602" y="2159"/>
                    <a:pt x="5438" y="1258"/>
                  </a:cubicBezTo>
                  <a:cubicBezTo>
                    <a:pt x="5438" y="1258"/>
                    <a:pt x="5338" y="991"/>
                    <a:pt x="5338" y="891"/>
                  </a:cubicBezTo>
                  <a:cubicBezTo>
                    <a:pt x="4837" y="424"/>
                    <a:pt x="4270" y="124"/>
                    <a:pt x="3603" y="57"/>
                  </a:cubicBezTo>
                  <a:cubicBezTo>
                    <a:pt x="3369" y="19"/>
                    <a:pt x="3146" y="1"/>
                    <a:pt x="29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4;p41">
              <a:extLst>
                <a:ext uri="{FF2B5EF4-FFF2-40B4-BE49-F238E27FC236}">
                  <a16:creationId xmlns:a16="http://schemas.microsoft.com/office/drawing/2014/main" id="{6FDAAC56-FC6F-4FD1-96D5-8BB138AA9E0B}"/>
                </a:ext>
              </a:extLst>
            </p:cNvPr>
            <p:cNvSpPr/>
            <p:nvPr/>
          </p:nvSpPr>
          <p:spPr>
            <a:xfrm>
              <a:off x="3963825" y="1770325"/>
              <a:ext cx="1295125" cy="418100"/>
            </a:xfrm>
            <a:custGeom>
              <a:avLst/>
              <a:gdLst/>
              <a:ahLst/>
              <a:cxnLst/>
              <a:rect l="l" t="t" r="r" b="b"/>
              <a:pathLst>
                <a:path w="51805" h="16724" extrusionOk="0">
                  <a:moveTo>
                    <a:pt x="1111" y="0"/>
                  </a:moveTo>
                  <a:cubicBezTo>
                    <a:pt x="874" y="0"/>
                    <a:pt x="670" y="87"/>
                    <a:pt x="501" y="289"/>
                  </a:cubicBezTo>
                  <a:cubicBezTo>
                    <a:pt x="1" y="823"/>
                    <a:pt x="635" y="1757"/>
                    <a:pt x="1802" y="2724"/>
                  </a:cubicBezTo>
                  <a:cubicBezTo>
                    <a:pt x="2436" y="3225"/>
                    <a:pt x="3003" y="3759"/>
                    <a:pt x="3570" y="4392"/>
                  </a:cubicBezTo>
                  <a:cubicBezTo>
                    <a:pt x="3737" y="4592"/>
                    <a:pt x="3437" y="4826"/>
                    <a:pt x="3337" y="4959"/>
                  </a:cubicBezTo>
                  <a:cubicBezTo>
                    <a:pt x="3170" y="5226"/>
                    <a:pt x="2836" y="5660"/>
                    <a:pt x="2903" y="5993"/>
                  </a:cubicBezTo>
                  <a:cubicBezTo>
                    <a:pt x="2936" y="6160"/>
                    <a:pt x="2970" y="6394"/>
                    <a:pt x="2970" y="6561"/>
                  </a:cubicBezTo>
                  <a:cubicBezTo>
                    <a:pt x="2970" y="7028"/>
                    <a:pt x="2503" y="7294"/>
                    <a:pt x="2469" y="7728"/>
                  </a:cubicBezTo>
                  <a:cubicBezTo>
                    <a:pt x="2436" y="8028"/>
                    <a:pt x="2636" y="8295"/>
                    <a:pt x="2636" y="8595"/>
                  </a:cubicBezTo>
                  <a:cubicBezTo>
                    <a:pt x="2636" y="8796"/>
                    <a:pt x="2603" y="8962"/>
                    <a:pt x="2603" y="9196"/>
                  </a:cubicBezTo>
                  <a:cubicBezTo>
                    <a:pt x="2636" y="9563"/>
                    <a:pt x="2903" y="9896"/>
                    <a:pt x="3237" y="10096"/>
                  </a:cubicBezTo>
                  <a:cubicBezTo>
                    <a:pt x="4337" y="10897"/>
                    <a:pt x="5605" y="10997"/>
                    <a:pt x="6839" y="11364"/>
                  </a:cubicBezTo>
                  <a:cubicBezTo>
                    <a:pt x="7907" y="11631"/>
                    <a:pt x="9608" y="11531"/>
                    <a:pt x="10775" y="11731"/>
                  </a:cubicBezTo>
                  <a:cubicBezTo>
                    <a:pt x="11376" y="11864"/>
                    <a:pt x="15078" y="12932"/>
                    <a:pt x="18614" y="14199"/>
                  </a:cubicBezTo>
                  <a:cubicBezTo>
                    <a:pt x="21816" y="15300"/>
                    <a:pt x="24685" y="16201"/>
                    <a:pt x="26320" y="16568"/>
                  </a:cubicBezTo>
                  <a:cubicBezTo>
                    <a:pt x="26790" y="16677"/>
                    <a:pt x="27675" y="16723"/>
                    <a:pt x="28840" y="16723"/>
                  </a:cubicBezTo>
                  <a:cubicBezTo>
                    <a:pt x="35523" y="16723"/>
                    <a:pt x="51443" y="15195"/>
                    <a:pt x="51471" y="15167"/>
                  </a:cubicBezTo>
                  <a:lnTo>
                    <a:pt x="51805" y="7395"/>
                  </a:lnTo>
                  <a:lnTo>
                    <a:pt x="27821" y="9996"/>
                  </a:lnTo>
                  <a:cubicBezTo>
                    <a:pt x="27654" y="9963"/>
                    <a:pt x="18781" y="8128"/>
                    <a:pt x="17180" y="7761"/>
                  </a:cubicBezTo>
                  <a:cubicBezTo>
                    <a:pt x="16313" y="7561"/>
                    <a:pt x="13511" y="6894"/>
                    <a:pt x="13110" y="6661"/>
                  </a:cubicBezTo>
                  <a:cubicBezTo>
                    <a:pt x="12476" y="6294"/>
                    <a:pt x="11976" y="5793"/>
                    <a:pt x="11609" y="5226"/>
                  </a:cubicBezTo>
                  <a:cubicBezTo>
                    <a:pt x="11142" y="4392"/>
                    <a:pt x="10775" y="3558"/>
                    <a:pt x="10508" y="2658"/>
                  </a:cubicBezTo>
                  <a:cubicBezTo>
                    <a:pt x="10342" y="2124"/>
                    <a:pt x="10141" y="1624"/>
                    <a:pt x="9941" y="1090"/>
                  </a:cubicBezTo>
                  <a:cubicBezTo>
                    <a:pt x="9908" y="923"/>
                    <a:pt x="9775" y="756"/>
                    <a:pt x="9641" y="656"/>
                  </a:cubicBezTo>
                  <a:cubicBezTo>
                    <a:pt x="9592" y="644"/>
                    <a:pt x="9535" y="636"/>
                    <a:pt x="9474" y="636"/>
                  </a:cubicBezTo>
                  <a:cubicBezTo>
                    <a:pt x="9370" y="636"/>
                    <a:pt x="9259" y="660"/>
                    <a:pt x="9174" y="723"/>
                  </a:cubicBezTo>
                  <a:cubicBezTo>
                    <a:pt x="9007" y="790"/>
                    <a:pt x="8941" y="923"/>
                    <a:pt x="8841" y="1090"/>
                  </a:cubicBezTo>
                  <a:cubicBezTo>
                    <a:pt x="8640" y="1457"/>
                    <a:pt x="8574" y="1924"/>
                    <a:pt x="8607" y="2324"/>
                  </a:cubicBezTo>
                  <a:cubicBezTo>
                    <a:pt x="8607" y="2758"/>
                    <a:pt x="8674" y="3225"/>
                    <a:pt x="8740" y="3625"/>
                  </a:cubicBezTo>
                  <a:cubicBezTo>
                    <a:pt x="8774" y="3792"/>
                    <a:pt x="8740" y="4059"/>
                    <a:pt x="8640" y="4226"/>
                  </a:cubicBezTo>
                  <a:cubicBezTo>
                    <a:pt x="8568" y="4337"/>
                    <a:pt x="8458" y="4383"/>
                    <a:pt x="8325" y="4383"/>
                  </a:cubicBezTo>
                  <a:cubicBezTo>
                    <a:pt x="7777" y="4383"/>
                    <a:pt x="6840" y="3613"/>
                    <a:pt x="6572" y="3425"/>
                  </a:cubicBezTo>
                  <a:cubicBezTo>
                    <a:pt x="5672" y="2825"/>
                    <a:pt x="4838" y="2157"/>
                    <a:pt x="3970" y="1590"/>
                  </a:cubicBezTo>
                  <a:cubicBezTo>
                    <a:pt x="2798" y="767"/>
                    <a:pt x="1812" y="0"/>
                    <a:pt x="111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5;p41">
              <a:extLst>
                <a:ext uri="{FF2B5EF4-FFF2-40B4-BE49-F238E27FC236}">
                  <a16:creationId xmlns:a16="http://schemas.microsoft.com/office/drawing/2014/main" id="{1119EFF2-3DE9-40CF-BA7B-66007E3B0A5F}"/>
                </a:ext>
              </a:extLst>
            </p:cNvPr>
            <p:cNvSpPr/>
            <p:nvPr/>
          </p:nvSpPr>
          <p:spPr>
            <a:xfrm>
              <a:off x="5228900" y="1932975"/>
              <a:ext cx="172650" cy="346625"/>
            </a:xfrm>
            <a:custGeom>
              <a:avLst/>
              <a:gdLst/>
              <a:ahLst/>
              <a:cxnLst/>
              <a:rect l="l" t="t" r="r" b="b"/>
              <a:pathLst>
                <a:path w="6906" h="13865" extrusionOk="0">
                  <a:moveTo>
                    <a:pt x="1325" y="1"/>
                  </a:moveTo>
                  <a:cubicBezTo>
                    <a:pt x="849" y="1"/>
                    <a:pt x="398" y="38"/>
                    <a:pt x="1" y="88"/>
                  </a:cubicBezTo>
                  <a:lnTo>
                    <a:pt x="5705" y="13864"/>
                  </a:lnTo>
                  <a:cubicBezTo>
                    <a:pt x="5705" y="13864"/>
                    <a:pt x="6872" y="9695"/>
                    <a:pt x="6872" y="7360"/>
                  </a:cubicBezTo>
                  <a:cubicBezTo>
                    <a:pt x="6872" y="5025"/>
                    <a:pt x="6906" y="3557"/>
                    <a:pt x="5505" y="1722"/>
                  </a:cubicBezTo>
                  <a:cubicBezTo>
                    <a:pt x="4426" y="343"/>
                    <a:pt x="2764" y="1"/>
                    <a:pt x="1325" y="1"/>
                  </a:cubicBez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6;p41">
              <a:extLst>
                <a:ext uri="{FF2B5EF4-FFF2-40B4-BE49-F238E27FC236}">
                  <a16:creationId xmlns:a16="http://schemas.microsoft.com/office/drawing/2014/main" id="{BF351117-AD47-423D-BF89-56FF38996527}"/>
                </a:ext>
              </a:extLst>
            </p:cNvPr>
            <p:cNvSpPr/>
            <p:nvPr/>
          </p:nvSpPr>
          <p:spPr>
            <a:xfrm>
              <a:off x="4103925" y="1895975"/>
              <a:ext cx="64250" cy="138550"/>
            </a:xfrm>
            <a:custGeom>
              <a:avLst/>
              <a:gdLst/>
              <a:ahLst/>
              <a:cxnLst/>
              <a:rect l="l" t="t" r="r" b="b"/>
              <a:pathLst>
                <a:path w="2570" h="5542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369" y="100"/>
                    <a:pt x="2169" y="267"/>
                    <a:pt x="2036" y="467"/>
                  </a:cubicBezTo>
                  <a:cubicBezTo>
                    <a:pt x="1902" y="667"/>
                    <a:pt x="1902" y="934"/>
                    <a:pt x="1669" y="934"/>
                  </a:cubicBezTo>
                  <a:cubicBezTo>
                    <a:pt x="1502" y="934"/>
                    <a:pt x="1369" y="901"/>
                    <a:pt x="1202" y="801"/>
                  </a:cubicBezTo>
                  <a:cubicBezTo>
                    <a:pt x="1068" y="734"/>
                    <a:pt x="968" y="634"/>
                    <a:pt x="801" y="601"/>
                  </a:cubicBezTo>
                  <a:cubicBezTo>
                    <a:pt x="735" y="601"/>
                    <a:pt x="701" y="601"/>
                    <a:pt x="701" y="634"/>
                  </a:cubicBezTo>
                  <a:cubicBezTo>
                    <a:pt x="668" y="701"/>
                    <a:pt x="701" y="734"/>
                    <a:pt x="735" y="767"/>
                  </a:cubicBezTo>
                  <a:cubicBezTo>
                    <a:pt x="1068" y="1034"/>
                    <a:pt x="1335" y="1401"/>
                    <a:pt x="1502" y="1768"/>
                  </a:cubicBezTo>
                  <a:cubicBezTo>
                    <a:pt x="1469" y="1760"/>
                    <a:pt x="1444" y="1756"/>
                    <a:pt x="1425" y="1756"/>
                  </a:cubicBezTo>
                  <a:cubicBezTo>
                    <a:pt x="1369" y="1756"/>
                    <a:pt x="1369" y="1793"/>
                    <a:pt x="1369" y="1868"/>
                  </a:cubicBezTo>
                  <a:cubicBezTo>
                    <a:pt x="1369" y="2002"/>
                    <a:pt x="1369" y="2102"/>
                    <a:pt x="1302" y="2202"/>
                  </a:cubicBezTo>
                  <a:cubicBezTo>
                    <a:pt x="1202" y="2268"/>
                    <a:pt x="1068" y="2335"/>
                    <a:pt x="968" y="2335"/>
                  </a:cubicBezTo>
                  <a:cubicBezTo>
                    <a:pt x="835" y="2335"/>
                    <a:pt x="701" y="2335"/>
                    <a:pt x="568" y="2268"/>
                  </a:cubicBezTo>
                  <a:cubicBezTo>
                    <a:pt x="501" y="2268"/>
                    <a:pt x="368" y="2268"/>
                    <a:pt x="334" y="2369"/>
                  </a:cubicBezTo>
                  <a:cubicBezTo>
                    <a:pt x="334" y="2402"/>
                    <a:pt x="334" y="2502"/>
                    <a:pt x="368" y="2535"/>
                  </a:cubicBezTo>
                  <a:cubicBezTo>
                    <a:pt x="535" y="2702"/>
                    <a:pt x="701" y="2836"/>
                    <a:pt x="902" y="3002"/>
                  </a:cubicBezTo>
                  <a:cubicBezTo>
                    <a:pt x="1135" y="3202"/>
                    <a:pt x="1402" y="3569"/>
                    <a:pt x="1168" y="3836"/>
                  </a:cubicBezTo>
                  <a:cubicBezTo>
                    <a:pt x="1029" y="3975"/>
                    <a:pt x="867" y="4045"/>
                    <a:pt x="682" y="4045"/>
                  </a:cubicBezTo>
                  <a:cubicBezTo>
                    <a:pt x="645" y="4045"/>
                    <a:pt x="607" y="4042"/>
                    <a:pt x="568" y="4036"/>
                  </a:cubicBezTo>
                  <a:cubicBezTo>
                    <a:pt x="401" y="4036"/>
                    <a:pt x="234" y="4003"/>
                    <a:pt x="68" y="3936"/>
                  </a:cubicBezTo>
                  <a:cubicBezTo>
                    <a:pt x="34" y="3936"/>
                    <a:pt x="1" y="3936"/>
                    <a:pt x="34" y="4003"/>
                  </a:cubicBezTo>
                  <a:lnTo>
                    <a:pt x="34" y="4036"/>
                  </a:lnTo>
                  <a:cubicBezTo>
                    <a:pt x="301" y="4203"/>
                    <a:pt x="501" y="4370"/>
                    <a:pt x="668" y="4603"/>
                  </a:cubicBezTo>
                  <a:cubicBezTo>
                    <a:pt x="801" y="4737"/>
                    <a:pt x="835" y="4937"/>
                    <a:pt x="801" y="5104"/>
                  </a:cubicBezTo>
                  <a:cubicBezTo>
                    <a:pt x="701" y="5337"/>
                    <a:pt x="368" y="5404"/>
                    <a:pt x="201" y="5437"/>
                  </a:cubicBezTo>
                  <a:lnTo>
                    <a:pt x="134" y="5437"/>
                  </a:lnTo>
                  <a:lnTo>
                    <a:pt x="134" y="5504"/>
                  </a:lnTo>
                  <a:lnTo>
                    <a:pt x="168" y="5504"/>
                  </a:lnTo>
                  <a:cubicBezTo>
                    <a:pt x="201" y="5537"/>
                    <a:pt x="301" y="5537"/>
                    <a:pt x="334" y="5537"/>
                  </a:cubicBezTo>
                  <a:cubicBezTo>
                    <a:pt x="359" y="5540"/>
                    <a:pt x="383" y="5541"/>
                    <a:pt x="407" y="5541"/>
                  </a:cubicBezTo>
                  <a:cubicBezTo>
                    <a:pt x="711" y="5541"/>
                    <a:pt x="973" y="5349"/>
                    <a:pt x="1035" y="5070"/>
                  </a:cubicBezTo>
                  <a:cubicBezTo>
                    <a:pt x="1135" y="4837"/>
                    <a:pt x="1035" y="4503"/>
                    <a:pt x="835" y="4337"/>
                  </a:cubicBezTo>
                  <a:lnTo>
                    <a:pt x="835" y="4337"/>
                  </a:lnTo>
                  <a:cubicBezTo>
                    <a:pt x="866" y="4340"/>
                    <a:pt x="896" y="4342"/>
                    <a:pt x="927" y="4342"/>
                  </a:cubicBezTo>
                  <a:cubicBezTo>
                    <a:pt x="1189" y="4342"/>
                    <a:pt x="1419" y="4216"/>
                    <a:pt x="1569" y="4036"/>
                  </a:cubicBezTo>
                  <a:cubicBezTo>
                    <a:pt x="2002" y="3569"/>
                    <a:pt x="1735" y="3169"/>
                    <a:pt x="1369" y="2836"/>
                  </a:cubicBezTo>
                  <a:cubicBezTo>
                    <a:pt x="1502" y="2769"/>
                    <a:pt x="1635" y="2735"/>
                    <a:pt x="1702" y="2669"/>
                  </a:cubicBezTo>
                  <a:cubicBezTo>
                    <a:pt x="1735" y="3503"/>
                    <a:pt x="2036" y="4337"/>
                    <a:pt x="2536" y="5004"/>
                  </a:cubicBezTo>
                  <a:cubicBezTo>
                    <a:pt x="2202" y="4103"/>
                    <a:pt x="2069" y="3169"/>
                    <a:pt x="2069" y="2235"/>
                  </a:cubicBezTo>
                  <a:cubicBezTo>
                    <a:pt x="2069" y="2002"/>
                    <a:pt x="2136" y="1768"/>
                    <a:pt x="2169" y="1568"/>
                  </a:cubicBezTo>
                  <a:lnTo>
                    <a:pt x="2303" y="934"/>
                  </a:lnTo>
                  <a:cubicBezTo>
                    <a:pt x="2369" y="601"/>
                    <a:pt x="2469" y="267"/>
                    <a:pt x="25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7;p41">
              <a:extLst>
                <a:ext uri="{FF2B5EF4-FFF2-40B4-BE49-F238E27FC236}">
                  <a16:creationId xmlns:a16="http://schemas.microsoft.com/office/drawing/2014/main" id="{32F98E6E-81CE-43A0-8FC9-942D337642A8}"/>
                </a:ext>
              </a:extLst>
            </p:cNvPr>
            <p:cNvSpPr/>
            <p:nvPr/>
          </p:nvSpPr>
          <p:spPr>
            <a:xfrm>
              <a:off x="4967875" y="1844250"/>
              <a:ext cx="211025" cy="221025"/>
            </a:xfrm>
            <a:custGeom>
              <a:avLst/>
              <a:gdLst/>
              <a:ahLst/>
              <a:cxnLst/>
              <a:rect l="l" t="t" r="r" b="b"/>
              <a:pathLst>
                <a:path w="8441" h="8841" extrusionOk="0">
                  <a:moveTo>
                    <a:pt x="7806" y="1"/>
                  </a:moveTo>
                  <a:lnTo>
                    <a:pt x="1" y="802"/>
                  </a:lnTo>
                  <a:lnTo>
                    <a:pt x="801" y="8440"/>
                  </a:lnTo>
                  <a:lnTo>
                    <a:pt x="8440" y="884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8;p41">
              <a:extLst>
                <a:ext uri="{FF2B5EF4-FFF2-40B4-BE49-F238E27FC236}">
                  <a16:creationId xmlns:a16="http://schemas.microsoft.com/office/drawing/2014/main" id="{27FEC40D-2C72-4F65-B75A-AE8D4342E033}"/>
                </a:ext>
              </a:extLst>
            </p:cNvPr>
            <p:cNvSpPr/>
            <p:nvPr/>
          </p:nvSpPr>
          <p:spPr>
            <a:xfrm>
              <a:off x="4808600" y="1635775"/>
              <a:ext cx="47575" cy="87600"/>
            </a:xfrm>
            <a:custGeom>
              <a:avLst/>
              <a:gdLst/>
              <a:ahLst/>
              <a:cxnLst/>
              <a:rect l="l" t="t" r="r" b="b"/>
              <a:pathLst>
                <a:path w="1903" h="3504" extrusionOk="0">
                  <a:moveTo>
                    <a:pt x="1902" y="1"/>
                  </a:moveTo>
                  <a:cubicBezTo>
                    <a:pt x="1902" y="1"/>
                    <a:pt x="1" y="2636"/>
                    <a:pt x="167" y="2936"/>
                  </a:cubicBezTo>
                  <a:cubicBezTo>
                    <a:pt x="334" y="3203"/>
                    <a:pt x="1669" y="3503"/>
                    <a:pt x="1669" y="3503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9;p41">
              <a:extLst>
                <a:ext uri="{FF2B5EF4-FFF2-40B4-BE49-F238E27FC236}">
                  <a16:creationId xmlns:a16="http://schemas.microsoft.com/office/drawing/2014/main" id="{276902F9-4876-4E7B-AADD-6722E3D9ACC9}"/>
                </a:ext>
              </a:extLst>
            </p:cNvPr>
            <p:cNvSpPr/>
            <p:nvPr/>
          </p:nvSpPr>
          <p:spPr>
            <a:xfrm>
              <a:off x="4837800" y="1449200"/>
              <a:ext cx="449500" cy="437650"/>
            </a:xfrm>
            <a:custGeom>
              <a:avLst/>
              <a:gdLst/>
              <a:ahLst/>
              <a:cxnLst/>
              <a:rect l="l" t="t" r="r" b="b"/>
              <a:pathLst>
                <a:path w="17980" h="17506" extrusionOk="0">
                  <a:moveTo>
                    <a:pt x="8643" y="1"/>
                  </a:moveTo>
                  <a:cubicBezTo>
                    <a:pt x="7542" y="1"/>
                    <a:pt x="6642" y="131"/>
                    <a:pt x="6138" y="225"/>
                  </a:cubicBezTo>
                  <a:cubicBezTo>
                    <a:pt x="2469" y="792"/>
                    <a:pt x="1334" y="2293"/>
                    <a:pt x="667" y="8064"/>
                  </a:cubicBezTo>
                  <a:cubicBezTo>
                    <a:pt x="0" y="14068"/>
                    <a:pt x="501" y="15970"/>
                    <a:pt x="1234" y="16870"/>
                  </a:cubicBezTo>
                  <a:cubicBezTo>
                    <a:pt x="1577" y="17258"/>
                    <a:pt x="3075" y="17506"/>
                    <a:pt x="4479" y="17506"/>
                  </a:cubicBezTo>
                  <a:cubicBezTo>
                    <a:pt x="5126" y="17506"/>
                    <a:pt x="5754" y="17453"/>
                    <a:pt x="6238" y="17337"/>
                  </a:cubicBezTo>
                  <a:cubicBezTo>
                    <a:pt x="8173" y="16937"/>
                    <a:pt x="12442" y="15636"/>
                    <a:pt x="14577" y="12734"/>
                  </a:cubicBezTo>
                  <a:cubicBezTo>
                    <a:pt x="17079" y="9298"/>
                    <a:pt x="17980" y="4495"/>
                    <a:pt x="15578" y="2393"/>
                  </a:cubicBezTo>
                  <a:cubicBezTo>
                    <a:pt x="13393" y="446"/>
                    <a:pt x="10675" y="1"/>
                    <a:pt x="864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0;p41">
              <a:extLst>
                <a:ext uri="{FF2B5EF4-FFF2-40B4-BE49-F238E27FC236}">
                  <a16:creationId xmlns:a16="http://schemas.microsoft.com/office/drawing/2014/main" id="{9B9D6805-AED9-433E-AA6D-FF0878CB153D}"/>
                </a:ext>
              </a:extLst>
            </p:cNvPr>
            <p:cNvSpPr/>
            <p:nvPr/>
          </p:nvSpPr>
          <p:spPr>
            <a:xfrm>
              <a:off x="4816100" y="1363600"/>
              <a:ext cx="529575" cy="519500"/>
            </a:xfrm>
            <a:custGeom>
              <a:avLst/>
              <a:gdLst/>
              <a:ahLst/>
              <a:cxnLst/>
              <a:rect l="l" t="t" r="r" b="b"/>
              <a:pathLst>
                <a:path w="21183" h="20780" extrusionOk="0">
                  <a:moveTo>
                    <a:pt x="3277" y="1"/>
                  </a:moveTo>
                  <a:cubicBezTo>
                    <a:pt x="3220" y="1"/>
                    <a:pt x="3162" y="5"/>
                    <a:pt x="3103" y="13"/>
                  </a:cubicBezTo>
                  <a:cubicBezTo>
                    <a:pt x="2870" y="147"/>
                    <a:pt x="2736" y="447"/>
                    <a:pt x="2770" y="680"/>
                  </a:cubicBezTo>
                  <a:cubicBezTo>
                    <a:pt x="2770" y="1313"/>
                    <a:pt x="3102" y="1846"/>
                    <a:pt x="3600" y="2213"/>
                  </a:cubicBezTo>
                  <a:lnTo>
                    <a:pt x="3600" y="2213"/>
                  </a:lnTo>
                  <a:cubicBezTo>
                    <a:pt x="3595" y="2209"/>
                    <a:pt x="3585" y="2208"/>
                    <a:pt x="3572" y="2208"/>
                  </a:cubicBezTo>
                  <a:cubicBezTo>
                    <a:pt x="3480" y="2208"/>
                    <a:pt x="3227" y="2282"/>
                    <a:pt x="3170" y="2282"/>
                  </a:cubicBezTo>
                  <a:lnTo>
                    <a:pt x="2603" y="2282"/>
                  </a:lnTo>
                  <a:cubicBezTo>
                    <a:pt x="2269" y="2215"/>
                    <a:pt x="1902" y="2215"/>
                    <a:pt x="1569" y="2148"/>
                  </a:cubicBezTo>
                  <a:cubicBezTo>
                    <a:pt x="1452" y="2131"/>
                    <a:pt x="1335" y="2123"/>
                    <a:pt x="1218" y="2123"/>
                  </a:cubicBezTo>
                  <a:cubicBezTo>
                    <a:pt x="1102" y="2123"/>
                    <a:pt x="985" y="2131"/>
                    <a:pt x="868" y="2148"/>
                  </a:cubicBezTo>
                  <a:cubicBezTo>
                    <a:pt x="334" y="2315"/>
                    <a:pt x="1" y="2815"/>
                    <a:pt x="1" y="3382"/>
                  </a:cubicBezTo>
                  <a:cubicBezTo>
                    <a:pt x="34" y="3949"/>
                    <a:pt x="201" y="4483"/>
                    <a:pt x="435" y="4950"/>
                  </a:cubicBezTo>
                  <a:cubicBezTo>
                    <a:pt x="535" y="5150"/>
                    <a:pt x="668" y="5317"/>
                    <a:pt x="768" y="5484"/>
                  </a:cubicBezTo>
                  <a:cubicBezTo>
                    <a:pt x="1035" y="5484"/>
                    <a:pt x="1068" y="5517"/>
                    <a:pt x="1102" y="5551"/>
                  </a:cubicBezTo>
                  <a:cubicBezTo>
                    <a:pt x="1369" y="5851"/>
                    <a:pt x="1669" y="6118"/>
                    <a:pt x="2002" y="6351"/>
                  </a:cubicBezTo>
                  <a:cubicBezTo>
                    <a:pt x="2436" y="6685"/>
                    <a:pt x="2936" y="7018"/>
                    <a:pt x="3437" y="7285"/>
                  </a:cubicBezTo>
                  <a:cubicBezTo>
                    <a:pt x="3937" y="7485"/>
                    <a:pt x="4404" y="7719"/>
                    <a:pt x="4871" y="8019"/>
                  </a:cubicBezTo>
                  <a:cubicBezTo>
                    <a:pt x="5505" y="8519"/>
                    <a:pt x="5538" y="9153"/>
                    <a:pt x="5538" y="9887"/>
                  </a:cubicBezTo>
                  <a:cubicBezTo>
                    <a:pt x="5538" y="10387"/>
                    <a:pt x="5505" y="11021"/>
                    <a:pt x="5438" y="11688"/>
                  </a:cubicBezTo>
                  <a:cubicBezTo>
                    <a:pt x="5417" y="12312"/>
                    <a:pt x="5643" y="12858"/>
                    <a:pt x="5912" y="12858"/>
                  </a:cubicBezTo>
                  <a:cubicBezTo>
                    <a:pt x="6075" y="12858"/>
                    <a:pt x="6255" y="12658"/>
                    <a:pt x="6405" y="12155"/>
                  </a:cubicBezTo>
                  <a:cubicBezTo>
                    <a:pt x="6405" y="12155"/>
                    <a:pt x="6996" y="10273"/>
                    <a:pt x="8511" y="10273"/>
                  </a:cubicBezTo>
                  <a:cubicBezTo>
                    <a:pt x="8647" y="10273"/>
                    <a:pt x="8790" y="10288"/>
                    <a:pt x="8941" y="10321"/>
                  </a:cubicBezTo>
                  <a:cubicBezTo>
                    <a:pt x="10775" y="10688"/>
                    <a:pt x="10875" y="12822"/>
                    <a:pt x="9875" y="14457"/>
                  </a:cubicBezTo>
                  <a:cubicBezTo>
                    <a:pt x="9541" y="15013"/>
                    <a:pt x="8950" y="15136"/>
                    <a:pt x="8491" y="15136"/>
                  </a:cubicBezTo>
                  <a:cubicBezTo>
                    <a:pt x="8123" y="15136"/>
                    <a:pt x="7840" y="15057"/>
                    <a:pt x="7840" y="15057"/>
                  </a:cubicBezTo>
                  <a:lnTo>
                    <a:pt x="7840" y="15057"/>
                  </a:lnTo>
                  <a:cubicBezTo>
                    <a:pt x="7606" y="16959"/>
                    <a:pt x="8240" y="18827"/>
                    <a:pt x="9508" y="20228"/>
                  </a:cubicBezTo>
                  <a:cubicBezTo>
                    <a:pt x="9508" y="20228"/>
                    <a:pt x="10386" y="20779"/>
                    <a:pt x="12191" y="20779"/>
                  </a:cubicBezTo>
                  <a:cubicBezTo>
                    <a:pt x="12693" y="20779"/>
                    <a:pt x="13265" y="20737"/>
                    <a:pt x="13911" y="20628"/>
                  </a:cubicBezTo>
                  <a:cubicBezTo>
                    <a:pt x="16079" y="17959"/>
                    <a:pt x="17413" y="16658"/>
                    <a:pt x="18614" y="14323"/>
                  </a:cubicBezTo>
                  <a:cubicBezTo>
                    <a:pt x="21183" y="9353"/>
                    <a:pt x="20249" y="6118"/>
                    <a:pt x="18547" y="4683"/>
                  </a:cubicBezTo>
                  <a:cubicBezTo>
                    <a:pt x="18347" y="2315"/>
                    <a:pt x="16546" y="1181"/>
                    <a:pt x="14445" y="614"/>
                  </a:cubicBezTo>
                  <a:cubicBezTo>
                    <a:pt x="13773" y="417"/>
                    <a:pt x="13104" y="346"/>
                    <a:pt x="12435" y="346"/>
                  </a:cubicBezTo>
                  <a:cubicBezTo>
                    <a:pt x="10714" y="346"/>
                    <a:pt x="8996" y="815"/>
                    <a:pt x="7265" y="815"/>
                  </a:cubicBezTo>
                  <a:cubicBezTo>
                    <a:pt x="6592" y="815"/>
                    <a:pt x="5917" y="744"/>
                    <a:pt x="5238" y="547"/>
                  </a:cubicBezTo>
                  <a:cubicBezTo>
                    <a:pt x="4738" y="447"/>
                    <a:pt x="4237" y="280"/>
                    <a:pt x="3737" y="113"/>
                  </a:cubicBezTo>
                  <a:cubicBezTo>
                    <a:pt x="3612" y="38"/>
                    <a:pt x="3449" y="1"/>
                    <a:pt x="3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1;p41">
              <a:extLst>
                <a:ext uri="{FF2B5EF4-FFF2-40B4-BE49-F238E27FC236}">
                  <a16:creationId xmlns:a16="http://schemas.microsoft.com/office/drawing/2014/main" id="{1FD24F78-49D3-4F01-A891-DDD62BA03E03}"/>
                </a:ext>
              </a:extLst>
            </p:cNvPr>
            <p:cNvSpPr/>
            <p:nvPr/>
          </p:nvSpPr>
          <p:spPr>
            <a:xfrm>
              <a:off x="4868650" y="1864275"/>
              <a:ext cx="102600" cy="21150"/>
            </a:xfrm>
            <a:custGeom>
              <a:avLst/>
              <a:gdLst/>
              <a:ahLst/>
              <a:cxnLst/>
              <a:rect l="l" t="t" r="r" b="b"/>
              <a:pathLst>
                <a:path w="4104" h="846" extrusionOk="0">
                  <a:moveTo>
                    <a:pt x="3970" y="1"/>
                  </a:moveTo>
                  <a:lnTo>
                    <a:pt x="3970" y="1"/>
                  </a:lnTo>
                  <a:lnTo>
                    <a:pt x="3970" y="1"/>
                  </a:lnTo>
                  <a:cubicBezTo>
                    <a:pt x="3970" y="1"/>
                    <a:pt x="3970" y="1"/>
                    <a:pt x="3970" y="1"/>
                  </a:cubicBezTo>
                  <a:close/>
                  <a:moveTo>
                    <a:pt x="3970" y="1"/>
                  </a:moveTo>
                  <a:lnTo>
                    <a:pt x="3970" y="1"/>
                  </a:lnTo>
                  <a:cubicBezTo>
                    <a:pt x="3947" y="12"/>
                    <a:pt x="2571" y="338"/>
                    <a:pt x="1259" y="338"/>
                  </a:cubicBezTo>
                  <a:cubicBezTo>
                    <a:pt x="813" y="338"/>
                    <a:pt x="376" y="301"/>
                    <a:pt x="0" y="201"/>
                  </a:cubicBezTo>
                  <a:lnTo>
                    <a:pt x="0" y="201"/>
                  </a:lnTo>
                  <a:cubicBezTo>
                    <a:pt x="385" y="615"/>
                    <a:pt x="2005" y="846"/>
                    <a:pt x="3437" y="846"/>
                  </a:cubicBezTo>
                  <a:cubicBezTo>
                    <a:pt x="3619" y="846"/>
                    <a:pt x="3797" y="842"/>
                    <a:pt x="3970" y="834"/>
                  </a:cubicBezTo>
                  <a:lnTo>
                    <a:pt x="4103" y="834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2;p41">
              <a:extLst>
                <a:ext uri="{FF2B5EF4-FFF2-40B4-BE49-F238E27FC236}">
                  <a16:creationId xmlns:a16="http://schemas.microsoft.com/office/drawing/2014/main" id="{E1E81C82-B7B8-481F-B2B3-37AA926D66B5}"/>
                </a:ext>
              </a:extLst>
            </p:cNvPr>
            <p:cNvSpPr/>
            <p:nvPr/>
          </p:nvSpPr>
          <p:spPr>
            <a:xfrm>
              <a:off x="4754400" y="1936075"/>
              <a:ext cx="635475" cy="969850"/>
            </a:xfrm>
            <a:custGeom>
              <a:avLst/>
              <a:gdLst/>
              <a:ahLst/>
              <a:cxnLst/>
              <a:rect l="l" t="t" r="r" b="b"/>
              <a:pathLst>
                <a:path w="25419" h="38794" extrusionOk="0">
                  <a:moveTo>
                    <a:pt x="19131" y="0"/>
                  </a:moveTo>
                  <a:cubicBezTo>
                    <a:pt x="18897" y="0"/>
                    <a:pt x="18658" y="21"/>
                    <a:pt x="18414" y="64"/>
                  </a:cubicBezTo>
                  <a:cubicBezTo>
                    <a:pt x="17813" y="131"/>
                    <a:pt x="17213" y="231"/>
                    <a:pt x="16679" y="298"/>
                  </a:cubicBezTo>
                  <a:cubicBezTo>
                    <a:pt x="16501" y="1068"/>
                    <a:pt x="15001" y="1429"/>
                    <a:pt x="13101" y="1429"/>
                  </a:cubicBezTo>
                  <a:cubicBezTo>
                    <a:pt x="11793" y="1429"/>
                    <a:pt x="10294" y="1258"/>
                    <a:pt x="8907" y="931"/>
                  </a:cubicBezTo>
                  <a:lnTo>
                    <a:pt x="5004" y="1398"/>
                  </a:lnTo>
                  <a:cubicBezTo>
                    <a:pt x="2569" y="2166"/>
                    <a:pt x="668" y="6836"/>
                    <a:pt x="334" y="13907"/>
                  </a:cubicBezTo>
                  <a:cubicBezTo>
                    <a:pt x="0" y="20946"/>
                    <a:pt x="367" y="31820"/>
                    <a:pt x="501" y="36757"/>
                  </a:cubicBezTo>
                  <a:cubicBezTo>
                    <a:pt x="3773" y="38111"/>
                    <a:pt x="7260" y="38793"/>
                    <a:pt x="10754" y="38793"/>
                  </a:cubicBezTo>
                  <a:cubicBezTo>
                    <a:pt x="12423" y="38793"/>
                    <a:pt x="14095" y="38638"/>
                    <a:pt x="15745" y="38325"/>
                  </a:cubicBezTo>
                  <a:cubicBezTo>
                    <a:pt x="22984" y="36924"/>
                    <a:pt x="24151" y="33788"/>
                    <a:pt x="24151" y="33788"/>
                  </a:cubicBezTo>
                  <a:lnTo>
                    <a:pt x="23584" y="21146"/>
                  </a:lnTo>
                  <a:cubicBezTo>
                    <a:pt x="23584" y="18410"/>
                    <a:pt x="24585" y="14674"/>
                    <a:pt x="24818" y="12940"/>
                  </a:cubicBezTo>
                  <a:cubicBezTo>
                    <a:pt x="25419" y="7503"/>
                    <a:pt x="24585" y="5401"/>
                    <a:pt x="24018" y="4000"/>
                  </a:cubicBezTo>
                  <a:cubicBezTo>
                    <a:pt x="23140" y="1973"/>
                    <a:pt x="21411" y="0"/>
                    <a:pt x="19131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3;p41">
              <a:extLst>
                <a:ext uri="{FF2B5EF4-FFF2-40B4-BE49-F238E27FC236}">
                  <a16:creationId xmlns:a16="http://schemas.microsoft.com/office/drawing/2014/main" id="{C5244939-BD22-4DFD-B96A-059CC996DD7F}"/>
                </a:ext>
              </a:extLst>
            </p:cNvPr>
            <p:cNvSpPr/>
            <p:nvPr/>
          </p:nvSpPr>
          <p:spPr>
            <a:xfrm>
              <a:off x="3559375" y="2161325"/>
              <a:ext cx="365300" cy="206675"/>
            </a:xfrm>
            <a:custGeom>
              <a:avLst/>
              <a:gdLst/>
              <a:ahLst/>
              <a:cxnLst/>
              <a:rect l="l" t="t" r="r" b="b"/>
              <a:pathLst>
                <a:path w="14612" h="8267" extrusionOk="0">
                  <a:moveTo>
                    <a:pt x="730" y="0"/>
                  </a:moveTo>
                  <a:cubicBezTo>
                    <a:pt x="640" y="0"/>
                    <a:pt x="559" y="36"/>
                    <a:pt x="501" y="94"/>
                  </a:cubicBezTo>
                  <a:cubicBezTo>
                    <a:pt x="167" y="327"/>
                    <a:pt x="1" y="728"/>
                    <a:pt x="1" y="1095"/>
                  </a:cubicBezTo>
                  <a:cubicBezTo>
                    <a:pt x="1" y="1228"/>
                    <a:pt x="101" y="1395"/>
                    <a:pt x="234" y="1461"/>
                  </a:cubicBezTo>
                  <a:lnTo>
                    <a:pt x="13911" y="8266"/>
                  </a:lnTo>
                  <a:lnTo>
                    <a:pt x="14611" y="6832"/>
                  </a:lnTo>
                  <a:lnTo>
                    <a:pt x="935" y="60"/>
                  </a:lnTo>
                  <a:cubicBezTo>
                    <a:pt x="865" y="19"/>
                    <a:pt x="795" y="0"/>
                    <a:pt x="730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4;p41">
              <a:extLst>
                <a:ext uri="{FF2B5EF4-FFF2-40B4-BE49-F238E27FC236}">
                  <a16:creationId xmlns:a16="http://schemas.microsoft.com/office/drawing/2014/main" id="{064CDC7D-1A16-48FA-AAAA-09ACFA2E0788}"/>
                </a:ext>
              </a:extLst>
            </p:cNvPr>
            <p:cNvSpPr/>
            <p:nvPr/>
          </p:nvSpPr>
          <p:spPr>
            <a:xfrm>
              <a:off x="3436800" y="2112800"/>
              <a:ext cx="145125" cy="85075"/>
            </a:xfrm>
            <a:custGeom>
              <a:avLst/>
              <a:gdLst/>
              <a:ahLst/>
              <a:cxnLst/>
              <a:rect l="l" t="t" r="r" b="b"/>
              <a:pathLst>
                <a:path w="5805" h="3403" extrusionOk="0">
                  <a:moveTo>
                    <a:pt x="0" y="0"/>
                  </a:moveTo>
                  <a:cubicBezTo>
                    <a:pt x="0" y="0"/>
                    <a:pt x="3403" y="2569"/>
                    <a:pt x="5070" y="3402"/>
                  </a:cubicBezTo>
                  <a:lnTo>
                    <a:pt x="5804" y="2001"/>
                  </a:lnTo>
                  <a:cubicBezTo>
                    <a:pt x="4970" y="1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5;p41">
              <a:extLst>
                <a:ext uri="{FF2B5EF4-FFF2-40B4-BE49-F238E27FC236}">
                  <a16:creationId xmlns:a16="http://schemas.microsoft.com/office/drawing/2014/main" id="{A66DF993-921C-45D2-ACAD-50B8FBCD1D93}"/>
                </a:ext>
              </a:extLst>
            </p:cNvPr>
            <p:cNvSpPr/>
            <p:nvPr/>
          </p:nvSpPr>
          <p:spPr>
            <a:xfrm>
              <a:off x="3436800" y="2112800"/>
              <a:ext cx="477025" cy="237675"/>
            </a:xfrm>
            <a:custGeom>
              <a:avLst/>
              <a:gdLst/>
              <a:ahLst/>
              <a:cxnLst/>
              <a:rect l="l" t="t" r="r" b="b"/>
              <a:pathLst>
                <a:path w="19081" h="9507" extrusionOk="0">
                  <a:moveTo>
                    <a:pt x="0" y="0"/>
                  </a:moveTo>
                  <a:lnTo>
                    <a:pt x="5404" y="2735"/>
                  </a:lnTo>
                  <a:lnTo>
                    <a:pt x="19014" y="9507"/>
                  </a:lnTo>
                  <a:lnTo>
                    <a:pt x="19080" y="8840"/>
                  </a:lnTo>
                  <a:lnTo>
                    <a:pt x="5638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06;p41">
              <a:extLst>
                <a:ext uri="{FF2B5EF4-FFF2-40B4-BE49-F238E27FC236}">
                  <a16:creationId xmlns:a16="http://schemas.microsoft.com/office/drawing/2014/main" id="{021E2F66-10BC-4BA5-925E-256D26ACBB55}"/>
                </a:ext>
              </a:extLst>
            </p:cNvPr>
            <p:cNvSpPr/>
            <p:nvPr/>
          </p:nvSpPr>
          <p:spPr>
            <a:xfrm>
              <a:off x="3901300" y="2330875"/>
              <a:ext cx="27525" cy="37525"/>
            </a:xfrm>
            <a:custGeom>
              <a:avLst/>
              <a:gdLst/>
              <a:ahLst/>
              <a:cxnLst/>
              <a:rect l="l" t="t" r="r" b="b"/>
              <a:pathLst>
                <a:path w="1101" h="1501" extrusionOk="0">
                  <a:moveTo>
                    <a:pt x="787" y="1"/>
                  </a:moveTo>
                  <a:cubicBezTo>
                    <a:pt x="700" y="1"/>
                    <a:pt x="602" y="37"/>
                    <a:pt x="500" y="117"/>
                  </a:cubicBezTo>
                  <a:cubicBezTo>
                    <a:pt x="167" y="350"/>
                    <a:pt x="0" y="717"/>
                    <a:pt x="0" y="1117"/>
                  </a:cubicBezTo>
                  <a:cubicBezTo>
                    <a:pt x="44" y="1360"/>
                    <a:pt x="161" y="1500"/>
                    <a:pt x="322" y="1500"/>
                  </a:cubicBezTo>
                  <a:cubicBezTo>
                    <a:pt x="405" y="1500"/>
                    <a:pt x="499" y="1463"/>
                    <a:pt x="601" y="1384"/>
                  </a:cubicBezTo>
                  <a:cubicBezTo>
                    <a:pt x="934" y="1151"/>
                    <a:pt x="1101" y="784"/>
                    <a:pt x="1101" y="384"/>
                  </a:cubicBezTo>
                  <a:cubicBezTo>
                    <a:pt x="1079" y="141"/>
                    <a:pt x="955" y="1"/>
                    <a:pt x="7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7;p41">
              <a:extLst>
                <a:ext uri="{FF2B5EF4-FFF2-40B4-BE49-F238E27FC236}">
                  <a16:creationId xmlns:a16="http://schemas.microsoft.com/office/drawing/2014/main" id="{91BA57AA-F1D9-4D84-9A21-A19E49121458}"/>
                </a:ext>
              </a:extLst>
            </p:cNvPr>
            <p:cNvSpPr/>
            <p:nvPr/>
          </p:nvSpPr>
          <p:spPr>
            <a:xfrm>
              <a:off x="3861250" y="2197775"/>
              <a:ext cx="1165025" cy="713325"/>
            </a:xfrm>
            <a:custGeom>
              <a:avLst/>
              <a:gdLst/>
              <a:ahLst/>
              <a:cxnLst/>
              <a:rect l="l" t="t" r="r" b="b"/>
              <a:pathLst>
                <a:path w="46601" h="28533" extrusionOk="0">
                  <a:moveTo>
                    <a:pt x="14320" y="0"/>
                  </a:moveTo>
                  <a:cubicBezTo>
                    <a:pt x="8456" y="0"/>
                    <a:pt x="3023" y="3202"/>
                    <a:pt x="1602" y="5774"/>
                  </a:cubicBezTo>
                  <a:cubicBezTo>
                    <a:pt x="1" y="13947"/>
                    <a:pt x="3870" y="20618"/>
                    <a:pt x="11376" y="24321"/>
                  </a:cubicBezTo>
                  <a:cubicBezTo>
                    <a:pt x="16848" y="27021"/>
                    <a:pt x="28245" y="28532"/>
                    <a:pt x="37534" y="28532"/>
                  </a:cubicBezTo>
                  <a:cubicBezTo>
                    <a:pt x="40984" y="28532"/>
                    <a:pt x="44144" y="28324"/>
                    <a:pt x="46601" y="27890"/>
                  </a:cubicBezTo>
                  <a:cubicBezTo>
                    <a:pt x="42798" y="20151"/>
                    <a:pt x="28421" y="5274"/>
                    <a:pt x="20682" y="1438"/>
                  </a:cubicBezTo>
                  <a:cubicBezTo>
                    <a:pt x="18618" y="419"/>
                    <a:pt x="16441" y="0"/>
                    <a:pt x="1432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08;p41">
              <a:extLst>
                <a:ext uri="{FF2B5EF4-FFF2-40B4-BE49-F238E27FC236}">
                  <a16:creationId xmlns:a16="http://schemas.microsoft.com/office/drawing/2014/main" id="{8387D86C-2F9C-4B9C-80D4-72F75D16DC86}"/>
                </a:ext>
              </a:extLst>
            </p:cNvPr>
            <p:cNvSpPr/>
            <p:nvPr/>
          </p:nvSpPr>
          <p:spPr>
            <a:xfrm>
              <a:off x="3861250" y="2197775"/>
              <a:ext cx="1165025" cy="713325"/>
            </a:xfrm>
            <a:custGeom>
              <a:avLst/>
              <a:gdLst/>
              <a:ahLst/>
              <a:cxnLst/>
              <a:rect l="l" t="t" r="r" b="b"/>
              <a:pathLst>
                <a:path w="46601" h="28533" extrusionOk="0">
                  <a:moveTo>
                    <a:pt x="14320" y="0"/>
                  </a:moveTo>
                  <a:cubicBezTo>
                    <a:pt x="8456" y="0"/>
                    <a:pt x="3023" y="3202"/>
                    <a:pt x="1602" y="5774"/>
                  </a:cubicBezTo>
                  <a:cubicBezTo>
                    <a:pt x="1" y="13947"/>
                    <a:pt x="3870" y="20618"/>
                    <a:pt x="11376" y="24321"/>
                  </a:cubicBezTo>
                  <a:cubicBezTo>
                    <a:pt x="16848" y="27021"/>
                    <a:pt x="28245" y="28532"/>
                    <a:pt x="37534" y="28532"/>
                  </a:cubicBezTo>
                  <a:cubicBezTo>
                    <a:pt x="40984" y="28532"/>
                    <a:pt x="44144" y="28324"/>
                    <a:pt x="46601" y="27890"/>
                  </a:cubicBezTo>
                  <a:cubicBezTo>
                    <a:pt x="42798" y="20151"/>
                    <a:pt x="28421" y="5274"/>
                    <a:pt x="20682" y="1438"/>
                  </a:cubicBezTo>
                  <a:cubicBezTo>
                    <a:pt x="18618" y="419"/>
                    <a:pt x="16441" y="0"/>
                    <a:pt x="14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09;p41">
              <a:extLst>
                <a:ext uri="{FF2B5EF4-FFF2-40B4-BE49-F238E27FC236}">
                  <a16:creationId xmlns:a16="http://schemas.microsoft.com/office/drawing/2014/main" id="{6904984B-3258-4C27-923C-6EC92A4E8095}"/>
                </a:ext>
              </a:extLst>
            </p:cNvPr>
            <p:cNvSpPr/>
            <p:nvPr/>
          </p:nvSpPr>
          <p:spPr>
            <a:xfrm>
              <a:off x="3861250" y="2198950"/>
              <a:ext cx="506225" cy="608525"/>
            </a:xfrm>
            <a:custGeom>
              <a:avLst/>
              <a:gdLst/>
              <a:ahLst/>
              <a:cxnLst/>
              <a:rect l="l" t="t" r="r" b="b"/>
              <a:pathLst>
                <a:path w="20249" h="24341" extrusionOk="0">
                  <a:moveTo>
                    <a:pt x="14276" y="0"/>
                  </a:moveTo>
                  <a:cubicBezTo>
                    <a:pt x="8423" y="0"/>
                    <a:pt x="2996" y="3196"/>
                    <a:pt x="1602" y="5761"/>
                  </a:cubicBezTo>
                  <a:cubicBezTo>
                    <a:pt x="1" y="13933"/>
                    <a:pt x="3904" y="20638"/>
                    <a:pt x="11409" y="24341"/>
                  </a:cubicBezTo>
                  <a:cubicBezTo>
                    <a:pt x="9641" y="23440"/>
                    <a:pt x="8440" y="21238"/>
                    <a:pt x="8240" y="18003"/>
                  </a:cubicBezTo>
                  <a:cubicBezTo>
                    <a:pt x="7873" y="12098"/>
                    <a:pt x="11042" y="4960"/>
                    <a:pt x="15279" y="2125"/>
                  </a:cubicBezTo>
                  <a:cubicBezTo>
                    <a:pt x="16464" y="1334"/>
                    <a:pt x="17621" y="948"/>
                    <a:pt x="18683" y="948"/>
                  </a:cubicBezTo>
                  <a:cubicBezTo>
                    <a:pt x="19234" y="948"/>
                    <a:pt x="19759" y="1052"/>
                    <a:pt x="20249" y="1257"/>
                  </a:cubicBezTo>
                  <a:cubicBezTo>
                    <a:pt x="18303" y="369"/>
                    <a:pt x="16265" y="0"/>
                    <a:pt x="14276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0;p41">
              <a:extLst>
                <a:ext uri="{FF2B5EF4-FFF2-40B4-BE49-F238E27FC236}">
                  <a16:creationId xmlns:a16="http://schemas.microsoft.com/office/drawing/2014/main" id="{D0AC7962-2E62-49E0-85FC-CB0686DE538F}"/>
                </a:ext>
              </a:extLst>
            </p:cNvPr>
            <p:cNvSpPr/>
            <p:nvPr/>
          </p:nvSpPr>
          <p:spPr>
            <a:xfrm>
              <a:off x="3901300" y="2247200"/>
              <a:ext cx="1124975" cy="649500"/>
            </a:xfrm>
            <a:custGeom>
              <a:avLst/>
              <a:gdLst/>
              <a:ahLst/>
              <a:cxnLst/>
              <a:rect l="l" t="t" r="r" b="b"/>
              <a:pathLst>
                <a:path w="44999" h="25980" extrusionOk="0">
                  <a:moveTo>
                    <a:pt x="11069" y="0"/>
                  </a:moveTo>
                  <a:cubicBezTo>
                    <a:pt x="4351" y="0"/>
                    <a:pt x="0" y="3797"/>
                    <a:pt x="0" y="3797"/>
                  </a:cubicBezTo>
                  <a:cubicBezTo>
                    <a:pt x="2786" y="2670"/>
                    <a:pt x="5616" y="2197"/>
                    <a:pt x="8337" y="2197"/>
                  </a:cubicBezTo>
                  <a:cubicBezTo>
                    <a:pt x="12783" y="2197"/>
                    <a:pt x="16941" y="3460"/>
                    <a:pt x="20148" y="5198"/>
                  </a:cubicBezTo>
                  <a:cubicBezTo>
                    <a:pt x="25048" y="7854"/>
                    <a:pt x="39417" y="18929"/>
                    <a:pt x="44284" y="25020"/>
                  </a:cubicBezTo>
                  <a:lnTo>
                    <a:pt x="44284" y="25020"/>
                  </a:lnTo>
                  <a:cubicBezTo>
                    <a:pt x="41618" y="21506"/>
                    <a:pt x="31872" y="9221"/>
                    <a:pt x="21449" y="3030"/>
                  </a:cubicBezTo>
                  <a:cubicBezTo>
                    <a:pt x="17627" y="776"/>
                    <a:pt x="14106" y="0"/>
                    <a:pt x="11069" y="0"/>
                  </a:cubicBezTo>
                  <a:close/>
                  <a:moveTo>
                    <a:pt x="44284" y="25020"/>
                  </a:moveTo>
                  <a:cubicBezTo>
                    <a:pt x="44749" y="25634"/>
                    <a:pt x="44999" y="25980"/>
                    <a:pt x="44999" y="25980"/>
                  </a:cubicBezTo>
                  <a:cubicBezTo>
                    <a:pt x="44792" y="25677"/>
                    <a:pt x="44552" y="25356"/>
                    <a:pt x="44284" y="250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1;p41">
              <a:extLst>
                <a:ext uri="{FF2B5EF4-FFF2-40B4-BE49-F238E27FC236}">
                  <a16:creationId xmlns:a16="http://schemas.microsoft.com/office/drawing/2014/main" id="{B9795A2F-921F-4615-B07C-3F0EB0034EED}"/>
                </a:ext>
              </a:extLst>
            </p:cNvPr>
            <p:cNvSpPr/>
            <p:nvPr/>
          </p:nvSpPr>
          <p:spPr>
            <a:xfrm>
              <a:off x="4924525" y="2896675"/>
              <a:ext cx="558750" cy="387450"/>
            </a:xfrm>
            <a:custGeom>
              <a:avLst/>
              <a:gdLst/>
              <a:ahLst/>
              <a:cxnLst/>
              <a:rect l="l" t="t" r="r" b="b"/>
              <a:pathLst>
                <a:path w="22350" h="15498" extrusionOk="0">
                  <a:moveTo>
                    <a:pt x="4070" y="1"/>
                  </a:moveTo>
                  <a:cubicBezTo>
                    <a:pt x="2736" y="201"/>
                    <a:pt x="1401" y="368"/>
                    <a:pt x="0" y="434"/>
                  </a:cubicBezTo>
                  <a:cubicBezTo>
                    <a:pt x="2402" y="3603"/>
                    <a:pt x="5104" y="6505"/>
                    <a:pt x="8106" y="9107"/>
                  </a:cubicBezTo>
                  <a:lnTo>
                    <a:pt x="7239" y="5104"/>
                  </a:lnTo>
                  <a:lnTo>
                    <a:pt x="9774" y="10542"/>
                  </a:lnTo>
                  <a:cubicBezTo>
                    <a:pt x="13448" y="13527"/>
                    <a:pt x="16927" y="15497"/>
                    <a:pt x="18897" y="15497"/>
                  </a:cubicBezTo>
                  <a:cubicBezTo>
                    <a:pt x="19503" y="15497"/>
                    <a:pt x="19966" y="15311"/>
                    <a:pt x="20248" y="14911"/>
                  </a:cubicBezTo>
                  <a:cubicBezTo>
                    <a:pt x="22350" y="12009"/>
                    <a:pt x="10841" y="3236"/>
                    <a:pt x="10775" y="3236"/>
                  </a:cubicBezTo>
                  <a:lnTo>
                    <a:pt x="4070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2;p41">
              <a:extLst>
                <a:ext uri="{FF2B5EF4-FFF2-40B4-BE49-F238E27FC236}">
                  <a16:creationId xmlns:a16="http://schemas.microsoft.com/office/drawing/2014/main" id="{F6607174-E137-4E80-B2A2-64A35E252E0E}"/>
                </a:ext>
              </a:extLst>
            </p:cNvPr>
            <p:cNvSpPr/>
            <p:nvPr/>
          </p:nvSpPr>
          <p:spPr>
            <a:xfrm>
              <a:off x="4927025" y="2795350"/>
              <a:ext cx="558775" cy="192850"/>
            </a:xfrm>
            <a:custGeom>
              <a:avLst/>
              <a:gdLst/>
              <a:ahLst/>
              <a:cxnLst/>
              <a:rect l="l" t="t" r="r" b="b"/>
              <a:pathLst>
                <a:path w="22351" h="7714" extrusionOk="0">
                  <a:moveTo>
                    <a:pt x="7565" y="1"/>
                  </a:moveTo>
                  <a:cubicBezTo>
                    <a:pt x="5036" y="1"/>
                    <a:pt x="2495" y="135"/>
                    <a:pt x="0" y="384"/>
                  </a:cubicBezTo>
                  <a:cubicBezTo>
                    <a:pt x="1802" y="1752"/>
                    <a:pt x="2169" y="2486"/>
                    <a:pt x="3970" y="4054"/>
                  </a:cubicBezTo>
                  <a:lnTo>
                    <a:pt x="10675" y="7289"/>
                  </a:lnTo>
                  <a:cubicBezTo>
                    <a:pt x="12081" y="7581"/>
                    <a:pt x="13403" y="7714"/>
                    <a:pt x="14593" y="7714"/>
                  </a:cubicBezTo>
                  <a:cubicBezTo>
                    <a:pt x="19666" y="7714"/>
                    <a:pt x="22350" y="5302"/>
                    <a:pt x="19081" y="2519"/>
                  </a:cubicBezTo>
                  <a:cubicBezTo>
                    <a:pt x="17746" y="1419"/>
                    <a:pt x="15345" y="585"/>
                    <a:pt x="11675" y="218"/>
                  </a:cubicBezTo>
                  <a:lnTo>
                    <a:pt x="7506" y="2286"/>
                  </a:lnTo>
                  <a:lnTo>
                    <a:pt x="7506" y="2286"/>
                  </a:lnTo>
                  <a:lnTo>
                    <a:pt x="9107" y="18"/>
                  </a:lnTo>
                  <a:cubicBezTo>
                    <a:pt x="8594" y="6"/>
                    <a:pt x="8080" y="1"/>
                    <a:pt x="756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3;p41">
              <a:extLst>
                <a:ext uri="{FF2B5EF4-FFF2-40B4-BE49-F238E27FC236}">
                  <a16:creationId xmlns:a16="http://schemas.microsoft.com/office/drawing/2014/main" id="{5DA1A5CA-BDF6-46F5-A191-F84423071067}"/>
                </a:ext>
              </a:extLst>
            </p:cNvPr>
            <p:cNvSpPr/>
            <p:nvPr/>
          </p:nvSpPr>
          <p:spPr>
            <a:xfrm>
              <a:off x="4928700" y="2795800"/>
              <a:ext cx="226850" cy="56700"/>
            </a:xfrm>
            <a:custGeom>
              <a:avLst/>
              <a:gdLst/>
              <a:ahLst/>
              <a:cxnLst/>
              <a:rect l="l" t="t" r="r" b="b"/>
              <a:pathLst>
                <a:path w="9074" h="2268" extrusionOk="0">
                  <a:moveTo>
                    <a:pt x="7059" y="0"/>
                  </a:moveTo>
                  <a:cubicBezTo>
                    <a:pt x="4696" y="0"/>
                    <a:pt x="2338" y="133"/>
                    <a:pt x="0" y="366"/>
                  </a:cubicBezTo>
                  <a:cubicBezTo>
                    <a:pt x="0" y="366"/>
                    <a:pt x="1735" y="341"/>
                    <a:pt x="3611" y="341"/>
                  </a:cubicBezTo>
                  <a:cubicBezTo>
                    <a:pt x="5487" y="341"/>
                    <a:pt x="7505" y="366"/>
                    <a:pt x="8073" y="467"/>
                  </a:cubicBezTo>
                  <a:lnTo>
                    <a:pt x="7505" y="2268"/>
                  </a:lnTo>
                  <a:lnTo>
                    <a:pt x="9073" y="33"/>
                  </a:lnTo>
                  <a:cubicBezTo>
                    <a:pt x="8402" y="11"/>
                    <a:pt x="7730" y="0"/>
                    <a:pt x="7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4;p41">
              <a:extLst>
                <a:ext uri="{FF2B5EF4-FFF2-40B4-BE49-F238E27FC236}">
                  <a16:creationId xmlns:a16="http://schemas.microsoft.com/office/drawing/2014/main" id="{00600F12-7457-43A7-932C-80F7D40B0C38}"/>
                </a:ext>
              </a:extLst>
            </p:cNvPr>
            <p:cNvSpPr/>
            <p:nvPr/>
          </p:nvSpPr>
          <p:spPr>
            <a:xfrm>
              <a:off x="5168025" y="2800775"/>
              <a:ext cx="318300" cy="187700"/>
            </a:xfrm>
            <a:custGeom>
              <a:avLst/>
              <a:gdLst/>
              <a:ahLst/>
              <a:cxnLst/>
              <a:rect l="l" t="t" r="r" b="b"/>
              <a:pathLst>
                <a:path w="12732" h="7508" extrusionOk="0">
                  <a:moveTo>
                    <a:pt x="2102" y="1"/>
                  </a:moveTo>
                  <a:lnTo>
                    <a:pt x="1" y="1035"/>
                  </a:lnTo>
                  <a:lnTo>
                    <a:pt x="2336" y="401"/>
                  </a:lnTo>
                  <a:cubicBezTo>
                    <a:pt x="2336" y="401"/>
                    <a:pt x="7106" y="868"/>
                    <a:pt x="9207" y="3236"/>
                  </a:cubicBezTo>
                  <a:cubicBezTo>
                    <a:pt x="10475" y="4671"/>
                    <a:pt x="9007" y="7439"/>
                    <a:pt x="4771" y="7506"/>
                  </a:cubicBezTo>
                  <a:cubicBezTo>
                    <a:pt x="4841" y="7507"/>
                    <a:pt x="4911" y="7507"/>
                    <a:pt x="4980" y="7507"/>
                  </a:cubicBezTo>
                  <a:cubicBezTo>
                    <a:pt x="10017" y="7507"/>
                    <a:pt x="12732" y="5133"/>
                    <a:pt x="9474" y="2336"/>
                  </a:cubicBezTo>
                  <a:cubicBezTo>
                    <a:pt x="8140" y="1202"/>
                    <a:pt x="5771" y="368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5;p41">
              <a:extLst>
                <a:ext uri="{FF2B5EF4-FFF2-40B4-BE49-F238E27FC236}">
                  <a16:creationId xmlns:a16="http://schemas.microsoft.com/office/drawing/2014/main" id="{2FFED330-B254-489C-A051-BE993DE8FEE5}"/>
                </a:ext>
              </a:extLst>
            </p:cNvPr>
            <p:cNvSpPr/>
            <p:nvPr/>
          </p:nvSpPr>
          <p:spPr>
            <a:xfrm>
              <a:off x="4066400" y="1981850"/>
              <a:ext cx="803950" cy="885950"/>
            </a:xfrm>
            <a:custGeom>
              <a:avLst/>
              <a:gdLst/>
              <a:ahLst/>
              <a:cxnLst/>
              <a:rect l="l" t="t" r="r" b="b"/>
              <a:pathLst>
                <a:path w="32158" h="35438" extrusionOk="0">
                  <a:moveTo>
                    <a:pt x="32157" y="1"/>
                  </a:moveTo>
                  <a:cubicBezTo>
                    <a:pt x="30322" y="68"/>
                    <a:pt x="26887" y="1"/>
                    <a:pt x="23418" y="8440"/>
                  </a:cubicBezTo>
                  <a:cubicBezTo>
                    <a:pt x="21550" y="12944"/>
                    <a:pt x="17580" y="21316"/>
                    <a:pt x="17580" y="21316"/>
                  </a:cubicBezTo>
                  <a:cubicBezTo>
                    <a:pt x="17580" y="21316"/>
                    <a:pt x="10208" y="29088"/>
                    <a:pt x="8907" y="29122"/>
                  </a:cubicBezTo>
                  <a:cubicBezTo>
                    <a:pt x="8875" y="29123"/>
                    <a:pt x="8843" y="29123"/>
                    <a:pt x="8810" y="29123"/>
                  </a:cubicBezTo>
                  <a:cubicBezTo>
                    <a:pt x="7557" y="29123"/>
                    <a:pt x="5960" y="28502"/>
                    <a:pt x="4204" y="27754"/>
                  </a:cubicBezTo>
                  <a:cubicBezTo>
                    <a:pt x="3633" y="27496"/>
                    <a:pt x="3189" y="27388"/>
                    <a:pt x="2863" y="27388"/>
                  </a:cubicBezTo>
                  <a:cubicBezTo>
                    <a:pt x="2009" y="27388"/>
                    <a:pt x="1966" y="28130"/>
                    <a:pt x="2569" y="28855"/>
                  </a:cubicBezTo>
                  <a:cubicBezTo>
                    <a:pt x="3236" y="29655"/>
                    <a:pt x="6005" y="30356"/>
                    <a:pt x="4804" y="31323"/>
                  </a:cubicBezTo>
                  <a:cubicBezTo>
                    <a:pt x="4287" y="31717"/>
                    <a:pt x="3423" y="31917"/>
                    <a:pt x="2562" y="31917"/>
                  </a:cubicBezTo>
                  <a:cubicBezTo>
                    <a:pt x="2036" y="31917"/>
                    <a:pt x="1511" y="31842"/>
                    <a:pt x="1068" y="31690"/>
                  </a:cubicBezTo>
                  <a:cubicBezTo>
                    <a:pt x="1035" y="31657"/>
                    <a:pt x="134" y="31023"/>
                    <a:pt x="134" y="31023"/>
                  </a:cubicBezTo>
                  <a:cubicBezTo>
                    <a:pt x="1" y="31590"/>
                    <a:pt x="1" y="32124"/>
                    <a:pt x="134" y="32658"/>
                  </a:cubicBezTo>
                  <a:cubicBezTo>
                    <a:pt x="424" y="34337"/>
                    <a:pt x="3000" y="35438"/>
                    <a:pt x="6118" y="35438"/>
                  </a:cubicBezTo>
                  <a:cubicBezTo>
                    <a:pt x="6592" y="35438"/>
                    <a:pt x="7079" y="35412"/>
                    <a:pt x="7573" y="35360"/>
                  </a:cubicBezTo>
                  <a:cubicBezTo>
                    <a:pt x="11342" y="34993"/>
                    <a:pt x="21750" y="26787"/>
                    <a:pt x="23151" y="25419"/>
                  </a:cubicBezTo>
                  <a:cubicBezTo>
                    <a:pt x="24518" y="24018"/>
                    <a:pt x="27053" y="18414"/>
                    <a:pt x="31423" y="10108"/>
                  </a:cubicBezTo>
                  <a:lnTo>
                    <a:pt x="321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6;p41">
              <a:extLst>
                <a:ext uri="{FF2B5EF4-FFF2-40B4-BE49-F238E27FC236}">
                  <a16:creationId xmlns:a16="http://schemas.microsoft.com/office/drawing/2014/main" id="{CF426322-5B13-4A4C-BA2D-C995DB380FE4}"/>
                </a:ext>
              </a:extLst>
            </p:cNvPr>
            <p:cNvSpPr/>
            <p:nvPr/>
          </p:nvSpPr>
          <p:spPr>
            <a:xfrm>
              <a:off x="4603450" y="1971025"/>
              <a:ext cx="309425" cy="427325"/>
            </a:xfrm>
            <a:custGeom>
              <a:avLst/>
              <a:gdLst/>
              <a:ahLst/>
              <a:cxnLst/>
              <a:rect l="l" t="t" r="r" b="b"/>
              <a:pathLst>
                <a:path w="12377" h="17093" extrusionOk="0">
                  <a:moveTo>
                    <a:pt x="11042" y="0"/>
                  </a:moveTo>
                  <a:lnTo>
                    <a:pt x="11042" y="0"/>
                  </a:lnTo>
                  <a:cubicBezTo>
                    <a:pt x="9241" y="167"/>
                    <a:pt x="7873" y="234"/>
                    <a:pt x="6372" y="1034"/>
                  </a:cubicBezTo>
                  <a:cubicBezTo>
                    <a:pt x="4537" y="2002"/>
                    <a:pt x="3904" y="3703"/>
                    <a:pt x="3070" y="5604"/>
                  </a:cubicBezTo>
                  <a:cubicBezTo>
                    <a:pt x="1502" y="9207"/>
                    <a:pt x="1" y="12509"/>
                    <a:pt x="1" y="12509"/>
                  </a:cubicBezTo>
                  <a:cubicBezTo>
                    <a:pt x="496" y="13909"/>
                    <a:pt x="3133" y="17092"/>
                    <a:pt x="5838" y="17092"/>
                  </a:cubicBezTo>
                  <a:cubicBezTo>
                    <a:pt x="6228" y="17092"/>
                    <a:pt x="6619" y="17026"/>
                    <a:pt x="7006" y="16879"/>
                  </a:cubicBezTo>
                  <a:cubicBezTo>
                    <a:pt x="7006" y="16879"/>
                    <a:pt x="9541" y="12443"/>
                    <a:pt x="10875" y="9607"/>
                  </a:cubicBezTo>
                  <a:cubicBezTo>
                    <a:pt x="12109" y="6939"/>
                    <a:pt x="12376" y="2202"/>
                    <a:pt x="11042" y="0"/>
                  </a:cubicBezTo>
                  <a:close/>
                </a:path>
              </a:pathLst>
            </a:custGeom>
            <a:solidFill>
              <a:srgbClr val="7C0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CE4D496-F74F-44A5-AE90-C70773850A89}"/>
              </a:ext>
            </a:extLst>
          </p:cNvPr>
          <p:cNvSpPr txBox="1"/>
          <p:nvPr/>
        </p:nvSpPr>
        <p:spPr>
          <a:xfrm>
            <a:off x="649264" y="1451258"/>
            <a:ext cx="49214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114300" lvl="3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To reduce the time consumption, cost and human energy wastage.</a:t>
            </a:r>
          </a:p>
          <a:p>
            <a:pPr marL="285750" marR="11430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marR="11430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To make hiring of skilled persons possible.</a:t>
            </a:r>
          </a:p>
          <a:p>
            <a:pPr marL="285750" marR="11430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marR="11430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Fastest service and customer satisfaction will be provided.</a:t>
            </a:r>
          </a:p>
          <a:p>
            <a:pPr marL="285750" marR="11430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marR="11430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Want to provide an easy-to-use interface.</a:t>
            </a:r>
          </a:p>
          <a:p>
            <a:pPr marL="285750" marR="11430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effectLst/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marL="285750" marR="114300" lvl="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To bring mechanic shop online by building both web and mobile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3"/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2547075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C0B68"/>
                </a:solidFill>
              </a:rPr>
              <a:t>Methodology</a:t>
            </a:r>
            <a:endParaRPr dirty="0">
              <a:solidFill>
                <a:srgbClr val="5C0B68"/>
              </a:solidFill>
            </a:endParaRPr>
          </a:p>
        </p:txBody>
      </p:sp>
      <p:sp>
        <p:nvSpPr>
          <p:cNvPr id="567" name="Google Shape;567;p43"/>
          <p:cNvSpPr txBox="1">
            <a:spLocks noGrp="1"/>
          </p:cNvSpPr>
          <p:nvPr>
            <p:ph type="title" idx="5"/>
          </p:nvPr>
        </p:nvSpPr>
        <p:spPr>
          <a:xfrm>
            <a:off x="881399" y="1884245"/>
            <a:ext cx="2224274" cy="4017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FFD119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Admin Modules:</a:t>
            </a:r>
          </a:p>
        </p:txBody>
      </p:sp>
      <p:grpSp>
        <p:nvGrpSpPr>
          <p:cNvPr id="571" name="Google Shape;571;p43"/>
          <p:cNvGrpSpPr/>
          <p:nvPr/>
        </p:nvGrpSpPr>
        <p:grpSpPr>
          <a:xfrm>
            <a:off x="3410808" y="1494417"/>
            <a:ext cx="2456053" cy="2963355"/>
            <a:chOff x="1519600" y="901925"/>
            <a:chExt cx="1933900" cy="2333350"/>
          </a:xfrm>
        </p:grpSpPr>
        <p:sp>
          <p:nvSpPr>
            <p:cNvPr id="572" name="Google Shape;572;p43"/>
            <p:cNvSpPr/>
            <p:nvPr/>
          </p:nvSpPr>
          <p:spPr>
            <a:xfrm>
              <a:off x="1519600" y="2689250"/>
              <a:ext cx="904000" cy="546025"/>
            </a:xfrm>
            <a:custGeom>
              <a:avLst/>
              <a:gdLst/>
              <a:ahLst/>
              <a:cxnLst/>
              <a:rect l="l" t="t" r="r" b="b"/>
              <a:pathLst>
                <a:path w="36160" h="21841" extrusionOk="0">
                  <a:moveTo>
                    <a:pt x="1718" y="0"/>
                  </a:moveTo>
                  <a:cubicBezTo>
                    <a:pt x="1543" y="0"/>
                    <a:pt x="1368" y="42"/>
                    <a:pt x="1201" y="125"/>
                  </a:cubicBezTo>
                  <a:lnTo>
                    <a:pt x="300" y="659"/>
                  </a:lnTo>
                  <a:cubicBezTo>
                    <a:pt x="0" y="826"/>
                    <a:pt x="0" y="1059"/>
                    <a:pt x="300" y="1226"/>
                  </a:cubicBezTo>
                  <a:lnTo>
                    <a:pt x="19481" y="12334"/>
                  </a:lnTo>
                  <a:cubicBezTo>
                    <a:pt x="19647" y="12367"/>
                    <a:pt x="19714" y="12568"/>
                    <a:pt x="19681" y="12734"/>
                  </a:cubicBezTo>
                  <a:cubicBezTo>
                    <a:pt x="19647" y="12834"/>
                    <a:pt x="19581" y="12901"/>
                    <a:pt x="19481" y="12968"/>
                  </a:cubicBezTo>
                  <a:lnTo>
                    <a:pt x="7005" y="20140"/>
                  </a:lnTo>
                  <a:cubicBezTo>
                    <a:pt x="6838" y="20173"/>
                    <a:pt x="6738" y="20373"/>
                    <a:pt x="6805" y="20540"/>
                  </a:cubicBezTo>
                  <a:cubicBezTo>
                    <a:pt x="6838" y="20640"/>
                    <a:pt x="6872" y="20707"/>
                    <a:pt x="7005" y="20740"/>
                  </a:cubicBezTo>
                  <a:lnTo>
                    <a:pt x="8873" y="21841"/>
                  </a:lnTo>
                  <a:cubicBezTo>
                    <a:pt x="9307" y="21841"/>
                    <a:pt x="9674" y="21841"/>
                    <a:pt x="9974" y="21674"/>
                  </a:cubicBezTo>
                  <a:lnTo>
                    <a:pt x="35859" y="6730"/>
                  </a:lnTo>
                  <a:cubicBezTo>
                    <a:pt x="36159" y="6563"/>
                    <a:pt x="36159" y="6330"/>
                    <a:pt x="35859" y="6163"/>
                  </a:cubicBezTo>
                  <a:lnTo>
                    <a:pt x="33991" y="5062"/>
                  </a:lnTo>
                  <a:cubicBezTo>
                    <a:pt x="33824" y="4979"/>
                    <a:pt x="33649" y="4937"/>
                    <a:pt x="33474" y="4937"/>
                  </a:cubicBezTo>
                  <a:cubicBezTo>
                    <a:pt x="33299" y="4937"/>
                    <a:pt x="33124" y="4979"/>
                    <a:pt x="32957" y="5062"/>
                  </a:cubicBezTo>
                  <a:lnTo>
                    <a:pt x="22449" y="11167"/>
                  </a:lnTo>
                  <a:cubicBezTo>
                    <a:pt x="22283" y="11250"/>
                    <a:pt x="22099" y="11292"/>
                    <a:pt x="21920" y="11292"/>
                  </a:cubicBezTo>
                  <a:cubicBezTo>
                    <a:pt x="21741" y="11292"/>
                    <a:pt x="21565" y="11250"/>
                    <a:pt x="21415" y="11167"/>
                  </a:cubicBezTo>
                  <a:lnTo>
                    <a:pt x="2235" y="125"/>
                  </a:lnTo>
                  <a:cubicBezTo>
                    <a:pt x="2068" y="42"/>
                    <a:pt x="1893" y="0"/>
                    <a:pt x="1718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577850" y="2557275"/>
              <a:ext cx="875650" cy="548750"/>
            </a:xfrm>
            <a:custGeom>
              <a:avLst/>
              <a:gdLst/>
              <a:ahLst/>
              <a:cxnLst/>
              <a:rect l="l" t="t" r="r" b="b"/>
              <a:pathLst>
                <a:path w="35026" h="21950" extrusionOk="0">
                  <a:moveTo>
                    <a:pt x="17513" y="0"/>
                  </a:moveTo>
                  <a:cubicBezTo>
                    <a:pt x="7839" y="0"/>
                    <a:pt x="0" y="4904"/>
                    <a:pt x="0" y="10975"/>
                  </a:cubicBezTo>
                  <a:cubicBezTo>
                    <a:pt x="0" y="17046"/>
                    <a:pt x="7839" y="21949"/>
                    <a:pt x="17513" y="21949"/>
                  </a:cubicBezTo>
                  <a:cubicBezTo>
                    <a:pt x="27186" y="21949"/>
                    <a:pt x="35025" y="17046"/>
                    <a:pt x="35025" y="10975"/>
                  </a:cubicBezTo>
                  <a:cubicBezTo>
                    <a:pt x="35025" y="4904"/>
                    <a:pt x="27186" y="0"/>
                    <a:pt x="17513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876500" y="2611475"/>
              <a:ext cx="343625" cy="206000"/>
            </a:xfrm>
            <a:custGeom>
              <a:avLst/>
              <a:gdLst/>
              <a:ahLst/>
              <a:cxnLst/>
              <a:rect l="l" t="t" r="r" b="b"/>
              <a:pathLst>
                <a:path w="13745" h="8240" extrusionOk="0">
                  <a:moveTo>
                    <a:pt x="13744" y="1"/>
                  </a:moveTo>
                  <a:lnTo>
                    <a:pt x="1" y="8006"/>
                  </a:lnTo>
                  <a:lnTo>
                    <a:pt x="268" y="8240"/>
                  </a:lnTo>
                  <a:lnTo>
                    <a:pt x="13744" y="401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540450" y="2118275"/>
              <a:ext cx="146775" cy="595800"/>
            </a:xfrm>
            <a:custGeom>
              <a:avLst/>
              <a:gdLst/>
              <a:ahLst/>
              <a:cxnLst/>
              <a:rect l="l" t="t" r="r" b="b"/>
              <a:pathLst>
                <a:path w="5871" h="23832" extrusionOk="0">
                  <a:moveTo>
                    <a:pt x="5342" y="1"/>
                  </a:moveTo>
                  <a:cubicBezTo>
                    <a:pt x="5320" y="1"/>
                    <a:pt x="5304" y="24"/>
                    <a:pt x="5304" y="48"/>
                  </a:cubicBezTo>
                  <a:lnTo>
                    <a:pt x="0" y="23498"/>
                  </a:lnTo>
                  <a:cubicBezTo>
                    <a:pt x="0" y="23531"/>
                    <a:pt x="0" y="23565"/>
                    <a:pt x="33" y="23565"/>
                  </a:cubicBezTo>
                  <a:lnTo>
                    <a:pt x="367" y="23798"/>
                  </a:lnTo>
                  <a:cubicBezTo>
                    <a:pt x="467" y="23832"/>
                    <a:pt x="500" y="23832"/>
                    <a:pt x="600" y="23832"/>
                  </a:cubicBezTo>
                  <a:lnTo>
                    <a:pt x="701" y="23198"/>
                  </a:lnTo>
                  <a:lnTo>
                    <a:pt x="5871" y="348"/>
                  </a:lnTo>
                  <a:cubicBezTo>
                    <a:pt x="5871" y="315"/>
                    <a:pt x="5871" y="281"/>
                    <a:pt x="5838" y="281"/>
                  </a:cubicBezTo>
                  <a:lnTo>
                    <a:pt x="5371" y="15"/>
                  </a:lnTo>
                  <a:cubicBezTo>
                    <a:pt x="5361" y="5"/>
                    <a:pt x="5351" y="1"/>
                    <a:pt x="53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555450" y="2116950"/>
              <a:ext cx="146800" cy="597125"/>
            </a:xfrm>
            <a:custGeom>
              <a:avLst/>
              <a:gdLst/>
              <a:ahLst/>
              <a:cxnLst/>
              <a:rect l="l" t="t" r="r" b="b"/>
              <a:pathLst>
                <a:path w="5872" h="23885" extrusionOk="0">
                  <a:moveTo>
                    <a:pt x="5871" y="1"/>
                  </a:moveTo>
                  <a:lnTo>
                    <a:pt x="5338" y="268"/>
                  </a:lnTo>
                  <a:lnTo>
                    <a:pt x="167" y="23217"/>
                  </a:lnTo>
                  <a:lnTo>
                    <a:pt x="0" y="23885"/>
                  </a:lnTo>
                  <a:cubicBezTo>
                    <a:pt x="34" y="23885"/>
                    <a:pt x="101" y="23885"/>
                    <a:pt x="167" y="23818"/>
                  </a:cubicBezTo>
                  <a:lnTo>
                    <a:pt x="501" y="23618"/>
                  </a:lnTo>
                  <a:cubicBezTo>
                    <a:pt x="534" y="23618"/>
                    <a:pt x="568" y="23584"/>
                    <a:pt x="568" y="23551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1852325" y="2179500"/>
              <a:ext cx="15875" cy="977400"/>
            </a:xfrm>
            <a:custGeom>
              <a:avLst/>
              <a:gdLst/>
              <a:ahLst/>
              <a:cxnLst/>
              <a:rect l="l" t="t" r="r" b="b"/>
              <a:pathLst>
                <a:path w="635" h="39096" extrusionOk="0">
                  <a:moveTo>
                    <a:pt x="1" y="1"/>
                  </a:moveTo>
                  <a:lnTo>
                    <a:pt x="1" y="38762"/>
                  </a:lnTo>
                  <a:cubicBezTo>
                    <a:pt x="1" y="38795"/>
                    <a:pt x="34" y="38828"/>
                    <a:pt x="67" y="38895"/>
                  </a:cubicBezTo>
                  <a:lnTo>
                    <a:pt x="401" y="39062"/>
                  </a:lnTo>
                  <a:cubicBezTo>
                    <a:pt x="501" y="39095"/>
                    <a:pt x="534" y="39095"/>
                    <a:pt x="634" y="39095"/>
                  </a:cubicBezTo>
                  <a:lnTo>
                    <a:pt x="634" y="38395"/>
                  </a:lnTo>
                  <a:lnTo>
                    <a:pt x="634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1868175" y="2177825"/>
              <a:ext cx="15025" cy="979075"/>
            </a:xfrm>
            <a:custGeom>
              <a:avLst/>
              <a:gdLst/>
              <a:ahLst/>
              <a:cxnLst/>
              <a:rect l="l" t="t" r="r" b="b"/>
              <a:pathLst>
                <a:path w="601" h="39163" extrusionOk="0">
                  <a:moveTo>
                    <a:pt x="601" y="1"/>
                  </a:moveTo>
                  <a:lnTo>
                    <a:pt x="0" y="401"/>
                  </a:lnTo>
                  <a:lnTo>
                    <a:pt x="0" y="39162"/>
                  </a:lnTo>
                  <a:cubicBezTo>
                    <a:pt x="67" y="39162"/>
                    <a:pt x="167" y="39129"/>
                    <a:pt x="201" y="39096"/>
                  </a:cubicBezTo>
                  <a:lnTo>
                    <a:pt x="534" y="38929"/>
                  </a:lnTo>
                  <a:cubicBezTo>
                    <a:pt x="567" y="38862"/>
                    <a:pt x="601" y="38829"/>
                    <a:pt x="601" y="38795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114175" y="2078600"/>
              <a:ext cx="171825" cy="836450"/>
            </a:xfrm>
            <a:custGeom>
              <a:avLst/>
              <a:gdLst/>
              <a:ahLst/>
              <a:cxnLst/>
              <a:rect l="l" t="t" r="r" b="b"/>
              <a:pathLst>
                <a:path w="6873" h="33458" extrusionOk="0">
                  <a:moveTo>
                    <a:pt x="1" y="0"/>
                  </a:moveTo>
                  <a:lnTo>
                    <a:pt x="6272" y="33091"/>
                  </a:lnTo>
                  <a:cubicBezTo>
                    <a:pt x="6272" y="33124"/>
                    <a:pt x="6339" y="33157"/>
                    <a:pt x="6372" y="33224"/>
                  </a:cubicBezTo>
                  <a:lnTo>
                    <a:pt x="6706" y="33424"/>
                  </a:lnTo>
                  <a:cubicBezTo>
                    <a:pt x="6739" y="33424"/>
                    <a:pt x="6772" y="33458"/>
                    <a:pt x="6872" y="33458"/>
                  </a:cubicBezTo>
                  <a:lnTo>
                    <a:pt x="6739" y="32757"/>
                  </a:lnTo>
                  <a:lnTo>
                    <a:pt x="568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128350" y="2079425"/>
              <a:ext cx="171825" cy="834800"/>
            </a:xfrm>
            <a:custGeom>
              <a:avLst/>
              <a:gdLst/>
              <a:ahLst/>
              <a:cxnLst/>
              <a:rect l="l" t="t" r="r" b="b"/>
              <a:pathLst>
                <a:path w="6873" h="33392" extrusionOk="0">
                  <a:moveTo>
                    <a:pt x="601" y="1"/>
                  </a:moveTo>
                  <a:lnTo>
                    <a:pt x="1" y="334"/>
                  </a:lnTo>
                  <a:lnTo>
                    <a:pt x="6172" y="32724"/>
                  </a:lnTo>
                  <a:lnTo>
                    <a:pt x="6305" y="33391"/>
                  </a:lnTo>
                  <a:cubicBezTo>
                    <a:pt x="6372" y="33391"/>
                    <a:pt x="6472" y="33391"/>
                    <a:pt x="6505" y="33325"/>
                  </a:cubicBezTo>
                  <a:lnTo>
                    <a:pt x="6806" y="33191"/>
                  </a:lnTo>
                  <a:cubicBezTo>
                    <a:pt x="6839" y="33124"/>
                    <a:pt x="6872" y="33091"/>
                    <a:pt x="6872" y="33058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1878175" y="2613150"/>
              <a:ext cx="356950" cy="223525"/>
            </a:xfrm>
            <a:custGeom>
              <a:avLst/>
              <a:gdLst/>
              <a:ahLst/>
              <a:cxnLst/>
              <a:rect l="l" t="t" r="r" b="b"/>
              <a:pathLst>
                <a:path w="14278" h="8941" extrusionOk="0">
                  <a:moveTo>
                    <a:pt x="14278" y="0"/>
                  </a:moveTo>
                  <a:lnTo>
                    <a:pt x="1" y="8240"/>
                  </a:lnTo>
                  <a:lnTo>
                    <a:pt x="1" y="8940"/>
                  </a:lnTo>
                  <a:lnTo>
                    <a:pt x="14278" y="667"/>
                  </a:lnTo>
                  <a:lnTo>
                    <a:pt x="142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568800" y="2017500"/>
              <a:ext cx="798075" cy="488100"/>
            </a:xfrm>
            <a:custGeom>
              <a:avLst/>
              <a:gdLst/>
              <a:ahLst/>
              <a:cxnLst/>
              <a:rect l="l" t="t" r="r" b="b"/>
              <a:pathLst>
                <a:path w="31923" h="19524" extrusionOk="0">
                  <a:moveTo>
                    <a:pt x="27074" y="1"/>
                  </a:moveTo>
                  <a:cubicBezTo>
                    <a:pt x="26936" y="1"/>
                    <a:pt x="26803" y="26"/>
                    <a:pt x="26686" y="76"/>
                  </a:cubicBezTo>
                  <a:lnTo>
                    <a:pt x="400" y="15220"/>
                  </a:lnTo>
                  <a:cubicBezTo>
                    <a:pt x="167" y="15354"/>
                    <a:pt x="34" y="15587"/>
                    <a:pt x="0" y="15887"/>
                  </a:cubicBezTo>
                  <a:lnTo>
                    <a:pt x="0" y="16388"/>
                  </a:lnTo>
                  <a:cubicBezTo>
                    <a:pt x="0" y="16688"/>
                    <a:pt x="167" y="16921"/>
                    <a:pt x="367" y="17055"/>
                  </a:cubicBezTo>
                  <a:lnTo>
                    <a:pt x="4503" y="19423"/>
                  </a:lnTo>
                  <a:cubicBezTo>
                    <a:pt x="4620" y="19490"/>
                    <a:pt x="4754" y="19523"/>
                    <a:pt x="4887" y="19523"/>
                  </a:cubicBezTo>
                  <a:cubicBezTo>
                    <a:pt x="5020" y="19523"/>
                    <a:pt x="5154" y="19490"/>
                    <a:pt x="5271" y="19423"/>
                  </a:cubicBezTo>
                  <a:lnTo>
                    <a:pt x="31556" y="4312"/>
                  </a:lnTo>
                  <a:cubicBezTo>
                    <a:pt x="31756" y="4146"/>
                    <a:pt x="31923" y="3879"/>
                    <a:pt x="31923" y="3645"/>
                  </a:cubicBezTo>
                  <a:lnTo>
                    <a:pt x="31923" y="3145"/>
                  </a:lnTo>
                  <a:cubicBezTo>
                    <a:pt x="31923" y="2845"/>
                    <a:pt x="31756" y="2578"/>
                    <a:pt x="31556" y="2478"/>
                  </a:cubicBezTo>
                  <a:lnTo>
                    <a:pt x="27486" y="76"/>
                  </a:lnTo>
                  <a:cubicBezTo>
                    <a:pt x="27353" y="26"/>
                    <a:pt x="27211" y="1"/>
                    <a:pt x="27074" y="1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1573050" y="2016050"/>
              <a:ext cx="791325" cy="454525"/>
            </a:xfrm>
            <a:custGeom>
              <a:avLst/>
              <a:gdLst/>
              <a:ahLst/>
              <a:cxnLst/>
              <a:rect l="l" t="t" r="r" b="b"/>
              <a:pathLst>
                <a:path w="31653" h="18181" extrusionOk="0">
                  <a:moveTo>
                    <a:pt x="26950" y="1"/>
                  </a:moveTo>
                  <a:cubicBezTo>
                    <a:pt x="26816" y="1"/>
                    <a:pt x="26683" y="34"/>
                    <a:pt x="26549" y="101"/>
                  </a:cubicBezTo>
                  <a:lnTo>
                    <a:pt x="264" y="15245"/>
                  </a:lnTo>
                  <a:cubicBezTo>
                    <a:pt x="164" y="15245"/>
                    <a:pt x="30" y="15312"/>
                    <a:pt x="30" y="15445"/>
                  </a:cubicBezTo>
                  <a:cubicBezTo>
                    <a:pt x="0" y="15594"/>
                    <a:pt x="104" y="15717"/>
                    <a:pt x="198" y="15717"/>
                  </a:cubicBezTo>
                  <a:cubicBezTo>
                    <a:pt x="209" y="15717"/>
                    <a:pt x="220" y="15715"/>
                    <a:pt x="230" y="15712"/>
                  </a:cubicBezTo>
                  <a:lnTo>
                    <a:pt x="4367" y="18080"/>
                  </a:lnTo>
                  <a:cubicBezTo>
                    <a:pt x="4500" y="18147"/>
                    <a:pt x="4634" y="18180"/>
                    <a:pt x="4767" y="18180"/>
                  </a:cubicBezTo>
                  <a:cubicBezTo>
                    <a:pt x="4900" y="18180"/>
                    <a:pt x="5034" y="18147"/>
                    <a:pt x="5167" y="18080"/>
                  </a:cubicBezTo>
                  <a:lnTo>
                    <a:pt x="31419" y="2936"/>
                  </a:lnTo>
                  <a:cubicBezTo>
                    <a:pt x="31553" y="2903"/>
                    <a:pt x="31653" y="2769"/>
                    <a:pt x="31586" y="2636"/>
                  </a:cubicBezTo>
                  <a:cubicBezTo>
                    <a:pt x="31553" y="2569"/>
                    <a:pt x="31519" y="2502"/>
                    <a:pt x="31419" y="2469"/>
                  </a:cubicBezTo>
                  <a:lnTo>
                    <a:pt x="27350" y="101"/>
                  </a:lnTo>
                  <a:cubicBezTo>
                    <a:pt x="27216" y="34"/>
                    <a:pt x="27083" y="1"/>
                    <a:pt x="26950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1539600" y="978425"/>
              <a:ext cx="796425" cy="1472450"/>
            </a:xfrm>
            <a:custGeom>
              <a:avLst/>
              <a:gdLst/>
              <a:ahLst/>
              <a:cxnLst/>
              <a:rect l="l" t="t" r="r" b="b"/>
              <a:pathLst>
                <a:path w="31857" h="58898" extrusionOk="0">
                  <a:moveTo>
                    <a:pt x="26987" y="1"/>
                  </a:moveTo>
                  <a:cubicBezTo>
                    <a:pt x="26770" y="1"/>
                    <a:pt x="26553" y="59"/>
                    <a:pt x="26353" y="176"/>
                  </a:cubicBezTo>
                  <a:lnTo>
                    <a:pt x="601" y="15020"/>
                  </a:lnTo>
                  <a:cubicBezTo>
                    <a:pt x="201" y="15253"/>
                    <a:pt x="1" y="15687"/>
                    <a:pt x="1" y="16121"/>
                  </a:cubicBezTo>
                  <a:lnTo>
                    <a:pt x="2369" y="56950"/>
                  </a:lnTo>
                  <a:cubicBezTo>
                    <a:pt x="2469" y="57417"/>
                    <a:pt x="2703" y="57817"/>
                    <a:pt x="3070" y="58084"/>
                  </a:cubicBezTo>
                  <a:lnTo>
                    <a:pt x="4204" y="58751"/>
                  </a:lnTo>
                  <a:cubicBezTo>
                    <a:pt x="4380" y="58847"/>
                    <a:pt x="4587" y="58897"/>
                    <a:pt x="4803" y="58897"/>
                  </a:cubicBezTo>
                  <a:cubicBezTo>
                    <a:pt x="5036" y="58897"/>
                    <a:pt x="5279" y="58839"/>
                    <a:pt x="5505" y="58718"/>
                  </a:cubicBezTo>
                  <a:lnTo>
                    <a:pt x="31223" y="43907"/>
                  </a:lnTo>
                  <a:cubicBezTo>
                    <a:pt x="31657" y="43640"/>
                    <a:pt x="31857" y="43240"/>
                    <a:pt x="31857" y="42773"/>
                  </a:cubicBezTo>
                  <a:lnTo>
                    <a:pt x="29455" y="1944"/>
                  </a:lnTo>
                  <a:cubicBezTo>
                    <a:pt x="29388" y="1477"/>
                    <a:pt x="29155" y="1077"/>
                    <a:pt x="28755" y="843"/>
                  </a:cubicBezTo>
                  <a:lnTo>
                    <a:pt x="27620" y="176"/>
                  </a:lnTo>
                  <a:cubicBezTo>
                    <a:pt x="27420" y="59"/>
                    <a:pt x="27203" y="1"/>
                    <a:pt x="269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43775" y="977400"/>
              <a:ext cx="733050" cy="423225"/>
            </a:xfrm>
            <a:custGeom>
              <a:avLst/>
              <a:gdLst/>
              <a:ahLst/>
              <a:cxnLst/>
              <a:rect l="l" t="t" r="r" b="b"/>
              <a:pathLst>
                <a:path w="29322" h="16929" extrusionOk="0">
                  <a:moveTo>
                    <a:pt x="26824" y="0"/>
                  </a:moveTo>
                  <a:cubicBezTo>
                    <a:pt x="26603" y="0"/>
                    <a:pt x="26386" y="50"/>
                    <a:pt x="26186" y="150"/>
                  </a:cubicBezTo>
                  <a:lnTo>
                    <a:pt x="467" y="14994"/>
                  </a:lnTo>
                  <a:cubicBezTo>
                    <a:pt x="234" y="15128"/>
                    <a:pt x="134" y="15294"/>
                    <a:pt x="0" y="15495"/>
                  </a:cubicBezTo>
                  <a:lnTo>
                    <a:pt x="2469" y="16929"/>
                  </a:lnTo>
                  <a:cubicBezTo>
                    <a:pt x="2569" y="16729"/>
                    <a:pt x="2702" y="16562"/>
                    <a:pt x="2903" y="16429"/>
                  </a:cubicBezTo>
                  <a:lnTo>
                    <a:pt x="28654" y="1585"/>
                  </a:lnTo>
                  <a:cubicBezTo>
                    <a:pt x="28688" y="1518"/>
                    <a:pt x="28754" y="1485"/>
                    <a:pt x="28854" y="1485"/>
                  </a:cubicBezTo>
                  <a:cubicBezTo>
                    <a:pt x="29055" y="1485"/>
                    <a:pt x="29255" y="1651"/>
                    <a:pt x="29321" y="1885"/>
                  </a:cubicBezTo>
                  <a:cubicBezTo>
                    <a:pt x="29221" y="1451"/>
                    <a:pt x="28988" y="1084"/>
                    <a:pt x="28654" y="817"/>
                  </a:cubicBezTo>
                  <a:lnTo>
                    <a:pt x="27487" y="150"/>
                  </a:lnTo>
                  <a:cubicBezTo>
                    <a:pt x="27270" y="50"/>
                    <a:pt x="27045" y="0"/>
                    <a:pt x="26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01325" y="1013375"/>
              <a:ext cx="733875" cy="1435500"/>
            </a:xfrm>
            <a:custGeom>
              <a:avLst/>
              <a:gdLst/>
              <a:ahLst/>
              <a:cxnLst/>
              <a:rect l="l" t="t" r="r" b="b"/>
              <a:pathLst>
                <a:path w="29355" h="57420" extrusionOk="0">
                  <a:moveTo>
                    <a:pt x="26543" y="0"/>
                  </a:moveTo>
                  <a:cubicBezTo>
                    <a:pt x="26456" y="0"/>
                    <a:pt x="26354" y="44"/>
                    <a:pt x="26252" y="146"/>
                  </a:cubicBezTo>
                  <a:lnTo>
                    <a:pt x="534" y="14923"/>
                  </a:lnTo>
                  <a:cubicBezTo>
                    <a:pt x="200" y="15223"/>
                    <a:pt x="0" y="15657"/>
                    <a:pt x="0" y="16124"/>
                  </a:cubicBezTo>
                  <a:lnTo>
                    <a:pt x="2335" y="56986"/>
                  </a:lnTo>
                  <a:cubicBezTo>
                    <a:pt x="2268" y="57186"/>
                    <a:pt x="2435" y="57420"/>
                    <a:pt x="2669" y="57420"/>
                  </a:cubicBezTo>
                  <a:cubicBezTo>
                    <a:pt x="2769" y="57420"/>
                    <a:pt x="2902" y="57420"/>
                    <a:pt x="2969" y="57320"/>
                  </a:cubicBezTo>
                  <a:lnTo>
                    <a:pt x="28721" y="42476"/>
                  </a:lnTo>
                  <a:cubicBezTo>
                    <a:pt x="29088" y="42209"/>
                    <a:pt x="29354" y="41809"/>
                    <a:pt x="29354" y="41342"/>
                  </a:cubicBezTo>
                  <a:lnTo>
                    <a:pt x="26953" y="513"/>
                  </a:lnTo>
                  <a:cubicBezTo>
                    <a:pt x="26986" y="312"/>
                    <a:pt x="26853" y="46"/>
                    <a:pt x="26619" y="12"/>
                  </a:cubicBezTo>
                  <a:cubicBezTo>
                    <a:pt x="26595" y="4"/>
                    <a:pt x="26570" y="0"/>
                    <a:pt x="2654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1755600" y="1046600"/>
              <a:ext cx="336100" cy="257500"/>
            </a:xfrm>
            <a:custGeom>
              <a:avLst/>
              <a:gdLst/>
              <a:ahLst/>
              <a:cxnLst/>
              <a:rect l="l" t="t" r="r" b="b"/>
              <a:pathLst>
                <a:path w="13444" h="10300" extrusionOk="0">
                  <a:moveTo>
                    <a:pt x="8552" y="1"/>
                  </a:moveTo>
                  <a:cubicBezTo>
                    <a:pt x="8456" y="1"/>
                    <a:pt x="8356" y="17"/>
                    <a:pt x="8273" y="51"/>
                  </a:cubicBezTo>
                  <a:lnTo>
                    <a:pt x="267" y="4654"/>
                  </a:lnTo>
                  <a:cubicBezTo>
                    <a:pt x="100" y="4721"/>
                    <a:pt x="0" y="4888"/>
                    <a:pt x="0" y="5121"/>
                  </a:cubicBezTo>
                  <a:lnTo>
                    <a:pt x="0" y="7623"/>
                  </a:lnTo>
                  <a:lnTo>
                    <a:pt x="1201" y="6889"/>
                  </a:lnTo>
                  <a:lnTo>
                    <a:pt x="3636" y="8323"/>
                  </a:lnTo>
                  <a:lnTo>
                    <a:pt x="3636" y="9391"/>
                  </a:lnTo>
                  <a:cubicBezTo>
                    <a:pt x="3703" y="9558"/>
                    <a:pt x="3770" y="9724"/>
                    <a:pt x="3936" y="9858"/>
                  </a:cubicBezTo>
                  <a:lnTo>
                    <a:pt x="4603" y="10225"/>
                  </a:lnTo>
                  <a:cubicBezTo>
                    <a:pt x="4687" y="10275"/>
                    <a:pt x="4779" y="10300"/>
                    <a:pt x="4870" y="10300"/>
                  </a:cubicBezTo>
                  <a:cubicBezTo>
                    <a:pt x="4962" y="10300"/>
                    <a:pt x="5054" y="10275"/>
                    <a:pt x="5137" y="10225"/>
                  </a:cubicBezTo>
                  <a:lnTo>
                    <a:pt x="13176" y="5655"/>
                  </a:lnTo>
                  <a:cubicBezTo>
                    <a:pt x="13343" y="5555"/>
                    <a:pt x="13443" y="5388"/>
                    <a:pt x="13443" y="5188"/>
                  </a:cubicBezTo>
                  <a:lnTo>
                    <a:pt x="13443" y="3020"/>
                  </a:lnTo>
                  <a:cubicBezTo>
                    <a:pt x="13443" y="2820"/>
                    <a:pt x="13376" y="2653"/>
                    <a:pt x="13176" y="2553"/>
                  </a:cubicBezTo>
                  <a:lnTo>
                    <a:pt x="8806" y="51"/>
                  </a:lnTo>
                  <a:cubicBezTo>
                    <a:pt x="8740" y="17"/>
                    <a:pt x="8648" y="1"/>
                    <a:pt x="8552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1877350" y="1110400"/>
              <a:ext cx="214350" cy="194325"/>
            </a:xfrm>
            <a:custGeom>
              <a:avLst/>
              <a:gdLst/>
              <a:ahLst/>
              <a:cxnLst/>
              <a:rect l="l" t="t" r="r" b="b"/>
              <a:pathLst>
                <a:path w="8574" h="7773" extrusionOk="0">
                  <a:moveTo>
                    <a:pt x="8340" y="1"/>
                  </a:moveTo>
                  <a:cubicBezTo>
                    <a:pt x="8348" y="8"/>
                    <a:pt x="8357" y="15"/>
                    <a:pt x="8365" y="22"/>
                  </a:cubicBezTo>
                  <a:lnTo>
                    <a:pt x="8365" y="22"/>
                  </a:lnTo>
                  <a:cubicBezTo>
                    <a:pt x="8357" y="15"/>
                    <a:pt x="8349" y="8"/>
                    <a:pt x="8340" y="1"/>
                  </a:cubicBezTo>
                  <a:close/>
                  <a:moveTo>
                    <a:pt x="8365" y="22"/>
                  </a:moveTo>
                  <a:lnTo>
                    <a:pt x="8365" y="22"/>
                  </a:lnTo>
                  <a:cubicBezTo>
                    <a:pt x="8464" y="115"/>
                    <a:pt x="8399" y="208"/>
                    <a:pt x="8306" y="301"/>
                  </a:cubicBezTo>
                  <a:lnTo>
                    <a:pt x="267" y="4904"/>
                  </a:lnTo>
                  <a:cubicBezTo>
                    <a:pt x="200" y="4938"/>
                    <a:pt x="67" y="4971"/>
                    <a:pt x="0" y="4971"/>
                  </a:cubicBezTo>
                  <a:lnTo>
                    <a:pt x="0" y="7773"/>
                  </a:lnTo>
                  <a:cubicBezTo>
                    <a:pt x="100" y="7773"/>
                    <a:pt x="200" y="7706"/>
                    <a:pt x="267" y="7673"/>
                  </a:cubicBezTo>
                  <a:lnTo>
                    <a:pt x="8306" y="3103"/>
                  </a:lnTo>
                  <a:cubicBezTo>
                    <a:pt x="8473" y="3003"/>
                    <a:pt x="8573" y="2836"/>
                    <a:pt x="8573" y="2636"/>
                  </a:cubicBezTo>
                  <a:lnTo>
                    <a:pt x="8573" y="468"/>
                  </a:lnTo>
                  <a:cubicBezTo>
                    <a:pt x="8573" y="310"/>
                    <a:pt x="8513" y="151"/>
                    <a:pt x="8365" y="22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1759750" y="1045775"/>
              <a:ext cx="330275" cy="188500"/>
            </a:xfrm>
            <a:custGeom>
              <a:avLst/>
              <a:gdLst/>
              <a:ahLst/>
              <a:cxnLst/>
              <a:rect l="l" t="t" r="r" b="b"/>
              <a:pathLst>
                <a:path w="13211" h="7540" extrusionOk="0">
                  <a:moveTo>
                    <a:pt x="8428" y="0"/>
                  </a:moveTo>
                  <a:cubicBezTo>
                    <a:pt x="8332" y="0"/>
                    <a:pt x="8240" y="17"/>
                    <a:pt x="8173" y="50"/>
                  </a:cubicBezTo>
                  <a:lnTo>
                    <a:pt x="168" y="4654"/>
                  </a:lnTo>
                  <a:cubicBezTo>
                    <a:pt x="1" y="4721"/>
                    <a:pt x="1" y="4887"/>
                    <a:pt x="168" y="4987"/>
                  </a:cubicBezTo>
                  <a:lnTo>
                    <a:pt x="4504" y="7489"/>
                  </a:lnTo>
                  <a:cubicBezTo>
                    <a:pt x="4588" y="7523"/>
                    <a:pt x="4679" y="7539"/>
                    <a:pt x="4771" y="7539"/>
                  </a:cubicBezTo>
                  <a:cubicBezTo>
                    <a:pt x="4863" y="7539"/>
                    <a:pt x="4954" y="7523"/>
                    <a:pt x="5038" y="7489"/>
                  </a:cubicBezTo>
                  <a:lnTo>
                    <a:pt x="13044" y="2886"/>
                  </a:lnTo>
                  <a:cubicBezTo>
                    <a:pt x="13210" y="2819"/>
                    <a:pt x="13210" y="2686"/>
                    <a:pt x="13044" y="2552"/>
                  </a:cubicBezTo>
                  <a:lnTo>
                    <a:pt x="8707" y="50"/>
                  </a:lnTo>
                  <a:cubicBezTo>
                    <a:pt x="8624" y="17"/>
                    <a:pt x="8524" y="0"/>
                    <a:pt x="8428" y="0"/>
                  </a:cubicBez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1757250" y="1986750"/>
              <a:ext cx="70925" cy="248975"/>
            </a:xfrm>
            <a:custGeom>
              <a:avLst/>
              <a:gdLst/>
              <a:ahLst/>
              <a:cxnLst/>
              <a:rect l="l" t="t" r="r" b="b"/>
              <a:pathLst>
                <a:path w="2837" h="9959" extrusionOk="0">
                  <a:moveTo>
                    <a:pt x="2108" y="0"/>
                  </a:moveTo>
                  <a:cubicBezTo>
                    <a:pt x="2043" y="0"/>
                    <a:pt x="1982" y="25"/>
                    <a:pt x="1936" y="72"/>
                  </a:cubicBezTo>
                  <a:lnTo>
                    <a:pt x="435" y="939"/>
                  </a:lnTo>
                  <a:cubicBezTo>
                    <a:pt x="168" y="1106"/>
                    <a:pt x="1" y="1373"/>
                    <a:pt x="1" y="1706"/>
                  </a:cubicBezTo>
                  <a:lnTo>
                    <a:pt x="468" y="9645"/>
                  </a:lnTo>
                  <a:cubicBezTo>
                    <a:pt x="435" y="9745"/>
                    <a:pt x="468" y="9812"/>
                    <a:pt x="501" y="9879"/>
                  </a:cubicBezTo>
                  <a:cubicBezTo>
                    <a:pt x="575" y="9934"/>
                    <a:pt x="658" y="9959"/>
                    <a:pt x="741" y="9959"/>
                  </a:cubicBezTo>
                  <a:cubicBezTo>
                    <a:pt x="808" y="9959"/>
                    <a:pt x="875" y="9942"/>
                    <a:pt x="935" y="9912"/>
                  </a:cubicBezTo>
                  <a:lnTo>
                    <a:pt x="2436" y="9045"/>
                  </a:lnTo>
                  <a:cubicBezTo>
                    <a:pt x="2669" y="8878"/>
                    <a:pt x="2836" y="8578"/>
                    <a:pt x="2836" y="8278"/>
                  </a:cubicBezTo>
                  <a:lnTo>
                    <a:pt x="2369" y="305"/>
                  </a:lnTo>
                  <a:cubicBezTo>
                    <a:pt x="2436" y="239"/>
                    <a:pt x="2369" y="139"/>
                    <a:pt x="2336" y="105"/>
                  </a:cubicBezTo>
                  <a:cubicBezTo>
                    <a:pt x="2264" y="34"/>
                    <a:pt x="2183" y="0"/>
                    <a:pt x="2108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1773100" y="2247350"/>
              <a:ext cx="58400" cy="43150"/>
            </a:xfrm>
            <a:custGeom>
              <a:avLst/>
              <a:gdLst/>
              <a:ahLst/>
              <a:cxnLst/>
              <a:rect l="l" t="t" r="r" b="b"/>
              <a:pathLst>
                <a:path w="2336" h="1726" extrusionOk="0">
                  <a:moveTo>
                    <a:pt x="2116" y="1"/>
                  </a:moveTo>
                  <a:cubicBezTo>
                    <a:pt x="2047" y="1"/>
                    <a:pt x="1964" y="19"/>
                    <a:pt x="1869" y="55"/>
                  </a:cubicBezTo>
                  <a:lnTo>
                    <a:pt x="368" y="956"/>
                  </a:lnTo>
                  <a:cubicBezTo>
                    <a:pt x="167" y="1056"/>
                    <a:pt x="34" y="1289"/>
                    <a:pt x="1" y="1523"/>
                  </a:cubicBezTo>
                  <a:cubicBezTo>
                    <a:pt x="22" y="1652"/>
                    <a:pt x="99" y="1726"/>
                    <a:pt x="223" y="1726"/>
                  </a:cubicBezTo>
                  <a:cubicBezTo>
                    <a:pt x="291" y="1726"/>
                    <a:pt x="373" y="1704"/>
                    <a:pt x="468" y="1656"/>
                  </a:cubicBezTo>
                  <a:lnTo>
                    <a:pt x="1902" y="822"/>
                  </a:lnTo>
                  <a:cubicBezTo>
                    <a:pt x="2169" y="689"/>
                    <a:pt x="2302" y="456"/>
                    <a:pt x="2336" y="189"/>
                  </a:cubicBezTo>
                  <a:cubicBezTo>
                    <a:pt x="2314" y="60"/>
                    <a:pt x="2238" y="1"/>
                    <a:pt x="211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1890700" y="2006775"/>
              <a:ext cx="65900" cy="153900"/>
            </a:xfrm>
            <a:custGeom>
              <a:avLst/>
              <a:gdLst/>
              <a:ahLst/>
              <a:cxnLst/>
              <a:rect l="l" t="t" r="r" b="b"/>
              <a:pathLst>
                <a:path w="2636" h="6156" extrusionOk="0">
                  <a:moveTo>
                    <a:pt x="2137" y="0"/>
                  </a:moveTo>
                  <a:cubicBezTo>
                    <a:pt x="2075" y="0"/>
                    <a:pt x="2015" y="25"/>
                    <a:pt x="1968" y="71"/>
                  </a:cubicBezTo>
                  <a:lnTo>
                    <a:pt x="467" y="939"/>
                  </a:lnTo>
                  <a:cubicBezTo>
                    <a:pt x="200" y="1105"/>
                    <a:pt x="33" y="1339"/>
                    <a:pt x="0" y="1673"/>
                  </a:cubicBezTo>
                  <a:lnTo>
                    <a:pt x="267" y="5842"/>
                  </a:lnTo>
                  <a:cubicBezTo>
                    <a:pt x="200" y="5942"/>
                    <a:pt x="267" y="6009"/>
                    <a:pt x="300" y="6076"/>
                  </a:cubicBezTo>
                  <a:cubicBezTo>
                    <a:pt x="355" y="6131"/>
                    <a:pt x="431" y="6156"/>
                    <a:pt x="509" y="6156"/>
                  </a:cubicBezTo>
                  <a:cubicBezTo>
                    <a:pt x="574" y="6156"/>
                    <a:pt x="641" y="6139"/>
                    <a:pt x="701" y="6109"/>
                  </a:cubicBezTo>
                  <a:lnTo>
                    <a:pt x="2202" y="5242"/>
                  </a:lnTo>
                  <a:cubicBezTo>
                    <a:pt x="2468" y="5075"/>
                    <a:pt x="2635" y="4775"/>
                    <a:pt x="2635" y="4475"/>
                  </a:cubicBezTo>
                  <a:lnTo>
                    <a:pt x="2368" y="305"/>
                  </a:lnTo>
                  <a:cubicBezTo>
                    <a:pt x="2435" y="238"/>
                    <a:pt x="2368" y="138"/>
                    <a:pt x="2335" y="105"/>
                  </a:cubicBezTo>
                  <a:cubicBezTo>
                    <a:pt x="2281" y="33"/>
                    <a:pt x="2209" y="0"/>
                    <a:pt x="2137" y="0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1901525" y="2172300"/>
              <a:ext cx="59250" cy="44200"/>
            </a:xfrm>
            <a:custGeom>
              <a:avLst/>
              <a:gdLst/>
              <a:ahLst/>
              <a:cxnLst/>
              <a:rect l="l" t="t" r="r" b="b"/>
              <a:pathLst>
                <a:path w="2370" h="1768" extrusionOk="0">
                  <a:moveTo>
                    <a:pt x="2134" y="0"/>
                  </a:moveTo>
                  <a:cubicBezTo>
                    <a:pt x="2065" y="0"/>
                    <a:pt x="1986" y="19"/>
                    <a:pt x="1902" y="55"/>
                  </a:cubicBezTo>
                  <a:lnTo>
                    <a:pt x="401" y="956"/>
                  </a:lnTo>
                  <a:cubicBezTo>
                    <a:pt x="134" y="1056"/>
                    <a:pt x="34" y="1323"/>
                    <a:pt x="1" y="1556"/>
                  </a:cubicBezTo>
                  <a:cubicBezTo>
                    <a:pt x="21" y="1700"/>
                    <a:pt x="92" y="1768"/>
                    <a:pt x="198" y="1768"/>
                  </a:cubicBezTo>
                  <a:cubicBezTo>
                    <a:pt x="264" y="1768"/>
                    <a:pt x="344" y="1741"/>
                    <a:pt x="434" y="1690"/>
                  </a:cubicBezTo>
                  <a:lnTo>
                    <a:pt x="1935" y="822"/>
                  </a:lnTo>
                  <a:cubicBezTo>
                    <a:pt x="2202" y="689"/>
                    <a:pt x="2336" y="455"/>
                    <a:pt x="2369" y="189"/>
                  </a:cubicBezTo>
                  <a:cubicBezTo>
                    <a:pt x="2348" y="60"/>
                    <a:pt x="2258" y="0"/>
                    <a:pt x="21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012450" y="1780550"/>
              <a:ext cx="72575" cy="305075"/>
            </a:xfrm>
            <a:custGeom>
              <a:avLst/>
              <a:gdLst/>
              <a:ahLst/>
              <a:cxnLst/>
              <a:rect l="l" t="t" r="r" b="b"/>
              <a:pathLst>
                <a:path w="2903" h="12203" extrusionOk="0">
                  <a:moveTo>
                    <a:pt x="2065" y="1"/>
                  </a:moveTo>
                  <a:cubicBezTo>
                    <a:pt x="2005" y="1"/>
                    <a:pt x="1946" y="17"/>
                    <a:pt x="1902" y="47"/>
                  </a:cubicBezTo>
                  <a:lnTo>
                    <a:pt x="400" y="914"/>
                  </a:lnTo>
                  <a:cubicBezTo>
                    <a:pt x="134" y="1115"/>
                    <a:pt x="0" y="1381"/>
                    <a:pt x="0" y="1682"/>
                  </a:cubicBezTo>
                  <a:lnTo>
                    <a:pt x="567" y="11889"/>
                  </a:lnTo>
                  <a:cubicBezTo>
                    <a:pt x="501" y="11989"/>
                    <a:pt x="567" y="12056"/>
                    <a:pt x="601" y="12123"/>
                  </a:cubicBezTo>
                  <a:cubicBezTo>
                    <a:pt x="637" y="12178"/>
                    <a:pt x="704" y="12202"/>
                    <a:pt x="779" y="12202"/>
                  </a:cubicBezTo>
                  <a:cubicBezTo>
                    <a:pt x="841" y="12202"/>
                    <a:pt x="908" y="12186"/>
                    <a:pt x="968" y="12156"/>
                  </a:cubicBezTo>
                  <a:lnTo>
                    <a:pt x="2469" y="11289"/>
                  </a:lnTo>
                  <a:cubicBezTo>
                    <a:pt x="2735" y="11122"/>
                    <a:pt x="2902" y="10822"/>
                    <a:pt x="2902" y="10521"/>
                  </a:cubicBezTo>
                  <a:lnTo>
                    <a:pt x="2302" y="314"/>
                  </a:lnTo>
                  <a:cubicBezTo>
                    <a:pt x="2335" y="214"/>
                    <a:pt x="2302" y="147"/>
                    <a:pt x="2268" y="81"/>
                  </a:cubicBezTo>
                  <a:cubicBezTo>
                    <a:pt x="2213" y="25"/>
                    <a:pt x="2138" y="1"/>
                    <a:pt x="2065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029950" y="2098275"/>
              <a:ext cx="60075" cy="44050"/>
            </a:xfrm>
            <a:custGeom>
              <a:avLst/>
              <a:gdLst/>
              <a:ahLst/>
              <a:cxnLst/>
              <a:rect l="l" t="t" r="r" b="b"/>
              <a:pathLst>
                <a:path w="2403" h="1762" extrusionOk="0">
                  <a:moveTo>
                    <a:pt x="2181" y="1"/>
                  </a:moveTo>
                  <a:cubicBezTo>
                    <a:pt x="2111" y="1"/>
                    <a:pt x="2029" y="27"/>
                    <a:pt x="1935" y="81"/>
                  </a:cubicBezTo>
                  <a:lnTo>
                    <a:pt x="434" y="948"/>
                  </a:lnTo>
                  <a:cubicBezTo>
                    <a:pt x="201" y="1081"/>
                    <a:pt x="1" y="1282"/>
                    <a:pt x="1" y="1582"/>
                  </a:cubicBezTo>
                  <a:cubicBezTo>
                    <a:pt x="1" y="1702"/>
                    <a:pt x="85" y="1762"/>
                    <a:pt x="202" y="1762"/>
                  </a:cubicBezTo>
                  <a:cubicBezTo>
                    <a:pt x="281" y="1762"/>
                    <a:pt x="374" y="1735"/>
                    <a:pt x="468" y="1682"/>
                  </a:cubicBezTo>
                  <a:lnTo>
                    <a:pt x="1969" y="815"/>
                  </a:lnTo>
                  <a:cubicBezTo>
                    <a:pt x="2236" y="681"/>
                    <a:pt x="2336" y="448"/>
                    <a:pt x="2402" y="181"/>
                  </a:cubicBezTo>
                  <a:cubicBezTo>
                    <a:pt x="2362" y="61"/>
                    <a:pt x="2286" y="1"/>
                    <a:pt x="218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147550" y="1819125"/>
              <a:ext cx="65900" cy="192900"/>
            </a:xfrm>
            <a:custGeom>
              <a:avLst/>
              <a:gdLst/>
              <a:ahLst/>
              <a:cxnLst/>
              <a:rect l="l" t="t" r="r" b="b"/>
              <a:pathLst>
                <a:path w="2636" h="7716" extrusionOk="0">
                  <a:moveTo>
                    <a:pt x="2095" y="1"/>
                  </a:moveTo>
                  <a:cubicBezTo>
                    <a:pt x="2032" y="1"/>
                    <a:pt x="1963" y="26"/>
                    <a:pt x="1901" y="72"/>
                  </a:cubicBezTo>
                  <a:lnTo>
                    <a:pt x="400" y="939"/>
                  </a:lnTo>
                  <a:cubicBezTo>
                    <a:pt x="167" y="1106"/>
                    <a:pt x="33" y="1340"/>
                    <a:pt x="0" y="1673"/>
                  </a:cubicBezTo>
                  <a:lnTo>
                    <a:pt x="334" y="7411"/>
                  </a:lnTo>
                  <a:cubicBezTo>
                    <a:pt x="267" y="7477"/>
                    <a:pt x="334" y="7577"/>
                    <a:pt x="367" y="7611"/>
                  </a:cubicBezTo>
                  <a:cubicBezTo>
                    <a:pt x="403" y="7682"/>
                    <a:pt x="467" y="7715"/>
                    <a:pt x="540" y="7715"/>
                  </a:cubicBezTo>
                  <a:cubicBezTo>
                    <a:pt x="603" y="7715"/>
                    <a:pt x="672" y="7691"/>
                    <a:pt x="734" y="7644"/>
                  </a:cubicBezTo>
                  <a:lnTo>
                    <a:pt x="2235" y="6777"/>
                  </a:lnTo>
                  <a:cubicBezTo>
                    <a:pt x="2468" y="6610"/>
                    <a:pt x="2635" y="6310"/>
                    <a:pt x="2635" y="6010"/>
                  </a:cubicBezTo>
                  <a:lnTo>
                    <a:pt x="2335" y="305"/>
                  </a:lnTo>
                  <a:cubicBezTo>
                    <a:pt x="2368" y="239"/>
                    <a:pt x="2335" y="139"/>
                    <a:pt x="2268" y="105"/>
                  </a:cubicBezTo>
                  <a:cubicBezTo>
                    <a:pt x="2233" y="34"/>
                    <a:pt x="2168" y="1"/>
                    <a:pt x="2095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158375" y="2023225"/>
              <a:ext cx="60075" cy="44050"/>
            </a:xfrm>
            <a:custGeom>
              <a:avLst/>
              <a:gdLst/>
              <a:ahLst/>
              <a:cxnLst/>
              <a:rect l="l" t="t" r="r" b="b"/>
              <a:pathLst>
                <a:path w="2403" h="1762" extrusionOk="0">
                  <a:moveTo>
                    <a:pt x="2181" y="0"/>
                  </a:moveTo>
                  <a:cubicBezTo>
                    <a:pt x="2112" y="0"/>
                    <a:pt x="2029" y="27"/>
                    <a:pt x="1935" y="81"/>
                  </a:cubicBezTo>
                  <a:lnTo>
                    <a:pt x="434" y="948"/>
                  </a:lnTo>
                  <a:cubicBezTo>
                    <a:pt x="234" y="1081"/>
                    <a:pt x="67" y="1315"/>
                    <a:pt x="1" y="1582"/>
                  </a:cubicBezTo>
                  <a:cubicBezTo>
                    <a:pt x="1" y="1702"/>
                    <a:pt x="85" y="1762"/>
                    <a:pt x="202" y="1762"/>
                  </a:cubicBezTo>
                  <a:cubicBezTo>
                    <a:pt x="281" y="1762"/>
                    <a:pt x="374" y="1735"/>
                    <a:pt x="468" y="1682"/>
                  </a:cubicBezTo>
                  <a:lnTo>
                    <a:pt x="1969" y="814"/>
                  </a:lnTo>
                  <a:cubicBezTo>
                    <a:pt x="2202" y="681"/>
                    <a:pt x="2336" y="447"/>
                    <a:pt x="2402" y="181"/>
                  </a:cubicBezTo>
                  <a:cubicBezTo>
                    <a:pt x="2362" y="60"/>
                    <a:pt x="2286" y="0"/>
                    <a:pt x="21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1712225" y="1439800"/>
              <a:ext cx="281050" cy="332950"/>
            </a:xfrm>
            <a:custGeom>
              <a:avLst/>
              <a:gdLst/>
              <a:ahLst/>
              <a:cxnLst/>
              <a:rect l="l" t="t" r="r" b="b"/>
              <a:pathLst>
                <a:path w="11242" h="13318" extrusionOk="0">
                  <a:moveTo>
                    <a:pt x="4637" y="1"/>
                  </a:moveTo>
                  <a:cubicBezTo>
                    <a:pt x="1969" y="2002"/>
                    <a:pt x="1" y="6005"/>
                    <a:pt x="167" y="9307"/>
                  </a:cubicBezTo>
                  <a:cubicBezTo>
                    <a:pt x="286" y="11869"/>
                    <a:pt x="1635" y="13317"/>
                    <a:pt x="3484" y="13317"/>
                  </a:cubicBezTo>
                  <a:cubicBezTo>
                    <a:pt x="4236" y="13317"/>
                    <a:pt x="5070" y="13078"/>
                    <a:pt x="5938" y="12576"/>
                  </a:cubicBezTo>
                  <a:cubicBezTo>
                    <a:pt x="8940" y="10808"/>
                    <a:pt x="11242" y="6439"/>
                    <a:pt x="11008" y="2903"/>
                  </a:cubicBezTo>
                  <a:cubicBezTo>
                    <a:pt x="10975" y="2769"/>
                    <a:pt x="10808" y="2803"/>
                    <a:pt x="10675" y="2769"/>
                  </a:cubicBezTo>
                  <a:cubicBezTo>
                    <a:pt x="10642" y="2836"/>
                    <a:pt x="10608" y="2936"/>
                    <a:pt x="10608" y="3003"/>
                  </a:cubicBezTo>
                  <a:cubicBezTo>
                    <a:pt x="10775" y="6339"/>
                    <a:pt x="8640" y="10308"/>
                    <a:pt x="5905" y="12009"/>
                  </a:cubicBezTo>
                  <a:cubicBezTo>
                    <a:pt x="5049" y="12553"/>
                    <a:pt x="4230" y="12811"/>
                    <a:pt x="3501" y="12811"/>
                  </a:cubicBezTo>
                  <a:cubicBezTo>
                    <a:pt x="1815" y="12811"/>
                    <a:pt x="614" y="11429"/>
                    <a:pt x="568" y="9007"/>
                  </a:cubicBezTo>
                  <a:cubicBezTo>
                    <a:pt x="468" y="5938"/>
                    <a:pt x="2269" y="2136"/>
                    <a:pt x="4804" y="334"/>
                  </a:cubicBezTo>
                  <a:lnTo>
                    <a:pt x="4637" y="2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1705550" y="1396200"/>
              <a:ext cx="301075" cy="394275"/>
            </a:xfrm>
            <a:custGeom>
              <a:avLst/>
              <a:gdLst/>
              <a:ahLst/>
              <a:cxnLst/>
              <a:rect l="l" t="t" r="r" b="b"/>
              <a:pathLst>
                <a:path w="12043" h="15771" extrusionOk="0">
                  <a:moveTo>
                    <a:pt x="8223" y="1"/>
                  </a:moveTo>
                  <a:cubicBezTo>
                    <a:pt x="7402" y="1"/>
                    <a:pt x="6490" y="271"/>
                    <a:pt x="5538" y="844"/>
                  </a:cubicBezTo>
                  <a:cubicBezTo>
                    <a:pt x="3937" y="1845"/>
                    <a:pt x="2669" y="3246"/>
                    <a:pt x="1735" y="4880"/>
                  </a:cubicBezTo>
                  <a:lnTo>
                    <a:pt x="2703" y="5581"/>
                  </a:lnTo>
                  <a:cubicBezTo>
                    <a:pt x="3403" y="4347"/>
                    <a:pt x="4404" y="3246"/>
                    <a:pt x="5638" y="2512"/>
                  </a:cubicBezTo>
                  <a:cubicBezTo>
                    <a:pt x="6378" y="2074"/>
                    <a:pt x="7084" y="1866"/>
                    <a:pt x="7717" y="1866"/>
                  </a:cubicBezTo>
                  <a:cubicBezTo>
                    <a:pt x="9252" y="1866"/>
                    <a:pt x="10357" y="3088"/>
                    <a:pt x="10475" y="5214"/>
                  </a:cubicBezTo>
                  <a:cubicBezTo>
                    <a:pt x="10675" y="8216"/>
                    <a:pt x="8707" y="11852"/>
                    <a:pt x="6205" y="13353"/>
                  </a:cubicBezTo>
                  <a:cubicBezTo>
                    <a:pt x="5480" y="13788"/>
                    <a:pt x="4783" y="13993"/>
                    <a:pt x="4155" y="13993"/>
                  </a:cubicBezTo>
                  <a:cubicBezTo>
                    <a:pt x="2615" y="13993"/>
                    <a:pt x="1487" y="12760"/>
                    <a:pt x="1368" y="10651"/>
                  </a:cubicBezTo>
                  <a:lnTo>
                    <a:pt x="1" y="11418"/>
                  </a:lnTo>
                  <a:cubicBezTo>
                    <a:pt x="142" y="14178"/>
                    <a:pt x="1585" y="15770"/>
                    <a:pt x="3574" y="15770"/>
                  </a:cubicBezTo>
                  <a:cubicBezTo>
                    <a:pt x="4397" y="15770"/>
                    <a:pt x="5314" y="15497"/>
                    <a:pt x="6272" y="14921"/>
                  </a:cubicBezTo>
                  <a:cubicBezTo>
                    <a:pt x="9574" y="12986"/>
                    <a:pt x="12043" y="8216"/>
                    <a:pt x="11843" y="4347"/>
                  </a:cubicBezTo>
                  <a:cubicBezTo>
                    <a:pt x="11677" y="1604"/>
                    <a:pt x="10221" y="1"/>
                    <a:pt x="82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764775" y="1478900"/>
              <a:ext cx="178475" cy="228650"/>
            </a:xfrm>
            <a:custGeom>
              <a:avLst/>
              <a:gdLst/>
              <a:ahLst/>
              <a:cxnLst/>
              <a:rect l="l" t="t" r="r" b="b"/>
              <a:pathLst>
                <a:path w="7139" h="9146" extrusionOk="0">
                  <a:moveTo>
                    <a:pt x="4910" y="1"/>
                  </a:moveTo>
                  <a:cubicBezTo>
                    <a:pt x="4429" y="1"/>
                    <a:pt x="3894" y="162"/>
                    <a:pt x="3336" y="505"/>
                  </a:cubicBezTo>
                  <a:cubicBezTo>
                    <a:pt x="1468" y="1606"/>
                    <a:pt x="0" y="4374"/>
                    <a:pt x="134" y="6609"/>
                  </a:cubicBezTo>
                  <a:cubicBezTo>
                    <a:pt x="205" y="8224"/>
                    <a:pt x="1054" y="9146"/>
                    <a:pt x="2235" y="9146"/>
                  </a:cubicBezTo>
                  <a:cubicBezTo>
                    <a:pt x="2713" y="9146"/>
                    <a:pt x="3245" y="8995"/>
                    <a:pt x="3803" y="8677"/>
                  </a:cubicBezTo>
                  <a:cubicBezTo>
                    <a:pt x="5704" y="7543"/>
                    <a:pt x="7139" y="4775"/>
                    <a:pt x="7005" y="2540"/>
                  </a:cubicBezTo>
                  <a:cubicBezTo>
                    <a:pt x="6911" y="937"/>
                    <a:pt x="6067" y="1"/>
                    <a:pt x="491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024125" y="1223650"/>
              <a:ext cx="175150" cy="120600"/>
            </a:xfrm>
            <a:custGeom>
              <a:avLst/>
              <a:gdLst/>
              <a:ahLst/>
              <a:cxnLst/>
              <a:rect l="l" t="t" r="r" b="b"/>
              <a:pathLst>
                <a:path w="7006" h="4824" extrusionOk="0">
                  <a:moveTo>
                    <a:pt x="6652" y="0"/>
                  </a:moveTo>
                  <a:cubicBezTo>
                    <a:pt x="6568" y="0"/>
                    <a:pt x="6473" y="23"/>
                    <a:pt x="6371" y="74"/>
                  </a:cubicBezTo>
                  <a:lnTo>
                    <a:pt x="501" y="3576"/>
                  </a:lnTo>
                  <a:cubicBezTo>
                    <a:pt x="167" y="3777"/>
                    <a:pt x="0" y="4110"/>
                    <a:pt x="0" y="4477"/>
                  </a:cubicBezTo>
                  <a:cubicBezTo>
                    <a:pt x="0" y="4704"/>
                    <a:pt x="139" y="4823"/>
                    <a:pt x="323" y="4823"/>
                  </a:cubicBezTo>
                  <a:cubicBezTo>
                    <a:pt x="409" y="4823"/>
                    <a:pt x="505" y="4797"/>
                    <a:pt x="601" y="4744"/>
                  </a:cubicBezTo>
                  <a:lnTo>
                    <a:pt x="6471" y="1241"/>
                  </a:lnTo>
                  <a:cubicBezTo>
                    <a:pt x="6805" y="1041"/>
                    <a:pt x="6972" y="708"/>
                    <a:pt x="7005" y="307"/>
                  </a:cubicBezTo>
                  <a:cubicBezTo>
                    <a:pt x="6982" y="122"/>
                    <a:pt x="6845" y="0"/>
                    <a:pt x="6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027450" y="1298700"/>
              <a:ext cx="175150" cy="120600"/>
            </a:xfrm>
            <a:custGeom>
              <a:avLst/>
              <a:gdLst/>
              <a:ahLst/>
              <a:cxnLst/>
              <a:rect l="l" t="t" r="r" b="b"/>
              <a:pathLst>
                <a:path w="7006" h="4824" extrusionOk="0">
                  <a:moveTo>
                    <a:pt x="6685" y="1"/>
                  </a:moveTo>
                  <a:cubicBezTo>
                    <a:pt x="6601" y="1"/>
                    <a:pt x="6506" y="23"/>
                    <a:pt x="6405" y="74"/>
                  </a:cubicBezTo>
                  <a:lnTo>
                    <a:pt x="534" y="3577"/>
                  </a:lnTo>
                  <a:cubicBezTo>
                    <a:pt x="201" y="3777"/>
                    <a:pt x="34" y="4110"/>
                    <a:pt x="1" y="4477"/>
                  </a:cubicBezTo>
                  <a:cubicBezTo>
                    <a:pt x="1" y="4704"/>
                    <a:pt x="140" y="4823"/>
                    <a:pt x="313" y="4823"/>
                  </a:cubicBezTo>
                  <a:cubicBezTo>
                    <a:pt x="394" y="4823"/>
                    <a:pt x="483" y="4797"/>
                    <a:pt x="568" y="4744"/>
                  </a:cubicBezTo>
                  <a:lnTo>
                    <a:pt x="6472" y="1242"/>
                  </a:lnTo>
                  <a:cubicBezTo>
                    <a:pt x="6805" y="1041"/>
                    <a:pt x="6972" y="708"/>
                    <a:pt x="7006" y="308"/>
                  </a:cubicBezTo>
                  <a:cubicBezTo>
                    <a:pt x="7006" y="122"/>
                    <a:pt x="6876" y="1"/>
                    <a:pt x="66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031625" y="1373400"/>
              <a:ext cx="175150" cy="120950"/>
            </a:xfrm>
            <a:custGeom>
              <a:avLst/>
              <a:gdLst/>
              <a:ahLst/>
              <a:cxnLst/>
              <a:rect l="l" t="t" r="r" b="b"/>
              <a:pathLst>
                <a:path w="7006" h="4838" extrusionOk="0">
                  <a:moveTo>
                    <a:pt x="6706" y="0"/>
                  </a:moveTo>
                  <a:cubicBezTo>
                    <a:pt x="6614" y="0"/>
                    <a:pt x="6510" y="30"/>
                    <a:pt x="6405" y="88"/>
                  </a:cubicBezTo>
                  <a:lnTo>
                    <a:pt x="534" y="3591"/>
                  </a:lnTo>
                  <a:cubicBezTo>
                    <a:pt x="201" y="3791"/>
                    <a:pt x="34" y="4124"/>
                    <a:pt x="0" y="4491"/>
                  </a:cubicBezTo>
                  <a:cubicBezTo>
                    <a:pt x="0" y="4719"/>
                    <a:pt x="140" y="4837"/>
                    <a:pt x="313" y="4837"/>
                  </a:cubicBezTo>
                  <a:cubicBezTo>
                    <a:pt x="394" y="4837"/>
                    <a:pt x="482" y="4811"/>
                    <a:pt x="567" y="4758"/>
                  </a:cubicBezTo>
                  <a:lnTo>
                    <a:pt x="6472" y="1256"/>
                  </a:lnTo>
                  <a:cubicBezTo>
                    <a:pt x="6805" y="1056"/>
                    <a:pt x="6972" y="722"/>
                    <a:pt x="7005" y="322"/>
                  </a:cubicBezTo>
                  <a:cubicBezTo>
                    <a:pt x="7005" y="104"/>
                    <a:pt x="6878" y="0"/>
                    <a:pt x="6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035800" y="1448075"/>
              <a:ext cx="175150" cy="121325"/>
            </a:xfrm>
            <a:custGeom>
              <a:avLst/>
              <a:gdLst/>
              <a:ahLst/>
              <a:cxnLst/>
              <a:rect l="l" t="t" r="r" b="b"/>
              <a:pathLst>
                <a:path w="7006" h="4853" extrusionOk="0">
                  <a:moveTo>
                    <a:pt x="6697" y="1"/>
                  </a:moveTo>
                  <a:cubicBezTo>
                    <a:pt x="6609" y="1"/>
                    <a:pt x="6509" y="34"/>
                    <a:pt x="6405" y="103"/>
                  </a:cubicBezTo>
                  <a:lnTo>
                    <a:pt x="534" y="3606"/>
                  </a:lnTo>
                  <a:cubicBezTo>
                    <a:pt x="200" y="3806"/>
                    <a:pt x="34" y="4140"/>
                    <a:pt x="0" y="4507"/>
                  </a:cubicBezTo>
                  <a:cubicBezTo>
                    <a:pt x="0" y="4734"/>
                    <a:pt x="139" y="4853"/>
                    <a:pt x="313" y="4853"/>
                  </a:cubicBezTo>
                  <a:cubicBezTo>
                    <a:pt x="394" y="4853"/>
                    <a:pt x="482" y="4827"/>
                    <a:pt x="567" y="4773"/>
                  </a:cubicBezTo>
                  <a:lnTo>
                    <a:pt x="6471" y="1271"/>
                  </a:lnTo>
                  <a:cubicBezTo>
                    <a:pt x="6805" y="1071"/>
                    <a:pt x="6972" y="737"/>
                    <a:pt x="7005" y="337"/>
                  </a:cubicBezTo>
                  <a:cubicBezTo>
                    <a:pt x="6983" y="119"/>
                    <a:pt x="6862" y="1"/>
                    <a:pt x="66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039125" y="1523125"/>
              <a:ext cx="175150" cy="121325"/>
            </a:xfrm>
            <a:custGeom>
              <a:avLst/>
              <a:gdLst/>
              <a:ahLst/>
              <a:cxnLst/>
              <a:rect l="l" t="t" r="r" b="b"/>
              <a:pathLst>
                <a:path w="7006" h="4853" extrusionOk="0">
                  <a:moveTo>
                    <a:pt x="6720" y="1"/>
                  </a:moveTo>
                  <a:cubicBezTo>
                    <a:pt x="6628" y="1"/>
                    <a:pt x="6521" y="34"/>
                    <a:pt x="6405" y="104"/>
                  </a:cubicBezTo>
                  <a:lnTo>
                    <a:pt x="534" y="3606"/>
                  </a:lnTo>
                  <a:cubicBezTo>
                    <a:pt x="201" y="3806"/>
                    <a:pt x="34" y="4140"/>
                    <a:pt x="1" y="4507"/>
                  </a:cubicBezTo>
                  <a:cubicBezTo>
                    <a:pt x="1" y="4734"/>
                    <a:pt x="124" y="4853"/>
                    <a:pt x="298" y="4853"/>
                  </a:cubicBezTo>
                  <a:cubicBezTo>
                    <a:pt x="380" y="4853"/>
                    <a:pt x="472" y="4827"/>
                    <a:pt x="568" y="4774"/>
                  </a:cubicBezTo>
                  <a:lnTo>
                    <a:pt x="6439" y="1271"/>
                  </a:lnTo>
                  <a:cubicBezTo>
                    <a:pt x="6772" y="1038"/>
                    <a:pt x="6939" y="704"/>
                    <a:pt x="7006" y="337"/>
                  </a:cubicBezTo>
                  <a:cubicBezTo>
                    <a:pt x="7006" y="119"/>
                    <a:pt x="6892" y="1"/>
                    <a:pt x="67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205925" y="1184200"/>
              <a:ext cx="709675" cy="318650"/>
            </a:xfrm>
            <a:custGeom>
              <a:avLst/>
              <a:gdLst/>
              <a:ahLst/>
              <a:cxnLst/>
              <a:rect l="l" t="t" r="r" b="b"/>
              <a:pathLst>
                <a:path w="28387" h="12746" extrusionOk="0">
                  <a:moveTo>
                    <a:pt x="934" y="1"/>
                  </a:moveTo>
                  <a:cubicBezTo>
                    <a:pt x="851" y="1"/>
                    <a:pt x="767" y="17"/>
                    <a:pt x="701" y="51"/>
                  </a:cubicBezTo>
                  <a:cubicBezTo>
                    <a:pt x="567" y="184"/>
                    <a:pt x="534" y="318"/>
                    <a:pt x="534" y="484"/>
                  </a:cubicBezTo>
                  <a:cubicBezTo>
                    <a:pt x="567" y="585"/>
                    <a:pt x="567" y="751"/>
                    <a:pt x="567" y="918"/>
                  </a:cubicBezTo>
                  <a:cubicBezTo>
                    <a:pt x="500" y="1218"/>
                    <a:pt x="400" y="1485"/>
                    <a:pt x="234" y="1685"/>
                  </a:cubicBezTo>
                  <a:cubicBezTo>
                    <a:pt x="0" y="2252"/>
                    <a:pt x="0" y="2986"/>
                    <a:pt x="234" y="3553"/>
                  </a:cubicBezTo>
                  <a:cubicBezTo>
                    <a:pt x="701" y="4654"/>
                    <a:pt x="1835" y="5388"/>
                    <a:pt x="2835" y="5922"/>
                  </a:cubicBezTo>
                  <a:cubicBezTo>
                    <a:pt x="4070" y="6656"/>
                    <a:pt x="5337" y="7456"/>
                    <a:pt x="6505" y="8323"/>
                  </a:cubicBezTo>
                  <a:cubicBezTo>
                    <a:pt x="8373" y="9724"/>
                    <a:pt x="10274" y="10992"/>
                    <a:pt x="12275" y="12159"/>
                  </a:cubicBezTo>
                  <a:cubicBezTo>
                    <a:pt x="12844" y="12545"/>
                    <a:pt x="13301" y="12746"/>
                    <a:pt x="13820" y="12746"/>
                  </a:cubicBezTo>
                  <a:cubicBezTo>
                    <a:pt x="14154" y="12746"/>
                    <a:pt x="14513" y="12663"/>
                    <a:pt x="14944" y="12493"/>
                  </a:cubicBezTo>
                  <a:cubicBezTo>
                    <a:pt x="18346" y="11092"/>
                    <a:pt x="22683" y="8757"/>
                    <a:pt x="22683" y="8757"/>
                  </a:cubicBezTo>
                  <a:lnTo>
                    <a:pt x="28387" y="3587"/>
                  </a:lnTo>
                  <a:cubicBezTo>
                    <a:pt x="28283" y="3470"/>
                    <a:pt x="28069" y="3417"/>
                    <a:pt x="27770" y="3417"/>
                  </a:cubicBezTo>
                  <a:cubicBezTo>
                    <a:pt x="26532" y="3417"/>
                    <a:pt x="23833" y="4314"/>
                    <a:pt x="21415" y="5255"/>
                  </a:cubicBezTo>
                  <a:cubicBezTo>
                    <a:pt x="18847" y="6255"/>
                    <a:pt x="13877" y="8090"/>
                    <a:pt x="13877" y="8090"/>
                  </a:cubicBezTo>
                  <a:lnTo>
                    <a:pt x="7072" y="4721"/>
                  </a:lnTo>
                  <a:cubicBezTo>
                    <a:pt x="6705" y="4521"/>
                    <a:pt x="6405" y="4187"/>
                    <a:pt x="6238" y="3820"/>
                  </a:cubicBezTo>
                  <a:cubicBezTo>
                    <a:pt x="6004" y="2920"/>
                    <a:pt x="5404" y="2553"/>
                    <a:pt x="5004" y="1819"/>
                  </a:cubicBezTo>
                  <a:cubicBezTo>
                    <a:pt x="4670" y="1218"/>
                    <a:pt x="4670" y="851"/>
                    <a:pt x="4503" y="851"/>
                  </a:cubicBezTo>
                  <a:cubicBezTo>
                    <a:pt x="4103" y="918"/>
                    <a:pt x="3869" y="1318"/>
                    <a:pt x="3903" y="1685"/>
                  </a:cubicBezTo>
                  <a:cubicBezTo>
                    <a:pt x="3935" y="2078"/>
                    <a:pt x="4064" y="2502"/>
                    <a:pt x="4195" y="2864"/>
                  </a:cubicBezTo>
                  <a:lnTo>
                    <a:pt x="4195" y="2864"/>
                  </a:lnTo>
                  <a:cubicBezTo>
                    <a:pt x="4147" y="2788"/>
                    <a:pt x="3896" y="2643"/>
                    <a:pt x="3836" y="2553"/>
                  </a:cubicBezTo>
                  <a:cubicBezTo>
                    <a:pt x="3603" y="2319"/>
                    <a:pt x="3102" y="1986"/>
                    <a:pt x="2869" y="1719"/>
                  </a:cubicBezTo>
                  <a:lnTo>
                    <a:pt x="2335" y="1185"/>
                  </a:lnTo>
                  <a:cubicBezTo>
                    <a:pt x="2035" y="851"/>
                    <a:pt x="1768" y="551"/>
                    <a:pt x="1501" y="384"/>
                  </a:cubicBezTo>
                  <a:cubicBezTo>
                    <a:pt x="1401" y="284"/>
                    <a:pt x="1268" y="151"/>
                    <a:pt x="1168" y="51"/>
                  </a:cubicBezTo>
                  <a:cubicBezTo>
                    <a:pt x="1101" y="17"/>
                    <a:pt x="1017" y="1"/>
                    <a:pt x="934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386875" y="1261550"/>
              <a:ext cx="527900" cy="243225"/>
            </a:xfrm>
            <a:custGeom>
              <a:avLst/>
              <a:gdLst/>
              <a:ahLst/>
              <a:cxnLst/>
              <a:rect l="l" t="t" r="r" b="b"/>
              <a:pathLst>
                <a:path w="21116" h="9729" extrusionOk="0">
                  <a:moveTo>
                    <a:pt x="19887" y="0"/>
                  </a:moveTo>
                  <a:cubicBezTo>
                    <a:pt x="18092" y="0"/>
                    <a:pt x="16973" y="648"/>
                    <a:pt x="15512" y="1227"/>
                  </a:cubicBezTo>
                  <a:cubicBezTo>
                    <a:pt x="13443" y="2094"/>
                    <a:pt x="6705" y="4696"/>
                    <a:pt x="6705" y="4696"/>
                  </a:cubicBezTo>
                  <a:lnTo>
                    <a:pt x="2369" y="2628"/>
                  </a:lnTo>
                  <a:cubicBezTo>
                    <a:pt x="2369" y="2628"/>
                    <a:pt x="1135" y="4562"/>
                    <a:pt x="1" y="6097"/>
                  </a:cubicBezTo>
                  <a:cubicBezTo>
                    <a:pt x="1" y="6097"/>
                    <a:pt x="4170" y="8565"/>
                    <a:pt x="5271" y="9232"/>
                  </a:cubicBezTo>
                  <a:cubicBezTo>
                    <a:pt x="5812" y="9570"/>
                    <a:pt x="6087" y="9729"/>
                    <a:pt x="6449" y="9729"/>
                  </a:cubicBezTo>
                  <a:cubicBezTo>
                    <a:pt x="6801" y="9729"/>
                    <a:pt x="7234" y="9579"/>
                    <a:pt x="8073" y="9299"/>
                  </a:cubicBezTo>
                  <a:cubicBezTo>
                    <a:pt x="9808" y="8765"/>
                    <a:pt x="17480" y="6797"/>
                    <a:pt x="17480" y="6797"/>
                  </a:cubicBezTo>
                  <a:lnTo>
                    <a:pt x="21116" y="92"/>
                  </a:lnTo>
                  <a:cubicBezTo>
                    <a:pt x="20670" y="29"/>
                    <a:pt x="20264" y="0"/>
                    <a:pt x="198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3107400" y="2677350"/>
              <a:ext cx="91750" cy="153025"/>
            </a:xfrm>
            <a:custGeom>
              <a:avLst/>
              <a:gdLst/>
              <a:ahLst/>
              <a:cxnLst/>
              <a:rect l="l" t="t" r="r" b="b"/>
              <a:pathLst>
                <a:path w="3670" h="6121" extrusionOk="0">
                  <a:moveTo>
                    <a:pt x="0" y="1"/>
                  </a:moveTo>
                  <a:lnTo>
                    <a:pt x="701" y="5805"/>
                  </a:lnTo>
                  <a:cubicBezTo>
                    <a:pt x="1143" y="6018"/>
                    <a:pt x="1606" y="6120"/>
                    <a:pt x="2068" y="6120"/>
                  </a:cubicBezTo>
                  <a:cubicBezTo>
                    <a:pt x="2616" y="6120"/>
                    <a:pt x="3162" y="5977"/>
                    <a:pt x="3669" y="5705"/>
                  </a:cubicBezTo>
                  <a:lnTo>
                    <a:pt x="3503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836375" y="2597300"/>
              <a:ext cx="94250" cy="171825"/>
            </a:xfrm>
            <a:custGeom>
              <a:avLst/>
              <a:gdLst/>
              <a:ahLst/>
              <a:cxnLst/>
              <a:rect l="l" t="t" r="r" b="b"/>
              <a:pathLst>
                <a:path w="3770" h="6873" extrusionOk="0">
                  <a:moveTo>
                    <a:pt x="3769" y="1"/>
                  </a:moveTo>
                  <a:lnTo>
                    <a:pt x="67" y="134"/>
                  </a:lnTo>
                  <a:lnTo>
                    <a:pt x="0" y="6005"/>
                  </a:lnTo>
                  <a:cubicBezTo>
                    <a:pt x="803" y="6518"/>
                    <a:pt x="1563" y="6873"/>
                    <a:pt x="2207" y="6873"/>
                  </a:cubicBezTo>
                  <a:cubicBezTo>
                    <a:pt x="2820" y="6873"/>
                    <a:pt x="3328" y="6551"/>
                    <a:pt x="3669" y="5738"/>
                  </a:cubicBezTo>
                  <a:lnTo>
                    <a:pt x="3769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3037350" y="2839150"/>
              <a:ext cx="183475" cy="167125"/>
            </a:xfrm>
            <a:custGeom>
              <a:avLst/>
              <a:gdLst/>
              <a:ahLst/>
              <a:cxnLst/>
              <a:rect l="l" t="t" r="r" b="b"/>
              <a:pathLst>
                <a:path w="7339" h="6685" extrusionOk="0">
                  <a:moveTo>
                    <a:pt x="7172" y="0"/>
                  </a:moveTo>
                  <a:lnTo>
                    <a:pt x="100" y="4937"/>
                  </a:lnTo>
                  <a:cubicBezTo>
                    <a:pt x="0" y="5237"/>
                    <a:pt x="33" y="5571"/>
                    <a:pt x="167" y="5871"/>
                  </a:cubicBezTo>
                  <a:cubicBezTo>
                    <a:pt x="300" y="6038"/>
                    <a:pt x="967" y="6605"/>
                    <a:pt x="2202" y="6672"/>
                  </a:cubicBezTo>
                  <a:cubicBezTo>
                    <a:pt x="2327" y="6680"/>
                    <a:pt x="2452" y="6684"/>
                    <a:pt x="2577" y="6684"/>
                  </a:cubicBezTo>
                  <a:cubicBezTo>
                    <a:pt x="3451" y="6684"/>
                    <a:pt x="4316" y="6480"/>
                    <a:pt x="5104" y="6071"/>
                  </a:cubicBezTo>
                  <a:cubicBezTo>
                    <a:pt x="5671" y="5738"/>
                    <a:pt x="6038" y="5171"/>
                    <a:pt x="6138" y="4470"/>
                  </a:cubicBezTo>
                  <a:cubicBezTo>
                    <a:pt x="6171" y="3770"/>
                    <a:pt x="6104" y="3169"/>
                    <a:pt x="6371" y="2635"/>
                  </a:cubicBezTo>
                  <a:cubicBezTo>
                    <a:pt x="6672" y="2068"/>
                    <a:pt x="7105" y="1601"/>
                    <a:pt x="7205" y="1334"/>
                  </a:cubicBezTo>
                  <a:cubicBezTo>
                    <a:pt x="7339" y="867"/>
                    <a:pt x="7305" y="400"/>
                    <a:pt x="7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3037350" y="2782125"/>
              <a:ext cx="182650" cy="207425"/>
            </a:xfrm>
            <a:custGeom>
              <a:avLst/>
              <a:gdLst/>
              <a:ahLst/>
              <a:cxnLst/>
              <a:rect l="l" t="t" r="r" b="b"/>
              <a:pathLst>
                <a:path w="7306" h="8297" extrusionOk="0">
                  <a:moveTo>
                    <a:pt x="3841" y="1"/>
                  </a:moveTo>
                  <a:cubicBezTo>
                    <a:pt x="3684" y="1"/>
                    <a:pt x="3527" y="5"/>
                    <a:pt x="3369" y="13"/>
                  </a:cubicBezTo>
                  <a:cubicBezTo>
                    <a:pt x="3302" y="13"/>
                    <a:pt x="3169" y="46"/>
                    <a:pt x="3136" y="146"/>
                  </a:cubicBezTo>
                  <a:cubicBezTo>
                    <a:pt x="3102" y="246"/>
                    <a:pt x="3102" y="313"/>
                    <a:pt x="3102" y="380"/>
                  </a:cubicBezTo>
                  <a:lnTo>
                    <a:pt x="3102" y="1347"/>
                  </a:lnTo>
                  <a:cubicBezTo>
                    <a:pt x="3102" y="1614"/>
                    <a:pt x="3036" y="1848"/>
                    <a:pt x="2969" y="2114"/>
                  </a:cubicBezTo>
                  <a:cubicBezTo>
                    <a:pt x="2802" y="2615"/>
                    <a:pt x="2569" y="3115"/>
                    <a:pt x="2302" y="3582"/>
                  </a:cubicBezTo>
                  <a:cubicBezTo>
                    <a:pt x="2168" y="3816"/>
                    <a:pt x="2002" y="4016"/>
                    <a:pt x="1835" y="4283"/>
                  </a:cubicBezTo>
                  <a:cubicBezTo>
                    <a:pt x="1501" y="4683"/>
                    <a:pt x="1101" y="5083"/>
                    <a:pt x="701" y="5483"/>
                  </a:cubicBezTo>
                  <a:cubicBezTo>
                    <a:pt x="334" y="5850"/>
                    <a:pt x="100" y="6384"/>
                    <a:pt x="33" y="6951"/>
                  </a:cubicBezTo>
                  <a:cubicBezTo>
                    <a:pt x="0" y="7852"/>
                    <a:pt x="1001" y="8152"/>
                    <a:pt x="1801" y="8252"/>
                  </a:cubicBezTo>
                  <a:cubicBezTo>
                    <a:pt x="2044" y="8281"/>
                    <a:pt x="2288" y="8296"/>
                    <a:pt x="2530" y="8296"/>
                  </a:cubicBezTo>
                  <a:cubicBezTo>
                    <a:pt x="3119" y="8296"/>
                    <a:pt x="3703" y="8208"/>
                    <a:pt x="4270" y="8019"/>
                  </a:cubicBezTo>
                  <a:cubicBezTo>
                    <a:pt x="5137" y="7785"/>
                    <a:pt x="5771" y="7018"/>
                    <a:pt x="5871" y="6151"/>
                  </a:cubicBezTo>
                  <a:cubicBezTo>
                    <a:pt x="5938" y="5917"/>
                    <a:pt x="5871" y="5650"/>
                    <a:pt x="5938" y="5417"/>
                  </a:cubicBezTo>
                  <a:cubicBezTo>
                    <a:pt x="6004" y="4816"/>
                    <a:pt x="6205" y="4283"/>
                    <a:pt x="6605" y="3782"/>
                  </a:cubicBezTo>
                  <a:cubicBezTo>
                    <a:pt x="6805" y="3482"/>
                    <a:pt x="6972" y="3182"/>
                    <a:pt x="7105" y="2915"/>
                  </a:cubicBezTo>
                  <a:cubicBezTo>
                    <a:pt x="7305" y="2315"/>
                    <a:pt x="7105" y="1681"/>
                    <a:pt x="6938" y="1147"/>
                  </a:cubicBezTo>
                  <a:cubicBezTo>
                    <a:pt x="6749" y="705"/>
                    <a:pt x="6590" y="174"/>
                    <a:pt x="6488" y="174"/>
                  </a:cubicBezTo>
                  <a:cubicBezTo>
                    <a:pt x="6482" y="174"/>
                    <a:pt x="6477" y="176"/>
                    <a:pt x="6471" y="180"/>
                  </a:cubicBezTo>
                  <a:cubicBezTo>
                    <a:pt x="6471" y="280"/>
                    <a:pt x="6471" y="413"/>
                    <a:pt x="6438" y="480"/>
                  </a:cubicBezTo>
                  <a:cubicBezTo>
                    <a:pt x="6371" y="547"/>
                    <a:pt x="6338" y="680"/>
                    <a:pt x="6305" y="780"/>
                  </a:cubicBezTo>
                  <a:lnTo>
                    <a:pt x="6171" y="1147"/>
                  </a:lnTo>
                  <a:cubicBezTo>
                    <a:pt x="6104" y="1347"/>
                    <a:pt x="5971" y="1481"/>
                    <a:pt x="5804" y="1614"/>
                  </a:cubicBezTo>
                  <a:cubicBezTo>
                    <a:pt x="5738" y="1280"/>
                    <a:pt x="5738" y="947"/>
                    <a:pt x="5704" y="547"/>
                  </a:cubicBezTo>
                  <a:cubicBezTo>
                    <a:pt x="5704" y="446"/>
                    <a:pt x="5671" y="346"/>
                    <a:pt x="5637" y="280"/>
                  </a:cubicBezTo>
                  <a:cubicBezTo>
                    <a:pt x="5537" y="180"/>
                    <a:pt x="5471" y="146"/>
                    <a:pt x="5337" y="146"/>
                  </a:cubicBezTo>
                  <a:cubicBezTo>
                    <a:pt x="4853" y="44"/>
                    <a:pt x="4349" y="1"/>
                    <a:pt x="38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3089875" y="2856550"/>
              <a:ext cx="80075" cy="24350"/>
            </a:xfrm>
            <a:custGeom>
              <a:avLst/>
              <a:gdLst/>
              <a:ahLst/>
              <a:cxnLst/>
              <a:rect l="l" t="t" r="r" b="b"/>
              <a:pathLst>
                <a:path w="3203" h="974" extrusionOk="0">
                  <a:moveTo>
                    <a:pt x="1479" y="0"/>
                  </a:moveTo>
                  <a:cubicBezTo>
                    <a:pt x="677" y="0"/>
                    <a:pt x="401" y="138"/>
                    <a:pt x="401" y="138"/>
                  </a:cubicBezTo>
                  <a:cubicBezTo>
                    <a:pt x="401" y="138"/>
                    <a:pt x="1" y="505"/>
                    <a:pt x="67" y="805"/>
                  </a:cubicBezTo>
                  <a:cubicBezTo>
                    <a:pt x="334" y="592"/>
                    <a:pt x="879" y="528"/>
                    <a:pt x="1291" y="528"/>
                  </a:cubicBezTo>
                  <a:cubicBezTo>
                    <a:pt x="1394" y="528"/>
                    <a:pt x="1488" y="532"/>
                    <a:pt x="1568" y="538"/>
                  </a:cubicBezTo>
                  <a:cubicBezTo>
                    <a:pt x="2002" y="605"/>
                    <a:pt x="2402" y="705"/>
                    <a:pt x="2769" y="939"/>
                  </a:cubicBezTo>
                  <a:cubicBezTo>
                    <a:pt x="2817" y="962"/>
                    <a:pt x="2864" y="973"/>
                    <a:pt x="2908" y="973"/>
                  </a:cubicBezTo>
                  <a:cubicBezTo>
                    <a:pt x="2989" y="973"/>
                    <a:pt x="3060" y="937"/>
                    <a:pt x="3103" y="872"/>
                  </a:cubicBezTo>
                  <a:cubicBezTo>
                    <a:pt x="3203" y="805"/>
                    <a:pt x="3203" y="638"/>
                    <a:pt x="3103" y="505"/>
                  </a:cubicBezTo>
                  <a:cubicBezTo>
                    <a:pt x="3103" y="505"/>
                    <a:pt x="3069" y="505"/>
                    <a:pt x="3069" y="472"/>
                  </a:cubicBezTo>
                  <a:cubicBezTo>
                    <a:pt x="2669" y="171"/>
                    <a:pt x="2202" y="38"/>
                    <a:pt x="1735" y="5"/>
                  </a:cubicBezTo>
                  <a:cubicBezTo>
                    <a:pt x="1644" y="2"/>
                    <a:pt x="1559" y="0"/>
                    <a:pt x="14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3073200" y="2881575"/>
              <a:ext cx="80925" cy="25225"/>
            </a:xfrm>
            <a:custGeom>
              <a:avLst/>
              <a:gdLst/>
              <a:ahLst/>
              <a:cxnLst/>
              <a:rect l="l" t="t" r="r" b="b"/>
              <a:pathLst>
                <a:path w="3237" h="1009" extrusionOk="0">
                  <a:moveTo>
                    <a:pt x="1510" y="1"/>
                  </a:moveTo>
                  <a:cubicBezTo>
                    <a:pt x="661" y="1"/>
                    <a:pt x="434" y="171"/>
                    <a:pt x="434" y="171"/>
                  </a:cubicBezTo>
                  <a:cubicBezTo>
                    <a:pt x="234" y="305"/>
                    <a:pt x="67" y="505"/>
                    <a:pt x="0" y="772"/>
                  </a:cubicBezTo>
                  <a:cubicBezTo>
                    <a:pt x="296" y="574"/>
                    <a:pt x="829" y="523"/>
                    <a:pt x="1261" y="523"/>
                  </a:cubicBezTo>
                  <a:cubicBezTo>
                    <a:pt x="1414" y="523"/>
                    <a:pt x="1555" y="529"/>
                    <a:pt x="1668" y="538"/>
                  </a:cubicBezTo>
                  <a:cubicBezTo>
                    <a:pt x="2069" y="605"/>
                    <a:pt x="2502" y="705"/>
                    <a:pt x="2836" y="972"/>
                  </a:cubicBezTo>
                  <a:cubicBezTo>
                    <a:pt x="2874" y="997"/>
                    <a:pt x="2917" y="1008"/>
                    <a:pt x="2961" y="1008"/>
                  </a:cubicBezTo>
                  <a:cubicBezTo>
                    <a:pt x="3033" y="1008"/>
                    <a:pt x="3108" y="980"/>
                    <a:pt x="3169" y="938"/>
                  </a:cubicBezTo>
                  <a:cubicBezTo>
                    <a:pt x="3236" y="838"/>
                    <a:pt x="3236" y="672"/>
                    <a:pt x="3169" y="538"/>
                  </a:cubicBezTo>
                  <a:lnTo>
                    <a:pt x="3103" y="505"/>
                  </a:lnTo>
                  <a:cubicBezTo>
                    <a:pt x="2702" y="205"/>
                    <a:pt x="2235" y="38"/>
                    <a:pt x="1735" y="4"/>
                  </a:cubicBezTo>
                  <a:cubicBezTo>
                    <a:pt x="1655" y="2"/>
                    <a:pt x="1580" y="1"/>
                    <a:pt x="15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3103225" y="2832175"/>
              <a:ext cx="75900" cy="22225"/>
            </a:xfrm>
            <a:custGeom>
              <a:avLst/>
              <a:gdLst/>
              <a:ahLst/>
              <a:cxnLst/>
              <a:rect l="l" t="t" r="r" b="b"/>
              <a:pathLst>
                <a:path w="3036" h="889" extrusionOk="0">
                  <a:moveTo>
                    <a:pt x="1290" y="1"/>
                  </a:moveTo>
                  <a:cubicBezTo>
                    <a:pt x="961" y="1"/>
                    <a:pt x="611" y="50"/>
                    <a:pt x="301" y="179"/>
                  </a:cubicBezTo>
                  <a:cubicBezTo>
                    <a:pt x="134" y="313"/>
                    <a:pt x="0" y="579"/>
                    <a:pt x="134" y="646"/>
                  </a:cubicBezTo>
                  <a:cubicBezTo>
                    <a:pt x="418" y="517"/>
                    <a:pt x="703" y="468"/>
                    <a:pt x="987" y="468"/>
                  </a:cubicBezTo>
                  <a:cubicBezTo>
                    <a:pt x="1070" y="468"/>
                    <a:pt x="1152" y="472"/>
                    <a:pt x="1235" y="479"/>
                  </a:cubicBezTo>
                  <a:cubicBezTo>
                    <a:pt x="1601" y="513"/>
                    <a:pt x="2002" y="613"/>
                    <a:pt x="2369" y="746"/>
                  </a:cubicBezTo>
                  <a:cubicBezTo>
                    <a:pt x="2435" y="780"/>
                    <a:pt x="2569" y="813"/>
                    <a:pt x="2669" y="846"/>
                  </a:cubicBezTo>
                  <a:cubicBezTo>
                    <a:pt x="2709" y="877"/>
                    <a:pt x="2747" y="889"/>
                    <a:pt x="2782" y="889"/>
                  </a:cubicBezTo>
                  <a:cubicBezTo>
                    <a:pt x="2863" y="889"/>
                    <a:pt x="2933" y="826"/>
                    <a:pt x="3002" y="780"/>
                  </a:cubicBezTo>
                  <a:cubicBezTo>
                    <a:pt x="3036" y="646"/>
                    <a:pt x="3002" y="513"/>
                    <a:pt x="2902" y="479"/>
                  </a:cubicBezTo>
                  <a:cubicBezTo>
                    <a:pt x="2502" y="246"/>
                    <a:pt x="2035" y="79"/>
                    <a:pt x="1568" y="12"/>
                  </a:cubicBezTo>
                  <a:cubicBezTo>
                    <a:pt x="1478" y="5"/>
                    <a:pt x="1385" y="1"/>
                    <a:pt x="129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2683750" y="2784100"/>
              <a:ext cx="273550" cy="97225"/>
            </a:xfrm>
            <a:custGeom>
              <a:avLst/>
              <a:gdLst/>
              <a:ahLst/>
              <a:cxnLst/>
              <a:rect l="l" t="t" r="r" b="b"/>
              <a:pathLst>
                <a:path w="10942" h="3889" extrusionOk="0">
                  <a:moveTo>
                    <a:pt x="10808" y="1"/>
                  </a:moveTo>
                  <a:lnTo>
                    <a:pt x="101" y="2336"/>
                  </a:lnTo>
                  <a:cubicBezTo>
                    <a:pt x="1" y="2569"/>
                    <a:pt x="67" y="2869"/>
                    <a:pt x="167" y="3103"/>
                  </a:cubicBezTo>
                  <a:cubicBezTo>
                    <a:pt x="288" y="3345"/>
                    <a:pt x="1342" y="3888"/>
                    <a:pt x="2780" y="3888"/>
                  </a:cubicBezTo>
                  <a:cubicBezTo>
                    <a:pt x="2928" y="3888"/>
                    <a:pt x="3081" y="3882"/>
                    <a:pt x="3236" y="3870"/>
                  </a:cubicBezTo>
                  <a:cubicBezTo>
                    <a:pt x="4471" y="3737"/>
                    <a:pt x="5638" y="3270"/>
                    <a:pt x="6639" y="2569"/>
                  </a:cubicBezTo>
                  <a:cubicBezTo>
                    <a:pt x="7273" y="2169"/>
                    <a:pt x="8006" y="1935"/>
                    <a:pt x="8774" y="1935"/>
                  </a:cubicBezTo>
                  <a:cubicBezTo>
                    <a:pt x="9608" y="1869"/>
                    <a:pt x="10675" y="1435"/>
                    <a:pt x="10842" y="1035"/>
                  </a:cubicBezTo>
                  <a:cubicBezTo>
                    <a:pt x="10942" y="701"/>
                    <a:pt x="10875" y="334"/>
                    <a:pt x="10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2678750" y="2698975"/>
              <a:ext cx="278550" cy="167100"/>
            </a:xfrm>
            <a:custGeom>
              <a:avLst/>
              <a:gdLst/>
              <a:ahLst/>
              <a:cxnLst/>
              <a:rect l="l" t="t" r="r" b="b"/>
              <a:pathLst>
                <a:path w="11142" h="6684" extrusionOk="0">
                  <a:moveTo>
                    <a:pt x="9997" y="1"/>
                  </a:moveTo>
                  <a:cubicBezTo>
                    <a:pt x="9989" y="1"/>
                    <a:pt x="9982" y="1"/>
                    <a:pt x="9974" y="3"/>
                  </a:cubicBezTo>
                  <a:cubicBezTo>
                    <a:pt x="9974" y="270"/>
                    <a:pt x="9707" y="470"/>
                    <a:pt x="9607" y="670"/>
                  </a:cubicBezTo>
                  <a:cubicBezTo>
                    <a:pt x="9474" y="870"/>
                    <a:pt x="9374" y="1104"/>
                    <a:pt x="9341" y="1337"/>
                  </a:cubicBezTo>
                  <a:cubicBezTo>
                    <a:pt x="9274" y="1538"/>
                    <a:pt x="9140" y="1771"/>
                    <a:pt x="8940" y="1938"/>
                  </a:cubicBezTo>
                  <a:cubicBezTo>
                    <a:pt x="8823" y="2021"/>
                    <a:pt x="8707" y="2063"/>
                    <a:pt x="8594" y="2063"/>
                  </a:cubicBezTo>
                  <a:cubicBezTo>
                    <a:pt x="8482" y="2063"/>
                    <a:pt x="8373" y="2021"/>
                    <a:pt x="8273" y="1938"/>
                  </a:cubicBezTo>
                  <a:cubicBezTo>
                    <a:pt x="8006" y="1671"/>
                    <a:pt x="8140" y="1271"/>
                    <a:pt x="7973" y="970"/>
                  </a:cubicBezTo>
                  <a:cubicBezTo>
                    <a:pt x="7806" y="804"/>
                    <a:pt x="7639" y="670"/>
                    <a:pt x="7372" y="604"/>
                  </a:cubicBezTo>
                  <a:lnTo>
                    <a:pt x="6839" y="403"/>
                  </a:lnTo>
                  <a:lnTo>
                    <a:pt x="6372" y="237"/>
                  </a:lnTo>
                  <a:cubicBezTo>
                    <a:pt x="6305" y="170"/>
                    <a:pt x="6205" y="170"/>
                    <a:pt x="6138" y="170"/>
                  </a:cubicBezTo>
                  <a:cubicBezTo>
                    <a:pt x="6038" y="237"/>
                    <a:pt x="5971" y="337"/>
                    <a:pt x="5971" y="470"/>
                  </a:cubicBezTo>
                  <a:cubicBezTo>
                    <a:pt x="5938" y="737"/>
                    <a:pt x="5871" y="970"/>
                    <a:pt x="5805" y="1237"/>
                  </a:cubicBezTo>
                  <a:cubicBezTo>
                    <a:pt x="5671" y="1437"/>
                    <a:pt x="5504" y="1604"/>
                    <a:pt x="5338" y="1738"/>
                  </a:cubicBezTo>
                  <a:cubicBezTo>
                    <a:pt x="4937" y="2071"/>
                    <a:pt x="4504" y="2405"/>
                    <a:pt x="4037" y="2638"/>
                  </a:cubicBezTo>
                  <a:cubicBezTo>
                    <a:pt x="3503" y="2939"/>
                    <a:pt x="2969" y="3172"/>
                    <a:pt x="2436" y="3472"/>
                  </a:cubicBezTo>
                  <a:cubicBezTo>
                    <a:pt x="1869" y="3772"/>
                    <a:pt x="1101" y="3939"/>
                    <a:pt x="668" y="4273"/>
                  </a:cubicBezTo>
                  <a:cubicBezTo>
                    <a:pt x="134" y="4640"/>
                    <a:pt x="1" y="5440"/>
                    <a:pt x="434" y="5941"/>
                  </a:cubicBezTo>
                  <a:cubicBezTo>
                    <a:pt x="501" y="6074"/>
                    <a:pt x="634" y="6141"/>
                    <a:pt x="768" y="6208"/>
                  </a:cubicBezTo>
                  <a:cubicBezTo>
                    <a:pt x="1473" y="6523"/>
                    <a:pt x="2250" y="6684"/>
                    <a:pt x="3031" y="6684"/>
                  </a:cubicBezTo>
                  <a:cubicBezTo>
                    <a:pt x="3654" y="6684"/>
                    <a:pt x="4279" y="6582"/>
                    <a:pt x="4871" y="6374"/>
                  </a:cubicBezTo>
                  <a:cubicBezTo>
                    <a:pt x="5838" y="6108"/>
                    <a:pt x="6872" y="5007"/>
                    <a:pt x="8140" y="4907"/>
                  </a:cubicBezTo>
                  <a:cubicBezTo>
                    <a:pt x="8940" y="4807"/>
                    <a:pt x="10475" y="4506"/>
                    <a:pt x="10975" y="3873"/>
                  </a:cubicBezTo>
                  <a:cubicBezTo>
                    <a:pt x="11142" y="3606"/>
                    <a:pt x="10875" y="2772"/>
                    <a:pt x="10641" y="2005"/>
                  </a:cubicBezTo>
                  <a:cubicBezTo>
                    <a:pt x="10381" y="1224"/>
                    <a:pt x="10280" y="1"/>
                    <a:pt x="99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2799675" y="2743250"/>
              <a:ext cx="54225" cy="25950"/>
            </a:xfrm>
            <a:custGeom>
              <a:avLst/>
              <a:gdLst/>
              <a:ahLst/>
              <a:cxnLst/>
              <a:rect l="l" t="t" r="r" b="b"/>
              <a:pathLst>
                <a:path w="2169" h="1038" extrusionOk="0">
                  <a:moveTo>
                    <a:pt x="601" y="0"/>
                  </a:moveTo>
                  <a:cubicBezTo>
                    <a:pt x="334" y="33"/>
                    <a:pt x="134" y="200"/>
                    <a:pt x="0" y="400"/>
                  </a:cubicBezTo>
                  <a:cubicBezTo>
                    <a:pt x="43" y="398"/>
                    <a:pt x="86" y="397"/>
                    <a:pt x="129" y="397"/>
                  </a:cubicBezTo>
                  <a:cubicBezTo>
                    <a:pt x="682" y="397"/>
                    <a:pt x="1201" y="596"/>
                    <a:pt x="1635" y="967"/>
                  </a:cubicBezTo>
                  <a:cubicBezTo>
                    <a:pt x="1676" y="1009"/>
                    <a:pt x="1743" y="1037"/>
                    <a:pt x="1819" y="1037"/>
                  </a:cubicBezTo>
                  <a:cubicBezTo>
                    <a:pt x="1866" y="1037"/>
                    <a:pt x="1917" y="1026"/>
                    <a:pt x="1968" y="1001"/>
                  </a:cubicBezTo>
                  <a:lnTo>
                    <a:pt x="2035" y="901"/>
                  </a:lnTo>
                  <a:cubicBezTo>
                    <a:pt x="2169" y="801"/>
                    <a:pt x="2135" y="567"/>
                    <a:pt x="2002" y="500"/>
                  </a:cubicBezTo>
                  <a:cubicBezTo>
                    <a:pt x="1635" y="167"/>
                    <a:pt x="1134" y="0"/>
                    <a:pt x="6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2771325" y="2760750"/>
              <a:ext cx="61725" cy="27050"/>
            </a:xfrm>
            <a:custGeom>
              <a:avLst/>
              <a:gdLst/>
              <a:ahLst/>
              <a:cxnLst/>
              <a:rect l="l" t="t" r="r" b="b"/>
              <a:pathLst>
                <a:path w="2469" h="1082" extrusionOk="0">
                  <a:moveTo>
                    <a:pt x="701" y="1"/>
                  </a:moveTo>
                  <a:cubicBezTo>
                    <a:pt x="434" y="1"/>
                    <a:pt x="167" y="134"/>
                    <a:pt x="0" y="367"/>
                  </a:cubicBezTo>
                  <a:cubicBezTo>
                    <a:pt x="83" y="359"/>
                    <a:pt x="167" y="355"/>
                    <a:pt x="251" y="355"/>
                  </a:cubicBezTo>
                  <a:cubicBezTo>
                    <a:pt x="846" y="355"/>
                    <a:pt x="1467" y="563"/>
                    <a:pt x="1935" y="1001"/>
                  </a:cubicBezTo>
                  <a:cubicBezTo>
                    <a:pt x="1972" y="1056"/>
                    <a:pt x="2029" y="1081"/>
                    <a:pt x="2095" y="1081"/>
                  </a:cubicBezTo>
                  <a:cubicBezTo>
                    <a:pt x="2149" y="1081"/>
                    <a:pt x="2208" y="1065"/>
                    <a:pt x="2268" y="1035"/>
                  </a:cubicBezTo>
                  <a:lnTo>
                    <a:pt x="2335" y="968"/>
                  </a:lnTo>
                  <a:cubicBezTo>
                    <a:pt x="2469" y="834"/>
                    <a:pt x="2435" y="634"/>
                    <a:pt x="2302" y="534"/>
                  </a:cubicBezTo>
                  <a:cubicBezTo>
                    <a:pt x="1835" y="201"/>
                    <a:pt x="1301" y="1"/>
                    <a:pt x="70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2740450" y="2777425"/>
              <a:ext cx="59250" cy="27400"/>
            </a:xfrm>
            <a:custGeom>
              <a:avLst/>
              <a:gdLst/>
              <a:ahLst/>
              <a:cxnLst/>
              <a:rect l="l" t="t" r="r" b="b"/>
              <a:pathLst>
                <a:path w="2370" h="1096" extrusionOk="0">
                  <a:moveTo>
                    <a:pt x="701" y="1"/>
                  </a:moveTo>
                  <a:cubicBezTo>
                    <a:pt x="435" y="1"/>
                    <a:pt x="168" y="134"/>
                    <a:pt x="1" y="334"/>
                  </a:cubicBezTo>
                  <a:cubicBezTo>
                    <a:pt x="87" y="326"/>
                    <a:pt x="173" y="322"/>
                    <a:pt x="258" y="322"/>
                  </a:cubicBezTo>
                  <a:cubicBezTo>
                    <a:pt x="863" y="322"/>
                    <a:pt x="1426" y="533"/>
                    <a:pt x="1836" y="1001"/>
                  </a:cubicBezTo>
                  <a:cubicBezTo>
                    <a:pt x="1874" y="1060"/>
                    <a:pt x="1936" y="1095"/>
                    <a:pt x="2006" y="1095"/>
                  </a:cubicBezTo>
                  <a:cubicBezTo>
                    <a:pt x="2057" y="1095"/>
                    <a:pt x="2113" y="1077"/>
                    <a:pt x="2169" y="1035"/>
                  </a:cubicBezTo>
                  <a:cubicBezTo>
                    <a:pt x="2203" y="1001"/>
                    <a:pt x="2236" y="1001"/>
                    <a:pt x="2236" y="968"/>
                  </a:cubicBezTo>
                  <a:cubicBezTo>
                    <a:pt x="2369" y="835"/>
                    <a:pt x="2336" y="634"/>
                    <a:pt x="2203" y="534"/>
                  </a:cubicBezTo>
                  <a:cubicBezTo>
                    <a:pt x="1769" y="201"/>
                    <a:pt x="1235" y="1"/>
                    <a:pt x="70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2810500" y="1726675"/>
              <a:ext cx="398650" cy="1026400"/>
            </a:xfrm>
            <a:custGeom>
              <a:avLst/>
              <a:gdLst/>
              <a:ahLst/>
              <a:cxnLst/>
              <a:rect l="l" t="t" r="r" b="b"/>
              <a:pathLst>
                <a:path w="15946" h="41056" extrusionOk="0">
                  <a:moveTo>
                    <a:pt x="1" y="1"/>
                  </a:moveTo>
                  <a:cubicBezTo>
                    <a:pt x="1" y="1"/>
                    <a:pt x="401" y="20382"/>
                    <a:pt x="501" y="22383"/>
                  </a:cubicBezTo>
                  <a:cubicBezTo>
                    <a:pt x="568" y="24151"/>
                    <a:pt x="935" y="37527"/>
                    <a:pt x="935" y="37527"/>
                  </a:cubicBezTo>
                  <a:cubicBezTo>
                    <a:pt x="1586" y="37690"/>
                    <a:pt x="2253" y="37774"/>
                    <a:pt x="2913" y="37774"/>
                  </a:cubicBezTo>
                  <a:cubicBezTo>
                    <a:pt x="3605" y="37774"/>
                    <a:pt x="4289" y="37682"/>
                    <a:pt x="4938" y="37494"/>
                  </a:cubicBezTo>
                  <a:cubicBezTo>
                    <a:pt x="4938" y="37494"/>
                    <a:pt x="6072" y="29288"/>
                    <a:pt x="6339" y="27387"/>
                  </a:cubicBezTo>
                  <a:cubicBezTo>
                    <a:pt x="6539" y="25652"/>
                    <a:pt x="6572" y="23884"/>
                    <a:pt x="6439" y="22150"/>
                  </a:cubicBezTo>
                  <a:lnTo>
                    <a:pt x="7039" y="13444"/>
                  </a:lnTo>
                  <a:cubicBezTo>
                    <a:pt x="7039" y="13444"/>
                    <a:pt x="8340" y="20148"/>
                    <a:pt x="9007" y="23718"/>
                  </a:cubicBezTo>
                  <a:cubicBezTo>
                    <a:pt x="9741" y="27787"/>
                    <a:pt x="12076" y="40830"/>
                    <a:pt x="12076" y="40830"/>
                  </a:cubicBezTo>
                  <a:cubicBezTo>
                    <a:pt x="12548" y="40978"/>
                    <a:pt x="13042" y="41056"/>
                    <a:pt x="13533" y="41056"/>
                  </a:cubicBezTo>
                  <a:cubicBezTo>
                    <a:pt x="14257" y="41056"/>
                    <a:pt x="14976" y="40887"/>
                    <a:pt x="15612" y="40530"/>
                  </a:cubicBezTo>
                  <a:cubicBezTo>
                    <a:pt x="15612" y="40530"/>
                    <a:pt x="15946" y="31356"/>
                    <a:pt x="15746" y="27220"/>
                  </a:cubicBezTo>
                  <a:cubicBezTo>
                    <a:pt x="15579" y="24385"/>
                    <a:pt x="15279" y="22483"/>
                    <a:pt x="15212" y="21683"/>
                  </a:cubicBezTo>
                  <a:cubicBezTo>
                    <a:pt x="15212" y="21683"/>
                    <a:pt x="14578" y="7639"/>
                    <a:pt x="14178" y="12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2856375" y="1890125"/>
              <a:ext cx="130125" cy="307750"/>
            </a:xfrm>
            <a:custGeom>
              <a:avLst/>
              <a:gdLst/>
              <a:ahLst/>
              <a:cxnLst/>
              <a:rect l="l" t="t" r="r" b="b"/>
              <a:pathLst>
                <a:path w="5205" h="12310" extrusionOk="0">
                  <a:moveTo>
                    <a:pt x="1" y="1"/>
                  </a:moveTo>
                  <a:cubicBezTo>
                    <a:pt x="1" y="1"/>
                    <a:pt x="268" y="1435"/>
                    <a:pt x="3603" y="2169"/>
                  </a:cubicBezTo>
                  <a:lnTo>
                    <a:pt x="4704" y="7439"/>
                  </a:lnTo>
                  <a:lnTo>
                    <a:pt x="4837" y="12309"/>
                  </a:lnTo>
                  <a:lnTo>
                    <a:pt x="5204" y="6806"/>
                  </a:lnTo>
                  <a:lnTo>
                    <a:pt x="4104" y="1602"/>
                  </a:lnTo>
                  <a:cubicBezTo>
                    <a:pt x="4104" y="1602"/>
                    <a:pt x="1502" y="1435"/>
                    <a:pt x="1" y="1"/>
                  </a:cubicBezTo>
                  <a:close/>
                </a:path>
              </a:pathLst>
            </a:custGeom>
            <a:solidFill>
              <a:srgbClr val="4408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2808000" y="1263825"/>
              <a:ext cx="377800" cy="590100"/>
            </a:xfrm>
            <a:custGeom>
              <a:avLst/>
              <a:gdLst/>
              <a:ahLst/>
              <a:cxnLst/>
              <a:rect l="l" t="t" r="r" b="b"/>
              <a:pathLst>
                <a:path w="15112" h="23604" extrusionOk="0">
                  <a:moveTo>
                    <a:pt x="4881" y="1"/>
                  </a:moveTo>
                  <a:cubicBezTo>
                    <a:pt x="2329" y="1"/>
                    <a:pt x="630" y="1414"/>
                    <a:pt x="268" y="5238"/>
                  </a:cubicBezTo>
                  <a:cubicBezTo>
                    <a:pt x="34" y="7507"/>
                    <a:pt x="1" y="21383"/>
                    <a:pt x="1" y="21383"/>
                  </a:cubicBezTo>
                  <a:cubicBezTo>
                    <a:pt x="2152" y="22952"/>
                    <a:pt x="5150" y="23603"/>
                    <a:pt x="7896" y="23603"/>
                  </a:cubicBezTo>
                  <a:cubicBezTo>
                    <a:pt x="10814" y="23603"/>
                    <a:pt x="13447" y="22868"/>
                    <a:pt x="14478" y="21717"/>
                  </a:cubicBezTo>
                  <a:lnTo>
                    <a:pt x="14144" y="13244"/>
                  </a:lnTo>
                  <a:lnTo>
                    <a:pt x="15045" y="5939"/>
                  </a:lnTo>
                  <a:cubicBezTo>
                    <a:pt x="15112" y="4938"/>
                    <a:pt x="14978" y="3871"/>
                    <a:pt x="14711" y="2870"/>
                  </a:cubicBezTo>
                  <a:cubicBezTo>
                    <a:pt x="14445" y="1636"/>
                    <a:pt x="14344" y="1002"/>
                    <a:pt x="13110" y="802"/>
                  </a:cubicBezTo>
                  <a:lnTo>
                    <a:pt x="9374" y="368"/>
                  </a:lnTo>
                  <a:lnTo>
                    <a:pt x="4971" y="1"/>
                  </a:lnTo>
                  <a:cubicBezTo>
                    <a:pt x="4941" y="1"/>
                    <a:pt x="4911" y="1"/>
                    <a:pt x="4881" y="1"/>
                  </a:cubicBezTo>
                  <a:close/>
                </a:path>
              </a:pathLst>
            </a:custGeom>
            <a:solidFill>
              <a:srgbClr val="931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2820525" y="938625"/>
              <a:ext cx="196825" cy="196825"/>
            </a:xfrm>
            <a:custGeom>
              <a:avLst/>
              <a:gdLst/>
              <a:ahLst/>
              <a:cxnLst/>
              <a:rect l="l" t="t" r="r" b="b"/>
              <a:pathLst>
                <a:path w="7873" h="7873" extrusionOk="0">
                  <a:moveTo>
                    <a:pt x="3970" y="0"/>
                  </a:moveTo>
                  <a:cubicBezTo>
                    <a:pt x="1802" y="0"/>
                    <a:pt x="0" y="1768"/>
                    <a:pt x="0" y="3936"/>
                  </a:cubicBezTo>
                  <a:cubicBezTo>
                    <a:pt x="0" y="6104"/>
                    <a:pt x="1768" y="7872"/>
                    <a:pt x="3936" y="7872"/>
                  </a:cubicBezTo>
                  <a:cubicBezTo>
                    <a:pt x="6105" y="7872"/>
                    <a:pt x="7873" y="6138"/>
                    <a:pt x="7873" y="3970"/>
                  </a:cubicBezTo>
                  <a:cubicBezTo>
                    <a:pt x="7873" y="1801"/>
                    <a:pt x="6138" y="0"/>
                    <a:pt x="3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3046525" y="1000175"/>
              <a:ext cx="66725" cy="210325"/>
            </a:xfrm>
            <a:custGeom>
              <a:avLst/>
              <a:gdLst/>
              <a:ahLst/>
              <a:cxnLst/>
              <a:rect l="l" t="t" r="r" b="b"/>
              <a:pathLst>
                <a:path w="2669" h="8413" extrusionOk="0">
                  <a:moveTo>
                    <a:pt x="1100" y="0"/>
                  </a:moveTo>
                  <a:cubicBezTo>
                    <a:pt x="1045" y="0"/>
                    <a:pt x="990" y="3"/>
                    <a:pt x="934" y="6"/>
                  </a:cubicBezTo>
                  <a:lnTo>
                    <a:pt x="100" y="2241"/>
                  </a:lnTo>
                  <a:lnTo>
                    <a:pt x="0" y="8413"/>
                  </a:lnTo>
                  <a:cubicBezTo>
                    <a:pt x="334" y="8346"/>
                    <a:pt x="634" y="8079"/>
                    <a:pt x="801" y="7812"/>
                  </a:cubicBezTo>
                  <a:cubicBezTo>
                    <a:pt x="1067" y="7312"/>
                    <a:pt x="1735" y="4310"/>
                    <a:pt x="1735" y="4310"/>
                  </a:cubicBezTo>
                  <a:cubicBezTo>
                    <a:pt x="2335" y="2608"/>
                    <a:pt x="2669" y="940"/>
                    <a:pt x="2135" y="407"/>
                  </a:cubicBezTo>
                  <a:cubicBezTo>
                    <a:pt x="1871" y="113"/>
                    <a:pt x="1503" y="0"/>
                    <a:pt x="1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2831350" y="953450"/>
              <a:ext cx="296075" cy="384450"/>
            </a:xfrm>
            <a:custGeom>
              <a:avLst/>
              <a:gdLst/>
              <a:ahLst/>
              <a:cxnLst/>
              <a:rect l="l" t="t" r="r" b="b"/>
              <a:pathLst>
                <a:path w="11843" h="15378" extrusionOk="0">
                  <a:moveTo>
                    <a:pt x="4141" y="0"/>
                  </a:moveTo>
                  <a:cubicBezTo>
                    <a:pt x="2355" y="0"/>
                    <a:pt x="655" y="874"/>
                    <a:pt x="368" y="3110"/>
                  </a:cubicBezTo>
                  <a:cubicBezTo>
                    <a:pt x="1" y="6412"/>
                    <a:pt x="168" y="7780"/>
                    <a:pt x="601" y="9448"/>
                  </a:cubicBezTo>
                  <a:cubicBezTo>
                    <a:pt x="902" y="10515"/>
                    <a:pt x="1535" y="11249"/>
                    <a:pt x="2503" y="11416"/>
                  </a:cubicBezTo>
                  <a:cubicBezTo>
                    <a:pt x="2664" y="11425"/>
                    <a:pt x="2824" y="11429"/>
                    <a:pt x="2985" y="11429"/>
                  </a:cubicBezTo>
                  <a:cubicBezTo>
                    <a:pt x="3422" y="11429"/>
                    <a:pt x="3855" y="11398"/>
                    <a:pt x="4271" y="11349"/>
                  </a:cubicBezTo>
                  <a:lnTo>
                    <a:pt x="4271" y="12783"/>
                  </a:lnTo>
                  <a:cubicBezTo>
                    <a:pt x="3584" y="13657"/>
                    <a:pt x="3102" y="15377"/>
                    <a:pt x="4954" y="15377"/>
                  </a:cubicBezTo>
                  <a:cubicBezTo>
                    <a:pt x="5082" y="15377"/>
                    <a:pt x="5221" y="15369"/>
                    <a:pt x="5371" y="15352"/>
                  </a:cubicBezTo>
                  <a:cubicBezTo>
                    <a:pt x="6772" y="15118"/>
                    <a:pt x="8007" y="14218"/>
                    <a:pt x="8574" y="12917"/>
                  </a:cubicBezTo>
                  <a:lnTo>
                    <a:pt x="8607" y="8180"/>
                  </a:lnTo>
                  <a:cubicBezTo>
                    <a:pt x="8607" y="8180"/>
                    <a:pt x="8712" y="8705"/>
                    <a:pt x="9422" y="8705"/>
                  </a:cubicBezTo>
                  <a:cubicBezTo>
                    <a:pt x="9607" y="8705"/>
                    <a:pt x="9833" y="8670"/>
                    <a:pt x="10108" y="8580"/>
                  </a:cubicBezTo>
                  <a:cubicBezTo>
                    <a:pt x="10909" y="8380"/>
                    <a:pt x="11843" y="7013"/>
                    <a:pt x="11342" y="5945"/>
                  </a:cubicBezTo>
                  <a:cubicBezTo>
                    <a:pt x="11276" y="5845"/>
                    <a:pt x="11209" y="5678"/>
                    <a:pt x="11075" y="5578"/>
                  </a:cubicBezTo>
                  <a:cubicBezTo>
                    <a:pt x="10892" y="5410"/>
                    <a:pt x="10652" y="5326"/>
                    <a:pt x="10408" y="5326"/>
                  </a:cubicBezTo>
                  <a:cubicBezTo>
                    <a:pt x="10120" y="5326"/>
                    <a:pt x="9825" y="5443"/>
                    <a:pt x="9608" y="5678"/>
                  </a:cubicBezTo>
                  <a:cubicBezTo>
                    <a:pt x="9373" y="5913"/>
                    <a:pt x="9087" y="6302"/>
                    <a:pt x="8840" y="6302"/>
                  </a:cubicBezTo>
                  <a:cubicBezTo>
                    <a:pt x="8806" y="6302"/>
                    <a:pt x="8773" y="6295"/>
                    <a:pt x="8740" y="6279"/>
                  </a:cubicBezTo>
                  <a:cubicBezTo>
                    <a:pt x="8740" y="6279"/>
                    <a:pt x="9541" y="2376"/>
                    <a:pt x="7273" y="908"/>
                  </a:cubicBezTo>
                  <a:cubicBezTo>
                    <a:pt x="6412" y="343"/>
                    <a:pt x="5260" y="0"/>
                    <a:pt x="414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2816350" y="901925"/>
              <a:ext cx="266875" cy="218500"/>
            </a:xfrm>
            <a:custGeom>
              <a:avLst/>
              <a:gdLst/>
              <a:ahLst/>
              <a:cxnLst/>
              <a:rect l="l" t="t" r="r" b="b"/>
              <a:pathLst>
                <a:path w="10675" h="8740" extrusionOk="0">
                  <a:moveTo>
                    <a:pt x="1268" y="0"/>
                  </a:moveTo>
                  <a:cubicBezTo>
                    <a:pt x="1135" y="67"/>
                    <a:pt x="1001" y="134"/>
                    <a:pt x="968" y="267"/>
                  </a:cubicBezTo>
                  <a:cubicBezTo>
                    <a:pt x="934" y="401"/>
                    <a:pt x="868" y="501"/>
                    <a:pt x="868" y="634"/>
                  </a:cubicBezTo>
                  <a:cubicBezTo>
                    <a:pt x="868" y="768"/>
                    <a:pt x="934" y="934"/>
                    <a:pt x="968" y="1068"/>
                  </a:cubicBezTo>
                  <a:cubicBezTo>
                    <a:pt x="1001" y="1134"/>
                    <a:pt x="1135" y="1335"/>
                    <a:pt x="1135" y="1435"/>
                  </a:cubicBezTo>
                  <a:cubicBezTo>
                    <a:pt x="1113" y="1471"/>
                    <a:pt x="1069" y="1485"/>
                    <a:pt x="1010" y="1485"/>
                  </a:cubicBezTo>
                  <a:cubicBezTo>
                    <a:pt x="798" y="1485"/>
                    <a:pt x="405" y="1294"/>
                    <a:pt x="301" y="1268"/>
                  </a:cubicBezTo>
                  <a:lnTo>
                    <a:pt x="201" y="1268"/>
                  </a:lnTo>
                  <a:cubicBezTo>
                    <a:pt x="167" y="1268"/>
                    <a:pt x="167" y="1301"/>
                    <a:pt x="167" y="1301"/>
                  </a:cubicBezTo>
                  <a:cubicBezTo>
                    <a:pt x="0" y="1735"/>
                    <a:pt x="0" y="2235"/>
                    <a:pt x="267" y="2636"/>
                  </a:cubicBezTo>
                  <a:cubicBezTo>
                    <a:pt x="768" y="3503"/>
                    <a:pt x="1535" y="4170"/>
                    <a:pt x="2502" y="4570"/>
                  </a:cubicBezTo>
                  <a:cubicBezTo>
                    <a:pt x="3246" y="4852"/>
                    <a:pt x="4029" y="5016"/>
                    <a:pt x="4822" y="5016"/>
                  </a:cubicBezTo>
                  <a:cubicBezTo>
                    <a:pt x="5060" y="5016"/>
                    <a:pt x="5299" y="5001"/>
                    <a:pt x="5538" y="4971"/>
                  </a:cubicBezTo>
                  <a:cubicBezTo>
                    <a:pt x="6005" y="4937"/>
                    <a:pt x="6438" y="4804"/>
                    <a:pt x="6839" y="4670"/>
                  </a:cubicBezTo>
                  <a:cubicBezTo>
                    <a:pt x="6939" y="4837"/>
                    <a:pt x="7005" y="4971"/>
                    <a:pt x="7139" y="5137"/>
                  </a:cubicBezTo>
                  <a:cubicBezTo>
                    <a:pt x="7272" y="5271"/>
                    <a:pt x="7372" y="5371"/>
                    <a:pt x="7539" y="5504"/>
                  </a:cubicBezTo>
                  <a:lnTo>
                    <a:pt x="8040" y="5771"/>
                  </a:lnTo>
                  <a:cubicBezTo>
                    <a:pt x="8206" y="5804"/>
                    <a:pt x="8440" y="5804"/>
                    <a:pt x="8507" y="5971"/>
                  </a:cubicBezTo>
                  <a:cubicBezTo>
                    <a:pt x="8540" y="6105"/>
                    <a:pt x="8607" y="6271"/>
                    <a:pt x="8607" y="6405"/>
                  </a:cubicBezTo>
                  <a:lnTo>
                    <a:pt x="8640" y="7639"/>
                  </a:lnTo>
                  <a:cubicBezTo>
                    <a:pt x="8640" y="7839"/>
                    <a:pt x="8673" y="8073"/>
                    <a:pt x="8707" y="8273"/>
                  </a:cubicBezTo>
                  <a:cubicBezTo>
                    <a:pt x="8807" y="8473"/>
                    <a:pt x="8907" y="8640"/>
                    <a:pt x="9140" y="8740"/>
                  </a:cubicBezTo>
                  <a:cubicBezTo>
                    <a:pt x="9140" y="8740"/>
                    <a:pt x="9274" y="8740"/>
                    <a:pt x="9340" y="8673"/>
                  </a:cubicBezTo>
                  <a:cubicBezTo>
                    <a:pt x="9707" y="8573"/>
                    <a:pt x="10008" y="7973"/>
                    <a:pt x="10274" y="7739"/>
                  </a:cubicBezTo>
                  <a:cubicBezTo>
                    <a:pt x="10675" y="7339"/>
                    <a:pt x="10141" y="3936"/>
                    <a:pt x="10141" y="3936"/>
                  </a:cubicBezTo>
                  <a:cubicBezTo>
                    <a:pt x="10341" y="3336"/>
                    <a:pt x="10208" y="2636"/>
                    <a:pt x="9741" y="2169"/>
                  </a:cubicBezTo>
                  <a:cubicBezTo>
                    <a:pt x="9174" y="1568"/>
                    <a:pt x="8273" y="1468"/>
                    <a:pt x="6639" y="1235"/>
                  </a:cubicBezTo>
                  <a:cubicBezTo>
                    <a:pt x="5838" y="1101"/>
                    <a:pt x="4871" y="1001"/>
                    <a:pt x="4103" y="901"/>
                  </a:cubicBezTo>
                  <a:cubicBezTo>
                    <a:pt x="3236" y="768"/>
                    <a:pt x="2469" y="501"/>
                    <a:pt x="1702" y="134"/>
                  </a:cubicBezTo>
                  <a:cubicBezTo>
                    <a:pt x="1568" y="67"/>
                    <a:pt x="1435" y="0"/>
                    <a:pt x="1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2938100" y="1189625"/>
              <a:ext cx="99275" cy="60900"/>
            </a:xfrm>
            <a:custGeom>
              <a:avLst/>
              <a:gdLst/>
              <a:ahLst/>
              <a:cxnLst/>
              <a:rect l="l" t="t" r="r" b="b"/>
              <a:pathLst>
                <a:path w="3971" h="2436" extrusionOk="0">
                  <a:moveTo>
                    <a:pt x="3970" y="1"/>
                  </a:moveTo>
                  <a:lnTo>
                    <a:pt x="3970" y="1"/>
                  </a:lnTo>
                  <a:cubicBezTo>
                    <a:pt x="3737" y="468"/>
                    <a:pt x="3403" y="801"/>
                    <a:pt x="2936" y="1068"/>
                  </a:cubicBezTo>
                  <a:cubicBezTo>
                    <a:pt x="2169" y="1468"/>
                    <a:pt x="1" y="1902"/>
                    <a:pt x="1" y="1902"/>
                  </a:cubicBezTo>
                  <a:lnTo>
                    <a:pt x="1" y="2436"/>
                  </a:lnTo>
                  <a:cubicBezTo>
                    <a:pt x="1" y="2436"/>
                    <a:pt x="2836" y="1935"/>
                    <a:pt x="3403" y="1235"/>
                  </a:cubicBezTo>
                  <a:cubicBezTo>
                    <a:pt x="3637" y="901"/>
                    <a:pt x="3837" y="468"/>
                    <a:pt x="397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2946450" y="1083725"/>
              <a:ext cx="22525" cy="20975"/>
            </a:xfrm>
            <a:custGeom>
              <a:avLst/>
              <a:gdLst/>
              <a:ahLst/>
              <a:cxnLst/>
              <a:rect l="l" t="t" r="r" b="b"/>
              <a:pathLst>
                <a:path w="901" h="839" extrusionOk="0">
                  <a:moveTo>
                    <a:pt x="434" y="0"/>
                  </a:moveTo>
                  <a:cubicBezTo>
                    <a:pt x="167" y="0"/>
                    <a:pt x="0" y="200"/>
                    <a:pt x="0" y="467"/>
                  </a:cubicBezTo>
                  <a:cubicBezTo>
                    <a:pt x="0" y="681"/>
                    <a:pt x="195" y="838"/>
                    <a:pt x="407" y="838"/>
                  </a:cubicBezTo>
                  <a:cubicBezTo>
                    <a:pt x="427" y="838"/>
                    <a:pt x="447" y="837"/>
                    <a:pt x="467" y="834"/>
                  </a:cubicBezTo>
                  <a:cubicBezTo>
                    <a:pt x="734" y="801"/>
                    <a:pt x="901" y="634"/>
                    <a:pt x="834" y="367"/>
                  </a:cubicBez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2958950" y="1054200"/>
              <a:ext cx="28375" cy="22875"/>
            </a:xfrm>
            <a:custGeom>
              <a:avLst/>
              <a:gdLst/>
              <a:ahLst/>
              <a:cxnLst/>
              <a:rect l="l" t="t" r="r" b="b"/>
              <a:pathLst>
                <a:path w="1135" h="915" extrusionOk="0">
                  <a:moveTo>
                    <a:pt x="534" y="0"/>
                  </a:moveTo>
                  <a:cubicBezTo>
                    <a:pt x="332" y="0"/>
                    <a:pt x="113" y="112"/>
                    <a:pt x="1" y="314"/>
                  </a:cubicBezTo>
                  <a:lnTo>
                    <a:pt x="968" y="914"/>
                  </a:lnTo>
                  <a:cubicBezTo>
                    <a:pt x="1135" y="647"/>
                    <a:pt x="1068" y="247"/>
                    <a:pt x="801" y="80"/>
                  </a:cubicBezTo>
                  <a:cubicBezTo>
                    <a:pt x="725" y="26"/>
                    <a:pt x="631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2927250" y="1160450"/>
              <a:ext cx="42575" cy="29825"/>
            </a:xfrm>
            <a:custGeom>
              <a:avLst/>
              <a:gdLst/>
              <a:ahLst/>
              <a:cxnLst/>
              <a:rect l="l" t="t" r="r" b="b"/>
              <a:pathLst>
                <a:path w="1703" h="1193" extrusionOk="0">
                  <a:moveTo>
                    <a:pt x="1502" y="0"/>
                  </a:moveTo>
                  <a:lnTo>
                    <a:pt x="1" y="667"/>
                  </a:lnTo>
                  <a:cubicBezTo>
                    <a:pt x="128" y="998"/>
                    <a:pt x="449" y="1193"/>
                    <a:pt x="772" y="1193"/>
                  </a:cubicBezTo>
                  <a:cubicBezTo>
                    <a:pt x="873" y="1193"/>
                    <a:pt x="973" y="1174"/>
                    <a:pt x="1068" y="1134"/>
                  </a:cubicBezTo>
                  <a:lnTo>
                    <a:pt x="1102" y="1134"/>
                  </a:lnTo>
                  <a:cubicBezTo>
                    <a:pt x="1502" y="934"/>
                    <a:pt x="1702" y="434"/>
                    <a:pt x="150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2844700" y="1053025"/>
              <a:ext cx="25875" cy="19875"/>
            </a:xfrm>
            <a:custGeom>
              <a:avLst/>
              <a:gdLst/>
              <a:ahLst/>
              <a:cxnLst/>
              <a:rect l="l" t="t" r="r" b="b"/>
              <a:pathLst>
                <a:path w="1035" h="795" extrusionOk="0">
                  <a:moveTo>
                    <a:pt x="568" y="1"/>
                  </a:moveTo>
                  <a:cubicBezTo>
                    <a:pt x="486" y="1"/>
                    <a:pt x="406" y="20"/>
                    <a:pt x="334" y="61"/>
                  </a:cubicBezTo>
                  <a:lnTo>
                    <a:pt x="301" y="61"/>
                  </a:lnTo>
                  <a:cubicBezTo>
                    <a:pt x="67" y="227"/>
                    <a:pt x="1" y="561"/>
                    <a:pt x="134" y="795"/>
                  </a:cubicBezTo>
                  <a:lnTo>
                    <a:pt x="1035" y="261"/>
                  </a:lnTo>
                  <a:cubicBezTo>
                    <a:pt x="942" y="99"/>
                    <a:pt x="753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2856375" y="107955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401" y="0"/>
                  </a:moveTo>
                  <a:cubicBezTo>
                    <a:pt x="201" y="34"/>
                    <a:pt x="1" y="201"/>
                    <a:pt x="1" y="467"/>
                  </a:cubicBezTo>
                  <a:cubicBezTo>
                    <a:pt x="1" y="701"/>
                    <a:pt x="201" y="868"/>
                    <a:pt x="401" y="868"/>
                  </a:cubicBezTo>
                  <a:cubicBezTo>
                    <a:pt x="601" y="868"/>
                    <a:pt x="835" y="668"/>
                    <a:pt x="835" y="467"/>
                  </a:cubicBezTo>
                  <a:cubicBezTo>
                    <a:pt x="835" y="201"/>
                    <a:pt x="668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2871400" y="1085375"/>
              <a:ext cx="45050" cy="69250"/>
            </a:xfrm>
            <a:custGeom>
              <a:avLst/>
              <a:gdLst/>
              <a:ahLst/>
              <a:cxnLst/>
              <a:rect l="l" t="t" r="r" b="b"/>
              <a:pathLst>
                <a:path w="1802" h="2770" extrusionOk="0">
                  <a:moveTo>
                    <a:pt x="1801" y="1"/>
                  </a:moveTo>
                  <a:lnTo>
                    <a:pt x="0" y="2169"/>
                  </a:lnTo>
                  <a:lnTo>
                    <a:pt x="1434" y="27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2792175" y="1770875"/>
              <a:ext cx="56725" cy="60900"/>
            </a:xfrm>
            <a:custGeom>
              <a:avLst/>
              <a:gdLst/>
              <a:ahLst/>
              <a:cxnLst/>
              <a:rect l="l" t="t" r="r" b="b"/>
              <a:pathLst>
                <a:path w="2269" h="2436" extrusionOk="0">
                  <a:moveTo>
                    <a:pt x="0" y="1"/>
                  </a:moveTo>
                  <a:lnTo>
                    <a:pt x="67" y="1402"/>
                  </a:lnTo>
                  <a:cubicBezTo>
                    <a:pt x="300" y="1668"/>
                    <a:pt x="567" y="1869"/>
                    <a:pt x="834" y="2035"/>
                  </a:cubicBezTo>
                  <a:cubicBezTo>
                    <a:pt x="1168" y="2202"/>
                    <a:pt x="1501" y="2369"/>
                    <a:pt x="1901" y="2436"/>
                  </a:cubicBezTo>
                  <a:lnTo>
                    <a:pt x="1968" y="2436"/>
                  </a:lnTo>
                  <a:cubicBezTo>
                    <a:pt x="2135" y="2436"/>
                    <a:pt x="2268" y="2336"/>
                    <a:pt x="2268" y="2169"/>
                  </a:cubicBezTo>
                  <a:lnTo>
                    <a:pt x="2268" y="1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2774650" y="1264625"/>
              <a:ext cx="419500" cy="627200"/>
            </a:xfrm>
            <a:custGeom>
              <a:avLst/>
              <a:gdLst/>
              <a:ahLst/>
              <a:cxnLst/>
              <a:rect l="l" t="t" r="r" b="b"/>
              <a:pathLst>
                <a:path w="16780" h="25088" extrusionOk="0">
                  <a:moveTo>
                    <a:pt x="6159" y="0"/>
                  </a:moveTo>
                  <a:cubicBezTo>
                    <a:pt x="3946" y="0"/>
                    <a:pt x="3413" y="307"/>
                    <a:pt x="2369" y="1604"/>
                  </a:cubicBezTo>
                  <a:cubicBezTo>
                    <a:pt x="1302" y="2972"/>
                    <a:pt x="1101" y="5507"/>
                    <a:pt x="968" y="8409"/>
                  </a:cubicBezTo>
                  <a:cubicBezTo>
                    <a:pt x="835" y="11177"/>
                    <a:pt x="1" y="18082"/>
                    <a:pt x="768" y="20184"/>
                  </a:cubicBezTo>
                  <a:cubicBezTo>
                    <a:pt x="1302" y="21084"/>
                    <a:pt x="3003" y="21451"/>
                    <a:pt x="3003" y="21451"/>
                  </a:cubicBezTo>
                  <a:cubicBezTo>
                    <a:pt x="3003" y="21451"/>
                    <a:pt x="2969" y="20818"/>
                    <a:pt x="3003" y="17449"/>
                  </a:cubicBezTo>
                  <a:cubicBezTo>
                    <a:pt x="3036" y="14079"/>
                    <a:pt x="3170" y="7775"/>
                    <a:pt x="3937" y="4940"/>
                  </a:cubicBezTo>
                  <a:cubicBezTo>
                    <a:pt x="4337" y="3405"/>
                    <a:pt x="5004" y="1937"/>
                    <a:pt x="5871" y="603"/>
                  </a:cubicBezTo>
                  <a:cubicBezTo>
                    <a:pt x="6038" y="336"/>
                    <a:pt x="6305" y="236"/>
                    <a:pt x="6539" y="170"/>
                  </a:cubicBezTo>
                  <a:lnTo>
                    <a:pt x="6539" y="3"/>
                  </a:lnTo>
                  <a:cubicBezTo>
                    <a:pt x="6407" y="1"/>
                    <a:pt x="6281" y="0"/>
                    <a:pt x="6159" y="0"/>
                  </a:cubicBezTo>
                  <a:close/>
                  <a:moveTo>
                    <a:pt x="10842" y="236"/>
                  </a:moveTo>
                  <a:cubicBezTo>
                    <a:pt x="10508" y="1003"/>
                    <a:pt x="9774" y="2004"/>
                    <a:pt x="9374" y="3572"/>
                  </a:cubicBezTo>
                  <a:cubicBezTo>
                    <a:pt x="8974" y="5607"/>
                    <a:pt x="8940" y="8442"/>
                    <a:pt x="8807" y="12779"/>
                  </a:cubicBezTo>
                  <a:cubicBezTo>
                    <a:pt x="8607" y="20551"/>
                    <a:pt x="9107" y="24420"/>
                    <a:pt x="9174" y="25087"/>
                  </a:cubicBezTo>
                  <a:cubicBezTo>
                    <a:pt x="9174" y="25087"/>
                    <a:pt x="14945" y="24854"/>
                    <a:pt x="16346" y="22952"/>
                  </a:cubicBezTo>
                  <a:cubicBezTo>
                    <a:pt x="16179" y="20484"/>
                    <a:pt x="15979" y="16114"/>
                    <a:pt x="15812" y="13312"/>
                  </a:cubicBezTo>
                  <a:lnTo>
                    <a:pt x="16646" y="3805"/>
                  </a:lnTo>
                  <a:cubicBezTo>
                    <a:pt x="16779" y="2505"/>
                    <a:pt x="16045" y="1304"/>
                    <a:pt x="14845" y="770"/>
                  </a:cubicBezTo>
                  <a:lnTo>
                    <a:pt x="10842" y="23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2837200" y="1258850"/>
              <a:ext cx="100925" cy="247700"/>
            </a:xfrm>
            <a:custGeom>
              <a:avLst/>
              <a:gdLst/>
              <a:ahLst/>
              <a:cxnLst/>
              <a:rect l="l" t="t" r="r" b="b"/>
              <a:pathLst>
                <a:path w="4037" h="9908" extrusionOk="0">
                  <a:moveTo>
                    <a:pt x="4037" y="0"/>
                  </a:moveTo>
                  <a:cubicBezTo>
                    <a:pt x="3269" y="134"/>
                    <a:pt x="2536" y="567"/>
                    <a:pt x="2035" y="1201"/>
                  </a:cubicBezTo>
                  <a:cubicBezTo>
                    <a:pt x="1401" y="2035"/>
                    <a:pt x="901" y="3002"/>
                    <a:pt x="534" y="3970"/>
                  </a:cubicBezTo>
                  <a:cubicBezTo>
                    <a:pt x="401" y="4337"/>
                    <a:pt x="501" y="4704"/>
                    <a:pt x="734" y="5004"/>
                  </a:cubicBezTo>
                  <a:cubicBezTo>
                    <a:pt x="734" y="5004"/>
                    <a:pt x="0" y="6905"/>
                    <a:pt x="134" y="7839"/>
                  </a:cubicBezTo>
                  <a:cubicBezTo>
                    <a:pt x="267" y="8540"/>
                    <a:pt x="467" y="9240"/>
                    <a:pt x="734" y="9907"/>
                  </a:cubicBezTo>
                  <a:cubicBezTo>
                    <a:pt x="734" y="9907"/>
                    <a:pt x="1702" y="4170"/>
                    <a:pt x="2636" y="2402"/>
                  </a:cubicBezTo>
                  <a:cubicBezTo>
                    <a:pt x="3603" y="534"/>
                    <a:pt x="4037" y="534"/>
                    <a:pt x="4037" y="53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2983125" y="1259675"/>
              <a:ext cx="113450" cy="280225"/>
            </a:xfrm>
            <a:custGeom>
              <a:avLst/>
              <a:gdLst/>
              <a:ahLst/>
              <a:cxnLst/>
              <a:rect l="l" t="t" r="r" b="b"/>
              <a:pathLst>
                <a:path w="4538" h="11209" extrusionOk="0">
                  <a:moveTo>
                    <a:pt x="2503" y="1"/>
                  </a:moveTo>
                  <a:lnTo>
                    <a:pt x="2536" y="468"/>
                  </a:lnTo>
                  <a:cubicBezTo>
                    <a:pt x="1769" y="1602"/>
                    <a:pt x="1202" y="2869"/>
                    <a:pt x="868" y="4204"/>
                  </a:cubicBezTo>
                  <a:cubicBezTo>
                    <a:pt x="1" y="7539"/>
                    <a:pt x="535" y="11142"/>
                    <a:pt x="535" y="11209"/>
                  </a:cubicBezTo>
                  <a:cubicBezTo>
                    <a:pt x="1035" y="10275"/>
                    <a:pt x="1469" y="9274"/>
                    <a:pt x="1769" y="8206"/>
                  </a:cubicBezTo>
                  <a:cubicBezTo>
                    <a:pt x="1802" y="7306"/>
                    <a:pt x="1769" y="6372"/>
                    <a:pt x="1635" y="5505"/>
                  </a:cubicBezTo>
                  <a:cubicBezTo>
                    <a:pt x="2102" y="5338"/>
                    <a:pt x="2503" y="5004"/>
                    <a:pt x="2770" y="4537"/>
                  </a:cubicBezTo>
                  <a:cubicBezTo>
                    <a:pt x="3203" y="3770"/>
                    <a:pt x="4537" y="701"/>
                    <a:pt x="4537" y="701"/>
                  </a:cubicBezTo>
                  <a:cubicBezTo>
                    <a:pt x="4537" y="701"/>
                    <a:pt x="3103" y="134"/>
                    <a:pt x="25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2527800" y="1563225"/>
              <a:ext cx="321100" cy="328600"/>
            </a:xfrm>
            <a:custGeom>
              <a:avLst/>
              <a:gdLst/>
              <a:ahLst/>
              <a:cxnLst/>
              <a:rect l="l" t="t" r="r" b="b"/>
              <a:pathLst>
                <a:path w="12844" h="13144" extrusionOk="0">
                  <a:moveTo>
                    <a:pt x="1" y="1"/>
                  </a:moveTo>
                  <a:lnTo>
                    <a:pt x="2636" y="12176"/>
                  </a:lnTo>
                  <a:lnTo>
                    <a:pt x="12843" y="13143"/>
                  </a:lnTo>
                  <a:lnTo>
                    <a:pt x="12843" y="13143"/>
                  </a:lnTo>
                  <a:lnTo>
                    <a:pt x="10775" y="7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C0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587975" y="1538175"/>
              <a:ext cx="140825" cy="39250"/>
            </a:xfrm>
            <a:custGeom>
              <a:avLst/>
              <a:gdLst/>
              <a:ahLst/>
              <a:cxnLst/>
              <a:rect l="l" t="t" r="r" b="b"/>
              <a:pathLst>
                <a:path w="5633" h="1570" extrusionOk="0">
                  <a:moveTo>
                    <a:pt x="2450" y="1"/>
                  </a:moveTo>
                  <a:cubicBezTo>
                    <a:pt x="1135" y="1"/>
                    <a:pt x="1263" y="802"/>
                    <a:pt x="1263" y="802"/>
                  </a:cubicBezTo>
                  <a:lnTo>
                    <a:pt x="629" y="736"/>
                  </a:lnTo>
                  <a:cubicBezTo>
                    <a:pt x="585" y="731"/>
                    <a:pt x="541" y="729"/>
                    <a:pt x="498" y="729"/>
                  </a:cubicBezTo>
                  <a:cubicBezTo>
                    <a:pt x="221" y="729"/>
                    <a:pt x="0" y="816"/>
                    <a:pt x="29" y="903"/>
                  </a:cubicBezTo>
                  <a:cubicBezTo>
                    <a:pt x="29" y="1036"/>
                    <a:pt x="96" y="1169"/>
                    <a:pt x="96" y="1203"/>
                  </a:cubicBezTo>
                  <a:lnTo>
                    <a:pt x="5633" y="1570"/>
                  </a:lnTo>
                  <a:lnTo>
                    <a:pt x="5633" y="1570"/>
                  </a:lnTo>
                  <a:lnTo>
                    <a:pt x="5600" y="1336"/>
                  </a:lnTo>
                  <a:cubicBezTo>
                    <a:pt x="5533" y="1203"/>
                    <a:pt x="5233" y="1069"/>
                    <a:pt x="4832" y="1036"/>
                  </a:cubicBezTo>
                  <a:lnTo>
                    <a:pt x="4165" y="936"/>
                  </a:lnTo>
                  <a:cubicBezTo>
                    <a:pt x="4165" y="936"/>
                    <a:pt x="3965" y="35"/>
                    <a:pt x="2531" y="2"/>
                  </a:cubicBezTo>
                  <a:cubicBezTo>
                    <a:pt x="2503" y="1"/>
                    <a:pt x="2476" y="1"/>
                    <a:pt x="2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02875" y="1564050"/>
              <a:ext cx="96750" cy="34225"/>
            </a:xfrm>
            <a:custGeom>
              <a:avLst/>
              <a:gdLst/>
              <a:ahLst/>
              <a:cxnLst/>
              <a:rect l="l" t="t" r="r" b="b"/>
              <a:pathLst>
                <a:path w="3870" h="1369" extrusionOk="0">
                  <a:moveTo>
                    <a:pt x="0" y="1"/>
                  </a:moveTo>
                  <a:lnTo>
                    <a:pt x="200" y="168"/>
                  </a:lnTo>
                  <a:cubicBezTo>
                    <a:pt x="701" y="201"/>
                    <a:pt x="901" y="201"/>
                    <a:pt x="967" y="535"/>
                  </a:cubicBezTo>
                  <a:cubicBezTo>
                    <a:pt x="1001" y="868"/>
                    <a:pt x="1001" y="1202"/>
                    <a:pt x="1001" y="1202"/>
                  </a:cubicBezTo>
                  <a:lnTo>
                    <a:pt x="3469" y="1369"/>
                  </a:lnTo>
                  <a:cubicBezTo>
                    <a:pt x="3469" y="1369"/>
                    <a:pt x="3369" y="935"/>
                    <a:pt x="3369" y="701"/>
                  </a:cubicBezTo>
                  <a:cubicBezTo>
                    <a:pt x="3369" y="537"/>
                    <a:pt x="3437" y="417"/>
                    <a:pt x="3665" y="417"/>
                  </a:cubicBezTo>
                  <a:cubicBezTo>
                    <a:pt x="3714" y="417"/>
                    <a:pt x="3771" y="423"/>
                    <a:pt x="3836" y="435"/>
                  </a:cubicBezTo>
                  <a:lnTo>
                    <a:pt x="3869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602025" y="1579750"/>
              <a:ext cx="115100" cy="22700"/>
            </a:xfrm>
            <a:custGeom>
              <a:avLst/>
              <a:gdLst/>
              <a:ahLst/>
              <a:cxnLst/>
              <a:rect l="l" t="t" r="r" b="b"/>
              <a:pathLst>
                <a:path w="4604" h="908" extrusionOk="0">
                  <a:moveTo>
                    <a:pt x="1134" y="1"/>
                  </a:moveTo>
                  <a:cubicBezTo>
                    <a:pt x="460" y="1"/>
                    <a:pt x="1" y="103"/>
                    <a:pt x="1" y="307"/>
                  </a:cubicBezTo>
                  <a:cubicBezTo>
                    <a:pt x="1" y="507"/>
                    <a:pt x="34" y="674"/>
                    <a:pt x="34" y="674"/>
                  </a:cubicBezTo>
                  <a:lnTo>
                    <a:pt x="4604" y="907"/>
                  </a:lnTo>
                  <a:lnTo>
                    <a:pt x="4604" y="907"/>
                  </a:lnTo>
                  <a:lnTo>
                    <a:pt x="4571" y="540"/>
                  </a:lnTo>
                  <a:cubicBezTo>
                    <a:pt x="4571" y="340"/>
                    <a:pt x="3870" y="140"/>
                    <a:pt x="3036" y="73"/>
                  </a:cubicBezTo>
                  <a:lnTo>
                    <a:pt x="1435" y="7"/>
                  </a:lnTo>
                  <a:cubicBezTo>
                    <a:pt x="1331" y="3"/>
                    <a:pt x="1230" y="1"/>
                    <a:pt x="11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723775" y="1288875"/>
              <a:ext cx="537075" cy="514925"/>
            </a:xfrm>
            <a:custGeom>
              <a:avLst/>
              <a:gdLst/>
              <a:ahLst/>
              <a:cxnLst/>
              <a:rect l="l" t="t" r="r" b="b"/>
              <a:pathLst>
                <a:path w="21483" h="20597" extrusionOk="0">
                  <a:moveTo>
                    <a:pt x="17146" y="0"/>
                  </a:moveTo>
                  <a:cubicBezTo>
                    <a:pt x="15045" y="500"/>
                    <a:pt x="15345" y="5271"/>
                    <a:pt x="15345" y="5271"/>
                  </a:cubicBezTo>
                  <a:lnTo>
                    <a:pt x="16646" y="12676"/>
                  </a:lnTo>
                  <a:cubicBezTo>
                    <a:pt x="16646" y="12676"/>
                    <a:pt x="9141" y="15778"/>
                    <a:pt x="8173" y="16178"/>
                  </a:cubicBezTo>
                  <a:cubicBezTo>
                    <a:pt x="7873" y="16278"/>
                    <a:pt x="7640" y="16312"/>
                    <a:pt x="7339" y="16345"/>
                  </a:cubicBezTo>
                  <a:cubicBezTo>
                    <a:pt x="7201" y="16359"/>
                    <a:pt x="7057" y="16367"/>
                    <a:pt x="6912" y="16367"/>
                  </a:cubicBezTo>
                  <a:cubicBezTo>
                    <a:pt x="6708" y="16367"/>
                    <a:pt x="6501" y="16351"/>
                    <a:pt x="6305" y="16312"/>
                  </a:cubicBezTo>
                  <a:cubicBezTo>
                    <a:pt x="5638" y="16178"/>
                    <a:pt x="4404" y="15945"/>
                    <a:pt x="3670" y="15878"/>
                  </a:cubicBezTo>
                  <a:lnTo>
                    <a:pt x="3670" y="15878"/>
                  </a:lnTo>
                  <a:lnTo>
                    <a:pt x="3837" y="17146"/>
                  </a:lnTo>
                  <a:cubicBezTo>
                    <a:pt x="3870" y="17146"/>
                    <a:pt x="3904" y="17179"/>
                    <a:pt x="3837" y="17212"/>
                  </a:cubicBezTo>
                  <a:lnTo>
                    <a:pt x="3737" y="17212"/>
                  </a:lnTo>
                  <a:cubicBezTo>
                    <a:pt x="3502" y="17226"/>
                    <a:pt x="3273" y="17234"/>
                    <a:pt x="3042" y="17234"/>
                  </a:cubicBezTo>
                  <a:cubicBezTo>
                    <a:pt x="2716" y="17234"/>
                    <a:pt x="2387" y="17218"/>
                    <a:pt x="2036" y="17179"/>
                  </a:cubicBezTo>
                  <a:cubicBezTo>
                    <a:pt x="1569" y="17146"/>
                    <a:pt x="1068" y="17012"/>
                    <a:pt x="568" y="16912"/>
                  </a:cubicBezTo>
                  <a:lnTo>
                    <a:pt x="301" y="16912"/>
                  </a:lnTo>
                  <a:cubicBezTo>
                    <a:pt x="68" y="17012"/>
                    <a:pt x="1" y="17246"/>
                    <a:pt x="34" y="17479"/>
                  </a:cubicBezTo>
                  <a:cubicBezTo>
                    <a:pt x="68" y="17679"/>
                    <a:pt x="168" y="17880"/>
                    <a:pt x="301" y="18046"/>
                  </a:cubicBezTo>
                  <a:cubicBezTo>
                    <a:pt x="468" y="18380"/>
                    <a:pt x="501" y="18814"/>
                    <a:pt x="668" y="19147"/>
                  </a:cubicBezTo>
                  <a:cubicBezTo>
                    <a:pt x="1145" y="20052"/>
                    <a:pt x="1963" y="20597"/>
                    <a:pt x="3664" y="20597"/>
                  </a:cubicBezTo>
                  <a:cubicBezTo>
                    <a:pt x="4221" y="20597"/>
                    <a:pt x="4873" y="20538"/>
                    <a:pt x="5638" y="20415"/>
                  </a:cubicBezTo>
                  <a:cubicBezTo>
                    <a:pt x="6839" y="20181"/>
                    <a:pt x="8007" y="19848"/>
                    <a:pt x="9141" y="19414"/>
                  </a:cubicBezTo>
                  <a:cubicBezTo>
                    <a:pt x="15212" y="17679"/>
                    <a:pt x="17313" y="17179"/>
                    <a:pt x="19148" y="16479"/>
                  </a:cubicBezTo>
                  <a:cubicBezTo>
                    <a:pt x="20882" y="15811"/>
                    <a:pt x="20916" y="14977"/>
                    <a:pt x="21149" y="14177"/>
                  </a:cubicBezTo>
                  <a:cubicBezTo>
                    <a:pt x="21483" y="13009"/>
                    <a:pt x="20816" y="8840"/>
                    <a:pt x="19982" y="5271"/>
                  </a:cubicBezTo>
                  <a:cubicBezTo>
                    <a:pt x="19248" y="2135"/>
                    <a:pt x="18714" y="701"/>
                    <a:pt x="17146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989800" y="1284700"/>
              <a:ext cx="273550" cy="475350"/>
            </a:xfrm>
            <a:custGeom>
              <a:avLst/>
              <a:gdLst/>
              <a:ahLst/>
              <a:cxnLst/>
              <a:rect l="l" t="t" r="r" b="b"/>
              <a:pathLst>
                <a:path w="10942" h="19014" extrusionOk="0">
                  <a:moveTo>
                    <a:pt x="6272" y="0"/>
                  </a:moveTo>
                  <a:cubicBezTo>
                    <a:pt x="3613" y="1197"/>
                    <a:pt x="4266" y="5971"/>
                    <a:pt x="4270" y="5971"/>
                  </a:cubicBezTo>
                  <a:cubicBezTo>
                    <a:pt x="4270" y="5971"/>
                    <a:pt x="4270" y="5971"/>
                    <a:pt x="4270" y="5971"/>
                  </a:cubicBezTo>
                  <a:lnTo>
                    <a:pt x="5772" y="12543"/>
                  </a:lnTo>
                  <a:lnTo>
                    <a:pt x="1" y="15144"/>
                  </a:lnTo>
                  <a:cubicBezTo>
                    <a:pt x="534" y="15812"/>
                    <a:pt x="1268" y="17980"/>
                    <a:pt x="1669" y="19014"/>
                  </a:cubicBezTo>
                  <a:cubicBezTo>
                    <a:pt x="1669" y="19014"/>
                    <a:pt x="10275" y="16279"/>
                    <a:pt x="10608" y="15478"/>
                  </a:cubicBezTo>
                  <a:cubicBezTo>
                    <a:pt x="10942" y="14677"/>
                    <a:pt x="10742" y="11775"/>
                    <a:pt x="10241" y="9174"/>
                  </a:cubicBezTo>
                  <a:cubicBezTo>
                    <a:pt x="9708" y="6338"/>
                    <a:pt x="9441" y="5104"/>
                    <a:pt x="9007" y="2836"/>
                  </a:cubicBezTo>
                  <a:cubicBezTo>
                    <a:pt x="8640" y="1368"/>
                    <a:pt x="7740" y="167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F8E4281-A8E2-4B11-B1ED-455CB4E7BDA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67282" y="2312821"/>
            <a:ext cx="2757769" cy="1784969"/>
          </a:xfrm>
        </p:spPr>
        <p:txBody>
          <a:bodyPr/>
          <a:lstStyle/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Orders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Services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Payments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Users 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Bookings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Manage Blog </a:t>
            </a:r>
          </a:p>
          <a:p>
            <a:pPr algn="l"/>
            <a:endParaRPr lang="en-US" dirty="0"/>
          </a:p>
        </p:txBody>
      </p:sp>
      <p:sp>
        <p:nvSpPr>
          <p:cNvPr id="92" name="Google Shape;567;p43">
            <a:extLst>
              <a:ext uri="{FF2B5EF4-FFF2-40B4-BE49-F238E27FC236}">
                <a16:creationId xmlns:a16="http://schemas.microsoft.com/office/drawing/2014/main" id="{A9CB0A27-783F-40D8-89DF-8487C5BAACE3}"/>
              </a:ext>
            </a:extLst>
          </p:cNvPr>
          <p:cNvSpPr txBox="1">
            <a:spLocks/>
          </p:cNvSpPr>
          <p:nvPr/>
        </p:nvSpPr>
        <p:spPr>
          <a:xfrm>
            <a:off x="6015134" y="1884245"/>
            <a:ext cx="2224274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119"/>
              </a:buClr>
              <a:buSzPts val="1800"/>
              <a:buFont typeface="Red Hat Text"/>
              <a:buNone/>
              <a:defRPr sz="1800" b="1" i="0" u="none" strike="noStrike" cap="none">
                <a:solidFill>
                  <a:srgbClr val="FFD119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User Modules: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6DC4C615-D640-46FD-8DC0-1213862AAB7E}"/>
              </a:ext>
            </a:extLst>
          </p:cNvPr>
          <p:cNvSpPr txBox="1">
            <a:spLocks/>
          </p:cNvSpPr>
          <p:nvPr/>
        </p:nvSpPr>
        <p:spPr>
          <a:xfrm>
            <a:off x="5701666" y="2284628"/>
            <a:ext cx="2757769" cy="178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 Medium"/>
              <a:buNone/>
              <a:defRPr sz="14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Items Cart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Place order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Cancel order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Track delivery 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Payment</a:t>
            </a:r>
          </a:p>
          <a:p>
            <a:pPr marL="742939" lvl="1" indent="-285750" algn="l">
              <a:buFont typeface="Wingdings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Bookings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/>
          <p:nvPr/>
        </p:nvSpPr>
        <p:spPr>
          <a:xfrm rot="10800000" flipH="1">
            <a:off x="595867" y="1416070"/>
            <a:ext cx="820800" cy="820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8"/>
          <p:cNvSpPr/>
          <p:nvPr/>
        </p:nvSpPr>
        <p:spPr>
          <a:xfrm rot="10800000" flipH="1">
            <a:off x="595867" y="2447708"/>
            <a:ext cx="820800" cy="820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8"/>
          <p:cNvSpPr/>
          <p:nvPr/>
        </p:nvSpPr>
        <p:spPr>
          <a:xfrm rot="10800000" flipH="1">
            <a:off x="595867" y="3482533"/>
            <a:ext cx="820800" cy="820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719925" y="3606984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8"/>
          <p:cNvSpPr/>
          <p:nvPr/>
        </p:nvSpPr>
        <p:spPr>
          <a:xfrm>
            <a:off x="719925" y="2571750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719925" y="1536938"/>
            <a:ext cx="572700" cy="572700"/>
          </a:xfrm>
          <a:prstGeom prst="ellipse">
            <a:avLst/>
          </a:prstGeom>
          <a:solidFill>
            <a:srgbClr val="FFD1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8"/>
          <p:cNvSpPr txBox="1">
            <a:spLocks noGrp="1"/>
          </p:cNvSpPr>
          <p:nvPr>
            <p:ph type="title"/>
          </p:nvPr>
        </p:nvSpPr>
        <p:spPr>
          <a:xfrm>
            <a:off x="595867" y="403229"/>
            <a:ext cx="2175908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Challenges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76" name="Google Shape;776;p48"/>
          <p:cNvSpPr txBox="1">
            <a:spLocks noGrp="1"/>
          </p:cNvSpPr>
          <p:nvPr>
            <p:ph type="subTitle" idx="1"/>
          </p:nvPr>
        </p:nvSpPr>
        <p:spPr>
          <a:xfrm>
            <a:off x="1469715" y="1435213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119"/>
                </a:solidFill>
              </a:rPr>
              <a:t>Tracking</a:t>
            </a:r>
            <a:endParaRPr dirty="0">
              <a:solidFill>
                <a:srgbClr val="FFD119"/>
              </a:solidFill>
            </a:endParaRPr>
          </a:p>
        </p:txBody>
      </p:sp>
      <p:sp>
        <p:nvSpPr>
          <p:cNvPr id="777" name="Google Shape;777;p48"/>
          <p:cNvSpPr txBox="1">
            <a:spLocks noGrp="1"/>
          </p:cNvSpPr>
          <p:nvPr>
            <p:ph type="title" idx="7"/>
          </p:nvPr>
        </p:nvSpPr>
        <p:spPr>
          <a:xfrm rot="610442">
            <a:off x="710025" y="1562438"/>
            <a:ext cx="592500" cy="52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C0B68"/>
                </a:solidFill>
              </a:rPr>
              <a:t>/</a:t>
            </a:r>
            <a:endParaRPr dirty="0">
              <a:solidFill>
                <a:srgbClr val="5C0B68"/>
              </a:solidFill>
            </a:endParaRPr>
          </a:p>
        </p:txBody>
      </p:sp>
      <p:sp>
        <p:nvSpPr>
          <p:cNvPr id="778" name="Google Shape;778;p48"/>
          <p:cNvSpPr txBox="1">
            <a:spLocks noGrp="1"/>
          </p:cNvSpPr>
          <p:nvPr>
            <p:ph type="subTitle" idx="2"/>
          </p:nvPr>
        </p:nvSpPr>
        <p:spPr>
          <a:xfrm>
            <a:off x="1469715" y="1749784"/>
            <a:ext cx="4540560" cy="626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Tracking feature for both service and products using separate pages.</a:t>
            </a:r>
          </a:p>
        </p:txBody>
      </p:sp>
      <p:sp>
        <p:nvSpPr>
          <p:cNvPr id="779" name="Google Shape;779;p48"/>
          <p:cNvSpPr txBox="1">
            <a:spLocks noGrp="1"/>
          </p:cNvSpPr>
          <p:nvPr>
            <p:ph type="subTitle" idx="3"/>
          </p:nvPr>
        </p:nvSpPr>
        <p:spPr>
          <a:xfrm>
            <a:off x="1469715" y="2475304"/>
            <a:ext cx="20118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D119"/>
                </a:solidFill>
              </a:rPr>
              <a:t>Less Time </a:t>
            </a:r>
            <a:endParaRPr dirty="0">
              <a:solidFill>
                <a:srgbClr val="FFD119"/>
              </a:solidFill>
            </a:endParaRPr>
          </a:p>
        </p:txBody>
      </p:sp>
      <p:sp>
        <p:nvSpPr>
          <p:cNvPr id="780" name="Google Shape;780;p48"/>
          <p:cNvSpPr txBox="1">
            <a:spLocks noGrp="1"/>
          </p:cNvSpPr>
          <p:nvPr>
            <p:ph type="title" idx="8"/>
          </p:nvPr>
        </p:nvSpPr>
        <p:spPr>
          <a:xfrm>
            <a:off x="710025" y="2597256"/>
            <a:ext cx="592500" cy="52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</a:t>
            </a:r>
            <a:endParaRPr dirty="0">
              <a:solidFill>
                <a:srgbClr val="5C0B68"/>
              </a:solidFill>
            </a:endParaRPr>
          </a:p>
        </p:txBody>
      </p:sp>
      <p:sp>
        <p:nvSpPr>
          <p:cNvPr id="781" name="Google Shape;781;p48"/>
          <p:cNvSpPr txBox="1">
            <a:spLocks noGrp="1"/>
          </p:cNvSpPr>
          <p:nvPr>
            <p:ph type="subTitle" idx="4"/>
          </p:nvPr>
        </p:nvSpPr>
        <p:spPr>
          <a:xfrm>
            <a:off x="1469715" y="2837253"/>
            <a:ext cx="4292910" cy="626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Creating both web and mobile application in such a short span of time.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sp>
        <p:nvSpPr>
          <p:cNvPr id="782" name="Google Shape;782;p48"/>
          <p:cNvSpPr txBox="1">
            <a:spLocks noGrp="1"/>
          </p:cNvSpPr>
          <p:nvPr>
            <p:ph type="subTitle" idx="5"/>
          </p:nvPr>
        </p:nvSpPr>
        <p:spPr>
          <a:xfrm>
            <a:off x="1469715" y="3515395"/>
            <a:ext cx="231171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Connectivity</a:t>
            </a:r>
            <a:endParaRPr dirty="0">
              <a:solidFill>
                <a:srgbClr val="FFD119"/>
              </a:solidFill>
            </a:endParaRPr>
          </a:p>
        </p:txBody>
      </p:sp>
      <p:sp>
        <p:nvSpPr>
          <p:cNvPr id="783" name="Google Shape;783;p48"/>
          <p:cNvSpPr txBox="1">
            <a:spLocks noGrp="1"/>
          </p:cNvSpPr>
          <p:nvPr>
            <p:ph type="title" idx="9"/>
          </p:nvPr>
        </p:nvSpPr>
        <p:spPr>
          <a:xfrm>
            <a:off x="710025" y="3632732"/>
            <a:ext cx="592500" cy="52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C0B68"/>
                </a:solidFill>
              </a:rPr>
              <a:t>  /</a:t>
            </a:r>
            <a:endParaRPr dirty="0">
              <a:solidFill>
                <a:srgbClr val="5C0B68"/>
              </a:solidFill>
            </a:endParaRPr>
          </a:p>
        </p:txBody>
      </p:sp>
      <p:sp>
        <p:nvSpPr>
          <p:cNvPr id="784" name="Google Shape;784;p48"/>
          <p:cNvSpPr txBox="1">
            <a:spLocks noGrp="1"/>
          </p:cNvSpPr>
          <p:nvPr>
            <p:ph type="subTitle" idx="6"/>
          </p:nvPr>
        </p:nvSpPr>
        <p:spPr>
          <a:xfrm>
            <a:off x="1469715" y="3877345"/>
            <a:ext cx="3749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Red Hat Text Medium" panose="020B0604020202020204" charset="0"/>
                <a:ea typeface="Red Hat Text Medium" panose="020B0604020202020204" charset="0"/>
                <a:cs typeface="Red Hat Text Medium" panose="020B0604020202020204" charset="0"/>
              </a:rPr>
              <a:t>Connecting backend to both of the applications (web and mobile).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Red Hat Text Medium" panose="020B0604020202020204" charset="0"/>
              <a:ea typeface="Red Hat Text Medium" panose="020B0604020202020204" charset="0"/>
              <a:cs typeface="Red Hat Text Medium" panose="020B0604020202020204" charset="0"/>
            </a:endParaRPr>
          </a:p>
        </p:txBody>
      </p:sp>
      <p:grpSp>
        <p:nvGrpSpPr>
          <p:cNvPr id="609" name="Google Shape;936;p38">
            <a:extLst>
              <a:ext uri="{FF2B5EF4-FFF2-40B4-BE49-F238E27FC236}">
                <a16:creationId xmlns:a16="http://schemas.microsoft.com/office/drawing/2014/main" id="{3705887C-0A57-40A1-A2F2-4D60030B1061}"/>
              </a:ext>
            </a:extLst>
          </p:cNvPr>
          <p:cNvGrpSpPr/>
          <p:nvPr/>
        </p:nvGrpSpPr>
        <p:grpSpPr>
          <a:xfrm>
            <a:off x="5529325" y="1278596"/>
            <a:ext cx="3243011" cy="2586307"/>
            <a:chOff x="1417850" y="1068825"/>
            <a:chExt cx="4629175" cy="3691775"/>
          </a:xfrm>
        </p:grpSpPr>
        <p:sp>
          <p:nvSpPr>
            <p:cNvPr id="610" name="Google Shape;937;p38">
              <a:extLst>
                <a:ext uri="{FF2B5EF4-FFF2-40B4-BE49-F238E27FC236}">
                  <a16:creationId xmlns:a16="http://schemas.microsoft.com/office/drawing/2014/main" id="{46E07EFA-AA72-4E96-86FD-06C955191E4F}"/>
                </a:ext>
              </a:extLst>
            </p:cNvPr>
            <p:cNvSpPr/>
            <p:nvPr/>
          </p:nvSpPr>
          <p:spPr>
            <a:xfrm>
              <a:off x="1417850" y="2598125"/>
              <a:ext cx="2258300" cy="1314300"/>
            </a:xfrm>
            <a:custGeom>
              <a:avLst/>
              <a:gdLst/>
              <a:ahLst/>
              <a:cxnLst/>
              <a:rect l="l" t="t" r="r" b="b"/>
              <a:pathLst>
                <a:path w="90332" h="52572" extrusionOk="0">
                  <a:moveTo>
                    <a:pt x="76622" y="1"/>
                  </a:moveTo>
                  <a:lnTo>
                    <a:pt x="1" y="44233"/>
                  </a:lnTo>
                  <a:lnTo>
                    <a:pt x="14444" y="52572"/>
                  </a:lnTo>
                  <a:lnTo>
                    <a:pt x="90332" y="9107"/>
                  </a:lnTo>
                  <a:lnTo>
                    <a:pt x="76622" y="1"/>
                  </a:ln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938;p38">
              <a:extLst>
                <a:ext uri="{FF2B5EF4-FFF2-40B4-BE49-F238E27FC236}">
                  <a16:creationId xmlns:a16="http://schemas.microsoft.com/office/drawing/2014/main" id="{AB3B11C6-AEF4-4E51-A24B-21D84D8CD4CB}"/>
                </a:ext>
              </a:extLst>
            </p:cNvPr>
            <p:cNvSpPr/>
            <p:nvPr/>
          </p:nvSpPr>
          <p:spPr>
            <a:xfrm>
              <a:off x="5189700" y="4037500"/>
              <a:ext cx="857325" cy="494550"/>
            </a:xfrm>
            <a:custGeom>
              <a:avLst/>
              <a:gdLst/>
              <a:ahLst/>
              <a:cxnLst/>
              <a:rect l="l" t="t" r="r" b="b"/>
              <a:pathLst>
                <a:path w="34293" h="19782" extrusionOk="0">
                  <a:moveTo>
                    <a:pt x="17146" y="0"/>
                  </a:moveTo>
                  <a:cubicBezTo>
                    <a:pt x="7673" y="0"/>
                    <a:pt x="1" y="4437"/>
                    <a:pt x="1" y="9908"/>
                  </a:cubicBezTo>
                  <a:cubicBezTo>
                    <a:pt x="1" y="15345"/>
                    <a:pt x="7673" y="19781"/>
                    <a:pt x="17146" y="19781"/>
                  </a:cubicBezTo>
                  <a:cubicBezTo>
                    <a:pt x="26620" y="19781"/>
                    <a:pt x="34292" y="15345"/>
                    <a:pt x="34292" y="9908"/>
                  </a:cubicBezTo>
                  <a:cubicBezTo>
                    <a:pt x="34292" y="4437"/>
                    <a:pt x="26620" y="0"/>
                    <a:pt x="17146" y="0"/>
                  </a:cubicBez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939;p38">
              <a:extLst>
                <a:ext uri="{FF2B5EF4-FFF2-40B4-BE49-F238E27FC236}">
                  <a16:creationId xmlns:a16="http://schemas.microsoft.com/office/drawing/2014/main" id="{CCF86CB1-D5FE-43EB-9D7C-0BCB2E9A9536}"/>
                </a:ext>
              </a:extLst>
            </p:cNvPr>
            <p:cNvSpPr/>
            <p:nvPr/>
          </p:nvSpPr>
          <p:spPr>
            <a:xfrm>
              <a:off x="2865550" y="3434575"/>
              <a:ext cx="2259975" cy="1314300"/>
            </a:xfrm>
            <a:custGeom>
              <a:avLst/>
              <a:gdLst/>
              <a:ahLst/>
              <a:cxnLst/>
              <a:rect l="l" t="t" r="r" b="b"/>
              <a:pathLst>
                <a:path w="90399" h="52572" extrusionOk="0">
                  <a:moveTo>
                    <a:pt x="76622" y="0"/>
                  </a:moveTo>
                  <a:lnTo>
                    <a:pt x="1" y="44232"/>
                  </a:lnTo>
                  <a:lnTo>
                    <a:pt x="14511" y="52571"/>
                  </a:lnTo>
                  <a:lnTo>
                    <a:pt x="90398" y="9073"/>
                  </a:lnTo>
                  <a:lnTo>
                    <a:pt x="76622" y="0"/>
                  </a:ln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940;p38">
              <a:extLst>
                <a:ext uri="{FF2B5EF4-FFF2-40B4-BE49-F238E27FC236}">
                  <a16:creationId xmlns:a16="http://schemas.microsoft.com/office/drawing/2014/main" id="{18C68F8A-7B95-43FE-9542-9DF2C77A016E}"/>
                </a:ext>
              </a:extLst>
            </p:cNvPr>
            <p:cNvSpPr/>
            <p:nvPr/>
          </p:nvSpPr>
          <p:spPr>
            <a:xfrm>
              <a:off x="2165050" y="3030100"/>
              <a:ext cx="2259975" cy="1314300"/>
            </a:xfrm>
            <a:custGeom>
              <a:avLst/>
              <a:gdLst/>
              <a:ahLst/>
              <a:cxnLst/>
              <a:rect l="l" t="t" r="r" b="b"/>
              <a:pathLst>
                <a:path w="90399" h="52572" extrusionOk="0">
                  <a:moveTo>
                    <a:pt x="76622" y="1"/>
                  </a:moveTo>
                  <a:lnTo>
                    <a:pt x="1" y="44233"/>
                  </a:lnTo>
                  <a:lnTo>
                    <a:pt x="14511" y="52572"/>
                  </a:lnTo>
                  <a:lnTo>
                    <a:pt x="90398" y="9074"/>
                  </a:lnTo>
                  <a:lnTo>
                    <a:pt x="76622" y="1"/>
                  </a:lnTo>
                  <a:close/>
                </a:path>
              </a:pathLst>
            </a:custGeom>
            <a:solidFill>
              <a:srgbClr val="4C0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941;p38">
              <a:extLst>
                <a:ext uri="{FF2B5EF4-FFF2-40B4-BE49-F238E27FC236}">
                  <a16:creationId xmlns:a16="http://schemas.microsoft.com/office/drawing/2014/main" id="{0AA35618-95EA-431A-B821-E2660BF25D1E}"/>
                </a:ext>
              </a:extLst>
            </p:cNvPr>
            <p:cNvSpPr/>
            <p:nvPr/>
          </p:nvSpPr>
          <p:spPr>
            <a:xfrm>
              <a:off x="1745575" y="1180450"/>
              <a:ext cx="1943100" cy="2744300"/>
            </a:xfrm>
            <a:custGeom>
              <a:avLst/>
              <a:gdLst/>
              <a:ahLst/>
              <a:cxnLst/>
              <a:rect l="l" t="t" r="r" b="b"/>
              <a:pathLst>
                <a:path w="77724" h="109772" extrusionOk="0">
                  <a:moveTo>
                    <a:pt x="76222" y="1"/>
                  </a:moveTo>
                  <a:lnTo>
                    <a:pt x="68" y="44032"/>
                  </a:lnTo>
                  <a:lnTo>
                    <a:pt x="68" y="107744"/>
                  </a:lnTo>
                  <a:cubicBezTo>
                    <a:pt x="1" y="108178"/>
                    <a:pt x="168" y="108545"/>
                    <a:pt x="501" y="108779"/>
                  </a:cubicBezTo>
                  <a:lnTo>
                    <a:pt x="2002" y="109679"/>
                  </a:lnTo>
                  <a:cubicBezTo>
                    <a:pt x="2153" y="109742"/>
                    <a:pt x="2305" y="109772"/>
                    <a:pt x="2452" y="109772"/>
                  </a:cubicBezTo>
                  <a:cubicBezTo>
                    <a:pt x="2695" y="109772"/>
                    <a:pt x="2929" y="109691"/>
                    <a:pt x="3136" y="109546"/>
                  </a:cubicBezTo>
                  <a:lnTo>
                    <a:pt x="76155" y="67382"/>
                  </a:lnTo>
                  <a:cubicBezTo>
                    <a:pt x="77123" y="66748"/>
                    <a:pt x="77690" y="65748"/>
                    <a:pt x="77723" y="64647"/>
                  </a:cubicBezTo>
                  <a:lnTo>
                    <a:pt x="77723" y="868"/>
                  </a:lnTo>
                  <a:lnTo>
                    <a:pt x="76222" y="1"/>
                  </a:lnTo>
                  <a:close/>
                </a:path>
              </a:pathLst>
            </a:custGeom>
            <a:solidFill>
              <a:srgbClr val="917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942;p38">
              <a:extLst>
                <a:ext uri="{FF2B5EF4-FFF2-40B4-BE49-F238E27FC236}">
                  <a16:creationId xmlns:a16="http://schemas.microsoft.com/office/drawing/2014/main" id="{F891AA53-1FE0-4B81-8759-8ADEAADBC71A}"/>
                </a:ext>
              </a:extLst>
            </p:cNvPr>
            <p:cNvSpPr/>
            <p:nvPr/>
          </p:nvSpPr>
          <p:spPr>
            <a:xfrm>
              <a:off x="1784775" y="1202125"/>
              <a:ext cx="1903900" cy="2722200"/>
            </a:xfrm>
            <a:custGeom>
              <a:avLst/>
              <a:gdLst/>
              <a:ahLst/>
              <a:cxnLst/>
              <a:rect l="l" t="t" r="r" b="b"/>
              <a:pathLst>
                <a:path w="76156" h="108888" extrusionOk="0">
                  <a:moveTo>
                    <a:pt x="76155" y="1"/>
                  </a:moveTo>
                  <a:lnTo>
                    <a:pt x="1" y="43999"/>
                  </a:lnTo>
                  <a:lnTo>
                    <a:pt x="1" y="107745"/>
                  </a:lnTo>
                  <a:cubicBezTo>
                    <a:pt x="1" y="108462"/>
                    <a:pt x="360" y="108887"/>
                    <a:pt x="883" y="108887"/>
                  </a:cubicBezTo>
                  <a:cubicBezTo>
                    <a:pt x="1090" y="108887"/>
                    <a:pt x="1322" y="108821"/>
                    <a:pt x="1568" y="108679"/>
                  </a:cubicBezTo>
                  <a:lnTo>
                    <a:pt x="74587" y="66515"/>
                  </a:lnTo>
                  <a:cubicBezTo>
                    <a:pt x="75555" y="65881"/>
                    <a:pt x="76122" y="64881"/>
                    <a:pt x="76155" y="63780"/>
                  </a:cubicBezTo>
                  <a:lnTo>
                    <a:pt x="76155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943;p38">
              <a:extLst>
                <a:ext uri="{FF2B5EF4-FFF2-40B4-BE49-F238E27FC236}">
                  <a16:creationId xmlns:a16="http://schemas.microsoft.com/office/drawing/2014/main" id="{B6D15FA1-451C-4BED-ADFA-87C87DE550EE}"/>
                </a:ext>
              </a:extLst>
            </p:cNvPr>
            <p:cNvSpPr/>
            <p:nvPr/>
          </p:nvSpPr>
          <p:spPr>
            <a:xfrm>
              <a:off x="1784775" y="1202125"/>
              <a:ext cx="1903900" cy="2722200"/>
            </a:xfrm>
            <a:custGeom>
              <a:avLst/>
              <a:gdLst/>
              <a:ahLst/>
              <a:cxnLst/>
              <a:rect l="l" t="t" r="r" b="b"/>
              <a:pathLst>
                <a:path w="76156" h="108888" extrusionOk="0">
                  <a:moveTo>
                    <a:pt x="76155" y="1"/>
                  </a:moveTo>
                  <a:lnTo>
                    <a:pt x="1" y="43999"/>
                  </a:lnTo>
                  <a:lnTo>
                    <a:pt x="1" y="107745"/>
                  </a:lnTo>
                  <a:cubicBezTo>
                    <a:pt x="1" y="108462"/>
                    <a:pt x="360" y="108887"/>
                    <a:pt x="883" y="108887"/>
                  </a:cubicBezTo>
                  <a:cubicBezTo>
                    <a:pt x="1090" y="108887"/>
                    <a:pt x="1322" y="108821"/>
                    <a:pt x="1568" y="108679"/>
                  </a:cubicBezTo>
                  <a:lnTo>
                    <a:pt x="74587" y="66515"/>
                  </a:lnTo>
                  <a:cubicBezTo>
                    <a:pt x="75555" y="65881"/>
                    <a:pt x="76122" y="64881"/>
                    <a:pt x="76155" y="63780"/>
                  </a:cubicBezTo>
                  <a:lnTo>
                    <a:pt x="76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944;p38">
              <a:extLst>
                <a:ext uri="{FF2B5EF4-FFF2-40B4-BE49-F238E27FC236}">
                  <a16:creationId xmlns:a16="http://schemas.microsoft.com/office/drawing/2014/main" id="{C217920B-DC2D-499E-8FD9-D0C34919D536}"/>
                </a:ext>
              </a:extLst>
            </p:cNvPr>
            <p:cNvSpPr/>
            <p:nvPr/>
          </p:nvSpPr>
          <p:spPr>
            <a:xfrm>
              <a:off x="1784775" y="1202125"/>
              <a:ext cx="1903900" cy="1273450"/>
            </a:xfrm>
            <a:custGeom>
              <a:avLst/>
              <a:gdLst/>
              <a:ahLst/>
              <a:cxnLst/>
              <a:rect l="l" t="t" r="r" b="b"/>
              <a:pathLst>
                <a:path w="76156" h="50938" extrusionOk="0">
                  <a:moveTo>
                    <a:pt x="76155" y="1"/>
                  </a:moveTo>
                  <a:lnTo>
                    <a:pt x="1" y="43999"/>
                  </a:lnTo>
                  <a:lnTo>
                    <a:pt x="1" y="50937"/>
                  </a:lnTo>
                  <a:lnTo>
                    <a:pt x="76155" y="6939"/>
                  </a:lnTo>
                  <a:lnTo>
                    <a:pt x="76155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945;p38">
              <a:extLst>
                <a:ext uri="{FF2B5EF4-FFF2-40B4-BE49-F238E27FC236}">
                  <a16:creationId xmlns:a16="http://schemas.microsoft.com/office/drawing/2014/main" id="{DB508831-C4A6-4D99-82D6-A3109CA0A9F8}"/>
                </a:ext>
              </a:extLst>
            </p:cNvPr>
            <p:cNvSpPr/>
            <p:nvPr/>
          </p:nvSpPr>
          <p:spPr>
            <a:xfrm>
              <a:off x="2978975" y="1322225"/>
              <a:ext cx="597100" cy="403750"/>
            </a:xfrm>
            <a:custGeom>
              <a:avLst/>
              <a:gdLst/>
              <a:ahLst/>
              <a:cxnLst/>
              <a:rect l="l" t="t" r="r" b="b"/>
              <a:pathLst>
                <a:path w="23884" h="16150" extrusionOk="0">
                  <a:moveTo>
                    <a:pt x="23884" y="0"/>
                  </a:moveTo>
                  <a:lnTo>
                    <a:pt x="467" y="13543"/>
                  </a:lnTo>
                  <a:cubicBezTo>
                    <a:pt x="200" y="13677"/>
                    <a:pt x="33" y="13977"/>
                    <a:pt x="0" y="14311"/>
                  </a:cubicBezTo>
                  <a:lnTo>
                    <a:pt x="0" y="15812"/>
                  </a:lnTo>
                  <a:cubicBezTo>
                    <a:pt x="0" y="16037"/>
                    <a:pt x="113" y="16149"/>
                    <a:pt x="282" y="16149"/>
                  </a:cubicBezTo>
                  <a:cubicBezTo>
                    <a:pt x="338" y="16149"/>
                    <a:pt x="400" y="16137"/>
                    <a:pt x="467" y="16112"/>
                  </a:cubicBezTo>
                  <a:lnTo>
                    <a:pt x="23884" y="2569"/>
                  </a:lnTo>
                  <a:lnTo>
                    <a:pt x="238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946;p38">
              <a:extLst>
                <a:ext uri="{FF2B5EF4-FFF2-40B4-BE49-F238E27FC236}">
                  <a16:creationId xmlns:a16="http://schemas.microsoft.com/office/drawing/2014/main" id="{51BBB77D-F094-4234-8BB7-0A2C8E258A53}"/>
                </a:ext>
              </a:extLst>
            </p:cNvPr>
            <p:cNvSpPr/>
            <p:nvPr/>
          </p:nvSpPr>
          <p:spPr>
            <a:xfrm>
              <a:off x="3577725" y="1282900"/>
              <a:ext cx="73400" cy="104400"/>
            </a:xfrm>
            <a:custGeom>
              <a:avLst/>
              <a:gdLst/>
              <a:ahLst/>
              <a:cxnLst/>
              <a:rect l="l" t="t" r="r" b="b"/>
              <a:pathLst>
                <a:path w="2936" h="4176" extrusionOk="0">
                  <a:moveTo>
                    <a:pt x="2694" y="0"/>
                  </a:moveTo>
                  <a:cubicBezTo>
                    <a:pt x="2636" y="0"/>
                    <a:pt x="2571" y="24"/>
                    <a:pt x="2502" y="72"/>
                  </a:cubicBezTo>
                  <a:lnTo>
                    <a:pt x="1" y="1573"/>
                  </a:lnTo>
                  <a:lnTo>
                    <a:pt x="1" y="4175"/>
                  </a:lnTo>
                  <a:lnTo>
                    <a:pt x="2502" y="2708"/>
                  </a:lnTo>
                  <a:cubicBezTo>
                    <a:pt x="2736" y="2541"/>
                    <a:pt x="2936" y="2207"/>
                    <a:pt x="2936" y="1874"/>
                  </a:cubicBezTo>
                  <a:lnTo>
                    <a:pt x="2936" y="373"/>
                  </a:lnTo>
                  <a:cubicBezTo>
                    <a:pt x="2936" y="136"/>
                    <a:pt x="2836" y="0"/>
                    <a:pt x="26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947;p38">
              <a:extLst>
                <a:ext uri="{FF2B5EF4-FFF2-40B4-BE49-F238E27FC236}">
                  <a16:creationId xmlns:a16="http://schemas.microsoft.com/office/drawing/2014/main" id="{AF311DD1-98D7-4F25-949A-0F07867F3918}"/>
                </a:ext>
              </a:extLst>
            </p:cNvPr>
            <p:cNvSpPr/>
            <p:nvPr/>
          </p:nvSpPr>
          <p:spPr>
            <a:xfrm>
              <a:off x="3598575" y="1307825"/>
              <a:ext cx="39225" cy="46950"/>
            </a:xfrm>
            <a:custGeom>
              <a:avLst/>
              <a:gdLst/>
              <a:ahLst/>
              <a:cxnLst/>
              <a:rect l="l" t="t" r="r" b="b"/>
              <a:pathLst>
                <a:path w="1569" h="1878" extrusionOk="0">
                  <a:moveTo>
                    <a:pt x="868" y="243"/>
                  </a:moveTo>
                  <a:cubicBezTo>
                    <a:pt x="1001" y="376"/>
                    <a:pt x="1035" y="476"/>
                    <a:pt x="1035" y="643"/>
                  </a:cubicBezTo>
                  <a:cubicBezTo>
                    <a:pt x="1035" y="1043"/>
                    <a:pt x="868" y="1410"/>
                    <a:pt x="568" y="1677"/>
                  </a:cubicBezTo>
                  <a:cubicBezTo>
                    <a:pt x="534" y="1711"/>
                    <a:pt x="434" y="1711"/>
                    <a:pt x="367" y="1711"/>
                  </a:cubicBezTo>
                  <a:cubicBezTo>
                    <a:pt x="234" y="1577"/>
                    <a:pt x="201" y="1444"/>
                    <a:pt x="201" y="1277"/>
                  </a:cubicBezTo>
                  <a:cubicBezTo>
                    <a:pt x="201" y="910"/>
                    <a:pt x="367" y="543"/>
                    <a:pt x="668" y="276"/>
                  </a:cubicBezTo>
                  <a:cubicBezTo>
                    <a:pt x="701" y="243"/>
                    <a:pt x="734" y="243"/>
                    <a:pt x="768" y="243"/>
                  </a:cubicBezTo>
                  <a:close/>
                  <a:moveTo>
                    <a:pt x="784" y="1"/>
                  </a:moveTo>
                  <a:cubicBezTo>
                    <a:pt x="709" y="1"/>
                    <a:pt x="634" y="26"/>
                    <a:pt x="568" y="76"/>
                  </a:cubicBezTo>
                  <a:cubicBezTo>
                    <a:pt x="201" y="376"/>
                    <a:pt x="0" y="777"/>
                    <a:pt x="34" y="1244"/>
                  </a:cubicBezTo>
                  <a:cubicBezTo>
                    <a:pt x="0" y="1477"/>
                    <a:pt x="101" y="1711"/>
                    <a:pt x="267" y="1811"/>
                  </a:cubicBezTo>
                  <a:cubicBezTo>
                    <a:pt x="334" y="1877"/>
                    <a:pt x="401" y="1877"/>
                    <a:pt x="434" y="1877"/>
                  </a:cubicBezTo>
                  <a:cubicBezTo>
                    <a:pt x="534" y="1877"/>
                    <a:pt x="601" y="1811"/>
                    <a:pt x="701" y="1777"/>
                  </a:cubicBezTo>
                  <a:cubicBezTo>
                    <a:pt x="901" y="1644"/>
                    <a:pt x="1068" y="1410"/>
                    <a:pt x="1168" y="1210"/>
                  </a:cubicBezTo>
                  <a:lnTo>
                    <a:pt x="1435" y="1277"/>
                  </a:lnTo>
                  <a:lnTo>
                    <a:pt x="1468" y="1277"/>
                  </a:lnTo>
                  <a:cubicBezTo>
                    <a:pt x="1535" y="1277"/>
                    <a:pt x="1568" y="1244"/>
                    <a:pt x="1568" y="1210"/>
                  </a:cubicBezTo>
                  <a:cubicBezTo>
                    <a:pt x="1535" y="1177"/>
                    <a:pt x="1535" y="1110"/>
                    <a:pt x="1502" y="1110"/>
                  </a:cubicBezTo>
                  <a:lnTo>
                    <a:pt x="1201" y="1043"/>
                  </a:lnTo>
                  <a:cubicBezTo>
                    <a:pt x="1235" y="910"/>
                    <a:pt x="1235" y="777"/>
                    <a:pt x="1235" y="643"/>
                  </a:cubicBezTo>
                  <a:cubicBezTo>
                    <a:pt x="1268" y="410"/>
                    <a:pt x="1168" y="209"/>
                    <a:pt x="1001" y="76"/>
                  </a:cubicBezTo>
                  <a:cubicBezTo>
                    <a:pt x="934" y="26"/>
                    <a:pt x="859" y="1"/>
                    <a:pt x="7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948;p38">
              <a:extLst>
                <a:ext uri="{FF2B5EF4-FFF2-40B4-BE49-F238E27FC236}">
                  <a16:creationId xmlns:a16="http://schemas.microsoft.com/office/drawing/2014/main" id="{CAAAF4D7-BFF6-4FB3-AB79-A83A6BAE941C}"/>
                </a:ext>
              </a:extLst>
            </p:cNvPr>
            <p:cNvSpPr/>
            <p:nvPr/>
          </p:nvSpPr>
          <p:spPr>
            <a:xfrm>
              <a:off x="1747250" y="1069500"/>
              <a:ext cx="1943075" cy="1232625"/>
            </a:xfrm>
            <a:custGeom>
              <a:avLst/>
              <a:gdLst/>
              <a:ahLst/>
              <a:cxnLst/>
              <a:rect l="l" t="t" r="r" b="b"/>
              <a:pathLst>
                <a:path w="77723" h="49305" extrusionOk="0">
                  <a:moveTo>
                    <a:pt x="75289" y="0"/>
                  </a:moveTo>
                  <a:cubicBezTo>
                    <a:pt x="75054" y="0"/>
                    <a:pt x="74820" y="76"/>
                    <a:pt x="74621" y="236"/>
                  </a:cubicBezTo>
                  <a:lnTo>
                    <a:pt x="1568" y="42332"/>
                  </a:lnTo>
                  <a:cubicBezTo>
                    <a:pt x="601" y="42966"/>
                    <a:pt x="34" y="44000"/>
                    <a:pt x="1" y="45134"/>
                  </a:cubicBezTo>
                  <a:lnTo>
                    <a:pt x="1" y="48470"/>
                  </a:lnTo>
                  <a:lnTo>
                    <a:pt x="1502" y="49304"/>
                  </a:lnTo>
                  <a:lnTo>
                    <a:pt x="77656" y="5306"/>
                  </a:lnTo>
                  <a:lnTo>
                    <a:pt x="77656" y="1970"/>
                  </a:lnTo>
                  <a:cubicBezTo>
                    <a:pt x="77723" y="1570"/>
                    <a:pt x="77523" y="1203"/>
                    <a:pt x="77222" y="936"/>
                  </a:cubicBezTo>
                  <a:cubicBezTo>
                    <a:pt x="76956" y="803"/>
                    <a:pt x="75988" y="236"/>
                    <a:pt x="75755" y="102"/>
                  </a:cubicBezTo>
                  <a:cubicBezTo>
                    <a:pt x="75607" y="35"/>
                    <a:pt x="75448" y="0"/>
                    <a:pt x="75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949;p38">
              <a:extLst>
                <a:ext uri="{FF2B5EF4-FFF2-40B4-BE49-F238E27FC236}">
                  <a16:creationId xmlns:a16="http://schemas.microsoft.com/office/drawing/2014/main" id="{B29E3F03-2BD9-4407-8D2C-49971A1F1233}"/>
                </a:ext>
              </a:extLst>
            </p:cNvPr>
            <p:cNvSpPr/>
            <p:nvPr/>
          </p:nvSpPr>
          <p:spPr>
            <a:xfrm>
              <a:off x="1784775" y="1090850"/>
              <a:ext cx="1903900" cy="1211275"/>
            </a:xfrm>
            <a:custGeom>
              <a:avLst/>
              <a:gdLst/>
              <a:ahLst/>
              <a:cxnLst/>
              <a:rect l="l" t="t" r="r" b="b"/>
              <a:pathLst>
                <a:path w="76156" h="48451" extrusionOk="0">
                  <a:moveTo>
                    <a:pt x="75291" y="0"/>
                  </a:moveTo>
                  <a:cubicBezTo>
                    <a:pt x="75080" y="0"/>
                    <a:pt x="74840" y="69"/>
                    <a:pt x="74587" y="216"/>
                  </a:cubicBezTo>
                  <a:lnTo>
                    <a:pt x="1568" y="42379"/>
                  </a:lnTo>
                  <a:cubicBezTo>
                    <a:pt x="668" y="42980"/>
                    <a:pt x="34" y="43980"/>
                    <a:pt x="1" y="45114"/>
                  </a:cubicBezTo>
                  <a:lnTo>
                    <a:pt x="1" y="48450"/>
                  </a:lnTo>
                  <a:lnTo>
                    <a:pt x="76155" y="4452"/>
                  </a:lnTo>
                  <a:lnTo>
                    <a:pt x="76155" y="1116"/>
                  </a:lnTo>
                  <a:cubicBezTo>
                    <a:pt x="76155" y="408"/>
                    <a:pt x="75804" y="0"/>
                    <a:pt x="752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950;p38">
              <a:extLst>
                <a:ext uri="{FF2B5EF4-FFF2-40B4-BE49-F238E27FC236}">
                  <a16:creationId xmlns:a16="http://schemas.microsoft.com/office/drawing/2014/main" id="{3377EB62-0903-4E78-B6E3-0F6A5CBFE8F0}"/>
                </a:ext>
              </a:extLst>
            </p:cNvPr>
            <p:cNvSpPr/>
            <p:nvPr/>
          </p:nvSpPr>
          <p:spPr>
            <a:xfrm>
              <a:off x="1758100" y="1068825"/>
              <a:ext cx="1920550" cy="1111525"/>
            </a:xfrm>
            <a:custGeom>
              <a:avLst/>
              <a:gdLst/>
              <a:ahLst/>
              <a:cxnLst/>
              <a:rect l="l" t="t" r="r" b="b"/>
              <a:pathLst>
                <a:path w="76822" h="44461" extrusionOk="0">
                  <a:moveTo>
                    <a:pt x="74806" y="1"/>
                  </a:moveTo>
                  <a:cubicBezTo>
                    <a:pt x="74578" y="1"/>
                    <a:pt x="74344" y="77"/>
                    <a:pt x="74153" y="229"/>
                  </a:cubicBezTo>
                  <a:lnTo>
                    <a:pt x="1134" y="42359"/>
                  </a:lnTo>
                  <a:cubicBezTo>
                    <a:pt x="667" y="42660"/>
                    <a:pt x="267" y="43093"/>
                    <a:pt x="0" y="43594"/>
                  </a:cubicBezTo>
                  <a:lnTo>
                    <a:pt x="1501" y="44461"/>
                  </a:lnTo>
                  <a:cubicBezTo>
                    <a:pt x="1768" y="43961"/>
                    <a:pt x="2168" y="43527"/>
                    <a:pt x="2635" y="43260"/>
                  </a:cubicBezTo>
                  <a:lnTo>
                    <a:pt x="75654" y="1097"/>
                  </a:lnTo>
                  <a:cubicBezTo>
                    <a:pt x="75841" y="948"/>
                    <a:pt x="76068" y="882"/>
                    <a:pt x="76297" y="882"/>
                  </a:cubicBezTo>
                  <a:cubicBezTo>
                    <a:pt x="76478" y="882"/>
                    <a:pt x="76660" y="923"/>
                    <a:pt x="76822" y="997"/>
                  </a:cubicBezTo>
                  <a:cubicBezTo>
                    <a:pt x="76522" y="830"/>
                    <a:pt x="75554" y="263"/>
                    <a:pt x="75287" y="129"/>
                  </a:cubicBezTo>
                  <a:cubicBezTo>
                    <a:pt x="75144" y="43"/>
                    <a:pt x="74977" y="1"/>
                    <a:pt x="748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951;p38">
              <a:extLst>
                <a:ext uri="{FF2B5EF4-FFF2-40B4-BE49-F238E27FC236}">
                  <a16:creationId xmlns:a16="http://schemas.microsoft.com/office/drawing/2014/main" id="{7C1EC524-0FD4-4D7F-91E5-568B4534E259}"/>
                </a:ext>
              </a:extLst>
            </p:cNvPr>
            <p:cNvSpPr/>
            <p:nvPr/>
          </p:nvSpPr>
          <p:spPr>
            <a:xfrm>
              <a:off x="3445975" y="1242875"/>
              <a:ext cx="37550" cy="47625"/>
            </a:xfrm>
            <a:custGeom>
              <a:avLst/>
              <a:gdLst/>
              <a:ahLst/>
              <a:cxnLst/>
              <a:rect l="l" t="t" r="r" b="b"/>
              <a:pathLst>
                <a:path w="1502" h="1905" extrusionOk="0">
                  <a:moveTo>
                    <a:pt x="1106" y="1"/>
                  </a:moveTo>
                  <a:cubicBezTo>
                    <a:pt x="1004" y="1"/>
                    <a:pt x="889" y="35"/>
                    <a:pt x="767" y="106"/>
                  </a:cubicBezTo>
                  <a:cubicBezTo>
                    <a:pt x="300" y="372"/>
                    <a:pt x="33" y="839"/>
                    <a:pt x="0" y="1373"/>
                  </a:cubicBezTo>
                  <a:cubicBezTo>
                    <a:pt x="0" y="1707"/>
                    <a:pt x="171" y="1905"/>
                    <a:pt x="427" y="1905"/>
                  </a:cubicBezTo>
                  <a:cubicBezTo>
                    <a:pt x="528" y="1905"/>
                    <a:pt x="644" y="1873"/>
                    <a:pt x="767" y="1807"/>
                  </a:cubicBezTo>
                  <a:cubicBezTo>
                    <a:pt x="1168" y="1507"/>
                    <a:pt x="1468" y="1040"/>
                    <a:pt x="1501" y="506"/>
                  </a:cubicBezTo>
                  <a:cubicBezTo>
                    <a:pt x="1501" y="180"/>
                    <a:pt x="1339" y="1"/>
                    <a:pt x="110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952;p38">
              <a:extLst>
                <a:ext uri="{FF2B5EF4-FFF2-40B4-BE49-F238E27FC236}">
                  <a16:creationId xmlns:a16="http://schemas.microsoft.com/office/drawing/2014/main" id="{C601332D-8BFD-44BD-B3B0-4F85F0AB011E}"/>
                </a:ext>
              </a:extLst>
            </p:cNvPr>
            <p:cNvSpPr/>
            <p:nvPr/>
          </p:nvSpPr>
          <p:spPr>
            <a:xfrm>
              <a:off x="3511850" y="1204975"/>
              <a:ext cx="37550" cy="48000"/>
            </a:xfrm>
            <a:custGeom>
              <a:avLst/>
              <a:gdLst/>
              <a:ahLst/>
              <a:cxnLst/>
              <a:rect l="l" t="t" r="r" b="b"/>
              <a:pathLst>
                <a:path w="1502" h="1920" extrusionOk="0">
                  <a:moveTo>
                    <a:pt x="1097" y="1"/>
                  </a:moveTo>
                  <a:cubicBezTo>
                    <a:pt x="990" y="1"/>
                    <a:pt x="867" y="39"/>
                    <a:pt x="734" y="120"/>
                  </a:cubicBezTo>
                  <a:cubicBezTo>
                    <a:pt x="301" y="387"/>
                    <a:pt x="34" y="854"/>
                    <a:pt x="0" y="1388"/>
                  </a:cubicBezTo>
                  <a:cubicBezTo>
                    <a:pt x="0" y="1722"/>
                    <a:pt x="171" y="1919"/>
                    <a:pt x="415" y="1919"/>
                  </a:cubicBezTo>
                  <a:cubicBezTo>
                    <a:pt x="512" y="1919"/>
                    <a:pt x="620" y="1888"/>
                    <a:pt x="734" y="1822"/>
                  </a:cubicBezTo>
                  <a:cubicBezTo>
                    <a:pt x="1201" y="1521"/>
                    <a:pt x="1468" y="1054"/>
                    <a:pt x="1501" y="521"/>
                  </a:cubicBezTo>
                  <a:cubicBezTo>
                    <a:pt x="1501" y="197"/>
                    <a:pt x="1341" y="1"/>
                    <a:pt x="109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953;p38">
              <a:extLst>
                <a:ext uri="{FF2B5EF4-FFF2-40B4-BE49-F238E27FC236}">
                  <a16:creationId xmlns:a16="http://schemas.microsoft.com/office/drawing/2014/main" id="{686FA282-2EDE-4154-BA97-882A68C5DD57}"/>
                </a:ext>
              </a:extLst>
            </p:cNvPr>
            <p:cNvSpPr/>
            <p:nvPr/>
          </p:nvSpPr>
          <p:spPr>
            <a:xfrm>
              <a:off x="3577725" y="1167450"/>
              <a:ext cx="37550" cy="48000"/>
            </a:xfrm>
            <a:custGeom>
              <a:avLst/>
              <a:gdLst/>
              <a:ahLst/>
              <a:cxnLst/>
              <a:rect l="l" t="t" r="r" b="b"/>
              <a:pathLst>
                <a:path w="1502" h="1920" extrusionOk="0">
                  <a:moveTo>
                    <a:pt x="1097" y="1"/>
                  </a:moveTo>
                  <a:cubicBezTo>
                    <a:pt x="990" y="1"/>
                    <a:pt x="867" y="39"/>
                    <a:pt x="734" y="120"/>
                  </a:cubicBezTo>
                  <a:cubicBezTo>
                    <a:pt x="334" y="387"/>
                    <a:pt x="34" y="888"/>
                    <a:pt x="1" y="1388"/>
                  </a:cubicBezTo>
                  <a:cubicBezTo>
                    <a:pt x="1" y="1722"/>
                    <a:pt x="171" y="1919"/>
                    <a:pt x="415" y="1919"/>
                  </a:cubicBezTo>
                  <a:cubicBezTo>
                    <a:pt x="512" y="1919"/>
                    <a:pt x="620" y="1888"/>
                    <a:pt x="734" y="1822"/>
                  </a:cubicBezTo>
                  <a:cubicBezTo>
                    <a:pt x="1201" y="1521"/>
                    <a:pt x="1435" y="1054"/>
                    <a:pt x="1502" y="521"/>
                  </a:cubicBezTo>
                  <a:cubicBezTo>
                    <a:pt x="1502" y="196"/>
                    <a:pt x="1341" y="1"/>
                    <a:pt x="109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954;p38">
              <a:extLst>
                <a:ext uri="{FF2B5EF4-FFF2-40B4-BE49-F238E27FC236}">
                  <a16:creationId xmlns:a16="http://schemas.microsoft.com/office/drawing/2014/main" id="{D5D05392-E35F-4F54-8E19-2A8779AE60B9}"/>
                </a:ext>
              </a:extLst>
            </p:cNvPr>
            <p:cNvSpPr/>
            <p:nvPr/>
          </p:nvSpPr>
          <p:spPr>
            <a:xfrm>
              <a:off x="1784775" y="2259550"/>
              <a:ext cx="372800" cy="1664775"/>
            </a:xfrm>
            <a:custGeom>
              <a:avLst/>
              <a:gdLst/>
              <a:ahLst/>
              <a:cxnLst/>
              <a:rect l="l" t="t" r="r" b="b"/>
              <a:pathLst>
                <a:path w="14912" h="66591" extrusionOk="0">
                  <a:moveTo>
                    <a:pt x="14911" y="1"/>
                  </a:moveTo>
                  <a:lnTo>
                    <a:pt x="1" y="8640"/>
                  </a:lnTo>
                  <a:lnTo>
                    <a:pt x="1" y="65448"/>
                  </a:lnTo>
                  <a:cubicBezTo>
                    <a:pt x="1" y="66165"/>
                    <a:pt x="360" y="66590"/>
                    <a:pt x="883" y="66590"/>
                  </a:cubicBezTo>
                  <a:cubicBezTo>
                    <a:pt x="1090" y="66590"/>
                    <a:pt x="1322" y="66524"/>
                    <a:pt x="1568" y="66382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955;p38">
              <a:extLst>
                <a:ext uri="{FF2B5EF4-FFF2-40B4-BE49-F238E27FC236}">
                  <a16:creationId xmlns:a16="http://schemas.microsoft.com/office/drawing/2014/main" id="{FBF72D4B-5362-40EF-A049-374CAB8DC27C}"/>
                </a:ext>
              </a:extLst>
            </p:cNvPr>
            <p:cNvSpPr/>
            <p:nvPr/>
          </p:nvSpPr>
          <p:spPr>
            <a:xfrm>
              <a:off x="1784775" y="2259550"/>
              <a:ext cx="372800" cy="1664550"/>
            </a:xfrm>
            <a:custGeom>
              <a:avLst/>
              <a:gdLst/>
              <a:ahLst/>
              <a:cxnLst/>
              <a:rect l="l" t="t" r="r" b="b"/>
              <a:pathLst>
                <a:path w="14912" h="66582" extrusionOk="0">
                  <a:moveTo>
                    <a:pt x="14544" y="635"/>
                  </a:moveTo>
                  <a:lnTo>
                    <a:pt x="14544" y="58443"/>
                  </a:lnTo>
                  <a:lnTo>
                    <a:pt x="1368" y="66048"/>
                  </a:lnTo>
                  <a:cubicBezTo>
                    <a:pt x="1202" y="66115"/>
                    <a:pt x="1035" y="66215"/>
                    <a:pt x="835" y="66215"/>
                  </a:cubicBezTo>
                  <a:cubicBezTo>
                    <a:pt x="368" y="66215"/>
                    <a:pt x="334" y="65681"/>
                    <a:pt x="334" y="65414"/>
                  </a:cubicBezTo>
                  <a:lnTo>
                    <a:pt x="334" y="8841"/>
                  </a:lnTo>
                  <a:lnTo>
                    <a:pt x="14544" y="635"/>
                  </a:lnTo>
                  <a:close/>
                  <a:moveTo>
                    <a:pt x="14911" y="1"/>
                  </a:moveTo>
                  <a:lnTo>
                    <a:pt x="1" y="8640"/>
                  </a:lnTo>
                  <a:lnTo>
                    <a:pt x="1" y="65448"/>
                  </a:lnTo>
                  <a:cubicBezTo>
                    <a:pt x="1" y="66182"/>
                    <a:pt x="368" y="66582"/>
                    <a:pt x="868" y="66582"/>
                  </a:cubicBezTo>
                  <a:cubicBezTo>
                    <a:pt x="1101" y="66582"/>
                    <a:pt x="1368" y="66515"/>
                    <a:pt x="1568" y="66382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956;p38">
              <a:extLst>
                <a:ext uri="{FF2B5EF4-FFF2-40B4-BE49-F238E27FC236}">
                  <a16:creationId xmlns:a16="http://schemas.microsoft.com/office/drawing/2014/main" id="{C7951EA6-9CFC-4454-BC74-C85E550D9473}"/>
                </a:ext>
              </a:extLst>
            </p:cNvPr>
            <p:cNvSpPr/>
            <p:nvPr/>
          </p:nvSpPr>
          <p:spPr>
            <a:xfrm>
              <a:off x="1854000" y="2482100"/>
              <a:ext cx="233525" cy="220575"/>
            </a:xfrm>
            <a:custGeom>
              <a:avLst/>
              <a:gdLst/>
              <a:ahLst/>
              <a:cxnLst/>
              <a:rect l="l" t="t" r="r" b="b"/>
              <a:pathLst>
                <a:path w="9341" h="8823" extrusionOk="0">
                  <a:moveTo>
                    <a:pt x="8766" y="1"/>
                  </a:moveTo>
                  <a:cubicBezTo>
                    <a:pt x="8635" y="1"/>
                    <a:pt x="8490" y="45"/>
                    <a:pt x="8340" y="139"/>
                  </a:cubicBezTo>
                  <a:lnTo>
                    <a:pt x="1001" y="4408"/>
                  </a:lnTo>
                  <a:cubicBezTo>
                    <a:pt x="434" y="4775"/>
                    <a:pt x="67" y="5409"/>
                    <a:pt x="0" y="6110"/>
                  </a:cubicBezTo>
                  <a:lnTo>
                    <a:pt x="0" y="8111"/>
                  </a:lnTo>
                  <a:cubicBezTo>
                    <a:pt x="0" y="8558"/>
                    <a:pt x="233" y="8823"/>
                    <a:pt x="557" y="8823"/>
                  </a:cubicBezTo>
                  <a:cubicBezTo>
                    <a:pt x="692" y="8823"/>
                    <a:pt x="844" y="8776"/>
                    <a:pt x="1001" y="8678"/>
                  </a:cubicBezTo>
                  <a:lnTo>
                    <a:pt x="8340" y="4475"/>
                  </a:lnTo>
                  <a:cubicBezTo>
                    <a:pt x="8940" y="4108"/>
                    <a:pt x="9307" y="3441"/>
                    <a:pt x="9340" y="2741"/>
                  </a:cubicBezTo>
                  <a:lnTo>
                    <a:pt x="9340" y="739"/>
                  </a:lnTo>
                  <a:cubicBezTo>
                    <a:pt x="9340" y="284"/>
                    <a:pt x="9100" y="1"/>
                    <a:pt x="8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957;p38">
              <a:extLst>
                <a:ext uri="{FF2B5EF4-FFF2-40B4-BE49-F238E27FC236}">
                  <a16:creationId xmlns:a16="http://schemas.microsoft.com/office/drawing/2014/main" id="{E4187A49-9AFA-4972-B563-5982ACCD00E4}"/>
                </a:ext>
              </a:extLst>
            </p:cNvPr>
            <p:cNvSpPr/>
            <p:nvPr/>
          </p:nvSpPr>
          <p:spPr>
            <a:xfrm>
              <a:off x="1854000" y="2698075"/>
              <a:ext cx="233525" cy="220450"/>
            </a:xfrm>
            <a:custGeom>
              <a:avLst/>
              <a:gdLst/>
              <a:ahLst/>
              <a:cxnLst/>
              <a:rect l="l" t="t" r="r" b="b"/>
              <a:pathLst>
                <a:path w="9341" h="8818" extrusionOk="0">
                  <a:moveTo>
                    <a:pt x="8770" y="1"/>
                  </a:moveTo>
                  <a:cubicBezTo>
                    <a:pt x="8638" y="1"/>
                    <a:pt x="8491" y="44"/>
                    <a:pt x="8340" y="139"/>
                  </a:cubicBezTo>
                  <a:lnTo>
                    <a:pt x="1001" y="4376"/>
                  </a:lnTo>
                  <a:cubicBezTo>
                    <a:pt x="434" y="4776"/>
                    <a:pt x="67" y="5376"/>
                    <a:pt x="0" y="6110"/>
                  </a:cubicBezTo>
                  <a:lnTo>
                    <a:pt x="0" y="8112"/>
                  </a:lnTo>
                  <a:cubicBezTo>
                    <a:pt x="0" y="8541"/>
                    <a:pt x="239" y="8817"/>
                    <a:pt x="571" y="8817"/>
                  </a:cubicBezTo>
                  <a:cubicBezTo>
                    <a:pt x="703" y="8817"/>
                    <a:pt x="849" y="8774"/>
                    <a:pt x="1001" y="8679"/>
                  </a:cubicBezTo>
                  <a:lnTo>
                    <a:pt x="8340" y="4442"/>
                  </a:lnTo>
                  <a:cubicBezTo>
                    <a:pt x="8940" y="4042"/>
                    <a:pt x="9307" y="3442"/>
                    <a:pt x="9340" y="2708"/>
                  </a:cubicBezTo>
                  <a:lnTo>
                    <a:pt x="9340" y="706"/>
                  </a:lnTo>
                  <a:cubicBezTo>
                    <a:pt x="9340" y="277"/>
                    <a:pt x="9101" y="1"/>
                    <a:pt x="8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958;p38">
              <a:extLst>
                <a:ext uri="{FF2B5EF4-FFF2-40B4-BE49-F238E27FC236}">
                  <a16:creationId xmlns:a16="http://schemas.microsoft.com/office/drawing/2014/main" id="{32C3CBCD-44DE-4B38-8836-A210A02A267E}"/>
                </a:ext>
              </a:extLst>
            </p:cNvPr>
            <p:cNvSpPr/>
            <p:nvPr/>
          </p:nvSpPr>
          <p:spPr>
            <a:xfrm>
              <a:off x="1854000" y="2913925"/>
              <a:ext cx="233525" cy="220550"/>
            </a:xfrm>
            <a:custGeom>
              <a:avLst/>
              <a:gdLst/>
              <a:ahLst/>
              <a:cxnLst/>
              <a:rect l="l" t="t" r="r" b="b"/>
              <a:pathLst>
                <a:path w="9341" h="8822" extrusionOk="0">
                  <a:moveTo>
                    <a:pt x="8798" y="0"/>
                  </a:moveTo>
                  <a:cubicBezTo>
                    <a:pt x="8662" y="0"/>
                    <a:pt x="8507" y="46"/>
                    <a:pt x="8340" y="145"/>
                  </a:cubicBezTo>
                  <a:lnTo>
                    <a:pt x="1001" y="4381"/>
                  </a:lnTo>
                  <a:cubicBezTo>
                    <a:pt x="434" y="4748"/>
                    <a:pt x="67" y="5382"/>
                    <a:pt x="0" y="6082"/>
                  </a:cubicBezTo>
                  <a:lnTo>
                    <a:pt x="0" y="8084"/>
                  </a:lnTo>
                  <a:cubicBezTo>
                    <a:pt x="0" y="8539"/>
                    <a:pt x="241" y="8822"/>
                    <a:pt x="574" y="8822"/>
                  </a:cubicBezTo>
                  <a:cubicBezTo>
                    <a:pt x="705" y="8822"/>
                    <a:pt x="851" y="8778"/>
                    <a:pt x="1001" y="8684"/>
                  </a:cubicBezTo>
                  <a:lnTo>
                    <a:pt x="8340" y="4414"/>
                  </a:lnTo>
                  <a:cubicBezTo>
                    <a:pt x="8940" y="4048"/>
                    <a:pt x="9307" y="3414"/>
                    <a:pt x="9340" y="2713"/>
                  </a:cubicBezTo>
                  <a:lnTo>
                    <a:pt x="9340" y="712"/>
                  </a:lnTo>
                  <a:cubicBezTo>
                    <a:pt x="9340" y="265"/>
                    <a:pt x="9125" y="0"/>
                    <a:pt x="8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959;p38">
              <a:extLst>
                <a:ext uri="{FF2B5EF4-FFF2-40B4-BE49-F238E27FC236}">
                  <a16:creationId xmlns:a16="http://schemas.microsoft.com/office/drawing/2014/main" id="{97139A5C-3660-4175-99C5-D80DAA629514}"/>
                </a:ext>
              </a:extLst>
            </p:cNvPr>
            <p:cNvSpPr/>
            <p:nvPr/>
          </p:nvSpPr>
          <p:spPr>
            <a:xfrm>
              <a:off x="2015775" y="2519650"/>
              <a:ext cx="50075" cy="65275"/>
            </a:xfrm>
            <a:custGeom>
              <a:avLst/>
              <a:gdLst/>
              <a:ahLst/>
              <a:cxnLst/>
              <a:rect l="l" t="t" r="r" b="b"/>
              <a:pathLst>
                <a:path w="2003" h="2611" extrusionOk="0">
                  <a:moveTo>
                    <a:pt x="1428" y="0"/>
                  </a:moveTo>
                  <a:cubicBezTo>
                    <a:pt x="1297" y="0"/>
                    <a:pt x="1152" y="44"/>
                    <a:pt x="1001" y="138"/>
                  </a:cubicBezTo>
                  <a:cubicBezTo>
                    <a:pt x="434" y="505"/>
                    <a:pt x="34" y="1172"/>
                    <a:pt x="1" y="1872"/>
                  </a:cubicBezTo>
                  <a:cubicBezTo>
                    <a:pt x="1" y="2327"/>
                    <a:pt x="241" y="2610"/>
                    <a:pt x="575" y="2610"/>
                  </a:cubicBezTo>
                  <a:cubicBezTo>
                    <a:pt x="706" y="2610"/>
                    <a:pt x="851" y="2567"/>
                    <a:pt x="1001" y="2473"/>
                  </a:cubicBezTo>
                  <a:cubicBezTo>
                    <a:pt x="1602" y="2106"/>
                    <a:pt x="1969" y="1439"/>
                    <a:pt x="2002" y="738"/>
                  </a:cubicBezTo>
                  <a:cubicBezTo>
                    <a:pt x="2002" y="283"/>
                    <a:pt x="1761" y="0"/>
                    <a:pt x="142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960;p38">
              <a:extLst>
                <a:ext uri="{FF2B5EF4-FFF2-40B4-BE49-F238E27FC236}">
                  <a16:creationId xmlns:a16="http://schemas.microsoft.com/office/drawing/2014/main" id="{FCAB8076-C6A3-43A0-8003-FD6126F194AD}"/>
                </a:ext>
              </a:extLst>
            </p:cNvPr>
            <p:cNvSpPr/>
            <p:nvPr/>
          </p:nvSpPr>
          <p:spPr>
            <a:xfrm>
              <a:off x="2015775" y="2729775"/>
              <a:ext cx="50900" cy="75525"/>
            </a:xfrm>
            <a:custGeom>
              <a:avLst/>
              <a:gdLst/>
              <a:ahLst/>
              <a:cxnLst/>
              <a:rect l="l" t="t" r="r" b="b"/>
              <a:pathLst>
                <a:path w="2036" h="3021" extrusionOk="0">
                  <a:moveTo>
                    <a:pt x="1770" y="0"/>
                  </a:moveTo>
                  <a:cubicBezTo>
                    <a:pt x="1702" y="0"/>
                    <a:pt x="1623" y="23"/>
                    <a:pt x="1535" y="72"/>
                  </a:cubicBezTo>
                  <a:lnTo>
                    <a:pt x="301" y="773"/>
                  </a:lnTo>
                  <a:cubicBezTo>
                    <a:pt x="134" y="906"/>
                    <a:pt x="1" y="1073"/>
                    <a:pt x="1" y="1240"/>
                  </a:cubicBezTo>
                  <a:lnTo>
                    <a:pt x="1" y="2674"/>
                  </a:lnTo>
                  <a:cubicBezTo>
                    <a:pt x="1" y="2901"/>
                    <a:pt x="93" y="3020"/>
                    <a:pt x="248" y="3020"/>
                  </a:cubicBezTo>
                  <a:cubicBezTo>
                    <a:pt x="320" y="3020"/>
                    <a:pt x="405" y="2994"/>
                    <a:pt x="501" y="2941"/>
                  </a:cubicBezTo>
                  <a:lnTo>
                    <a:pt x="1769" y="2240"/>
                  </a:lnTo>
                  <a:cubicBezTo>
                    <a:pt x="1935" y="2174"/>
                    <a:pt x="2035" y="2007"/>
                    <a:pt x="2035" y="1773"/>
                  </a:cubicBezTo>
                  <a:lnTo>
                    <a:pt x="2035" y="372"/>
                  </a:lnTo>
                  <a:cubicBezTo>
                    <a:pt x="2035" y="136"/>
                    <a:pt x="1935" y="0"/>
                    <a:pt x="177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961;p38">
              <a:extLst>
                <a:ext uri="{FF2B5EF4-FFF2-40B4-BE49-F238E27FC236}">
                  <a16:creationId xmlns:a16="http://schemas.microsoft.com/office/drawing/2014/main" id="{BF373219-8106-4CDB-A49D-35DD1AA87AFF}"/>
                </a:ext>
              </a:extLst>
            </p:cNvPr>
            <p:cNvSpPr/>
            <p:nvPr/>
          </p:nvSpPr>
          <p:spPr>
            <a:xfrm>
              <a:off x="2013275" y="2947375"/>
              <a:ext cx="56125" cy="76400"/>
            </a:xfrm>
            <a:custGeom>
              <a:avLst/>
              <a:gdLst/>
              <a:ahLst/>
              <a:cxnLst/>
              <a:rect l="l" t="t" r="r" b="b"/>
              <a:pathLst>
                <a:path w="2245" h="3056" extrusionOk="0">
                  <a:moveTo>
                    <a:pt x="1173" y="1"/>
                  </a:moveTo>
                  <a:cubicBezTo>
                    <a:pt x="1090" y="1"/>
                    <a:pt x="999" y="140"/>
                    <a:pt x="935" y="375"/>
                  </a:cubicBezTo>
                  <a:lnTo>
                    <a:pt x="734" y="1008"/>
                  </a:lnTo>
                  <a:lnTo>
                    <a:pt x="301" y="1342"/>
                  </a:lnTo>
                  <a:cubicBezTo>
                    <a:pt x="67" y="1542"/>
                    <a:pt x="1" y="1776"/>
                    <a:pt x="167" y="1909"/>
                  </a:cubicBezTo>
                  <a:lnTo>
                    <a:pt x="501" y="2109"/>
                  </a:lnTo>
                  <a:lnTo>
                    <a:pt x="434" y="2743"/>
                  </a:lnTo>
                  <a:cubicBezTo>
                    <a:pt x="414" y="2940"/>
                    <a:pt x="464" y="3055"/>
                    <a:pt x="550" y="3055"/>
                  </a:cubicBezTo>
                  <a:cubicBezTo>
                    <a:pt x="609" y="3055"/>
                    <a:pt x="686" y="2999"/>
                    <a:pt x="768" y="2876"/>
                  </a:cubicBezTo>
                  <a:lnTo>
                    <a:pt x="1135" y="2376"/>
                  </a:lnTo>
                  <a:lnTo>
                    <a:pt x="1535" y="2409"/>
                  </a:lnTo>
                  <a:cubicBezTo>
                    <a:pt x="1768" y="2409"/>
                    <a:pt x="1902" y="2209"/>
                    <a:pt x="1869" y="1909"/>
                  </a:cubicBezTo>
                  <a:lnTo>
                    <a:pt x="1768" y="1375"/>
                  </a:lnTo>
                  <a:lnTo>
                    <a:pt x="2102" y="808"/>
                  </a:lnTo>
                  <a:cubicBezTo>
                    <a:pt x="2244" y="523"/>
                    <a:pt x="2241" y="360"/>
                    <a:pt x="2071" y="360"/>
                  </a:cubicBezTo>
                  <a:cubicBezTo>
                    <a:pt x="2041" y="360"/>
                    <a:pt x="2008" y="365"/>
                    <a:pt x="1969" y="375"/>
                  </a:cubicBezTo>
                  <a:lnTo>
                    <a:pt x="1535" y="541"/>
                  </a:lnTo>
                  <a:lnTo>
                    <a:pt x="1301" y="141"/>
                  </a:lnTo>
                  <a:cubicBezTo>
                    <a:pt x="1265" y="45"/>
                    <a:pt x="1221" y="1"/>
                    <a:pt x="117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962;p38">
              <a:extLst>
                <a:ext uri="{FF2B5EF4-FFF2-40B4-BE49-F238E27FC236}">
                  <a16:creationId xmlns:a16="http://schemas.microsoft.com/office/drawing/2014/main" id="{423B0C39-FC9D-4CA4-BEE9-5E5B9B1295C5}"/>
                </a:ext>
              </a:extLst>
            </p:cNvPr>
            <p:cNvSpPr/>
            <p:nvPr/>
          </p:nvSpPr>
          <p:spPr>
            <a:xfrm>
              <a:off x="2274300" y="1656475"/>
              <a:ext cx="1262600" cy="1117300"/>
            </a:xfrm>
            <a:custGeom>
              <a:avLst/>
              <a:gdLst/>
              <a:ahLst/>
              <a:cxnLst/>
              <a:rect l="l" t="t" r="r" b="b"/>
              <a:pathLst>
                <a:path w="50504" h="44692" extrusionOk="0">
                  <a:moveTo>
                    <a:pt x="49382" y="0"/>
                  </a:moveTo>
                  <a:cubicBezTo>
                    <a:pt x="49114" y="0"/>
                    <a:pt x="48813" y="88"/>
                    <a:pt x="48502" y="273"/>
                  </a:cubicBezTo>
                  <a:lnTo>
                    <a:pt x="2002" y="27126"/>
                  </a:lnTo>
                  <a:cubicBezTo>
                    <a:pt x="834" y="27927"/>
                    <a:pt x="100" y="29161"/>
                    <a:pt x="0" y="30595"/>
                  </a:cubicBezTo>
                  <a:lnTo>
                    <a:pt x="0" y="43271"/>
                  </a:lnTo>
                  <a:cubicBezTo>
                    <a:pt x="0" y="44177"/>
                    <a:pt x="478" y="44691"/>
                    <a:pt x="1140" y="44691"/>
                  </a:cubicBezTo>
                  <a:cubicBezTo>
                    <a:pt x="1404" y="44691"/>
                    <a:pt x="1697" y="44610"/>
                    <a:pt x="2002" y="44438"/>
                  </a:cubicBezTo>
                  <a:lnTo>
                    <a:pt x="48502" y="17586"/>
                  </a:lnTo>
                  <a:cubicBezTo>
                    <a:pt x="49669" y="16785"/>
                    <a:pt x="50403" y="15518"/>
                    <a:pt x="50503" y="14117"/>
                  </a:cubicBezTo>
                  <a:lnTo>
                    <a:pt x="50503" y="1441"/>
                  </a:lnTo>
                  <a:cubicBezTo>
                    <a:pt x="50503" y="520"/>
                    <a:pt x="50035" y="0"/>
                    <a:pt x="49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963;p38">
              <a:extLst>
                <a:ext uri="{FF2B5EF4-FFF2-40B4-BE49-F238E27FC236}">
                  <a16:creationId xmlns:a16="http://schemas.microsoft.com/office/drawing/2014/main" id="{9A3F09E3-8F77-4A6D-A9DD-42BF6FA00144}"/>
                </a:ext>
              </a:extLst>
            </p:cNvPr>
            <p:cNvSpPr/>
            <p:nvPr/>
          </p:nvSpPr>
          <p:spPr>
            <a:xfrm>
              <a:off x="2275125" y="2530450"/>
              <a:ext cx="748075" cy="474975"/>
            </a:xfrm>
            <a:custGeom>
              <a:avLst/>
              <a:gdLst/>
              <a:ahLst/>
              <a:cxnLst/>
              <a:rect l="l" t="t" r="r" b="b"/>
              <a:pathLst>
                <a:path w="29923" h="18999" extrusionOk="0">
                  <a:moveTo>
                    <a:pt x="29642" y="1"/>
                  </a:moveTo>
                  <a:cubicBezTo>
                    <a:pt x="29575" y="1"/>
                    <a:pt x="29500" y="24"/>
                    <a:pt x="29422" y="73"/>
                  </a:cubicBezTo>
                  <a:lnTo>
                    <a:pt x="501" y="16751"/>
                  </a:lnTo>
                  <a:cubicBezTo>
                    <a:pt x="167" y="16985"/>
                    <a:pt x="1" y="17285"/>
                    <a:pt x="1" y="17652"/>
                  </a:cubicBezTo>
                  <a:lnTo>
                    <a:pt x="1" y="18653"/>
                  </a:lnTo>
                  <a:cubicBezTo>
                    <a:pt x="1" y="18880"/>
                    <a:pt x="109" y="18999"/>
                    <a:pt x="262" y="18999"/>
                  </a:cubicBezTo>
                  <a:cubicBezTo>
                    <a:pt x="334" y="18999"/>
                    <a:pt x="416" y="18973"/>
                    <a:pt x="501" y="18920"/>
                  </a:cubicBezTo>
                  <a:lnTo>
                    <a:pt x="29422" y="2241"/>
                  </a:lnTo>
                  <a:cubicBezTo>
                    <a:pt x="29689" y="2041"/>
                    <a:pt x="29922" y="1707"/>
                    <a:pt x="29922" y="1374"/>
                  </a:cubicBezTo>
                  <a:lnTo>
                    <a:pt x="29922" y="373"/>
                  </a:lnTo>
                  <a:cubicBezTo>
                    <a:pt x="29922" y="137"/>
                    <a:pt x="29805" y="1"/>
                    <a:pt x="29642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964;p38">
              <a:extLst>
                <a:ext uri="{FF2B5EF4-FFF2-40B4-BE49-F238E27FC236}">
                  <a16:creationId xmlns:a16="http://schemas.microsoft.com/office/drawing/2014/main" id="{4F5D38A5-0A9A-4DCD-B835-9C66195825AF}"/>
                </a:ext>
              </a:extLst>
            </p:cNvPr>
            <p:cNvSpPr/>
            <p:nvPr/>
          </p:nvSpPr>
          <p:spPr>
            <a:xfrm>
              <a:off x="2275125" y="2638875"/>
              <a:ext cx="748075" cy="474975"/>
            </a:xfrm>
            <a:custGeom>
              <a:avLst/>
              <a:gdLst/>
              <a:ahLst/>
              <a:cxnLst/>
              <a:rect l="l" t="t" r="r" b="b"/>
              <a:pathLst>
                <a:path w="29923" h="18999" extrusionOk="0">
                  <a:moveTo>
                    <a:pt x="29642" y="0"/>
                  </a:moveTo>
                  <a:cubicBezTo>
                    <a:pt x="29575" y="0"/>
                    <a:pt x="29500" y="23"/>
                    <a:pt x="29422" y="72"/>
                  </a:cubicBezTo>
                  <a:lnTo>
                    <a:pt x="501" y="16751"/>
                  </a:lnTo>
                  <a:cubicBezTo>
                    <a:pt x="167" y="16918"/>
                    <a:pt x="1" y="17251"/>
                    <a:pt x="1" y="17651"/>
                  </a:cubicBezTo>
                  <a:lnTo>
                    <a:pt x="1" y="18652"/>
                  </a:lnTo>
                  <a:cubicBezTo>
                    <a:pt x="1" y="18879"/>
                    <a:pt x="109" y="18998"/>
                    <a:pt x="262" y="18998"/>
                  </a:cubicBezTo>
                  <a:cubicBezTo>
                    <a:pt x="334" y="18998"/>
                    <a:pt x="416" y="18972"/>
                    <a:pt x="501" y="18919"/>
                  </a:cubicBezTo>
                  <a:lnTo>
                    <a:pt x="29422" y="2240"/>
                  </a:lnTo>
                  <a:cubicBezTo>
                    <a:pt x="29689" y="2040"/>
                    <a:pt x="29922" y="1707"/>
                    <a:pt x="29922" y="1373"/>
                  </a:cubicBezTo>
                  <a:lnTo>
                    <a:pt x="29922" y="372"/>
                  </a:lnTo>
                  <a:cubicBezTo>
                    <a:pt x="29922" y="136"/>
                    <a:pt x="29805" y="0"/>
                    <a:pt x="2964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965;p38">
              <a:extLst>
                <a:ext uri="{FF2B5EF4-FFF2-40B4-BE49-F238E27FC236}">
                  <a16:creationId xmlns:a16="http://schemas.microsoft.com/office/drawing/2014/main" id="{0B6467A3-F2FF-4416-8B5A-3568D6DF9491}"/>
                </a:ext>
              </a:extLst>
            </p:cNvPr>
            <p:cNvSpPr/>
            <p:nvPr/>
          </p:nvSpPr>
          <p:spPr>
            <a:xfrm>
              <a:off x="2275125" y="2746450"/>
              <a:ext cx="748075" cy="474775"/>
            </a:xfrm>
            <a:custGeom>
              <a:avLst/>
              <a:gdLst/>
              <a:ahLst/>
              <a:cxnLst/>
              <a:rect l="l" t="t" r="r" b="b"/>
              <a:pathLst>
                <a:path w="29923" h="18991" extrusionOk="0">
                  <a:moveTo>
                    <a:pt x="29642" y="0"/>
                  </a:moveTo>
                  <a:cubicBezTo>
                    <a:pt x="29575" y="0"/>
                    <a:pt x="29500" y="24"/>
                    <a:pt x="29422" y="72"/>
                  </a:cubicBezTo>
                  <a:lnTo>
                    <a:pt x="501" y="16751"/>
                  </a:lnTo>
                  <a:cubicBezTo>
                    <a:pt x="167" y="16951"/>
                    <a:pt x="1" y="17285"/>
                    <a:pt x="1" y="17618"/>
                  </a:cubicBezTo>
                  <a:lnTo>
                    <a:pt x="1" y="18619"/>
                  </a:lnTo>
                  <a:cubicBezTo>
                    <a:pt x="1" y="18855"/>
                    <a:pt x="118" y="18991"/>
                    <a:pt x="281" y="18991"/>
                  </a:cubicBezTo>
                  <a:cubicBezTo>
                    <a:pt x="348" y="18991"/>
                    <a:pt x="423" y="18968"/>
                    <a:pt x="501" y="18919"/>
                  </a:cubicBezTo>
                  <a:lnTo>
                    <a:pt x="29422" y="2240"/>
                  </a:lnTo>
                  <a:cubicBezTo>
                    <a:pt x="29689" y="2040"/>
                    <a:pt x="29922" y="1707"/>
                    <a:pt x="29922" y="1373"/>
                  </a:cubicBezTo>
                  <a:lnTo>
                    <a:pt x="29922" y="372"/>
                  </a:lnTo>
                  <a:cubicBezTo>
                    <a:pt x="29922" y="136"/>
                    <a:pt x="29805" y="0"/>
                    <a:pt x="29642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966;p38">
              <a:extLst>
                <a:ext uri="{FF2B5EF4-FFF2-40B4-BE49-F238E27FC236}">
                  <a16:creationId xmlns:a16="http://schemas.microsoft.com/office/drawing/2014/main" id="{4B5D25D5-4283-44A7-AC8E-63898F5A71E7}"/>
                </a:ext>
              </a:extLst>
            </p:cNvPr>
            <p:cNvSpPr/>
            <p:nvPr/>
          </p:nvSpPr>
          <p:spPr>
            <a:xfrm>
              <a:off x="2275125" y="2854850"/>
              <a:ext cx="748075" cy="474800"/>
            </a:xfrm>
            <a:custGeom>
              <a:avLst/>
              <a:gdLst/>
              <a:ahLst/>
              <a:cxnLst/>
              <a:rect l="l" t="t" r="r" b="b"/>
              <a:pathLst>
                <a:path w="29923" h="18992" extrusionOk="0">
                  <a:moveTo>
                    <a:pt x="29642" y="1"/>
                  </a:moveTo>
                  <a:cubicBezTo>
                    <a:pt x="29575" y="1"/>
                    <a:pt x="29500" y="24"/>
                    <a:pt x="29422" y="73"/>
                  </a:cubicBezTo>
                  <a:lnTo>
                    <a:pt x="501" y="16751"/>
                  </a:lnTo>
                  <a:cubicBezTo>
                    <a:pt x="167" y="16918"/>
                    <a:pt x="1" y="17252"/>
                    <a:pt x="1" y="17619"/>
                  </a:cubicBezTo>
                  <a:lnTo>
                    <a:pt x="1" y="18619"/>
                  </a:lnTo>
                  <a:cubicBezTo>
                    <a:pt x="1" y="18855"/>
                    <a:pt x="118" y="18991"/>
                    <a:pt x="281" y="18991"/>
                  </a:cubicBezTo>
                  <a:cubicBezTo>
                    <a:pt x="348" y="18991"/>
                    <a:pt x="423" y="18968"/>
                    <a:pt x="501" y="18919"/>
                  </a:cubicBezTo>
                  <a:lnTo>
                    <a:pt x="29422" y="2241"/>
                  </a:lnTo>
                  <a:cubicBezTo>
                    <a:pt x="29689" y="2041"/>
                    <a:pt x="29922" y="1707"/>
                    <a:pt x="29922" y="1374"/>
                  </a:cubicBezTo>
                  <a:lnTo>
                    <a:pt x="29922" y="373"/>
                  </a:lnTo>
                  <a:cubicBezTo>
                    <a:pt x="29922" y="137"/>
                    <a:pt x="29805" y="1"/>
                    <a:pt x="29642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967;p38">
              <a:extLst>
                <a:ext uri="{FF2B5EF4-FFF2-40B4-BE49-F238E27FC236}">
                  <a16:creationId xmlns:a16="http://schemas.microsoft.com/office/drawing/2014/main" id="{BBB3A2D1-8EC6-4210-90C5-69876B9C17E3}"/>
                </a:ext>
              </a:extLst>
            </p:cNvPr>
            <p:cNvSpPr/>
            <p:nvPr/>
          </p:nvSpPr>
          <p:spPr>
            <a:xfrm>
              <a:off x="2275125" y="2962275"/>
              <a:ext cx="748075" cy="474950"/>
            </a:xfrm>
            <a:custGeom>
              <a:avLst/>
              <a:gdLst/>
              <a:ahLst/>
              <a:cxnLst/>
              <a:rect l="l" t="t" r="r" b="b"/>
              <a:pathLst>
                <a:path w="29923" h="18998" extrusionOk="0">
                  <a:moveTo>
                    <a:pt x="29656" y="1"/>
                  </a:moveTo>
                  <a:cubicBezTo>
                    <a:pt x="29585" y="1"/>
                    <a:pt x="29505" y="27"/>
                    <a:pt x="29422" y="79"/>
                  </a:cubicBezTo>
                  <a:lnTo>
                    <a:pt x="501" y="16757"/>
                  </a:lnTo>
                  <a:cubicBezTo>
                    <a:pt x="167" y="16957"/>
                    <a:pt x="1" y="17291"/>
                    <a:pt x="1" y="17625"/>
                  </a:cubicBezTo>
                  <a:lnTo>
                    <a:pt x="1" y="18625"/>
                  </a:lnTo>
                  <a:cubicBezTo>
                    <a:pt x="1" y="18862"/>
                    <a:pt x="118" y="18997"/>
                    <a:pt x="281" y="18997"/>
                  </a:cubicBezTo>
                  <a:cubicBezTo>
                    <a:pt x="348" y="18997"/>
                    <a:pt x="423" y="18974"/>
                    <a:pt x="501" y="18926"/>
                  </a:cubicBezTo>
                  <a:lnTo>
                    <a:pt x="29422" y="2247"/>
                  </a:lnTo>
                  <a:cubicBezTo>
                    <a:pt x="29689" y="2047"/>
                    <a:pt x="29922" y="1680"/>
                    <a:pt x="29922" y="1346"/>
                  </a:cubicBezTo>
                  <a:lnTo>
                    <a:pt x="29922" y="379"/>
                  </a:lnTo>
                  <a:cubicBezTo>
                    <a:pt x="29922" y="127"/>
                    <a:pt x="29812" y="1"/>
                    <a:pt x="29656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968;p38">
              <a:extLst>
                <a:ext uri="{FF2B5EF4-FFF2-40B4-BE49-F238E27FC236}">
                  <a16:creationId xmlns:a16="http://schemas.microsoft.com/office/drawing/2014/main" id="{6250D263-C2FD-4653-A9B6-659E43AFF0DB}"/>
                </a:ext>
              </a:extLst>
            </p:cNvPr>
            <p:cNvSpPr/>
            <p:nvPr/>
          </p:nvSpPr>
          <p:spPr>
            <a:xfrm>
              <a:off x="3115725" y="2227875"/>
              <a:ext cx="421175" cy="728875"/>
            </a:xfrm>
            <a:custGeom>
              <a:avLst/>
              <a:gdLst/>
              <a:ahLst/>
              <a:cxnLst/>
              <a:rect l="l" t="t" r="r" b="b"/>
              <a:pathLst>
                <a:path w="16847" h="29155" extrusionOk="0">
                  <a:moveTo>
                    <a:pt x="16846" y="0"/>
                  </a:moveTo>
                  <a:lnTo>
                    <a:pt x="1" y="9741"/>
                  </a:lnTo>
                  <a:lnTo>
                    <a:pt x="1" y="29155"/>
                  </a:lnTo>
                  <a:lnTo>
                    <a:pt x="16846" y="19448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969;p38">
              <a:extLst>
                <a:ext uri="{FF2B5EF4-FFF2-40B4-BE49-F238E27FC236}">
                  <a16:creationId xmlns:a16="http://schemas.microsoft.com/office/drawing/2014/main" id="{8CBB663E-400B-492D-9977-A479B7717FDF}"/>
                </a:ext>
              </a:extLst>
            </p:cNvPr>
            <p:cNvSpPr/>
            <p:nvPr/>
          </p:nvSpPr>
          <p:spPr>
            <a:xfrm>
              <a:off x="3115725" y="2498075"/>
              <a:ext cx="421175" cy="458675"/>
            </a:xfrm>
            <a:custGeom>
              <a:avLst/>
              <a:gdLst/>
              <a:ahLst/>
              <a:cxnLst/>
              <a:rect l="l" t="t" r="r" b="b"/>
              <a:pathLst>
                <a:path w="16847" h="18347" extrusionOk="0">
                  <a:moveTo>
                    <a:pt x="13077" y="0"/>
                  </a:moveTo>
                  <a:lnTo>
                    <a:pt x="10542" y="5004"/>
                  </a:lnTo>
                  <a:lnTo>
                    <a:pt x="11842" y="7205"/>
                  </a:lnTo>
                  <a:lnTo>
                    <a:pt x="5371" y="1301"/>
                  </a:lnTo>
                  <a:lnTo>
                    <a:pt x="1" y="12776"/>
                  </a:lnTo>
                  <a:lnTo>
                    <a:pt x="1" y="18347"/>
                  </a:lnTo>
                  <a:lnTo>
                    <a:pt x="16846" y="8640"/>
                  </a:lnTo>
                  <a:lnTo>
                    <a:pt x="16846" y="216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970;p38">
              <a:extLst>
                <a:ext uri="{FF2B5EF4-FFF2-40B4-BE49-F238E27FC236}">
                  <a16:creationId xmlns:a16="http://schemas.microsoft.com/office/drawing/2014/main" id="{8BECE542-A3D5-413A-9B48-7E40EC7D5908}"/>
                </a:ext>
              </a:extLst>
            </p:cNvPr>
            <p:cNvSpPr/>
            <p:nvPr/>
          </p:nvSpPr>
          <p:spPr>
            <a:xfrm>
              <a:off x="3362575" y="2379900"/>
              <a:ext cx="66725" cy="85425"/>
            </a:xfrm>
            <a:custGeom>
              <a:avLst/>
              <a:gdLst/>
              <a:ahLst/>
              <a:cxnLst/>
              <a:rect l="l" t="t" r="r" b="b"/>
              <a:pathLst>
                <a:path w="2669" h="3417" extrusionOk="0">
                  <a:moveTo>
                    <a:pt x="1958" y="0"/>
                  </a:moveTo>
                  <a:cubicBezTo>
                    <a:pt x="1774" y="0"/>
                    <a:pt x="1563" y="61"/>
                    <a:pt x="1335" y="190"/>
                  </a:cubicBezTo>
                  <a:cubicBezTo>
                    <a:pt x="601" y="691"/>
                    <a:pt x="100" y="1525"/>
                    <a:pt x="0" y="2492"/>
                  </a:cubicBezTo>
                  <a:cubicBezTo>
                    <a:pt x="0" y="3077"/>
                    <a:pt x="296" y="3416"/>
                    <a:pt x="726" y="3416"/>
                  </a:cubicBezTo>
                  <a:cubicBezTo>
                    <a:pt x="909" y="3416"/>
                    <a:pt x="1116" y="3355"/>
                    <a:pt x="1335" y="3226"/>
                  </a:cubicBezTo>
                  <a:cubicBezTo>
                    <a:pt x="2135" y="2726"/>
                    <a:pt x="2636" y="1858"/>
                    <a:pt x="2669" y="924"/>
                  </a:cubicBezTo>
                  <a:cubicBezTo>
                    <a:pt x="2669" y="339"/>
                    <a:pt x="2390" y="0"/>
                    <a:pt x="195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971;p38">
              <a:extLst>
                <a:ext uri="{FF2B5EF4-FFF2-40B4-BE49-F238E27FC236}">
                  <a16:creationId xmlns:a16="http://schemas.microsoft.com/office/drawing/2014/main" id="{1E57430C-91CE-418F-BF23-1CC07A6EEAF1}"/>
                </a:ext>
              </a:extLst>
            </p:cNvPr>
            <p:cNvSpPr/>
            <p:nvPr/>
          </p:nvSpPr>
          <p:spPr>
            <a:xfrm>
              <a:off x="2493625" y="1612425"/>
              <a:ext cx="1943900" cy="2743700"/>
            </a:xfrm>
            <a:custGeom>
              <a:avLst/>
              <a:gdLst/>
              <a:ahLst/>
              <a:cxnLst/>
              <a:rect l="l" t="t" r="r" b="b"/>
              <a:pathLst>
                <a:path w="77756" h="109748" extrusionOk="0">
                  <a:moveTo>
                    <a:pt x="76255" y="1"/>
                  </a:moveTo>
                  <a:lnTo>
                    <a:pt x="34" y="44032"/>
                  </a:lnTo>
                  <a:lnTo>
                    <a:pt x="34" y="107744"/>
                  </a:lnTo>
                  <a:cubicBezTo>
                    <a:pt x="0" y="108145"/>
                    <a:pt x="167" y="108512"/>
                    <a:pt x="467" y="108779"/>
                  </a:cubicBezTo>
                  <a:lnTo>
                    <a:pt x="1968" y="109646"/>
                  </a:lnTo>
                  <a:cubicBezTo>
                    <a:pt x="2130" y="109713"/>
                    <a:pt x="2291" y="109748"/>
                    <a:pt x="2448" y="109748"/>
                  </a:cubicBezTo>
                  <a:cubicBezTo>
                    <a:pt x="2680" y="109748"/>
                    <a:pt x="2903" y="109672"/>
                    <a:pt x="3102" y="109512"/>
                  </a:cubicBezTo>
                  <a:lnTo>
                    <a:pt x="76121" y="67382"/>
                  </a:lnTo>
                  <a:cubicBezTo>
                    <a:pt x="77089" y="66748"/>
                    <a:pt x="77656" y="65748"/>
                    <a:pt x="77689" y="64614"/>
                  </a:cubicBezTo>
                  <a:lnTo>
                    <a:pt x="77756" y="868"/>
                  </a:lnTo>
                  <a:lnTo>
                    <a:pt x="76255" y="1"/>
                  </a:lnTo>
                  <a:close/>
                </a:path>
              </a:pathLst>
            </a:custGeom>
            <a:solidFill>
              <a:srgbClr val="917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972;p38">
              <a:extLst>
                <a:ext uri="{FF2B5EF4-FFF2-40B4-BE49-F238E27FC236}">
                  <a16:creationId xmlns:a16="http://schemas.microsoft.com/office/drawing/2014/main" id="{F32949FF-5CAC-4B59-9B3E-214810201BA3}"/>
                </a:ext>
              </a:extLst>
            </p:cNvPr>
            <p:cNvSpPr/>
            <p:nvPr/>
          </p:nvSpPr>
          <p:spPr>
            <a:xfrm>
              <a:off x="2531975" y="1634100"/>
              <a:ext cx="1904725" cy="2721525"/>
            </a:xfrm>
            <a:custGeom>
              <a:avLst/>
              <a:gdLst/>
              <a:ahLst/>
              <a:cxnLst/>
              <a:rect l="l" t="t" r="r" b="b"/>
              <a:pathLst>
                <a:path w="76189" h="108861" extrusionOk="0">
                  <a:moveTo>
                    <a:pt x="76188" y="1"/>
                  </a:moveTo>
                  <a:lnTo>
                    <a:pt x="1" y="43999"/>
                  </a:lnTo>
                  <a:lnTo>
                    <a:pt x="1" y="107745"/>
                  </a:lnTo>
                  <a:cubicBezTo>
                    <a:pt x="1" y="108453"/>
                    <a:pt x="352" y="108861"/>
                    <a:pt x="865" y="108861"/>
                  </a:cubicBezTo>
                  <a:cubicBezTo>
                    <a:pt x="1076" y="108861"/>
                    <a:pt x="1315" y="108792"/>
                    <a:pt x="1568" y="108645"/>
                  </a:cubicBezTo>
                  <a:lnTo>
                    <a:pt x="74587" y="66482"/>
                  </a:lnTo>
                  <a:cubicBezTo>
                    <a:pt x="75555" y="65881"/>
                    <a:pt x="76122" y="64881"/>
                    <a:pt x="76188" y="63747"/>
                  </a:cubicBezTo>
                  <a:lnTo>
                    <a:pt x="76188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973;p38">
              <a:extLst>
                <a:ext uri="{FF2B5EF4-FFF2-40B4-BE49-F238E27FC236}">
                  <a16:creationId xmlns:a16="http://schemas.microsoft.com/office/drawing/2014/main" id="{D818A8EA-68B3-4D72-8193-29357A0D7F0E}"/>
                </a:ext>
              </a:extLst>
            </p:cNvPr>
            <p:cNvSpPr/>
            <p:nvPr/>
          </p:nvSpPr>
          <p:spPr>
            <a:xfrm>
              <a:off x="2531975" y="1634100"/>
              <a:ext cx="1904725" cy="2721525"/>
            </a:xfrm>
            <a:custGeom>
              <a:avLst/>
              <a:gdLst/>
              <a:ahLst/>
              <a:cxnLst/>
              <a:rect l="l" t="t" r="r" b="b"/>
              <a:pathLst>
                <a:path w="76189" h="108861" extrusionOk="0">
                  <a:moveTo>
                    <a:pt x="76188" y="1"/>
                  </a:moveTo>
                  <a:lnTo>
                    <a:pt x="1" y="43999"/>
                  </a:lnTo>
                  <a:lnTo>
                    <a:pt x="1" y="107745"/>
                  </a:lnTo>
                  <a:cubicBezTo>
                    <a:pt x="1" y="108453"/>
                    <a:pt x="352" y="108861"/>
                    <a:pt x="865" y="108861"/>
                  </a:cubicBezTo>
                  <a:cubicBezTo>
                    <a:pt x="1076" y="108861"/>
                    <a:pt x="1315" y="108792"/>
                    <a:pt x="1568" y="108645"/>
                  </a:cubicBezTo>
                  <a:lnTo>
                    <a:pt x="74587" y="66482"/>
                  </a:lnTo>
                  <a:cubicBezTo>
                    <a:pt x="75555" y="65881"/>
                    <a:pt x="76122" y="64881"/>
                    <a:pt x="76188" y="63747"/>
                  </a:cubicBezTo>
                  <a:lnTo>
                    <a:pt x="76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974;p38">
              <a:extLst>
                <a:ext uri="{FF2B5EF4-FFF2-40B4-BE49-F238E27FC236}">
                  <a16:creationId xmlns:a16="http://schemas.microsoft.com/office/drawing/2014/main" id="{1BFB5103-AA58-4C98-8DDF-100B9E98358E}"/>
                </a:ext>
              </a:extLst>
            </p:cNvPr>
            <p:cNvSpPr/>
            <p:nvPr/>
          </p:nvSpPr>
          <p:spPr>
            <a:xfrm>
              <a:off x="2531975" y="1634100"/>
              <a:ext cx="1905550" cy="1272625"/>
            </a:xfrm>
            <a:custGeom>
              <a:avLst/>
              <a:gdLst/>
              <a:ahLst/>
              <a:cxnLst/>
              <a:rect l="l" t="t" r="r" b="b"/>
              <a:pathLst>
                <a:path w="76222" h="50905" extrusionOk="0">
                  <a:moveTo>
                    <a:pt x="76222" y="1"/>
                  </a:moveTo>
                  <a:lnTo>
                    <a:pt x="1" y="43999"/>
                  </a:lnTo>
                  <a:lnTo>
                    <a:pt x="1" y="50904"/>
                  </a:lnTo>
                  <a:lnTo>
                    <a:pt x="76222" y="6906"/>
                  </a:lnTo>
                  <a:lnTo>
                    <a:pt x="76222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975;p38">
              <a:extLst>
                <a:ext uri="{FF2B5EF4-FFF2-40B4-BE49-F238E27FC236}">
                  <a16:creationId xmlns:a16="http://schemas.microsoft.com/office/drawing/2014/main" id="{0E4F8F45-68E5-497F-9CE9-330E0B2E5345}"/>
                </a:ext>
              </a:extLst>
            </p:cNvPr>
            <p:cNvSpPr/>
            <p:nvPr/>
          </p:nvSpPr>
          <p:spPr>
            <a:xfrm>
              <a:off x="3727825" y="1753375"/>
              <a:ext cx="597125" cy="404100"/>
            </a:xfrm>
            <a:custGeom>
              <a:avLst/>
              <a:gdLst/>
              <a:ahLst/>
              <a:cxnLst/>
              <a:rect l="l" t="t" r="r" b="b"/>
              <a:pathLst>
                <a:path w="23885" h="16164" extrusionOk="0">
                  <a:moveTo>
                    <a:pt x="23885" y="0"/>
                  </a:moveTo>
                  <a:lnTo>
                    <a:pt x="434" y="13543"/>
                  </a:lnTo>
                  <a:cubicBezTo>
                    <a:pt x="168" y="13710"/>
                    <a:pt x="1" y="13977"/>
                    <a:pt x="1" y="14310"/>
                  </a:cubicBezTo>
                  <a:lnTo>
                    <a:pt x="1" y="15811"/>
                  </a:lnTo>
                  <a:cubicBezTo>
                    <a:pt x="1" y="16033"/>
                    <a:pt x="110" y="16163"/>
                    <a:pt x="260" y="16163"/>
                  </a:cubicBezTo>
                  <a:cubicBezTo>
                    <a:pt x="314" y="16163"/>
                    <a:pt x="373" y="16147"/>
                    <a:pt x="434" y="16112"/>
                  </a:cubicBezTo>
                  <a:lnTo>
                    <a:pt x="23885" y="260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976;p38">
              <a:extLst>
                <a:ext uri="{FF2B5EF4-FFF2-40B4-BE49-F238E27FC236}">
                  <a16:creationId xmlns:a16="http://schemas.microsoft.com/office/drawing/2014/main" id="{65F2512A-48DD-434B-831F-54CAE02B9A04}"/>
                </a:ext>
              </a:extLst>
            </p:cNvPr>
            <p:cNvSpPr/>
            <p:nvPr/>
          </p:nvSpPr>
          <p:spPr>
            <a:xfrm>
              <a:off x="4324925" y="1714700"/>
              <a:ext cx="74250" cy="102900"/>
            </a:xfrm>
            <a:custGeom>
              <a:avLst/>
              <a:gdLst/>
              <a:ahLst/>
              <a:cxnLst/>
              <a:rect l="l" t="t" r="r" b="b"/>
              <a:pathLst>
                <a:path w="2970" h="4116" extrusionOk="0">
                  <a:moveTo>
                    <a:pt x="2718" y="0"/>
                  </a:moveTo>
                  <a:cubicBezTo>
                    <a:pt x="2651" y="0"/>
                    <a:pt x="2577" y="26"/>
                    <a:pt x="2502" y="79"/>
                  </a:cubicBezTo>
                  <a:lnTo>
                    <a:pt x="1" y="1514"/>
                  </a:lnTo>
                  <a:lnTo>
                    <a:pt x="1" y="4116"/>
                  </a:lnTo>
                  <a:lnTo>
                    <a:pt x="2502" y="2648"/>
                  </a:lnTo>
                  <a:cubicBezTo>
                    <a:pt x="2736" y="2481"/>
                    <a:pt x="2969" y="2147"/>
                    <a:pt x="2969" y="1814"/>
                  </a:cubicBezTo>
                  <a:lnTo>
                    <a:pt x="2969" y="346"/>
                  </a:lnTo>
                  <a:cubicBezTo>
                    <a:pt x="2969" y="119"/>
                    <a:pt x="2861" y="0"/>
                    <a:pt x="27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977;p38">
              <a:extLst>
                <a:ext uri="{FF2B5EF4-FFF2-40B4-BE49-F238E27FC236}">
                  <a16:creationId xmlns:a16="http://schemas.microsoft.com/office/drawing/2014/main" id="{6E1554BD-505E-4BC5-A2A9-E351468DE009}"/>
                </a:ext>
              </a:extLst>
            </p:cNvPr>
            <p:cNvSpPr/>
            <p:nvPr/>
          </p:nvSpPr>
          <p:spPr>
            <a:xfrm>
              <a:off x="4345775" y="1739750"/>
              <a:ext cx="39225" cy="47825"/>
            </a:xfrm>
            <a:custGeom>
              <a:avLst/>
              <a:gdLst/>
              <a:ahLst/>
              <a:cxnLst/>
              <a:rect l="l" t="t" r="r" b="b"/>
              <a:pathLst>
                <a:path w="1569" h="1913" extrusionOk="0">
                  <a:moveTo>
                    <a:pt x="801" y="245"/>
                  </a:moveTo>
                  <a:cubicBezTo>
                    <a:pt x="834" y="245"/>
                    <a:pt x="834" y="245"/>
                    <a:pt x="868" y="278"/>
                  </a:cubicBezTo>
                  <a:cubicBezTo>
                    <a:pt x="1001" y="412"/>
                    <a:pt x="1035" y="512"/>
                    <a:pt x="1035" y="678"/>
                  </a:cubicBezTo>
                  <a:cubicBezTo>
                    <a:pt x="1035" y="1079"/>
                    <a:pt x="868" y="1412"/>
                    <a:pt x="568" y="1646"/>
                  </a:cubicBezTo>
                  <a:cubicBezTo>
                    <a:pt x="534" y="1679"/>
                    <a:pt x="467" y="1679"/>
                    <a:pt x="367" y="1679"/>
                  </a:cubicBezTo>
                  <a:cubicBezTo>
                    <a:pt x="234" y="1546"/>
                    <a:pt x="201" y="1446"/>
                    <a:pt x="201" y="1279"/>
                  </a:cubicBezTo>
                  <a:cubicBezTo>
                    <a:pt x="201" y="879"/>
                    <a:pt x="367" y="512"/>
                    <a:pt x="668" y="278"/>
                  </a:cubicBezTo>
                  <a:cubicBezTo>
                    <a:pt x="701" y="245"/>
                    <a:pt x="734" y="245"/>
                    <a:pt x="801" y="245"/>
                  </a:cubicBezTo>
                  <a:close/>
                  <a:moveTo>
                    <a:pt x="823" y="1"/>
                  </a:moveTo>
                  <a:cubicBezTo>
                    <a:pt x="735" y="1"/>
                    <a:pt x="646" y="33"/>
                    <a:pt x="568" y="111"/>
                  </a:cubicBezTo>
                  <a:cubicBezTo>
                    <a:pt x="201" y="378"/>
                    <a:pt x="0" y="812"/>
                    <a:pt x="34" y="1279"/>
                  </a:cubicBezTo>
                  <a:cubicBezTo>
                    <a:pt x="0" y="1512"/>
                    <a:pt x="134" y="1713"/>
                    <a:pt x="301" y="1846"/>
                  </a:cubicBezTo>
                  <a:cubicBezTo>
                    <a:pt x="334" y="1913"/>
                    <a:pt x="401" y="1913"/>
                    <a:pt x="467" y="1913"/>
                  </a:cubicBezTo>
                  <a:cubicBezTo>
                    <a:pt x="534" y="1913"/>
                    <a:pt x="634" y="1846"/>
                    <a:pt x="668" y="1813"/>
                  </a:cubicBezTo>
                  <a:cubicBezTo>
                    <a:pt x="868" y="1646"/>
                    <a:pt x="1035" y="1446"/>
                    <a:pt x="1135" y="1179"/>
                  </a:cubicBezTo>
                  <a:lnTo>
                    <a:pt x="1401" y="1279"/>
                  </a:lnTo>
                  <a:lnTo>
                    <a:pt x="1468" y="1279"/>
                  </a:lnTo>
                  <a:cubicBezTo>
                    <a:pt x="1502" y="1279"/>
                    <a:pt x="1568" y="1246"/>
                    <a:pt x="1568" y="1179"/>
                  </a:cubicBezTo>
                  <a:cubicBezTo>
                    <a:pt x="1568" y="1145"/>
                    <a:pt x="1535" y="1112"/>
                    <a:pt x="1502" y="1112"/>
                  </a:cubicBezTo>
                  <a:lnTo>
                    <a:pt x="1201" y="1012"/>
                  </a:lnTo>
                  <a:cubicBezTo>
                    <a:pt x="1235" y="879"/>
                    <a:pt x="1235" y="779"/>
                    <a:pt x="1235" y="645"/>
                  </a:cubicBezTo>
                  <a:cubicBezTo>
                    <a:pt x="1301" y="412"/>
                    <a:pt x="1168" y="178"/>
                    <a:pt x="1001" y="45"/>
                  </a:cubicBezTo>
                  <a:cubicBezTo>
                    <a:pt x="946" y="17"/>
                    <a:pt x="885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978;p38">
              <a:extLst>
                <a:ext uri="{FF2B5EF4-FFF2-40B4-BE49-F238E27FC236}">
                  <a16:creationId xmlns:a16="http://schemas.microsoft.com/office/drawing/2014/main" id="{FD4C83A3-1592-4DC5-8CC9-FC8F8CBF54C3}"/>
                </a:ext>
              </a:extLst>
            </p:cNvPr>
            <p:cNvSpPr/>
            <p:nvPr/>
          </p:nvSpPr>
          <p:spPr>
            <a:xfrm>
              <a:off x="2494450" y="1501350"/>
              <a:ext cx="1943925" cy="1231900"/>
            </a:xfrm>
            <a:custGeom>
              <a:avLst/>
              <a:gdLst/>
              <a:ahLst/>
              <a:cxnLst/>
              <a:rect l="l" t="t" r="r" b="b"/>
              <a:pathLst>
                <a:path w="77757" h="49276" extrusionOk="0">
                  <a:moveTo>
                    <a:pt x="75255" y="0"/>
                  </a:moveTo>
                  <a:cubicBezTo>
                    <a:pt x="75032" y="0"/>
                    <a:pt x="74810" y="60"/>
                    <a:pt x="74621" y="174"/>
                  </a:cubicBezTo>
                  <a:lnTo>
                    <a:pt x="1568" y="42337"/>
                  </a:lnTo>
                  <a:cubicBezTo>
                    <a:pt x="634" y="42971"/>
                    <a:pt x="34" y="43972"/>
                    <a:pt x="1" y="45073"/>
                  </a:cubicBezTo>
                  <a:lnTo>
                    <a:pt x="1" y="48408"/>
                  </a:lnTo>
                  <a:lnTo>
                    <a:pt x="1502" y="49276"/>
                  </a:lnTo>
                  <a:lnTo>
                    <a:pt x="77723" y="5311"/>
                  </a:lnTo>
                  <a:lnTo>
                    <a:pt x="77723" y="1975"/>
                  </a:lnTo>
                  <a:cubicBezTo>
                    <a:pt x="77756" y="1542"/>
                    <a:pt x="77589" y="1175"/>
                    <a:pt x="77256" y="908"/>
                  </a:cubicBezTo>
                  <a:cubicBezTo>
                    <a:pt x="76956" y="808"/>
                    <a:pt x="75988" y="274"/>
                    <a:pt x="75755" y="107"/>
                  </a:cubicBezTo>
                  <a:cubicBezTo>
                    <a:pt x="75596" y="35"/>
                    <a:pt x="75425" y="0"/>
                    <a:pt x="75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979;p38">
              <a:extLst>
                <a:ext uri="{FF2B5EF4-FFF2-40B4-BE49-F238E27FC236}">
                  <a16:creationId xmlns:a16="http://schemas.microsoft.com/office/drawing/2014/main" id="{535A3BBF-3A08-4530-AECC-1B420737C4E1}"/>
                </a:ext>
              </a:extLst>
            </p:cNvPr>
            <p:cNvSpPr/>
            <p:nvPr/>
          </p:nvSpPr>
          <p:spPr>
            <a:xfrm>
              <a:off x="2531975" y="1522150"/>
              <a:ext cx="1904725" cy="1211950"/>
            </a:xfrm>
            <a:custGeom>
              <a:avLst/>
              <a:gdLst/>
              <a:ahLst/>
              <a:cxnLst/>
              <a:rect l="l" t="t" r="r" b="b"/>
              <a:pathLst>
                <a:path w="76189" h="48478" extrusionOk="0">
                  <a:moveTo>
                    <a:pt x="75279" y="1"/>
                  </a:moveTo>
                  <a:cubicBezTo>
                    <a:pt x="75069" y="1"/>
                    <a:pt x="74833" y="67"/>
                    <a:pt x="74587" y="209"/>
                  </a:cubicBezTo>
                  <a:lnTo>
                    <a:pt x="1568" y="42373"/>
                  </a:lnTo>
                  <a:cubicBezTo>
                    <a:pt x="668" y="43007"/>
                    <a:pt x="34" y="44007"/>
                    <a:pt x="1" y="45141"/>
                  </a:cubicBezTo>
                  <a:lnTo>
                    <a:pt x="1" y="48477"/>
                  </a:lnTo>
                  <a:lnTo>
                    <a:pt x="76188" y="4479"/>
                  </a:lnTo>
                  <a:lnTo>
                    <a:pt x="76188" y="1143"/>
                  </a:lnTo>
                  <a:cubicBezTo>
                    <a:pt x="76188" y="426"/>
                    <a:pt x="75812" y="1"/>
                    <a:pt x="752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980;p38">
              <a:extLst>
                <a:ext uri="{FF2B5EF4-FFF2-40B4-BE49-F238E27FC236}">
                  <a16:creationId xmlns:a16="http://schemas.microsoft.com/office/drawing/2014/main" id="{34DD4DB7-0AC6-4B2D-9122-27B068921DB2}"/>
                </a:ext>
              </a:extLst>
            </p:cNvPr>
            <p:cNvSpPr/>
            <p:nvPr/>
          </p:nvSpPr>
          <p:spPr>
            <a:xfrm>
              <a:off x="2506125" y="1500375"/>
              <a:ext cx="1919725" cy="1111125"/>
            </a:xfrm>
            <a:custGeom>
              <a:avLst/>
              <a:gdLst/>
              <a:ahLst/>
              <a:cxnLst/>
              <a:rect l="l" t="t" r="r" b="b"/>
              <a:pathLst>
                <a:path w="76789" h="44445" extrusionOk="0">
                  <a:moveTo>
                    <a:pt x="74757" y="1"/>
                  </a:moveTo>
                  <a:cubicBezTo>
                    <a:pt x="74533" y="1"/>
                    <a:pt x="74310" y="80"/>
                    <a:pt x="74120" y="213"/>
                  </a:cubicBezTo>
                  <a:lnTo>
                    <a:pt x="1101" y="42376"/>
                  </a:lnTo>
                  <a:cubicBezTo>
                    <a:pt x="668" y="42677"/>
                    <a:pt x="234" y="43077"/>
                    <a:pt x="1" y="43577"/>
                  </a:cubicBezTo>
                  <a:lnTo>
                    <a:pt x="1502" y="44445"/>
                  </a:lnTo>
                  <a:cubicBezTo>
                    <a:pt x="1735" y="43944"/>
                    <a:pt x="2169" y="43544"/>
                    <a:pt x="2602" y="43244"/>
                  </a:cubicBezTo>
                  <a:lnTo>
                    <a:pt x="75621" y="1080"/>
                  </a:lnTo>
                  <a:cubicBezTo>
                    <a:pt x="75802" y="954"/>
                    <a:pt x="76022" y="896"/>
                    <a:pt x="76244" y="896"/>
                  </a:cubicBezTo>
                  <a:cubicBezTo>
                    <a:pt x="76432" y="896"/>
                    <a:pt x="76621" y="937"/>
                    <a:pt x="76789" y="1014"/>
                  </a:cubicBezTo>
                  <a:cubicBezTo>
                    <a:pt x="76489" y="847"/>
                    <a:pt x="75521" y="313"/>
                    <a:pt x="75254" y="146"/>
                  </a:cubicBezTo>
                  <a:cubicBezTo>
                    <a:pt x="75097" y="46"/>
                    <a:pt x="74926" y="1"/>
                    <a:pt x="747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981;p38">
              <a:extLst>
                <a:ext uri="{FF2B5EF4-FFF2-40B4-BE49-F238E27FC236}">
                  <a16:creationId xmlns:a16="http://schemas.microsoft.com/office/drawing/2014/main" id="{2A329C3B-7834-4ED5-9A70-DDDA3BF58168}"/>
                </a:ext>
              </a:extLst>
            </p:cNvPr>
            <p:cNvSpPr/>
            <p:nvPr/>
          </p:nvSpPr>
          <p:spPr>
            <a:xfrm>
              <a:off x="4194825" y="1674875"/>
              <a:ext cx="37550" cy="48150"/>
            </a:xfrm>
            <a:custGeom>
              <a:avLst/>
              <a:gdLst/>
              <a:ahLst/>
              <a:cxnLst/>
              <a:rect l="l" t="t" r="r" b="b"/>
              <a:pathLst>
                <a:path w="1502" h="1926" extrusionOk="0">
                  <a:moveTo>
                    <a:pt x="1091" y="1"/>
                  </a:moveTo>
                  <a:cubicBezTo>
                    <a:pt x="985" y="1"/>
                    <a:pt x="864" y="35"/>
                    <a:pt x="735" y="105"/>
                  </a:cubicBezTo>
                  <a:cubicBezTo>
                    <a:pt x="268" y="405"/>
                    <a:pt x="34" y="872"/>
                    <a:pt x="1" y="1405"/>
                  </a:cubicBezTo>
                  <a:cubicBezTo>
                    <a:pt x="1" y="1730"/>
                    <a:pt x="162" y="1925"/>
                    <a:pt x="394" y="1925"/>
                  </a:cubicBezTo>
                  <a:cubicBezTo>
                    <a:pt x="496" y="1925"/>
                    <a:pt x="612" y="1887"/>
                    <a:pt x="735" y="1806"/>
                  </a:cubicBezTo>
                  <a:cubicBezTo>
                    <a:pt x="1202" y="1539"/>
                    <a:pt x="1435" y="1072"/>
                    <a:pt x="1502" y="538"/>
                  </a:cubicBezTo>
                  <a:cubicBezTo>
                    <a:pt x="1502" y="188"/>
                    <a:pt x="1338" y="1"/>
                    <a:pt x="109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982;p38">
              <a:extLst>
                <a:ext uri="{FF2B5EF4-FFF2-40B4-BE49-F238E27FC236}">
                  <a16:creationId xmlns:a16="http://schemas.microsoft.com/office/drawing/2014/main" id="{13FFD856-9830-48B5-A999-89714DDA4396}"/>
                </a:ext>
              </a:extLst>
            </p:cNvPr>
            <p:cNvSpPr/>
            <p:nvPr/>
          </p:nvSpPr>
          <p:spPr>
            <a:xfrm>
              <a:off x="4259050" y="1637025"/>
              <a:ext cx="37550" cy="47625"/>
            </a:xfrm>
            <a:custGeom>
              <a:avLst/>
              <a:gdLst/>
              <a:ahLst/>
              <a:cxnLst/>
              <a:rect l="l" t="t" r="r" b="b"/>
              <a:pathLst>
                <a:path w="1502" h="1905" extrusionOk="0">
                  <a:moveTo>
                    <a:pt x="1082" y="1"/>
                  </a:moveTo>
                  <a:cubicBezTo>
                    <a:pt x="986" y="1"/>
                    <a:pt x="880" y="28"/>
                    <a:pt x="768" y="84"/>
                  </a:cubicBezTo>
                  <a:cubicBezTo>
                    <a:pt x="301" y="384"/>
                    <a:pt x="34" y="851"/>
                    <a:pt x="0" y="1385"/>
                  </a:cubicBezTo>
                  <a:cubicBezTo>
                    <a:pt x="0" y="1709"/>
                    <a:pt x="161" y="1905"/>
                    <a:pt x="405" y="1905"/>
                  </a:cubicBezTo>
                  <a:cubicBezTo>
                    <a:pt x="512" y="1905"/>
                    <a:pt x="635" y="1867"/>
                    <a:pt x="768" y="1785"/>
                  </a:cubicBezTo>
                  <a:cubicBezTo>
                    <a:pt x="1201" y="1518"/>
                    <a:pt x="1468" y="1051"/>
                    <a:pt x="1501" y="518"/>
                  </a:cubicBezTo>
                  <a:cubicBezTo>
                    <a:pt x="1501" y="181"/>
                    <a:pt x="1328" y="1"/>
                    <a:pt x="1082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983;p38">
              <a:extLst>
                <a:ext uri="{FF2B5EF4-FFF2-40B4-BE49-F238E27FC236}">
                  <a16:creationId xmlns:a16="http://schemas.microsoft.com/office/drawing/2014/main" id="{2A4268EC-0CB1-4849-B404-14DF45592E03}"/>
                </a:ext>
              </a:extLst>
            </p:cNvPr>
            <p:cNvSpPr/>
            <p:nvPr/>
          </p:nvSpPr>
          <p:spPr>
            <a:xfrm>
              <a:off x="4324925" y="1599500"/>
              <a:ext cx="37550" cy="47625"/>
            </a:xfrm>
            <a:custGeom>
              <a:avLst/>
              <a:gdLst/>
              <a:ahLst/>
              <a:cxnLst/>
              <a:rect l="l" t="t" r="r" b="b"/>
              <a:pathLst>
                <a:path w="1502" h="1905" extrusionOk="0">
                  <a:moveTo>
                    <a:pt x="1070" y="1"/>
                  </a:moveTo>
                  <a:cubicBezTo>
                    <a:pt x="969" y="1"/>
                    <a:pt x="856" y="28"/>
                    <a:pt x="734" y="84"/>
                  </a:cubicBezTo>
                  <a:cubicBezTo>
                    <a:pt x="267" y="384"/>
                    <a:pt x="34" y="851"/>
                    <a:pt x="1" y="1385"/>
                  </a:cubicBezTo>
                  <a:cubicBezTo>
                    <a:pt x="1" y="1709"/>
                    <a:pt x="161" y="1905"/>
                    <a:pt x="394" y="1905"/>
                  </a:cubicBezTo>
                  <a:cubicBezTo>
                    <a:pt x="496" y="1905"/>
                    <a:pt x="612" y="1867"/>
                    <a:pt x="734" y="1785"/>
                  </a:cubicBezTo>
                  <a:cubicBezTo>
                    <a:pt x="1201" y="1518"/>
                    <a:pt x="1468" y="1051"/>
                    <a:pt x="1502" y="518"/>
                  </a:cubicBezTo>
                  <a:cubicBezTo>
                    <a:pt x="1502" y="181"/>
                    <a:pt x="1329" y="1"/>
                    <a:pt x="1070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984;p38">
              <a:extLst>
                <a:ext uri="{FF2B5EF4-FFF2-40B4-BE49-F238E27FC236}">
                  <a16:creationId xmlns:a16="http://schemas.microsoft.com/office/drawing/2014/main" id="{E53EE788-889C-4DED-9477-F1DF675EA20C}"/>
                </a:ext>
              </a:extLst>
            </p:cNvPr>
            <p:cNvSpPr/>
            <p:nvPr/>
          </p:nvSpPr>
          <p:spPr>
            <a:xfrm>
              <a:off x="2531975" y="2690700"/>
              <a:ext cx="372800" cy="1664925"/>
            </a:xfrm>
            <a:custGeom>
              <a:avLst/>
              <a:gdLst/>
              <a:ahLst/>
              <a:cxnLst/>
              <a:rect l="l" t="t" r="r" b="b"/>
              <a:pathLst>
                <a:path w="14912" h="66597" extrusionOk="0">
                  <a:moveTo>
                    <a:pt x="14911" y="1"/>
                  </a:moveTo>
                  <a:lnTo>
                    <a:pt x="1" y="8640"/>
                  </a:lnTo>
                  <a:lnTo>
                    <a:pt x="1" y="65481"/>
                  </a:lnTo>
                  <a:cubicBezTo>
                    <a:pt x="1" y="66189"/>
                    <a:pt x="352" y="66597"/>
                    <a:pt x="865" y="66597"/>
                  </a:cubicBezTo>
                  <a:cubicBezTo>
                    <a:pt x="1076" y="66597"/>
                    <a:pt x="1315" y="66528"/>
                    <a:pt x="1568" y="66381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985;p38">
              <a:extLst>
                <a:ext uri="{FF2B5EF4-FFF2-40B4-BE49-F238E27FC236}">
                  <a16:creationId xmlns:a16="http://schemas.microsoft.com/office/drawing/2014/main" id="{0AFFA000-20DA-4609-8780-5BB2CDAF1812}"/>
                </a:ext>
              </a:extLst>
            </p:cNvPr>
            <p:cNvSpPr/>
            <p:nvPr/>
          </p:nvSpPr>
          <p:spPr>
            <a:xfrm>
              <a:off x="2531975" y="2690700"/>
              <a:ext cx="372800" cy="1665375"/>
            </a:xfrm>
            <a:custGeom>
              <a:avLst/>
              <a:gdLst/>
              <a:ahLst/>
              <a:cxnLst/>
              <a:rect l="l" t="t" r="r" b="b"/>
              <a:pathLst>
                <a:path w="14912" h="66615" extrusionOk="0">
                  <a:moveTo>
                    <a:pt x="14544" y="634"/>
                  </a:moveTo>
                  <a:lnTo>
                    <a:pt x="14544" y="58476"/>
                  </a:lnTo>
                  <a:lnTo>
                    <a:pt x="1368" y="66048"/>
                  </a:lnTo>
                  <a:cubicBezTo>
                    <a:pt x="1202" y="66148"/>
                    <a:pt x="1035" y="66215"/>
                    <a:pt x="835" y="66215"/>
                  </a:cubicBezTo>
                  <a:cubicBezTo>
                    <a:pt x="368" y="66215"/>
                    <a:pt x="334" y="65681"/>
                    <a:pt x="334" y="65447"/>
                  </a:cubicBezTo>
                  <a:lnTo>
                    <a:pt x="334" y="8840"/>
                  </a:lnTo>
                  <a:lnTo>
                    <a:pt x="14544" y="634"/>
                  </a:lnTo>
                  <a:close/>
                  <a:moveTo>
                    <a:pt x="14911" y="1"/>
                  </a:moveTo>
                  <a:lnTo>
                    <a:pt x="1" y="8640"/>
                  </a:lnTo>
                  <a:lnTo>
                    <a:pt x="1" y="65481"/>
                  </a:lnTo>
                  <a:cubicBezTo>
                    <a:pt x="1" y="66181"/>
                    <a:pt x="368" y="66615"/>
                    <a:pt x="868" y="66615"/>
                  </a:cubicBezTo>
                  <a:cubicBezTo>
                    <a:pt x="1101" y="66615"/>
                    <a:pt x="1368" y="66515"/>
                    <a:pt x="1568" y="66381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986;p38">
              <a:extLst>
                <a:ext uri="{FF2B5EF4-FFF2-40B4-BE49-F238E27FC236}">
                  <a16:creationId xmlns:a16="http://schemas.microsoft.com/office/drawing/2014/main" id="{0C921A1C-1198-4013-9CBB-EE812C7B2049}"/>
                </a:ext>
              </a:extLst>
            </p:cNvPr>
            <p:cNvSpPr/>
            <p:nvPr/>
          </p:nvSpPr>
          <p:spPr>
            <a:xfrm>
              <a:off x="2602025" y="2913925"/>
              <a:ext cx="233525" cy="220550"/>
            </a:xfrm>
            <a:custGeom>
              <a:avLst/>
              <a:gdLst/>
              <a:ahLst/>
              <a:cxnLst/>
              <a:rect l="l" t="t" r="r" b="b"/>
              <a:pathLst>
                <a:path w="9341" h="8822" extrusionOk="0">
                  <a:moveTo>
                    <a:pt x="8784" y="0"/>
                  </a:moveTo>
                  <a:cubicBezTo>
                    <a:pt x="8649" y="0"/>
                    <a:pt x="8497" y="46"/>
                    <a:pt x="8340" y="145"/>
                  </a:cubicBezTo>
                  <a:lnTo>
                    <a:pt x="1001" y="4381"/>
                  </a:lnTo>
                  <a:cubicBezTo>
                    <a:pt x="401" y="4748"/>
                    <a:pt x="34" y="5382"/>
                    <a:pt x="1" y="6082"/>
                  </a:cubicBezTo>
                  <a:lnTo>
                    <a:pt x="1" y="8084"/>
                  </a:lnTo>
                  <a:cubicBezTo>
                    <a:pt x="1" y="8539"/>
                    <a:pt x="224" y="8822"/>
                    <a:pt x="560" y="8822"/>
                  </a:cubicBezTo>
                  <a:cubicBezTo>
                    <a:pt x="692" y="8822"/>
                    <a:pt x="841" y="8778"/>
                    <a:pt x="1001" y="8684"/>
                  </a:cubicBezTo>
                  <a:lnTo>
                    <a:pt x="8340" y="4414"/>
                  </a:lnTo>
                  <a:cubicBezTo>
                    <a:pt x="8907" y="4048"/>
                    <a:pt x="9274" y="3414"/>
                    <a:pt x="9341" y="2713"/>
                  </a:cubicBezTo>
                  <a:lnTo>
                    <a:pt x="9341" y="712"/>
                  </a:lnTo>
                  <a:cubicBezTo>
                    <a:pt x="9341" y="265"/>
                    <a:pt x="9108" y="0"/>
                    <a:pt x="8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987;p38">
              <a:extLst>
                <a:ext uri="{FF2B5EF4-FFF2-40B4-BE49-F238E27FC236}">
                  <a16:creationId xmlns:a16="http://schemas.microsoft.com/office/drawing/2014/main" id="{44993F9B-47E8-4A1D-B110-E7658F4D1E0C}"/>
                </a:ext>
              </a:extLst>
            </p:cNvPr>
            <p:cNvSpPr/>
            <p:nvPr/>
          </p:nvSpPr>
          <p:spPr>
            <a:xfrm>
              <a:off x="2602025" y="3129250"/>
              <a:ext cx="233525" cy="221225"/>
            </a:xfrm>
            <a:custGeom>
              <a:avLst/>
              <a:gdLst/>
              <a:ahLst/>
              <a:cxnLst/>
              <a:rect l="l" t="t" r="r" b="b"/>
              <a:pathLst>
                <a:path w="9341" h="8849" extrusionOk="0">
                  <a:moveTo>
                    <a:pt x="8767" y="0"/>
                  </a:moveTo>
                  <a:cubicBezTo>
                    <a:pt x="8636" y="0"/>
                    <a:pt x="8490" y="44"/>
                    <a:pt x="8340" y="138"/>
                  </a:cubicBezTo>
                  <a:lnTo>
                    <a:pt x="1001" y="4408"/>
                  </a:lnTo>
                  <a:cubicBezTo>
                    <a:pt x="401" y="4775"/>
                    <a:pt x="34" y="5408"/>
                    <a:pt x="1" y="6109"/>
                  </a:cubicBezTo>
                  <a:lnTo>
                    <a:pt x="1" y="8110"/>
                  </a:lnTo>
                  <a:cubicBezTo>
                    <a:pt x="1" y="8565"/>
                    <a:pt x="224" y="8848"/>
                    <a:pt x="560" y="8848"/>
                  </a:cubicBezTo>
                  <a:cubicBezTo>
                    <a:pt x="692" y="8848"/>
                    <a:pt x="841" y="8805"/>
                    <a:pt x="1001" y="8711"/>
                  </a:cubicBezTo>
                  <a:lnTo>
                    <a:pt x="8340" y="4441"/>
                  </a:lnTo>
                  <a:cubicBezTo>
                    <a:pt x="8907" y="4074"/>
                    <a:pt x="9274" y="3440"/>
                    <a:pt x="9341" y="2740"/>
                  </a:cubicBezTo>
                  <a:lnTo>
                    <a:pt x="9341" y="738"/>
                  </a:lnTo>
                  <a:cubicBezTo>
                    <a:pt x="9341" y="283"/>
                    <a:pt x="9100" y="0"/>
                    <a:pt x="8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988;p38">
              <a:extLst>
                <a:ext uri="{FF2B5EF4-FFF2-40B4-BE49-F238E27FC236}">
                  <a16:creationId xmlns:a16="http://schemas.microsoft.com/office/drawing/2014/main" id="{D4BD1A2C-9359-46BD-B8C1-A8840BBABA24}"/>
                </a:ext>
              </a:extLst>
            </p:cNvPr>
            <p:cNvSpPr/>
            <p:nvPr/>
          </p:nvSpPr>
          <p:spPr>
            <a:xfrm>
              <a:off x="2602025" y="3345225"/>
              <a:ext cx="233525" cy="222075"/>
            </a:xfrm>
            <a:custGeom>
              <a:avLst/>
              <a:gdLst/>
              <a:ahLst/>
              <a:cxnLst/>
              <a:rect l="l" t="t" r="r" b="b"/>
              <a:pathLst>
                <a:path w="9341" h="8883" extrusionOk="0">
                  <a:moveTo>
                    <a:pt x="8767" y="1"/>
                  </a:moveTo>
                  <a:cubicBezTo>
                    <a:pt x="8636" y="1"/>
                    <a:pt x="8490" y="44"/>
                    <a:pt x="8340" y="138"/>
                  </a:cubicBezTo>
                  <a:lnTo>
                    <a:pt x="1001" y="4408"/>
                  </a:lnTo>
                  <a:cubicBezTo>
                    <a:pt x="401" y="4775"/>
                    <a:pt x="34" y="5442"/>
                    <a:pt x="1" y="6143"/>
                  </a:cubicBezTo>
                  <a:lnTo>
                    <a:pt x="1" y="8144"/>
                  </a:lnTo>
                  <a:cubicBezTo>
                    <a:pt x="1" y="8599"/>
                    <a:pt x="224" y="8882"/>
                    <a:pt x="560" y="8882"/>
                  </a:cubicBezTo>
                  <a:cubicBezTo>
                    <a:pt x="692" y="8882"/>
                    <a:pt x="841" y="8839"/>
                    <a:pt x="1001" y="8745"/>
                  </a:cubicBezTo>
                  <a:lnTo>
                    <a:pt x="8340" y="4441"/>
                  </a:lnTo>
                  <a:cubicBezTo>
                    <a:pt x="8907" y="4075"/>
                    <a:pt x="9274" y="3441"/>
                    <a:pt x="9341" y="2740"/>
                  </a:cubicBezTo>
                  <a:lnTo>
                    <a:pt x="9341" y="739"/>
                  </a:lnTo>
                  <a:cubicBezTo>
                    <a:pt x="9341" y="284"/>
                    <a:pt x="9100" y="1"/>
                    <a:pt x="8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989;p38">
              <a:extLst>
                <a:ext uri="{FF2B5EF4-FFF2-40B4-BE49-F238E27FC236}">
                  <a16:creationId xmlns:a16="http://schemas.microsoft.com/office/drawing/2014/main" id="{4D7E7C93-4E23-4C0B-B2F3-045C2692D027}"/>
                </a:ext>
              </a:extLst>
            </p:cNvPr>
            <p:cNvSpPr/>
            <p:nvPr/>
          </p:nvSpPr>
          <p:spPr>
            <a:xfrm>
              <a:off x="2764650" y="2951450"/>
              <a:ext cx="50050" cy="65450"/>
            </a:xfrm>
            <a:custGeom>
              <a:avLst/>
              <a:gdLst/>
              <a:ahLst/>
              <a:cxnLst/>
              <a:rect l="l" t="t" r="r" b="b"/>
              <a:pathLst>
                <a:path w="2002" h="2618" extrusionOk="0">
                  <a:moveTo>
                    <a:pt x="1445" y="0"/>
                  </a:moveTo>
                  <a:cubicBezTo>
                    <a:pt x="1310" y="0"/>
                    <a:pt x="1158" y="47"/>
                    <a:pt x="1001" y="145"/>
                  </a:cubicBezTo>
                  <a:cubicBezTo>
                    <a:pt x="367" y="545"/>
                    <a:pt x="0" y="1179"/>
                    <a:pt x="0" y="1879"/>
                  </a:cubicBezTo>
                  <a:cubicBezTo>
                    <a:pt x="0" y="2334"/>
                    <a:pt x="224" y="2618"/>
                    <a:pt x="560" y="2618"/>
                  </a:cubicBezTo>
                  <a:cubicBezTo>
                    <a:pt x="692" y="2618"/>
                    <a:pt x="841" y="2574"/>
                    <a:pt x="1001" y="2480"/>
                  </a:cubicBezTo>
                  <a:cubicBezTo>
                    <a:pt x="1568" y="2080"/>
                    <a:pt x="1935" y="1412"/>
                    <a:pt x="2002" y="712"/>
                  </a:cubicBezTo>
                  <a:cubicBezTo>
                    <a:pt x="2002" y="265"/>
                    <a:pt x="1769" y="0"/>
                    <a:pt x="1445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990;p38">
              <a:extLst>
                <a:ext uri="{FF2B5EF4-FFF2-40B4-BE49-F238E27FC236}">
                  <a16:creationId xmlns:a16="http://schemas.microsoft.com/office/drawing/2014/main" id="{BA2E0B82-70A4-422A-B190-59EFE6A4AD93}"/>
                </a:ext>
              </a:extLst>
            </p:cNvPr>
            <p:cNvSpPr/>
            <p:nvPr/>
          </p:nvSpPr>
          <p:spPr>
            <a:xfrm>
              <a:off x="2762975" y="3161550"/>
              <a:ext cx="50900" cy="75525"/>
            </a:xfrm>
            <a:custGeom>
              <a:avLst/>
              <a:gdLst/>
              <a:ahLst/>
              <a:cxnLst/>
              <a:rect l="l" t="t" r="r" b="b"/>
              <a:pathLst>
                <a:path w="2036" h="3021" extrusionOk="0">
                  <a:moveTo>
                    <a:pt x="1799" y="1"/>
                  </a:moveTo>
                  <a:cubicBezTo>
                    <a:pt x="1732" y="1"/>
                    <a:pt x="1653" y="27"/>
                    <a:pt x="1568" y="80"/>
                  </a:cubicBezTo>
                  <a:lnTo>
                    <a:pt x="301" y="781"/>
                  </a:lnTo>
                  <a:cubicBezTo>
                    <a:pt x="134" y="914"/>
                    <a:pt x="67" y="1081"/>
                    <a:pt x="1" y="1248"/>
                  </a:cubicBezTo>
                  <a:lnTo>
                    <a:pt x="1" y="2649"/>
                  </a:lnTo>
                  <a:cubicBezTo>
                    <a:pt x="1" y="2885"/>
                    <a:pt x="134" y="3021"/>
                    <a:pt x="295" y="3021"/>
                  </a:cubicBezTo>
                  <a:cubicBezTo>
                    <a:pt x="362" y="3021"/>
                    <a:pt x="433" y="2998"/>
                    <a:pt x="501" y="2949"/>
                  </a:cubicBezTo>
                  <a:lnTo>
                    <a:pt x="1769" y="2248"/>
                  </a:lnTo>
                  <a:cubicBezTo>
                    <a:pt x="1935" y="2148"/>
                    <a:pt x="2035" y="1981"/>
                    <a:pt x="2035" y="1781"/>
                  </a:cubicBezTo>
                  <a:lnTo>
                    <a:pt x="2035" y="347"/>
                  </a:lnTo>
                  <a:cubicBezTo>
                    <a:pt x="2035" y="120"/>
                    <a:pt x="1943" y="1"/>
                    <a:pt x="1799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991;p38">
              <a:extLst>
                <a:ext uri="{FF2B5EF4-FFF2-40B4-BE49-F238E27FC236}">
                  <a16:creationId xmlns:a16="http://schemas.microsoft.com/office/drawing/2014/main" id="{F8D78753-C870-4695-9C36-6DD2BBDEF99C}"/>
                </a:ext>
              </a:extLst>
            </p:cNvPr>
            <p:cNvSpPr/>
            <p:nvPr/>
          </p:nvSpPr>
          <p:spPr>
            <a:xfrm>
              <a:off x="2759650" y="3379300"/>
              <a:ext cx="56025" cy="76075"/>
            </a:xfrm>
            <a:custGeom>
              <a:avLst/>
              <a:gdLst/>
              <a:ahLst/>
              <a:cxnLst/>
              <a:rect l="l" t="t" r="r" b="b"/>
              <a:pathLst>
                <a:path w="2241" h="3043" extrusionOk="0">
                  <a:moveTo>
                    <a:pt x="1229" y="0"/>
                  </a:moveTo>
                  <a:cubicBezTo>
                    <a:pt x="1133" y="0"/>
                    <a:pt x="1020" y="120"/>
                    <a:pt x="934" y="377"/>
                  </a:cubicBezTo>
                  <a:lnTo>
                    <a:pt x="734" y="977"/>
                  </a:lnTo>
                  <a:lnTo>
                    <a:pt x="300" y="1311"/>
                  </a:lnTo>
                  <a:cubicBezTo>
                    <a:pt x="67" y="1544"/>
                    <a:pt x="0" y="1778"/>
                    <a:pt x="167" y="1911"/>
                  </a:cubicBezTo>
                  <a:lnTo>
                    <a:pt x="501" y="2111"/>
                  </a:lnTo>
                  <a:lnTo>
                    <a:pt x="434" y="2745"/>
                  </a:lnTo>
                  <a:cubicBezTo>
                    <a:pt x="414" y="2939"/>
                    <a:pt x="463" y="3043"/>
                    <a:pt x="546" y="3043"/>
                  </a:cubicBezTo>
                  <a:cubicBezTo>
                    <a:pt x="606" y="3043"/>
                    <a:pt x="684" y="2990"/>
                    <a:pt x="767" y="2878"/>
                  </a:cubicBezTo>
                  <a:lnTo>
                    <a:pt x="1134" y="2378"/>
                  </a:lnTo>
                  <a:lnTo>
                    <a:pt x="1501" y="2411"/>
                  </a:lnTo>
                  <a:cubicBezTo>
                    <a:pt x="1768" y="2411"/>
                    <a:pt x="1902" y="2211"/>
                    <a:pt x="1868" y="1911"/>
                  </a:cubicBezTo>
                  <a:lnTo>
                    <a:pt x="1768" y="1377"/>
                  </a:lnTo>
                  <a:lnTo>
                    <a:pt x="2102" y="777"/>
                  </a:lnTo>
                  <a:cubicBezTo>
                    <a:pt x="2236" y="508"/>
                    <a:pt x="2241" y="348"/>
                    <a:pt x="2098" y="348"/>
                  </a:cubicBezTo>
                  <a:cubicBezTo>
                    <a:pt x="2063" y="348"/>
                    <a:pt x="2020" y="357"/>
                    <a:pt x="1968" y="377"/>
                  </a:cubicBezTo>
                  <a:lnTo>
                    <a:pt x="1568" y="543"/>
                  </a:lnTo>
                  <a:lnTo>
                    <a:pt x="1368" y="110"/>
                  </a:lnTo>
                  <a:cubicBezTo>
                    <a:pt x="1332" y="38"/>
                    <a:pt x="1283" y="0"/>
                    <a:pt x="12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992;p38">
              <a:extLst>
                <a:ext uri="{FF2B5EF4-FFF2-40B4-BE49-F238E27FC236}">
                  <a16:creationId xmlns:a16="http://schemas.microsoft.com/office/drawing/2014/main" id="{58CAE979-1AF4-4C1C-9DCA-7210C987AD6B}"/>
                </a:ext>
              </a:extLst>
            </p:cNvPr>
            <p:cNvSpPr/>
            <p:nvPr/>
          </p:nvSpPr>
          <p:spPr>
            <a:xfrm>
              <a:off x="3023175" y="2089275"/>
              <a:ext cx="1260925" cy="1116975"/>
            </a:xfrm>
            <a:custGeom>
              <a:avLst/>
              <a:gdLst/>
              <a:ahLst/>
              <a:cxnLst/>
              <a:rect l="l" t="t" r="r" b="b"/>
              <a:pathLst>
                <a:path w="50437" h="44679" extrusionOk="0">
                  <a:moveTo>
                    <a:pt x="49330" y="0"/>
                  </a:moveTo>
                  <a:cubicBezTo>
                    <a:pt x="49060" y="0"/>
                    <a:pt x="48756" y="89"/>
                    <a:pt x="48435" y="274"/>
                  </a:cubicBezTo>
                  <a:lnTo>
                    <a:pt x="2001" y="27060"/>
                  </a:lnTo>
                  <a:cubicBezTo>
                    <a:pt x="767" y="27860"/>
                    <a:pt x="67" y="29128"/>
                    <a:pt x="0" y="30562"/>
                  </a:cubicBezTo>
                  <a:lnTo>
                    <a:pt x="0" y="43238"/>
                  </a:lnTo>
                  <a:cubicBezTo>
                    <a:pt x="0" y="44159"/>
                    <a:pt x="452" y="44679"/>
                    <a:pt x="1106" y="44679"/>
                  </a:cubicBezTo>
                  <a:cubicBezTo>
                    <a:pt x="1376" y="44679"/>
                    <a:pt x="1680" y="44590"/>
                    <a:pt x="2001" y="44405"/>
                  </a:cubicBezTo>
                  <a:lnTo>
                    <a:pt x="48435" y="17553"/>
                  </a:lnTo>
                  <a:cubicBezTo>
                    <a:pt x="49602" y="16786"/>
                    <a:pt x="50369" y="15518"/>
                    <a:pt x="50436" y="14117"/>
                  </a:cubicBezTo>
                  <a:lnTo>
                    <a:pt x="50436" y="1441"/>
                  </a:lnTo>
                  <a:cubicBezTo>
                    <a:pt x="50436" y="520"/>
                    <a:pt x="49985" y="0"/>
                    <a:pt x="49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993;p38">
              <a:extLst>
                <a:ext uri="{FF2B5EF4-FFF2-40B4-BE49-F238E27FC236}">
                  <a16:creationId xmlns:a16="http://schemas.microsoft.com/office/drawing/2014/main" id="{8E20A643-FC64-4F68-8547-0BC25D4641B0}"/>
                </a:ext>
              </a:extLst>
            </p:cNvPr>
            <p:cNvSpPr/>
            <p:nvPr/>
          </p:nvSpPr>
          <p:spPr>
            <a:xfrm>
              <a:off x="3023175" y="2962275"/>
              <a:ext cx="747225" cy="474950"/>
            </a:xfrm>
            <a:custGeom>
              <a:avLst/>
              <a:gdLst/>
              <a:ahLst/>
              <a:cxnLst/>
              <a:rect l="l" t="t" r="r" b="b"/>
              <a:pathLst>
                <a:path w="29889" h="18998" extrusionOk="0">
                  <a:moveTo>
                    <a:pt x="29637" y="1"/>
                  </a:moveTo>
                  <a:cubicBezTo>
                    <a:pt x="29566" y="1"/>
                    <a:pt x="29482" y="27"/>
                    <a:pt x="29388" y="79"/>
                  </a:cubicBezTo>
                  <a:lnTo>
                    <a:pt x="500" y="16757"/>
                  </a:lnTo>
                  <a:cubicBezTo>
                    <a:pt x="200" y="16957"/>
                    <a:pt x="33" y="17291"/>
                    <a:pt x="0" y="17625"/>
                  </a:cubicBezTo>
                  <a:lnTo>
                    <a:pt x="0" y="18625"/>
                  </a:lnTo>
                  <a:cubicBezTo>
                    <a:pt x="0" y="18862"/>
                    <a:pt x="100" y="18997"/>
                    <a:pt x="265" y="18997"/>
                  </a:cubicBezTo>
                  <a:cubicBezTo>
                    <a:pt x="334" y="18997"/>
                    <a:pt x="413" y="18974"/>
                    <a:pt x="500" y="18926"/>
                  </a:cubicBezTo>
                  <a:lnTo>
                    <a:pt x="29388" y="2247"/>
                  </a:lnTo>
                  <a:cubicBezTo>
                    <a:pt x="29688" y="2047"/>
                    <a:pt x="29888" y="1680"/>
                    <a:pt x="29888" y="1346"/>
                  </a:cubicBezTo>
                  <a:lnTo>
                    <a:pt x="29888" y="379"/>
                  </a:lnTo>
                  <a:cubicBezTo>
                    <a:pt x="29888" y="127"/>
                    <a:pt x="29793" y="1"/>
                    <a:pt x="29637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994;p38">
              <a:extLst>
                <a:ext uri="{FF2B5EF4-FFF2-40B4-BE49-F238E27FC236}">
                  <a16:creationId xmlns:a16="http://schemas.microsoft.com/office/drawing/2014/main" id="{C7853CC7-4142-4007-90EC-60F86E9E2973}"/>
                </a:ext>
              </a:extLst>
            </p:cNvPr>
            <p:cNvSpPr/>
            <p:nvPr/>
          </p:nvSpPr>
          <p:spPr>
            <a:xfrm>
              <a:off x="3023175" y="3070650"/>
              <a:ext cx="747225" cy="474975"/>
            </a:xfrm>
            <a:custGeom>
              <a:avLst/>
              <a:gdLst/>
              <a:ahLst/>
              <a:cxnLst/>
              <a:rect l="l" t="t" r="r" b="b"/>
              <a:pathLst>
                <a:path w="29889" h="18999" extrusionOk="0">
                  <a:moveTo>
                    <a:pt x="29641" y="1"/>
                  </a:moveTo>
                  <a:cubicBezTo>
                    <a:pt x="29569" y="1"/>
                    <a:pt x="29483" y="27"/>
                    <a:pt x="29388" y="80"/>
                  </a:cubicBezTo>
                  <a:lnTo>
                    <a:pt x="500" y="16759"/>
                  </a:lnTo>
                  <a:cubicBezTo>
                    <a:pt x="200" y="16959"/>
                    <a:pt x="0" y="17259"/>
                    <a:pt x="0" y="17626"/>
                  </a:cubicBezTo>
                  <a:lnTo>
                    <a:pt x="0" y="18627"/>
                  </a:lnTo>
                  <a:cubicBezTo>
                    <a:pt x="0" y="18863"/>
                    <a:pt x="100" y="18999"/>
                    <a:pt x="265" y="18999"/>
                  </a:cubicBezTo>
                  <a:cubicBezTo>
                    <a:pt x="334" y="18999"/>
                    <a:pt x="413" y="18976"/>
                    <a:pt x="500" y="18927"/>
                  </a:cubicBezTo>
                  <a:lnTo>
                    <a:pt x="29388" y="2248"/>
                  </a:lnTo>
                  <a:cubicBezTo>
                    <a:pt x="29688" y="2015"/>
                    <a:pt x="29888" y="1681"/>
                    <a:pt x="29888" y="1348"/>
                  </a:cubicBezTo>
                  <a:lnTo>
                    <a:pt x="29888" y="347"/>
                  </a:lnTo>
                  <a:cubicBezTo>
                    <a:pt x="29888" y="120"/>
                    <a:pt x="29795" y="1"/>
                    <a:pt x="2964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995;p38">
              <a:extLst>
                <a:ext uri="{FF2B5EF4-FFF2-40B4-BE49-F238E27FC236}">
                  <a16:creationId xmlns:a16="http://schemas.microsoft.com/office/drawing/2014/main" id="{AD018F0B-11C2-4DAD-89BE-0B2DE1FFF65D}"/>
                </a:ext>
              </a:extLst>
            </p:cNvPr>
            <p:cNvSpPr/>
            <p:nvPr/>
          </p:nvSpPr>
          <p:spPr>
            <a:xfrm>
              <a:off x="3023175" y="3179250"/>
              <a:ext cx="747225" cy="474800"/>
            </a:xfrm>
            <a:custGeom>
              <a:avLst/>
              <a:gdLst/>
              <a:ahLst/>
              <a:cxnLst/>
              <a:rect l="l" t="t" r="r" b="b"/>
              <a:pathLst>
                <a:path w="29889" h="18992" extrusionOk="0">
                  <a:moveTo>
                    <a:pt x="29623" y="1"/>
                  </a:moveTo>
                  <a:cubicBezTo>
                    <a:pt x="29554" y="1"/>
                    <a:pt x="29475" y="24"/>
                    <a:pt x="29388" y="73"/>
                  </a:cubicBezTo>
                  <a:lnTo>
                    <a:pt x="500" y="16751"/>
                  </a:lnTo>
                  <a:cubicBezTo>
                    <a:pt x="200" y="16918"/>
                    <a:pt x="0" y="17252"/>
                    <a:pt x="0" y="17618"/>
                  </a:cubicBezTo>
                  <a:lnTo>
                    <a:pt x="0" y="18619"/>
                  </a:lnTo>
                  <a:cubicBezTo>
                    <a:pt x="0" y="18855"/>
                    <a:pt x="100" y="18991"/>
                    <a:pt x="265" y="18991"/>
                  </a:cubicBezTo>
                  <a:cubicBezTo>
                    <a:pt x="334" y="18991"/>
                    <a:pt x="413" y="18968"/>
                    <a:pt x="500" y="18919"/>
                  </a:cubicBezTo>
                  <a:lnTo>
                    <a:pt x="29388" y="2241"/>
                  </a:lnTo>
                  <a:cubicBezTo>
                    <a:pt x="29688" y="2041"/>
                    <a:pt x="29888" y="1707"/>
                    <a:pt x="29888" y="1340"/>
                  </a:cubicBezTo>
                  <a:lnTo>
                    <a:pt x="29888" y="373"/>
                  </a:lnTo>
                  <a:cubicBezTo>
                    <a:pt x="29888" y="137"/>
                    <a:pt x="29788" y="1"/>
                    <a:pt x="296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996;p38">
              <a:extLst>
                <a:ext uri="{FF2B5EF4-FFF2-40B4-BE49-F238E27FC236}">
                  <a16:creationId xmlns:a16="http://schemas.microsoft.com/office/drawing/2014/main" id="{1AC3438D-347D-4E37-82A9-B3D0CE412B21}"/>
                </a:ext>
              </a:extLst>
            </p:cNvPr>
            <p:cNvSpPr/>
            <p:nvPr/>
          </p:nvSpPr>
          <p:spPr>
            <a:xfrm>
              <a:off x="3023175" y="3286650"/>
              <a:ext cx="747225" cy="474975"/>
            </a:xfrm>
            <a:custGeom>
              <a:avLst/>
              <a:gdLst/>
              <a:ahLst/>
              <a:cxnLst/>
              <a:rect l="l" t="t" r="r" b="b"/>
              <a:pathLst>
                <a:path w="29889" h="18999" extrusionOk="0">
                  <a:moveTo>
                    <a:pt x="29641" y="0"/>
                  </a:moveTo>
                  <a:cubicBezTo>
                    <a:pt x="29569" y="0"/>
                    <a:pt x="29483" y="27"/>
                    <a:pt x="29388" y="80"/>
                  </a:cubicBezTo>
                  <a:lnTo>
                    <a:pt x="500" y="16758"/>
                  </a:lnTo>
                  <a:cubicBezTo>
                    <a:pt x="200" y="16958"/>
                    <a:pt x="33" y="17259"/>
                    <a:pt x="0" y="17626"/>
                  </a:cubicBezTo>
                  <a:lnTo>
                    <a:pt x="0" y="18626"/>
                  </a:lnTo>
                  <a:cubicBezTo>
                    <a:pt x="0" y="18862"/>
                    <a:pt x="100" y="18998"/>
                    <a:pt x="265" y="18998"/>
                  </a:cubicBezTo>
                  <a:cubicBezTo>
                    <a:pt x="334" y="18998"/>
                    <a:pt x="413" y="18975"/>
                    <a:pt x="500" y="18927"/>
                  </a:cubicBezTo>
                  <a:lnTo>
                    <a:pt x="29388" y="2248"/>
                  </a:lnTo>
                  <a:cubicBezTo>
                    <a:pt x="29688" y="2014"/>
                    <a:pt x="29888" y="1681"/>
                    <a:pt x="29888" y="1347"/>
                  </a:cubicBezTo>
                  <a:lnTo>
                    <a:pt x="29888" y="347"/>
                  </a:lnTo>
                  <a:cubicBezTo>
                    <a:pt x="29888" y="119"/>
                    <a:pt x="29795" y="0"/>
                    <a:pt x="2964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997;p38">
              <a:extLst>
                <a:ext uri="{FF2B5EF4-FFF2-40B4-BE49-F238E27FC236}">
                  <a16:creationId xmlns:a16="http://schemas.microsoft.com/office/drawing/2014/main" id="{ECE81864-1584-4115-B3A5-CE6E83A844EB}"/>
                </a:ext>
              </a:extLst>
            </p:cNvPr>
            <p:cNvSpPr/>
            <p:nvPr/>
          </p:nvSpPr>
          <p:spPr>
            <a:xfrm>
              <a:off x="3023175" y="3395050"/>
              <a:ext cx="747225" cy="473500"/>
            </a:xfrm>
            <a:custGeom>
              <a:avLst/>
              <a:gdLst/>
              <a:ahLst/>
              <a:cxnLst/>
              <a:rect l="l" t="t" r="r" b="b"/>
              <a:pathLst>
                <a:path w="29889" h="18940" extrusionOk="0">
                  <a:moveTo>
                    <a:pt x="29641" y="1"/>
                  </a:moveTo>
                  <a:cubicBezTo>
                    <a:pt x="29569" y="1"/>
                    <a:pt x="29483" y="27"/>
                    <a:pt x="29388" y="80"/>
                  </a:cubicBezTo>
                  <a:lnTo>
                    <a:pt x="500" y="16759"/>
                  </a:lnTo>
                  <a:cubicBezTo>
                    <a:pt x="200" y="16926"/>
                    <a:pt x="33" y="17259"/>
                    <a:pt x="0" y="17593"/>
                  </a:cubicBezTo>
                  <a:lnTo>
                    <a:pt x="0" y="18593"/>
                  </a:lnTo>
                  <a:cubicBezTo>
                    <a:pt x="0" y="18821"/>
                    <a:pt x="93" y="18939"/>
                    <a:pt x="247" y="18939"/>
                  </a:cubicBezTo>
                  <a:cubicBezTo>
                    <a:pt x="319" y="18939"/>
                    <a:pt x="405" y="18913"/>
                    <a:pt x="500" y="18860"/>
                  </a:cubicBezTo>
                  <a:lnTo>
                    <a:pt x="29388" y="2182"/>
                  </a:lnTo>
                  <a:cubicBezTo>
                    <a:pt x="29688" y="1981"/>
                    <a:pt x="29888" y="1648"/>
                    <a:pt x="29888" y="1314"/>
                  </a:cubicBezTo>
                  <a:lnTo>
                    <a:pt x="29888" y="347"/>
                  </a:lnTo>
                  <a:cubicBezTo>
                    <a:pt x="29888" y="120"/>
                    <a:pt x="29795" y="1"/>
                    <a:pt x="2964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998;p38">
              <a:extLst>
                <a:ext uri="{FF2B5EF4-FFF2-40B4-BE49-F238E27FC236}">
                  <a16:creationId xmlns:a16="http://schemas.microsoft.com/office/drawing/2014/main" id="{6D5CC3C7-9A89-4895-9EF3-EFE92535D121}"/>
                </a:ext>
              </a:extLst>
            </p:cNvPr>
            <p:cNvSpPr/>
            <p:nvPr/>
          </p:nvSpPr>
          <p:spPr>
            <a:xfrm>
              <a:off x="3863775" y="2660675"/>
              <a:ext cx="420325" cy="728050"/>
            </a:xfrm>
            <a:custGeom>
              <a:avLst/>
              <a:gdLst/>
              <a:ahLst/>
              <a:cxnLst/>
              <a:rect l="l" t="t" r="r" b="b"/>
              <a:pathLst>
                <a:path w="16813" h="29122" extrusionOk="0">
                  <a:moveTo>
                    <a:pt x="16812" y="1"/>
                  </a:moveTo>
                  <a:lnTo>
                    <a:pt x="0" y="9674"/>
                  </a:lnTo>
                  <a:lnTo>
                    <a:pt x="0" y="29122"/>
                  </a:lnTo>
                  <a:lnTo>
                    <a:pt x="16812" y="19381"/>
                  </a:lnTo>
                  <a:lnTo>
                    <a:pt x="16812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999;p38">
              <a:extLst>
                <a:ext uri="{FF2B5EF4-FFF2-40B4-BE49-F238E27FC236}">
                  <a16:creationId xmlns:a16="http://schemas.microsoft.com/office/drawing/2014/main" id="{802DBD46-CCB3-41F6-B597-EF2BD26F2FEC}"/>
                </a:ext>
              </a:extLst>
            </p:cNvPr>
            <p:cNvSpPr/>
            <p:nvPr/>
          </p:nvSpPr>
          <p:spPr>
            <a:xfrm>
              <a:off x="3863775" y="2930050"/>
              <a:ext cx="420325" cy="458675"/>
            </a:xfrm>
            <a:custGeom>
              <a:avLst/>
              <a:gdLst/>
              <a:ahLst/>
              <a:cxnLst/>
              <a:rect l="l" t="t" r="r" b="b"/>
              <a:pathLst>
                <a:path w="16813" h="18347" extrusionOk="0">
                  <a:moveTo>
                    <a:pt x="13109" y="0"/>
                  </a:moveTo>
                  <a:lnTo>
                    <a:pt x="10508" y="5004"/>
                  </a:lnTo>
                  <a:lnTo>
                    <a:pt x="11842" y="7205"/>
                  </a:lnTo>
                  <a:lnTo>
                    <a:pt x="11842" y="7205"/>
                  </a:lnTo>
                  <a:lnTo>
                    <a:pt x="5337" y="1301"/>
                  </a:lnTo>
                  <a:lnTo>
                    <a:pt x="0" y="12776"/>
                  </a:lnTo>
                  <a:lnTo>
                    <a:pt x="0" y="18347"/>
                  </a:lnTo>
                  <a:lnTo>
                    <a:pt x="16812" y="8606"/>
                  </a:lnTo>
                  <a:lnTo>
                    <a:pt x="16812" y="2135"/>
                  </a:lnTo>
                  <a:lnTo>
                    <a:pt x="1310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000;p38">
              <a:extLst>
                <a:ext uri="{FF2B5EF4-FFF2-40B4-BE49-F238E27FC236}">
                  <a16:creationId xmlns:a16="http://schemas.microsoft.com/office/drawing/2014/main" id="{C2702EF2-EBE7-4001-8847-CD5E64105537}"/>
                </a:ext>
              </a:extLst>
            </p:cNvPr>
            <p:cNvSpPr/>
            <p:nvPr/>
          </p:nvSpPr>
          <p:spPr>
            <a:xfrm>
              <a:off x="4111450" y="2811575"/>
              <a:ext cx="65900" cy="85175"/>
            </a:xfrm>
            <a:custGeom>
              <a:avLst/>
              <a:gdLst/>
              <a:ahLst/>
              <a:cxnLst/>
              <a:rect l="l" t="t" r="r" b="b"/>
              <a:pathLst>
                <a:path w="2636" h="3407" extrusionOk="0">
                  <a:moveTo>
                    <a:pt x="1901" y="0"/>
                  </a:moveTo>
                  <a:cubicBezTo>
                    <a:pt x="1723" y="0"/>
                    <a:pt x="1520" y="55"/>
                    <a:pt x="1301" y="169"/>
                  </a:cubicBezTo>
                  <a:cubicBezTo>
                    <a:pt x="534" y="670"/>
                    <a:pt x="33" y="1570"/>
                    <a:pt x="0" y="2471"/>
                  </a:cubicBezTo>
                  <a:cubicBezTo>
                    <a:pt x="0" y="3066"/>
                    <a:pt x="289" y="3407"/>
                    <a:pt x="722" y="3407"/>
                  </a:cubicBezTo>
                  <a:cubicBezTo>
                    <a:pt x="895" y="3407"/>
                    <a:pt x="1091" y="3352"/>
                    <a:pt x="1301" y="3238"/>
                  </a:cubicBezTo>
                  <a:cubicBezTo>
                    <a:pt x="2102" y="2738"/>
                    <a:pt x="2602" y="1837"/>
                    <a:pt x="2635" y="936"/>
                  </a:cubicBezTo>
                  <a:cubicBezTo>
                    <a:pt x="2635" y="341"/>
                    <a:pt x="2346" y="0"/>
                    <a:pt x="19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001;p38">
              <a:extLst>
                <a:ext uri="{FF2B5EF4-FFF2-40B4-BE49-F238E27FC236}">
                  <a16:creationId xmlns:a16="http://schemas.microsoft.com/office/drawing/2014/main" id="{6B70EAAB-EB9B-4E24-873D-9DA551043BA7}"/>
                </a:ext>
              </a:extLst>
            </p:cNvPr>
            <p:cNvSpPr/>
            <p:nvPr/>
          </p:nvSpPr>
          <p:spPr>
            <a:xfrm>
              <a:off x="3194125" y="2017725"/>
              <a:ext cx="1943900" cy="2742875"/>
            </a:xfrm>
            <a:custGeom>
              <a:avLst/>
              <a:gdLst/>
              <a:ahLst/>
              <a:cxnLst/>
              <a:rect l="l" t="t" r="r" b="b"/>
              <a:pathLst>
                <a:path w="77756" h="109715" extrusionOk="0">
                  <a:moveTo>
                    <a:pt x="76255" y="0"/>
                  </a:moveTo>
                  <a:lnTo>
                    <a:pt x="34" y="43998"/>
                  </a:lnTo>
                  <a:lnTo>
                    <a:pt x="34" y="107711"/>
                  </a:lnTo>
                  <a:cubicBezTo>
                    <a:pt x="0" y="108111"/>
                    <a:pt x="167" y="108478"/>
                    <a:pt x="501" y="108745"/>
                  </a:cubicBezTo>
                  <a:lnTo>
                    <a:pt x="2002" y="109612"/>
                  </a:lnTo>
                  <a:cubicBezTo>
                    <a:pt x="2150" y="109679"/>
                    <a:pt x="2303" y="109714"/>
                    <a:pt x="2455" y="109714"/>
                  </a:cubicBezTo>
                  <a:cubicBezTo>
                    <a:pt x="2680" y="109714"/>
                    <a:pt x="2903" y="109638"/>
                    <a:pt x="3102" y="109479"/>
                  </a:cubicBezTo>
                  <a:lnTo>
                    <a:pt x="76121" y="67349"/>
                  </a:lnTo>
                  <a:cubicBezTo>
                    <a:pt x="77089" y="66715"/>
                    <a:pt x="77656" y="65714"/>
                    <a:pt x="77722" y="64580"/>
                  </a:cubicBezTo>
                  <a:lnTo>
                    <a:pt x="77722" y="868"/>
                  </a:lnTo>
                  <a:lnTo>
                    <a:pt x="77756" y="868"/>
                  </a:lnTo>
                  <a:lnTo>
                    <a:pt x="76255" y="0"/>
                  </a:lnTo>
                  <a:close/>
                </a:path>
              </a:pathLst>
            </a:custGeom>
            <a:solidFill>
              <a:srgbClr val="917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002;p38">
              <a:extLst>
                <a:ext uri="{FF2B5EF4-FFF2-40B4-BE49-F238E27FC236}">
                  <a16:creationId xmlns:a16="http://schemas.microsoft.com/office/drawing/2014/main" id="{EFD3C061-E445-4635-AC8F-33F4FC4B2FA0}"/>
                </a:ext>
              </a:extLst>
            </p:cNvPr>
            <p:cNvSpPr/>
            <p:nvPr/>
          </p:nvSpPr>
          <p:spPr>
            <a:xfrm>
              <a:off x="3232475" y="2039400"/>
              <a:ext cx="1904725" cy="2720700"/>
            </a:xfrm>
            <a:custGeom>
              <a:avLst/>
              <a:gdLst/>
              <a:ahLst/>
              <a:cxnLst/>
              <a:rect l="l" t="t" r="r" b="b"/>
              <a:pathLst>
                <a:path w="76189" h="108828" extrusionOk="0">
                  <a:moveTo>
                    <a:pt x="76188" y="1"/>
                  </a:moveTo>
                  <a:lnTo>
                    <a:pt x="1" y="43999"/>
                  </a:lnTo>
                  <a:lnTo>
                    <a:pt x="1" y="107711"/>
                  </a:lnTo>
                  <a:cubicBezTo>
                    <a:pt x="1" y="108420"/>
                    <a:pt x="352" y="108827"/>
                    <a:pt x="865" y="108827"/>
                  </a:cubicBezTo>
                  <a:cubicBezTo>
                    <a:pt x="1076" y="108827"/>
                    <a:pt x="1315" y="108758"/>
                    <a:pt x="1568" y="108612"/>
                  </a:cubicBezTo>
                  <a:lnTo>
                    <a:pt x="74587" y="66482"/>
                  </a:lnTo>
                  <a:cubicBezTo>
                    <a:pt x="75555" y="65848"/>
                    <a:pt x="76122" y="64847"/>
                    <a:pt x="76188" y="63713"/>
                  </a:cubicBezTo>
                  <a:lnTo>
                    <a:pt x="76188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003;p38">
              <a:extLst>
                <a:ext uri="{FF2B5EF4-FFF2-40B4-BE49-F238E27FC236}">
                  <a16:creationId xmlns:a16="http://schemas.microsoft.com/office/drawing/2014/main" id="{FDF40D81-A266-4064-A643-975DDB6BF819}"/>
                </a:ext>
              </a:extLst>
            </p:cNvPr>
            <p:cNvSpPr/>
            <p:nvPr/>
          </p:nvSpPr>
          <p:spPr>
            <a:xfrm>
              <a:off x="3232475" y="2039400"/>
              <a:ext cx="1904725" cy="2720700"/>
            </a:xfrm>
            <a:custGeom>
              <a:avLst/>
              <a:gdLst/>
              <a:ahLst/>
              <a:cxnLst/>
              <a:rect l="l" t="t" r="r" b="b"/>
              <a:pathLst>
                <a:path w="76189" h="108828" extrusionOk="0">
                  <a:moveTo>
                    <a:pt x="76188" y="1"/>
                  </a:moveTo>
                  <a:lnTo>
                    <a:pt x="1" y="43999"/>
                  </a:lnTo>
                  <a:lnTo>
                    <a:pt x="1" y="107711"/>
                  </a:lnTo>
                  <a:cubicBezTo>
                    <a:pt x="1" y="108420"/>
                    <a:pt x="352" y="108827"/>
                    <a:pt x="865" y="108827"/>
                  </a:cubicBezTo>
                  <a:cubicBezTo>
                    <a:pt x="1076" y="108827"/>
                    <a:pt x="1315" y="108758"/>
                    <a:pt x="1568" y="108612"/>
                  </a:cubicBezTo>
                  <a:lnTo>
                    <a:pt x="74587" y="66482"/>
                  </a:lnTo>
                  <a:cubicBezTo>
                    <a:pt x="75555" y="65848"/>
                    <a:pt x="76122" y="64847"/>
                    <a:pt x="76188" y="63713"/>
                  </a:cubicBezTo>
                  <a:lnTo>
                    <a:pt x="76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004;p38">
              <a:extLst>
                <a:ext uri="{FF2B5EF4-FFF2-40B4-BE49-F238E27FC236}">
                  <a16:creationId xmlns:a16="http://schemas.microsoft.com/office/drawing/2014/main" id="{2633253B-D7FD-4D93-ABBA-69B19DB1E40B}"/>
                </a:ext>
              </a:extLst>
            </p:cNvPr>
            <p:cNvSpPr/>
            <p:nvPr/>
          </p:nvSpPr>
          <p:spPr>
            <a:xfrm>
              <a:off x="3232475" y="2039400"/>
              <a:ext cx="1905550" cy="1271775"/>
            </a:xfrm>
            <a:custGeom>
              <a:avLst/>
              <a:gdLst/>
              <a:ahLst/>
              <a:cxnLst/>
              <a:rect l="l" t="t" r="r" b="b"/>
              <a:pathLst>
                <a:path w="76222" h="50871" extrusionOk="0">
                  <a:moveTo>
                    <a:pt x="76222" y="1"/>
                  </a:moveTo>
                  <a:lnTo>
                    <a:pt x="1" y="43999"/>
                  </a:lnTo>
                  <a:lnTo>
                    <a:pt x="1" y="50870"/>
                  </a:lnTo>
                  <a:lnTo>
                    <a:pt x="76222" y="6872"/>
                  </a:lnTo>
                  <a:lnTo>
                    <a:pt x="76222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005;p38">
              <a:extLst>
                <a:ext uri="{FF2B5EF4-FFF2-40B4-BE49-F238E27FC236}">
                  <a16:creationId xmlns:a16="http://schemas.microsoft.com/office/drawing/2014/main" id="{E015EAB6-C4F6-4520-A54A-7767ACC3D71B}"/>
                </a:ext>
              </a:extLst>
            </p:cNvPr>
            <p:cNvSpPr/>
            <p:nvPr/>
          </p:nvSpPr>
          <p:spPr>
            <a:xfrm>
              <a:off x="4428325" y="2159500"/>
              <a:ext cx="597125" cy="403275"/>
            </a:xfrm>
            <a:custGeom>
              <a:avLst/>
              <a:gdLst/>
              <a:ahLst/>
              <a:cxnLst/>
              <a:rect l="l" t="t" r="r" b="b"/>
              <a:pathLst>
                <a:path w="23885" h="16131" extrusionOk="0">
                  <a:moveTo>
                    <a:pt x="23885" y="0"/>
                  </a:moveTo>
                  <a:lnTo>
                    <a:pt x="434" y="13510"/>
                  </a:lnTo>
                  <a:cubicBezTo>
                    <a:pt x="201" y="13643"/>
                    <a:pt x="1" y="13910"/>
                    <a:pt x="1" y="14310"/>
                  </a:cubicBezTo>
                  <a:lnTo>
                    <a:pt x="1" y="15811"/>
                  </a:lnTo>
                  <a:cubicBezTo>
                    <a:pt x="1" y="16007"/>
                    <a:pt x="108" y="16131"/>
                    <a:pt x="257" y="16131"/>
                  </a:cubicBezTo>
                  <a:cubicBezTo>
                    <a:pt x="312" y="16131"/>
                    <a:pt x="372" y="16114"/>
                    <a:pt x="434" y="16078"/>
                  </a:cubicBezTo>
                  <a:lnTo>
                    <a:pt x="23885" y="2569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006;p38">
              <a:extLst>
                <a:ext uri="{FF2B5EF4-FFF2-40B4-BE49-F238E27FC236}">
                  <a16:creationId xmlns:a16="http://schemas.microsoft.com/office/drawing/2014/main" id="{AD250DC1-B7F1-4E25-B82F-2F5AFF716A9F}"/>
                </a:ext>
              </a:extLst>
            </p:cNvPr>
            <p:cNvSpPr/>
            <p:nvPr/>
          </p:nvSpPr>
          <p:spPr>
            <a:xfrm>
              <a:off x="5026250" y="2119150"/>
              <a:ext cx="74250" cy="103750"/>
            </a:xfrm>
            <a:custGeom>
              <a:avLst/>
              <a:gdLst/>
              <a:ahLst/>
              <a:cxnLst/>
              <a:rect l="l" t="t" r="r" b="b"/>
              <a:pathLst>
                <a:path w="2970" h="4150" extrusionOk="0">
                  <a:moveTo>
                    <a:pt x="2733" y="0"/>
                  </a:moveTo>
                  <a:cubicBezTo>
                    <a:pt x="2666" y="0"/>
                    <a:pt x="2588" y="26"/>
                    <a:pt x="2503" y="80"/>
                  </a:cubicBezTo>
                  <a:lnTo>
                    <a:pt x="1" y="1581"/>
                  </a:lnTo>
                  <a:lnTo>
                    <a:pt x="1" y="4149"/>
                  </a:lnTo>
                  <a:lnTo>
                    <a:pt x="2503" y="2681"/>
                  </a:lnTo>
                  <a:cubicBezTo>
                    <a:pt x="2770" y="2515"/>
                    <a:pt x="2970" y="2181"/>
                    <a:pt x="2970" y="1848"/>
                  </a:cubicBezTo>
                  <a:lnTo>
                    <a:pt x="2970" y="346"/>
                  </a:lnTo>
                  <a:cubicBezTo>
                    <a:pt x="2970" y="119"/>
                    <a:pt x="2877" y="0"/>
                    <a:pt x="27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007;p38">
              <a:extLst>
                <a:ext uri="{FF2B5EF4-FFF2-40B4-BE49-F238E27FC236}">
                  <a16:creationId xmlns:a16="http://schemas.microsoft.com/office/drawing/2014/main" id="{8DBCA58A-17D1-414A-8DCC-1B7BA7640F58}"/>
                </a:ext>
              </a:extLst>
            </p:cNvPr>
            <p:cNvSpPr/>
            <p:nvPr/>
          </p:nvSpPr>
          <p:spPr>
            <a:xfrm>
              <a:off x="5046275" y="2144625"/>
              <a:ext cx="40875" cy="47400"/>
            </a:xfrm>
            <a:custGeom>
              <a:avLst/>
              <a:gdLst/>
              <a:ahLst/>
              <a:cxnLst/>
              <a:rect l="l" t="t" r="r" b="b"/>
              <a:pathLst>
                <a:path w="1635" h="1896" extrusionOk="0">
                  <a:moveTo>
                    <a:pt x="901" y="228"/>
                  </a:moveTo>
                  <a:cubicBezTo>
                    <a:pt x="1035" y="328"/>
                    <a:pt x="1068" y="462"/>
                    <a:pt x="1068" y="628"/>
                  </a:cubicBezTo>
                  <a:cubicBezTo>
                    <a:pt x="1068" y="995"/>
                    <a:pt x="901" y="1396"/>
                    <a:pt x="634" y="1629"/>
                  </a:cubicBezTo>
                  <a:cubicBezTo>
                    <a:pt x="568" y="1662"/>
                    <a:pt x="501" y="1662"/>
                    <a:pt x="401" y="1662"/>
                  </a:cubicBezTo>
                  <a:cubicBezTo>
                    <a:pt x="301" y="1562"/>
                    <a:pt x="234" y="1429"/>
                    <a:pt x="234" y="1262"/>
                  </a:cubicBezTo>
                  <a:cubicBezTo>
                    <a:pt x="234" y="895"/>
                    <a:pt x="401" y="495"/>
                    <a:pt x="701" y="261"/>
                  </a:cubicBezTo>
                  <a:cubicBezTo>
                    <a:pt x="734" y="228"/>
                    <a:pt x="801" y="228"/>
                    <a:pt x="834" y="228"/>
                  </a:cubicBezTo>
                  <a:close/>
                  <a:moveTo>
                    <a:pt x="821" y="1"/>
                  </a:moveTo>
                  <a:cubicBezTo>
                    <a:pt x="734" y="1"/>
                    <a:pt x="645" y="37"/>
                    <a:pt x="568" y="95"/>
                  </a:cubicBezTo>
                  <a:cubicBezTo>
                    <a:pt x="201" y="395"/>
                    <a:pt x="0" y="795"/>
                    <a:pt x="34" y="1262"/>
                  </a:cubicBezTo>
                  <a:cubicBezTo>
                    <a:pt x="0" y="1496"/>
                    <a:pt x="134" y="1729"/>
                    <a:pt x="301" y="1829"/>
                  </a:cubicBezTo>
                  <a:cubicBezTo>
                    <a:pt x="334" y="1896"/>
                    <a:pt x="401" y="1896"/>
                    <a:pt x="467" y="1896"/>
                  </a:cubicBezTo>
                  <a:cubicBezTo>
                    <a:pt x="534" y="1896"/>
                    <a:pt x="634" y="1829"/>
                    <a:pt x="701" y="1796"/>
                  </a:cubicBezTo>
                  <a:cubicBezTo>
                    <a:pt x="901" y="1629"/>
                    <a:pt x="1068" y="1429"/>
                    <a:pt x="1168" y="1229"/>
                  </a:cubicBezTo>
                  <a:lnTo>
                    <a:pt x="1468" y="1296"/>
                  </a:lnTo>
                  <a:lnTo>
                    <a:pt x="1502" y="1296"/>
                  </a:lnTo>
                  <a:cubicBezTo>
                    <a:pt x="1535" y="1296"/>
                    <a:pt x="1635" y="1262"/>
                    <a:pt x="1635" y="1229"/>
                  </a:cubicBezTo>
                  <a:cubicBezTo>
                    <a:pt x="1568" y="1129"/>
                    <a:pt x="1535" y="1095"/>
                    <a:pt x="1502" y="1095"/>
                  </a:cubicBezTo>
                  <a:lnTo>
                    <a:pt x="1201" y="995"/>
                  </a:lnTo>
                  <a:cubicBezTo>
                    <a:pt x="1235" y="895"/>
                    <a:pt x="1235" y="762"/>
                    <a:pt x="1235" y="628"/>
                  </a:cubicBezTo>
                  <a:cubicBezTo>
                    <a:pt x="1301" y="395"/>
                    <a:pt x="1168" y="161"/>
                    <a:pt x="1001" y="61"/>
                  </a:cubicBezTo>
                  <a:cubicBezTo>
                    <a:pt x="945" y="19"/>
                    <a:pt x="884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008;p38">
              <a:extLst>
                <a:ext uri="{FF2B5EF4-FFF2-40B4-BE49-F238E27FC236}">
                  <a16:creationId xmlns:a16="http://schemas.microsoft.com/office/drawing/2014/main" id="{1C8AE855-C303-4EF6-87F1-5BB3AACFEBB9}"/>
                </a:ext>
              </a:extLst>
            </p:cNvPr>
            <p:cNvSpPr/>
            <p:nvPr/>
          </p:nvSpPr>
          <p:spPr>
            <a:xfrm>
              <a:off x="3194950" y="1905275"/>
              <a:ext cx="1943925" cy="1234100"/>
            </a:xfrm>
            <a:custGeom>
              <a:avLst/>
              <a:gdLst/>
              <a:ahLst/>
              <a:cxnLst/>
              <a:rect l="l" t="t" r="r" b="b"/>
              <a:pathLst>
                <a:path w="77757" h="49364" extrusionOk="0">
                  <a:moveTo>
                    <a:pt x="75305" y="1"/>
                  </a:moveTo>
                  <a:cubicBezTo>
                    <a:pt x="75065" y="1"/>
                    <a:pt x="74824" y="73"/>
                    <a:pt x="74621" y="195"/>
                  </a:cubicBezTo>
                  <a:lnTo>
                    <a:pt x="1568" y="42392"/>
                  </a:lnTo>
                  <a:cubicBezTo>
                    <a:pt x="634" y="43026"/>
                    <a:pt x="34" y="44027"/>
                    <a:pt x="1" y="45161"/>
                  </a:cubicBezTo>
                  <a:lnTo>
                    <a:pt x="1" y="48496"/>
                  </a:lnTo>
                  <a:lnTo>
                    <a:pt x="1502" y="49364"/>
                  </a:lnTo>
                  <a:lnTo>
                    <a:pt x="77723" y="5366"/>
                  </a:lnTo>
                  <a:lnTo>
                    <a:pt x="77723" y="2030"/>
                  </a:lnTo>
                  <a:cubicBezTo>
                    <a:pt x="77756" y="1630"/>
                    <a:pt x="77589" y="1229"/>
                    <a:pt x="77256" y="996"/>
                  </a:cubicBezTo>
                  <a:cubicBezTo>
                    <a:pt x="76956" y="829"/>
                    <a:pt x="76022" y="295"/>
                    <a:pt x="75755" y="95"/>
                  </a:cubicBezTo>
                  <a:cubicBezTo>
                    <a:pt x="75612" y="30"/>
                    <a:pt x="75459" y="1"/>
                    <a:pt x="75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009;p38">
              <a:extLst>
                <a:ext uri="{FF2B5EF4-FFF2-40B4-BE49-F238E27FC236}">
                  <a16:creationId xmlns:a16="http://schemas.microsoft.com/office/drawing/2014/main" id="{2B44C7D5-C1D9-4240-A41C-377AE5F1FBCC}"/>
                </a:ext>
              </a:extLst>
            </p:cNvPr>
            <p:cNvSpPr/>
            <p:nvPr/>
          </p:nvSpPr>
          <p:spPr>
            <a:xfrm>
              <a:off x="3232475" y="1928100"/>
              <a:ext cx="1904725" cy="1211275"/>
            </a:xfrm>
            <a:custGeom>
              <a:avLst/>
              <a:gdLst/>
              <a:ahLst/>
              <a:cxnLst/>
              <a:rect l="l" t="t" r="r" b="b"/>
              <a:pathLst>
                <a:path w="76189" h="48451" extrusionOk="0">
                  <a:moveTo>
                    <a:pt x="75298" y="1"/>
                  </a:moveTo>
                  <a:cubicBezTo>
                    <a:pt x="75082" y="1"/>
                    <a:pt x="74841" y="70"/>
                    <a:pt x="74587" y="216"/>
                  </a:cubicBezTo>
                  <a:lnTo>
                    <a:pt x="1568" y="42346"/>
                  </a:lnTo>
                  <a:cubicBezTo>
                    <a:pt x="668" y="42980"/>
                    <a:pt x="34" y="43981"/>
                    <a:pt x="1" y="45115"/>
                  </a:cubicBezTo>
                  <a:lnTo>
                    <a:pt x="1" y="48451"/>
                  </a:lnTo>
                  <a:lnTo>
                    <a:pt x="76188" y="4453"/>
                  </a:lnTo>
                  <a:lnTo>
                    <a:pt x="76188" y="1117"/>
                  </a:lnTo>
                  <a:cubicBezTo>
                    <a:pt x="76188" y="408"/>
                    <a:pt x="75821" y="1"/>
                    <a:pt x="752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010;p38">
              <a:extLst>
                <a:ext uri="{FF2B5EF4-FFF2-40B4-BE49-F238E27FC236}">
                  <a16:creationId xmlns:a16="http://schemas.microsoft.com/office/drawing/2014/main" id="{8B722A7E-F137-40EF-8A12-A9AF69CADDEE}"/>
                </a:ext>
              </a:extLst>
            </p:cNvPr>
            <p:cNvSpPr/>
            <p:nvPr/>
          </p:nvSpPr>
          <p:spPr>
            <a:xfrm>
              <a:off x="3206625" y="1904850"/>
              <a:ext cx="1919725" cy="1111100"/>
            </a:xfrm>
            <a:custGeom>
              <a:avLst/>
              <a:gdLst/>
              <a:ahLst/>
              <a:cxnLst/>
              <a:rect l="l" t="t" r="r" b="b"/>
              <a:pathLst>
                <a:path w="76789" h="44444" extrusionOk="0">
                  <a:moveTo>
                    <a:pt x="74771" y="0"/>
                  </a:moveTo>
                  <a:cubicBezTo>
                    <a:pt x="74544" y="0"/>
                    <a:pt x="74310" y="79"/>
                    <a:pt x="74120" y="212"/>
                  </a:cubicBezTo>
                  <a:lnTo>
                    <a:pt x="1101" y="42376"/>
                  </a:lnTo>
                  <a:cubicBezTo>
                    <a:pt x="668" y="42676"/>
                    <a:pt x="234" y="43076"/>
                    <a:pt x="1" y="43577"/>
                  </a:cubicBezTo>
                  <a:lnTo>
                    <a:pt x="1502" y="44444"/>
                  </a:lnTo>
                  <a:cubicBezTo>
                    <a:pt x="1735" y="43944"/>
                    <a:pt x="2169" y="43543"/>
                    <a:pt x="2602" y="43243"/>
                  </a:cubicBezTo>
                  <a:lnTo>
                    <a:pt x="75621" y="1079"/>
                  </a:lnTo>
                  <a:cubicBezTo>
                    <a:pt x="75802" y="953"/>
                    <a:pt x="76022" y="895"/>
                    <a:pt x="76244" y="895"/>
                  </a:cubicBezTo>
                  <a:cubicBezTo>
                    <a:pt x="76432" y="895"/>
                    <a:pt x="76621" y="936"/>
                    <a:pt x="76789" y="1013"/>
                  </a:cubicBezTo>
                  <a:cubicBezTo>
                    <a:pt x="76489" y="846"/>
                    <a:pt x="75555" y="312"/>
                    <a:pt x="75254" y="145"/>
                  </a:cubicBezTo>
                  <a:cubicBezTo>
                    <a:pt x="75111" y="45"/>
                    <a:pt x="74943" y="0"/>
                    <a:pt x="7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011;p38">
              <a:extLst>
                <a:ext uri="{FF2B5EF4-FFF2-40B4-BE49-F238E27FC236}">
                  <a16:creationId xmlns:a16="http://schemas.microsoft.com/office/drawing/2014/main" id="{6A9F338A-202B-4501-A163-137F5E4451F1}"/>
                </a:ext>
              </a:extLst>
            </p:cNvPr>
            <p:cNvSpPr/>
            <p:nvPr/>
          </p:nvSpPr>
          <p:spPr>
            <a:xfrm>
              <a:off x="4895325" y="2079475"/>
              <a:ext cx="37550" cy="48300"/>
            </a:xfrm>
            <a:custGeom>
              <a:avLst/>
              <a:gdLst/>
              <a:ahLst/>
              <a:cxnLst/>
              <a:rect l="l" t="t" r="r" b="b"/>
              <a:pathLst>
                <a:path w="1502" h="1932" extrusionOk="0">
                  <a:moveTo>
                    <a:pt x="1075" y="1"/>
                  </a:moveTo>
                  <a:cubicBezTo>
                    <a:pt x="974" y="1"/>
                    <a:pt x="858" y="32"/>
                    <a:pt x="735" y="99"/>
                  </a:cubicBezTo>
                  <a:cubicBezTo>
                    <a:pt x="268" y="399"/>
                    <a:pt x="34" y="866"/>
                    <a:pt x="1" y="1400"/>
                  </a:cubicBezTo>
                  <a:cubicBezTo>
                    <a:pt x="1" y="1734"/>
                    <a:pt x="171" y="1931"/>
                    <a:pt x="415" y="1931"/>
                  </a:cubicBezTo>
                  <a:cubicBezTo>
                    <a:pt x="512" y="1931"/>
                    <a:pt x="621" y="1900"/>
                    <a:pt x="735" y="1833"/>
                  </a:cubicBezTo>
                  <a:cubicBezTo>
                    <a:pt x="1202" y="1533"/>
                    <a:pt x="1435" y="1066"/>
                    <a:pt x="1502" y="532"/>
                  </a:cubicBezTo>
                  <a:cubicBezTo>
                    <a:pt x="1502" y="198"/>
                    <a:pt x="1331" y="1"/>
                    <a:pt x="107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012;p38">
              <a:extLst>
                <a:ext uri="{FF2B5EF4-FFF2-40B4-BE49-F238E27FC236}">
                  <a16:creationId xmlns:a16="http://schemas.microsoft.com/office/drawing/2014/main" id="{CC3F533E-5DC7-44A7-A7FD-6925A59E0C33}"/>
                </a:ext>
              </a:extLst>
            </p:cNvPr>
            <p:cNvSpPr/>
            <p:nvPr/>
          </p:nvSpPr>
          <p:spPr>
            <a:xfrm>
              <a:off x="4960375" y="2041800"/>
              <a:ext cx="37550" cy="48450"/>
            </a:xfrm>
            <a:custGeom>
              <a:avLst/>
              <a:gdLst/>
              <a:ahLst/>
              <a:cxnLst/>
              <a:rect l="l" t="t" r="r" b="b"/>
              <a:pathLst>
                <a:path w="1502" h="1938" extrusionOk="0">
                  <a:moveTo>
                    <a:pt x="1081" y="1"/>
                  </a:moveTo>
                  <a:cubicBezTo>
                    <a:pt x="984" y="1"/>
                    <a:pt x="878" y="35"/>
                    <a:pt x="768" y="105"/>
                  </a:cubicBezTo>
                  <a:cubicBezTo>
                    <a:pt x="301" y="405"/>
                    <a:pt x="67" y="872"/>
                    <a:pt x="1" y="1406"/>
                  </a:cubicBezTo>
                  <a:cubicBezTo>
                    <a:pt x="1" y="1740"/>
                    <a:pt x="171" y="1937"/>
                    <a:pt x="427" y="1937"/>
                  </a:cubicBezTo>
                  <a:cubicBezTo>
                    <a:pt x="529" y="1937"/>
                    <a:pt x="644" y="1906"/>
                    <a:pt x="768" y="1839"/>
                  </a:cubicBezTo>
                  <a:cubicBezTo>
                    <a:pt x="1235" y="1539"/>
                    <a:pt x="1468" y="1072"/>
                    <a:pt x="1502" y="538"/>
                  </a:cubicBezTo>
                  <a:cubicBezTo>
                    <a:pt x="1478" y="188"/>
                    <a:pt x="1308" y="1"/>
                    <a:pt x="108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013;p38">
              <a:extLst>
                <a:ext uri="{FF2B5EF4-FFF2-40B4-BE49-F238E27FC236}">
                  <a16:creationId xmlns:a16="http://schemas.microsoft.com/office/drawing/2014/main" id="{D0CE65BE-897B-40CA-966A-C9257E2DF1F7}"/>
                </a:ext>
              </a:extLst>
            </p:cNvPr>
            <p:cNvSpPr/>
            <p:nvPr/>
          </p:nvSpPr>
          <p:spPr>
            <a:xfrm>
              <a:off x="5025425" y="2003975"/>
              <a:ext cx="37550" cy="47625"/>
            </a:xfrm>
            <a:custGeom>
              <a:avLst/>
              <a:gdLst/>
              <a:ahLst/>
              <a:cxnLst/>
              <a:rect l="l" t="t" r="r" b="b"/>
              <a:pathLst>
                <a:path w="1502" h="1905" extrusionOk="0">
                  <a:moveTo>
                    <a:pt x="1070" y="0"/>
                  </a:moveTo>
                  <a:cubicBezTo>
                    <a:pt x="969" y="0"/>
                    <a:pt x="856" y="27"/>
                    <a:pt x="734" y="83"/>
                  </a:cubicBezTo>
                  <a:cubicBezTo>
                    <a:pt x="301" y="384"/>
                    <a:pt x="34" y="851"/>
                    <a:pt x="1" y="1384"/>
                  </a:cubicBezTo>
                  <a:cubicBezTo>
                    <a:pt x="1" y="1708"/>
                    <a:pt x="161" y="1904"/>
                    <a:pt x="394" y="1904"/>
                  </a:cubicBezTo>
                  <a:cubicBezTo>
                    <a:pt x="496" y="1904"/>
                    <a:pt x="612" y="1866"/>
                    <a:pt x="734" y="1785"/>
                  </a:cubicBezTo>
                  <a:cubicBezTo>
                    <a:pt x="1201" y="1518"/>
                    <a:pt x="1468" y="1051"/>
                    <a:pt x="1502" y="517"/>
                  </a:cubicBezTo>
                  <a:cubicBezTo>
                    <a:pt x="1502" y="181"/>
                    <a:pt x="1329" y="0"/>
                    <a:pt x="1070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014;p38">
              <a:extLst>
                <a:ext uri="{FF2B5EF4-FFF2-40B4-BE49-F238E27FC236}">
                  <a16:creationId xmlns:a16="http://schemas.microsoft.com/office/drawing/2014/main" id="{2E34B6E4-CBDA-437B-90CE-DB376E1D4426}"/>
                </a:ext>
              </a:extLst>
            </p:cNvPr>
            <p:cNvSpPr/>
            <p:nvPr/>
          </p:nvSpPr>
          <p:spPr>
            <a:xfrm>
              <a:off x="3232475" y="3095150"/>
              <a:ext cx="372800" cy="1664950"/>
            </a:xfrm>
            <a:custGeom>
              <a:avLst/>
              <a:gdLst/>
              <a:ahLst/>
              <a:cxnLst/>
              <a:rect l="l" t="t" r="r" b="b"/>
              <a:pathLst>
                <a:path w="14912" h="66598" extrusionOk="0">
                  <a:moveTo>
                    <a:pt x="14911" y="1"/>
                  </a:moveTo>
                  <a:lnTo>
                    <a:pt x="1" y="8640"/>
                  </a:lnTo>
                  <a:lnTo>
                    <a:pt x="1" y="65481"/>
                  </a:lnTo>
                  <a:cubicBezTo>
                    <a:pt x="1" y="66190"/>
                    <a:pt x="352" y="66597"/>
                    <a:pt x="865" y="66597"/>
                  </a:cubicBezTo>
                  <a:cubicBezTo>
                    <a:pt x="1076" y="66597"/>
                    <a:pt x="1315" y="66528"/>
                    <a:pt x="1568" y="66382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015;p38">
              <a:extLst>
                <a:ext uri="{FF2B5EF4-FFF2-40B4-BE49-F238E27FC236}">
                  <a16:creationId xmlns:a16="http://schemas.microsoft.com/office/drawing/2014/main" id="{68783B83-B056-48B5-92DF-073248B025A3}"/>
                </a:ext>
              </a:extLst>
            </p:cNvPr>
            <p:cNvSpPr/>
            <p:nvPr/>
          </p:nvSpPr>
          <p:spPr>
            <a:xfrm>
              <a:off x="3232475" y="3095150"/>
              <a:ext cx="372800" cy="1665400"/>
            </a:xfrm>
            <a:custGeom>
              <a:avLst/>
              <a:gdLst/>
              <a:ahLst/>
              <a:cxnLst/>
              <a:rect l="l" t="t" r="r" b="b"/>
              <a:pathLst>
                <a:path w="14912" h="66616" extrusionOk="0">
                  <a:moveTo>
                    <a:pt x="14578" y="635"/>
                  </a:moveTo>
                  <a:lnTo>
                    <a:pt x="14578" y="58476"/>
                  </a:lnTo>
                  <a:lnTo>
                    <a:pt x="1402" y="66048"/>
                  </a:lnTo>
                  <a:cubicBezTo>
                    <a:pt x="1235" y="66148"/>
                    <a:pt x="1068" y="66215"/>
                    <a:pt x="868" y="66215"/>
                  </a:cubicBezTo>
                  <a:cubicBezTo>
                    <a:pt x="401" y="66215"/>
                    <a:pt x="368" y="65681"/>
                    <a:pt x="368" y="65481"/>
                  </a:cubicBezTo>
                  <a:lnTo>
                    <a:pt x="368" y="8840"/>
                  </a:lnTo>
                  <a:lnTo>
                    <a:pt x="14578" y="635"/>
                  </a:lnTo>
                  <a:close/>
                  <a:moveTo>
                    <a:pt x="14911" y="1"/>
                  </a:moveTo>
                  <a:lnTo>
                    <a:pt x="1" y="8640"/>
                  </a:lnTo>
                  <a:lnTo>
                    <a:pt x="1" y="65481"/>
                  </a:lnTo>
                  <a:cubicBezTo>
                    <a:pt x="1" y="66182"/>
                    <a:pt x="368" y="66615"/>
                    <a:pt x="868" y="66615"/>
                  </a:cubicBezTo>
                  <a:cubicBezTo>
                    <a:pt x="1101" y="66615"/>
                    <a:pt x="1368" y="66515"/>
                    <a:pt x="1568" y="66382"/>
                  </a:cubicBezTo>
                  <a:lnTo>
                    <a:pt x="14911" y="58676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016;p38">
              <a:extLst>
                <a:ext uri="{FF2B5EF4-FFF2-40B4-BE49-F238E27FC236}">
                  <a16:creationId xmlns:a16="http://schemas.microsoft.com/office/drawing/2014/main" id="{528E74F7-E8F1-4C1C-AF64-96718F182525}"/>
                </a:ext>
              </a:extLst>
            </p:cNvPr>
            <p:cNvSpPr/>
            <p:nvPr/>
          </p:nvSpPr>
          <p:spPr>
            <a:xfrm>
              <a:off x="3302525" y="3318375"/>
              <a:ext cx="233525" cy="221425"/>
            </a:xfrm>
            <a:custGeom>
              <a:avLst/>
              <a:gdLst/>
              <a:ahLst/>
              <a:cxnLst/>
              <a:rect l="l" t="t" r="r" b="b"/>
              <a:pathLst>
                <a:path w="9341" h="8857" extrusionOk="0">
                  <a:moveTo>
                    <a:pt x="8784" y="1"/>
                  </a:moveTo>
                  <a:cubicBezTo>
                    <a:pt x="8649" y="1"/>
                    <a:pt x="8497" y="47"/>
                    <a:pt x="8340" y="145"/>
                  </a:cubicBezTo>
                  <a:lnTo>
                    <a:pt x="1001" y="4381"/>
                  </a:lnTo>
                  <a:cubicBezTo>
                    <a:pt x="401" y="4748"/>
                    <a:pt x="34" y="5415"/>
                    <a:pt x="1" y="6149"/>
                  </a:cubicBezTo>
                  <a:lnTo>
                    <a:pt x="1" y="8151"/>
                  </a:lnTo>
                  <a:cubicBezTo>
                    <a:pt x="1" y="8580"/>
                    <a:pt x="223" y="8856"/>
                    <a:pt x="557" y="8856"/>
                  </a:cubicBezTo>
                  <a:cubicBezTo>
                    <a:pt x="690" y="8856"/>
                    <a:pt x="840" y="8813"/>
                    <a:pt x="1001" y="8718"/>
                  </a:cubicBezTo>
                  <a:lnTo>
                    <a:pt x="8340" y="4415"/>
                  </a:lnTo>
                  <a:cubicBezTo>
                    <a:pt x="8907" y="4048"/>
                    <a:pt x="9274" y="3414"/>
                    <a:pt x="9341" y="2713"/>
                  </a:cubicBezTo>
                  <a:lnTo>
                    <a:pt x="9341" y="712"/>
                  </a:lnTo>
                  <a:cubicBezTo>
                    <a:pt x="9341" y="265"/>
                    <a:pt x="9108" y="1"/>
                    <a:pt x="8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017;p38">
              <a:extLst>
                <a:ext uri="{FF2B5EF4-FFF2-40B4-BE49-F238E27FC236}">
                  <a16:creationId xmlns:a16="http://schemas.microsoft.com/office/drawing/2014/main" id="{03199792-F4E1-4607-9753-2CFFCB5698BA}"/>
                </a:ext>
              </a:extLst>
            </p:cNvPr>
            <p:cNvSpPr/>
            <p:nvPr/>
          </p:nvSpPr>
          <p:spPr>
            <a:xfrm>
              <a:off x="3302525" y="3533700"/>
              <a:ext cx="233525" cy="222075"/>
            </a:xfrm>
            <a:custGeom>
              <a:avLst/>
              <a:gdLst/>
              <a:ahLst/>
              <a:cxnLst/>
              <a:rect l="l" t="t" r="r" b="b"/>
              <a:pathLst>
                <a:path w="9341" h="8883" extrusionOk="0">
                  <a:moveTo>
                    <a:pt x="8767" y="0"/>
                  </a:moveTo>
                  <a:cubicBezTo>
                    <a:pt x="8636" y="0"/>
                    <a:pt x="8490" y="44"/>
                    <a:pt x="8340" y="138"/>
                  </a:cubicBezTo>
                  <a:lnTo>
                    <a:pt x="1001" y="4408"/>
                  </a:lnTo>
                  <a:cubicBezTo>
                    <a:pt x="401" y="4775"/>
                    <a:pt x="34" y="5442"/>
                    <a:pt x="1" y="6142"/>
                  </a:cubicBezTo>
                  <a:lnTo>
                    <a:pt x="1" y="8144"/>
                  </a:lnTo>
                  <a:cubicBezTo>
                    <a:pt x="1" y="8599"/>
                    <a:pt x="224" y="8882"/>
                    <a:pt x="560" y="8882"/>
                  </a:cubicBezTo>
                  <a:cubicBezTo>
                    <a:pt x="692" y="8882"/>
                    <a:pt x="841" y="8838"/>
                    <a:pt x="1001" y="8744"/>
                  </a:cubicBezTo>
                  <a:lnTo>
                    <a:pt x="8340" y="4441"/>
                  </a:lnTo>
                  <a:cubicBezTo>
                    <a:pt x="8907" y="4074"/>
                    <a:pt x="9274" y="3440"/>
                    <a:pt x="9341" y="2740"/>
                  </a:cubicBezTo>
                  <a:lnTo>
                    <a:pt x="9341" y="739"/>
                  </a:lnTo>
                  <a:cubicBezTo>
                    <a:pt x="9341" y="284"/>
                    <a:pt x="9100" y="0"/>
                    <a:pt x="8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018;p38">
              <a:extLst>
                <a:ext uri="{FF2B5EF4-FFF2-40B4-BE49-F238E27FC236}">
                  <a16:creationId xmlns:a16="http://schemas.microsoft.com/office/drawing/2014/main" id="{D9D867DD-3A04-4123-BE05-768217982F21}"/>
                </a:ext>
              </a:extLst>
            </p:cNvPr>
            <p:cNvSpPr/>
            <p:nvPr/>
          </p:nvSpPr>
          <p:spPr>
            <a:xfrm>
              <a:off x="3302525" y="3749675"/>
              <a:ext cx="233525" cy="222075"/>
            </a:xfrm>
            <a:custGeom>
              <a:avLst/>
              <a:gdLst/>
              <a:ahLst/>
              <a:cxnLst/>
              <a:rect l="l" t="t" r="r" b="b"/>
              <a:pathLst>
                <a:path w="9341" h="8883" extrusionOk="0">
                  <a:moveTo>
                    <a:pt x="8767" y="1"/>
                  </a:moveTo>
                  <a:cubicBezTo>
                    <a:pt x="8636" y="1"/>
                    <a:pt x="8490" y="45"/>
                    <a:pt x="8340" y="139"/>
                  </a:cubicBezTo>
                  <a:lnTo>
                    <a:pt x="1001" y="4408"/>
                  </a:lnTo>
                  <a:cubicBezTo>
                    <a:pt x="401" y="4775"/>
                    <a:pt x="34" y="5442"/>
                    <a:pt x="1" y="6143"/>
                  </a:cubicBezTo>
                  <a:lnTo>
                    <a:pt x="1" y="8144"/>
                  </a:lnTo>
                  <a:cubicBezTo>
                    <a:pt x="1" y="8599"/>
                    <a:pt x="224" y="8883"/>
                    <a:pt x="560" y="8883"/>
                  </a:cubicBezTo>
                  <a:cubicBezTo>
                    <a:pt x="692" y="8883"/>
                    <a:pt x="841" y="8839"/>
                    <a:pt x="1001" y="8745"/>
                  </a:cubicBezTo>
                  <a:lnTo>
                    <a:pt x="8340" y="4442"/>
                  </a:lnTo>
                  <a:cubicBezTo>
                    <a:pt x="8907" y="4075"/>
                    <a:pt x="9274" y="3441"/>
                    <a:pt x="9341" y="2741"/>
                  </a:cubicBezTo>
                  <a:lnTo>
                    <a:pt x="9341" y="739"/>
                  </a:lnTo>
                  <a:cubicBezTo>
                    <a:pt x="9341" y="284"/>
                    <a:pt x="9100" y="1"/>
                    <a:pt x="8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019;p38">
              <a:extLst>
                <a:ext uri="{FF2B5EF4-FFF2-40B4-BE49-F238E27FC236}">
                  <a16:creationId xmlns:a16="http://schemas.microsoft.com/office/drawing/2014/main" id="{EE53EBCF-355C-4E3B-975C-2E1AE01E585A}"/>
                </a:ext>
              </a:extLst>
            </p:cNvPr>
            <p:cNvSpPr/>
            <p:nvPr/>
          </p:nvSpPr>
          <p:spPr>
            <a:xfrm>
              <a:off x="3465150" y="3356725"/>
              <a:ext cx="50050" cy="65475"/>
            </a:xfrm>
            <a:custGeom>
              <a:avLst/>
              <a:gdLst/>
              <a:ahLst/>
              <a:cxnLst/>
              <a:rect l="l" t="t" r="r" b="b"/>
              <a:pathLst>
                <a:path w="2002" h="2619" extrusionOk="0">
                  <a:moveTo>
                    <a:pt x="1445" y="1"/>
                  </a:moveTo>
                  <a:cubicBezTo>
                    <a:pt x="1310" y="1"/>
                    <a:pt x="1158" y="47"/>
                    <a:pt x="1001" y="145"/>
                  </a:cubicBezTo>
                  <a:cubicBezTo>
                    <a:pt x="367" y="512"/>
                    <a:pt x="0" y="1146"/>
                    <a:pt x="0" y="1880"/>
                  </a:cubicBezTo>
                  <a:cubicBezTo>
                    <a:pt x="0" y="2335"/>
                    <a:pt x="224" y="2618"/>
                    <a:pt x="560" y="2618"/>
                  </a:cubicBezTo>
                  <a:cubicBezTo>
                    <a:pt x="692" y="2618"/>
                    <a:pt x="841" y="2574"/>
                    <a:pt x="1001" y="2480"/>
                  </a:cubicBezTo>
                  <a:cubicBezTo>
                    <a:pt x="1568" y="2113"/>
                    <a:pt x="1935" y="1413"/>
                    <a:pt x="2002" y="712"/>
                  </a:cubicBezTo>
                  <a:cubicBezTo>
                    <a:pt x="2002" y="265"/>
                    <a:pt x="1769" y="1"/>
                    <a:pt x="1445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020;p38">
              <a:extLst>
                <a:ext uri="{FF2B5EF4-FFF2-40B4-BE49-F238E27FC236}">
                  <a16:creationId xmlns:a16="http://schemas.microsoft.com/office/drawing/2014/main" id="{06071F45-416F-4542-90A0-3A151A08C9C4}"/>
                </a:ext>
              </a:extLst>
            </p:cNvPr>
            <p:cNvSpPr/>
            <p:nvPr/>
          </p:nvSpPr>
          <p:spPr>
            <a:xfrm>
              <a:off x="3465150" y="3566875"/>
              <a:ext cx="50050" cy="75500"/>
            </a:xfrm>
            <a:custGeom>
              <a:avLst/>
              <a:gdLst/>
              <a:ahLst/>
              <a:cxnLst/>
              <a:rect l="l" t="t" r="r" b="b"/>
              <a:pathLst>
                <a:path w="2002" h="3020" extrusionOk="0">
                  <a:moveTo>
                    <a:pt x="1721" y="1"/>
                  </a:moveTo>
                  <a:cubicBezTo>
                    <a:pt x="1651" y="1"/>
                    <a:pt x="1574" y="27"/>
                    <a:pt x="1501" y="79"/>
                  </a:cubicBezTo>
                  <a:lnTo>
                    <a:pt x="234" y="779"/>
                  </a:lnTo>
                  <a:cubicBezTo>
                    <a:pt x="67" y="846"/>
                    <a:pt x="0" y="1046"/>
                    <a:pt x="0" y="1246"/>
                  </a:cubicBezTo>
                  <a:lnTo>
                    <a:pt x="0" y="2647"/>
                  </a:lnTo>
                  <a:cubicBezTo>
                    <a:pt x="0" y="2883"/>
                    <a:pt x="101" y="3019"/>
                    <a:pt x="266" y="3019"/>
                  </a:cubicBezTo>
                  <a:cubicBezTo>
                    <a:pt x="334" y="3019"/>
                    <a:pt x="413" y="2996"/>
                    <a:pt x="501" y="2947"/>
                  </a:cubicBezTo>
                  <a:lnTo>
                    <a:pt x="1735" y="2247"/>
                  </a:lnTo>
                  <a:cubicBezTo>
                    <a:pt x="1868" y="2147"/>
                    <a:pt x="2002" y="1980"/>
                    <a:pt x="2002" y="1780"/>
                  </a:cubicBezTo>
                  <a:lnTo>
                    <a:pt x="2002" y="379"/>
                  </a:lnTo>
                  <a:cubicBezTo>
                    <a:pt x="2002" y="127"/>
                    <a:pt x="1876" y="1"/>
                    <a:pt x="172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021;p38">
              <a:extLst>
                <a:ext uri="{FF2B5EF4-FFF2-40B4-BE49-F238E27FC236}">
                  <a16:creationId xmlns:a16="http://schemas.microsoft.com/office/drawing/2014/main" id="{D86306CA-30D1-4412-84A1-3ADC139255C9}"/>
                </a:ext>
              </a:extLst>
            </p:cNvPr>
            <p:cNvSpPr/>
            <p:nvPr/>
          </p:nvSpPr>
          <p:spPr>
            <a:xfrm>
              <a:off x="3461800" y="3783725"/>
              <a:ext cx="55200" cy="75950"/>
            </a:xfrm>
            <a:custGeom>
              <a:avLst/>
              <a:gdLst/>
              <a:ahLst/>
              <a:cxnLst/>
              <a:rect l="l" t="t" r="r" b="b"/>
              <a:pathLst>
                <a:path w="2208" h="3038" extrusionOk="0">
                  <a:moveTo>
                    <a:pt x="1178" y="0"/>
                  </a:moveTo>
                  <a:cubicBezTo>
                    <a:pt x="1084" y="0"/>
                    <a:pt x="986" y="112"/>
                    <a:pt x="902" y="344"/>
                  </a:cubicBezTo>
                  <a:lnTo>
                    <a:pt x="701" y="978"/>
                  </a:lnTo>
                  <a:lnTo>
                    <a:pt x="268" y="1312"/>
                  </a:lnTo>
                  <a:cubicBezTo>
                    <a:pt x="34" y="1512"/>
                    <a:pt x="1" y="1779"/>
                    <a:pt x="168" y="1912"/>
                  </a:cubicBezTo>
                  <a:lnTo>
                    <a:pt x="501" y="2112"/>
                  </a:lnTo>
                  <a:lnTo>
                    <a:pt x="401" y="2746"/>
                  </a:lnTo>
                  <a:cubicBezTo>
                    <a:pt x="382" y="2935"/>
                    <a:pt x="427" y="3038"/>
                    <a:pt x="506" y="3038"/>
                  </a:cubicBezTo>
                  <a:cubicBezTo>
                    <a:pt x="567" y="3038"/>
                    <a:pt x="648" y="2977"/>
                    <a:pt x="735" y="2846"/>
                  </a:cubicBezTo>
                  <a:lnTo>
                    <a:pt x="1102" y="2346"/>
                  </a:lnTo>
                  <a:lnTo>
                    <a:pt x="1502" y="2413"/>
                  </a:lnTo>
                  <a:cubicBezTo>
                    <a:pt x="1702" y="2413"/>
                    <a:pt x="1869" y="2212"/>
                    <a:pt x="1836" y="1912"/>
                  </a:cubicBezTo>
                  <a:lnTo>
                    <a:pt x="1735" y="1379"/>
                  </a:lnTo>
                  <a:lnTo>
                    <a:pt x="2069" y="778"/>
                  </a:lnTo>
                  <a:cubicBezTo>
                    <a:pt x="2203" y="509"/>
                    <a:pt x="2208" y="349"/>
                    <a:pt x="2083" y="349"/>
                  </a:cubicBezTo>
                  <a:cubicBezTo>
                    <a:pt x="2052" y="349"/>
                    <a:pt x="2014" y="358"/>
                    <a:pt x="1969" y="378"/>
                  </a:cubicBezTo>
                  <a:lnTo>
                    <a:pt x="1535" y="545"/>
                  </a:lnTo>
                  <a:lnTo>
                    <a:pt x="1335" y="111"/>
                  </a:lnTo>
                  <a:cubicBezTo>
                    <a:pt x="1286" y="38"/>
                    <a:pt x="1233" y="0"/>
                    <a:pt x="1178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022;p38">
              <a:extLst>
                <a:ext uri="{FF2B5EF4-FFF2-40B4-BE49-F238E27FC236}">
                  <a16:creationId xmlns:a16="http://schemas.microsoft.com/office/drawing/2014/main" id="{03D491CE-8695-481C-ADEF-AB5CAAC2BE69}"/>
                </a:ext>
              </a:extLst>
            </p:cNvPr>
            <p:cNvSpPr/>
            <p:nvPr/>
          </p:nvSpPr>
          <p:spPr>
            <a:xfrm>
              <a:off x="3723675" y="2493725"/>
              <a:ext cx="1261750" cy="1117000"/>
            </a:xfrm>
            <a:custGeom>
              <a:avLst/>
              <a:gdLst/>
              <a:ahLst/>
              <a:cxnLst/>
              <a:rect l="l" t="t" r="r" b="b"/>
              <a:pathLst>
                <a:path w="50470" h="44680" extrusionOk="0">
                  <a:moveTo>
                    <a:pt x="49363" y="1"/>
                  </a:moveTo>
                  <a:cubicBezTo>
                    <a:pt x="49094" y="1"/>
                    <a:pt x="48789" y="89"/>
                    <a:pt x="48468" y="274"/>
                  </a:cubicBezTo>
                  <a:lnTo>
                    <a:pt x="2001" y="27093"/>
                  </a:lnTo>
                  <a:cubicBezTo>
                    <a:pt x="767" y="27861"/>
                    <a:pt x="67" y="29161"/>
                    <a:pt x="0" y="30562"/>
                  </a:cubicBezTo>
                  <a:lnTo>
                    <a:pt x="0" y="43238"/>
                  </a:lnTo>
                  <a:cubicBezTo>
                    <a:pt x="0" y="44159"/>
                    <a:pt x="452" y="44679"/>
                    <a:pt x="1106" y="44679"/>
                  </a:cubicBezTo>
                  <a:cubicBezTo>
                    <a:pt x="1376" y="44679"/>
                    <a:pt x="1680" y="44591"/>
                    <a:pt x="2001" y="44406"/>
                  </a:cubicBezTo>
                  <a:lnTo>
                    <a:pt x="48468" y="17553"/>
                  </a:lnTo>
                  <a:cubicBezTo>
                    <a:pt x="49635" y="16786"/>
                    <a:pt x="50403" y="15518"/>
                    <a:pt x="50469" y="14117"/>
                  </a:cubicBezTo>
                  <a:lnTo>
                    <a:pt x="50469" y="1442"/>
                  </a:lnTo>
                  <a:cubicBezTo>
                    <a:pt x="50469" y="520"/>
                    <a:pt x="50018" y="1"/>
                    <a:pt x="49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023;p38">
              <a:extLst>
                <a:ext uri="{FF2B5EF4-FFF2-40B4-BE49-F238E27FC236}">
                  <a16:creationId xmlns:a16="http://schemas.microsoft.com/office/drawing/2014/main" id="{7F9FC7AE-F8AC-4FDB-B87C-0AFFAE2DBBBD}"/>
                </a:ext>
              </a:extLst>
            </p:cNvPr>
            <p:cNvSpPr/>
            <p:nvPr/>
          </p:nvSpPr>
          <p:spPr>
            <a:xfrm>
              <a:off x="3723675" y="3367725"/>
              <a:ext cx="747225" cy="474775"/>
            </a:xfrm>
            <a:custGeom>
              <a:avLst/>
              <a:gdLst/>
              <a:ahLst/>
              <a:cxnLst/>
              <a:rect l="l" t="t" r="r" b="b"/>
              <a:pathLst>
                <a:path w="29889" h="18991" extrusionOk="0">
                  <a:moveTo>
                    <a:pt x="29623" y="1"/>
                  </a:moveTo>
                  <a:cubicBezTo>
                    <a:pt x="29554" y="1"/>
                    <a:pt x="29475" y="24"/>
                    <a:pt x="29388" y="72"/>
                  </a:cubicBezTo>
                  <a:lnTo>
                    <a:pt x="500" y="16751"/>
                  </a:lnTo>
                  <a:cubicBezTo>
                    <a:pt x="200" y="16918"/>
                    <a:pt x="0" y="17251"/>
                    <a:pt x="0" y="17618"/>
                  </a:cubicBezTo>
                  <a:lnTo>
                    <a:pt x="0" y="18619"/>
                  </a:lnTo>
                  <a:cubicBezTo>
                    <a:pt x="0" y="18855"/>
                    <a:pt x="100" y="18991"/>
                    <a:pt x="266" y="18991"/>
                  </a:cubicBezTo>
                  <a:cubicBezTo>
                    <a:pt x="334" y="18991"/>
                    <a:pt x="413" y="18968"/>
                    <a:pt x="500" y="18919"/>
                  </a:cubicBezTo>
                  <a:lnTo>
                    <a:pt x="29388" y="2241"/>
                  </a:lnTo>
                  <a:cubicBezTo>
                    <a:pt x="29688" y="2040"/>
                    <a:pt x="29888" y="1707"/>
                    <a:pt x="29888" y="1373"/>
                  </a:cubicBezTo>
                  <a:lnTo>
                    <a:pt x="29888" y="373"/>
                  </a:lnTo>
                  <a:cubicBezTo>
                    <a:pt x="29888" y="136"/>
                    <a:pt x="29788" y="1"/>
                    <a:pt x="29623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024;p38">
              <a:extLst>
                <a:ext uri="{FF2B5EF4-FFF2-40B4-BE49-F238E27FC236}">
                  <a16:creationId xmlns:a16="http://schemas.microsoft.com/office/drawing/2014/main" id="{22C395B5-EB1F-4930-AAF8-FB6D4E2FCAAD}"/>
                </a:ext>
              </a:extLst>
            </p:cNvPr>
            <p:cNvSpPr/>
            <p:nvPr/>
          </p:nvSpPr>
          <p:spPr>
            <a:xfrm>
              <a:off x="3723675" y="3475125"/>
              <a:ext cx="747225" cy="474975"/>
            </a:xfrm>
            <a:custGeom>
              <a:avLst/>
              <a:gdLst/>
              <a:ahLst/>
              <a:cxnLst/>
              <a:rect l="l" t="t" r="r" b="b"/>
              <a:pathLst>
                <a:path w="29889" h="18999" extrusionOk="0">
                  <a:moveTo>
                    <a:pt x="29641" y="0"/>
                  </a:moveTo>
                  <a:cubicBezTo>
                    <a:pt x="29569" y="0"/>
                    <a:pt x="29483" y="26"/>
                    <a:pt x="29388" y="79"/>
                  </a:cubicBezTo>
                  <a:lnTo>
                    <a:pt x="500" y="16758"/>
                  </a:lnTo>
                  <a:cubicBezTo>
                    <a:pt x="200" y="16958"/>
                    <a:pt x="0" y="17258"/>
                    <a:pt x="0" y="17625"/>
                  </a:cubicBezTo>
                  <a:lnTo>
                    <a:pt x="0" y="18626"/>
                  </a:lnTo>
                  <a:cubicBezTo>
                    <a:pt x="0" y="18862"/>
                    <a:pt x="100" y="18998"/>
                    <a:pt x="266" y="18998"/>
                  </a:cubicBezTo>
                  <a:cubicBezTo>
                    <a:pt x="334" y="18998"/>
                    <a:pt x="413" y="18975"/>
                    <a:pt x="500" y="18926"/>
                  </a:cubicBezTo>
                  <a:lnTo>
                    <a:pt x="29388" y="2248"/>
                  </a:lnTo>
                  <a:cubicBezTo>
                    <a:pt x="29688" y="2014"/>
                    <a:pt x="29888" y="1681"/>
                    <a:pt x="29888" y="1347"/>
                  </a:cubicBezTo>
                  <a:lnTo>
                    <a:pt x="29888" y="346"/>
                  </a:lnTo>
                  <a:cubicBezTo>
                    <a:pt x="29888" y="119"/>
                    <a:pt x="29795" y="0"/>
                    <a:pt x="2964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025;p38">
              <a:extLst>
                <a:ext uri="{FF2B5EF4-FFF2-40B4-BE49-F238E27FC236}">
                  <a16:creationId xmlns:a16="http://schemas.microsoft.com/office/drawing/2014/main" id="{9AF4EDD6-EDD8-452B-8056-00EDC59DBA2E}"/>
                </a:ext>
              </a:extLst>
            </p:cNvPr>
            <p:cNvSpPr/>
            <p:nvPr/>
          </p:nvSpPr>
          <p:spPr>
            <a:xfrm>
              <a:off x="3723675" y="3583725"/>
              <a:ext cx="747225" cy="474775"/>
            </a:xfrm>
            <a:custGeom>
              <a:avLst/>
              <a:gdLst/>
              <a:ahLst/>
              <a:cxnLst/>
              <a:rect l="l" t="t" r="r" b="b"/>
              <a:pathLst>
                <a:path w="29889" h="18991" extrusionOk="0">
                  <a:moveTo>
                    <a:pt x="29623" y="0"/>
                  </a:moveTo>
                  <a:cubicBezTo>
                    <a:pt x="29554" y="0"/>
                    <a:pt x="29475" y="23"/>
                    <a:pt x="29388" y="72"/>
                  </a:cubicBezTo>
                  <a:lnTo>
                    <a:pt x="500" y="16750"/>
                  </a:lnTo>
                  <a:cubicBezTo>
                    <a:pt x="200" y="16917"/>
                    <a:pt x="0" y="17251"/>
                    <a:pt x="0" y="17618"/>
                  </a:cubicBezTo>
                  <a:lnTo>
                    <a:pt x="0" y="18618"/>
                  </a:lnTo>
                  <a:cubicBezTo>
                    <a:pt x="0" y="18855"/>
                    <a:pt x="100" y="18990"/>
                    <a:pt x="266" y="18990"/>
                  </a:cubicBezTo>
                  <a:cubicBezTo>
                    <a:pt x="334" y="18990"/>
                    <a:pt x="413" y="18967"/>
                    <a:pt x="500" y="18919"/>
                  </a:cubicBezTo>
                  <a:lnTo>
                    <a:pt x="29388" y="2240"/>
                  </a:lnTo>
                  <a:cubicBezTo>
                    <a:pt x="29688" y="2040"/>
                    <a:pt x="29888" y="1706"/>
                    <a:pt x="29888" y="1373"/>
                  </a:cubicBezTo>
                  <a:lnTo>
                    <a:pt x="29888" y="372"/>
                  </a:lnTo>
                  <a:cubicBezTo>
                    <a:pt x="29888" y="136"/>
                    <a:pt x="29788" y="0"/>
                    <a:pt x="29623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026;p38">
              <a:extLst>
                <a:ext uri="{FF2B5EF4-FFF2-40B4-BE49-F238E27FC236}">
                  <a16:creationId xmlns:a16="http://schemas.microsoft.com/office/drawing/2014/main" id="{82757822-0FF5-409D-A0C9-2693A22A7CD9}"/>
                </a:ext>
              </a:extLst>
            </p:cNvPr>
            <p:cNvSpPr/>
            <p:nvPr/>
          </p:nvSpPr>
          <p:spPr>
            <a:xfrm>
              <a:off x="3723675" y="3691100"/>
              <a:ext cx="747225" cy="474600"/>
            </a:xfrm>
            <a:custGeom>
              <a:avLst/>
              <a:gdLst/>
              <a:ahLst/>
              <a:cxnLst/>
              <a:rect l="l" t="t" r="r" b="b"/>
              <a:pathLst>
                <a:path w="29889" h="18984" extrusionOk="0">
                  <a:moveTo>
                    <a:pt x="29641" y="1"/>
                  </a:moveTo>
                  <a:cubicBezTo>
                    <a:pt x="29569" y="1"/>
                    <a:pt x="29483" y="27"/>
                    <a:pt x="29388" y="80"/>
                  </a:cubicBezTo>
                  <a:lnTo>
                    <a:pt x="500" y="16759"/>
                  </a:lnTo>
                  <a:cubicBezTo>
                    <a:pt x="200" y="16959"/>
                    <a:pt x="0" y="17259"/>
                    <a:pt x="0" y="17626"/>
                  </a:cubicBezTo>
                  <a:lnTo>
                    <a:pt x="0" y="18627"/>
                  </a:lnTo>
                  <a:cubicBezTo>
                    <a:pt x="0" y="18865"/>
                    <a:pt x="102" y="18984"/>
                    <a:pt x="270" y="18984"/>
                  </a:cubicBezTo>
                  <a:cubicBezTo>
                    <a:pt x="337" y="18984"/>
                    <a:pt x="415" y="18965"/>
                    <a:pt x="500" y="18927"/>
                  </a:cubicBezTo>
                  <a:lnTo>
                    <a:pt x="29388" y="2248"/>
                  </a:lnTo>
                  <a:cubicBezTo>
                    <a:pt x="29688" y="2015"/>
                    <a:pt x="29888" y="1681"/>
                    <a:pt x="29888" y="1348"/>
                  </a:cubicBezTo>
                  <a:lnTo>
                    <a:pt x="29888" y="347"/>
                  </a:lnTo>
                  <a:cubicBezTo>
                    <a:pt x="29888" y="120"/>
                    <a:pt x="29795" y="1"/>
                    <a:pt x="29641" y="1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027;p38">
              <a:extLst>
                <a:ext uri="{FF2B5EF4-FFF2-40B4-BE49-F238E27FC236}">
                  <a16:creationId xmlns:a16="http://schemas.microsoft.com/office/drawing/2014/main" id="{0E236473-8D49-45E2-902F-6066FD2A7FAB}"/>
                </a:ext>
              </a:extLst>
            </p:cNvPr>
            <p:cNvSpPr/>
            <p:nvPr/>
          </p:nvSpPr>
          <p:spPr>
            <a:xfrm>
              <a:off x="3723675" y="3799525"/>
              <a:ext cx="747225" cy="474950"/>
            </a:xfrm>
            <a:custGeom>
              <a:avLst/>
              <a:gdLst/>
              <a:ahLst/>
              <a:cxnLst/>
              <a:rect l="l" t="t" r="r" b="b"/>
              <a:pathLst>
                <a:path w="29889" h="18998" extrusionOk="0">
                  <a:moveTo>
                    <a:pt x="29641" y="0"/>
                  </a:moveTo>
                  <a:cubicBezTo>
                    <a:pt x="29569" y="0"/>
                    <a:pt x="29483" y="26"/>
                    <a:pt x="29388" y="79"/>
                  </a:cubicBezTo>
                  <a:lnTo>
                    <a:pt x="500" y="16758"/>
                  </a:lnTo>
                  <a:cubicBezTo>
                    <a:pt x="200" y="16925"/>
                    <a:pt x="0" y="17258"/>
                    <a:pt x="0" y="17625"/>
                  </a:cubicBezTo>
                  <a:lnTo>
                    <a:pt x="0" y="18626"/>
                  </a:lnTo>
                  <a:cubicBezTo>
                    <a:pt x="0" y="18862"/>
                    <a:pt x="100" y="18998"/>
                    <a:pt x="266" y="18998"/>
                  </a:cubicBezTo>
                  <a:cubicBezTo>
                    <a:pt x="334" y="18998"/>
                    <a:pt x="413" y="18975"/>
                    <a:pt x="500" y="18926"/>
                  </a:cubicBezTo>
                  <a:lnTo>
                    <a:pt x="29388" y="2248"/>
                  </a:lnTo>
                  <a:cubicBezTo>
                    <a:pt x="29688" y="2014"/>
                    <a:pt x="29888" y="1681"/>
                    <a:pt x="29888" y="1347"/>
                  </a:cubicBezTo>
                  <a:lnTo>
                    <a:pt x="29888" y="346"/>
                  </a:lnTo>
                  <a:cubicBezTo>
                    <a:pt x="29888" y="119"/>
                    <a:pt x="29795" y="0"/>
                    <a:pt x="29641" y="0"/>
                  </a:cubicBez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028;p38">
              <a:extLst>
                <a:ext uri="{FF2B5EF4-FFF2-40B4-BE49-F238E27FC236}">
                  <a16:creationId xmlns:a16="http://schemas.microsoft.com/office/drawing/2014/main" id="{F72311B8-04BD-4C3E-8042-3CE46B6A4F95}"/>
                </a:ext>
              </a:extLst>
            </p:cNvPr>
            <p:cNvSpPr/>
            <p:nvPr/>
          </p:nvSpPr>
          <p:spPr>
            <a:xfrm>
              <a:off x="4564275" y="3065125"/>
              <a:ext cx="420325" cy="728900"/>
            </a:xfrm>
            <a:custGeom>
              <a:avLst/>
              <a:gdLst/>
              <a:ahLst/>
              <a:cxnLst/>
              <a:rect l="l" t="t" r="r" b="b"/>
              <a:pathLst>
                <a:path w="16813" h="29156" extrusionOk="0">
                  <a:moveTo>
                    <a:pt x="16812" y="1"/>
                  </a:moveTo>
                  <a:lnTo>
                    <a:pt x="0" y="9708"/>
                  </a:lnTo>
                  <a:lnTo>
                    <a:pt x="0" y="29155"/>
                  </a:lnTo>
                  <a:lnTo>
                    <a:pt x="16812" y="19448"/>
                  </a:lnTo>
                  <a:lnTo>
                    <a:pt x="16812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029;p38">
              <a:extLst>
                <a:ext uri="{FF2B5EF4-FFF2-40B4-BE49-F238E27FC236}">
                  <a16:creationId xmlns:a16="http://schemas.microsoft.com/office/drawing/2014/main" id="{981B3D98-880A-4355-9706-E57218BCDB96}"/>
                </a:ext>
              </a:extLst>
            </p:cNvPr>
            <p:cNvSpPr/>
            <p:nvPr/>
          </p:nvSpPr>
          <p:spPr>
            <a:xfrm>
              <a:off x="4564275" y="3335325"/>
              <a:ext cx="420325" cy="458700"/>
            </a:xfrm>
            <a:custGeom>
              <a:avLst/>
              <a:gdLst/>
              <a:ahLst/>
              <a:cxnLst/>
              <a:rect l="l" t="t" r="r" b="b"/>
              <a:pathLst>
                <a:path w="16813" h="18348" extrusionOk="0">
                  <a:moveTo>
                    <a:pt x="13109" y="1"/>
                  </a:moveTo>
                  <a:lnTo>
                    <a:pt x="10508" y="4971"/>
                  </a:lnTo>
                  <a:lnTo>
                    <a:pt x="11842" y="7172"/>
                  </a:lnTo>
                  <a:lnTo>
                    <a:pt x="5337" y="1302"/>
                  </a:lnTo>
                  <a:lnTo>
                    <a:pt x="0" y="12743"/>
                  </a:lnTo>
                  <a:lnTo>
                    <a:pt x="0" y="18347"/>
                  </a:lnTo>
                  <a:lnTo>
                    <a:pt x="16812" y="8640"/>
                  </a:lnTo>
                  <a:lnTo>
                    <a:pt x="16812" y="2169"/>
                  </a:lnTo>
                  <a:lnTo>
                    <a:pt x="13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030;p38">
              <a:extLst>
                <a:ext uri="{FF2B5EF4-FFF2-40B4-BE49-F238E27FC236}">
                  <a16:creationId xmlns:a16="http://schemas.microsoft.com/office/drawing/2014/main" id="{BDBA5BAA-7550-486E-95D6-BCF37A527416}"/>
                </a:ext>
              </a:extLst>
            </p:cNvPr>
            <p:cNvSpPr/>
            <p:nvPr/>
          </p:nvSpPr>
          <p:spPr>
            <a:xfrm>
              <a:off x="4811950" y="3216025"/>
              <a:ext cx="66725" cy="85200"/>
            </a:xfrm>
            <a:custGeom>
              <a:avLst/>
              <a:gdLst/>
              <a:ahLst/>
              <a:cxnLst/>
              <a:rect l="l" t="t" r="r" b="b"/>
              <a:pathLst>
                <a:path w="2669" h="3408" extrusionOk="0">
                  <a:moveTo>
                    <a:pt x="1905" y="1"/>
                  </a:moveTo>
                  <a:cubicBezTo>
                    <a:pt x="1729" y="1"/>
                    <a:pt x="1535" y="55"/>
                    <a:pt x="1334" y="169"/>
                  </a:cubicBezTo>
                  <a:cubicBezTo>
                    <a:pt x="534" y="670"/>
                    <a:pt x="33" y="1537"/>
                    <a:pt x="0" y="2471"/>
                  </a:cubicBezTo>
                  <a:cubicBezTo>
                    <a:pt x="0" y="3067"/>
                    <a:pt x="289" y="3407"/>
                    <a:pt x="734" y="3407"/>
                  </a:cubicBezTo>
                  <a:cubicBezTo>
                    <a:pt x="912" y="3407"/>
                    <a:pt x="1115" y="3353"/>
                    <a:pt x="1334" y="3238"/>
                  </a:cubicBezTo>
                  <a:cubicBezTo>
                    <a:pt x="2102" y="2738"/>
                    <a:pt x="2602" y="1837"/>
                    <a:pt x="2669" y="937"/>
                  </a:cubicBezTo>
                  <a:cubicBezTo>
                    <a:pt x="2669" y="341"/>
                    <a:pt x="2345" y="1"/>
                    <a:pt x="19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031;p38">
              <a:extLst>
                <a:ext uri="{FF2B5EF4-FFF2-40B4-BE49-F238E27FC236}">
                  <a16:creationId xmlns:a16="http://schemas.microsoft.com/office/drawing/2014/main" id="{E54C5FE8-2407-4B8D-A569-A694BD3FBC99}"/>
                </a:ext>
              </a:extLst>
            </p:cNvPr>
            <p:cNvSpPr/>
            <p:nvPr/>
          </p:nvSpPr>
          <p:spPr>
            <a:xfrm>
              <a:off x="5398200" y="2767425"/>
              <a:ext cx="207675" cy="463300"/>
            </a:xfrm>
            <a:custGeom>
              <a:avLst/>
              <a:gdLst/>
              <a:ahLst/>
              <a:cxnLst/>
              <a:rect l="l" t="t" r="r" b="b"/>
              <a:pathLst>
                <a:path w="8307" h="18532" extrusionOk="0">
                  <a:moveTo>
                    <a:pt x="5070" y="0"/>
                  </a:moveTo>
                  <a:cubicBezTo>
                    <a:pt x="4136" y="0"/>
                    <a:pt x="3569" y="334"/>
                    <a:pt x="2802" y="1768"/>
                  </a:cubicBezTo>
                  <a:cubicBezTo>
                    <a:pt x="2068" y="3236"/>
                    <a:pt x="2068" y="7439"/>
                    <a:pt x="2435" y="9874"/>
                  </a:cubicBezTo>
                  <a:lnTo>
                    <a:pt x="0" y="17513"/>
                  </a:lnTo>
                  <a:cubicBezTo>
                    <a:pt x="0" y="17513"/>
                    <a:pt x="2038" y="18532"/>
                    <a:pt x="4376" y="18532"/>
                  </a:cubicBezTo>
                  <a:cubicBezTo>
                    <a:pt x="4747" y="18532"/>
                    <a:pt x="5125" y="18506"/>
                    <a:pt x="5504" y="18447"/>
                  </a:cubicBezTo>
                  <a:cubicBezTo>
                    <a:pt x="8306" y="18047"/>
                    <a:pt x="5070" y="0"/>
                    <a:pt x="50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032;p38">
              <a:extLst>
                <a:ext uri="{FF2B5EF4-FFF2-40B4-BE49-F238E27FC236}">
                  <a16:creationId xmlns:a16="http://schemas.microsoft.com/office/drawing/2014/main" id="{FE661A82-B7DD-4F4B-B294-586DCE42D6DB}"/>
                </a:ext>
              </a:extLst>
            </p:cNvPr>
            <p:cNvSpPr/>
            <p:nvPr/>
          </p:nvSpPr>
          <p:spPr>
            <a:xfrm>
              <a:off x="5321500" y="3082650"/>
              <a:ext cx="522875" cy="1240825"/>
            </a:xfrm>
            <a:custGeom>
              <a:avLst/>
              <a:gdLst/>
              <a:ahLst/>
              <a:cxnLst/>
              <a:rect l="l" t="t" r="r" b="b"/>
              <a:pathLst>
                <a:path w="20915" h="49633" extrusionOk="0">
                  <a:moveTo>
                    <a:pt x="16544" y="0"/>
                  </a:moveTo>
                  <a:lnTo>
                    <a:pt x="5703" y="2602"/>
                  </a:lnTo>
                  <a:cubicBezTo>
                    <a:pt x="5503" y="4237"/>
                    <a:pt x="4736" y="15078"/>
                    <a:pt x="4569" y="24651"/>
                  </a:cubicBezTo>
                  <a:cubicBezTo>
                    <a:pt x="4402" y="33091"/>
                    <a:pt x="4669" y="40463"/>
                    <a:pt x="4669" y="40463"/>
                  </a:cubicBezTo>
                  <a:lnTo>
                    <a:pt x="4669" y="40930"/>
                  </a:lnTo>
                  <a:cubicBezTo>
                    <a:pt x="4603" y="41497"/>
                    <a:pt x="4503" y="42031"/>
                    <a:pt x="4236" y="42531"/>
                  </a:cubicBezTo>
                  <a:cubicBezTo>
                    <a:pt x="3869" y="43532"/>
                    <a:pt x="3268" y="44499"/>
                    <a:pt x="2568" y="45333"/>
                  </a:cubicBezTo>
                  <a:cubicBezTo>
                    <a:pt x="2368" y="45600"/>
                    <a:pt x="767" y="46934"/>
                    <a:pt x="600" y="47201"/>
                  </a:cubicBezTo>
                  <a:cubicBezTo>
                    <a:pt x="0" y="47921"/>
                    <a:pt x="1072" y="48317"/>
                    <a:pt x="2046" y="48317"/>
                  </a:cubicBezTo>
                  <a:cubicBezTo>
                    <a:pt x="2155" y="48317"/>
                    <a:pt x="2263" y="48312"/>
                    <a:pt x="2368" y="48302"/>
                  </a:cubicBezTo>
                  <a:cubicBezTo>
                    <a:pt x="3402" y="48168"/>
                    <a:pt x="5136" y="47768"/>
                    <a:pt x="5603" y="47101"/>
                  </a:cubicBezTo>
                  <a:cubicBezTo>
                    <a:pt x="5970" y="46667"/>
                    <a:pt x="6170" y="45133"/>
                    <a:pt x="6504" y="44666"/>
                  </a:cubicBezTo>
                  <a:cubicBezTo>
                    <a:pt x="7571" y="43165"/>
                    <a:pt x="8038" y="42531"/>
                    <a:pt x="8038" y="42031"/>
                  </a:cubicBezTo>
                  <a:cubicBezTo>
                    <a:pt x="8038" y="41163"/>
                    <a:pt x="7738" y="40830"/>
                    <a:pt x="7671" y="40329"/>
                  </a:cubicBezTo>
                  <a:cubicBezTo>
                    <a:pt x="7738" y="39329"/>
                    <a:pt x="9973" y="30889"/>
                    <a:pt x="10006" y="27954"/>
                  </a:cubicBezTo>
                  <a:cubicBezTo>
                    <a:pt x="10006" y="26519"/>
                    <a:pt x="9906" y="24551"/>
                    <a:pt x="9906" y="24551"/>
                  </a:cubicBezTo>
                  <a:lnTo>
                    <a:pt x="11641" y="14778"/>
                  </a:lnTo>
                  <a:cubicBezTo>
                    <a:pt x="12308" y="17213"/>
                    <a:pt x="13509" y="21783"/>
                    <a:pt x="13876" y="24118"/>
                  </a:cubicBezTo>
                  <a:cubicBezTo>
                    <a:pt x="14343" y="26953"/>
                    <a:pt x="15977" y="35226"/>
                    <a:pt x="17011" y="39028"/>
                  </a:cubicBezTo>
                  <a:cubicBezTo>
                    <a:pt x="17312" y="39996"/>
                    <a:pt x="17545" y="40996"/>
                    <a:pt x="17679" y="41997"/>
                  </a:cubicBezTo>
                  <a:lnTo>
                    <a:pt x="17712" y="42331"/>
                  </a:lnTo>
                  <a:cubicBezTo>
                    <a:pt x="17712" y="42764"/>
                    <a:pt x="17912" y="47268"/>
                    <a:pt x="18079" y="48202"/>
                  </a:cubicBezTo>
                  <a:cubicBezTo>
                    <a:pt x="18243" y="49189"/>
                    <a:pt x="18765" y="49632"/>
                    <a:pt x="19287" y="49632"/>
                  </a:cubicBezTo>
                  <a:cubicBezTo>
                    <a:pt x="19824" y="49632"/>
                    <a:pt x="20362" y="49164"/>
                    <a:pt x="20514" y="48335"/>
                  </a:cubicBezTo>
                  <a:cubicBezTo>
                    <a:pt x="20747" y="46967"/>
                    <a:pt x="20481" y="42764"/>
                    <a:pt x="20414" y="42197"/>
                  </a:cubicBezTo>
                  <a:lnTo>
                    <a:pt x="20247" y="41797"/>
                  </a:lnTo>
                  <a:cubicBezTo>
                    <a:pt x="20247" y="41797"/>
                    <a:pt x="20914" y="31857"/>
                    <a:pt x="20414" y="28121"/>
                  </a:cubicBezTo>
                  <a:cubicBezTo>
                    <a:pt x="19947" y="24918"/>
                    <a:pt x="19447" y="23584"/>
                    <a:pt x="19380" y="22850"/>
                  </a:cubicBezTo>
                  <a:cubicBezTo>
                    <a:pt x="19380" y="22850"/>
                    <a:pt x="18579" y="15311"/>
                    <a:pt x="18546" y="8940"/>
                  </a:cubicBezTo>
                  <a:cubicBezTo>
                    <a:pt x="18513" y="5838"/>
                    <a:pt x="18212" y="3670"/>
                    <a:pt x="1654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033;p38">
              <a:extLst>
                <a:ext uri="{FF2B5EF4-FFF2-40B4-BE49-F238E27FC236}">
                  <a16:creationId xmlns:a16="http://schemas.microsoft.com/office/drawing/2014/main" id="{1390C843-59B0-49C1-A622-B8CC90B95FD6}"/>
                </a:ext>
              </a:extLst>
            </p:cNvPr>
            <p:cNvSpPr/>
            <p:nvPr/>
          </p:nvSpPr>
          <p:spPr>
            <a:xfrm>
              <a:off x="5743450" y="4127575"/>
              <a:ext cx="113425" cy="264200"/>
            </a:xfrm>
            <a:custGeom>
              <a:avLst/>
              <a:gdLst/>
              <a:ahLst/>
              <a:cxnLst/>
              <a:rect l="l" t="t" r="r" b="b"/>
              <a:pathLst>
                <a:path w="4537" h="10568" extrusionOk="0">
                  <a:moveTo>
                    <a:pt x="3369" y="0"/>
                  </a:moveTo>
                  <a:lnTo>
                    <a:pt x="3369" y="467"/>
                  </a:lnTo>
                  <a:cubicBezTo>
                    <a:pt x="3262" y="880"/>
                    <a:pt x="2727" y="1034"/>
                    <a:pt x="2159" y="1034"/>
                  </a:cubicBezTo>
                  <a:cubicBezTo>
                    <a:pt x="1490" y="1034"/>
                    <a:pt x="776" y="820"/>
                    <a:pt x="667" y="567"/>
                  </a:cubicBezTo>
                  <a:lnTo>
                    <a:pt x="634" y="234"/>
                  </a:lnTo>
                  <a:cubicBezTo>
                    <a:pt x="0" y="367"/>
                    <a:pt x="634" y="2368"/>
                    <a:pt x="634" y="3236"/>
                  </a:cubicBezTo>
                  <a:cubicBezTo>
                    <a:pt x="634" y="4203"/>
                    <a:pt x="534" y="5137"/>
                    <a:pt x="467" y="6405"/>
                  </a:cubicBezTo>
                  <a:cubicBezTo>
                    <a:pt x="334" y="7672"/>
                    <a:pt x="567" y="8973"/>
                    <a:pt x="1201" y="10074"/>
                  </a:cubicBezTo>
                  <a:cubicBezTo>
                    <a:pt x="1409" y="10428"/>
                    <a:pt x="1725" y="10568"/>
                    <a:pt x="2071" y="10568"/>
                  </a:cubicBezTo>
                  <a:cubicBezTo>
                    <a:pt x="2832" y="10568"/>
                    <a:pt x="3740" y="9891"/>
                    <a:pt x="3970" y="9340"/>
                  </a:cubicBezTo>
                  <a:cubicBezTo>
                    <a:pt x="4437" y="8473"/>
                    <a:pt x="4537" y="7505"/>
                    <a:pt x="4370" y="6538"/>
                  </a:cubicBezTo>
                  <a:cubicBezTo>
                    <a:pt x="4236" y="5471"/>
                    <a:pt x="3803" y="4503"/>
                    <a:pt x="3669" y="3169"/>
                  </a:cubicBezTo>
                  <a:cubicBezTo>
                    <a:pt x="3536" y="1901"/>
                    <a:pt x="3869" y="0"/>
                    <a:pt x="33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034;p38">
              <a:extLst>
                <a:ext uri="{FF2B5EF4-FFF2-40B4-BE49-F238E27FC236}">
                  <a16:creationId xmlns:a16="http://schemas.microsoft.com/office/drawing/2014/main" id="{5AA47455-5FFD-4A0A-A9DA-9A63DF1A1B19}"/>
                </a:ext>
              </a:extLst>
            </p:cNvPr>
            <p:cNvSpPr/>
            <p:nvPr/>
          </p:nvSpPr>
          <p:spPr>
            <a:xfrm>
              <a:off x="5480750" y="4160075"/>
              <a:ext cx="44225" cy="81750"/>
            </a:xfrm>
            <a:custGeom>
              <a:avLst/>
              <a:gdLst/>
              <a:ahLst/>
              <a:cxnLst/>
              <a:rect l="l" t="t" r="r" b="b"/>
              <a:pathLst>
                <a:path w="1769" h="3270" extrusionOk="0">
                  <a:moveTo>
                    <a:pt x="1668" y="1"/>
                  </a:moveTo>
                  <a:lnTo>
                    <a:pt x="1" y="902"/>
                  </a:lnTo>
                  <a:lnTo>
                    <a:pt x="434" y="3270"/>
                  </a:lnTo>
                  <a:cubicBezTo>
                    <a:pt x="968" y="3103"/>
                    <a:pt x="1368" y="2770"/>
                    <a:pt x="1668" y="2336"/>
                  </a:cubicBezTo>
                  <a:cubicBezTo>
                    <a:pt x="1768" y="1535"/>
                    <a:pt x="1768" y="768"/>
                    <a:pt x="1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035;p38">
              <a:extLst>
                <a:ext uri="{FF2B5EF4-FFF2-40B4-BE49-F238E27FC236}">
                  <a16:creationId xmlns:a16="http://schemas.microsoft.com/office/drawing/2014/main" id="{50FAC8D2-3EBA-450C-8CFB-F7DDE63D4EA8}"/>
                </a:ext>
              </a:extLst>
            </p:cNvPr>
            <p:cNvSpPr/>
            <p:nvPr/>
          </p:nvSpPr>
          <p:spPr>
            <a:xfrm>
              <a:off x="5307550" y="4089925"/>
              <a:ext cx="218250" cy="216400"/>
            </a:xfrm>
            <a:custGeom>
              <a:avLst/>
              <a:gdLst/>
              <a:ahLst/>
              <a:cxnLst/>
              <a:rect l="l" t="t" r="r" b="b"/>
              <a:pathLst>
                <a:path w="8730" h="8656" extrusionOk="0">
                  <a:moveTo>
                    <a:pt x="8125" y="0"/>
                  </a:moveTo>
                  <a:cubicBezTo>
                    <a:pt x="8116" y="0"/>
                    <a:pt x="8106" y="2"/>
                    <a:pt x="8096" y="5"/>
                  </a:cubicBezTo>
                  <a:lnTo>
                    <a:pt x="8096" y="405"/>
                  </a:lnTo>
                  <a:cubicBezTo>
                    <a:pt x="7963" y="705"/>
                    <a:pt x="7462" y="1039"/>
                    <a:pt x="6395" y="1072"/>
                  </a:cubicBezTo>
                  <a:cubicBezTo>
                    <a:pt x="6279" y="1096"/>
                    <a:pt x="6163" y="1108"/>
                    <a:pt x="6050" y="1108"/>
                  </a:cubicBezTo>
                  <a:cubicBezTo>
                    <a:pt x="5678" y="1108"/>
                    <a:pt x="5348" y="972"/>
                    <a:pt x="5194" y="639"/>
                  </a:cubicBezTo>
                  <a:lnTo>
                    <a:pt x="5194" y="172"/>
                  </a:lnTo>
                  <a:cubicBezTo>
                    <a:pt x="4894" y="305"/>
                    <a:pt x="4260" y="2607"/>
                    <a:pt x="3393" y="4208"/>
                  </a:cubicBezTo>
                  <a:cubicBezTo>
                    <a:pt x="2592" y="5676"/>
                    <a:pt x="1058" y="6443"/>
                    <a:pt x="557" y="7077"/>
                  </a:cubicBezTo>
                  <a:cubicBezTo>
                    <a:pt x="0" y="7773"/>
                    <a:pt x="792" y="8656"/>
                    <a:pt x="2293" y="8656"/>
                  </a:cubicBezTo>
                  <a:cubicBezTo>
                    <a:pt x="2589" y="8656"/>
                    <a:pt x="2913" y="8621"/>
                    <a:pt x="3259" y="8544"/>
                  </a:cubicBezTo>
                  <a:cubicBezTo>
                    <a:pt x="4293" y="8344"/>
                    <a:pt x="5894" y="7677"/>
                    <a:pt x="6295" y="6943"/>
                  </a:cubicBezTo>
                  <a:cubicBezTo>
                    <a:pt x="6728" y="6243"/>
                    <a:pt x="6895" y="4942"/>
                    <a:pt x="7229" y="4441"/>
                  </a:cubicBezTo>
                  <a:cubicBezTo>
                    <a:pt x="7562" y="3941"/>
                    <a:pt x="8396" y="3341"/>
                    <a:pt x="8596" y="2740"/>
                  </a:cubicBezTo>
                  <a:cubicBezTo>
                    <a:pt x="8730" y="2207"/>
                    <a:pt x="8730" y="1673"/>
                    <a:pt x="8596" y="1106"/>
                  </a:cubicBezTo>
                  <a:cubicBezTo>
                    <a:pt x="8438" y="598"/>
                    <a:pt x="8309" y="0"/>
                    <a:pt x="812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036;p38">
              <a:extLst>
                <a:ext uri="{FF2B5EF4-FFF2-40B4-BE49-F238E27FC236}">
                  <a16:creationId xmlns:a16="http://schemas.microsoft.com/office/drawing/2014/main" id="{D309098E-6AF1-4129-B1C7-07C14D281FAC}"/>
                </a:ext>
              </a:extLst>
            </p:cNvPr>
            <p:cNvSpPr/>
            <p:nvPr/>
          </p:nvSpPr>
          <p:spPr>
            <a:xfrm>
              <a:off x="5427375" y="3065975"/>
              <a:ext cx="417000" cy="895450"/>
            </a:xfrm>
            <a:custGeom>
              <a:avLst/>
              <a:gdLst/>
              <a:ahLst/>
              <a:cxnLst/>
              <a:rect l="l" t="t" r="r" b="b"/>
              <a:pathLst>
                <a:path w="16680" h="35818" extrusionOk="0">
                  <a:moveTo>
                    <a:pt x="12810" y="0"/>
                  </a:moveTo>
                  <a:lnTo>
                    <a:pt x="1235" y="3136"/>
                  </a:lnTo>
                  <a:cubicBezTo>
                    <a:pt x="1235" y="3136"/>
                    <a:pt x="501" y="11108"/>
                    <a:pt x="268" y="18147"/>
                  </a:cubicBezTo>
                  <a:cubicBezTo>
                    <a:pt x="1" y="25185"/>
                    <a:pt x="201" y="34292"/>
                    <a:pt x="201" y="34292"/>
                  </a:cubicBezTo>
                  <a:cubicBezTo>
                    <a:pt x="201" y="34292"/>
                    <a:pt x="968" y="34825"/>
                    <a:pt x="2569" y="34859"/>
                  </a:cubicBezTo>
                  <a:cubicBezTo>
                    <a:pt x="2620" y="34860"/>
                    <a:pt x="2669" y="34860"/>
                    <a:pt x="2718" y="34860"/>
                  </a:cubicBezTo>
                  <a:cubicBezTo>
                    <a:pt x="4173" y="34860"/>
                    <a:pt x="4704" y="34392"/>
                    <a:pt x="4704" y="34392"/>
                  </a:cubicBezTo>
                  <a:cubicBezTo>
                    <a:pt x="4704" y="34392"/>
                    <a:pt x="5705" y="31189"/>
                    <a:pt x="5838" y="28954"/>
                  </a:cubicBezTo>
                  <a:cubicBezTo>
                    <a:pt x="5938" y="27720"/>
                    <a:pt x="5938" y="26486"/>
                    <a:pt x="5838" y="25285"/>
                  </a:cubicBezTo>
                  <a:lnTo>
                    <a:pt x="7306" y="15845"/>
                  </a:lnTo>
                  <a:cubicBezTo>
                    <a:pt x="7306" y="15845"/>
                    <a:pt x="9174" y="24651"/>
                    <a:pt x="9374" y="25785"/>
                  </a:cubicBezTo>
                  <a:cubicBezTo>
                    <a:pt x="9608" y="26886"/>
                    <a:pt x="11542" y="35159"/>
                    <a:pt x="11542" y="35159"/>
                  </a:cubicBezTo>
                  <a:cubicBezTo>
                    <a:pt x="12183" y="35604"/>
                    <a:pt x="12963" y="35817"/>
                    <a:pt x="13727" y="35817"/>
                  </a:cubicBezTo>
                  <a:cubicBezTo>
                    <a:pt x="13878" y="35817"/>
                    <a:pt x="14029" y="35809"/>
                    <a:pt x="14177" y="35793"/>
                  </a:cubicBezTo>
                  <a:cubicBezTo>
                    <a:pt x="15712" y="35559"/>
                    <a:pt x="16346" y="34825"/>
                    <a:pt x="16346" y="34825"/>
                  </a:cubicBezTo>
                  <a:cubicBezTo>
                    <a:pt x="16346" y="34825"/>
                    <a:pt x="16679" y="30622"/>
                    <a:pt x="16346" y="28321"/>
                  </a:cubicBezTo>
                  <a:cubicBezTo>
                    <a:pt x="16012" y="26019"/>
                    <a:pt x="15445" y="24318"/>
                    <a:pt x="15345" y="22817"/>
                  </a:cubicBezTo>
                  <a:cubicBezTo>
                    <a:pt x="15278" y="21316"/>
                    <a:pt x="15478" y="13310"/>
                    <a:pt x="15345" y="10108"/>
                  </a:cubicBezTo>
                  <a:cubicBezTo>
                    <a:pt x="15212" y="6872"/>
                    <a:pt x="15312" y="5704"/>
                    <a:pt x="128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037;p38">
              <a:extLst>
                <a:ext uri="{FF2B5EF4-FFF2-40B4-BE49-F238E27FC236}">
                  <a16:creationId xmlns:a16="http://schemas.microsoft.com/office/drawing/2014/main" id="{1F35E936-63E7-4DE1-96D7-C6F50F4ABB87}"/>
                </a:ext>
              </a:extLst>
            </p:cNvPr>
            <p:cNvSpPr/>
            <p:nvPr/>
          </p:nvSpPr>
          <p:spPr>
            <a:xfrm>
              <a:off x="5504100" y="3272775"/>
              <a:ext cx="105925" cy="355300"/>
            </a:xfrm>
            <a:custGeom>
              <a:avLst/>
              <a:gdLst/>
              <a:ahLst/>
              <a:cxnLst/>
              <a:rect l="l" t="t" r="r" b="b"/>
              <a:pathLst>
                <a:path w="4237" h="1421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34" y="1402"/>
                    <a:pt x="2402" y="2269"/>
                  </a:cubicBezTo>
                  <a:lnTo>
                    <a:pt x="3670" y="8173"/>
                  </a:lnTo>
                  <a:lnTo>
                    <a:pt x="3236" y="14211"/>
                  </a:lnTo>
                  <a:lnTo>
                    <a:pt x="4237" y="7673"/>
                  </a:lnTo>
                  <a:lnTo>
                    <a:pt x="3036" y="1769"/>
                  </a:lnTo>
                  <a:cubicBezTo>
                    <a:pt x="3036" y="1769"/>
                    <a:pt x="935" y="1235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038;p38">
              <a:extLst>
                <a:ext uri="{FF2B5EF4-FFF2-40B4-BE49-F238E27FC236}">
                  <a16:creationId xmlns:a16="http://schemas.microsoft.com/office/drawing/2014/main" id="{3361B59D-FF94-497A-AFDF-82A1D3E11045}"/>
                </a:ext>
              </a:extLst>
            </p:cNvPr>
            <p:cNvSpPr/>
            <p:nvPr/>
          </p:nvSpPr>
          <p:spPr>
            <a:xfrm>
              <a:off x="4970750" y="2768025"/>
              <a:ext cx="591750" cy="400450"/>
            </a:xfrm>
            <a:custGeom>
              <a:avLst/>
              <a:gdLst/>
              <a:ahLst/>
              <a:cxnLst/>
              <a:rect l="l" t="t" r="r" b="b"/>
              <a:pathLst>
                <a:path w="23670" h="16018" extrusionOk="0">
                  <a:moveTo>
                    <a:pt x="22096" y="0"/>
                  </a:moveTo>
                  <a:cubicBezTo>
                    <a:pt x="20082" y="0"/>
                    <a:pt x="19215" y="1278"/>
                    <a:pt x="18166" y="3312"/>
                  </a:cubicBezTo>
                  <a:cubicBezTo>
                    <a:pt x="16865" y="5814"/>
                    <a:pt x="15597" y="8849"/>
                    <a:pt x="14663" y="9850"/>
                  </a:cubicBezTo>
                  <a:cubicBezTo>
                    <a:pt x="12828" y="10684"/>
                    <a:pt x="8592" y="12319"/>
                    <a:pt x="6924" y="12519"/>
                  </a:cubicBezTo>
                  <a:cubicBezTo>
                    <a:pt x="6889" y="12523"/>
                    <a:pt x="6854" y="12525"/>
                    <a:pt x="6817" y="12525"/>
                  </a:cubicBezTo>
                  <a:cubicBezTo>
                    <a:pt x="6579" y="12525"/>
                    <a:pt x="6322" y="12434"/>
                    <a:pt x="6090" y="12319"/>
                  </a:cubicBezTo>
                  <a:cubicBezTo>
                    <a:pt x="5523" y="11952"/>
                    <a:pt x="4889" y="11718"/>
                    <a:pt x="4222" y="11551"/>
                  </a:cubicBezTo>
                  <a:cubicBezTo>
                    <a:pt x="3788" y="11389"/>
                    <a:pt x="3531" y="11182"/>
                    <a:pt x="3414" y="11182"/>
                  </a:cubicBezTo>
                  <a:cubicBezTo>
                    <a:pt x="3387" y="11182"/>
                    <a:pt x="3368" y="11193"/>
                    <a:pt x="3355" y="11218"/>
                  </a:cubicBezTo>
                  <a:cubicBezTo>
                    <a:pt x="3155" y="11485"/>
                    <a:pt x="3155" y="11852"/>
                    <a:pt x="3388" y="12085"/>
                  </a:cubicBezTo>
                  <a:cubicBezTo>
                    <a:pt x="3655" y="12352"/>
                    <a:pt x="3922" y="12552"/>
                    <a:pt x="4256" y="12752"/>
                  </a:cubicBezTo>
                  <a:cubicBezTo>
                    <a:pt x="3818" y="12852"/>
                    <a:pt x="3357" y="12916"/>
                    <a:pt x="2900" y="12916"/>
                  </a:cubicBezTo>
                  <a:cubicBezTo>
                    <a:pt x="2591" y="12916"/>
                    <a:pt x="2284" y="12886"/>
                    <a:pt x="1987" y="12819"/>
                  </a:cubicBezTo>
                  <a:cubicBezTo>
                    <a:pt x="1722" y="12747"/>
                    <a:pt x="1482" y="12711"/>
                    <a:pt x="1272" y="12711"/>
                  </a:cubicBezTo>
                  <a:cubicBezTo>
                    <a:pt x="322" y="12711"/>
                    <a:pt x="0" y="13436"/>
                    <a:pt x="820" y="14720"/>
                  </a:cubicBezTo>
                  <a:cubicBezTo>
                    <a:pt x="1150" y="15261"/>
                    <a:pt x="2291" y="16017"/>
                    <a:pt x="4583" y="16017"/>
                  </a:cubicBezTo>
                  <a:cubicBezTo>
                    <a:pt x="4837" y="16017"/>
                    <a:pt x="5106" y="16008"/>
                    <a:pt x="5390" y="15988"/>
                  </a:cubicBezTo>
                  <a:cubicBezTo>
                    <a:pt x="6391" y="15921"/>
                    <a:pt x="7391" y="15821"/>
                    <a:pt x="8392" y="15588"/>
                  </a:cubicBezTo>
                  <a:cubicBezTo>
                    <a:pt x="11094" y="15021"/>
                    <a:pt x="14029" y="14187"/>
                    <a:pt x="15864" y="13653"/>
                  </a:cubicBezTo>
                  <a:cubicBezTo>
                    <a:pt x="16564" y="13353"/>
                    <a:pt x="17165" y="12919"/>
                    <a:pt x="17665" y="12385"/>
                  </a:cubicBezTo>
                  <a:cubicBezTo>
                    <a:pt x="20767" y="8849"/>
                    <a:pt x="22269" y="5681"/>
                    <a:pt x="23670" y="3379"/>
                  </a:cubicBezTo>
                  <a:lnTo>
                    <a:pt x="22402" y="10"/>
                  </a:lnTo>
                  <a:cubicBezTo>
                    <a:pt x="22297" y="4"/>
                    <a:pt x="22195" y="0"/>
                    <a:pt x="2209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039;p38">
              <a:extLst>
                <a:ext uri="{FF2B5EF4-FFF2-40B4-BE49-F238E27FC236}">
                  <a16:creationId xmlns:a16="http://schemas.microsoft.com/office/drawing/2014/main" id="{0765E790-FD1B-43F9-9CB2-56A5167FF45A}"/>
                </a:ext>
              </a:extLst>
            </p:cNvPr>
            <p:cNvSpPr/>
            <p:nvPr/>
          </p:nvSpPr>
          <p:spPr>
            <a:xfrm>
              <a:off x="5288125" y="2766650"/>
              <a:ext cx="242675" cy="357725"/>
            </a:xfrm>
            <a:custGeom>
              <a:avLst/>
              <a:gdLst/>
              <a:ahLst/>
              <a:cxnLst/>
              <a:rect l="l" t="t" r="r" b="b"/>
              <a:pathLst>
                <a:path w="9707" h="14309" extrusionOk="0">
                  <a:moveTo>
                    <a:pt x="8756" y="1"/>
                  </a:moveTo>
                  <a:cubicBezTo>
                    <a:pt x="7600" y="1"/>
                    <a:pt x="7207" y="307"/>
                    <a:pt x="6671" y="899"/>
                  </a:cubicBezTo>
                  <a:cubicBezTo>
                    <a:pt x="5004" y="2934"/>
                    <a:pt x="2135" y="9705"/>
                    <a:pt x="2068" y="9738"/>
                  </a:cubicBezTo>
                  <a:cubicBezTo>
                    <a:pt x="2035" y="9772"/>
                    <a:pt x="0" y="10739"/>
                    <a:pt x="0" y="10739"/>
                  </a:cubicBezTo>
                  <a:cubicBezTo>
                    <a:pt x="0" y="10739"/>
                    <a:pt x="1067" y="12574"/>
                    <a:pt x="834" y="14308"/>
                  </a:cubicBezTo>
                  <a:cubicBezTo>
                    <a:pt x="834" y="14308"/>
                    <a:pt x="2835" y="13841"/>
                    <a:pt x="3569" y="13608"/>
                  </a:cubicBezTo>
                  <a:cubicBezTo>
                    <a:pt x="4336" y="13374"/>
                    <a:pt x="4537" y="13141"/>
                    <a:pt x="5237" y="12374"/>
                  </a:cubicBezTo>
                  <a:cubicBezTo>
                    <a:pt x="5971" y="11573"/>
                    <a:pt x="9707" y="7103"/>
                    <a:pt x="9707" y="7103"/>
                  </a:cubicBezTo>
                  <a:lnTo>
                    <a:pt x="9473" y="31"/>
                  </a:lnTo>
                  <a:cubicBezTo>
                    <a:pt x="9205" y="11"/>
                    <a:pt x="8968" y="1"/>
                    <a:pt x="87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040;p38">
              <a:extLst>
                <a:ext uri="{FF2B5EF4-FFF2-40B4-BE49-F238E27FC236}">
                  <a16:creationId xmlns:a16="http://schemas.microsoft.com/office/drawing/2014/main" id="{F4FBE7A3-2029-41A6-A9CB-C35873307BA7}"/>
                </a:ext>
              </a:extLst>
            </p:cNvPr>
            <p:cNvSpPr/>
            <p:nvPr/>
          </p:nvSpPr>
          <p:spPr>
            <a:xfrm>
              <a:off x="5381525" y="2765750"/>
              <a:ext cx="385300" cy="434450"/>
            </a:xfrm>
            <a:custGeom>
              <a:avLst/>
              <a:gdLst/>
              <a:ahLst/>
              <a:cxnLst/>
              <a:rect l="l" t="t" r="r" b="b"/>
              <a:pathLst>
                <a:path w="15412" h="17378" extrusionOk="0">
                  <a:moveTo>
                    <a:pt x="5704" y="1"/>
                  </a:moveTo>
                  <a:cubicBezTo>
                    <a:pt x="4170" y="1435"/>
                    <a:pt x="0" y="5772"/>
                    <a:pt x="3469" y="8607"/>
                  </a:cubicBezTo>
                  <a:lnTo>
                    <a:pt x="3603" y="11609"/>
                  </a:lnTo>
                  <a:cubicBezTo>
                    <a:pt x="3503" y="12443"/>
                    <a:pt x="2835" y="14544"/>
                    <a:pt x="2769" y="16279"/>
                  </a:cubicBezTo>
                  <a:cubicBezTo>
                    <a:pt x="3793" y="17041"/>
                    <a:pt x="5575" y="17377"/>
                    <a:pt x="7496" y="17377"/>
                  </a:cubicBezTo>
                  <a:cubicBezTo>
                    <a:pt x="10706" y="17377"/>
                    <a:pt x="14305" y="16439"/>
                    <a:pt x="15411" y="14978"/>
                  </a:cubicBezTo>
                  <a:cubicBezTo>
                    <a:pt x="14677" y="12443"/>
                    <a:pt x="13476" y="11709"/>
                    <a:pt x="13443" y="11142"/>
                  </a:cubicBezTo>
                  <a:lnTo>
                    <a:pt x="14344" y="6339"/>
                  </a:lnTo>
                  <a:cubicBezTo>
                    <a:pt x="13443" y="4504"/>
                    <a:pt x="13109" y="2469"/>
                    <a:pt x="13410" y="434"/>
                  </a:cubicBezTo>
                  <a:lnTo>
                    <a:pt x="10474" y="1"/>
                  </a:lnTo>
                  <a:close/>
                </a:path>
              </a:pathLst>
            </a:custGeom>
            <a:solidFill>
              <a:srgbClr val="FFD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041;p38">
              <a:extLst>
                <a:ext uri="{FF2B5EF4-FFF2-40B4-BE49-F238E27FC236}">
                  <a16:creationId xmlns:a16="http://schemas.microsoft.com/office/drawing/2014/main" id="{C0BFDCA9-B824-4235-A66B-B31A368B04F6}"/>
                </a:ext>
              </a:extLst>
            </p:cNvPr>
            <p:cNvSpPr/>
            <p:nvPr/>
          </p:nvSpPr>
          <p:spPr>
            <a:xfrm>
              <a:off x="5616675" y="2765750"/>
              <a:ext cx="196000" cy="488475"/>
            </a:xfrm>
            <a:custGeom>
              <a:avLst/>
              <a:gdLst/>
              <a:ahLst/>
              <a:cxnLst/>
              <a:rect l="l" t="t" r="r" b="b"/>
              <a:pathLst>
                <a:path w="7840" h="19539" extrusionOk="0">
                  <a:moveTo>
                    <a:pt x="1068" y="1"/>
                  </a:moveTo>
                  <a:cubicBezTo>
                    <a:pt x="1068" y="1"/>
                    <a:pt x="1" y="5772"/>
                    <a:pt x="234" y="7239"/>
                  </a:cubicBezTo>
                  <a:cubicBezTo>
                    <a:pt x="501" y="8674"/>
                    <a:pt x="1435" y="19481"/>
                    <a:pt x="1435" y="19481"/>
                  </a:cubicBezTo>
                  <a:cubicBezTo>
                    <a:pt x="1435" y="19481"/>
                    <a:pt x="1839" y="19539"/>
                    <a:pt x="2468" y="19539"/>
                  </a:cubicBezTo>
                  <a:cubicBezTo>
                    <a:pt x="3817" y="19539"/>
                    <a:pt x="6201" y="19275"/>
                    <a:pt x="7840" y="17613"/>
                  </a:cubicBezTo>
                  <a:lnTo>
                    <a:pt x="4637" y="9841"/>
                  </a:lnTo>
                  <a:lnTo>
                    <a:pt x="5972" y="3336"/>
                  </a:lnTo>
                  <a:lnTo>
                    <a:pt x="4804" y="468"/>
                  </a:lnTo>
                  <a:cubicBezTo>
                    <a:pt x="4838" y="434"/>
                    <a:pt x="4404" y="167"/>
                    <a:pt x="10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042;p38">
              <a:extLst>
                <a:ext uri="{FF2B5EF4-FFF2-40B4-BE49-F238E27FC236}">
                  <a16:creationId xmlns:a16="http://schemas.microsoft.com/office/drawing/2014/main" id="{F898CE52-2B6C-4633-8953-49FEDC0E7714}"/>
                </a:ext>
              </a:extLst>
            </p:cNvPr>
            <p:cNvSpPr/>
            <p:nvPr/>
          </p:nvSpPr>
          <p:spPr>
            <a:xfrm>
              <a:off x="5671725" y="2772425"/>
              <a:ext cx="253525" cy="641325"/>
            </a:xfrm>
            <a:custGeom>
              <a:avLst/>
              <a:gdLst/>
              <a:ahLst/>
              <a:cxnLst/>
              <a:rect l="l" t="t" r="r" b="b"/>
              <a:pathLst>
                <a:path w="10141" h="25653" extrusionOk="0">
                  <a:moveTo>
                    <a:pt x="2202" y="1"/>
                  </a:moveTo>
                  <a:lnTo>
                    <a:pt x="2202" y="1"/>
                  </a:lnTo>
                  <a:cubicBezTo>
                    <a:pt x="1568" y="801"/>
                    <a:pt x="1335" y="4704"/>
                    <a:pt x="3203" y="7006"/>
                  </a:cubicBezTo>
                  <a:cubicBezTo>
                    <a:pt x="4003" y="8673"/>
                    <a:pt x="5838" y="12209"/>
                    <a:pt x="5838" y="12209"/>
                  </a:cubicBezTo>
                  <a:cubicBezTo>
                    <a:pt x="5771" y="12676"/>
                    <a:pt x="4537" y="17346"/>
                    <a:pt x="3836" y="18881"/>
                  </a:cubicBezTo>
                  <a:cubicBezTo>
                    <a:pt x="3703" y="19181"/>
                    <a:pt x="3503" y="19381"/>
                    <a:pt x="3203" y="19515"/>
                  </a:cubicBezTo>
                  <a:cubicBezTo>
                    <a:pt x="2435" y="19848"/>
                    <a:pt x="1568" y="20615"/>
                    <a:pt x="1001" y="21082"/>
                  </a:cubicBezTo>
                  <a:cubicBezTo>
                    <a:pt x="534" y="21449"/>
                    <a:pt x="167" y="21516"/>
                    <a:pt x="200" y="21649"/>
                  </a:cubicBezTo>
                  <a:cubicBezTo>
                    <a:pt x="308" y="21918"/>
                    <a:pt x="545" y="22079"/>
                    <a:pt x="808" y="22079"/>
                  </a:cubicBezTo>
                  <a:cubicBezTo>
                    <a:pt x="871" y="22079"/>
                    <a:pt x="936" y="22069"/>
                    <a:pt x="1001" y="22050"/>
                  </a:cubicBezTo>
                  <a:cubicBezTo>
                    <a:pt x="1501" y="21883"/>
                    <a:pt x="2002" y="21683"/>
                    <a:pt x="2435" y="21483"/>
                  </a:cubicBezTo>
                  <a:lnTo>
                    <a:pt x="2435" y="21483"/>
                  </a:lnTo>
                  <a:cubicBezTo>
                    <a:pt x="2002" y="22183"/>
                    <a:pt x="1535" y="22850"/>
                    <a:pt x="1001" y="23484"/>
                  </a:cubicBezTo>
                  <a:cubicBezTo>
                    <a:pt x="0" y="24652"/>
                    <a:pt x="34" y="25586"/>
                    <a:pt x="1968" y="25652"/>
                  </a:cubicBezTo>
                  <a:cubicBezTo>
                    <a:pt x="3403" y="25652"/>
                    <a:pt x="4203" y="24852"/>
                    <a:pt x="5504" y="22350"/>
                  </a:cubicBezTo>
                  <a:cubicBezTo>
                    <a:pt x="5871" y="21649"/>
                    <a:pt x="6405" y="20682"/>
                    <a:pt x="6872" y="19715"/>
                  </a:cubicBezTo>
                  <a:cubicBezTo>
                    <a:pt x="8006" y="17380"/>
                    <a:pt x="8206" y="17180"/>
                    <a:pt x="8840" y="15678"/>
                  </a:cubicBezTo>
                  <a:cubicBezTo>
                    <a:pt x="9841" y="13243"/>
                    <a:pt x="10141" y="13010"/>
                    <a:pt x="9874" y="12043"/>
                  </a:cubicBezTo>
                  <a:cubicBezTo>
                    <a:pt x="9240" y="9507"/>
                    <a:pt x="7039" y="5171"/>
                    <a:pt x="6305" y="3170"/>
                  </a:cubicBezTo>
                  <a:cubicBezTo>
                    <a:pt x="5404" y="834"/>
                    <a:pt x="3870" y="34"/>
                    <a:pt x="22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043;p38">
              <a:extLst>
                <a:ext uri="{FF2B5EF4-FFF2-40B4-BE49-F238E27FC236}">
                  <a16:creationId xmlns:a16="http://schemas.microsoft.com/office/drawing/2014/main" id="{6C33F139-DA14-4410-97FE-59F44991BABB}"/>
                </a:ext>
              </a:extLst>
            </p:cNvPr>
            <p:cNvSpPr/>
            <p:nvPr/>
          </p:nvSpPr>
          <p:spPr>
            <a:xfrm>
              <a:off x="5700075" y="2771600"/>
              <a:ext cx="227675" cy="391975"/>
            </a:xfrm>
            <a:custGeom>
              <a:avLst/>
              <a:gdLst/>
              <a:ahLst/>
              <a:cxnLst/>
              <a:rect l="l" t="t" r="r" b="b"/>
              <a:pathLst>
                <a:path w="9107" h="15679" extrusionOk="0">
                  <a:moveTo>
                    <a:pt x="334" y="0"/>
                  </a:moveTo>
                  <a:cubicBezTo>
                    <a:pt x="0" y="2502"/>
                    <a:pt x="534" y="5071"/>
                    <a:pt x="1902" y="7205"/>
                  </a:cubicBezTo>
                  <a:lnTo>
                    <a:pt x="4537" y="12242"/>
                  </a:lnTo>
                  <a:lnTo>
                    <a:pt x="4170" y="14377"/>
                  </a:lnTo>
                  <a:cubicBezTo>
                    <a:pt x="5238" y="15111"/>
                    <a:pt x="6472" y="15545"/>
                    <a:pt x="7773" y="15678"/>
                  </a:cubicBezTo>
                  <a:cubicBezTo>
                    <a:pt x="9107" y="12909"/>
                    <a:pt x="9074" y="12376"/>
                    <a:pt x="8707" y="11275"/>
                  </a:cubicBezTo>
                  <a:cubicBezTo>
                    <a:pt x="8340" y="10208"/>
                    <a:pt x="5638" y="3236"/>
                    <a:pt x="4570" y="1701"/>
                  </a:cubicBezTo>
                  <a:cubicBezTo>
                    <a:pt x="3503" y="167"/>
                    <a:pt x="2135" y="0"/>
                    <a:pt x="3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044;p38">
              <a:extLst>
                <a:ext uri="{FF2B5EF4-FFF2-40B4-BE49-F238E27FC236}">
                  <a16:creationId xmlns:a16="http://schemas.microsoft.com/office/drawing/2014/main" id="{860A1848-DC83-4C59-9ACB-DF7140838332}"/>
                </a:ext>
              </a:extLst>
            </p:cNvPr>
            <p:cNvSpPr/>
            <p:nvPr/>
          </p:nvSpPr>
          <p:spPr>
            <a:xfrm>
              <a:off x="5412375" y="2402875"/>
              <a:ext cx="344425" cy="331225"/>
            </a:xfrm>
            <a:custGeom>
              <a:avLst/>
              <a:gdLst/>
              <a:ahLst/>
              <a:cxnLst/>
              <a:rect l="l" t="t" r="r" b="b"/>
              <a:pathLst>
                <a:path w="13777" h="13249" extrusionOk="0">
                  <a:moveTo>
                    <a:pt x="5531" y="1"/>
                  </a:moveTo>
                  <a:cubicBezTo>
                    <a:pt x="4523" y="1"/>
                    <a:pt x="3659" y="685"/>
                    <a:pt x="3436" y="1673"/>
                  </a:cubicBezTo>
                  <a:cubicBezTo>
                    <a:pt x="3187" y="1568"/>
                    <a:pt x="2924" y="1517"/>
                    <a:pt x="2663" y="1517"/>
                  </a:cubicBezTo>
                  <a:cubicBezTo>
                    <a:pt x="2016" y="1517"/>
                    <a:pt x="1381" y="1827"/>
                    <a:pt x="1001" y="2374"/>
                  </a:cubicBezTo>
                  <a:cubicBezTo>
                    <a:pt x="0" y="3775"/>
                    <a:pt x="1335" y="5009"/>
                    <a:pt x="1335" y="5009"/>
                  </a:cubicBezTo>
                  <a:cubicBezTo>
                    <a:pt x="1001" y="5276"/>
                    <a:pt x="767" y="5643"/>
                    <a:pt x="834" y="6076"/>
                  </a:cubicBezTo>
                  <a:cubicBezTo>
                    <a:pt x="901" y="6643"/>
                    <a:pt x="1435" y="6777"/>
                    <a:pt x="1535" y="7077"/>
                  </a:cubicBezTo>
                  <a:cubicBezTo>
                    <a:pt x="1568" y="7244"/>
                    <a:pt x="1435" y="7344"/>
                    <a:pt x="1268" y="7411"/>
                  </a:cubicBezTo>
                  <a:cubicBezTo>
                    <a:pt x="1201" y="7411"/>
                    <a:pt x="1068" y="7411"/>
                    <a:pt x="1034" y="7311"/>
                  </a:cubicBezTo>
                  <a:lnTo>
                    <a:pt x="1034" y="7311"/>
                  </a:lnTo>
                  <a:cubicBezTo>
                    <a:pt x="1034" y="7311"/>
                    <a:pt x="1066" y="7779"/>
                    <a:pt x="1642" y="7779"/>
                  </a:cubicBezTo>
                  <a:cubicBezTo>
                    <a:pt x="1661" y="7779"/>
                    <a:pt x="1681" y="7779"/>
                    <a:pt x="1701" y="7778"/>
                  </a:cubicBezTo>
                  <a:cubicBezTo>
                    <a:pt x="2335" y="7744"/>
                    <a:pt x="2869" y="6910"/>
                    <a:pt x="2869" y="6910"/>
                  </a:cubicBezTo>
                  <a:lnTo>
                    <a:pt x="9207" y="13248"/>
                  </a:lnTo>
                  <a:cubicBezTo>
                    <a:pt x="9207" y="12681"/>
                    <a:pt x="10941" y="11447"/>
                    <a:pt x="11842" y="10113"/>
                  </a:cubicBezTo>
                  <a:cubicBezTo>
                    <a:pt x="12676" y="8845"/>
                    <a:pt x="13777" y="5476"/>
                    <a:pt x="11075" y="4342"/>
                  </a:cubicBezTo>
                  <a:cubicBezTo>
                    <a:pt x="11075" y="4342"/>
                    <a:pt x="11675" y="2741"/>
                    <a:pt x="10608" y="1773"/>
                  </a:cubicBezTo>
                  <a:cubicBezTo>
                    <a:pt x="10197" y="1389"/>
                    <a:pt x="9717" y="1252"/>
                    <a:pt x="9275" y="1252"/>
                  </a:cubicBezTo>
                  <a:cubicBezTo>
                    <a:pt x="8607" y="1252"/>
                    <a:pt x="8026" y="1566"/>
                    <a:pt x="7906" y="1807"/>
                  </a:cubicBezTo>
                  <a:cubicBezTo>
                    <a:pt x="7606" y="773"/>
                    <a:pt x="6705" y="72"/>
                    <a:pt x="5671" y="5"/>
                  </a:cubicBezTo>
                  <a:cubicBezTo>
                    <a:pt x="5624" y="2"/>
                    <a:pt x="5577" y="1"/>
                    <a:pt x="5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045;p38">
              <a:extLst>
                <a:ext uri="{FF2B5EF4-FFF2-40B4-BE49-F238E27FC236}">
                  <a16:creationId xmlns:a16="http://schemas.microsoft.com/office/drawing/2014/main" id="{619977E4-1B14-448B-B35F-FA263A420D0B}"/>
                </a:ext>
              </a:extLst>
            </p:cNvPr>
            <p:cNvSpPr/>
            <p:nvPr/>
          </p:nvSpPr>
          <p:spPr>
            <a:xfrm>
              <a:off x="5460725" y="2507225"/>
              <a:ext cx="241875" cy="343625"/>
            </a:xfrm>
            <a:custGeom>
              <a:avLst/>
              <a:gdLst/>
              <a:ahLst/>
              <a:cxnLst/>
              <a:rect l="l" t="t" r="r" b="b"/>
              <a:pathLst>
                <a:path w="9675" h="13745" extrusionOk="0">
                  <a:moveTo>
                    <a:pt x="1602" y="1"/>
                  </a:moveTo>
                  <a:cubicBezTo>
                    <a:pt x="802" y="335"/>
                    <a:pt x="1" y="1602"/>
                    <a:pt x="68" y="5005"/>
                  </a:cubicBezTo>
                  <a:cubicBezTo>
                    <a:pt x="68" y="7940"/>
                    <a:pt x="968" y="8640"/>
                    <a:pt x="1402" y="8907"/>
                  </a:cubicBezTo>
                  <a:cubicBezTo>
                    <a:pt x="1556" y="8997"/>
                    <a:pt x="1790" y="9033"/>
                    <a:pt x="2067" y="9033"/>
                  </a:cubicBezTo>
                  <a:cubicBezTo>
                    <a:pt x="2508" y="9033"/>
                    <a:pt x="3058" y="8943"/>
                    <a:pt x="3570" y="8841"/>
                  </a:cubicBezTo>
                  <a:lnTo>
                    <a:pt x="3570" y="10508"/>
                  </a:lnTo>
                  <a:cubicBezTo>
                    <a:pt x="3570" y="10508"/>
                    <a:pt x="1502" y="12777"/>
                    <a:pt x="2903" y="13744"/>
                  </a:cubicBezTo>
                  <a:cubicBezTo>
                    <a:pt x="6472" y="13110"/>
                    <a:pt x="7273" y="10408"/>
                    <a:pt x="7273" y="10408"/>
                  </a:cubicBezTo>
                  <a:lnTo>
                    <a:pt x="7340" y="6772"/>
                  </a:lnTo>
                  <a:cubicBezTo>
                    <a:pt x="7340" y="6772"/>
                    <a:pt x="7500" y="6933"/>
                    <a:pt x="7802" y="6933"/>
                  </a:cubicBezTo>
                  <a:cubicBezTo>
                    <a:pt x="8034" y="6933"/>
                    <a:pt x="8350" y="6839"/>
                    <a:pt x="8741" y="6506"/>
                  </a:cubicBezTo>
                  <a:cubicBezTo>
                    <a:pt x="9441" y="5905"/>
                    <a:pt x="9675" y="4804"/>
                    <a:pt x="9141" y="4237"/>
                  </a:cubicBezTo>
                  <a:cubicBezTo>
                    <a:pt x="8874" y="3937"/>
                    <a:pt x="8574" y="3779"/>
                    <a:pt x="8261" y="3779"/>
                  </a:cubicBezTo>
                  <a:cubicBezTo>
                    <a:pt x="7948" y="3779"/>
                    <a:pt x="7623" y="3937"/>
                    <a:pt x="7306" y="4271"/>
                  </a:cubicBezTo>
                  <a:cubicBezTo>
                    <a:pt x="7306" y="4271"/>
                    <a:pt x="7236" y="4280"/>
                    <a:pt x="7106" y="4280"/>
                  </a:cubicBezTo>
                  <a:cubicBezTo>
                    <a:pt x="6679" y="4280"/>
                    <a:pt x="5610" y="4181"/>
                    <a:pt x="4304" y="3337"/>
                  </a:cubicBezTo>
                  <a:cubicBezTo>
                    <a:pt x="2603" y="2269"/>
                    <a:pt x="1769" y="1135"/>
                    <a:pt x="16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046;p38">
              <a:extLst>
                <a:ext uri="{FF2B5EF4-FFF2-40B4-BE49-F238E27FC236}">
                  <a16:creationId xmlns:a16="http://schemas.microsoft.com/office/drawing/2014/main" id="{E432B61A-3344-41F0-88A2-F96CB3490711}"/>
                </a:ext>
              </a:extLst>
            </p:cNvPr>
            <p:cNvSpPr/>
            <p:nvPr/>
          </p:nvSpPr>
          <p:spPr>
            <a:xfrm>
              <a:off x="5476575" y="2597200"/>
              <a:ext cx="21725" cy="21075"/>
            </a:xfrm>
            <a:custGeom>
              <a:avLst/>
              <a:gdLst/>
              <a:ahLst/>
              <a:cxnLst/>
              <a:rect l="l" t="t" r="r" b="b"/>
              <a:pathLst>
                <a:path w="869" h="843" extrusionOk="0">
                  <a:moveTo>
                    <a:pt x="486" y="0"/>
                  </a:moveTo>
                  <a:cubicBezTo>
                    <a:pt x="469" y="0"/>
                    <a:pt x="452" y="2"/>
                    <a:pt x="434" y="5"/>
                  </a:cubicBezTo>
                  <a:cubicBezTo>
                    <a:pt x="168" y="38"/>
                    <a:pt x="1" y="205"/>
                    <a:pt x="34" y="472"/>
                  </a:cubicBezTo>
                  <a:cubicBezTo>
                    <a:pt x="95" y="685"/>
                    <a:pt x="268" y="843"/>
                    <a:pt x="450" y="843"/>
                  </a:cubicBezTo>
                  <a:cubicBezTo>
                    <a:pt x="467" y="843"/>
                    <a:pt x="484" y="841"/>
                    <a:pt x="501" y="838"/>
                  </a:cubicBezTo>
                  <a:cubicBezTo>
                    <a:pt x="701" y="838"/>
                    <a:pt x="868" y="638"/>
                    <a:pt x="868" y="405"/>
                  </a:cubicBezTo>
                  <a:lnTo>
                    <a:pt x="868" y="371"/>
                  </a:lnTo>
                  <a:cubicBezTo>
                    <a:pt x="838" y="158"/>
                    <a:pt x="668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047;p38">
              <a:extLst>
                <a:ext uri="{FF2B5EF4-FFF2-40B4-BE49-F238E27FC236}">
                  <a16:creationId xmlns:a16="http://schemas.microsoft.com/office/drawing/2014/main" id="{DCFF4FDC-50E6-4F9C-B11E-B7CAF2BD820F}"/>
                </a:ext>
              </a:extLst>
            </p:cNvPr>
            <p:cNvSpPr/>
            <p:nvPr/>
          </p:nvSpPr>
          <p:spPr>
            <a:xfrm>
              <a:off x="5554125" y="2600625"/>
              <a:ext cx="20875" cy="21725"/>
            </a:xfrm>
            <a:custGeom>
              <a:avLst/>
              <a:gdLst/>
              <a:ahLst/>
              <a:cxnLst/>
              <a:rect l="l" t="t" r="r" b="b"/>
              <a:pathLst>
                <a:path w="835" h="869" extrusionOk="0">
                  <a:moveTo>
                    <a:pt x="368" y="1"/>
                  </a:moveTo>
                  <a:cubicBezTo>
                    <a:pt x="168" y="34"/>
                    <a:pt x="1" y="201"/>
                    <a:pt x="1" y="435"/>
                  </a:cubicBezTo>
                  <a:cubicBezTo>
                    <a:pt x="1" y="701"/>
                    <a:pt x="168" y="868"/>
                    <a:pt x="401" y="868"/>
                  </a:cubicBezTo>
                  <a:cubicBezTo>
                    <a:pt x="668" y="868"/>
                    <a:pt x="835" y="701"/>
                    <a:pt x="835" y="435"/>
                  </a:cubicBezTo>
                  <a:cubicBezTo>
                    <a:pt x="835" y="201"/>
                    <a:pt x="668" y="34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048;p38">
              <a:extLst>
                <a:ext uri="{FF2B5EF4-FFF2-40B4-BE49-F238E27FC236}">
                  <a16:creationId xmlns:a16="http://schemas.microsoft.com/office/drawing/2014/main" id="{83D8739C-D9BC-42C6-AA79-0157E0714ABB}"/>
                </a:ext>
              </a:extLst>
            </p:cNvPr>
            <p:cNvSpPr/>
            <p:nvPr/>
          </p:nvSpPr>
          <p:spPr>
            <a:xfrm>
              <a:off x="5530775" y="2673200"/>
              <a:ext cx="31725" cy="21450"/>
            </a:xfrm>
            <a:custGeom>
              <a:avLst/>
              <a:gdLst/>
              <a:ahLst/>
              <a:cxnLst/>
              <a:rect l="l" t="t" r="r" b="b"/>
              <a:pathLst>
                <a:path w="1269" h="858" extrusionOk="0">
                  <a:moveTo>
                    <a:pt x="1168" y="0"/>
                  </a:moveTo>
                  <a:lnTo>
                    <a:pt x="1" y="367"/>
                  </a:lnTo>
                  <a:cubicBezTo>
                    <a:pt x="85" y="648"/>
                    <a:pt x="287" y="857"/>
                    <a:pt x="548" y="857"/>
                  </a:cubicBezTo>
                  <a:cubicBezTo>
                    <a:pt x="597" y="857"/>
                    <a:pt x="649" y="850"/>
                    <a:pt x="701" y="834"/>
                  </a:cubicBezTo>
                  <a:lnTo>
                    <a:pt x="768" y="834"/>
                  </a:lnTo>
                  <a:cubicBezTo>
                    <a:pt x="1102" y="667"/>
                    <a:pt x="1269" y="334"/>
                    <a:pt x="11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049;p38">
              <a:extLst>
                <a:ext uri="{FF2B5EF4-FFF2-40B4-BE49-F238E27FC236}">
                  <a16:creationId xmlns:a16="http://schemas.microsoft.com/office/drawing/2014/main" id="{79A27221-DAEB-4355-AEC9-939003B4DD6B}"/>
                </a:ext>
              </a:extLst>
            </p:cNvPr>
            <p:cNvSpPr/>
            <p:nvPr/>
          </p:nvSpPr>
          <p:spPr>
            <a:xfrm>
              <a:off x="5470750" y="2571550"/>
              <a:ext cx="26700" cy="18275"/>
            </a:xfrm>
            <a:custGeom>
              <a:avLst/>
              <a:gdLst/>
              <a:ahLst/>
              <a:cxnLst/>
              <a:rect l="l" t="t" r="r" b="b"/>
              <a:pathLst>
                <a:path w="1068" h="731" extrusionOk="0">
                  <a:moveTo>
                    <a:pt x="579" y="0"/>
                  </a:moveTo>
                  <a:cubicBezTo>
                    <a:pt x="521" y="0"/>
                    <a:pt x="461" y="10"/>
                    <a:pt x="401" y="30"/>
                  </a:cubicBezTo>
                  <a:lnTo>
                    <a:pt x="367" y="30"/>
                  </a:lnTo>
                  <a:cubicBezTo>
                    <a:pt x="100" y="163"/>
                    <a:pt x="0" y="430"/>
                    <a:pt x="67" y="730"/>
                  </a:cubicBezTo>
                  <a:lnTo>
                    <a:pt x="1068" y="363"/>
                  </a:lnTo>
                  <a:cubicBezTo>
                    <a:pt x="1014" y="150"/>
                    <a:pt x="812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050;p38">
              <a:extLst>
                <a:ext uri="{FF2B5EF4-FFF2-40B4-BE49-F238E27FC236}">
                  <a16:creationId xmlns:a16="http://schemas.microsoft.com/office/drawing/2014/main" id="{33C74673-5C91-41DF-B1D7-FD3C74CA8C44}"/>
                </a:ext>
              </a:extLst>
            </p:cNvPr>
            <p:cNvSpPr/>
            <p:nvPr/>
          </p:nvSpPr>
          <p:spPr>
            <a:xfrm>
              <a:off x="5622525" y="2602300"/>
              <a:ext cx="20025" cy="40900"/>
            </a:xfrm>
            <a:custGeom>
              <a:avLst/>
              <a:gdLst/>
              <a:ahLst/>
              <a:cxnLst/>
              <a:rect l="l" t="t" r="r" b="b"/>
              <a:pathLst>
                <a:path w="801" h="1636" extrusionOk="0">
                  <a:moveTo>
                    <a:pt x="801" y="1"/>
                  </a:moveTo>
                  <a:cubicBezTo>
                    <a:pt x="334" y="34"/>
                    <a:pt x="0" y="368"/>
                    <a:pt x="0" y="835"/>
                  </a:cubicBezTo>
                  <a:lnTo>
                    <a:pt x="0" y="868"/>
                  </a:lnTo>
                  <a:cubicBezTo>
                    <a:pt x="34" y="1302"/>
                    <a:pt x="367" y="1635"/>
                    <a:pt x="801" y="1635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051;p38">
              <a:extLst>
                <a:ext uri="{FF2B5EF4-FFF2-40B4-BE49-F238E27FC236}">
                  <a16:creationId xmlns:a16="http://schemas.microsoft.com/office/drawing/2014/main" id="{9CA5ECDE-0459-435F-BF0C-3A8398DA98AF}"/>
                </a:ext>
              </a:extLst>
            </p:cNvPr>
            <p:cNvSpPr/>
            <p:nvPr/>
          </p:nvSpPr>
          <p:spPr>
            <a:xfrm>
              <a:off x="5496600" y="2602300"/>
              <a:ext cx="34200" cy="59250"/>
            </a:xfrm>
            <a:custGeom>
              <a:avLst/>
              <a:gdLst/>
              <a:ahLst/>
              <a:cxnLst/>
              <a:rect l="l" t="t" r="r" b="b"/>
              <a:pathLst>
                <a:path w="1368" h="2370" extrusionOk="0">
                  <a:moveTo>
                    <a:pt x="1368" y="1"/>
                  </a:moveTo>
                  <a:lnTo>
                    <a:pt x="0" y="1835"/>
                  </a:lnTo>
                  <a:lnTo>
                    <a:pt x="1034" y="236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052;p38">
              <a:extLst>
                <a:ext uri="{FF2B5EF4-FFF2-40B4-BE49-F238E27FC236}">
                  <a16:creationId xmlns:a16="http://schemas.microsoft.com/office/drawing/2014/main" id="{8E79B13E-FC38-40F3-AD74-1CD28B067DFF}"/>
                </a:ext>
              </a:extLst>
            </p:cNvPr>
            <p:cNvSpPr/>
            <p:nvPr/>
          </p:nvSpPr>
          <p:spPr>
            <a:xfrm>
              <a:off x="5549975" y="2694025"/>
              <a:ext cx="75900" cy="49250"/>
            </a:xfrm>
            <a:custGeom>
              <a:avLst/>
              <a:gdLst/>
              <a:ahLst/>
              <a:cxnLst/>
              <a:rect l="l" t="t" r="r" b="b"/>
              <a:pathLst>
                <a:path w="3036" h="1970" extrusionOk="0">
                  <a:moveTo>
                    <a:pt x="3036" y="1"/>
                  </a:moveTo>
                  <a:cubicBezTo>
                    <a:pt x="2735" y="768"/>
                    <a:pt x="901" y="1269"/>
                    <a:pt x="0" y="1369"/>
                  </a:cubicBezTo>
                  <a:lnTo>
                    <a:pt x="0" y="1969"/>
                  </a:lnTo>
                  <a:cubicBezTo>
                    <a:pt x="0" y="1969"/>
                    <a:pt x="1835" y="1469"/>
                    <a:pt x="2369" y="968"/>
                  </a:cubicBezTo>
                  <a:cubicBezTo>
                    <a:pt x="2702" y="701"/>
                    <a:pt x="2902" y="368"/>
                    <a:pt x="303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1C2D6F38-9004-DA74-A844-8BD671B92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33904">
            <a:off x="759986" y="2621951"/>
            <a:ext cx="484136" cy="484136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3B2ADDA5-47CD-78C5-DA4E-298BC88A4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33904">
            <a:off x="759985" y="3650864"/>
            <a:ext cx="484136" cy="484136"/>
          </a:xfrm>
          <a:prstGeom prst="rect">
            <a:avLst/>
          </a:prstGeom>
        </p:spPr>
      </p:pic>
      <p:pic>
        <p:nvPicPr>
          <p:cNvPr id="2" name="Graphic 1" descr="Checkmark">
            <a:extLst>
              <a:ext uri="{FF2B5EF4-FFF2-40B4-BE49-F238E27FC236}">
                <a16:creationId xmlns:a16="http://schemas.microsoft.com/office/drawing/2014/main" id="{0176FC34-52FC-EB77-1304-2629E2F23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33904">
            <a:off x="740294" y="1575975"/>
            <a:ext cx="484136" cy="4841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Ecommerce Marketing Plan by Slidesgo">
  <a:themeElements>
    <a:clrScheme name="Simple Light">
      <a:dk1>
        <a:srgbClr val="FFFFFF"/>
      </a:dk1>
      <a:lt1>
        <a:srgbClr val="FFFFFF"/>
      </a:lt1>
      <a:dk2>
        <a:srgbClr val="5C0B68"/>
      </a:dk2>
      <a:lt2>
        <a:srgbClr val="5C0B68"/>
      </a:lt2>
      <a:accent1>
        <a:srgbClr val="9312A6"/>
      </a:accent1>
      <a:accent2>
        <a:srgbClr val="9312A6"/>
      </a:accent2>
      <a:accent3>
        <a:srgbClr val="9312A6"/>
      </a:accent3>
      <a:accent4>
        <a:srgbClr val="9312A6"/>
      </a:accent4>
      <a:accent5>
        <a:srgbClr val="FFD119"/>
      </a:accent5>
      <a:accent6>
        <a:srgbClr val="FFD119"/>
      </a:accent6>
      <a:hlink>
        <a:srgbClr val="FFD1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660</Words>
  <Application>Microsoft Office PowerPoint</Application>
  <PresentationFormat>On-screen Show (16:9)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Symbol</vt:lpstr>
      <vt:lpstr>Times New Roman</vt:lpstr>
      <vt:lpstr>Söhne</vt:lpstr>
      <vt:lpstr>Red Hat Text Medium</vt:lpstr>
      <vt:lpstr>Arial</vt:lpstr>
      <vt:lpstr>Red Hat Text</vt:lpstr>
      <vt:lpstr>Wingdings</vt:lpstr>
      <vt:lpstr> Ecommerce Marketing Plan by Slidesgo</vt:lpstr>
      <vt:lpstr>PowerPoint Presentation</vt:lpstr>
      <vt:lpstr>Background</vt:lpstr>
      <vt:lpstr>Motivation</vt:lpstr>
      <vt:lpstr>Introduction</vt:lpstr>
      <vt:lpstr>Proposed Solution</vt:lpstr>
      <vt:lpstr>Literature</vt:lpstr>
      <vt:lpstr>Objectives</vt:lpstr>
      <vt:lpstr>Methodology</vt:lpstr>
      <vt:lpstr>Challenges</vt:lpstr>
      <vt:lpstr>Workflow</vt:lpstr>
      <vt:lpstr>Tools and Technologies</vt:lpstr>
      <vt:lpstr>FYP GitHub Repositories</vt:lpstr>
      <vt:lpstr>Website Screenshots</vt:lpstr>
      <vt:lpstr>Website Screenshots</vt:lpstr>
      <vt:lpstr>Website Screenshots</vt:lpstr>
      <vt:lpstr>Website Screenshots</vt:lpstr>
      <vt:lpstr>Website Screenshots</vt:lpstr>
      <vt:lpstr>Website Screenshots</vt:lpstr>
      <vt:lpstr>Website Screenshots</vt:lpstr>
      <vt:lpstr>Website Screenshots</vt:lpstr>
      <vt:lpstr>Website Screenshots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Masood Ur Rehman</dc:creator>
  <cp:lastModifiedBy>Masood Ur Rehman</cp:lastModifiedBy>
  <cp:revision>10</cp:revision>
  <dcterms:modified xsi:type="dcterms:W3CDTF">2023-06-14T17:39:13Z</dcterms:modified>
</cp:coreProperties>
</file>