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65" r:id="rId3"/>
    <p:sldId id="266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>
      <p:cViewPr varScale="1">
        <p:scale>
          <a:sx n="141" d="100"/>
          <a:sy n="141" d="100"/>
        </p:scale>
        <p:origin x="3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Burks" userId="6be8612dc4976d00" providerId="LiveId" clId="{CDABB6F6-2899-4259-BBED-97C81F36AFCE}"/>
    <pc:docChg chg="delSld modSld sldOrd">
      <pc:chgData name="Kyle Burks" userId="6be8612dc4976d00" providerId="LiveId" clId="{CDABB6F6-2899-4259-BBED-97C81F36AFCE}" dt="2023-11-15T00:44:56.301" v="3" actId="207"/>
      <pc:docMkLst>
        <pc:docMk/>
      </pc:docMkLst>
      <pc:sldChg chg="modSp mod">
        <pc:chgData name="Kyle Burks" userId="6be8612dc4976d00" providerId="LiveId" clId="{CDABB6F6-2899-4259-BBED-97C81F36AFCE}" dt="2023-11-15T00:44:56.301" v="3" actId="207"/>
        <pc:sldMkLst>
          <pc:docMk/>
          <pc:sldMk cId="1949577601" sldId="264"/>
        </pc:sldMkLst>
        <pc:spChg chg="mod">
          <ac:chgData name="Kyle Burks" userId="6be8612dc4976d00" providerId="LiveId" clId="{CDABB6F6-2899-4259-BBED-97C81F36AFCE}" dt="2023-11-15T00:44:56.301" v="3" actId="207"/>
          <ac:spMkLst>
            <pc:docMk/>
            <pc:sldMk cId="1949577601" sldId="264"/>
            <ac:spMk id="2" creationId="{00000000-0000-0000-0000-000000000000}"/>
          </ac:spMkLst>
        </pc:spChg>
      </pc:sldChg>
      <pc:sldChg chg="del ord">
        <pc:chgData name="Kyle Burks" userId="6be8612dc4976d00" providerId="LiveId" clId="{CDABB6F6-2899-4259-BBED-97C81F36AFCE}" dt="2023-11-15T00:38:03.595" v="2" actId="47"/>
        <pc:sldMkLst>
          <pc:docMk/>
          <pc:sldMk cId="2598391320" sldId="267"/>
        </pc:sldMkLst>
      </pc:sldChg>
      <pc:sldChg chg="del">
        <pc:chgData name="Kyle Burks" userId="6be8612dc4976d00" providerId="LiveId" clId="{CDABB6F6-2899-4259-BBED-97C81F36AFCE}" dt="2023-11-15T00:38:03.595" v="2" actId="47"/>
        <pc:sldMkLst>
          <pc:docMk/>
          <pc:sldMk cId="2993111047" sldId="268"/>
        </pc:sldMkLst>
      </pc:sldChg>
      <pc:sldChg chg="del">
        <pc:chgData name="Kyle Burks" userId="6be8612dc4976d00" providerId="LiveId" clId="{CDABB6F6-2899-4259-BBED-97C81F36AFCE}" dt="2023-11-15T00:38:03.595" v="2" actId="47"/>
        <pc:sldMkLst>
          <pc:docMk/>
          <pc:sldMk cId="4078798235" sldId="269"/>
        </pc:sldMkLst>
      </pc:sldChg>
      <pc:sldChg chg="del">
        <pc:chgData name="Kyle Burks" userId="6be8612dc4976d00" providerId="LiveId" clId="{CDABB6F6-2899-4259-BBED-97C81F36AFCE}" dt="2023-11-15T00:38:03.595" v="2" actId="47"/>
        <pc:sldMkLst>
          <pc:docMk/>
          <pc:sldMk cId="1864551520" sldId="270"/>
        </pc:sldMkLst>
      </pc:sldChg>
      <pc:sldChg chg="del">
        <pc:chgData name="Kyle Burks" userId="6be8612dc4976d00" providerId="LiveId" clId="{CDABB6F6-2899-4259-BBED-97C81F36AFCE}" dt="2023-11-15T00:38:03.595" v="2" actId="47"/>
        <pc:sldMkLst>
          <pc:docMk/>
          <pc:sldMk cId="242861733" sldId="2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xhere.com/en/photo/932093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l="-22000"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honemod.net/ted-lasso-prepare-renewed-season-2-apple-tv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3209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/>
          <a:p>
            <a:r>
              <a:rPr lang="en-US" dirty="0"/>
              <a:t>Soccer is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/>
          <a:p>
            <a:r>
              <a:rPr lang="en-US" dirty="0"/>
              <a:t>By the Diamond Dogs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Kyle Burks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Simone De Oliveira Allen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Matt Swanwick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Caleb Wolf</a:t>
            </a:r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08CDCE84-63F4-EDF8-22C0-434E17D2F5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693" r="16974"/>
          <a:stretch/>
        </p:blipFill>
        <p:spPr>
          <a:xfrm>
            <a:off x="0" y="10"/>
            <a:ext cx="7238980" cy="6857990"/>
          </a:xfr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DCDA2D-A434-67C3-3024-6396AEE1A1A7}"/>
              </a:ext>
            </a:extLst>
          </p:cNvPr>
          <p:cNvSpPr txBox="1"/>
          <p:nvPr/>
        </p:nvSpPr>
        <p:spPr>
          <a:xfrm>
            <a:off x="4834176" y="6657945"/>
            <a:ext cx="240482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iphonemod.net/ted-lasso-prepare-renewed-season-2-apple-tv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/>
          <a:p>
            <a:r>
              <a:rPr lang="en-US" dirty="0"/>
              <a:t>Our Goal</a:t>
            </a:r>
          </a:p>
        </p:txBody>
      </p:sp>
      <p:pic>
        <p:nvPicPr>
          <p:cNvPr id="10" name="Picture 9" descr="Football goal in the net">
            <a:extLst>
              <a:ext uri="{FF2B5EF4-FFF2-40B4-BE49-F238E27FC236}">
                <a16:creationId xmlns:a16="http://schemas.microsoft.com/office/drawing/2014/main" id="{1BF4AA98-98D2-392F-E82D-51C9086DF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" r="27324" b="-1"/>
          <a:stretch/>
        </p:blipFill>
        <p:spPr>
          <a:xfrm>
            <a:off x="20" y="10"/>
            <a:ext cx="7238980" cy="685799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/>
          <a:p>
            <a:r>
              <a:rPr lang="en-US" dirty="0"/>
              <a:t>To create an easy-to-use interface that houses current stats from soccer leagues around the world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pPr>
              <a:spcAft>
                <a:spcPts val="600"/>
              </a:spcAft>
            </a:pPr>
            <a:r>
              <a:rPr lang="en-US" sz="1200" i="1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pPr>
              <a:spcAft>
                <a:spcPts val="600"/>
              </a:spcAft>
            </a:pPr>
            <a:r>
              <a:rPr lang="en-US" sz="1200" i="1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789BF-6015-C432-0846-0297C51DF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84101"/>
            <a:ext cx="2057400" cy="823912"/>
          </a:xfrm>
          <a:solidFill>
            <a:schemeClr val="accent4"/>
          </a:solidFill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it started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B0B4F3-58D4-AF96-560B-060261928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75520" y="92018"/>
            <a:ext cx="2057400" cy="823912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it’s going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5B33F5-CD9F-4783-154B-B77EE0E782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741056" y="1600200"/>
            <a:ext cx="6396994" cy="3581399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BD3167-2EE3-3E51-5C37-7DA7B54FC7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" y="2171699"/>
            <a:ext cx="568152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5513"/>
            <a:ext cx="10058400" cy="609600"/>
          </a:xfrm>
          <a:solidFill>
            <a:schemeClr val="accent5">
              <a:lumMod val="75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Database Layout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E47D2AD-4D60-3810-08A7-1683A5CD0F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8" y="812731"/>
            <a:ext cx="10949672" cy="5967570"/>
          </a:xfrm>
          <a:noFill/>
        </p:spPr>
      </p:pic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109</TotalTime>
  <Words>84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Franklin Gothic Medium</vt:lpstr>
      <vt:lpstr>Impact</vt:lpstr>
      <vt:lpstr>Basketball 16x9</vt:lpstr>
      <vt:lpstr>Soccer is Big Data</vt:lpstr>
      <vt:lpstr>Our Goal</vt:lpstr>
      <vt:lpstr>PowerPoint Presentation</vt:lpstr>
      <vt:lpstr>Database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Soccer is Big Data</dc:title>
  <dc:creator>Kyle Burks</dc:creator>
  <cp:lastModifiedBy>Kyle Burks</cp:lastModifiedBy>
  <cp:revision>1</cp:revision>
  <dcterms:created xsi:type="dcterms:W3CDTF">2023-11-14T01:28:23Z</dcterms:created>
  <dcterms:modified xsi:type="dcterms:W3CDTF">2023-11-15T00:45:06Z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