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outline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Outline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Outline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Outline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Outlin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utl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0E6AFA4A-E26B-4FFA-ACEC-2E3BE473E9F2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40" name="Table 2"/>
          <p:cNvGraphicFramePr/>
          <p:nvPr/>
        </p:nvGraphicFramePr>
        <p:xfrm>
          <a:off x="504000" y="1769040"/>
          <a:ext cx="2920320" cy="5271840"/>
        </p:xfrm>
        <a:graphic>
          <a:graphicData uri="http://schemas.openxmlformats.org/drawingml/2006/table">
            <a:tbl>
              <a:tblPr/>
              <a:tblGrid>
                <a:gridCol w="1460160"/>
                <a:gridCol w="1460520"/>
              </a:tblGrid>
              <a:tr h="349920">
                <a:tc gridSpan="2"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Pinned-Pinned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Load(lb)</a:t>
                      </a:r>
                      <a:endParaRPr b="0" lang="en-US" sz="17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Deflection(in)</a:t>
                      </a:r>
                      <a:endParaRPr b="0" lang="en-US" sz="17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.015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.031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.060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91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.099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97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.145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.217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110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.412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116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.490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121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.618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Table 3"/>
          <p:cNvGraphicFramePr/>
          <p:nvPr/>
        </p:nvGraphicFramePr>
        <p:xfrm>
          <a:off x="3571200" y="1769040"/>
          <a:ext cx="2920320" cy="4722120"/>
        </p:xfrm>
        <a:graphic>
          <a:graphicData uri="http://schemas.openxmlformats.org/drawingml/2006/table">
            <a:tbl>
              <a:tblPr/>
              <a:tblGrid>
                <a:gridCol w="1460160"/>
                <a:gridCol w="1460520"/>
              </a:tblGrid>
              <a:tr h="337320">
                <a:tc gridSpan="2"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Fixed-Pinned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Load(lb)</a:t>
                      </a:r>
                      <a:endParaRPr b="0" lang="en-US" sz="17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Deflection(in)</a:t>
                      </a:r>
                      <a:endParaRPr b="0" lang="en-US" sz="17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137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161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-.009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175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-.023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190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-.045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206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-.083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-.21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-.357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Table 4"/>
          <p:cNvGraphicFramePr/>
          <p:nvPr/>
        </p:nvGraphicFramePr>
        <p:xfrm>
          <a:off x="6638040" y="1769040"/>
          <a:ext cx="2920320" cy="4722120"/>
        </p:xfrm>
        <a:graphic>
          <a:graphicData uri="http://schemas.openxmlformats.org/drawingml/2006/table">
            <a:tbl>
              <a:tblPr/>
              <a:tblGrid>
                <a:gridCol w="1460160"/>
                <a:gridCol w="1460520"/>
              </a:tblGrid>
              <a:tr h="337320">
                <a:tc gridSpan="2"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Fixed-Fixed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Load(lb)</a:t>
                      </a:r>
                      <a:endParaRPr b="0" lang="en-US" sz="17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Deflection(in)</a:t>
                      </a:r>
                      <a:endParaRPr b="0" lang="en-US" sz="17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135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184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-.004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261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-.034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289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-.057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317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-.099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335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-.147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358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-.215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378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-.331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393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-.470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395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-.531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857880" y="1768680"/>
            <a:ext cx="4171680" cy="234612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2"/>
          <a:stretch/>
        </p:blipFill>
        <p:spPr>
          <a:xfrm>
            <a:off x="5170680" y="2926080"/>
            <a:ext cx="4247640" cy="2388960"/>
          </a:xfrm>
          <a:prstGeom prst="rect">
            <a:avLst/>
          </a:prstGeom>
          <a:ln>
            <a:noFill/>
          </a:ln>
        </p:spPr>
      </p:pic>
      <p:pic>
        <p:nvPicPr>
          <p:cNvPr id="46" name="" descr=""/>
          <p:cNvPicPr/>
          <p:nvPr/>
        </p:nvPicPr>
        <p:blipFill>
          <a:blip r:embed="rId3"/>
          <a:stretch/>
        </p:blipFill>
        <p:spPr>
          <a:xfrm>
            <a:off x="857880" y="4059000"/>
            <a:ext cx="4171320" cy="2345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Group Member Assignment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JoPaul Scavella – Mounting beams and applying loads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Jamaal Sherman – Recording data and applying loads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Logan Smothers – Calculations and recording data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Zachary Stovall – Mounting beams and applying loads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Cory Wolfe – Measuring beams and recording data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LibreOffice/5.2.3.3$Linux_X86_64 LibreOffice_project/20m0$Build-3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2016-11-16T13:16:46Z</dcterms:created>
  <dc:creator/>
  <dc:description/>
  <dc:language>en-US</dc:language>
  <cp:lastModifiedBy/>
  <dcterms:modified xsi:type="dcterms:W3CDTF">2016-11-16T20:34:35Z</dcterms:modified>
  <cp:revision>2</cp:revision>
  <dc:subject/>
  <dc:title/>
</cp:coreProperties>
</file>