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3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490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36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7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6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29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0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04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7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3DE6-C69B-3744-B6CC-957D3BEE4C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50D69A-0F74-7A49-9B72-6124E927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614-D2FA-8F4D-95A3-2AA0DA558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A85B-88DA-3841-80E4-423340231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606</a:t>
            </a:r>
          </a:p>
        </p:txBody>
      </p:sp>
    </p:spTree>
    <p:extLst>
      <p:ext uri="{BB962C8B-B14F-4D97-AF65-F5344CB8AC3E}">
        <p14:creationId xmlns:p14="http://schemas.microsoft.com/office/powerpoint/2010/main" val="38305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C7DE-C7C9-ED4D-9E0F-07D6B07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36D-298D-B746-BDB0-96C3C7D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flip a fair coin 10 times, what is the probability of getting all tails?</a:t>
            </a:r>
          </a:p>
          <a:p>
            <a:endParaRPr lang="en-US" dirty="0"/>
          </a:p>
          <a:p>
            <a:r>
              <a:rPr lang="en-US" dirty="0"/>
              <a:t>If the coin is fair, the chance of getting either heads or tails is 0.5</a:t>
            </a:r>
          </a:p>
          <a:p>
            <a:r>
              <a:rPr lang="en-US" dirty="0"/>
              <a:t>Then the probability of getting tails the first flip is 0.5</a:t>
            </a:r>
          </a:p>
          <a:p>
            <a:r>
              <a:rPr lang="en-US" dirty="0"/>
              <a:t>For 10 flips, we use the Multiplication Rule</a:t>
            </a:r>
          </a:p>
          <a:p>
            <a:pPr lvl="1"/>
            <a:r>
              <a:rPr lang="en-US" dirty="0"/>
              <a:t>(0.5)</a:t>
            </a:r>
            <a:r>
              <a:rPr lang="en-US" baseline="30000" dirty="0"/>
              <a:t>10 </a:t>
            </a:r>
            <a:r>
              <a:rPr lang="en-US" dirty="0"/>
              <a:t> ~ 0.00098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5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C7DE-C7C9-ED4D-9E0F-07D6B07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36D-298D-B746-BDB0-96C3C7D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flip a fair coin 10 times, what is the probability of getting all heads?</a:t>
            </a:r>
          </a:p>
          <a:p>
            <a:endParaRPr lang="en-US" dirty="0"/>
          </a:p>
          <a:p>
            <a:r>
              <a:rPr lang="en-US" dirty="0"/>
              <a:t>Because there are only 2 outcomes, we use the same equation,</a:t>
            </a:r>
          </a:p>
          <a:p>
            <a:r>
              <a:rPr lang="en-US" dirty="0"/>
              <a:t>(0.5)</a:t>
            </a:r>
            <a:r>
              <a:rPr lang="en-US" baseline="30000" dirty="0"/>
              <a:t>10 </a:t>
            </a:r>
            <a:r>
              <a:rPr lang="en-US" dirty="0"/>
              <a:t> ~ 0.00098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C7DE-C7C9-ED4D-9E0F-07D6B07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36D-298D-B746-BDB0-96C3C7D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flip a fair coin 10 times, what is the probability of getting getting at least one tails?</a:t>
            </a:r>
          </a:p>
          <a:p>
            <a:endParaRPr lang="en-US" dirty="0"/>
          </a:p>
          <a:p>
            <a:r>
              <a:rPr lang="en-US" dirty="0"/>
              <a:t>Using the Probability Distribution rule, where the sum of probabilities equals 1</a:t>
            </a:r>
          </a:p>
          <a:p>
            <a:r>
              <a:rPr lang="en-US" dirty="0"/>
              <a:t>We determined in the previous question, the probability of getting all heads is 0.00098</a:t>
            </a:r>
          </a:p>
          <a:p>
            <a:pPr lvl="1"/>
            <a:r>
              <a:rPr lang="en-US" dirty="0"/>
              <a:t>1 - 0.00098</a:t>
            </a:r>
          </a:p>
          <a:p>
            <a:pPr lvl="1"/>
            <a:r>
              <a:rPr lang="en-US" dirty="0"/>
              <a:t>0.99902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9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{88F7EF4C-F0D6-7D46-B87E-C5E68073D2A1}tf10001119</Template>
  <TotalTime>23</TotalTime>
  <Words>156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Question 2.5</vt:lpstr>
      <vt:lpstr>Question 1</vt:lpstr>
      <vt:lpstr>Question 2</vt:lpstr>
      <vt:lpstr>Question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2.5</dc:title>
  <dc:creator>Calvin Wong</dc:creator>
  <cp:lastModifiedBy>Calvin Wong</cp:lastModifiedBy>
  <cp:revision>3</cp:revision>
  <dcterms:created xsi:type="dcterms:W3CDTF">2018-09-24T08:42:40Z</dcterms:created>
  <dcterms:modified xsi:type="dcterms:W3CDTF">2018-09-24T09:06:12Z</dcterms:modified>
</cp:coreProperties>
</file>