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7"/>
    <p:restoredTop sz="95170"/>
  </p:normalViewPr>
  <p:slideViewPr>
    <p:cSldViewPr snapToGrid="0" snapToObjects="1">
      <p:cViewPr varScale="1">
        <p:scale>
          <a:sx n="83" d="100"/>
          <a:sy n="83" d="100"/>
        </p:scale>
        <p:origin x="216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5/19/21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0342E-C202-444F-B10B-ED200F5E60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698 Project Update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CF59BD-4E3E-0340-9D9F-201EB50DFE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Calvin Wong</a:t>
            </a:r>
          </a:p>
        </p:txBody>
      </p:sp>
    </p:spTree>
    <p:extLst>
      <p:ext uri="{BB962C8B-B14F-4D97-AF65-F5344CB8AC3E}">
        <p14:creationId xmlns:p14="http://schemas.microsoft.com/office/powerpoint/2010/main" val="3678467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DFB75-7E4E-DC44-BCAE-FFAF2685A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BC181-C7F0-0F47-A6EB-651BCF94D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Merging dataset Florida State Workers’ Compensation with NAPEO Survey Ratings</a:t>
            </a:r>
          </a:p>
          <a:p>
            <a:r>
              <a:rPr lang="en-US" dirty="0"/>
              <a:t>Removing NA’s</a:t>
            </a:r>
          </a:p>
          <a:p>
            <a:pPr lvl="1"/>
            <a:r>
              <a:rPr lang="en-US" dirty="0"/>
              <a:t>Clustering Algorithms do not work when NA’s exist</a:t>
            </a:r>
          </a:p>
          <a:p>
            <a:pPr lvl="2"/>
            <a:r>
              <a:rPr lang="en-US" dirty="0"/>
              <a:t>Use simple full value means to replace NA’s</a:t>
            </a:r>
          </a:p>
          <a:p>
            <a:pPr lvl="2"/>
            <a:r>
              <a:rPr lang="en-US" dirty="0"/>
              <a:t>Remove it entirely to hasten project completion</a:t>
            </a:r>
          </a:p>
          <a:p>
            <a:r>
              <a:rPr lang="en-US" dirty="0"/>
              <a:t>The use of </a:t>
            </a:r>
            <a:r>
              <a:rPr lang="en-US" dirty="0" err="1"/>
              <a:t>Longtitude</a:t>
            </a:r>
            <a:r>
              <a:rPr lang="en-US" dirty="0"/>
              <a:t>/Latitude with Google Maps Geocoding API for future use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409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5D5FE-CE21-1148-A18C-1CB03197C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NomClust</a:t>
            </a:r>
            <a:r>
              <a:rPr lang="en-US" dirty="0"/>
              <a:t>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DBD87-030D-4F4E-8776-D5706FF2F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newest Hierarchical Cluster Analysis package</a:t>
            </a:r>
          </a:p>
          <a:p>
            <a:pPr lvl="1"/>
            <a:r>
              <a:rPr lang="en-US" dirty="0"/>
              <a:t>Solves clustering anomalies by providing up to 11 evaluation criteria's</a:t>
            </a:r>
          </a:p>
          <a:p>
            <a:pPr lvl="1"/>
            <a:r>
              <a:rPr lang="en-US" dirty="0"/>
              <a:t>Perform the complete clustering process, where the input is data matrix X, and the output consists of cluster membership variables, and a set of evaluation criteria</a:t>
            </a:r>
          </a:p>
          <a:p>
            <a:pPr lvl="1"/>
            <a:r>
              <a:rPr lang="en-US" dirty="0"/>
              <a:t>Slow performance because each </a:t>
            </a:r>
            <a:r>
              <a:rPr lang="en-US" dirty="0" err="1"/>
              <a:t>datapoint</a:t>
            </a:r>
            <a:r>
              <a:rPr lang="en-US" dirty="0"/>
              <a:t> is evaluated against the others – 4 hour runtime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332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DD667-A342-C545-9A60-B695B4080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Completion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447EA-8A4F-DF44-861C-90A366168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Concepts of evaluation methods are difficult to understand mathematically</a:t>
            </a:r>
          </a:p>
          <a:p>
            <a:r>
              <a:rPr lang="en-US" dirty="0"/>
              <a:t>Understanding business dynamics is important in the write up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9527AF-3B96-414C-8A26-AD8C289E0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625" y="3763363"/>
            <a:ext cx="2688848" cy="171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036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A9012-610A-D34A-8C96-20297430E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9B092-3CFB-6545-BDE1-C0C279716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Comparative analysis between Clustering outputs versus actual Tier designations</a:t>
            </a:r>
          </a:p>
          <a:p>
            <a:r>
              <a:rPr lang="en-US" dirty="0"/>
              <a:t>Train/Test set to gather accuracy of </a:t>
            </a:r>
            <a:r>
              <a:rPr lang="en-US" dirty="0" err="1"/>
              <a:t>nomclust</a:t>
            </a:r>
            <a:r>
              <a:rPr lang="en-US" dirty="0"/>
              <a:t> functions</a:t>
            </a:r>
          </a:p>
          <a:p>
            <a:r>
              <a:rPr lang="en-US" dirty="0"/>
              <a:t>Breakout of Tiers into 5 levels with clear designations</a:t>
            </a:r>
          </a:p>
          <a:p>
            <a:r>
              <a:rPr lang="en-US" dirty="0"/>
              <a:t>Business case where competitive advantage can be gained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1743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21</TotalTime>
  <Words>179</Words>
  <Application>Microsoft Macintosh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 Light</vt:lpstr>
      <vt:lpstr>Rockwell</vt:lpstr>
      <vt:lpstr>Wingdings</vt:lpstr>
      <vt:lpstr>Atlas</vt:lpstr>
      <vt:lpstr>DATA 698 Project Update </vt:lpstr>
      <vt:lpstr>Data Cleaning</vt:lpstr>
      <vt:lpstr>NomClust Package</vt:lpstr>
      <vt:lpstr>Project Completion</vt:lpstr>
      <vt:lpstr>Future work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698 Project Update </dc:title>
  <dc:creator>Calvin Wong</dc:creator>
  <cp:lastModifiedBy>Calvin Wong</cp:lastModifiedBy>
  <cp:revision>3</cp:revision>
  <dcterms:created xsi:type="dcterms:W3CDTF">2021-05-20T01:56:15Z</dcterms:created>
  <dcterms:modified xsi:type="dcterms:W3CDTF">2021-05-20T02:17:53Z</dcterms:modified>
</cp:coreProperties>
</file>