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1" r:id="rId2"/>
    <p:sldId id="256" r:id="rId3"/>
    <p:sldId id="258" r:id="rId4"/>
    <p:sldId id="257" r:id="rId5"/>
    <p:sldId id="260" r:id="rId6"/>
    <p:sldId id="261" r:id="rId7"/>
    <p:sldId id="276" r:id="rId8"/>
    <p:sldId id="279" r:id="rId9"/>
    <p:sldId id="277" r:id="rId10"/>
    <p:sldId id="278" r:id="rId11"/>
    <p:sldId id="270" r:id="rId12"/>
    <p:sldId id="262" r:id="rId13"/>
    <p:sldId id="266" r:id="rId14"/>
    <p:sldId id="272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A20D7-EFC2-403D-8555-B088E4DC7ED7}" type="datetimeFigureOut">
              <a:rPr lang="en-US"/>
              <a:t>12/4/2011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91626-85F8-4AA9-AA59-6506EFD5DE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5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6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91626-85F8-4AA9-AA59-6506EFD5DEE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5CC7A2F-AF53-4F60-AAAC-BA1D95FBB239}" type="datetimeFigureOut">
              <a:rPr lang="en-US" smtClean="0"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E69F240-AFE2-41B4-A70A-540076779E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desinformado.com/mobile/wp-content/uploads/2010/07/Microsoft-Licenses-ARM-Architecture-chi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875"/>
          <a:stretch/>
        </p:blipFill>
        <p:spPr bwMode="auto">
          <a:xfrm>
            <a:off x="0" y="0"/>
            <a:ext cx="5029200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hacks.net/wp-content/uploads/2011/09/Linux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age.spreadshirt.com/image-server/image/composition/16220067/view/1/producttypecolor/372/type/png/width/280/height/280/resistance-is-futile-laptop-sleeve_desig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26670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446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flash drive auto 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Compiled kernel so that USB flash drive of any file system(fat16, fat32, ext2, ext3, ext4, etc.) can be recognized.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to auto mount, two available standard options: autofs </a:t>
            </a:r>
            <a:r>
              <a:rPr lang="en-US" dirty="0"/>
              <a:t>and udev rule. 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limited space, so we wrote our own program to scan partition table.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 mount when usb flash drive is being inserted into USB slave port.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auto unmount when usb flash drive is being removed.</a:t>
            </a:r>
          </a:p>
          <a:p>
            <a:endParaRPr lang="en-US" dirty="0"/>
          </a:p>
        </p:txBody>
      </p:sp>
      <p:pic>
        <p:nvPicPr>
          <p:cNvPr id="7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ucky\AppData\Local\Microsoft\Windows\Temporary Internet Files\Content.IE5\HA182PYQ\MC90044171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332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 GUI -- </a:t>
            </a:r>
            <a:r>
              <a:rPr lang="en-US" dirty="0" err="1" smtClean="0"/>
              <a:t>launcHer</a:t>
            </a:r>
            <a:endParaRPr lang="en-US" dirty="0"/>
          </a:p>
        </p:txBody>
      </p:sp>
      <p:pic>
        <p:nvPicPr>
          <p:cNvPr id="6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72" y="1100138"/>
            <a:ext cx="4745480" cy="3579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mp3 player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488296"/>
            <a:ext cx="7521575" cy="28034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memo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6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74" y="1100138"/>
            <a:ext cx="4794277" cy="3579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3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Intercom </a:t>
            </a:r>
            <a:r>
              <a:rPr lang="en-US" dirty="0" err="1" smtClean="0"/>
              <a:t>Gui</a:t>
            </a:r>
            <a:endParaRPr lang="en-US" dirty="0"/>
          </a:p>
        </p:txBody>
      </p:sp>
      <p:pic>
        <p:nvPicPr>
          <p:cNvPr id="6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67" y="1100138"/>
            <a:ext cx="4775890" cy="3579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25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ucky\AppData\Local\Microsoft\Windows\Temporary Internet Files\Content.IE5\4VMZL4J5\MP90032120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2058630" y="228600"/>
            <a:ext cx="50098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Demo Time</a:t>
            </a:r>
            <a:endParaRPr lang="en-US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3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Nap-Time Media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Benny </a:t>
            </a:r>
            <a:r>
              <a:rPr lang="en-US" dirty="0" err="1" smtClean="0"/>
              <a:t>Yan◘Cal</a:t>
            </a:r>
            <a:r>
              <a:rPr lang="en-US" dirty="0" smtClean="0"/>
              <a:t> </a:t>
            </a:r>
            <a:r>
              <a:rPr lang="en-US" dirty="0" err="1" smtClean="0"/>
              <a:t>Woodruf◘Thomas</a:t>
            </a:r>
            <a:r>
              <a:rPr lang="en-US" dirty="0" smtClean="0"/>
              <a:t> Betz</a:t>
            </a:r>
            <a:endParaRPr lang="en-US" dirty="0"/>
          </a:p>
        </p:txBody>
      </p:sp>
      <p:pic>
        <p:nvPicPr>
          <p:cNvPr id="22" name="Picture 16" descr="C:\Users\lucky\AppData\Local\Microsoft\Windows\Temporary Internet Files\Content.IE5\W15JTA5M\MC9003634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02" y="2891685"/>
            <a:ext cx="3749097" cy="37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1762049" cy="18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600" dirty="0" smtClean="0"/>
              <a:t>NAP</a:t>
            </a:r>
            <a:br>
              <a:rPr lang="en-US" sz="16600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Aware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Multi-Function Sound Machine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876800" y="2362200"/>
            <a:ext cx="4111510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Share Files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Play MP3s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Record Audio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Send Memos</a:t>
            </a:r>
          </a:p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Intercom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Multicast network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finds nodes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description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3810000" y="1701848"/>
            <a:ext cx="4090416" cy="310896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>
                <a:latin typeface="TimesNewRomanPSMT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NAP </a:t>
            </a:r>
            <a:r>
              <a:rPr lang="en-US" b="0" dirty="0" smtClean="0">
                <a:latin typeface="TimesNewRomanPSMT"/>
              </a:rPr>
              <a:t>is </a:t>
            </a:r>
            <a:r>
              <a:rPr lang="en-US" b="0" dirty="0">
                <a:latin typeface="TimesNewRomanPSMT"/>
              </a:rPr>
              <a:t>a multi-function sound appliance that is network aware. This means </a:t>
            </a:r>
            <a:r>
              <a:rPr lang="en-US" b="0" dirty="0" smtClean="0">
                <a:latin typeface="TimesNewRomanPSMT"/>
              </a:rPr>
              <a:t>nodes discover each </a:t>
            </a:r>
            <a:r>
              <a:rPr lang="en-US" b="0" dirty="0">
                <a:latin typeface="TimesNewRomanPSMT"/>
              </a:rPr>
              <a:t>other and </a:t>
            </a:r>
            <a:r>
              <a:rPr lang="en-US" b="0" dirty="0" smtClean="0">
                <a:latin typeface="TimesNewRomanPSMT"/>
              </a:rPr>
              <a:t>share mp3s</a:t>
            </a:r>
            <a:r>
              <a:rPr lang="en-US" b="0" dirty="0">
                <a:latin typeface="TimesNewRomanPSMT"/>
              </a:rPr>
              <a:t>, </a:t>
            </a:r>
            <a:r>
              <a:rPr lang="en-US" b="0" dirty="0" smtClean="0">
                <a:latin typeface="TimesNewRomanPSMT"/>
              </a:rPr>
              <a:t>audio memos and intercom </a:t>
            </a:r>
            <a:r>
              <a:rPr lang="en-US" b="0" dirty="0">
                <a:latin typeface="TimesNewRomanPSMT"/>
              </a:rPr>
              <a:t>connections. </a:t>
            </a:r>
            <a:endParaRPr lang="en-US" b="0" dirty="0" smtClean="0">
              <a:latin typeface="TimesNewRomanPSMT"/>
            </a:endParaRPr>
          </a:p>
          <a:p>
            <a:r>
              <a:rPr lang="en-US" b="0" dirty="0" smtClean="0">
                <a:latin typeface="TimesNewRomanPSMT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NAP </a:t>
            </a:r>
            <a:r>
              <a:rPr lang="en-US" b="0" dirty="0" smtClean="0">
                <a:latin typeface="TimesNewRomanPSMT"/>
              </a:rPr>
              <a:t>implements </a:t>
            </a:r>
            <a:r>
              <a:rPr lang="en-US" b="0" dirty="0">
                <a:latin typeface="TimesNewRomanPSMT"/>
              </a:rPr>
              <a:t>a local multicast network that any node </a:t>
            </a:r>
            <a:r>
              <a:rPr lang="en-US" b="0" dirty="0" smtClean="0">
                <a:latin typeface="TimesNewRomanPSMT"/>
              </a:rPr>
              <a:t>can use </a:t>
            </a:r>
            <a:r>
              <a:rPr lang="en-US" b="0" dirty="0">
                <a:latin typeface="TimesNewRomanPSMT"/>
              </a:rPr>
              <a:t>to find </a:t>
            </a:r>
            <a:r>
              <a:rPr lang="en-US" b="0" dirty="0" smtClean="0">
                <a:latin typeface="TimesNewRomanPSMT"/>
              </a:rPr>
              <a:t>other </a:t>
            </a:r>
            <a:r>
              <a:rPr lang="en-US" b="0" dirty="0">
                <a:latin typeface="TimesNewRomanPSMT"/>
              </a:rPr>
              <a:t>nodes </a:t>
            </a:r>
            <a:r>
              <a:rPr lang="en-US" b="0" dirty="0" smtClean="0">
                <a:latin typeface="TimesNewRomanPSMT"/>
              </a:rPr>
              <a:t>on </a:t>
            </a:r>
            <a:r>
              <a:rPr lang="en-US" b="0" dirty="0">
                <a:latin typeface="TimesNewRomanPSMT"/>
              </a:rPr>
              <a:t>the network.</a:t>
            </a:r>
            <a:endParaRPr lang="en-US" dirty="0"/>
          </a:p>
        </p:txBody>
      </p:sp>
      <p:pic>
        <p:nvPicPr>
          <p:cNvPr id="2051" name="Picture 3" descr="C:\Users\lucky\AppData\Local\Microsoft\Windows\Temporary Internet Files\Content.IE5\HA182PYQ\MC900442084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65402" y="5138351"/>
            <a:ext cx="1279447" cy="16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ucky\AppData\Local\Microsoft\Windows\Temporary Internet Files\Content.IE5\HA182PYQ\MC90044208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4304" y="1905000"/>
            <a:ext cx="1081645" cy="13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lucky\AppData\Local\Microsoft\Windows\Temporary Internet Files\Content.IE5\HA182PYQ\MC90044208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0" y="76200"/>
            <a:ext cx="701019" cy="8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lucky\AppData\Local\Microsoft\Windows\Temporary Internet Files\Content.IE5\4VMZL4J5\MC900442010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21" y="1884534"/>
            <a:ext cx="2742857" cy="27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Nap node architecture</a:t>
            </a:r>
            <a:endParaRPr 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1"/>
          <a:stretch/>
        </p:blipFill>
        <p:spPr bwMode="auto">
          <a:xfrm>
            <a:off x="822325" y="1463908"/>
            <a:ext cx="7521575" cy="285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node discovery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41104"/>
            <a:ext cx="7521575" cy="309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madplay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4434840" cy="3579849"/>
          </a:xfrm>
        </p:spPr>
        <p:txBody>
          <a:bodyPr/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Madplay is a command-line MPEG audio decoder and player based on MAD library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Madplay can only be controlled from keyboard.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Modified Madplay source code so that madplay gets its control command from </a:t>
            </a:r>
            <a:r>
              <a:rPr lang="en-US" dirty="0"/>
              <a:t>a named pipe.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other process has a way to pause, stop, resume, forward, back, increase/reduce volume and quit .</a:t>
            </a:r>
          </a:p>
          <a:p>
            <a:endParaRPr lang="en-US" dirty="0"/>
          </a:p>
        </p:txBody>
      </p:sp>
      <p:pic>
        <p:nvPicPr>
          <p:cNvPr id="7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lucky\AppData\Local\Microsoft\Windows\Temporary Internet Files\Content.IE5\HA182PYQ\MC90019653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30197"/>
            <a:ext cx="1581912" cy="18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lucky\AppData\Local\Microsoft\Windows\Temporary Internet Files\Content.IE5\W15JTA5M\MP900446565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41" y="2743200"/>
            <a:ext cx="1522571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5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Interface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01" y="914400"/>
            <a:ext cx="6600825" cy="3895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0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Programmed hardware button to write to the named pipe to control madplay operation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Pressing up/down button would increase/reduce volume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Pressing left/right button would back/forward play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Pressing left and right buttons simultaneously would pause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Pressing left and right buttons simultaneously once more would resume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Pressing up and down buttons simultaneously would quit.</a:t>
            </a:r>
          </a:p>
          <a:p>
            <a:endParaRPr lang="en-US" dirty="0"/>
          </a:p>
        </p:txBody>
      </p:sp>
      <p:pic>
        <p:nvPicPr>
          <p:cNvPr id="7" name="Picture 7" descr="C:\Users\lucky\AppData\Local\Microsoft\Windows\Temporary Internet Files\Content.IE5\F7CI0U3Z\MC900212811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1600200" cy="164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4415838" cy="260617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2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242</TotalTime>
  <Words>221</Words>
  <Application>Microsoft Office PowerPoint</Application>
  <PresentationFormat>On-screen Show (4:3)</PresentationFormat>
  <Paragraphs>50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PowerPoint Presentation</vt:lpstr>
      <vt:lpstr>Nap-Time Media Systems</vt:lpstr>
      <vt:lpstr>NAP Network Aware PLayer</vt:lpstr>
      <vt:lpstr>Local Multicast network</vt:lpstr>
      <vt:lpstr>Nap node architecture</vt:lpstr>
      <vt:lpstr>Multicast node discovery</vt:lpstr>
      <vt:lpstr>madplay Control</vt:lpstr>
      <vt:lpstr>Button Interface</vt:lpstr>
      <vt:lpstr>button interface</vt:lpstr>
      <vt:lpstr>USB flash drive auto mount</vt:lpstr>
      <vt:lpstr>QT GUI -- launcHer</vt:lpstr>
      <vt:lpstr>mp3 player gui</vt:lpstr>
      <vt:lpstr>Audio memo gui</vt:lpstr>
      <vt:lpstr>Intercom Gui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Nap-Time Media Systems</dc:title>
  <dc:creator>lucky</dc:creator>
  <cp:lastModifiedBy>lucky</cp:lastModifiedBy>
  <cp:revision>33</cp:revision>
  <dcterms:created xsi:type="dcterms:W3CDTF">2011-12-03T05:31:07Z</dcterms:created>
  <dcterms:modified xsi:type="dcterms:W3CDTF">2011-12-05T03:31:23Z</dcterms:modified>
</cp:coreProperties>
</file>