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66" r:id="rId6"/>
    <p:sldId id="26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15" autoAdjust="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CA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7B7D9A7-BEAE-440F-9607-82428B67954B}" type="datetimeFigureOut">
              <a:rPr lang="en-CA" smtClean="0"/>
              <a:t>05/10/2010</a:t>
            </a:fld>
            <a:endParaRPr lang="en-CA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D58B483-95C4-40BF-AE9E-D03CFE50A8AC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Team 8 Project Proposal:</a:t>
            </a:r>
            <a:br>
              <a:rPr lang="en-CA" dirty="0" smtClean="0"/>
            </a:br>
            <a:r>
              <a:rPr lang="en-CA" dirty="0" err="1" smtClean="0"/>
              <a:t>VolunteerOne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Cal Woodruff</a:t>
            </a:r>
          </a:p>
          <a:p>
            <a:r>
              <a:rPr lang="en-CA" dirty="0" smtClean="0"/>
              <a:t>David Zhou</a:t>
            </a:r>
          </a:p>
          <a:p>
            <a:r>
              <a:rPr lang="en-CA" dirty="0" err="1" smtClean="0"/>
              <a:t>Vik</a:t>
            </a:r>
            <a:r>
              <a:rPr lang="en-CA" dirty="0" smtClean="0"/>
              <a:t> Kumar</a:t>
            </a:r>
          </a:p>
          <a:p>
            <a:r>
              <a:rPr lang="en-CA" smtClean="0"/>
              <a:t>Wilson Huynh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Volunteer Management System</a:t>
            </a:r>
          </a:p>
          <a:p>
            <a:r>
              <a:rPr lang="en-CA" dirty="0" smtClean="0"/>
              <a:t>Organizations can manage,  advertise, and schedule</a:t>
            </a:r>
          </a:p>
          <a:p>
            <a:r>
              <a:rPr lang="en-CA" dirty="0" smtClean="0"/>
              <a:t>Volunteers can search for and keep a history or volunteer jobs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High turnover rate</a:t>
            </a:r>
          </a:p>
          <a:p>
            <a:r>
              <a:rPr lang="en-CA" dirty="0" smtClean="0"/>
              <a:t>Costly scheduling</a:t>
            </a:r>
          </a:p>
          <a:p>
            <a:r>
              <a:rPr lang="en-CA" dirty="0" smtClean="0"/>
              <a:t>Inconvenient tracking</a:t>
            </a:r>
          </a:p>
          <a:p>
            <a:r>
              <a:rPr lang="en-CA" dirty="0" smtClean="0"/>
              <a:t>Unverified volunteer work references</a:t>
            </a:r>
          </a:p>
          <a:p>
            <a:r>
              <a:rPr lang="en-CA" dirty="0" smtClean="0"/>
              <a:t>Searching for volunteer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Business Processes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1711325" y="1182688"/>
            <a:ext cx="4460875" cy="7497762"/>
            <a:chOff x="1560" y="177"/>
            <a:chExt cx="7024" cy="11805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4397" y="177"/>
              <a:ext cx="4187" cy="11805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grpSp>
          <p:nvGrpSpPr>
            <p:cNvPr id="2053" name="Group 5"/>
            <p:cNvGrpSpPr>
              <a:grpSpLocks/>
            </p:cNvGrpSpPr>
            <p:nvPr/>
          </p:nvGrpSpPr>
          <p:grpSpPr bwMode="auto">
            <a:xfrm>
              <a:off x="1560" y="724"/>
              <a:ext cx="6732" cy="10804"/>
              <a:chOff x="1560" y="724"/>
              <a:chExt cx="6732" cy="10804"/>
            </a:xfrm>
          </p:grpSpPr>
          <p:grpSp>
            <p:nvGrpSpPr>
              <p:cNvPr id="2054" name="Group 6"/>
              <p:cNvGrpSpPr>
                <a:grpSpLocks/>
              </p:cNvGrpSpPr>
              <p:nvPr/>
            </p:nvGrpSpPr>
            <p:grpSpPr bwMode="auto">
              <a:xfrm>
                <a:off x="5035" y="724"/>
                <a:ext cx="3186" cy="762"/>
                <a:chOff x="5035" y="724"/>
                <a:chExt cx="3186" cy="762"/>
              </a:xfrm>
            </p:grpSpPr>
            <p:sp>
              <p:nvSpPr>
                <p:cNvPr id="2055" name="Oval 7"/>
                <p:cNvSpPr>
                  <a:spLocks noChangeArrowheads="1"/>
                </p:cNvSpPr>
                <p:nvPr/>
              </p:nvSpPr>
              <p:spPr bwMode="auto">
                <a:xfrm>
                  <a:off x="5035" y="724"/>
                  <a:ext cx="3186" cy="762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0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292" y="891"/>
                  <a:ext cx="2687" cy="410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Site </a:t>
                  </a: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Sign Up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57" name="Group 9"/>
              <p:cNvGrpSpPr>
                <a:grpSpLocks/>
              </p:cNvGrpSpPr>
              <p:nvPr/>
            </p:nvGrpSpPr>
            <p:grpSpPr bwMode="auto">
              <a:xfrm>
                <a:off x="5070" y="1618"/>
                <a:ext cx="3186" cy="806"/>
                <a:chOff x="5070" y="1618"/>
                <a:chExt cx="3186" cy="806"/>
              </a:xfrm>
            </p:grpSpPr>
            <p:sp>
              <p:nvSpPr>
                <p:cNvPr id="2058" name="Oval 10"/>
                <p:cNvSpPr>
                  <a:spLocks noChangeArrowheads="1"/>
                </p:cNvSpPr>
                <p:nvPr/>
              </p:nvSpPr>
              <p:spPr bwMode="auto">
                <a:xfrm>
                  <a:off x="5070" y="1618"/>
                  <a:ext cx="3186" cy="806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0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26" y="1796"/>
                  <a:ext cx="2687" cy="43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Manage Avaliable Jobs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60" name="Group 12"/>
              <p:cNvGrpSpPr>
                <a:grpSpLocks/>
              </p:cNvGrpSpPr>
              <p:nvPr/>
            </p:nvGrpSpPr>
            <p:grpSpPr bwMode="auto">
              <a:xfrm>
                <a:off x="5050" y="4864"/>
                <a:ext cx="3186" cy="798"/>
                <a:chOff x="5050" y="4864"/>
                <a:chExt cx="3186" cy="798"/>
              </a:xfrm>
            </p:grpSpPr>
            <p:sp>
              <p:nvSpPr>
                <p:cNvPr id="2061" name="Oval 13"/>
                <p:cNvSpPr>
                  <a:spLocks noChangeArrowheads="1"/>
                </p:cNvSpPr>
                <p:nvPr/>
              </p:nvSpPr>
              <p:spPr bwMode="auto">
                <a:xfrm>
                  <a:off x="5050" y="4864"/>
                  <a:ext cx="3186" cy="798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0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306" y="5041"/>
                  <a:ext cx="2687" cy="42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Site Sign Up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63" name="Group 15"/>
              <p:cNvGrpSpPr>
                <a:grpSpLocks/>
              </p:cNvGrpSpPr>
              <p:nvPr/>
            </p:nvGrpSpPr>
            <p:grpSpPr bwMode="auto">
              <a:xfrm>
                <a:off x="5037" y="5808"/>
                <a:ext cx="3185" cy="923"/>
                <a:chOff x="5037" y="5808"/>
                <a:chExt cx="3185" cy="923"/>
              </a:xfrm>
            </p:grpSpPr>
            <p:sp>
              <p:nvSpPr>
                <p:cNvPr id="2064" name="Oval 16"/>
                <p:cNvSpPr>
                  <a:spLocks noChangeArrowheads="1"/>
                </p:cNvSpPr>
                <p:nvPr/>
              </p:nvSpPr>
              <p:spPr bwMode="auto">
                <a:xfrm>
                  <a:off x="5037" y="5808"/>
                  <a:ext cx="3185" cy="923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0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93" y="6012"/>
                  <a:ext cx="2687" cy="50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Search for / Respond to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Volunteer Job Ads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66" name="Group 18"/>
              <p:cNvGrpSpPr>
                <a:grpSpLocks/>
              </p:cNvGrpSpPr>
              <p:nvPr/>
            </p:nvGrpSpPr>
            <p:grpSpPr bwMode="auto">
              <a:xfrm>
                <a:off x="1630" y="1332"/>
                <a:ext cx="1791" cy="1371"/>
                <a:chOff x="1630" y="1332"/>
                <a:chExt cx="1791" cy="1371"/>
              </a:xfrm>
            </p:grpSpPr>
            <p:grpSp>
              <p:nvGrpSpPr>
                <p:cNvPr id="2067" name="Group 19"/>
                <p:cNvGrpSpPr>
                  <a:grpSpLocks/>
                </p:cNvGrpSpPr>
                <p:nvPr/>
              </p:nvGrpSpPr>
              <p:grpSpPr bwMode="auto">
                <a:xfrm>
                  <a:off x="2271" y="1332"/>
                  <a:ext cx="472" cy="990"/>
                  <a:chOff x="2271" y="1332"/>
                  <a:chExt cx="472" cy="990"/>
                </a:xfrm>
              </p:grpSpPr>
              <p:sp>
                <p:nvSpPr>
                  <p:cNvPr id="2068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2412" y="1332"/>
                    <a:ext cx="241" cy="229"/>
                  </a:xfrm>
                  <a:prstGeom prst="ellips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69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27" y="1562"/>
                    <a:ext cx="0" cy="505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7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71" y="1678"/>
                    <a:ext cx="472" cy="0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71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7" y="2070"/>
                    <a:ext cx="228" cy="252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7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527" y="2070"/>
                    <a:ext cx="216" cy="252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</p:grpSp>
            <p:sp>
              <p:nvSpPr>
                <p:cNvPr id="207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630" y="2348"/>
                  <a:ext cx="1791" cy="355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Organization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74" name="Group 26"/>
              <p:cNvGrpSpPr>
                <a:grpSpLocks/>
              </p:cNvGrpSpPr>
              <p:nvPr/>
            </p:nvGrpSpPr>
            <p:grpSpPr bwMode="auto">
              <a:xfrm>
                <a:off x="1602" y="5476"/>
                <a:ext cx="1791" cy="1371"/>
                <a:chOff x="1602" y="5476"/>
                <a:chExt cx="1791" cy="1371"/>
              </a:xfrm>
            </p:grpSpPr>
            <p:grpSp>
              <p:nvGrpSpPr>
                <p:cNvPr id="2075" name="Group 27"/>
                <p:cNvGrpSpPr>
                  <a:grpSpLocks/>
                </p:cNvGrpSpPr>
                <p:nvPr/>
              </p:nvGrpSpPr>
              <p:grpSpPr bwMode="auto">
                <a:xfrm>
                  <a:off x="2243" y="5476"/>
                  <a:ext cx="471" cy="991"/>
                  <a:chOff x="2243" y="5476"/>
                  <a:chExt cx="471" cy="991"/>
                </a:xfrm>
              </p:grpSpPr>
              <p:sp>
                <p:nvSpPr>
                  <p:cNvPr id="2076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384" y="5476"/>
                    <a:ext cx="241" cy="230"/>
                  </a:xfrm>
                  <a:prstGeom prst="ellips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77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9" y="5706"/>
                    <a:ext cx="0" cy="505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7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243" y="5822"/>
                    <a:ext cx="471" cy="0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79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68" y="6214"/>
                    <a:ext cx="229" cy="253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8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99" y="6214"/>
                    <a:ext cx="215" cy="253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</p:grpSp>
            <p:sp>
              <p:nvSpPr>
                <p:cNvPr id="208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602" y="6492"/>
                  <a:ext cx="1791" cy="355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Volunteer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82" name="Group 34"/>
              <p:cNvGrpSpPr>
                <a:grpSpLocks/>
              </p:cNvGrpSpPr>
              <p:nvPr/>
            </p:nvGrpSpPr>
            <p:grpSpPr bwMode="auto">
              <a:xfrm>
                <a:off x="1560" y="9123"/>
                <a:ext cx="1791" cy="1370"/>
                <a:chOff x="1560" y="9123"/>
                <a:chExt cx="1791" cy="1370"/>
              </a:xfrm>
            </p:grpSpPr>
            <p:grpSp>
              <p:nvGrpSpPr>
                <p:cNvPr id="2083" name="Group 35"/>
                <p:cNvGrpSpPr>
                  <a:grpSpLocks/>
                </p:cNvGrpSpPr>
                <p:nvPr/>
              </p:nvGrpSpPr>
              <p:grpSpPr bwMode="auto">
                <a:xfrm>
                  <a:off x="2201" y="9123"/>
                  <a:ext cx="471" cy="990"/>
                  <a:chOff x="2201" y="9123"/>
                  <a:chExt cx="471" cy="990"/>
                </a:xfrm>
              </p:grpSpPr>
              <p:sp>
                <p:nvSpPr>
                  <p:cNvPr id="2084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342" y="9123"/>
                    <a:ext cx="241" cy="229"/>
                  </a:xfrm>
                  <a:prstGeom prst="ellips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non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85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57" y="9352"/>
                    <a:ext cx="0" cy="506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8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201" y="9469"/>
                    <a:ext cx="471" cy="0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87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26" y="9860"/>
                    <a:ext cx="229" cy="253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  <p:sp>
                <p:nvSpPr>
                  <p:cNvPr id="208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57" y="9860"/>
                    <a:ext cx="215" cy="253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CA"/>
                  </a:p>
                </p:txBody>
              </p:sp>
            </p:grpSp>
            <p:sp>
              <p:nvSpPr>
                <p:cNvPr id="208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60" y="10138"/>
                  <a:ext cx="1791" cy="355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Site Admin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90" name="Group 42"/>
              <p:cNvGrpSpPr>
                <a:grpSpLocks/>
              </p:cNvGrpSpPr>
              <p:nvPr/>
            </p:nvGrpSpPr>
            <p:grpSpPr bwMode="auto">
              <a:xfrm>
                <a:off x="5042" y="2534"/>
                <a:ext cx="3186" cy="748"/>
                <a:chOff x="5042" y="2534"/>
                <a:chExt cx="3186" cy="748"/>
              </a:xfrm>
            </p:grpSpPr>
            <p:sp>
              <p:nvSpPr>
                <p:cNvPr id="2091" name="Oval 43"/>
                <p:cNvSpPr>
                  <a:spLocks noChangeArrowheads="1"/>
                </p:cNvSpPr>
                <p:nvPr/>
              </p:nvSpPr>
              <p:spPr bwMode="auto">
                <a:xfrm>
                  <a:off x="5042" y="2534"/>
                  <a:ext cx="3186" cy="748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09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298" y="2701"/>
                  <a:ext cx="2687" cy="46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Schedule Volunteers &amp; Track Work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93" name="Group 45"/>
              <p:cNvGrpSpPr>
                <a:grpSpLocks/>
              </p:cNvGrpSpPr>
              <p:nvPr/>
            </p:nvGrpSpPr>
            <p:grpSpPr bwMode="auto">
              <a:xfrm>
                <a:off x="5106" y="3445"/>
                <a:ext cx="3186" cy="746"/>
                <a:chOff x="5106" y="3445"/>
                <a:chExt cx="3186" cy="746"/>
              </a:xfrm>
            </p:grpSpPr>
            <p:sp>
              <p:nvSpPr>
                <p:cNvPr id="2094" name="Oval 46"/>
                <p:cNvSpPr>
                  <a:spLocks noChangeArrowheads="1"/>
                </p:cNvSpPr>
                <p:nvPr/>
              </p:nvSpPr>
              <p:spPr bwMode="auto">
                <a:xfrm>
                  <a:off x="5106" y="3445"/>
                  <a:ext cx="3186" cy="746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09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362" y="3611"/>
                  <a:ext cx="2687" cy="504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Manage organization data and log ins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96" name="Group 48"/>
              <p:cNvGrpSpPr>
                <a:grpSpLocks/>
              </p:cNvGrpSpPr>
              <p:nvPr/>
            </p:nvGrpSpPr>
            <p:grpSpPr bwMode="auto">
              <a:xfrm>
                <a:off x="5022" y="6953"/>
                <a:ext cx="3186" cy="768"/>
                <a:chOff x="5022" y="6953"/>
                <a:chExt cx="3186" cy="768"/>
              </a:xfrm>
            </p:grpSpPr>
            <p:sp>
              <p:nvSpPr>
                <p:cNvPr id="2097" name="Oval 49"/>
                <p:cNvSpPr>
                  <a:spLocks noChangeArrowheads="1"/>
                </p:cNvSpPr>
                <p:nvPr/>
              </p:nvSpPr>
              <p:spPr bwMode="auto">
                <a:xfrm>
                  <a:off x="5022" y="6953"/>
                  <a:ext cx="3186" cy="768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09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278" y="7122"/>
                  <a:ext cx="2687" cy="415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View / Print Schedule and Hours Worked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099" name="Group 51"/>
              <p:cNvGrpSpPr>
                <a:grpSpLocks/>
              </p:cNvGrpSpPr>
              <p:nvPr/>
            </p:nvGrpSpPr>
            <p:grpSpPr bwMode="auto">
              <a:xfrm>
                <a:off x="5028" y="8190"/>
                <a:ext cx="3186" cy="940"/>
                <a:chOff x="5028" y="8190"/>
                <a:chExt cx="3186" cy="940"/>
              </a:xfrm>
            </p:grpSpPr>
            <p:sp>
              <p:nvSpPr>
                <p:cNvPr id="2100" name="Oval 52"/>
                <p:cNvSpPr>
                  <a:spLocks noChangeArrowheads="1"/>
                </p:cNvSpPr>
                <p:nvPr/>
              </p:nvSpPr>
              <p:spPr bwMode="auto">
                <a:xfrm>
                  <a:off x="5028" y="8190"/>
                  <a:ext cx="3186" cy="940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10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284" y="8397"/>
                  <a:ext cx="2688" cy="62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Approve Organization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Sign Up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02" name="Group 54"/>
              <p:cNvGrpSpPr>
                <a:grpSpLocks/>
              </p:cNvGrpSpPr>
              <p:nvPr/>
            </p:nvGrpSpPr>
            <p:grpSpPr bwMode="auto">
              <a:xfrm>
                <a:off x="5015" y="9353"/>
                <a:ext cx="3186" cy="941"/>
                <a:chOff x="5015" y="9353"/>
                <a:chExt cx="3186" cy="941"/>
              </a:xfrm>
            </p:grpSpPr>
            <p:sp>
              <p:nvSpPr>
                <p:cNvPr id="2103" name="Oval 55"/>
                <p:cNvSpPr>
                  <a:spLocks noChangeArrowheads="1"/>
                </p:cNvSpPr>
                <p:nvPr/>
              </p:nvSpPr>
              <p:spPr bwMode="auto">
                <a:xfrm>
                  <a:off x="5015" y="9353"/>
                  <a:ext cx="3186" cy="941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10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5271" y="9560"/>
                  <a:ext cx="2687" cy="62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Archive Organization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Account (Delete)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05" name="Group 57"/>
              <p:cNvGrpSpPr>
                <a:grpSpLocks/>
              </p:cNvGrpSpPr>
              <p:nvPr/>
            </p:nvGrpSpPr>
            <p:grpSpPr bwMode="auto">
              <a:xfrm>
                <a:off x="5100" y="10588"/>
                <a:ext cx="3185" cy="940"/>
                <a:chOff x="5100" y="10588"/>
                <a:chExt cx="3185" cy="940"/>
              </a:xfrm>
            </p:grpSpPr>
            <p:sp>
              <p:nvSpPr>
                <p:cNvPr id="2106" name="Oval 58"/>
                <p:cNvSpPr>
                  <a:spLocks noChangeArrowheads="1"/>
                </p:cNvSpPr>
                <p:nvPr/>
              </p:nvSpPr>
              <p:spPr bwMode="auto">
                <a:xfrm>
                  <a:off x="5100" y="10588"/>
                  <a:ext cx="3185" cy="940"/>
                </a:xfrm>
                <a:prstGeom prst="ellipse">
                  <a:avLst/>
                </a:pr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CA"/>
                </a:p>
              </p:txBody>
            </p:sp>
            <p:sp>
              <p:nvSpPr>
                <p:cNvPr id="210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356" y="10795"/>
                  <a:ext cx="2687" cy="623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Archive Volunteer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Account (Delete)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108" name="Line 60"/>
              <p:cNvSpPr>
                <a:spLocks noChangeShapeType="1"/>
              </p:cNvSpPr>
              <p:nvPr/>
            </p:nvSpPr>
            <p:spPr bwMode="auto">
              <a:xfrm flipV="1">
                <a:off x="3064" y="1154"/>
                <a:ext cx="1969" cy="39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109" name="Line 61"/>
              <p:cNvSpPr>
                <a:spLocks noChangeShapeType="1"/>
              </p:cNvSpPr>
              <p:nvPr/>
            </p:nvSpPr>
            <p:spPr bwMode="auto">
              <a:xfrm flipH="1" flipV="1">
                <a:off x="3064" y="1552"/>
                <a:ext cx="2004" cy="46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110" name="Line 62"/>
              <p:cNvSpPr>
                <a:spLocks noChangeShapeType="1"/>
              </p:cNvSpPr>
              <p:nvPr/>
            </p:nvSpPr>
            <p:spPr bwMode="auto">
              <a:xfrm>
                <a:off x="3064" y="1552"/>
                <a:ext cx="1976" cy="1302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111" name="Line 63"/>
              <p:cNvSpPr>
                <a:spLocks noChangeShapeType="1"/>
              </p:cNvSpPr>
              <p:nvPr/>
            </p:nvSpPr>
            <p:spPr bwMode="auto">
              <a:xfrm>
                <a:off x="3064" y="1552"/>
                <a:ext cx="2040" cy="221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112" name="Line 64"/>
              <p:cNvSpPr>
                <a:spLocks noChangeShapeType="1"/>
              </p:cNvSpPr>
              <p:nvPr/>
            </p:nvSpPr>
            <p:spPr bwMode="auto">
              <a:xfrm flipH="1">
                <a:off x="2986" y="5248"/>
                <a:ext cx="2062" cy="55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113" name="Line 65"/>
              <p:cNvSpPr>
                <a:spLocks noChangeShapeType="1"/>
              </p:cNvSpPr>
              <p:nvPr/>
            </p:nvSpPr>
            <p:spPr bwMode="auto">
              <a:xfrm flipH="1" flipV="1">
                <a:off x="2985" y="5804"/>
                <a:ext cx="2048" cy="46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114" name="Line 66"/>
              <p:cNvSpPr>
                <a:spLocks noChangeShapeType="1"/>
              </p:cNvSpPr>
              <p:nvPr/>
            </p:nvSpPr>
            <p:spPr bwMode="auto">
              <a:xfrm flipH="1" flipV="1">
                <a:off x="2985" y="5804"/>
                <a:ext cx="2034" cy="151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115" name="Line 67"/>
              <p:cNvSpPr>
                <a:spLocks noChangeShapeType="1"/>
              </p:cNvSpPr>
              <p:nvPr/>
            </p:nvSpPr>
            <p:spPr bwMode="auto">
              <a:xfrm flipH="1">
                <a:off x="2853" y="8697"/>
                <a:ext cx="2173" cy="73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116" name="Line 68"/>
              <p:cNvSpPr>
                <a:spLocks noChangeShapeType="1"/>
              </p:cNvSpPr>
              <p:nvPr/>
            </p:nvSpPr>
            <p:spPr bwMode="auto">
              <a:xfrm flipH="1" flipV="1">
                <a:off x="2852" y="9438"/>
                <a:ext cx="2160" cy="38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2117" name="Line 69"/>
              <p:cNvSpPr>
                <a:spLocks noChangeShapeType="1"/>
              </p:cNvSpPr>
              <p:nvPr/>
            </p:nvSpPr>
            <p:spPr bwMode="auto">
              <a:xfrm flipH="1" flipV="1">
                <a:off x="2853" y="9437"/>
                <a:ext cx="2244" cy="159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</p:grpSp>
        <p:sp>
          <p:nvSpPr>
            <p:cNvPr id="2118" name="Text Box 70"/>
            <p:cNvSpPr txBox="1">
              <a:spLocks noChangeArrowheads="1"/>
            </p:cNvSpPr>
            <p:nvPr/>
          </p:nvSpPr>
          <p:spPr bwMode="auto">
            <a:xfrm>
              <a:off x="4936" y="260"/>
              <a:ext cx="3232" cy="4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CA" sz="11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iVolunteer Website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&amp;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Plan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Analyzing &amp; designing database model</a:t>
            </a:r>
          </a:p>
          <a:p>
            <a:r>
              <a:rPr lang="en-CA" dirty="0" smtClean="0"/>
              <a:t>Look and relationships of the site pages</a:t>
            </a:r>
          </a:p>
          <a:p>
            <a:r>
              <a:rPr lang="en-CA" dirty="0" smtClean="0"/>
              <a:t>Usability testing and deployment</a:t>
            </a:r>
          </a:p>
          <a:p>
            <a:endParaRPr lang="en-CA" dirty="0" smtClean="0"/>
          </a:p>
          <a:p>
            <a:r>
              <a:rPr lang="en-CA" dirty="0" err="1" smtClean="0"/>
              <a:t>MySQL</a:t>
            </a:r>
            <a:endParaRPr lang="en-CA" dirty="0" smtClean="0"/>
          </a:p>
          <a:p>
            <a:r>
              <a:rPr lang="en-CA" dirty="0" smtClean="0"/>
              <a:t>PHP</a:t>
            </a:r>
          </a:p>
          <a:p>
            <a:r>
              <a:rPr lang="en-CA" dirty="0" err="1" smtClean="0"/>
              <a:t>jQuery</a:t>
            </a:r>
            <a:r>
              <a:rPr lang="en-CA" dirty="0" smtClean="0"/>
              <a:t>(</a:t>
            </a:r>
            <a:r>
              <a:rPr lang="en-CA" dirty="0" err="1" smtClean="0"/>
              <a:t>Javascript</a:t>
            </a:r>
            <a:r>
              <a:rPr lang="en-CA" dirty="0" smtClean="0"/>
              <a:t>)</a:t>
            </a:r>
          </a:p>
          <a:p>
            <a:r>
              <a:rPr lang="en-CA" dirty="0" smtClean="0"/>
              <a:t>Smarty Templates(PHP)</a:t>
            </a:r>
          </a:p>
          <a:p>
            <a:r>
              <a:rPr lang="en-CA" dirty="0" smtClean="0"/>
              <a:t>Custom Framework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Schedule &amp; Deliverables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Database design: 10 hours </a:t>
            </a:r>
          </a:p>
          <a:p>
            <a:pPr lvl="0"/>
            <a:r>
              <a:rPr lang="en-CA" dirty="0" smtClean="0"/>
              <a:t>Visual site design: 20 </a:t>
            </a:r>
            <a:r>
              <a:rPr lang="en-CA" dirty="0" smtClean="0"/>
              <a:t>hours</a:t>
            </a:r>
            <a:endParaRPr lang="en-CA" dirty="0" smtClean="0"/>
          </a:p>
          <a:p>
            <a:pPr lvl="0"/>
            <a:r>
              <a:rPr lang="en-CA" dirty="0" smtClean="0"/>
              <a:t>Code / Test / Deploy cycle: 80 hours </a:t>
            </a:r>
          </a:p>
          <a:p>
            <a:pPr lvl="0"/>
            <a:r>
              <a:rPr lang="en-CA" dirty="0" smtClean="0"/>
              <a:t>Documentation: 18 </a:t>
            </a:r>
            <a:r>
              <a:rPr lang="en-CA" dirty="0" smtClean="0"/>
              <a:t>hours</a:t>
            </a:r>
          </a:p>
          <a:p>
            <a:pPr lvl="0"/>
            <a:r>
              <a:rPr lang="en-CA" dirty="0" smtClean="0"/>
              <a:t>Framework Development: 20 hours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DB of postings, accounts</a:t>
            </a:r>
            <a:r>
              <a:rPr lang="en-CA" dirty="0" smtClean="0"/>
              <a:t> </a:t>
            </a:r>
            <a:r>
              <a:rPr lang="en-CA" dirty="0" smtClean="0"/>
              <a:t>and schedules</a:t>
            </a:r>
          </a:p>
          <a:p>
            <a:pPr lvl="0"/>
            <a:r>
              <a:rPr lang="en-CA" dirty="0" smtClean="0"/>
              <a:t>Website and support tools</a:t>
            </a:r>
          </a:p>
          <a:p>
            <a:pPr lvl="0"/>
            <a:r>
              <a:rPr lang="en-CA" dirty="0" smtClean="0"/>
              <a:t>Project documentation</a:t>
            </a:r>
            <a:endParaRPr lang="en-CA" dirty="0" smtClean="0"/>
          </a:p>
          <a:p>
            <a:pPr lvl="0"/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74</TotalTime>
  <Words>187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Team 8 Project Proposal: VolunteerOne</vt:lpstr>
      <vt:lpstr>Introduction</vt:lpstr>
      <vt:lpstr>Current Problems</vt:lpstr>
      <vt:lpstr>Business Processes</vt:lpstr>
      <vt:lpstr>Design &amp; Layout</vt:lpstr>
      <vt:lpstr>Project Plan</vt:lpstr>
      <vt:lpstr>Schedule &amp; Deliverables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Project Proposal: Volunteer Management System</dc:title>
  <dc:creator>Wilson</dc:creator>
  <cp:lastModifiedBy>Wilson</cp:lastModifiedBy>
  <cp:revision>8</cp:revision>
  <dcterms:created xsi:type="dcterms:W3CDTF">2010-10-05T21:54:51Z</dcterms:created>
  <dcterms:modified xsi:type="dcterms:W3CDTF">2010-10-05T23:09:09Z</dcterms:modified>
</cp:coreProperties>
</file>