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6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481" autoAdjust="0"/>
  </p:normalViewPr>
  <p:slideViewPr>
    <p:cSldViewPr>
      <p:cViewPr varScale="1">
        <p:scale>
          <a:sx n="87" d="100"/>
          <a:sy n="87" d="100"/>
        </p:scale>
        <p:origin x="-6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Team 8 Project Proposal:</a:t>
            </a:r>
            <a:br>
              <a:rPr lang="en-CA" dirty="0" smtClean="0"/>
            </a:br>
            <a:r>
              <a:rPr lang="en-CA" dirty="0" err="1" smtClean="0"/>
              <a:t>VolunteerOne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Cal Woodruff</a:t>
            </a:r>
          </a:p>
          <a:p>
            <a:r>
              <a:rPr lang="en-CA" dirty="0" smtClean="0"/>
              <a:t>David Zhou</a:t>
            </a:r>
          </a:p>
          <a:p>
            <a:r>
              <a:rPr lang="en-CA" dirty="0" err="1" smtClean="0"/>
              <a:t>Vik</a:t>
            </a:r>
            <a:r>
              <a:rPr lang="en-CA" dirty="0" smtClean="0"/>
              <a:t> Kumar</a:t>
            </a:r>
          </a:p>
          <a:p>
            <a:r>
              <a:rPr lang="en-CA" smtClean="0"/>
              <a:t>Wilson Huynh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pic>
        <p:nvPicPr>
          <p:cNvPr id="7170" name="Picture 2" descr="C:\wamp\www\cmpt470group8\page layout and design\vol_hou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35626"/>
            <a:ext cx="7491924" cy="5117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pic>
        <p:nvPicPr>
          <p:cNvPr id="8194" name="Picture 2" descr="C:\wamp\www\cmpt470group8\page layout and design\site_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7344816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Analyzing &amp; designing database model</a:t>
            </a:r>
          </a:p>
          <a:p>
            <a:r>
              <a:rPr lang="en-CA" dirty="0" smtClean="0"/>
              <a:t>Look and relationships of the site pages</a:t>
            </a:r>
          </a:p>
          <a:p>
            <a:r>
              <a:rPr lang="en-CA" dirty="0" smtClean="0"/>
              <a:t>Usability testing and deployment</a:t>
            </a:r>
          </a:p>
          <a:p>
            <a:endParaRPr lang="en-CA" dirty="0" smtClean="0"/>
          </a:p>
          <a:p>
            <a:r>
              <a:rPr lang="en-CA" dirty="0" err="1" smtClean="0"/>
              <a:t>MySQL</a:t>
            </a:r>
            <a:endParaRPr lang="en-CA" dirty="0" smtClean="0"/>
          </a:p>
          <a:p>
            <a:r>
              <a:rPr lang="en-CA" dirty="0" smtClean="0"/>
              <a:t>PHP</a:t>
            </a:r>
          </a:p>
          <a:p>
            <a:r>
              <a:rPr lang="en-CA" dirty="0" err="1" smtClean="0"/>
              <a:t>jQuery</a:t>
            </a:r>
            <a:r>
              <a:rPr lang="en-CA" dirty="0" smtClean="0"/>
              <a:t>(</a:t>
            </a:r>
            <a:r>
              <a:rPr lang="en-CA" dirty="0" err="1" smtClean="0"/>
              <a:t>Javascript</a:t>
            </a:r>
            <a:r>
              <a:rPr lang="en-CA" dirty="0" smtClean="0"/>
              <a:t>)</a:t>
            </a:r>
          </a:p>
          <a:p>
            <a:r>
              <a:rPr lang="en-CA" dirty="0" smtClean="0"/>
              <a:t>Smarty Templates(PHP)</a:t>
            </a:r>
          </a:p>
          <a:p>
            <a:r>
              <a:rPr lang="en-CA" dirty="0" smtClean="0"/>
              <a:t>Custom Framework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 &amp; Deliverables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8 Hours per </a:t>
            </a:r>
            <a:r>
              <a:rPr lang="en-CA" smtClean="0"/>
              <a:t>week for 4 weeks</a:t>
            </a:r>
          </a:p>
          <a:p>
            <a:pPr lvl="0"/>
            <a:r>
              <a:rPr lang="en-CA" dirty="0" smtClean="0"/>
              <a:t>Database design: 10 hours </a:t>
            </a:r>
          </a:p>
          <a:p>
            <a:pPr lvl="0"/>
            <a:r>
              <a:rPr lang="en-CA" dirty="0" smtClean="0"/>
              <a:t>Visual site design: 20 hours</a:t>
            </a:r>
          </a:p>
          <a:p>
            <a:pPr lvl="0"/>
            <a:r>
              <a:rPr lang="en-CA" dirty="0" smtClean="0"/>
              <a:t>Code / Test / Deploy cycle: 80 hours </a:t>
            </a:r>
          </a:p>
          <a:p>
            <a:pPr lvl="0"/>
            <a:r>
              <a:rPr lang="en-CA" dirty="0" smtClean="0"/>
              <a:t>Documentation: 18 hours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DB of postings, accounts and schedules</a:t>
            </a:r>
          </a:p>
          <a:p>
            <a:pPr lvl="0"/>
            <a:r>
              <a:rPr lang="en-CA" dirty="0" smtClean="0"/>
              <a:t>Website and support tools</a:t>
            </a:r>
          </a:p>
          <a:p>
            <a:pPr lvl="0"/>
            <a:r>
              <a:rPr lang="en-CA" dirty="0" smtClean="0"/>
              <a:t>Project documentation</a:t>
            </a:r>
          </a:p>
          <a:p>
            <a:pPr lvl="0"/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Volunteer Management System</a:t>
            </a:r>
          </a:p>
          <a:p>
            <a:r>
              <a:rPr lang="en-CA" dirty="0" smtClean="0"/>
              <a:t>Organizations can manage,  advertise, and schedule</a:t>
            </a:r>
          </a:p>
          <a:p>
            <a:r>
              <a:rPr lang="en-CA" dirty="0" smtClean="0"/>
              <a:t>Volunteers can search for and keep a history or volunteer jobs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turnover rate</a:t>
            </a:r>
          </a:p>
          <a:p>
            <a:r>
              <a:rPr lang="en-CA" dirty="0" smtClean="0"/>
              <a:t>Costly scheduling</a:t>
            </a:r>
          </a:p>
          <a:p>
            <a:r>
              <a:rPr lang="en-CA" dirty="0" smtClean="0"/>
              <a:t>Inconvenient tracking</a:t>
            </a:r>
          </a:p>
          <a:p>
            <a:r>
              <a:rPr lang="en-CA" dirty="0" smtClean="0"/>
              <a:t>Unverified volunteer work references</a:t>
            </a:r>
          </a:p>
          <a:p>
            <a:r>
              <a:rPr lang="en-CA" dirty="0" smtClean="0"/>
              <a:t>Searching for volunteer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Processes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2592288" cy="307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304256" cy="23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700808"/>
            <a:ext cx="2591476" cy="235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pic>
        <p:nvPicPr>
          <p:cNvPr id="2050" name="Picture 2" descr="C:\wamp\www\cmpt470group8\page layout and design\Vol_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128792" cy="4797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pic>
        <p:nvPicPr>
          <p:cNvPr id="3074" name="Picture 2" descr="C:\wamp\www\cmpt470group8\page layout and design\sign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912768" cy="5232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C:\wamp\www\cmpt470group8\page layout and design\org_adverti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128792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pic>
        <p:nvPicPr>
          <p:cNvPr id="5122" name="Picture 2" descr="C:\wamp\www\cmpt470group8\page layout and design\org_sched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416824" cy="4993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pic>
        <p:nvPicPr>
          <p:cNvPr id="6146" name="Picture 2" descr="C:\wamp\www\cmpt470group8\page layout and design\org_record_vol_h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560840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183</TotalTime>
  <Words>150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Team 8 Project Proposal: VolunteerOne</vt:lpstr>
      <vt:lpstr>Introduction</vt:lpstr>
      <vt:lpstr>Current Problems</vt:lpstr>
      <vt:lpstr>Business Processes</vt:lpstr>
      <vt:lpstr>Design &amp; Layout</vt:lpstr>
      <vt:lpstr>Design &amp; Layout</vt:lpstr>
      <vt:lpstr>Design &amp; Layout</vt:lpstr>
      <vt:lpstr>Design &amp; Layout</vt:lpstr>
      <vt:lpstr>Design &amp; Layout</vt:lpstr>
      <vt:lpstr>Design &amp; Layout</vt:lpstr>
      <vt:lpstr>Design &amp; Layout</vt:lpstr>
      <vt:lpstr>Project Plan</vt:lpstr>
      <vt:lpstr>Schedule &amp; Deliverables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Project Proposal: Volunteer Management System</dc:title>
  <dc:creator>Wilson</dc:creator>
  <cp:lastModifiedBy>Kumar</cp:lastModifiedBy>
  <cp:revision>15</cp:revision>
  <dcterms:created xsi:type="dcterms:W3CDTF">2010-10-05T21:54:51Z</dcterms:created>
  <dcterms:modified xsi:type="dcterms:W3CDTF">2010-10-06T23:57:02Z</dcterms:modified>
</cp:coreProperties>
</file>