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7" r:id="rId5"/>
    <p:sldId id="266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B7D9A7-BEAE-440F-9607-82428B67954B}" type="datetimeFigureOut">
              <a:rPr lang="en-CA" smtClean="0"/>
              <a:pPr/>
              <a:t>06/10/2010</a:t>
            </a:fld>
            <a:endParaRPr lang="en-C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58B483-95C4-40BF-AE9E-D03CFE50A8A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Team 8 Project Proposal:</a:t>
            </a:r>
            <a:br>
              <a:rPr lang="en-CA" dirty="0" smtClean="0"/>
            </a:br>
            <a:r>
              <a:rPr lang="en-CA" dirty="0" err="1" smtClean="0"/>
              <a:t>VolunteerOne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Cal Woodruff</a:t>
            </a:r>
          </a:p>
          <a:p>
            <a:r>
              <a:rPr lang="en-CA" dirty="0" smtClean="0"/>
              <a:t>David Zhou</a:t>
            </a:r>
          </a:p>
          <a:p>
            <a:r>
              <a:rPr lang="en-CA" dirty="0" err="1" smtClean="0"/>
              <a:t>Vik</a:t>
            </a:r>
            <a:r>
              <a:rPr lang="en-CA" dirty="0" smtClean="0"/>
              <a:t> Kumar</a:t>
            </a:r>
          </a:p>
          <a:p>
            <a:r>
              <a:rPr lang="en-CA" smtClean="0"/>
              <a:t>Wilson Huynh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Volunteer Management System</a:t>
            </a:r>
          </a:p>
          <a:p>
            <a:r>
              <a:rPr lang="en-CA" dirty="0" smtClean="0"/>
              <a:t>Organizations can manage,  advertise, and schedule</a:t>
            </a:r>
          </a:p>
          <a:p>
            <a:r>
              <a:rPr lang="en-CA" dirty="0" smtClean="0"/>
              <a:t>Volunteers can search for and keep a history or volunteer jobs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turnover rate</a:t>
            </a:r>
          </a:p>
          <a:p>
            <a:r>
              <a:rPr lang="en-CA" dirty="0" smtClean="0"/>
              <a:t>Costly scheduling</a:t>
            </a:r>
          </a:p>
          <a:p>
            <a:r>
              <a:rPr lang="en-CA" dirty="0" smtClean="0"/>
              <a:t>Inconvenient tracking</a:t>
            </a:r>
          </a:p>
          <a:p>
            <a:r>
              <a:rPr lang="en-CA" dirty="0" smtClean="0"/>
              <a:t>Unverified volunteer work references</a:t>
            </a:r>
          </a:p>
          <a:p>
            <a:r>
              <a:rPr lang="en-CA" dirty="0" smtClean="0"/>
              <a:t>Searching for volunteer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Processes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2592288" cy="307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700808"/>
            <a:ext cx="2304256" cy="23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00808"/>
            <a:ext cx="2591476" cy="235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Analyzing &amp; designing database model</a:t>
            </a:r>
          </a:p>
          <a:p>
            <a:r>
              <a:rPr lang="en-CA" dirty="0" smtClean="0"/>
              <a:t>Look and relationships of the site pages</a:t>
            </a:r>
          </a:p>
          <a:p>
            <a:r>
              <a:rPr lang="en-CA" dirty="0" smtClean="0"/>
              <a:t>Usability testing and deployment</a:t>
            </a:r>
          </a:p>
          <a:p>
            <a:endParaRPr lang="en-CA" dirty="0" smtClean="0"/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(</a:t>
            </a:r>
            <a:r>
              <a:rPr lang="en-CA" dirty="0" err="1" smtClean="0"/>
              <a:t>Javascript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Smarty Templates(PHP)</a:t>
            </a:r>
          </a:p>
          <a:p>
            <a:r>
              <a:rPr lang="en-CA" dirty="0" smtClean="0"/>
              <a:t>Custom Framework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 &amp; 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Database design: 10 hours </a:t>
            </a:r>
          </a:p>
          <a:p>
            <a:pPr lvl="0"/>
            <a:r>
              <a:rPr lang="en-CA" dirty="0" smtClean="0"/>
              <a:t>Visual site design: 20 hours</a:t>
            </a:r>
          </a:p>
          <a:p>
            <a:pPr lvl="0"/>
            <a:r>
              <a:rPr lang="en-CA" dirty="0" smtClean="0"/>
              <a:t>Code / Test / Deploy cycle: 80 hours </a:t>
            </a:r>
          </a:p>
          <a:p>
            <a:pPr lvl="0"/>
            <a:r>
              <a:rPr lang="en-CA" dirty="0" smtClean="0"/>
              <a:t>Documentation: 18 hours</a:t>
            </a:r>
          </a:p>
          <a:p>
            <a:pPr lvl="0"/>
            <a:r>
              <a:rPr lang="en-CA" dirty="0" smtClean="0"/>
              <a:t>Framework Development: 20 hours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DB of postings, accounts and schedules</a:t>
            </a:r>
          </a:p>
          <a:p>
            <a:pPr lvl="0"/>
            <a:r>
              <a:rPr lang="en-CA" dirty="0" smtClean="0"/>
              <a:t>Website and support tools</a:t>
            </a:r>
          </a:p>
          <a:p>
            <a:pPr lvl="0"/>
            <a:r>
              <a:rPr lang="en-CA" dirty="0" smtClean="0"/>
              <a:t>Project documentation</a:t>
            </a:r>
          </a:p>
          <a:p>
            <a:pPr lvl="0"/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77</TotalTime>
  <Words>130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Team 8 Project Proposal: VolunteerOne</vt:lpstr>
      <vt:lpstr>Introduction</vt:lpstr>
      <vt:lpstr>Current Problems</vt:lpstr>
      <vt:lpstr>Business Processes</vt:lpstr>
      <vt:lpstr>Design &amp; Layout</vt:lpstr>
      <vt:lpstr>Project Plan</vt:lpstr>
      <vt:lpstr>Schedule &amp; Deliverables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Project Proposal: Volunteer Management System</dc:title>
  <dc:creator>Wilson</dc:creator>
  <cp:lastModifiedBy>Wilson</cp:lastModifiedBy>
  <cp:revision>9</cp:revision>
  <dcterms:created xsi:type="dcterms:W3CDTF">2010-10-05T21:54:51Z</dcterms:created>
  <dcterms:modified xsi:type="dcterms:W3CDTF">2010-10-06T22:00:25Z</dcterms:modified>
</cp:coreProperties>
</file>