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6" r:id="rId2"/>
  </p:sldMasterIdLst>
  <p:notesMasterIdLst>
    <p:notesMasterId r:id="rId51"/>
  </p:notesMasterIdLst>
  <p:sldIdLst>
    <p:sldId id="322" r:id="rId3"/>
    <p:sldId id="361" r:id="rId4"/>
    <p:sldId id="310" r:id="rId5"/>
    <p:sldId id="326" r:id="rId6"/>
    <p:sldId id="276" r:id="rId7"/>
    <p:sldId id="330" r:id="rId8"/>
    <p:sldId id="280" r:id="rId9"/>
    <p:sldId id="360" r:id="rId10"/>
    <p:sldId id="331" r:id="rId11"/>
    <p:sldId id="281" r:id="rId12"/>
    <p:sldId id="344" r:id="rId13"/>
    <p:sldId id="332" r:id="rId14"/>
    <p:sldId id="282" r:id="rId15"/>
    <p:sldId id="327" r:id="rId16"/>
    <p:sldId id="333" r:id="rId17"/>
    <p:sldId id="277" r:id="rId18"/>
    <p:sldId id="278" r:id="rId19"/>
    <p:sldId id="283" r:id="rId20"/>
    <p:sldId id="328" r:id="rId21"/>
    <p:sldId id="334" r:id="rId22"/>
    <p:sldId id="284" r:id="rId23"/>
    <p:sldId id="335" r:id="rId24"/>
    <p:sldId id="285" r:id="rId25"/>
    <p:sldId id="329" r:id="rId26"/>
    <p:sldId id="336" r:id="rId27"/>
    <p:sldId id="286" r:id="rId28"/>
    <p:sldId id="338" r:id="rId29"/>
    <p:sldId id="306" r:id="rId30"/>
    <p:sldId id="340" r:id="rId31"/>
    <p:sldId id="339" r:id="rId32"/>
    <p:sldId id="300" r:id="rId33"/>
    <p:sldId id="341" r:id="rId34"/>
    <p:sldId id="347" r:id="rId35"/>
    <p:sldId id="348" r:id="rId36"/>
    <p:sldId id="349" r:id="rId37"/>
    <p:sldId id="350" r:id="rId38"/>
    <p:sldId id="351" r:id="rId39"/>
    <p:sldId id="359" r:id="rId40"/>
    <p:sldId id="352" r:id="rId41"/>
    <p:sldId id="353" r:id="rId42"/>
    <p:sldId id="358" r:id="rId43"/>
    <p:sldId id="355" r:id="rId44"/>
    <p:sldId id="356" r:id="rId45"/>
    <p:sldId id="357" r:id="rId46"/>
    <p:sldId id="354" r:id="rId47"/>
    <p:sldId id="343" r:id="rId48"/>
    <p:sldId id="279" r:id="rId49"/>
    <p:sldId id="31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208B5-6D19-48E4-847C-56504BDC04F4}" v="23" dt="2019-01-17T15:08:40.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5" autoAdjust="0"/>
    <p:restoredTop sz="82889" autoAdjust="0"/>
  </p:normalViewPr>
  <p:slideViewPr>
    <p:cSldViewPr snapToGrid="0">
      <p:cViewPr varScale="1">
        <p:scale>
          <a:sx n="90" d="100"/>
          <a:sy n="90" d="100"/>
        </p:scale>
        <p:origin x="207" y="3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394208B5-6D19-48E4-847C-56504BDC04F4}"/>
    <pc:docChg chg="custSel addSld delSld modSld sldOrd">
      <pc:chgData name="Chris Woodruff" userId="2dbf025665e4d94d" providerId="LiveId" clId="{394208B5-6D19-48E4-847C-56504BDC04F4}" dt="2019-01-17T15:10:28.505" v="250" actId="113"/>
      <pc:docMkLst>
        <pc:docMk/>
      </pc:docMkLst>
      <pc:sldChg chg="del">
        <pc:chgData name="Chris Woodruff" userId="2dbf025665e4d94d" providerId="LiveId" clId="{394208B5-6D19-48E4-847C-56504BDC04F4}" dt="2019-01-17T13:18:35.109" v="26" actId="2696"/>
        <pc:sldMkLst>
          <pc:docMk/>
          <pc:sldMk cId="3231313208" sldId="290"/>
        </pc:sldMkLst>
      </pc:sldChg>
      <pc:sldChg chg="addSp delSp modSp">
        <pc:chgData name="Chris Woodruff" userId="2dbf025665e4d94d" providerId="LiveId" clId="{394208B5-6D19-48E4-847C-56504BDC04F4}" dt="2019-01-17T13:31:36.121" v="106" actId="478"/>
        <pc:sldMkLst>
          <pc:docMk/>
          <pc:sldMk cId="1515512664" sldId="310"/>
        </pc:sldMkLst>
        <pc:spChg chg="add del mod">
          <ac:chgData name="Chris Woodruff" userId="2dbf025665e4d94d" providerId="LiveId" clId="{394208B5-6D19-48E4-847C-56504BDC04F4}" dt="2019-01-17T13:17:58.787" v="4" actId="478"/>
          <ac:spMkLst>
            <pc:docMk/>
            <pc:sldMk cId="1515512664" sldId="310"/>
            <ac:spMk id="4" creationId="{DC407E3E-D87C-4B83-A195-41C5EAD3167D}"/>
          </ac:spMkLst>
        </pc:spChg>
        <pc:spChg chg="add del mod">
          <ac:chgData name="Chris Woodruff" userId="2dbf025665e4d94d" providerId="LiveId" clId="{394208B5-6D19-48E4-847C-56504BDC04F4}" dt="2019-01-17T13:17:58.787" v="4" actId="478"/>
          <ac:spMkLst>
            <pc:docMk/>
            <pc:sldMk cId="1515512664" sldId="310"/>
            <ac:spMk id="6" creationId="{0794A51E-3FD1-4321-AB9C-BE9BCA9F6DCF}"/>
          </ac:spMkLst>
        </pc:spChg>
        <pc:spChg chg="add del mod">
          <ac:chgData name="Chris Woodruff" userId="2dbf025665e4d94d" providerId="LiveId" clId="{394208B5-6D19-48E4-847C-56504BDC04F4}" dt="2019-01-17T13:17:58.787" v="4" actId="478"/>
          <ac:spMkLst>
            <pc:docMk/>
            <pc:sldMk cId="1515512664" sldId="310"/>
            <ac:spMk id="8" creationId="{42F8381A-D418-4F71-BDCE-75B85D2ECFD4}"/>
          </ac:spMkLst>
        </pc:spChg>
        <pc:spChg chg="add del mod">
          <ac:chgData name="Chris Woodruff" userId="2dbf025665e4d94d" providerId="LiveId" clId="{394208B5-6D19-48E4-847C-56504BDC04F4}" dt="2019-01-17T13:17:58.787" v="4" actId="478"/>
          <ac:spMkLst>
            <pc:docMk/>
            <pc:sldMk cId="1515512664" sldId="310"/>
            <ac:spMk id="10" creationId="{F3C0231C-1FA9-4365-B5EF-C84EB473F95B}"/>
          </ac:spMkLst>
        </pc:spChg>
        <pc:spChg chg="add del mod">
          <ac:chgData name="Chris Woodruff" userId="2dbf025665e4d94d" providerId="LiveId" clId="{394208B5-6D19-48E4-847C-56504BDC04F4}" dt="2019-01-17T13:17:58.787" v="4" actId="478"/>
          <ac:spMkLst>
            <pc:docMk/>
            <pc:sldMk cId="1515512664" sldId="310"/>
            <ac:spMk id="12" creationId="{4C9B6582-6B6A-43E0-B6B9-217EF6F0F60B}"/>
          </ac:spMkLst>
        </pc:spChg>
        <pc:spChg chg="add del mod">
          <ac:chgData name="Chris Woodruff" userId="2dbf025665e4d94d" providerId="LiveId" clId="{394208B5-6D19-48E4-847C-56504BDC04F4}" dt="2019-01-17T13:17:58.787" v="4" actId="478"/>
          <ac:spMkLst>
            <pc:docMk/>
            <pc:sldMk cId="1515512664" sldId="310"/>
            <ac:spMk id="14" creationId="{A591E9CD-F328-47E1-9369-A2EF2483E9C1}"/>
          </ac:spMkLst>
        </pc:spChg>
        <pc:spChg chg="del">
          <ac:chgData name="Chris Woodruff" userId="2dbf025665e4d94d" providerId="LiveId" clId="{394208B5-6D19-48E4-847C-56504BDC04F4}" dt="2019-01-17T13:17:54.312" v="3" actId="478"/>
          <ac:spMkLst>
            <pc:docMk/>
            <pc:sldMk cId="1515512664" sldId="310"/>
            <ac:spMk id="150" creationId="{00000000-0000-0000-0000-000000000000}"/>
          </ac:spMkLst>
        </pc:spChg>
        <pc:spChg chg="del">
          <ac:chgData name="Chris Woodruff" userId="2dbf025665e4d94d" providerId="LiveId" clId="{394208B5-6D19-48E4-847C-56504BDC04F4}" dt="2019-01-17T13:17:54.312" v="3" actId="478"/>
          <ac:spMkLst>
            <pc:docMk/>
            <pc:sldMk cId="1515512664" sldId="310"/>
            <ac:spMk id="152" creationId="{00000000-0000-0000-0000-000000000000}"/>
          </ac:spMkLst>
        </pc:spChg>
        <pc:spChg chg="del">
          <ac:chgData name="Chris Woodruff" userId="2dbf025665e4d94d" providerId="LiveId" clId="{394208B5-6D19-48E4-847C-56504BDC04F4}" dt="2019-01-17T13:17:54.312" v="3" actId="478"/>
          <ac:spMkLst>
            <pc:docMk/>
            <pc:sldMk cId="1515512664" sldId="310"/>
            <ac:spMk id="153" creationId="{00000000-0000-0000-0000-000000000000}"/>
          </ac:spMkLst>
        </pc:spChg>
        <pc:spChg chg="del">
          <ac:chgData name="Chris Woodruff" userId="2dbf025665e4d94d" providerId="LiveId" clId="{394208B5-6D19-48E4-847C-56504BDC04F4}" dt="2019-01-17T13:17:54.312" v="3" actId="478"/>
          <ac:spMkLst>
            <pc:docMk/>
            <pc:sldMk cId="1515512664" sldId="310"/>
            <ac:spMk id="154" creationId="{00000000-0000-0000-0000-000000000000}"/>
          </ac:spMkLst>
        </pc:spChg>
        <pc:spChg chg="del">
          <ac:chgData name="Chris Woodruff" userId="2dbf025665e4d94d" providerId="LiveId" clId="{394208B5-6D19-48E4-847C-56504BDC04F4}" dt="2019-01-17T13:17:54.312" v="3" actId="478"/>
          <ac:spMkLst>
            <pc:docMk/>
            <pc:sldMk cId="1515512664" sldId="310"/>
            <ac:spMk id="155" creationId="{00000000-0000-0000-0000-000000000000}"/>
          </ac:spMkLst>
        </pc:spChg>
        <pc:spChg chg="del">
          <ac:chgData name="Chris Woodruff" userId="2dbf025665e4d94d" providerId="LiveId" clId="{394208B5-6D19-48E4-847C-56504BDC04F4}" dt="2019-01-17T13:17:54.312" v="3" actId="478"/>
          <ac:spMkLst>
            <pc:docMk/>
            <pc:sldMk cId="1515512664" sldId="310"/>
            <ac:spMk id="156" creationId="{00000000-0000-0000-0000-000000000000}"/>
          </ac:spMkLst>
        </pc:spChg>
        <pc:spChg chg="del">
          <ac:chgData name="Chris Woodruff" userId="2dbf025665e4d94d" providerId="LiveId" clId="{394208B5-6D19-48E4-847C-56504BDC04F4}" dt="2019-01-17T13:31:36.121" v="106" actId="478"/>
          <ac:spMkLst>
            <pc:docMk/>
            <pc:sldMk cId="1515512664" sldId="310"/>
            <ac:spMk id="159" creationId="{00000000-0000-0000-0000-000000000000}"/>
          </ac:spMkLst>
        </pc:spChg>
        <pc:grpChg chg="del">
          <ac:chgData name="Chris Woodruff" userId="2dbf025665e4d94d" providerId="LiveId" clId="{394208B5-6D19-48E4-847C-56504BDC04F4}" dt="2019-01-17T13:31:32.584" v="105" actId="478"/>
          <ac:grpSpMkLst>
            <pc:docMk/>
            <pc:sldMk cId="1515512664" sldId="310"/>
            <ac:grpSpMk id="88" creationId="{00000000-0000-0000-0000-000000000000}"/>
          </ac:grpSpMkLst>
        </pc:grpChg>
      </pc:sldChg>
      <pc:sldChg chg="del">
        <pc:chgData name="Chris Woodruff" userId="2dbf025665e4d94d" providerId="LiveId" clId="{394208B5-6D19-48E4-847C-56504BDC04F4}" dt="2019-01-17T13:17:45.907" v="2" actId="2696"/>
        <pc:sldMkLst>
          <pc:docMk/>
          <pc:sldMk cId="1167667248" sldId="315"/>
        </pc:sldMkLst>
      </pc:sldChg>
      <pc:sldChg chg="modSp">
        <pc:chgData name="Chris Woodruff" userId="2dbf025665e4d94d" providerId="LiveId" clId="{394208B5-6D19-48E4-847C-56504BDC04F4}" dt="2019-01-17T13:18:25.703" v="25" actId="20577"/>
        <pc:sldMkLst>
          <pc:docMk/>
          <pc:sldMk cId="1690938764" sldId="322"/>
        </pc:sldMkLst>
        <pc:spChg chg="mod">
          <ac:chgData name="Chris Woodruff" userId="2dbf025665e4d94d" providerId="LiveId" clId="{394208B5-6D19-48E4-847C-56504BDC04F4}" dt="2019-01-17T13:18:25.703" v="25" actId="20577"/>
          <ac:spMkLst>
            <pc:docMk/>
            <pc:sldMk cId="1690938764" sldId="322"/>
            <ac:spMk id="4" creationId="{00000000-0000-0000-0000-000000000000}"/>
          </ac:spMkLst>
        </pc:spChg>
      </pc:sldChg>
      <pc:sldChg chg="del">
        <pc:chgData name="Chris Woodruff" userId="2dbf025665e4d94d" providerId="LiveId" clId="{394208B5-6D19-48E4-847C-56504BDC04F4}" dt="2019-01-17T13:17:43.394" v="1" actId="2696"/>
        <pc:sldMkLst>
          <pc:docMk/>
          <pc:sldMk cId="1239169279" sldId="323"/>
        </pc:sldMkLst>
      </pc:sldChg>
      <pc:sldChg chg="del">
        <pc:chgData name="Chris Woodruff" userId="2dbf025665e4d94d" providerId="LiveId" clId="{394208B5-6D19-48E4-847C-56504BDC04F4}" dt="2019-01-17T13:17:40.674" v="0" actId="2696"/>
        <pc:sldMkLst>
          <pc:docMk/>
          <pc:sldMk cId="1176017203" sldId="324"/>
        </pc:sldMkLst>
      </pc:sldChg>
      <pc:sldChg chg="del">
        <pc:chgData name="Chris Woodruff" userId="2dbf025665e4d94d" providerId="LiveId" clId="{394208B5-6D19-48E4-847C-56504BDC04F4}" dt="2019-01-17T13:18:47.067" v="28" actId="2696"/>
        <pc:sldMkLst>
          <pc:docMk/>
          <pc:sldMk cId="3666506997" sldId="325"/>
        </pc:sldMkLst>
      </pc:sldChg>
      <pc:sldChg chg="modSp">
        <pc:chgData name="Chris Woodruff" userId="2dbf025665e4d94d" providerId="LiveId" clId="{394208B5-6D19-48E4-847C-56504BDC04F4}" dt="2019-01-17T13:18:13.968" v="23" actId="20577"/>
        <pc:sldMkLst>
          <pc:docMk/>
          <pc:sldMk cId="380098896" sldId="326"/>
        </pc:sldMkLst>
        <pc:spChg chg="mod">
          <ac:chgData name="Chris Woodruff" userId="2dbf025665e4d94d" providerId="LiveId" clId="{394208B5-6D19-48E4-847C-56504BDC04F4}" dt="2019-01-17T13:18:13.968" v="23" actId="20577"/>
          <ac:spMkLst>
            <pc:docMk/>
            <pc:sldMk cId="380098896" sldId="326"/>
            <ac:spMk id="6" creationId="{BAAACD46-6589-499B-9D84-0E4B4C8ED697}"/>
          </ac:spMkLst>
        </pc:spChg>
      </pc:sldChg>
      <pc:sldChg chg="modSp">
        <pc:chgData name="Chris Woodruff" userId="2dbf025665e4d94d" providerId="LiveId" clId="{394208B5-6D19-48E4-847C-56504BDC04F4}" dt="2019-01-17T13:19:41.443" v="49" actId="20577"/>
        <pc:sldMkLst>
          <pc:docMk/>
          <pc:sldMk cId="2327828292" sldId="343"/>
        </pc:sldMkLst>
        <pc:spChg chg="mod">
          <ac:chgData name="Chris Woodruff" userId="2dbf025665e4d94d" providerId="LiveId" clId="{394208B5-6D19-48E4-847C-56504BDC04F4}" dt="2019-01-17T13:19:41.443" v="49" actId="20577"/>
          <ac:spMkLst>
            <pc:docMk/>
            <pc:sldMk cId="2327828292" sldId="343"/>
            <ac:spMk id="7" creationId="{00000000-0000-0000-0000-000000000000}"/>
          </ac:spMkLst>
        </pc:spChg>
      </pc:sldChg>
      <pc:sldChg chg="modSp add">
        <pc:chgData name="Chris Woodruff" userId="2dbf025665e4d94d" providerId="LiveId" clId="{394208B5-6D19-48E4-847C-56504BDC04F4}" dt="2019-01-17T13:30:12.894" v="58" actId="20577"/>
        <pc:sldMkLst>
          <pc:docMk/>
          <pc:sldMk cId="3139086520" sldId="351"/>
        </pc:sldMkLst>
        <pc:spChg chg="mod">
          <ac:chgData name="Chris Woodruff" userId="2dbf025665e4d94d" providerId="LiveId" clId="{394208B5-6D19-48E4-847C-56504BDC04F4}" dt="2019-01-17T13:30:12.894" v="58" actId="20577"/>
          <ac:spMkLst>
            <pc:docMk/>
            <pc:sldMk cId="3139086520" sldId="351"/>
            <ac:spMk id="4" creationId="{EEF78FDA-D428-4573-91F5-7C54C8A072D0}"/>
          </ac:spMkLst>
        </pc:spChg>
      </pc:sldChg>
      <pc:sldChg chg="addSp delSp modSp add">
        <pc:chgData name="Chris Woodruff" userId="2dbf025665e4d94d" providerId="LiveId" clId="{394208B5-6D19-48E4-847C-56504BDC04F4}" dt="2019-01-17T13:36:12.673" v="164" actId="20577"/>
        <pc:sldMkLst>
          <pc:docMk/>
          <pc:sldMk cId="312819023" sldId="352"/>
        </pc:sldMkLst>
        <pc:spChg chg="del mod">
          <ac:chgData name="Chris Woodruff" userId="2dbf025665e4d94d" providerId="LiveId" clId="{394208B5-6D19-48E4-847C-56504BDC04F4}" dt="2019-01-17T13:30:23.904" v="68"/>
          <ac:spMkLst>
            <pc:docMk/>
            <pc:sldMk cId="312819023" sldId="352"/>
            <ac:spMk id="2" creationId="{1617D4B6-43B3-4356-9DC2-C8C7F06A9220}"/>
          </ac:spMkLst>
        </pc:spChg>
        <pc:spChg chg="mod">
          <ac:chgData name="Chris Woodruff" userId="2dbf025665e4d94d" providerId="LiveId" clId="{394208B5-6D19-48E4-847C-56504BDC04F4}" dt="2019-01-17T13:30:18.661" v="65" actId="20577"/>
          <ac:spMkLst>
            <pc:docMk/>
            <pc:sldMk cId="312819023" sldId="352"/>
            <ac:spMk id="3" creationId="{1ED23200-E075-4367-B7FC-47D3054F5C28}"/>
          </ac:spMkLst>
        </pc:spChg>
        <pc:spChg chg="add mod">
          <ac:chgData name="Chris Woodruff" userId="2dbf025665e4d94d" providerId="LiveId" clId="{394208B5-6D19-48E4-847C-56504BDC04F4}" dt="2019-01-17T13:36:12.673" v="164" actId="20577"/>
          <ac:spMkLst>
            <pc:docMk/>
            <pc:sldMk cId="312819023" sldId="352"/>
            <ac:spMk id="4" creationId="{F79CE36E-870B-400B-9BF3-48C15831E015}"/>
          </ac:spMkLst>
        </pc:spChg>
      </pc:sldChg>
      <pc:sldChg chg="addSp delSp modSp add">
        <pc:chgData name="Chris Woodruff" userId="2dbf025665e4d94d" providerId="LiveId" clId="{394208B5-6D19-48E4-847C-56504BDC04F4}" dt="2019-01-17T13:34:51.914" v="136" actId="20577"/>
        <pc:sldMkLst>
          <pc:docMk/>
          <pc:sldMk cId="1669093290" sldId="353"/>
        </pc:sldMkLst>
        <pc:spChg chg="mod">
          <ac:chgData name="Chris Woodruff" userId="2dbf025665e4d94d" providerId="LiveId" clId="{394208B5-6D19-48E4-847C-56504BDC04F4}" dt="2019-01-17T13:30:28.909" v="75" actId="20577"/>
          <ac:spMkLst>
            <pc:docMk/>
            <pc:sldMk cId="1669093290" sldId="353"/>
            <ac:spMk id="2" creationId="{9D9400CA-6853-464E-A2BD-1D19D952532F}"/>
          </ac:spMkLst>
        </pc:spChg>
        <pc:spChg chg="add mod">
          <ac:chgData name="Chris Woodruff" userId="2dbf025665e4d94d" providerId="LiveId" clId="{394208B5-6D19-48E4-847C-56504BDC04F4}" dt="2019-01-17T13:34:51.914" v="136" actId="20577"/>
          <ac:spMkLst>
            <pc:docMk/>
            <pc:sldMk cId="1669093290" sldId="353"/>
            <ac:spMk id="3" creationId="{AF2566A0-9A71-4E25-A8F4-E44310C4C61B}"/>
          </ac:spMkLst>
        </pc:spChg>
        <pc:spChg chg="del mod">
          <ac:chgData name="Chris Woodruff" userId="2dbf025665e4d94d" providerId="LiveId" clId="{394208B5-6D19-48E4-847C-56504BDC04F4}" dt="2019-01-17T13:30:35.078" v="78"/>
          <ac:spMkLst>
            <pc:docMk/>
            <pc:sldMk cId="1669093290" sldId="353"/>
            <ac:spMk id="4" creationId="{CA9D0FF5-29B8-4C8D-8191-A18A10BA015A}"/>
          </ac:spMkLst>
        </pc:spChg>
      </pc:sldChg>
      <pc:sldChg chg="modSp add">
        <pc:chgData name="Chris Woodruff" userId="2dbf025665e4d94d" providerId="LiveId" clId="{394208B5-6D19-48E4-847C-56504BDC04F4}" dt="2019-01-17T13:31:11.093" v="104" actId="20577"/>
        <pc:sldMkLst>
          <pc:docMk/>
          <pc:sldMk cId="203425861" sldId="354"/>
        </pc:sldMkLst>
        <pc:spChg chg="mod">
          <ac:chgData name="Chris Woodruff" userId="2dbf025665e4d94d" providerId="LiveId" clId="{394208B5-6D19-48E4-847C-56504BDC04F4}" dt="2019-01-17T13:31:11.093" v="104" actId="20577"/>
          <ac:spMkLst>
            <pc:docMk/>
            <pc:sldMk cId="203425861" sldId="354"/>
            <ac:spMk id="5" creationId="{00000000-0000-0000-0000-000000000000}"/>
          </ac:spMkLst>
        </pc:spChg>
      </pc:sldChg>
      <pc:sldChg chg="modSp add">
        <pc:chgData name="Chris Woodruff" userId="2dbf025665e4d94d" providerId="LiveId" clId="{394208B5-6D19-48E4-847C-56504BDC04F4}" dt="2019-01-17T13:30:41.138" v="85" actId="20577"/>
        <pc:sldMkLst>
          <pc:docMk/>
          <pc:sldMk cId="1589447807" sldId="355"/>
        </pc:sldMkLst>
        <pc:spChg chg="mod">
          <ac:chgData name="Chris Woodruff" userId="2dbf025665e4d94d" providerId="LiveId" clId="{394208B5-6D19-48E4-847C-56504BDC04F4}" dt="2019-01-17T13:30:41.138" v="85" actId="20577"/>
          <ac:spMkLst>
            <pc:docMk/>
            <pc:sldMk cId="1589447807" sldId="355"/>
            <ac:spMk id="4" creationId="{EEF78FDA-D428-4573-91F5-7C54C8A072D0}"/>
          </ac:spMkLst>
        </pc:spChg>
      </pc:sldChg>
      <pc:sldChg chg="addSp delSp modSp add">
        <pc:chgData name="Chris Woodruff" userId="2dbf025665e4d94d" providerId="LiveId" clId="{394208B5-6D19-48E4-847C-56504BDC04F4}" dt="2019-01-17T13:38:41.475" v="194" actId="20577"/>
        <pc:sldMkLst>
          <pc:docMk/>
          <pc:sldMk cId="3525278487" sldId="356"/>
        </pc:sldMkLst>
        <pc:spChg chg="del mod">
          <ac:chgData name="Chris Woodruff" userId="2dbf025665e4d94d" providerId="LiveId" clId="{394208B5-6D19-48E4-847C-56504BDC04F4}" dt="2019-01-17T13:30:51.052" v="92"/>
          <ac:spMkLst>
            <pc:docMk/>
            <pc:sldMk cId="3525278487" sldId="356"/>
            <ac:spMk id="2" creationId="{1617D4B6-43B3-4356-9DC2-C8C7F06A9220}"/>
          </ac:spMkLst>
        </pc:spChg>
        <pc:spChg chg="mod">
          <ac:chgData name="Chris Woodruff" userId="2dbf025665e4d94d" providerId="LiveId" clId="{394208B5-6D19-48E4-847C-56504BDC04F4}" dt="2019-01-17T13:30:46.820" v="89" actId="20577"/>
          <ac:spMkLst>
            <pc:docMk/>
            <pc:sldMk cId="3525278487" sldId="356"/>
            <ac:spMk id="3" creationId="{1ED23200-E075-4367-B7FC-47D3054F5C28}"/>
          </ac:spMkLst>
        </pc:spChg>
        <pc:spChg chg="add mod">
          <ac:chgData name="Chris Woodruff" userId="2dbf025665e4d94d" providerId="LiveId" clId="{394208B5-6D19-48E4-847C-56504BDC04F4}" dt="2019-01-17T13:38:41.475" v="194" actId="20577"/>
          <ac:spMkLst>
            <pc:docMk/>
            <pc:sldMk cId="3525278487" sldId="356"/>
            <ac:spMk id="4" creationId="{9399C87C-7F47-4A66-9FB1-691448276CCF}"/>
          </ac:spMkLst>
        </pc:spChg>
      </pc:sldChg>
      <pc:sldChg chg="addSp delSp modSp add">
        <pc:chgData name="Chris Woodruff" userId="2dbf025665e4d94d" providerId="LiveId" clId="{394208B5-6D19-48E4-847C-56504BDC04F4}" dt="2019-01-17T13:39:22.681" v="203" actId="20577"/>
        <pc:sldMkLst>
          <pc:docMk/>
          <pc:sldMk cId="3805423866" sldId="357"/>
        </pc:sldMkLst>
        <pc:spChg chg="mod">
          <ac:chgData name="Chris Woodruff" userId="2dbf025665e4d94d" providerId="LiveId" clId="{394208B5-6D19-48E4-847C-56504BDC04F4}" dt="2019-01-17T13:30:53.818" v="96" actId="20577"/>
          <ac:spMkLst>
            <pc:docMk/>
            <pc:sldMk cId="3805423866" sldId="357"/>
            <ac:spMk id="2" creationId="{9D9400CA-6853-464E-A2BD-1D19D952532F}"/>
          </ac:spMkLst>
        </pc:spChg>
        <pc:spChg chg="add mod">
          <ac:chgData name="Chris Woodruff" userId="2dbf025665e4d94d" providerId="LiveId" clId="{394208B5-6D19-48E4-847C-56504BDC04F4}" dt="2019-01-17T13:39:22.681" v="203" actId="20577"/>
          <ac:spMkLst>
            <pc:docMk/>
            <pc:sldMk cId="3805423866" sldId="357"/>
            <ac:spMk id="3" creationId="{02E90B9D-BCBE-47BD-8DAD-EA30EA9D15F3}"/>
          </ac:spMkLst>
        </pc:spChg>
        <pc:spChg chg="del mod">
          <ac:chgData name="Chris Woodruff" userId="2dbf025665e4d94d" providerId="LiveId" clId="{394208B5-6D19-48E4-847C-56504BDC04F4}" dt="2019-01-17T13:30:57.940" v="99"/>
          <ac:spMkLst>
            <pc:docMk/>
            <pc:sldMk cId="3805423866" sldId="357"/>
            <ac:spMk id="4" creationId="{CA9D0FF5-29B8-4C8D-8191-A18A10BA015A}"/>
          </ac:spMkLst>
        </pc:spChg>
      </pc:sldChg>
      <pc:sldChg chg="modSp add">
        <pc:chgData name="Chris Woodruff" userId="2dbf025665e4d94d" providerId="LiveId" clId="{394208B5-6D19-48E4-847C-56504BDC04F4}" dt="2019-01-17T13:37:30.086" v="181" actId="20577"/>
        <pc:sldMkLst>
          <pc:docMk/>
          <pc:sldMk cId="517835796" sldId="358"/>
        </pc:sldMkLst>
        <pc:spChg chg="mod">
          <ac:chgData name="Chris Woodruff" userId="2dbf025665e4d94d" providerId="LiveId" clId="{394208B5-6D19-48E4-847C-56504BDC04F4}" dt="2019-01-17T13:37:10.914" v="174" actId="20577"/>
          <ac:spMkLst>
            <pc:docMk/>
            <pc:sldMk cId="517835796" sldId="358"/>
            <ac:spMk id="2" creationId="{D03FB26B-EE53-4281-BB3C-7F399A5000E5}"/>
          </ac:spMkLst>
        </pc:spChg>
        <pc:spChg chg="mod">
          <ac:chgData name="Chris Woodruff" userId="2dbf025665e4d94d" providerId="LiveId" clId="{394208B5-6D19-48E4-847C-56504BDC04F4}" dt="2019-01-17T13:37:30.086" v="181" actId="20577"/>
          <ac:spMkLst>
            <pc:docMk/>
            <pc:sldMk cId="517835796" sldId="358"/>
            <ac:spMk id="3" creationId="{6B322932-EC9E-4575-AAE2-7B2346D28CBB}"/>
          </ac:spMkLst>
        </pc:spChg>
      </pc:sldChg>
      <pc:sldChg chg="add del">
        <pc:chgData name="Chris Woodruff" userId="2dbf025665e4d94d" providerId="LiveId" clId="{394208B5-6D19-48E4-847C-56504BDC04F4}" dt="2019-01-17T13:31:07.380" v="100" actId="2696"/>
        <pc:sldMkLst>
          <pc:docMk/>
          <pc:sldMk cId="1722019163" sldId="358"/>
        </pc:sldMkLst>
      </pc:sldChg>
      <pc:sldChg chg="addSp delSp modSp add ord">
        <pc:chgData name="Chris Woodruff" userId="2dbf025665e4d94d" providerId="LiveId" clId="{394208B5-6D19-48E4-847C-56504BDC04F4}" dt="2019-01-17T15:10:28.505" v="250" actId="113"/>
        <pc:sldMkLst>
          <pc:docMk/>
          <pc:sldMk cId="4239239772" sldId="359"/>
        </pc:sldMkLst>
        <pc:spChg chg="mod">
          <ac:chgData name="Chris Woodruff" userId="2dbf025665e4d94d" providerId="LiveId" clId="{394208B5-6D19-48E4-847C-56504BDC04F4}" dt="2019-01-17T15:10:28.505" v="250" actId="113"/>
          <ac:spMkLst>
            <pc:docMk/>
            <pc:sldMk cId="4239239772" sldId="359"/>
            <ac:spMk id="2" creationId="{112892DF-6046-4A7B-9B5B-6ADB2766FE10}"/>
          </ac:spMkLst>
        </pc:spChg>
        <pc:spChg chg="mod">
          <ac:chgData name="Chris Woodruff" userId="2dbf025665e4d94d" providerId="LiveId" clId="{394208B5-6D19-48E4-847C-56504BDC04F4}" dt="2019-01-17T15:07:17.798" v="214" actId="20577"/>
          <ac:spMkLst>
            <pc:docMk/>
            <pc:sldMk cId="4239239772" sldId="359"/>
            <ac:spMk id="3" creationId="{B0E30908-DDBB-403C-AE82-15B334E33333}"/>
          </ac:spMkLst>
        </pc:spChg>
        <pc:spChg chg="add del">
          <ac:chgData name="Chris Woodruff" userId="2dbf025665e4d94d" providerId="LiveId" clId="{394208B5-6D19-48E4-847C-56504BDC04F4}" dt="2019-01-17T15:08:18.441" v="220"/>
          <ac:spMkLst>
            <pc:docMk/>
            <pc:sldMk cId="4239239772" sldId="359"/>
            <ac:spMk id="4" creationId="{41361168-B75E-458F-8785-93D0D92A5E0A}"/>
          </ac:spMkLst>
        </pc:spChg>
        <pc:spChg chg="add del mod">
          <ac:chgData name="Chris Woodruff" userId="2dbf025665e4d94d" providerId="LiveId" clId="{394208B5-6D19-48E4-847C-56504BDC04F4}" dt="2019-01-17T15:08:46.442" v="224" actId="478"/>
          <ac:spMkLst>
            <pc:docMk/>
            <pc:sldMk cId="4239239772" sldId="359"/>
            <ac:spMk id="5" creationId="{45198E0C-6950-445B-B230-989FC074B0A5}"/>
          </ac:spMkLst>
        </pc:spChg>
      </pc:sldChg>
      <pc:sldMasterChg chg="delSldLayout">
        <pc:chgData name="Chris Woodruff" userId="2dbf025665e4d94d" providerId="LiveId" clId="{394208B5-6D19-48E4-847C-56504BDC04F4}" dt="2019-01-17T13:18:47.071" v="29" actId="2696"/>
        <pc:sldMasterMkLst>
          <pc:docMk/>
          <pc:sldMasterMk cId="1297458579" sldId="2147483736"/>
        </pc:sldMasterMkLst>
        <pc:sldLayoutChg chg="del">
          <pc:chgData name="Chris Woodruff" userId="2dbf025665e4d94d" providerId="LiveId" clId="{394208B5-6D19-48E4-847C-56504BDC04F4}" dt="2019-01-17T13:18:47.071" v="29" actId="2696"/>
          <pc:sldLayoutMkLst>
            <pc:docMk/>
            <pc:sldMasterMk cId="1297458579" sldId="2147483736"/>
            <pc:sldLayoutMk cId="1291598545" sldId="2147483751"/>
          </pc:sldLayoutMkLst>
        </pc:sldLayoutChg>
        <pc:sldLayoutChg chg="del">
          <pc:chgData name="Chris Woodruff" userId="2dbf025665e4d94d" providerId="LiveId" clId="{394208B5-6D19-48E4-847C-56504BDC04F4}" dt="2019-01-17T13:18:35.112" v="27" actId="2696"/>
          <pc:sldLayoutMkLst>
            <pc:docMk/>
            <pc:sldMasterMk cId="1297458579" sldId="2147483736"/>
            <pc:sldLayoutMk cId="2102985917" sldId="21474837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8/22/2019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7</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a:t>
            </a:r>
            <a:r>
              <a:rPr lang="en-US" sz="1200" b="0" i="1" kern="1200" dirty="0" err="1">
                <a:solidFill>
                  <a:schemeClr val="tx1"/>
                </a:solidFill>
                <a:effectLst/>
                <a:latin typeface="+mn-lt"/>
                <a:ea typeface="+mn-ea"/>
                <a:cs typeface="+mn-cs"/>
              </a:rPr>
              <a:t>CreateGeometryFactory</a:t>
            </a:r>
            <a:r>
              <a:rPr lang="en-US" sz="1200" b="0" i="0" kern="1200" dirty="0">
                <a:solidFill>
                  <a:schemeClr val="tx1"/>
                </a:solidFill>
                <a:effectLst/>
                <a:latin typeface="+mn-lt"/>
                <a:ea typeface="+mn-ea"/>
                <a:cs typeface="+mn-cs"/>
              </a:rPr>
              <a:t> method accepts a parameter called </a:t>
            </a:r>
            <a:r>
              <a:rPr lang="en-US" sz="1200" b="1" i="0" kern="1200" dirty="0" err="1">
                <a:solidFill>
                  <a:schemeClr val="tx1"/>
                </a:solidFill>
                <a:effectLst/>
                <a:latin typeface="+mn-lt"/>
                <a:ea typeface="+mn-ea"/>
                <a:cs typeface="+mn-cs"/>
              </a:rPr>
              <a:t>srid</a:t>
            </a:r>
            <a:r>
              <a:rPr lang="en-US" sz="1200" b="0" i="0" kern="1200" dirty="0">
                <a:solidFill>
                  <a:schemeClr val="tx1"/>
                </a:solidFill>
                <a:effectLst/>
                <a:latin typeface="+mn-lt"/>
                <a:ea typeface="+mn-ea"/>
                <a:cs typeface="+mn-cs"/>
              </a:rPr>
              <a:t>. An SRID or spatial reference identifier is a unique identifier associated with a specific coordinate system. 4326 is a commonly used SRID.</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40</a:t>
            </a:fld>
            <a:endParaRPr lang="en-US"/>
          </a:p>
        </p:txBody>
      </p:sp>
    </p:spTree>
    <p:extLst>
      <p:ext uri="{BB962C8B-B14F-4D97-AF65-F5344CB8AC3E}">
        <p14:creationId xmlns:p14="http://schemas.microsoft.com/office/powerpoint/2010/main" val="405682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10</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11</a:t>
            </a:fld>
            <a:endParaRPr lang="en-US"/>
          </a:p>
        </p:txBody>
      </p:sp>
    </p:spTree>
    <p:extLst>
      <p:ext uri="{BB962C8B-B14F-4D97-AF65-F5344CB8AC3E}">
        <p14:creationId xmlns:p14="http://schemas.microsoft.com/office/powerpoint/2010/main" val="55823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13</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16</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21</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23</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28</a:t>
            </a:fld>
            <a:endParaRPr lang="en-US"/>
          </a:p>
        </p:txBody>
      </p:sp>
    </p:spTree>
    <p:extLst>
      <p:ext uri="{BB962C8B-B14F-4D97-AF65-F5344CB8AC3E}">
        <p14:creationId xmlns:p14="http://schemas.microsoft.com/office/powerpoint/2010/main" val="418477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38</a:t>
            </a:fld>
            <a:endParaRPr lang="en-US"/>
          </a:p>
        </p:txBody>
      </p:sp>
    </p:spTree>
    <p:extLst>
      <p:ext uri="{BB962C8B-B14F-4D97-AF65-F5344CB8AC3E}">
        <p14:creationId xmlns:p14="http://schemas.microsoft.com/office/powerpoint/2010/main" val="2262295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70879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6440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userDrawn="1"/>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816124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7881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716495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0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969314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645545"/>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1380211"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Tree>
    <p:extLst>
      <p:ext uri="{BB962C8B-B14F-4D97-AF65-F5344CB8AC3E}">
        <p14:creationId xmlns:p14="http://schemas.microsoft.com/office/powerpoint/2010/main" val="2803180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33203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p:txBody>
      </p:sp>
      <p:sp>
        <p:nvSpPr>
          <p:cNvPr id="7" name="Parallelogram 1">
            <a:extLst>
              <a:ext uri="{FF2B5EF4-FFF2-40B4-BE49-F238E27FC236}">
                <a16:creationId xmlns:a16="http://schemas.microsoft.com/office/drawing/2014/main" id="{A65906D3-1405-3D4A-BDD2-854EDA79FE26}"/>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928265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774915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4" name="Text Placeholder 20"/>
          <p:cNvSpPr>
            <a:spLocks noGrp="1"/>
          </p:cNvSpPr>
          <p:nvPr>
            <p:ph type="body" sz="quarter" idx="15"/>
          </p:nvPr>
        </p:nvSpPr>
        <p:spPr>
          <a:xfrm>
            <a:off x="649479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4273614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1896524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46512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p:nvSpPr>
        <p:spPr>
          <a:xfrm>
            <a:off x="503421" y="1354809"/>
            <a:ext cx="5927545"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a:t>
            </a:r>
          </a:p>
        </p:txBody>
      </p:sp>
      <p:sp>
        <p:nvSpPr>
          <p:cNvPr id="16" name="Text Placeholder 3">
            <a:extLst>
              <a:ext uri="{FF2B5EF4-FFF2-40B4-BE49-F238E27FC236}">
                <a16:creationId xmlns:a16="http://schemas.microsoft.com/office/drawing/2014/main" id="{79BF7082-1CF5-284C-9086-C3BABDD2D3CA}"/>
              </a:ext>
            </a:extLst>
          </p:cNvPr>
          <p:cNvSpPr>
            <a:spLocks noGrp="1"/>
          </p:cNvSpPr>
          <p:nvPr>
            <p:ph type="body" sz="quarter" idx="10" hasCustomPrompt="1"/>
          </p:nvPr>
        </p:nvSpPr>
        <p:spPr>
          <a:xfrm>
            <a:off x="3619305"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err="1">
                <a:solidFill>
                  <a:schemeClr val="accent1"/>
                </a:solidFill>
              </a:rPr>
              <a:t>email@company.com</a:t>
            </a:r>
            <a:endParaRPr lang="en-US" sz="1467" dirty="0">
              <a:solidFill>
                <a:schemeClr val="accent1"/>
              </a:solidFill>
            </a:endParaRPr>
          </a:p>
        </p:txBody>
      </p:sp>
      <p:sp>
        <p:nvSpPr>
          <p:cNvPr id="17" name="Text Placeholder 3">
            <a:extLst>
              <a:ext uri="{FF2B5EF4-FFF2-40B4-BE49-F238E27FC236}">
                <a16:creationId xmlns:a16="http://schemas.microsoft.com/office/drawing/2014/main" id="{3CC6BF34-E592-B849-B8B2-C232CF393F76}"/>
              </a:ext>
            </a:extLst>
          </p:cNvPr>
          <p:cNvSpPr>
            <a:spLocks noGrp="1"/>
          </p:cNvSpPr>
          <p:nvPr>
            <p:ph type="body" sz="quarter" idx="11" hasCustomPrompt="1"/>
          </p:nvPr>
        </p:nvSpPr>
        <p:spPr>
          <a:xfrm>
            <a:off x="943330"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2736244"/>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a:t>Edit Master text styles</a:t>
            </a:r>
          </a:p>
        </p:txBody>
      </p:sp>
      <p:grpSp>
        <p:nvGrpSpPr>
          <p:cNvPr id="22" name="Group 21">
            <a:extLst>
              <a:ext uri="{FF2B5EF4-FFF2-40B4-BE49-F238E27FC236}">
                <a16:creationId xmlns:a16="http://schemas.microsoft.com/office/drawing/2014/main" id="{99EC6550-86FD-FA43-9BBA-C102D365E4B6}"/>
              </a:ext>
            </a:extLst>
          </p:cNvPr>
          <p:cNvGrpSpPr/>
          <p:nvPr/>
        </p:nvGrpSpPr>
        <p:grpSpPr>
          <a:xfrm rot="21411116">
            <a:off x="10090590" y="4192257"/>
            <a:ext cx="1502279" cy="15260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Parallelogram 3">
              <a:extLst>
                <a:ext uri="{FF2B5EF4-FFF2-40B4-BE49-F238E27FC236}">
                  <a16:creationId xmlns:a16="http://schemas.microsoft.com/office/drawing/2014/main" id="{066DCD9C-F2BD-3D4D-AFA6-E21F50861417}"/>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Parallelogram 3">
              <a:extLst>
                <a:ext uri="{FF2B5EF4-FFF2-40B4-BE49-F238E27FC236}">
                  <a16:creationId xmlns:a16="http://schemas.microsoft.com/office/drawing/2014/main" id="{05E14175-8351-AA4D-A6AD-22B96E46514D}"/>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3265628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Title Slide">
    <p:bg>
      <p:bgRef idx="1001">
        <a:schemeClr val="bg2"/>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8" name="Picture 7">
            <a:extLst>
              <a:ext uri="{FF2B5EF4-FFF2-40B4-BE49-F238E27FC236}">
                <a16:creationId xmlns:a16="http://schemas.microsoft.com/office/drawing/2014/main" id="{79AD2AC5-873F-4EC6-B6E6-4F8C3FBD2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4699180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31171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56" r:id="rId14"/>
    <p:sldLayoutId id="2147483758" r:id="rId15"/>
    <p:sldLayoutId id="2147483759" r:id="rId16"/>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7458579"/>
      </p:ext>
    </p:extLst>
  </p:cSld>
  <p:clrMap bg1="lt1" tx1="dk1" bg2="lt2" tx2="dk2" accent1="accent1" accent2="accent2" accent3="accent3" accent4="accent4" accent5="accent5" accent6="accent6" hlink="hlink" folHlink="folHlink"/>
  <p:sldLayoutIdLst>
    <p:sldLayoutId id="2147483737" r:id="rId1"/>
    <p:sldLayoutId id="2147483757"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0" r:id="rId12"/>
    <p:sldLayoutId id="2147483752" r:id="rId13"/>
    <p:sldLayoutId id="2147483755" r:id="rId14"/>
  </p:sldLayoutIdLst>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 Id="rId5" Type="http://schemas.openxmlformats.org/officeDocument/2006/relationships/image" Target="../media/image11.jp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Chris Woodruff, Developer Advocate, JetBrains</a:t>
            </a:r>
          </a:p>
        </p:txBody>
      </p:sp>
      <p:sp>
        <p:nvSpPr>
          <p:cNvPr id="4" name="Text Placeholder 3"/>
          <p:cNvSpPr>
            <a:spLocks noGrp="1"/>
          </p:cNvSpPr>
          <p:nvPr>
            <p:ph type="body" sz="quarter" idx="11"/>
          </p:nvPr>
        </p:nvSpPr>
        <p:spPr/>
        <p:txBody>
          <a:bodyPr/>
          <a:lstStyle/>
          <a:p>
            <a:r>
              <a:rPr lang="en-US" dirty="0"/>
              <a:t>What’s New in Entity Framework Core 2.2?</a:t>
            </a:r>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a:solidFill>
                  <a:srgbClr val="A31515"/>
                </a:solidFill>
                <a:latin typeface="Monaco"/>
              </a:rPr>
              <a:t>Customer</a:t>
            </a:r>
            <a:r>
              <a:rPr lang="en-US" sz="2800" dirty="0">
                <a:solidFill>
                  <a:srgbClr val="000000"/>
                </a:solidFill>
                <a:latin typeface="Monaco"/>
              </a:rPr>
              <a:t> </a:t>
            </a: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Id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Name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err="1">
                <a:solidFill>
                  <a:srgbClr val="000000"/>
                </a:solidFill>
                <a:latin typeface="Monaco"/>
              </a:rPr>
              <a:t>PhysicalAddress</a:t>
            </a:r>
            <a:r>
              <a:rPr lang="en-US" sz="2800" dirty="0">
                <a:solidFill>
                  <a:srgbClr val="000000"/>
                </a:solidFill>
                <a:latin typeface="Monaco"/>
              </a:rPr>
              <a:t> Address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PhysicalAddress</a:t>
            </a:r>
            <a:endParaRPr lang="en-US" sz="2800" dirty="0">
              <a:solidFill>
                <a:srgbClr val="000000"/>
              </a:solidFill>
              <a:latin typeface="Monaco"/>
            </a:endParaRP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a:t>
            </a:r>
            <a:r>
              <a:rPr lang="en-US" sz="2800" dirty="0" err="1">
                <a:solidFill>
                  <a:srgbClr val="000000"/>
                </a:solidFill>
                <a:latin typeface="Monaco"/>
              </a:rPr>
              <a:t>StreetAddress</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Location </a:t>
            </a:r>
            <a:r>
              <a:rPr lang="en-US" sz="2800" dirty="0" err="1">
                <a:solidFill>
                  <a:srgbClr val="000000"/>
                </a:solidFill>
                <a:latin typeface="Monaco"/>
              </a:rPr>
              <a:t>Location</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p:txBody>
      </p:sp>
    </p:spTree>
    <p:extLst>
      <p:ext uri="{BB962C8B-B14F-4D97-AF65-F5344CB8AC3E}">
        <p14:creationId xmlns:p14="http://schemas.microsoft.com/office/powerpoint/2010/main" val="9876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2526789"/>
            <a:ext cx="1077501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&lt;Customer&gt;().</a:t>
            </a:r>
            <a:r>
              <a:rPr lang="en-US" sz="3200" dirty="0" err="1">
                <a:solidFill>
                  <a:srgbClr val="000000"/>
                </a:solidFill>
                <a:latin typeface="Monaco"/>
              </a:rPr>
              <a:t>OwnsOne</a:t>
            </a:r>
            <a:r>
              <a:rPr lang="en-US" sz="3200" dirty="0">
                <a:solidFill>
                  <a:srgbClr val="000000"/>
                </a:solidFill>
                <a:latin typeface="Monaco"/>
              </a:rPr>
              <a:t>(c =&gt; </a:t>
            </a:r>
            <a:r>
              <a:rPr lang="en-US" sz="3200" dirty="0" err="1">
                <a:solidFill>
                  <a:srgbClr val="000000"/>
                </a:solidFill>
                <a:latin typeface="Monaco"/>
              </a:rPr>
              <a:t>c.Address</a:t>
            </a:r>
            <a:r>
              <a:rPr lang="en-US" sz="3200" dirty="0">
                <a:solidFill>
                  <a:srgbClr val="000000"/>
                </a:solidFill>
                <a:latin typeface="Monaco"/>
              </a:rPr>
              <a:t>);</a:t>
            </a:r>
            <a:endParaRPr lang="en-US" sz="3200" dirty="0"/>
          </a:p>
        </p:txBody>
      </p:sp>
    </p:spTree>
    <p:extLst>
      <p:ext uri="{BB962C8B-B14F-4D97-AF65-F5344CB8AC3E}">
        <p14:creationId xmlns:p14="http://schemas.microsoft.com/office/powerpoint/2010/main" val="275278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Global Query Filters</a:t>
            </a:r>
          </a:p>
        </p:txBody>
      </p:sp>
    </p:spTree>
    <p:extLst>
      <p:ext uri="{BB962C8B-B14F-4D97-AF65-F5344CB8AC3E}">
        <p14:creationId xmlns:p14="http://schemas.microsoft.com/office/powerpoint/2010/main" val="216195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1110013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&lt;Post&gt;().</a:t>
            </a:r>
            <a:r>
              <a:rPr lang="en-US" sz="3200" dirty="0" err="1">
                <a:solidFill>
                  <a:srgbClr val="000000"/>
                </a:solidFill>
                <a:latin typeface="Monaco"/>
              </a:rPr>
              <a:t>HasQueryFilter</a:t>
            </a:r>
            <a:r>
              <a:rPr lang="en-US" sz="3200" dirty="0">
                <a:solidFill>
                  <a:srgbClr val="000000"/>
                </a:solidFill>
                <a:latin typeface="Monaco"/>
              </a:rPr>
              <a:t>(p =&gt; !</a:t>
            </a:r>
            <a:r>
              <a:rPr lang="en-US" sz="3200" dirty="0" err="1">
                <a:solidFill>
                  <a:srgbClr val="000000"/>
                </a:solidFill>
                <a:latin typeface="Monaco"/>
              </a:rPr>
              <a:t>p.IsDeleted</a:t>
            </a:r>
            <a:r>
              <a:rPr lang="en-US" sz="3200" dirty="0">
                <a:solidFill>
                  <a:srgbClr val="000000"/>
                </a:solidFill>
                <a:latin typeface="Monaco"/>
              </a:rPr>
              <a:t>);</a:t>
            </a:r>
            <a:endParaRPr lang="en-US" sz="32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1077218"/>
          </a:xfrm>
          <a:prstGeom prst="rect">
            <a:avLst/>
          </a:prstGeom>
        </p:spPr>
        <p:txBody>
          <a:bodyPr wrap="square">
            <a:spAutoFit/>
          </a:bodyPr>
          <a:lstStyle/>
          <a:p>
            <a:r>
              <a:rPr lang="en-US" sz="3200" dirty="0" err="1">
                <a:solidFill>
                  <a:srgbClr val="0000FF"/>
                </a:solidFill>
                <a:latin typeface="Monaco"/>
              </a:rPr>
              <a:t>var</a:t>
            </a:r>
            <a:r>
              <a:rPr lang="en-US" sz="3200" dirty="0">
                <a:solidFill>
                  <a:srgbClr val="000000"/>
                </a:solidFill>
                <a:latin typeface="Monaco"/>
              </a:rPr>
              <a:t> blog = </a:t>
            </a:r>
            <a:r>
              <a:rPr lang="en-US" sz="3200" dirty="0" err="1">
                <a:solidFill>
                  <a:srgbClr val="000000"/>
                </a:solidFill>
                <a:latin typeface="Monaco"/>
              </a:rPr>
              <a:t>context.Blogs</a:t>
            </a:r>
            <a:r>
              <a:rPr lang="en-US" sz="3200" dirty="0">
                <a:solidFill>
                  <a:srgbClr val="000000"/>
                </a:solidFill>
                <a:latin typeface="Monaco"/>
              </a:rPr>
              <a:t> .Include(b =&gt; </a:t>
            </a:r>
            <a:r>
              <a:rPr lang="en-US" sz="3200" dirty="0" err="1">
                <a:solidFill>
                  <a:srgbClr val="000000"/>
                </a:solidFill>
                <a:latin typeface="Monaco"/>
              </a:rPr>
              <a:t>b.Posts</a:t>
            </a:r>
            <a:r>
              <a:rPr lang="en-US" sz="3200" dirty="0">
                <a:solidFill>
                  <a:srgbClr val="000000"/>
                </a:solidFill>
                <a:latin typeface="Monaco"/>
              </a:rPr>
              <a:t>) 	.</a:t>
            </a:r>
            <a:r>
              <a:rPr lang="en-US" sz="3200" dirty="0" err="1">
                <a:solidFill>
                  <a:srgbClr val="000000"/>
                </a:solidFill>
                <a:latin typeface="Monaco"/>
              </a:rPr>
              <a:t>FirstOrDefault</a:t>
            </a:r>
            <a:r>
              <a:rPr lang="en-US" sz="3200" dirty="0">
                <a:solidFill>
                  <a:srgbClr val="000000"/>
                </a:solidFill>
                <a:latin typeface="Monaco"/>
              </a:rPr>
              <a:t>(b =&gt; </a:t>
            </a:r>
            <a:r>
              <a:rPr lang="en-US" sz="3200" dirty="0" err="1">
                <a:solidFill>
                  <a:srgbClr val="000000"/>
                </a:solidFill>
                <a:latin typeface="Monaco"/>
              </a:rPr>
              <a:t>b.Id</a:t>
            </a:r>
            <a:r>
              <a:rPr lang="en-US" sz="3200" dirty="0">
                <a:solidFill>
                  <a:srgbClr val="000000"/>
                </a:solidFill>
                <a:latin typeface="Monaco"/>
              </a:rPr>
              <a:t> == id);</a:t>
            </a:r>
            <a:endParaRPr lang="en-US" sz="3200" dirty="0"/>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Global Query Filters</a:t>
            </a:r>
          </a:p>
        </p:txBody>
      </p:sp>
    </p:spTree>
    <p:extLst>
      <p:ext uri="{BB962C8B-B14F-4D97-AF65-F5344CB8AC3E}">
        <p14:creationId xmlns:p14="http://schemas.microsoft.com/office/powerpoint/2010/main" val="28380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DbContext Pooling</a:t>
            </a:r>
          </a:p>
        </p:txBody>
      </p:sp>
    </p:spTree>
    <p:extLst>
      <p:ext uri="{BB962C8B-B14F-4D97-AF65-F5344CB8AC3E}">
        <p14:creationId xmlns:p14="http://schemas.microsoft.com/office/powerpoint/2010/main" val="26374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1077218"/>
          </a:xfrm>
          <a:prstGeom prst="rect">
            <a:avLst/>
          </a:prstGeom>
        </p:spPr>
        <p:txBody>
          <a:bodyPr wrap="square">
            <a:spAutoFit/>
          </a:bodyPr>
          <a:lstStyle/>
          <a:p>
            <a:r>
              <a:rPr lang="en-US" sz="3200" dirty="0" err="1">
                <a:solidFill>
                  <a:srgbClr val="000000"/>
                </a:solidFill>
                <a:latin typeface="Monaco"/>
              </a:rPr>
              <a:t>services.AddDbContextPool</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1077218"/>
          </a:xfrm>
          <a:prstGeom prst="rect">
            <a:avLst/>
          </a:prstGeom>
        </p:spPr>
        <p:txBody>
          <a:bodyPr wrap="square">
            <a:spAutoFit/>
          </a:bodyPr>
          <a:lstStyle/>
          <a:p>
            <a:r>
              <a:rPr lang="en-US" sz="3200" dirty="0" err="1">
                <a:solidFill>
                  <a:srgbClr val="000000"/>
                </a:solidFill>
                <a:latin typeface="Monaco"/>
              </a:rPr>
              <a:t>services.AddDbContext</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DbContext Pooling</a:t>
            </a:r>
          </a:p>
        </p:txBody>
      </p:sp>
    </p:spTree>
    <p:extLst>
      <p:ext uri="{BB962C8B-B14F-4D97-AF65-F5344CB8AC3E}">
        <p14:creationId xmlns:p14="http://schemas.microsoft.com/office/powerpoint/2010/main" val="123503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97B39EF-8C4A-4858-90A1-8C45F43B9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279" y="47847"/>
            <a:ext cx="9383441" cy="7250841"/>
          </a:xfrm>
          <a:prstGeom prst="rect">
            <a:avLst/>
          </a:prstGeom>
        </p:spPr>
      </p:pic>
    </p:spTree>
    <p:extLst>
      <p:ext uri="{BB962C8B-B14F-4D97-AF65-F5344CB8AC3E}">
        <p14:creationId xmlns:p14="http://schemas.microsoft.com/office/powerpoint/2010/main" val="1492659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String interpolation in raw SQL methods</a:t>
            </a:r>
          </a:p>
        </p:txBody>
      </p:sp>
    </p:spTree>
    <p:extLst>
      <p:ext uri="{BB962C8B-B14F-4D97-AF65-F5344CB8AC3E}">
        <p14:creationId xmlns:p14="http://schemas.microsoft.com/office/powerpoint/2010/main" val="166672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5917689"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1267740" y="5324753"/>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7" name="Rectangle 6">
            <a:extLst>
              <a:ext uri="{FF2B5EF4-FFF2-40B4-BE49-F238E27FC236}">
                <a16:creationId xmlns:a16="http://schemas.microsoft.com/office/drawing/2014/main" id="{D5FB4C83-D1BE-4E01-B0E8-4BB757AFA82D}"/>
              </a:ext>
            </a:extLst>
          </p:cNvPr>
          <p:cNvSpPr/>
          <p:nvPr/>
        </p:nvSpPr>
        <p:spPr>
          <a:xfrm>
            <a:off x="6374353" y="1354435"/>
            <a:ext cx="5917689" cy="440120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FormattableString</a:t>
            </a:r>
            <a:r>
              <a:rPr lang="en-US" sz="2800" dirty="0">
                <a:solidFill>
                  <a:srgbClr val="000000"/>
                </a:solidFill>
                <a:latin typeface="Monaco"/>
              </a:rPr>
              <a:t> query =</a:t>
            </a:r>
          </a:p>
          <a:p>
            <a:r>
              <a:rPr lang="en-US" sz="2800" dirty="0">
                <a:solidFill>
                  <a:srgbClr val="000000"/>
                </a:solidFill>
                <a:latin typeface="Monaco"/>
              </a:rPr>
              <a:t>	</a:t>
            </a:r>
            <a:r>
              <a:rPr lang="en-US" sz="2800" dirty="0">
                <a:solidFill>
                  <a:srgbClr val="A31515"/>
                </a:solidFill>
                <a:latin typeface="Monaco"/>
              </a:rPr>
              <a:t>$@“SELECT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(query);</a:t>
            </a:r>
          </a:p>
          <a:p>
            <a:r>
              <a:rPr lang="en-US" sz="2800" dirty="0">
                <a:solidFill>
                  <a:srgbClr val="000000"/>
                </a:solidFill>
                <a:latin typeface="Monaco"/>
              </a:rPr>
              <a:t>}</a:t>
            </a:r>
            <a:endParaRPr lang="en-US" sz="2800" dirty="0"/>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Explicitly Compiled Queries</a:t>
            </a:r>
          </a:p>
        </p:txBody>
      </p:sp>
    </p:spTree>
    <p:extLst>
      <p:ext uri="{BB962C8B-B14F-4D97-AF65-F5344CB8AC3E}">
        <p14:creationId xmlns:p14="http://schemas.microsoft.com/office/powerpoint/2010/main" val="342769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5" name="Rectangle 2">
            <a:extLst>
              <a:ext uri="{FF2B5EF4-FFF2-40B4-BE49-F238E27FC236}">
                <a16:creationId xmlns:a16="http://schemas.microsoft.com/office/drawing/2014/main" id="{06357BD9-0921-4736-B4BF-789FA4DC2444}"/>
              </a:ext>
            </a:extLst>
          </p:cNvPr>
          <p:cNvSpPr>
            <a:spLocks noChangeArrowheads="1"/>
          </p:cNvSpPr>
          <p:nvPr/>
        </p:nvSpPr>
        <p:spPr bwMode="auto">
          <a:xfrm>
            <a:off x="277165" y="4480471"/>
            <a:ext cx="11539392" cy="830997"/>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71591"/>
                </a:solidFill>
                <a:effectLst/>
                <a:latin typeface="Source Code Pro" panose="020B0509030403020204" pitchFamily="49" charset="0"/>
              </a:rPr>
              <a:t>public async </a:t>
            </a:r>
            <a:r>
              <a:rPr kumimoji="0" lang="en-US" altLang="en-US" sz="2400" b="0" i="0" u="none" strike="noStrike" cap="none" normalizeH="0" baseline="0" dirty="0">
                <a:ln>
                  <a:noFill/>
                </a:ln>
                <a:solidFill>
                  <a:srgbClr val="000000"/>
                </a:solidFill>
                <a:effectLst/>
                <a:latin typeface="Source Code Pro" panose="020B0509030403020204" pitchFamily="49" charset="0"/>
              </a:rPr>
              <a:t>Task</a:t>
            </a:r>
            <a:r>
              <a:rPr kumimoji="0" lang="en-US" altLang="en-US" sz="2400" b="0" i="0" u="none" strike="noStrike" cap="none" normalizeH="0" baseline="0" dirty="0">
                <a:ln>
                  <a:noFill/>
                </a:ln>
                <a:solidFill>
                  <a:srgbClr val="262626"/>
                </a:solidFill>
                <a:effectLst/>
                <a:latin typeface="Source Code Pro" panose="020B0509030403020204" pitchFamily="49" charset="0"/>
              </a:rPr>
              <a:t>&lt;</a:t>
            </a:r>
            <a:r>
              <a:rPr kumimoji="0" lang="en-US" altLang="en-US" sz="2400" b="0" i="0" u="none" strike="noStrike" cap="none" normalizeH="0" baseline="0" dirty="0">
                <a:ln>
                  <a:noFill/>
                </a:ln>
                <a:solidFill>
                  <a:srgbClr val="000000"/>
                </a:solidFill>
                <a:effectLst/>
                <a:latin typeface="Source Code Pro" panose="020B0509030403020204" pitchFamily="49" charset="0"/>
              </a:rPr>
              <a:t>List</a:t>
            </a:r>
            <a:r>
              <a:rPr kumimoji="0" lang="en-US" altLang="en-US" sz="2400" b="0" i="0" u="none" strike="noStrike" cap="none" normalizeH="0" baseline="0" dirty="0">
                <a:ln>
                  <a:noFill/>
                </a:ln>
                <a:solidFill>
                  <a:srgbClr val="262626"/>
                </a:solidFill>
                <a:effectLst/>
                <a:latin typeface="Source Code Pro" panose="020B0509030403020204" pitchFamily="49" charset="0"/>
              </a:rPr>
              <a:t>&lt;</a:t>
            </a:r>
            <a:r>
              <a:rPr kumimoji="0" lang="en-US" altLang="en-US" sz="2400" b="0" i="0" u="none" strike="noStrike" cap="none" normalizeH="0" baseline="0" dirty="0">
                <a:ln>
                  <a:noFill/>
                </a:ln>
                <a:solidFill>
                  <a:srgbClr val="000000"/>
                </a:solidFill>
                <a:effectLst/>
                <a:latin typeface="Source Code Pro" panose="020B0509030403020204" pitchFamily="49" charset="0"/>
              </a:rPr>
              <a:t>Album</a:t>
            </a:r>
            <a:r>
              <a:rPr kumimoji="0" lang="en-US" altLang="en-US" sz="2400" b="0" i="0" u="none" strike="noStrike" cap="none" normalizeH="0" baseline="0" dirty="0">
                <a:ln>
                  <a:noFill/>
                </a:ln>
                <a:solidFill>
                  <a:srgbClr val="262626"/>
                </a:solidFill>
                <a:effectLst/>
                <a:latin typeface="Source Code Pro" panose="020B0509030403020204" pitchFamily="49" charset="0"/>
              </a:rPr>
              <a:t>&gt;&gt; </a:t>
            </a:r>
            <a:r>
              <a:rPr kumimoji="0" lang="en-US" altLang="en-US" sz="2400" b="0" i="0" u="none" strike="noStrike" cap="none" normalizeH="0" baseline="0" dirty="0" err="1">
                <a:ln>
                  <a:noFill/>
                </a:ln>
                <a:solidFill>
                  <a:srgbClr val="000000"/>
                </a:solidFill>
                <a:effectLst/>
                <a:latin typeface="Source Code Pro" panose="020B0509030403020204" pitchFamily="49" charset="0"/>
              </a:rPr>
              <a:t>GetAllAlbumsAsync</a:t>
            </a:r>
            <a:r>
              <a:rPr kumimoji="0" lang="en-US" altLang="en-US" sz="2400" b="0" i="0" u="none" strike="noStrike" cap="none" normalizeH="0" baseline="0" dirty="0">
                <a:ln>
                  <a:noFill/>
                </a:ln>
                <a:solidFill>
                  <a:srgbClr val="262626"/>
                </a:solidFill>
                <a:effectLst/>
                <a:latin typeface="Source Code Pro" panose="020B0509030403020204" pitchFamily="49" charset="0"/>
              </a:rPr>
              <a:t>() =&gt; </a:t>
            </a:r>
            <a:r>
              <a:rPr kumimoji="0" lang="en-US" altLang="en-US" sz="2400" b="0" i="0" u="none" strike="noStrike" cap="none" normalizeH="0" baseline="0" dirty="0">
                <a:ln>
                  <a:noFill/>
                </a:ln>
                <a:solidFill>
                  <a:srgbClr val="071591"/>
                </a:solidFill>
                <a:effectLst/>
                <a:latin typeface="Source Code Pro" panose="020B0509030403020204" pitchFamily="49" charset="0"/>
              </a:rPr>
              <a:t>await 	</a:t>
            </a:r>
            <a:r>
              <a:rPr kumimoji="0" lang="en-US" altLang="en-US" sz="2400" b="0" i="0" u="none" strike="noStrike" cap="none" normalizeH="0" baseline="0" dirty="0">
                <a:ln>
                  <a:noFill/>
                </a:ln>
                <a:solidFill>
                  <a:srgbClr val="660E7A"/>
                </a:solidFill>
                <a:effectLst/>
                <a:latin typeface="Source Code Pro" panose="020B0509030403020204" pitchFamily="49" charset="0"/>
              </a:rPr>
              <a:t>_</a:t>
            </a:r>
            <a:r>
              <a:rPr kumimoji="0" lang="en-US" altLang="en-US" sz="2400" b="0" i="0" u="none" strike="noStrike" cap="none" normalizeH="0" baseline="0" dirty="0" err="1">
                <a:ln>
                  <a:noFill/>
                </a:ln>
                <a:solidFill>
                  <a:srgbClr val="660E7A"/>
                </a:solidFill>
                <a:effectLst/>
                <a:latin typeface="Source Code Pro" panose="020B0509030403020204" pitchFamily="49" charset="0"/>
              </a:rPr>
              <a:t>queryGetAllAlbums</a:t>
            </a:r>
            <a:r>
              <a:rPr kumimoji="0" lang="en-US" altLang="en-US" sz="2400" b="0" i="0" u="none" strike="noStrike" cap="none" normalizeH="0" baseline="0" dirty="0">
                <a:ln>
                  <a:noFill/>
                </a:ln>
                <a:solidFill>
                  <a:srgbClr val="262626"/>
                </a:solidFill>
                <a:effectLst/>
                <a:latin typeface="Source Code Pro" panose="020B0509030403020204" pitchFamily="49" charset="0"/>
              </a:rPr>
              <a:t>(</a:t>
            </a:r>
            <a:r>
              <a:rPr kumimoji="0" lang="en-US" altLang="en-US" sz="2400" b="0" i="0" u="none" strike="noStrike" cap="none" normalizeH="0" baseline="0" dirty="0">
                <a:ln>
                  <a:noFill/>
                </a:ln>
                <a:solidFill>
                  <a:srgbClr val="071591"/>
                </a:solidFill>
                <a:effectLst/>
                <a:latin typeface="Source Code Pro" panose="020B0509030403020204" pitchFamily="49" charset="0"/>
              </a:rPr>
              <a:t>this</a:t>
            </a:r>
            <a:r>
              <a:rPr kumimoji="0" lang="en-US" altLang="en-US" sz="2400" b="0" i="0" u="none" strike="noStrike" cap="none" normalizeH="0" baseline="0" dirty="0">
                <a:ln>
                  <a:noFill/>
                </a:ln>
                <a:solidFill>
                  <a:srgbClr val="262626"/>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ToListAsync</a:t>
            </a:r>
            <a:r>
              <a:rPr kumimoji="0" lang="en-US" altLang="en-US" sz="2400" b="0" i="0" u="none" strike="noStrike" cap="none" normalizeH="0" baseline="0" dirty="0">
                <a:ln>
                  <a:noFill/>
                </a:ln>
                <a:solidFill>
                  <a:srgbClr val="262626"/>
                </a:solidFill>
                <a:effectLst/>
                <a:latin typeface="Source Code Pro" panose="020B050903040302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C3D649B-863E-4231-A516-3C2AD34E0460}"/>
              </a:ext>
            </a:extLst>
          </p:cNvPr>
          <p:cNvSpPr>
            <a:spLocks noChangeArrowheads="1"/>
          </p:cNvSpPr>
          <p:nvPr/>
        </p:nvSpPr>
        <p:spPr bwMode="auto">
          <a:xfrm>
            <a:off x="277165" y="2448774"/>
            <a:ext cx="11810533" cy="1200329"/>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71591"/>
                </a:solidFill>
                <a:effectLst/>
                <a:latin typeface="Source Code Pro" panose="020B0509030403020204" pitchFamily="49" charset="0"/>
              </a:rPr>
              <a:t>private static </a:t>
            </a:r>
            <a:r>
              <a:rPr kumimoji="0" lang="en-US" altLang="en-US" sz="2400" b="0" i="0" u="none" strike="noStrike" cap="none" normalizeH="0" baseline="0" dirty="0" err="1">
                <a:ln>
                  <a:noFill/>
                </a:ln>
                <a:solidFill>
                  <a:srgbClr val="071591"/>
                </a:solidFill>
                <a:effectLst/>
                <a:latin typeface="Source Code Pro" panose="020B0509030403020204" pitchFamily="49" charset="0"/>
              </a:rPr>
              <a:t>readonly</a:t>
            </a:r>
            <a:r>
              <a:rPr kumimoji="0" lang="en-US" altLang="en-US" sz="2400" b="0" i="0" u="none" strike="noStrike" cap="none" normalizeH="0" baseline="0" dirty="0">
                <a:ln>
                  <a:noFill/>
                </a:ln>
                <a:solidFill>
                  <a:srgbClr val="071591"/>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Func</a:t>
            </a:r>
            <a:r>
              <a:rPr kumimoji="0" lang="en-US" altLang="en-US" sz="2400" b="0" i="0" u="none" strike="noStrike" cap="none" normalizeH="0" baseline="0" dirty="0">
                <a:ln>
                  <a:noFill/>
                </a:ln>
                <a:solidFill>
                  <a:srgbClr val="262626"/>
                </a:solidFill>
                <a:effectLst/>
                <a:latin typeface="Source Code Pro" panose="020B0509030403020204" pitchFamily="49" charset="0"/>
              </a:rPr>
              <a:t>&lt;</a:t>
            </a:r>
            <a:r>
              <a:rPr kumimoji="0" lang="en-US" altLang="en-US" sz="2400" b="0" i="0" u="none" strike="noStrike" cap="none" normalizeH="0" baseline="0" dirty="0" err="1">
                <a:ln>
                  <a:noFill/>
                </a:ln>
                <a:solidFill>
                  <a:srgbClr val="000000"/>
                </a:solidFill>
                <a:effectLst/>
                <a:latin typeface="Source Code Pro" panose="020B0509030403020204" pitchFamily="49" charset="0"/>
              </a:rPr>
              <a:t>ChinookContext</a:t>
            </a:r>
            <a:r>
              <a:rPr kumimoji="0" lang="en-US" altLang="en-US" sz="2400" b="0" i="0" u="none" strike="noStrike" cap="none" normalizeH="0" baseline="0" dirty="0">
                <a:ln>
                  <a:noFill/>
                </a:ln>
                <a:solidFill>
                  <a:srgbClr val="262626"/>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AsyncEnumerable</a:t>
            </a:r>
            <a:r>
              <a:rPr kumimoji="0" lang="en-US" altLang="en-US" sz="2400" b="0" i="0" u="none" strike="noStrike" cap="none" normalizeH="0" baseline="0" dirty="0">
                <a:ln>
                  <a:noFill/>
                </a:ln>
                <a:solidFill>
                  <a:srgbClr val="262626"/>
                </a:solidFill>
                <a:effectLst/>
                <a:latin typeface="Source Code Pro" panose="020B0509030403020204" pitchFamily="49" charset="0"/>
              </a:rPr>
              <a:t>&lt;</a:t>
            </a:r>
            <a:r>
              <a:rPr kumimoji="0" lang="en-US" altLang="en-US" sz="2400" b="0" i="0" u="none" strike="noStrike" cap="none" normalizeH="0" baseline="0" dirty="0">
                <a:ln>
                  <a:noFill/>
                </a:ln>
                <a:solidFill>
                  <a:srgbClr val="000000"/>
                </a:solidFill>
                <a:effectLst/>
                <a:latin typeface="Source Code Pro" panose="020B0509030403020204" pitchFamily="49" charset="0"/>
              </a:rPr>
              <a:t>Album</a:t>
            </a:r>
            <a:r>
              <a:rPr kumimoji="0" lang="en-US" altLang="en-US" sz="2400" b="0" i="0" u="none" strike="noStrike" cap="none" normalizeH="0" baseline="0" dirty="0">
                <a:ln>
                  <a:noFill/>
                </a:ln>
                <a:solidFill>
                  <a:srgbClr val="262626"/>
                </a:solidFill>
                <a:effectLst/>
                <a:latin typeface="Source Code Pro" panose="020B0509030403020204" pitchFamily="49" charset="0"/>
              </a:rPr>
              <a:t>&gt;&gt; </a:t>
            </a:r>
            <a:r>
              <a:rPr kumimoji="0" lang="en-US" altLang="en-US" sz="2400" b="0" i="0" u="none" strike="noStrike" cap="none" normalizeH="0" baseline="0" dirty="0">
                <a:ln>
                  <a:noFill/>
                </a:ln>
                <a:solidFill>
                  <a:srgbClr val="660E7A"/>
                </a:solidFill>
                <a:effectLst/>
                <a:latin typeface="Source Code Pro" panose="020B0509030403020204" pitchFamily="49" charset="0"/>
              </a:rPr>
              <a:t>_</a:t>
            </a:r>
            <a:r>
              <a:rPr kumimoji="0" lang="en-US" altLang="en-US" sz="2400" b="0" i="0" u="none" strike="noStrike" cap="none" normalizeH="0" baseline="0" dirty="0" err="1">
                <a:ln>
                  <a:noFill/>
                </a:ln>
                <a:solidFill>
                  <a:srgbClr val="660E7A"/>
                </a:solidFill>
                <a:effectLst/>
                <a:latin typeface="Source Code Pro" panose="020B0509030403020204" pitchFamily="49" charset="0"/>
              </a:rPr>
              <a:t>queryGetAllAlbums</a:t>
            </a:r>
            <a:r>
              <a:rPr kumimoji="0" lang="en-US" altLang="en-US" sz="2400" b="0"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262626"/>
                </a:solidFill>
                <a:effectLst/>
                <a:latin typeface="Source Code Pro" panose="020B0509030403020204" pitchFamily="49" charset="0"/>
              </a:rPr>
              <a:t>=</a:t>
            </a:r>
            <a:r>
              <a:rPr lang="en-US" altLang="en-US" sz="2400" dirty="0">
                <a:solidFill>
                  <a:srgbClr val="262626"/>
                </a:solidFill>
                <a:latin typeface="Source Code Pro" panose="020B0509030403020204" pitchFamily="49" charset="0"/>
              </a:rPr>
              <a:t> </a:t>
            </a:r>
            <a:r>
              <a:rPr kumimoji="0" lang="en-US" altLang="en-US" sz="2400" b="0" i="0" u="none" strike="noStrike" cap="none" normalizeH="0" baseline="0" dirty="0" err="1">
                <a:ln>
                  <a:noFill/>
                </a:ln>
                <a:solidFill>
                  <a:srgbClr val="262626"/>
                </a:solidFill>
                <a:effectLst/>
                <a:latin typeface="Source Code Pro" panose="020B0509030403020204" pitchFamily="49" charset="0"/>
              </a:rPr>
              <a:t>EF.CompileAsyncQuery</a:t>
            </a:r>
            <a:r>
              <a:rPr kumimoji="0" lang="en-US" altLang="en-US" sz="2400" b="0" i="0" u="none" strike="noStrike" cap="none" normalizeH="0" baseline="0" dirty="0">
                <a:ln>
                  <a:noFill/>
                </a:ln>
                <a:solidFill>
                  <a:srgbClr val="262626"/>
                </a:solidFill>
                <a:effectLst/>
                <a:latin typeface="Source Code Pro" panose="020B0509030403020204" pitchFamily="49" charset="0"/>
              </a:rPr>
              <a:t>((</a:t>
            </a:r>
            <a:r>
              <a:rPr kumimoji="0" lang="en-US" altLang="en-US" sz="2400" b="0" i="0" u="none" strike="noStrike" cap="none" normalizeH="0" baseline="0" dirty="0" err="1">
                <a:ln>
                  <a:noFill/>
                </a:ln>
                <a:solidFill>
                  <a:srgbClr val="262626"/>
                </a:solidFill>
                <a:effectLst/>
                <a:latin typeface="Source Code Pro" panose="020B0509030403020204" pitchFamily="49" charset="0"/>
              </a:rPr>
              <a:t>ChinookContext</a:t>
            </a:r>
            <a:r>
              <a:rPr kumimoji="0" lang="en-US" altLang="en-US" sz="2400" b="0" i="0" u="none" strike="noStrike" cap="none" normalizeH="0" baseline="0" dirty="0">
                <a:ln>
                  <a:noFill/>
                </a:ln>
                <a:solidFill>
                  <a:srgbClr val="262626"/>
                </a:solidFill>
                <a:effectLst/>
                <a:latin typeface="Source Code Pro" panose="020B0509030403020204" pitchFamily="49" charset="0"/>
              </a:rPr>
              <a:t> </a:t>
            </a:r>
            <a:r>
              <a:rPr kumimoji="0" lang="en-US" altLang="en-US" sz="2400" b="0" i="0" u="none" strike="noStrike" cap="none" normalizeH="0" baseline="0" dirty="0" err="1">
                <a:ln>
                  <a:noFill/>
                </a:ln>
                <a:solidFill>
                  <a:srgbClr val="262626"/>
                </a:solidFill>
                <a:effectLst/>
                <a:latin typeface="Source Code Pro" panose="020B0509030403020204" pitchFamily="49" charset="0"/>
              </a:rPr>
              <a:t>db</a:t>
            </a:r>
            <a:r>
              <a:rPr kumimoji="0" lang="en-US" altLang="en-US" sz="2400" b="0" i="0" u="none" strike="noStrike" cap="none" normalizeH="0" baseline="0" dirty="0">
                <a:ln>
                  <a:noFill/>
                </a:ln>
                <a:solidFill>
                  <a:srgbClr val="262626"/>
                </a:solidFill>
                <a:effectLst/>
                <a:latin typeface="Source Code Pro" panose="020B0509030403020204" pitchFamily="49" charset="0"/>
              </a:rPr>
              <a:t>) =&gt; </a:t>
            </a:r>
            <a:r>
              <a:rPr kumimoji="0" lang="en-US" altLang="en-US" sz="2400" b="0" i="0" u="none" strike="noStrike" cap="none" normalizeH="0" baseline="0" dirty="0" err="1">
                <a:ln>
                  <a:noFill/>
                </a:ln>
                <a:solidFill>
                  <a:srgbClr val="262626"/>
                </a:solidFill>
                <a:effectLst/>
                <a:latin typeface="Source Code Pro" panose="020B0509030403020204" pitchFamily="49" charset="0"/>
              </a:rPr>
              <a:t>db.Album</a:t>
            </a:r>
            <a:r>
              <a:rPr kumimoji="0" lang="en-US" altLang="en-US" sz="2400" b="0" i="0" u="none" strike="noStrike" cap="none" normalizeH="0" baseline="0" dirty="0">
                <a:ln>
                  <a:noFill/>
                </a:ln>
                <a:solidFill>
                  <a:srgbClr val="262626"/>
                </a:solidFill>
                <a:effectLst/>
                <a:latin typeface="Source Code Pro" panose="020B050903040302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07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Explicitly Compiled Queries</a:t>
            </a:r>
          </a:p>
        </p:txBody>
      </p:sp>
    </p:spTree>
    <p:extLst>
      <p:ext uri="{BB962C8B-B14F-4D97-AF65-F5344CB8AC3E}">
        <p14:creationId xmlns:p14="http://schemas.microsoft.com/office/powerpoint/2010/main" val="4154564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Database scalar function mapping</a:t>
            </a:r>
          </a:p>
        </p:txBody>
      </p:sp>
    </p:spTree>
    <p:extLst>
      <p:ext uri="{BB962C8B-B14F-4D97-AF65-F5344CB8AC3E}">
        <p14:creationId xmlns:p14="http://schemas.microsoft.com/office/powerpoint/2010/main" val="347838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Lazy Loading</a:t>
            </a:r>
          </a:p>
        </p:txBody>
      </p:sp>
    </p:spTree>
    <p:extLst>
      <p:ext uri="{BB962C8B-B14F-4D97-AF65-F5344CB8AC3E}">
        <p14:creationId xmlns:p14="http://schemas.microsoft.com/office/powerpoint/2010/main" val="2436354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 Proxies</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dirty="0">
                <a:latin typeface="Source Code Pro" panose="020B0509030403020204" pitchFamily="49" charset="0"/>
                <a:ea typeface="Source Code Pro" panose="020B0509030403020204" pitchFamily="49" charset="0"/>
              </a:rPr>
              <a:t>protected override void </a:t>
            </a:r>
            <a:r>
              <a:rPr lang="en-US" altLang="en-US" dirty="0" err="1">
                <a:latin typeface="Source Code Pro" panose="020B0509030403020204" pitchFamily="49" charset="0"/>
                <a:ea typeface="Source Code Pro" panose="020B0509030403020204" pitchFamily="49" charset="0"/>
              </a:rPr>
              <a:t>OnConfiguring</a:t>
            </a:r>
            <a:r>
              <a:rPr lang="en-US" altLang="en-US" dirty="0">
                <a:latin typeface="Source Code Pro" panose="020B0509030403020204" pitchFamily="49" charset="0"/>
                <a:ea typeface="Source Code Pro" panose="020B0509030403020204" pitchFamily="49" charset="0"/>
              </a:rPr>
              <a:t>(</a:t>
            </a:r>
            <a:r>
              <a:rPr lang="en-US" altLang="en-US" dirty="0" err="1">
                <a:latin typeface="Source Code Pro" panose="020B0509030403020204" pitchFamily="49" charset="0"/>
                <a:ea typeface="Source Code Pro" panose="020B0509030403020204" pitchFamily="49" charset="0"/>
              </a:rPr>
              <a:t>DbContextOptionsBuilder</a:t>
            </a: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optionsBuilder</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optionsBuilder.UseLazyLoadingProxies</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UseSqlServer</a:t>
            </a:r>
            <a:r>
              <a:rPr lang="en-US" altLang="en-US" dirty="0">
                <a:latin typeface="Source Code Pro" panose="020B0509030403020204" pitchFamily="49" charset="0"/>
                <a:ea typeface="Source Code Pro" panose="020B0509030403020204" pitchFamily="49" charset="0"/>
              </a:rPr>
              <a:t>(</a:t>
            </a:r>
            <a:r>
              <a:rPr lang="en-US" altLang="en-US" dirty="0" err="1">
                <a:latin typeface="Source Code Pro" panose="020B0509030403020204" pitchFamily="49" charset="0"/>
                <a:ea typeface="Source Code Pro" panose="020B0509030403020204" pitchFamily="49" charset="0"/>
              </a:rPr>
              <a:t>myConnectionString</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p>
          <a:p>
            <a:endParaRPr lang="en-US" dirty="0">
              <a:latin typeface="Source Code Pro" panose="020B0509030403020204" pitchFamily="49" charset="0"/>
              <a:ea typeface="Source Code Pro" panose="020B0509030403020204" pitchFamily="49" charset="0"/>
            </a:endParaRPr>
          </a:p>
          <a:p>
            <a:pPr lvl="0" eaLnBrk="0" fontAlgn="base" hangingPunct="0">
              <a:spcBef>
                <a:spcPct val="0"/>
              </a:spcBef>
              <a:spcAft>
                <a:spcPct val="0"/>
              </a:spcAft>
            </a:pPr>
            <a:r>
              <a:rPr lang="en-US" altLang="en-US" dirty="0" err="1">
                <a:latin typeface="Source Code Pro" panose="020B0509030403020204" pitchFamily="49" charset="0"/>
                <a:ea typeface="Source Code Pro" panose="020B0509030403020204" pitchFamily="49" charset="0"/>
              </a:rPr>
              <a:t>services.AddDbContext</a:t>
            </a:r>
            <a:r>
              <a:rPr lang="en-US" altLang="en-US" dirty="0">
                <a:latin typeface="Source Code Pro" panose="020B0509030403020204" pitchFamily="49" charset="0"/>
                <a:ea typeface="Source Code Pro" panose="020B0509030403020204" pitchFamily="49" charset="0"/>
              </a:rPr>
              <a:t>&lt;</a:t>
            </a:r>
            <a:r>
              <a:rPr lang="en-US" altLang="en-US" dirty="0" err="1">
                <a:latin typeface="Source Code Pro" panose="020B0509030403020204" pitchFamily="49" charset="0"/>
                <a:ea typeface="Source Code Pro" panose="020B0509030403020204" pitchFamily="49" charset="0"/>
              </a:rPr>
              <a:t>ChinookContext</a:t>
            </a:r>
            <a:r>
              <a:rPr lang="en-US" altLang="en-US" dirty="0">
                <a:latin typeface="Source Code Pro" panose="020B0509030403020204" pitchFamily="49" charset="0"/>
                <a:ea typeface="Source Code Pro" panose="020B0509030403020204" pitchFamily="49" charset="0"/>
              </a:rPr>
              <a:t>&gt;(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options =&gt; </a:t>
            </a:r>
            <a:r>
              <a:rPr lang="en-US" altLang="en-US" dirty="0" err="1">
                <a:latin typeface="Source Code Pro" panose="020B0509030403020204" pitchFamily="49" charset="0"/>
                <a:ea typeface="Source Code Pro" panose="020B0509030403020204" pitchFamily="49" charset="0"/>
              </a:rPr>
              <a:t>options.UseSqlServer</a:t>
            </a:r>
            <a:r>
              <a:rPr lang="en-US" altLang="en-US" dirty="0">
                <a:latin typeface="Source Code Pro" panose="020B0509030403020204" pitchFamily="49" charset="0"/>
                <a:ea typeface="Source Code Pro" panose="020B0509030403020204" pitchFamily="49" charset="0"/>
              </a:rPr>
              <a:t>(connection).</a:t>
            </a:r>
            <a:r>
              <a:rPr lang="en-US" altLang="en-US" dirty="0" err="1">
                <a:latin typeface="Source Code Pro" panose="020B0509030403020204" pitchFamily="49" charset="0"/>
                <a:ea typeface="Source Code Pro" panose="020B0509030403020204" pitchFamily="49" charset="0"/>
              </a:rPr>
              <a:t>UseLazyLoadingProxies</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r>
              <a:rPr lang="en-US" dirty="0"/>
              <a:t>Lazy Loading</a:t>
            </a:r>
          </a:p>
        </p:txBody>
      </p:sp>
    </p:spTree>
    <p:extLst>
      <p:ext uri="{BB962C8B-B14F-4D97-AF65-F5344CB8AC3E}">
        <p14:creationId xmlns:p14="http://schemas.microsoft.com/office/powerpoint/2010/main" val="49733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Chris Woodruff</a:t>
            </a:r>
          </a:p>
        </p:txBody>
      </p:sp>
      <p:sp>
        <p:nvSpPr>
          <p:cNvPr id="45" name="Text Placeholder 44"/>
          <p:cNvSpPr>
            <a:spLocks noGrp="1"/>
          </p:cNvSpPr>
          <p:nvPr>
            <p:ph type="body" sz="quarter" idx="10"/>
          </p:nvPr>
        </p:nvSpPr>
        <p:spPr>
          <a:xfrm>
            <a:off x="664754" y="3926054"/>
            <a:ext cx="5358973" cy="540913"/>
          </a:xfrm>
        </p:spPr>
        <p:txBody>
          <a:bodyPr/>
          <a:lstStyle/>
          <a:p>
            <a:endParaRPr lang="en-US" dirty="0"/>
          </a:p>
        </p:txBody>
      </p:sp>
      <p:pic>
        <p:nvPicPr>
          <p:cNvPr id="3" name="Picture Placeholder 2">
            <a:extLst>
              <a:ext uri="{FF2B5EF4-FFF2-40B4-BE49-F238E27FC236}">
                <a16:creationId xmlns:a16="http://schemas.microsoft.com/office/drawing/2014/main" id="{9865B708-A5F1-4208-BC9E-14E4FBDBE44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157" name="Text Placeholder 156"/>
          <p:cNvSpPr>
            <a:spLocks noGrp="1"/>
          </p:cNvSpPr>
          <p:nvPr>
            <p:ph type="body" sz="quarter" idx="18"/>
          </p:nvPr>
        </p:nvSpPr>
        <p:spPr>
          <a:xfrm>
            <a:off x="1176051" y="4645545"/>
            <a:ext cx="2868048" cy="348907"/>
          </a:xfrm>
        </p:spPr>
        <p:txBody>
          <a:bodyPr/>
          <a:lstStyle/>
          <a:p>
            <a:r>
              <a:rPr lang="en-US" dirty="0"/>
              <a:t>/</a:t>
            </a:r>
            <a:r>
              <a:rPr lang="en-US" dirty="0" err="1"/>
              <a:t>chris.woodruff</a:t>
            </a:r>
            <a:endParaRPr lang="en-US" dirty="0"/>
          </a:p>
        </p:txBody>
      </p:sp>
      <p:sp>
        <p:nvSpPr>
          <p:cNvPr id="158" name="Text Placeholder 157"/>
          <p:cNvSpPr>
            <a:spLocks noGrp="1"/>
          </p:cNvSpPr>
          <p:nvPr>
            <p:ph type="body" sz="quarter" idx="19"/>
          </p:nvPr>
        </p:nvSpPr>
        <p:spPr/>
        <p:txBody>
          <a:bodyPr/>
          <a:lstStyle/>
          <a:p>
            <a:r>
              <a:rPr lang="en-US" dirty="0"/>
              <a:t>@cwoodruff</a:t>
            </a:r>
          </a:p>
        </p:txBody>
      </p:sp>
      <p:grpSp>
        <p:nvGrpSpPr>
          <p:cNvPr id="91" name="Group 90"/>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sz="2400"/>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4" name="Group 93"/>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grpSp>
    </p:spTree>
    <p:extLst>
      <p:ext uri="{BB962C8B-B14F-4D97-AF65-F5344CB8AC3E}">
        <p14:creationId xmlns:p14="http://schemas.microsoft.com/office/powerpoint/2010/main" val="1515512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a:t>
            </a:r>
            <a:r>
              <a:rPr lang="en-US" dirty="0" err="1"/>
              <a:t>GroupBy</a:t>
            </a:r>
            <a:endParaRPr lang="en-US" dirty="0"/>
          </a:p>
        </p:txBody>
      </p:sp>
    </p:spTree>
    <p:extLst>
      <p:ext uri="{BB962C8B-B14F-4D97-AF65-F5344CB8AC3E}">
        <p14:creationId xmlns:p14="http://schemas.microsoft.com/office/powerpoint/2010/main" val="215577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LINQ </a:t>
            </a:r>
            <a:r>
              <a:rPr lang="en-US" dirty="0" err="1"/>
              <a:t>GroupBy</a:t>
            </a:r>
            <a:endParaRPr lang="en-US" dirty="0"/>
          </a:p>
        </p:txBody>
      </p:sp>
    </p:spTree>
    <p:extLst>
      <p:ext uri="{BB962C8B-B14F-4D97-AF65-F5344CB8AC3E}">
        <p14:creationId xmlns:p14="http://schemas.microsoft.com/office/powerpoint/2010/main" val="1576195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Types</a:t>
            </a:r>
          </a:p>
        </p:txBody>
      </p:sp>
    </p:spTree>
    <p:extLst>
      <p:ext uri="{BB962C8B-B14F-4D97-AF65-F5344CB8AC3E}">
        <p14:creationId xmlns:p14="http://schemas.microsoft.com/office/powerpoint/2010/main" val="2021883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Types</a:t>
            </a:r>
          </a:p>
        </p:txBody>
      </p:sp>
      <p:sp>
        <p:nvSpPr>
          <p:cNvPr id="2" name="Rectangle 1">
            <a:extLst>
              <a:ext uri="{FF2B5EF4-FFF2-40B4-BE49-F238E27FC236}">
                <a16:creationId xmlns:a16="http://schemas.microsoft.com/office/drawing/2014/main" id="{1617D4B6-43B3-4356-9DC2-C8C7F06A9220}"/>
              </a:ext>
            </a:extLst>
          </p:cNvPr>
          <p:cNvSpPr/>
          <p:nvPr/>
        </p:nvSpPr>
        <p:spPr>
          <a:xfrm>
            <a:off x="527990" y="1556157"/>
            <a:ext cx="8616010" cy="2677656"/>
          </a:xfrm>
          <a:prstGeom prst="rect">
            <a:avLst/>
          </a:prstGeom>
        </p:spPr>
        <p:txBody>
          <a:bodyPr wrap="square">
            <a:spAutoFit/>
          </a:bodyPr>
          <a:lstStyle/>
          <a:p>
            <a:r>
              <a:rPr lang="en-US" sz="2800" dirty="0"/>
              <a:t>Some of the usage scenarios for query types are:</a:t>
            </a:r>
          </a:p>
          <a:p>
            <a:endParaRPr lang="en-US" sz="2800" dirty="0"/>
          </a:p>
          <a:p>
            <a:r>
              <a:rPr lang="en-US" sz="2800" dirty="0"/>
              <a:t>Mapping to views without primary keys</a:t>
            </a:r>
          </a:p>
          <a:p>
            <a:r>
              <a:rPr lang="en-US" sz="2800" dirty="0"/>
              <a:t>Mapping to tables without primary keys</a:t>
            </a:r>
          </a:p>
          <a:p>
            <a:r>
              <a:rPr lang="en-US" sz="2800" dirty="0"/>
              <a:t>Mapping to queries defined in the model</a:t>
            </a:r>
          </a:p>
          <a:p>
            <a:r>
              <a:rPr lang="en-US" sz="2800" dirty="0"/>
              <a:t>Serving as the return type for </a:t>
            </a:r>
            <a:r>
              <a:rPr lang="en-US" sz="2400" dirty="0" err="1">
                <a:solidFill>
                  <a:srgbClr val="000000"/>
                </a:solidFill>
                <a:highlight>
                  <a:srgbClr val="C0C0C0"/>
                </a:highlight>
                <a:latin typeface="Consolas" panose="020B0609020204030204" pitchFamily="49" charset="0"/>
              </a:rPr>
              <a:t>FromSql</a:t>
            </a:r>
            <a:r>
              <a:rPr lang="en-US" sz="2400" dirty="0">
                <a:solidFill>
                  <a:srgbClr val="000000"/>
                </a:solidFill>
                <a:highlight>
                  <a:srgbClr val="C0C0C0"/>
                </a:highlight>
                <a:latin typeface="Consolas" panose="020B0609020204030204" pitchFamily="49" charset="0"/>
              </a:rPr>
              <a:t>()</a:t>
            </a:r>
            <a:r>
              <a:rPr lang="en-US" sz="2400" dirty="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q</a:t>
            </a:r>
            <a:r>
              <a:rPr lang="en-US" sz="2800" dirty="0"/>
              <a:t>ueries</a:t>
            </a:r>
          </a:p>
        </p:txBody>
      </p:sp>
    </p:spTree>
    <p:extLst>
      <p:ext uri="{BB962C8B-B14F-4D97-AF65-F5344CB8AC3E}">
        <p14:creationId xmlns:p14="http://schemas.microsoft.com/office/powerpoint/2010/main" val="4002597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Types</a:t>
            </a:r>
          </a:p>
        </p:txBody>
      </p:sp>
      <p:sp>
        <p:nvSpPr>
          <p:cNvPr id="4" name="Rectangle 3">
            <a:extLst>
              <a:ext uri="{FF2B5EF4-FFF2-40B4-BE49-F238E27FC236}">
                <a16:creationId xmlns:a16="http://schemas.microsoft.com/office/drawing/2014/main" id="{CA9D0FF5-29B8-4C8D-8191-A18A10BA015A}"/>
              </a:ext>
            </a:extLst>
          </p:cNvPr>
          <p:cNvSpPr/>
          <p:nvPr/>
        </p:nvSpPr>
        <p:spPr>
          <a:xfrm>
            <a:off x="527990" y="1871117"/>
            <a:ext cx="11227130" cy="3785652"/>
          </a:xfrm>
          <a:prstGeom prst="rect">
            <a:avLst/>
          </a:prstGeom>
        </p:spPr>
        <p:txBody>
          <a:bodyPr wrap="square">
            <a:spAutoFit/>
          </a:bodyPr>
          <a:lstStyle/>
          <a:p>
            <a:r>
              <a:rPr lang="en-US" sz="2400" dirty="0"/>
              <a:t>public </a:t>
            </a:r>
            <a:r>
              <a:rPr lang="en-US" sz="2400" dirty="0" err="1"/>
              <a:t>DbQuery</a:t>
            </a:r>
            <a:r>
              <a:rPr lang="en-US" sz="2400" dirty="0"/>
              <a:t>&lt;</a:t>
            </a:r>
            <a:r>
              <a:rPr lang="en-US" sz="2400" dirty="0" err="1"/>
              <a:t>BlogPostsCount</a:t>
            </a:r>
            <a:r>
              <a:rPr lang="en-US" sz="2400" dirty="0"/>
              <a:t>&gt; </a:t>
            </a:r>
            <a:r>
              <a:rPr lang="en-US" sz="2400" dirty="0" err="1"/>
              <a:t>BlogPostCounts</a:t>
            </a:r>
            <a:r>
              <a:rPr lang="en-US" sz="2400" dirty="0"/>
              <a:t> { get; set; }</a:t>
            </a:r>
          </a:p>
          <a:p>
            <a:r>
              <a:rPr lang="en-US" sz="2400" dirty="0"/>
              <a:t>…</a:t>
            </a:r>
          </a:p>
          <a:p>
            <a:r>
              <a:rPr lang="en-US" sz="2400" dirty="0" err="1"/>
              <a:t>modelBuilder.Query</a:t>
            </a:r>
            <a:r>
              <a:rPr lang="en-US" sz="2400" dirty="0"/>
              <a:t>&lt;</a:t>
            </a:r>
            <a:r>
              <a:rPr lang="en-US" sz="2400" dirty="0" err="1"/>
              <a:t>BlogPostsCount</a:t>
            </a:r>
            <a:r>
              <a:rPr lang="en-US" sz="2400" dirty="0"/>
              <a:t>&gt;().</a:t>
            </a:r>
            <a:r>
              <a:rPr lang="en-US" sz="2400" dirty="0" err="1"/>
              <a:t>ToView</a:t>
            </a:r>
            <a:r>
              <a:rPr lang="en-US" sz="2400" dirty="0"/>
              <a:t>("</a:t>
            </a:r>
            <a:r>
              <a:rPr lang="en-US" sz="2400" dirty="0" err="1"/>
              <a:t>View_BlogPostCounts</a:t>
            </a:r>
            <a:r>
              <a:rPr lang="en-US" sz="2400" dirty="0"/>
              <a:t>")</a:t>
            </a:r>
          </a:p>
          <a:p>
            <a:r>
              <a:rPr lang="en-US" sz="2400" dirty="0"/>
              <a:t>                .Property(v =&gt; </a:t>
            </a:r>
            <a:r>
              <a:rPr lang="en-US" sz="2400" dirty="0" err="1"/>
              <a:t>v.BlogName</a:t>
            </a:r>
            <a:r>
              <a:rPr lang="en-US" sz="2400" dirty="0"/>
              <a:t>).</a:t>
            </a:r>
            <a:r>
              <a:rPr lang="en-US" sz="2400" dirty="0" err="1"/>
              <a:t>HasColumnName</a:t>
            </a:r>
            <a:r>
              <a:rPr lang="en-US" sz="2400" dirty="0"/>
              <a:t>("Name");</a:t>
            </a:r>
          </a:p>
          <a:p>
            <a:r>
              <a:rPr lang="en-US" sz="2400" dirty="0"/>
              <a:t>…</a:t>
            </a:r>
          </a:p>
          <a:p>
            <a:r>
              <a:rPr lang="en-US" sz="2400" dirty="0"/>
              <a:t>public class </a:t>
            </a:r>
            <a:r>
              <a:rPr lang="en-US" sz="2400" dirty="0" err="1"/>
              <a:t>BlogPostsCount</a:t>
            </a:r>
            <a:endParaRPr lang="en-US" sz="2400" dirty="0"/>
          </a:p>
          <a:p>
            <a:r>
              <a:rPr lang="en-US" sz="2400" dirty="0"/>
              <a:t>    {</a:t>
            </a:r>
          </a:p>
          <a:p>
            <a:r>
              <a:rPr lang="en-US" sz="2400" dirty="0"/>
              <a:t>        public string </a:t>
            </a:r>
            <a:r>
              <a:rPr lang="en-US" sz="2400" dirty="0" err="1"/>
              <a:t>BlogName</a:t>
            </a:r>
            <a:r>
              <a:rPr lang="en-US" sz="2400" dirty="0"/>
              <a:t> { get; set; }</a:t>
            </a:r>
          </a:p>
          <a:p>
            <a:r>
              <a:rPr lang="en-US" sz="2400" dirty="0"/>
              <a:t>        public int </a:t>
            </a:r>
            <a:r>
              <a:rPr lang="en-US" sz="2400" dirty="0" err="1"/>
              <a:t>PostCount</a:t>
            </a:r>
            <a:r>
              <a:rPr lang="en-US" sz="2400" dirty="0"/>
              <a:t> { get; set; }</a:t>
            </a:r>
          </a:p>
          <a:p>
            <a:r>
              <a:rPr lang="en-US" sz="2400" dirty="0"/>
              <a:t>    }</a:t>
            </a:r>
          </a:p>
        </p:txBody>
      </p:sp>
    </p:spTree>
    <p:extLst>
      <p:ext uri="{BB962C8B-B14F-4D97-AF65-F5344CB8AC3E}">
        <p14:creationId xmlns:p14="http://schemas.microsoft.com/office/powerpoint/2010/main" val="1755723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Types</a:t>
            </a:r>
          </a:p>
        </p:txBody>
      </p:sp>
    </p:spTree>
    <p:extLst>
      <p:ext uri="{BB962C8B-B14F-4D97-AF65-F5344CB8AC3E}">
        <p14:creationId xmlns:p14="http://schemas.microsoft.com/office/powerpoint/2010/main" val="1848022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Spatial</a:t>
            </a:r>
          </a:p>
        </p:txBody>
      </p:sp>
    </p:spTree>
    <p:extLst>
      <p:ext uri="{BB962C8B-B14F-4D97-AF65-F5344CB8AC3E}">
        <p14:creationId xmlns:p14="http://schemas.microsoft.com/office/powerpoint/2010/main" val="3139086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2892DF-6046-4A7B-9B5B-6ADB2766FE10}"/>
              </a:ext>
            </a:extLst>
          </p:cNvPr>
          <p:cNvSpPr>
            <a:spLocks noGrp="1"/>
          </p:cNvSpPr>
          <p:nvPr>
            <p:ph idx="1"/>
          </p:nvPr>
        </p:nvSpPr>
        <p:spPr>
          <a:xfrm>
            <a:off x="429370" y="1774839"/>
            <a:ext cx="11513709" cy="4380263"/>
          </a:xfrm>
        </p:spPr>
        <p:txBody>
          <a:bodyPr/>
          <a:lstStyle/>
          <a:p>
            <a:r>
              <a:rPr lang="en-US" sz="2600" dirty="0" err="1"/>
              <a:t>Microsoft.EntityFrameworkCore.SqlServer.NetTopologySuite</a:t>
            </a:r>
            <a:endParaRPr lang="en-US" sz="2600" dirty="0"/>
          </a:p>
          <a:p>
            <a:endParaRPr lang="en-US" sz="4000" dirty="0"/>
          </a:p>
          <a:p>
            <a:pPr lvl="0" defTabSz="914400" eaLnBrk="0" fontAlgn="base" hangingPunct="0">
              <a:spcBef>
                <a:spcPct val="0"/>
              </a:spcBef>
              <a:spcAft>
                <a:spcPct val="0"/>
              </a:spcAft>
              <a:buClrTx/>
            </a:pPr>
            <a:r>
              <a:rPr lang="en-US" altLang="en-US" sz="1800" dirty="0">
                <a:solidFill>
                  <a:srgbClr val="0000E0"/>
                </a:solidFill>
                <a:latin typeface="Source Code Pro" panose="020B0509030403020204" pitchFamily="49" charset="0"/>
                <a:cs typeface="+mn-cs"/>
              </a:rPr>
              <a:t>protected override void </a:t>
            </a:r>
            <a:r>
              <a:rPr lang="en-US" altLang="en-US" sz="1800" dirty="0" err="1">
                <a:solidFill>
                  <a:srgbClr val="008B8B"/>
                </a:solidFill>
                <a:latin typeface="Source Code Pro" panose="020B0509030403020204" pitchFamily="49" charset="0"/>
                <a:cs typeface="+mn-cs"/>
              </a:rPr>
              <a:t>OnConfiguring</a:t>
            </a:r>
            <a:r>
              <a:rPr lang="en-US" altLang="en-US" sz="1800" dirty="0">
                <a:solidFill>
                  <a:srgbClr val="000000"/>
                </a:solidFill>
                <a:latin typeface="Source Code Pro" panose="020B0509030403020204" pitchFamily="49" charset="0"/>
                <a:cs typeface="+mn-cs"/>
              </a:rPr>
              <a:t>(</a:t>
            </a:r>
            <a:r>
              <a:rPr lang="en-US" altLang="en-US" sz="1800" dirty="0" err="1">
                <a:solidFill>
                  <a:srgbClr val="00008B"/>
                </a:solidFill>
                <a:latin typeface="Source Code Pro" panose="020B0509030403020204" pitchFamily="49" charset="0"/>
                <a:cs typeface="+mn-cs"/>
              </a:rPr>
              <a:t>DbContextOptionsBuilder</a:t>
            </a:r>
            <a:r>
              <a:rPr lang="en-US" altLang="en-US" sz="1800" dirty="0">
                <a:solidFill>
                  <a:srgbClr val="00008B"/>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8B8B"/>
                </a:solidFill>
                <a:latin typeface="Source Code Pro" panose="020B0509030403020204" pitchFamily="49" charset="0"/>
                <a:cs typeface="+mn-cs"/>
              </a:rPr>
              <a:t>UseSqlServer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a:solidFill>
                  <a:srgbClr val="A31515"/>
                </a:solidFill>
                <a:latin typeface="Source Code Pro" panose="020B0509030403020204" pitchFamily="49" charset="0"/>
                <a:cs typeface="+mn-cs"/>
              </a:rPr>
              <a:t>"data source=.;initial catalog=</a:t>
            </a:r>
            <a:r>
              <a:rPr lang="en-US" altLang="en-US" sz="1800" dirty="0" err="1">
                <a:solidFill>
                  <a:srgbClr val="A31515"/>
                </a:solidFill>
                <a:latin typeface="Source Code Pro" panose="020B0509030403020204" pitchFamily="49" charset="0"/>
                <a:cs typeface="+mn-cs"/>
              </a:rPr>
              <a:t>WideWorldImporters;integrated</a:t>
            </a:r>
            <a:r>
              <a:rPr lang="en-US" altLang="en-US" sz="1800" dirty="0">
                <a:solidFill>
                  <a:srgbClr val="A31515"/>
                </a:solidFill>
                <a:latin typeface="Source Code Pro" panose="020B0509030403020204" pitchFamily="49" charset="0"/>
                <a:cs typeface="+mn-cs"/>
              </a:rPr>
              <a:t> security=True”</a:t>
            </a:r>
            <a:r>
              <a:rPr lang="en-US" altLang="en-US" sz="1800" b="1" dirty="0">
                <a:solidFill>
                  <a:srgbClr val="A31515"/>
                </a:solidFill>
                <a:latin typeface="Source Code Pro" panose="020B0509030403020204" pitchFamily="49" charset="0"/>
                <a:cs typeface="+mn-cs"/>
              </a:rPr>
              <a:t>,</a:t>
            </a:r>
            <a:br>
              <a:rPr lang="en-US" altLang="en-US" sz="1800" b="1" dirty="0">
                <a:solidFill>
                  <a:srgbClr val="000000"/>
                </a:solidFill>
                <a:latin typeface="Source Code Pro" panose="020B0509030403020204" pitchFamily="49" charset="0"/>
                <a:cs typeface="+mn-cs"/>
              </a:rPr>
            </a:br>
            <a:r>
              <a:rPr lang="en-US" altLang="en-US" sz="1800" b="1" dirty="0">
                <a:solidFill>
                  <a:srgbClr val="000000"/>
                </a:solidFill>
                <a:latin typeface="Source Code Pro" panose="020B0509030403020204" pitchFamily="49" charset="0"/>
                <a:cs typeface="+mn-cs"/>
              </a:rPr>
              <a:t>            x =&gt; </a:t>
            </a:r>
            <a:r>
              <a:rPr lang="en-US" altLang="en-US" sz="1800" b="1" dirty="0" err="1">
                <a:solidFill>
                  <a:srgbClr val="000000"/>
                </a:solidFill>
                <a:latin typeface="Source Code Pro" panose="020B0509030403020204" pitchFamily="49" charset="0"/>
                <a:cs typeface="+mn-cs"/>
              </a:rPr>
              <a:t>x.</a:t>
            </a:r>
            <a:r>
              <a:rPr lang="en-US" altLang="en-US" sz="1800" b="1" dirty="0" err="1">
                <a:solidFill>
                  <a:srgbClr val="008B8B"/>
                </a:solidFill>
                <a:latin typeface="Source Code Pro" panose="020B0509030403020204" pitchFamily="49" charset="0"/>
                <a:cs typeface="+mn-cs"/>
              </a:rPr>
              <a:t>UseNetTopologySuite</a:t>
            </a:r>
            <a:r>
              <a:rPr lang="en-US" altLang="en-US" sz="1800" b="1"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endParaRPr lang="en-US" altLang="en-US" sz="6000" dirty="0">
              <a:solidFill>
                <a:srgbClr val="000000"/>
              </a:solidFill>
              <a:latin typeface="Arial" panose="020B0604020202020204" pitchFamily="34" charset="0"/>
              <a:cs typeface="+mn-cs"/>
            </a:endParaRPr>
          </a:p>
          <a:p>
            <a:endParaRPr lang="en-US" dirty="0"/>
          </a:p>
        </p:txBody>
      </p:sp>
      <p:sp>
        <p:nvSpPr>
          <p:cNvPr id="3" name="Title 2">
            <a:extLst>
              <a:ext uri="{FF2B5EF4-FFF2-40B4-BE49-F238E27FC236}">
                <a16:creationId xmlns:a16="http://schemas.microsoft.com/office/drawing/2014/main" id="{B0E30908-DDBB-403C-AE82-15B334E33333}"/>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4239239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9CE36E-870B-400B-9BF3-48C15831E015}"/>
              </a:ext>
            </a:extLst>
          </p:cNvPr>
          <p:cNvSpPr>
            <a:spLocks noGrp="1"/>
          </p:cNvSpPr>
          <p:nvPr>
            <p:ph idx="1"/>
          </p:nvPr>
        </p:nvSpPr>
        <p:spPr>
          <a:xfrm>
            <a:off x="429370" y="1209041"/>
            <a:ext cx="11306755" cy="4946062"/>
          </a:xfrm>
        </p:spPr>
        <p:txBody>
          <a:bodyPr>
            <a:normAutofit/>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NetTopologySuite.Geometries</a:t>
            </a:r>
            <a:r>
              <a:rPr lang="en-US" dirty="0">
                <a:solidFill>
                  <a:srgbClr val="000000"/>
                </a:solidFill>
                <a:latin typeface="Consolas" panose="020B0609020204030204" pitchFamily="49" charset="0"/>
              </a:rPr>
              <a:t>;</a:t>
            </a:r>
          </a:p>
          <a:p>
            <a:r>
              <a:rPr lang="en-US" dirty="0">
                <a:solidFill>
                  <a:srgbClr val="0101FD"/>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007D9A"/>
                </a:solidFill>
                <a:latin typeface="Consolas" panose="020B0609020204030204" pitchFamily="49" charset="0"/>
              </a:rPr>
              <a:t>MyApp</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Friend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 				[</a:t>
            </a:r>
            <a:r>
              <a:rPr lang="en-US" dirty="0">
                <a:solidFill>
                  <a:srgbClr val="007D9A"/>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Point Location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31281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41922"/>
            <a:ext cx="5830027" cy="3263869"/>
          </a:xfrm>
        </p:spPr>
        <p:txBody>
          <a:bodyPr/>
          <a:lstStyle/>
          <a:p>
            <a:r>
              <a:rPr lang="en-US" dirty="0"/>
              <a:t>LINQ Like Function</a:t>
            </a:r>
          </a:p>
          <a:p>
            <a:r>
              <a:rPr lang="en-US" dirty="0"/>
              <a:t>Owned Entities</a:t>
            </a:r>
          </a:p>
          <a:p>
            <a:r>
              <a:rPr lang="en-US" dirty="0"/>
              <a:t>Global Query Filters</a:t>
            </a:r>
          </a:p>
          <a:p>
            <a:r>
              <a:rPr lang="en-US" dirty="0"/>
              <a:t>DbContext Pooling</a:t>
            </a:r>
          </a:p>
          <a:p>
            <a:r>
              <a:rPr lang="en-US" dirty="0"/>
              <a:t>String interpolation in raw SQL methods</a:t>
            </a:r>
          </a:p>
          <a:p>
            <a:r>
              <a:rPr lang="en-US" dirty="0"/>
              <a:t>Explicitly compiled queries</a:t>
            </a:r>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endParaRPr lang="en-US" dirty="0"/>
          </a:p>
        </p:txBody>
      </p:sp>
      <p:sp>
        <p:nvSpPr>
          <p:cNvPr id="6" name="Content Placeholder 6">
            <a:extLst>
              <a:ext uri="{FF2B5EF4-FFF2-40B4-BE49-F238E27FC236}">
                <a16:creationId xmlns:a16="http://schemas.microsoft.com/office/drawing/2014/main" id="{BAAACD46-6589-499B-9D84-0E4B4C8ED697}"/>
              </a:ext>
            </a:extLst>
          </p:cNvPr>
          <p:cNvSpPr txBox="1">
            <a:spLocks/>
          </p:cNvSpPr>
          <p:nvPr/>
        </p:nvSpPr>
        <p:spPr>
          <a:xfrm>
            <a:off x="6259398" y="1941923"/>
            <a:ext cx="5830027" cy="3263868"/>
          </a:xfrm>
          <a:prstGeom prst="rect">
            <a:avLst/>
          </a:prstGeom>
        </p:spPr>
        <p:txBody>
          <a:bodyPr vert="horz" lIns="91440" tIns="45720" rIns="91440" bIns="45720" rtlCol="0">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rgbClr val="0090D2"/>
              </a:buClr>
              <a:buFont typeface="Arial"/>
              <a:buChar char="•"/>
              <a:defRPr lang="en-US" sz="2667" b="0" i="0" kern="1200">
                <a:solidFill>
                  <a:srgbClr val="58585A"/>
                </a:solidFill>
                <a:latin typeface="+mn-lt"/>
                <a:ea typeface="+mn-ea"/>
                <a:cs typeface="Segoe UI Semilight" panose="020B0402040204020203" pitchFamily="34" charset="0"/>
              </a:defRPr>
            </a:lvl2pPr>
            <a:lvl3pPr marL="850879"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3pPr>
            <a:lvl4pPr marL="1229753"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4pPr>
            <a:lvl5pPr marL="1585344"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Database scalar function mapping</a:t>
            </a:r>
          </a:p>
          <a:p>
            <a:r>
              <a:rPr lang="en-US"/>
              <a:t>Lazy </a:t>
            </a:r>
            <a:r>
              <a:rPr lang="en-US" dirty="0"/>
              <a:t>Loading</a:t>
            </a:r>
          </a:p>
          <a:p>
            <a:r>
              <a:rPr lang="en-US" dirty="0"/>
              <a:t>LINQ </a:t>
            </a:r>
            <a:r>
              <a:rPr lang="en-US" dirty="0" err="1"/>
              <a:t>Groupby</a:t>
            </a:r>
            <a:endParaRPr lang="en-US" dirty="0"/>
          </a:p>
          <a:p>
            <a:r>
              <a:rPr lang="en-US" dirty="0"/>
              <a:t>Spatial</a:t>
            </a:r>
          </a:p>
          <a:p>
            <a:r>
              <a:rPr lang="en-US" dirty="0"/>
              <a:t>Query Tags</a:t>
            </a:r>
          </a:p>
        </p:txBody>
      </p:sp>
    </p:spTree>
    <p:extLst>
      <p:ext uri="{BB962C8B-B14F-4D97-AF65-F5344CB8AC3E}">
        <p14:creationId xmlns:p14="http://schemas.microsoft.com/office/powerpoint/2010/main" val="380098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566A0-9A71-4E25-A8F4-E44310C4C61B}"/>
              </a:ext>
            </a:extLst>
          </p:cNvPr>
          <p:cNvSpPr>
            <a:spLocks noGrp="1"/>
          </p:cNvSpPr>
          <p:nvPr>
            <p:ph idx="1"/>
          </p:nvPr>
        </p:nvSpPr>
        <p:spPr>
          <a:xfrm>
            <a:off x="429370" y="1774839"/>
            <a:ext cx="11441693" cy="4380263"/>
          </a:xfrm>
        </p:spPr>
        <p:txBody>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MyDbContext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context.Add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Friend { Name = </a:t>
            </a:r>
            <a:r>
              <a:rPr lang="en-US" dirty="0">
                <a:solidFill>
                  <a:srgbClr val="A31515"/>
                </a:solidFill>
                <a:latin typeface="Consolas" panose="020B0609020204030204" pitchFamily="49" charset="0"/>
              </a:rPr>
              <a:t>"Bill"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Location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Point(-122.34877, 47.6233355) 			{SRID = 4326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context.SaveChanges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1669093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FB26B-EE53-4281-BB3C-7F399A5000E5}"/>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6B322932-EC9E-4575-AAE2-7B2346D28CBB}"/>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517835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Tags</a:t>
            </a:r>
          </a:p>
        </p:txBody>
      </p:sp>
    </p:spTree>
    <p:extLst>
      <p:ext uri="{BB962C8B-B14F-4D97-AF65-F5344CB8AC3E}">
        <p14:creationId xmlns:p14="http://schemas.microsoft.com/office/powerpoint/2010/main" val="1589447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399C87C-7F47-4A66-9FB1-691448276CCF}"/>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TagWith</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my spatial query!"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525278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90B9D-BCBE-47BD-8DAD-EA30EA9D15F3}"/>
              </a:ext>
            </a:extLst>
          </p:cNvPr>
          <p:cNvSpPr>
            <a:spLocks noGrp="1"/>
          </p:cNvSpPr>
          <p:nvPr>
            <p:ph idx="1"/>
          </p:nvPr>
        </p:nvSpPr>
        <p:spPr/>
        <p:txBody>
          <a:bodyPr/>
          <a:lstStyle/>
          <a:p>
            <a:r>
              <a:rPr lang="en-US" dirty="0">
                <a:solidFill>
                  <a:srgbClr val="008000"/>
                </a:solidFill>
                <a:latin typeface="Consolas" panose="020B0609020204030204" pitchFamily="49" charset="0"/>
              </a:rPr>
              <a:t>-- This is my spatial query!</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TOP(@__p_1) [f].[</a:t>
            </a:r>
            <a:r>
              <a:rPr lang="en-US" dirty="0">
                <a:solidFill>
                  <a:srgbClr val="0101FD"/>
                </a:solidFill>
                <a:latin typeface="Consolas" panose="020B0609020204030204" pitchFamily="49" charset="0"/>
              </a:rPr>
              <a:t>Name</a:t>
            </a:r>
            <a:r>
              <a:rPr lang="en-US" dirty="0">
                <a:solidFill>
                  <a:srgbClr val="000000"/>
                </a:solidFill>
                <a:latin typeface="Consolas" panose="020B0609020204030204" pitchFamily="49" charset="0"/>
              </a:rPr>
              <a:t>], [f].[Location]</a:t>
            </a:r>
          </a:p>
          <a:p>
            <a:r>
              <a:rPr lang="en-US">
                <a:solidFill>
                  <a:srgbClr val="0101FD"/>
                </a:solidFill>
                <a:latin typeface="Consolas" panose="020B0609020204030204" pitchFamily="49" charset="0"/>
              </a:rPr>
              <a:t>FROM</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[Friends] </a:t>
            </a:r>
            <a:r>
              <a:rPr lang="en-US" dirty="0">
                <a:solidFill>
                  <a:srgbClr val="0101FD"/>
                </a:solidFill>
                <a:latin typeface="Consolas" panose="020B0609020204030204" pitchFamily="49" charset="0"/>
              </a:rPr>
              <a:t>AS</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f]</a:t>
            </a:r>
          </a:p>
          <a:p>
            <a:r>
              <a:rPr lang="en-US">
                <a:solidFill>
                  <a:srgbClr val="0101FD"/>
                </a:solidFill>
                <a:latin typeface="Consolas" panose="020B0609020204030204" pitchFamily="49" charset="0"/>
              </a:rPr>
              <a:t>ORDER</a:t>
            </a:r>
            <a:r>
              <a:rPr lang="en-US">
                <a:solidFill>
                  <a:srgbClr val="000000"/>
                </a:solidFill>
                <a:latin typeface="Consolas" panose="020B0609020204030204" pitchFamily="49" charset="0"/>
              </a:rPr>
              <a:t> </a:t>
            </a:r>
            <a:r>
              <a:rPr lang="en-US" dirty="0">
                <a:solidFill>
                  <a:srgbClr val="0101FD"/>
                </a:solidFill>
                <a:latin typeface="Consolas" panose="020B0609020204030204" pitchFamily="49" charset="0"/>
              </a:rPr>
              <a:t>BY</a:t>
            </a:r>
            <a:r>
              <a:rPr lang="en-US" dirty="0">
                <a:solidFill>
                  <a:srgbClr val="000000"/>
                </a:solidFill>
                <a:latin typeface="Consolas" panose="020B0609020204030204" pitchFamily="49" charset="0"/>
              </a:rPr>
              <a:t> [f].[Location].</a:t>
            </a:r>
            <a:r>
              <a:rPr lang="en-US" dirty="0" err="1">
                <a:solidFill>
                  <a:srgbClr val="000000"/>
                </a:solidFill>
                <a:latin typeface="Consolas" panose="020B0609020204030204" pitchFamily="49" charset="0"/>
              </a:rPr>
              <a:t>STDistance</a:t>
            </a:r>
            <a:r>
              <a:rPr lang="en-US" dirty="0">
                <a:solidFill>
                  <a:srgbClr val="000000"/>
                </a:solidFill>
                <a:latin typeface="Consolas" panose="020B0609020204030204" pitchFamily="49" charset="0"/>
              </a:rPr>
              <a:t>(@__myLocation_0) </a:t>
            </a:r>
            <a:r>
              <a:rPr lang="en-US" dirty="0">
                <a:solidFill>
                  <a:srgbClr val="0101FD"/>
                </a:solidFill>
                <a:latin typeface="Consolas" panose="020B0609020204030204" pitchFamily="49" charset="0"/>
              </a:rPr>
              <a:t>DESC</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805423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Tags</a:t>
            </a:r>
          </a:p>
        </p:txBody>
      </p:sp>
    </p:spTree>
    <p:extLst>
      <p:ext uri="{BB962C8B-B14F-4D97-AF65-F5344CB8AC3E}">
        <p14:creationId xmlns:p14="http://schemas.microsoft.com/office/powerpoint/2010/main" val="203425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04214"/>
            <a:ext cx="10989733" cy="3301577"/>
          </a:xfrm>
        </p:spPr>
        <p:txBody>
          <a:bodyPr/>
          <a:lstStyle/>
          <a:p>
            <a:r>
              <a:rPr lang="en-US" dirty="0"/>
              <a:t>Cosmos DB provider will be coming in EF Core 3.0</a:t>
            </a:r>
          </a:p>
          <a:p>
            <a:r>
              <a:rPr lang="en-US" dirty="0"/>
              <a:t>Stored Procedures native support not support but work arounds using string interpolation in raw SQL methods</a:t>
            </a:r>
          </a:p>
          <a:p>
            <a:r>
              <a:rPr lang="en-US" dirty="0"/>
              <a:t>EF Core 3.0 - LINQ queries are no longer evaluated on the client</a:t>
            </a:r>
          </a:p>
          <a:p>
            <a:r>
              <a:rPr lang="en-US" dirty="0"/>
              <a:t>Entity Framework Core 3.0 is no longer part of the ASP.NET Core shared framework</a:t>
            </a:r>
          </a:p>
          <a:p>
            <a:r>
              <a:rPr lang="en-US" dirty="0"/>
              <a:t>Entity Framework</a:t>
            </a:r>
            <a:r>
              <a:rPr lang="nl-NL" dirty="0"/>
              <a:t> 6.3 on .NET Core</a:t>
            </a:r>
            <a:endParaRPr lang="en-US" dirty="0"/>
          </a:p>
        </p:txBody>
      </p:sp>
      <p:sp>
        <p:nvSpPr>
          <p:cNvPr id="2" name="Title 1"/>
          <p:cNvSpPr>
            <a:spLocks noGrp="1"/>
          </p:cNvSpPr>
          <p:nvPr>
            <p:ph type="title"/>
          </p:nvPr>
        </p:nvSpPr>
        <p:spPr/>
        <p:txBody>
          <a:bodyPr/>
          <a:lstStyle/>
          <a:p>
            <a:r>
              <a:rPr lang="en-US" dirty="0"/>
              <a:t>Things to know…</a:t>
            </a:r>
          </a:p>
        </p:txBody>
      </p:sp>
    </p:spTree>
    <p:extLst>
      <p:ext uri="{BB962C8B-B14F-4D97-AF65-F5344CB8AC3E}">
        <p14:creationId xmlns:p14="http://schemas.microsoft.com/office/powerpoint/2010/main" val="2327828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1236662" y="5432470"/>
            <a:ext cx="3381719" cy="354012"/>
          </a:xfrm>
        </p:spPr>
        <p:txBody>
          <a:bodyPr/>
          <a:lstStyle/>
          <a:p>
            <a:r>
              <a:rPr lang="en-US" sz="1400" dirty="0">
                <a:solidFill>
                  <a:schemeClr val="tx1"/>
                </a:solidFill>
              </a:rPr>
              <a:t>www.linkedin.com/in/chriswoodruff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sp>
        <p:nvSpPr>
          <p:cNvPr id="10" name="Text Placeholder 9"/>
          <p:cNvSpPr>
            <a:spLocks noGrp="1"/>
          </p:cNvSpPr>
          <p:nvPr>
            <p:ph type="body" sz="quarter" idx="12"/>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3"/>
          </p:nvPr>
        </p:nvSpPr>
        <p:spPr>
          <a:xfrm>
            <a:off x="1236662" y="4760173"/>
            <a:ext cx="3023911" cy="354012"/>
          </a:xfrm>
        </p:spPr>
        <p:txBody>
          <a:bodyPr>
            <a:normAutofit/>
          </a:bodyPr>
          <a:lstStyle/>
          <a:p>
            <a:r>
              <a:rPr lang="en-US" dirty="0">
                <a:solidFill>
                  <a:schemeClr val="tx1"/>
                </a:solidFill>
              </a:rPr>
              <a:t>www.twitter.com/cwoodruff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pic>
        <p:nvPicPr>
          <p:cNvPr id="15" name="Picture Placeholder 2">
            <a:extLst>
              <a:ext uri="{FF2B5EF4-FFF2-40B4-BE49-F238E27FC236}">
                <a16:creationId xmlns:a16="http://schemas.microsoft.com/office/drawing/2014/main" id="{248F1F18-C9F3-4F62-825C-FBFDD96F74DB}"/>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a:stretch>
            <a:fillRect/>
          </a:stretch>
        </p:blipFill>
        <p:spPr>
          <a:xfrm>
            <a:off x="723900" y="963613"/>
            <a:ext cx="2671763" cy="2671762"/>
          </a:xfrm>
        </p:spPr>
      </p:pic>
    </p:spTree>
    <p:extLst>
      <p:ext uri="{BB962C8B-B14F-4D97-AF65-F5344CB8AC3E}">
        <p14:creationId xmlns:p14="http://schemas.microsoft.com/office/powerpoint/2010/main" val="415448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Like Function</a:t>
            </a:r>
          </a:p>
        </p:txBody>
      </p:sp>
    </p:spTree>
    <p:extLst>
      <p:ext uri="{BB962C8B-B14F-4D97-AF65-F5344CB8AC3E}">
        <p14:creationId xmlns:p14="http://schemas.microsoft.com/office/powerpoint/2010/main" val="295403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LINQ Like Function</a:t>
            </a:r>
          </a:p>
        </p:txBody>
      </p:sp>
    </p:spTree>
    <p:extLst>
      <p:ext uri="{BB962C8B-B14F-4D97-AF65-F5344CB8AC3E}">
        <p14:creationId xmlns:p14="http://schemas.microsoft.com/office/powerpoint/2010/main" val="141484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Owned Entities</a:t>
            </a:r>
          </a:p>
        </p:txBody>
      </p:sp>
    </p:spTree>
    <p:extLst>
      <p:ext uri="{BB962C8B-B14F-4D97-AF65-F5344CB8AC3E}">
        <p14:creationId xmlns:p14="http://schemas.microsoft.com/office/powerpoint/2010/main" val="3141493165"/>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pass_18_summit_speakerTheme">
  <a:themeElements>
    <a:clrScheme name="PASS Color Palette">
      <a:dk1>
        <a:srgbClr val="000000"/>
      </a:dk1>
      <a:lt1>
        <a:srgbClr val="AFAFAF"/>
      </a:lt1>
      <a:dk2>
        <a:srgbClr val="505050"/>
      </a:dk2>
      <a:lt2>
        <a:srgbClr val="FFFFFF"/>
      </a:lt2>
      <a:accent1>
        <a:srgbClr val="F0493E"/>
      </a:accent1>
      <a:accent2>
        <a:srgbClr val="B8232F"/>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_18_summit_speakerTheme" id="{13FA526F-4055-4240-ADBB-10A656D7DF1B}" vid="{0AB9ECCA-174F-4590-B779-0D049C71B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4054</TotalTime>
  <Words>1326</Words>
  <Application>Microsoft Office PowerPoint</Application>
  <PresentationFormat>Widescreen</PresentationFormat>
  <Paragraphs>300</Paragraphs>
  <Slides>48</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Arial</vt:lpstr>
      <vt:lpstr>Calibri</vt:lpstr>
      <vt:lpstr>Consolas</vt:lpstr>
      <vt:lpstr>inherit</vt:lpstr>
      <vt:lpstr>Monaco</vt:lpstr>
      <vt:lpstr>Open Sans</vt:lpstr>
      <vt:lpstr>Segoe UI</vt:lpstr>
      <vt:lpstr>Segoe UI Light</vt:lpstr>
      <vt:lpstr>Segoe UI Semilight</vt:lpstr>
      <vt:lpstr>Source Code Pro</vt:lpstr>
      <vt:lpstr>PASSMarathon</vt:lpstr>
      <vt:lpstr>pass_18_summit_speakerTheme</vt:lpstr>
      <vt:lpstr>PowerPoint Presentation</vt:lpstr>
      <vt:lpstr>PowerPoint Presentation</vt:lpstr>
      <vt:lpstr>Chris Woodruff</vt:lpstr>
      <vt:lpstr>Agenda</vt:lpstr>
      <vt:lpstr>Entity Framework Core 2.0 Goals</vt:lpstr>
      <vt:lpstr>PowerPoint Presentation</vt:lpstr>
      <vt:lpstr>Like Query Operator</vt:lpstr>
      <vt:lpstr>Demo</vt:lpstr>
      <vt:lpstr>PowerPoint Presentation</vt:lpstr>
      <vt:lpstr>Owned Entities and Table Splitting</vt:lpstr>
      <vt:lpstr>Owned Entities and Table Splitting</vt:lpstr>
      <vt:lpstr>PowerPoint Presentation</vt:lpstr>
      <vt:lpstr>Global Query Filters</vt:lpstr>
      <vt:lpstr>Demo</vt:lpstr>
      <vt:lpstr>PowerPoint Presentation</vt:lpstr>
      <vt:lpstr>DbContext Pooling</vt:lpstr>
      <vt:lpstr>DbContext Pooling</vt:lpstr>
      <vt:lpstr>DbContext Pooling</vt:lpstr>
      <vt:lpstr>Demo</vt:lpstr>
      <vt:lpstr>PowerPoint Presentation</vt:lpstr>
      <vt:lpstr>String interpolation in raw SQL methods</vt:lpstr>
      <vt:lpstr>PowerPoint Presentation</vt:lpstr>
      <vt:lpstr>Explicitly Compiled Queries</vt:lpstr>
      <vt:lpstr>Demo</vt:lpstr>
      <vt:lpstr>PowerPoint Presentation</vt:lpstr>
      <vt:lpstr>Database Scalar Function Mapping</vt:lpstr>
      <vt:lpstr>PowerPoint Presentation</vt:lpstr>
      <vt:lpstr>Lazy Loading Example: Proxies</vt:lpstr>
      <vt:lpstr>Demo</vt:lpstr>
      <vt:lpstr>PowerPoint Presentation</vt:lpstr>
      <vt:lpstr>LINQ GroupBy</vt:lpstr>
      <vt:lpstr>Demo</vt:lpstr>
      <vt:lpstr>PowerPoint Presentation</vt:lpstr>
      <vt:lpstr>Query Types</vt:lpstr>
      <vt:lpstr>Query Types</vt:lpstr>
      <vt:lpstr>Demo</vt:lpstr>
      <vt:lpstr>PowerPoint Presentation</vt:lpstr>
      <vt:lpstr>Spatial</vt:lpstr>
      <vt:lpstr>Spatial</vt:lpstr>
      <vt:lpstr>Spatial</vt:lpstr>
      <vt:lpstr>Spatial</vt:lpstr>
      <vt:lpstr>PowerPoint Presentation</vt:lpstr>
      <vt:lpstr>Query Tags</vt:lpstr>
      <vt:lpstr>Query Tags</vt:lpstr>
      <vt:lpstr>Demo</vt:lpstr>
      <vt:lpstr>Things to know…</vt:lpstr>
      <vt:lpstr>More information?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31</cp:revision>
  <dcterms:created xsi:type="dcterms:W3CDTF">2017-09-25T12:34:13Z</dcterms:created>
  <dcterms:modified xsi:type="dcterms:W3CDTF">2019-08-22T13:57:31Z</dcterms:modified>
</cp:coreProperties>
</file>