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60" r:id="rId2"/>
  </p:sldMasterIdLst>
  <p:notesMasterIdLst>
    <p:notesMasterId r:id="rId43"/>
  </p:notesMasterIdLst>
  <p:sldIdLst>
    <p:sldId id="322" r:id="rId3"/>
    <p:sldId id="310" r:id="rId4"/>
    <p:sldId id="326" r:id="rId5"/>
    <p:sldId id="276" r:id="rId6"/>
    <p:sldId id="330" r:id="rId7"/>
    <p:sldId id="360" r:id="rId8"/>
    <p:sldId id="331" r:id="rId9"/>
    <p:sldId id="363" r:id="rId10"/>
    <p:sldId id="365" r:id="rId11"/>
    <p:sldId id="364" r:id="rId12"/>
    <p:sldId id="366" r:id="rId13"/>
    <p:sldId id="367" r:id="rId14"/>
    <p:sldId id="347" r:id="rId15"/>
    <p:sldId id="348" r:id="rId16"/>
    <p:sldId id="349" r:id="rId17"/>
    <p:sldId id="334" r:id="rId18"/>
    <p:sldId id="284" r:id="rId19"/>
    <p:sldId id="368" r:id="rId20"/>
    <p:sldId id="332" r:id="rId21"/>
    <p:sldId id="282" r:id="rId22"/>
    <p:sldId id="361" r:id="rId23"/>
    <p:sldId id="333" r:id="rId24"/>
    <p:sldId id="277" r:id="rId25"/>
    <p:sldId id="278" r:id="rId26"/>
    <p:sldId id="283" r:id="rId27"/>
    <p:sldId id="362" r:id="rId28"/>
    <p:sldId id="336" r:id="rId29"/>
    <p:sldId id="286" r:id="rId30"/>
    <p:sldId id="351" r:id="rId31"/>
    <p:sldId id="359" r:id="rId32"/>
    <p:sldId id="352" r:id="rId33"/>
    <p:sldId id="353" r:id="rId34"/>
    <p:sldId id="358" r:id="rId35"/>
    <p:sldId id="355" r:id="rId36"/>
    <p:sldId id="356" r:id="rId37"/>
    <p:sldId id="357" r:id="rId38"/>
    <p:sldId id="369" r:id="rId39"/>
    <p:sldId id="343" r:id="rId40"/>
    <p:sldId id="279" r:id="rId41"/>
    <p:sldId id="31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95" autoAdjust="0"/>
    <p:restoredTop sz="82889" autoAdjust="0"/>
  </p:normalViewPr>
  <p:slideViewPr>
    <p:cSldViewPr snapToGrid="0">
      <p:cViewPr varScale="1">
        <p:scale>
          <a:sx n="93" d="100"/>
          <a:sy n="93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A5A74676-E596-48AA-8EAD-9300F907D4D2}"/>
    <pc:docChg chg="undo custSel addSld delSld modSld">
      <pc:chgData name="Chris Woodruff" userId="2dbf025665e4d94d" providerId="LiveId" clId="{A5A74676-E596-48AA-8EAD-9300F907D4D2}" dt="2020-09-22T22:54:18.671" v="241" actId="2711"/>
      <pc:docMkLst>
        <pc:docMk/>
      </pc:docMkLst>
      <pc:sldChg chg="modSp mod">
        <pc:chgData name="Chris Woodruff" userId="2dbf025665e4d94d" providerId="LiveId" clId="{A5A74676-E596-48AA-8EAD-9300F907D4D2}" dt="2020-09-22T22:44:21.423" v="129"/>
        <pc:sldMkLst>
          <pc:docMk/>
          <pc:sldMk cId="1874987635" sldId="276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1874987635" sldId="276"/>
            <ac:spMk id="9" creationId="{41B7A324-029E-40A6-9601-B6615D377F7C}"/>
          </ac:spMkLst>
        </pc:spChg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1874987635" sldId="276"/>
            <ac:spMk id="10" creationId="{B80EAEEE-F8EA-43A6-B8B2-FDB30FEAEFC1}"/>
          </ac:spMkLst>
        </pc:spChg>
      </pc:sldChg>
      <pc:sldChg chg="modSp">
        <pc:chgData name="Chris Woodruff" userId="2dbf025665e4d94d" providerId="LiveId" clId="{A5A74676-E596-48AA-8EAD-9300F907D4D2}" dt="2020-09-22T22:44:21.423" v="129"/>
        <pc:sldMkLst>
          <pc:docMk/>
          <pc:sldMk cId="1076823662" sldId="277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1076823662" sldId="277"/>
            <ac:spMk id="3" creationId="{9AB0260A-F6AF-41BF-83B6-92935CED3E29}"/>
          </ac:spMkLst>
        </pc:spChg>
      </pc:sldChg>
      <pc:sldChg chg="modSp">
        <pc:chgData name="Chris Woodruff" userId="2dbf025665e4d94d" providerId="LiveId" clId="{A5A74676-E596-48AA-8EAD-9300F907D4D2}" dt="2020-09-22T22:44:21.423" v="129"/>
        <pc:sldMkLst>
          <pc:docMk/>
          <pc:sldMk cId="1618256810" sldId="278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1618256810" sldId="278"/>
            <ac:spMk id="2" creationId="{EB9BD683-7CBE-4392-A781-6F9EBC75579D}"/>
          </ac:spMkLst>
        </pc:spChg>
      </pc:sldChg>
      <pc:sldChg chg="modSp mod">
        <pc:chgData name="Chris Woodruff" userId="2dbf025665e4d94d" providerId="LiveId" clId="{A5A74676-E596-48AA-8EAD-9300F907D4D2}" dt="2020-09-22T22:44:21.423" v="129"/>
        <pc:sldMkLst>
          <pc:docMk/>
          <pc:sldMk cId="2737968990" sldId="279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2737968990" sldId="279"/>
            <ac:spMk id="10" creationId="{6884B891-4B4F-4A01-BBB7-C609760C2C81}"/>
          </ac:spMkLst>
        </pc:spChg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2737968990" sldId="279"/>
            <ac:spMk id="11" creationId="{C8AEB7CE-EBD0-4A58-B210-C4A8D6403316}"/>
          </ac:spMkLst>
        </pc:spChg>
      </pc:sldChg>
      <pc:sldChg chg="del">
        <pc:chgData name="Chris Woodruff" userId="2dbf025665e4d94d" providerId="LiveId" clId="{A5A74676-E596-48AA-8EAD-9300F907D4D2}" dt="2020-09-22T00:29:49.517" v="82" actId="47"/>
        <pc:sldMkLst>
          <pc:docMk/>
          <pc:sldMk cId="3185251343" sldId="280"/>
        </pc:sldMkLst>
      </pc:sldChg>
      <pc:sldChg chg="del">
        <pc:chgData name="Chris Woodruff" userId="2dbf025665e4d94d" providerId="LiveId" clId="{A5A74676-E596-48AA-8EAD-9300F907D4D2}" dt="2020-09-22T00:30:42.243" v="90" actId="47"/>
        <pc:sldMkLst>
          <pc:docMk/>
          <pc:sldMk cId="98762289" sldId="281"/>
        </pc:sldMkLst>
      </pc:sldChg>
      <pc:sldChg chg="modSp">
        <pc:chgData name="Chris Woodruff" userId="2dbf025665e4d94d" providerId="LiveId" clId="{A5A74676-E596-48AA-8EAD-9300F907D4D2}" dt="2020-09-22T22:44:21.423" v="129"/>
        <pc:sldMkLst>
          <pc:docMk/>
          <pc:sldMk cId="1132133092" sldId="282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1132133092" sldId="282"/>
            <ac:spMk id="2" creationId="{3706654E-C022-498B-A017-4CD845513866}"/>
          </ac:spMkLst>
        </pc:spChg>
      </pc:sldChg>
      <pc:sldChg chg="modSp">
        <pc:chgData name="Chris Woodruff" userId="2dbf025665e4d94d" providerId="LiveId" clId="{A5A74676-E596-48AA-8EAD-9300F907D4D2}" dt="2020-09-22T22:44:21.423" v="129"/>
        <pc:sldMkLst>
          <pc:docMk/>
          <pc:sldMk cId="1277651667" sldId="283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1277651667" sldId="283"/>
            <ac:spMk id="2" creationId="{F7754BC1-6198-4F4C-A831-069ED9AD78DD}"/>
          </ac:spMkLst>
        </pc:spChg>
      </pc:sldChg>
      <pc:sldChg chg="modSp add mod">
        <pc:chgData name="Chris Woodruff" userId="2dbf025665e4d94d" providerId="LiveId" clId="{A5A74676-E596-48AA-8EAD-9300F907D4D2}" dt="2020-09-22T22:44:21.423" v="129"/>
        <pc:sldMkLst>
          <pc:docMk/>
          <pc:sldMk cId="2409838696" sldId="284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2409838696" sldId="284"/>
            <ac:spMk id="3" creationId="{8DFC70E7-4AC9-4961-8484-10F24FB6C87B}"/>
          </ac:spMkLst>
        </pc:spChg>
      </pc:sldChg>
      <pc:sldChg chg="del">
        <pc:chgData name="Chris Woodruff" userId="2dbf025665e4d94d" providerId="LiveId" clId="{A5A74676-E596-48AA-8EAD-9300F907D4D2}" dt="2020-09-22T00:35:06.192" v="118" actId="2696"/>
        <pc:sldMkLst>
          <pc:docMk/>
          <pc:sldMk cId="4132554685" sldId="284"/>
        </pc:sldMkLst>
      </pc:sldChg>
      <pc:sldChg chg="del">
        <pc:chgData name="Chris Woodruff" userId="2dbf025665e4d94d" providerId="LiveId" clId="{A5A74676-E596-48AA-8EAD-9300F907D4D2}" dt="2020-09-22T00:33:30.283" v="106" actId="47"/>
        <pc:sldMkLst>
          <pc:docMk/>
          <pc:sldMk cId="3138077517" sldId="285"/>
        </pc:sldMkLst>
      </pc:sldChg>
      <pc:sldChg chg="modSp">
        <pc:chgData name="Chris Woodruff" userId="2dbf025665e4d94d" providerId="LiveId" clId="{A5A74676-E596-48AA-8EAD-9300F907D4D2}" dt="2020-09-22T22:44:21.423" v="129"/>
        <pc:sldMkLst>
          <pc:docMk/>
          <pc:sldMk cId="460163012" sldId="286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460163012" sldId="286"/>
            <ac:spMk id="3" creationId="{E6D2B393-CA40-48D4-8928-7A42FC4D077D}"/>
          </ac:spMkLst>
        </pc:spChg>
      </pc:sldChg>
      <pc:sldChg chg="del">
        <pc:chgData name="Chris Woodruff" userId="2dbf025665e4d94d" providerId="LiveId" clId="{A5A74676-E596-48AA-8EAD-9300F907D4D2}" dt="2020-09-22T00:33:40.950" v="107" actId="47"/>
        <pc:sldMkLst>
          <pc:docMk/>
          <pc:sldMk cId="382619369" sldId="297"/>
        </pc:sldMkLst>
      </pc:sldChg>
      <pc:sldChg chg="del">
        <pc:chgData name="Chris Woodruff" userId="2dbf025665e4d94d" providerId="LiveId" clId="{A5A74676-E596-48AA-8EAD-9300F907D4D2}" dt="2020-09-22T00:33:45.333" v="108" actId="47"/>
        <pc:sldMkLst>
          <pc:docMk/>
          <pc:sldMk cId="2031969044" sldId="300"/>
        </pc:sldMkLst>
      </pc:sldChg>
      <pc:sldChg chg="del">
        <pc:chgData name="Chris Woodruff" userId="2dbf025665e4d94d" providerId="LiveId" clId="{A5A74676-E596-48AA-8EAD-9300F907D4D2}" dt="2020-09-21T22:04:09.496" v="16" actId="47"/>
        <pc:sldMkLst>
          <pc:docMk/>
          <pc:sldMk cId="2128224400" sldId="304"/>
        </pc:sldMkLst>
      </pc:sldChg>
      <pc:sldChg chg="del">
        <pc:chgData name="Chris Woodruff" userId="2dbf025665e4d94d" providerId="LiveId" clId="{A5A74676-E596-48AA-8EAD-9300F907D4D2}" dt="2020-09-22T00:33:40.950" v="107" actId="47"/>
        <pc:sldMkLst>
          <pc:docMk/>
          <pc:sldMk cId="599515757" sldId="306"/>
        </pc:sldMkLst>
      </pc:sldChg>
      <pc:sldChg chg="del">
        <pc:chgData name="Chris Woodruff" userId="2dbf025665e4d94d" providerId="LiveId" clId="{A5A74676-E596-48AA-8EAD-9300F907D4D2}" dt="2020-09-22T00:33:40.950" v="107" actId="47"/>
        <pc:sldMkLst>
          <pc:docMk/>
          <pc:sldMk cId="1034096683" sldId="309"/>
        </pc:sldMkLst>
      </pc:sldChg>
      <pc:sldChg chg="modSp mod">
        <pc:chgData name="Chris Woodruff" userId="2dbf025665e4d94d" providerId="LiveId" clId="{A5A74676-E596-48AA-8EAD-9300F907D4D2}" dt="2020-09-22T22:44:22.091" v="131"/>
        <pc:sldMkLst>
          <pc:docMk/>
          <pc:sldMk cId="1515512664" sldId="310"/>
        </pc:sldMkLst>
        <pc:spChg chg="mod">
          <ac:chgData name="Chris Woodruff" userId="2dbf025665e4d94d" providerId="LiveId" clId="{A5A74676-E596-48AA-8EAD-9300F907D4D2}" dt="2020-09-22T22:44:22.091" v="131"/>
          <ac:spMkLst>
            <pc:docMk/>
            <pc:sldMk cId="1515512664" sldId="310"/>
            <ac:spMk id="44" creationId="{00000000-0000-0000-0000-000000000000}"/>
          </ac:spMkLst>
        </pc:spChg>
        <pc:spChg chg="mod">
          <ac:chgData name="Chris Woodruff" userId="2dbf025665e4d94d" providerId="LiveId" clId="{A5A74676-E596-48AA-8EAD-9300F907D4D2}" dt="2020-09-22T00:22:38.889" v="50" actId="20577"/>
          <ac:spMkLst>
            <pc:docMk/>
            <pc:sldMk cId="1515512664" sldId="310"/>
            <ac:spMk id="45" creationId="{00000000-0000-0000-0000-000000000000}"/>
          </ac:spMkLst>
        </pc:spChg>
        <pc:picChg chg="mod">
          <ac:chgData name="Chris Woodruff" userId="2dbf025665e4d94d" providerId="LiveId" clId="{A5A74676-E596-48AA-8EAD-9300F907D4D2}" dt="2020-09-22T22:44:22.091" v="131"/>
          <ac:picMkLst>
            <pc:docMk/>
            <pc:sldMk cId="1515512664" sldId="310"/>
            <ac:picMk id="3" creationId="{9865B708-A5F1-4208-BC9E-14E4FBDBE447}"/>
          </ac:picMkLst>
        </pc:picChg>
      </pc:sldChg>
      <pc:sldChg chg="del">
        <pc:chgData name="Chris Woodruff" userId="2dbf025665e4d94d" providerId="LiveId" clId="{A5A74676-E596-48AA-8EAD-9300F907D4D2}" dt="2020-09-22T00:33:40.950" v="107" actId="47"/>
        <pc:sldMkLst>
          <pc:docMk/>
          <pc:sldMk cId="2987168172" sldId="313"/>
        </pc:sldMkLst>
      </pc:sldChg>
      <pc:sldChg chg="modSp mod">
        <pc:chgData name="Chris Woodruff" userId="2dbf025665e4d94d" providerId="LiveId" clId="{A5A74676-E596-48AA-8EAD-9300F907D4D2}" dt="2020-09-22T22:54:18.671" v="241" actId="2711"/>
        <pc:sldMkLst>
          <pc:docMk/>
          <pc:sldMk cId="4154484767" sldId="314"/>
        </pc:sldMkLst>
        <pc:spChg chg="mod">
          <ac:chgData name="Chris Woodruff" userId="2dbf025665e4d94d" providerId="LiveId" clId="{A5A74676-E596-48AA-8EAD-9300F907D4D2}" dt="2020-09-22T22:53:38.606" v="236" actId="1076"/>
          <ac:spMkLst>
            <pc:docMk/>
            <pc:sldMk cId="4154484767" sldId="314"/>
            <ac:spMk id="2" creationId="{00000000-0000-0000-0000-000000000000}"/>
          </ac:spMkLst>
        </pc:spChg>
        <pc:spChg chg="mod">
          <ac:chgData name="Chris Woodruff" userId="2dbf025665e4d94d" providerId="LiveId" clId="{A5A74676-E596-48AA-8EAD-9300F907D4D2}" dt="2020-09-22T22:44:22.091" v="131"/>
          <ac:spMkLst>
            <pc:docMk/>
            <pc:sldMk cId="4154484767" sldId="314"/>
            <ac:spMk id="3" creationId="{00000000-0000-0000-0000-000000000000}"/>
          </ac:spMkLst>
        </pc:spChg>
        <pc:spChg chg="mod">
          <ac:chgData name="Chris Woodruff" userId="2dbf025665e4d94d" providerId="LiveId" clId="{A5A74676-E596-48AA-8EAD-9300F907D4D2}" dt="2020-09-22T22:53:47.350" v="240" actId="20577"/>
          <ac:spMkLst>
            <pc:docMk/>
            <pc:sldMk cId="4154484767" sldId="314"/>
            <ac:spMk id="4" creationId="{00000000-0000-0000-0000-000000000000}"/>
          </ac:spMkLst>
        </pc:spChg>
        <pc:spChg chg="mod">
          <ac:chgData name="Chris Woodruff" userId="2dbf025665e4d94d" providerId="LiveId" clId="{A5A74676-E596-48AA-8EAD-9300F907D4D2}" dt="2020-09-22T22:53:32.966" v="235" actId="1076"/>
          <ac:spMkLst>
            <pc:docMk/>
            <pc:sldMk cId="4154484767" sldId="314"/>
            <ac:spMk id="5" creationId="{4DE6ECD1-A124-450C-BAC5-2F12E83C1813}"/>
          </ac:spMkLst>
        </pc:spChg>
        <pc:spChg chg="mod">
          <ac:chgData name="Chris Woodruff" userId="2dbf025665e4d94d" providerId="LiveId" clId="{A5A74676-E596-48AA-8EAD-9300F907D4D2}" dt="2020-09-22T22:54:18.671" v="241" actId="2711"/>
          <ac:spMkLst>
            <pc:docMk/>
            <pc:sldMk cId="4154484767" sldId="314"/>
            <ac:spMk id="12" creationId="{00000000-0000-0000-0000-000000000000}"/>
          </ac:spMkLst>
        </pc:spChg>
        <pc:picChg chg="mod">
          <ac:chgData name="Chris Woodruff" userId="2dbf025665e4d94d" providerId="LiveId" clId="{A5A74676-E596-48AA-8EAD-9300F907D4D2}" dt="2020-09-22T22:44:22.091" v="131"/>
          <ac:picMkLst>
            <pc:docMk/>
            <pc:sldMk cId="4154484767" sldId="314"/>
            <ac:picMk id="13" creationId="{9F5CC9CF-E2FA-4EF9-B52F-CB6E1EBAD715}"/>
          </ac:picMkLst>
        </pc:picChg>
      </pc:sldChg>
      <pc:sldChg chg="addSp delSp modSp mod modClrScheme chgLayout">
        <pc:chgData name="Chris Woodruff" userId="2dbf025665e4d94d" providerId="LiveId" clId="{A5A74676-E596-48AA-8EAD-9300F907D4D2}" dt="2020-09-22T22:44:22.091" v="131"/>
        <pc:sldMkLst>
          <pc:docMk/>
          <pc:sldMk cId="1690938764" sldId="322"/>
        </pc:sldMkLst>
        <pc:spChg chg="del mod ord">
          <ac:chgData name="Chris Woodruff" userId="2dbf025665e4d94d" providerId="LiveId" clId="{A5A74676-E596-48AA-8EAD-9300F907D4D2}" dt="2020-09-22T00:21:41.939" v="21" actId="700"/>
          <ac:spMkLst>
            <pc:docMk/>
            <pc:sldMk cId="1690938764" sldId="322"/>
            <ac:spMk id="2" creationId="{00000000-0000-0000-0000-000000000000}"/>
          </ac:spMkLst>
        </pc:spChg>
        <pc:spChg chg="mod ord">
          <ac:chgData name="Chris Woodruff" userId="2dbf025665e4d94d" providerId="LiveId" clId="{A5A74676-E596-48AA-8EAD-9300F907D4D2}" dt="2020-09-22T22:44:22.091" v="131"/>
          <ac:spMkLst>
            <pc:docMk/>
            <pc:sldMk cId="1690938764" sldId="322"/>
            <ac:spMk id="3" creationId="{00000000-0000-0000-0000-000000000000}"/>
          </ac:spMkLst>
        </pc:spChg>
        <pc:spChg chg="del mod ord">
          <ac:chgData name="Chris Woodruff" userId="2dbf025665e4d94d" providerId="LiveId" clId="{A5A74676-E596-48AA-8EAD-9300F907D4D2}" dt="2020-09-22T00:22:07.751" v="25" actId="478"/>
          <ac:spMkLst>
            <pc:docMk/>
            <pc:sldMk cId="1690938764" sldId="322"/>
            <ac:spMk id="4" creationId="{00000000-0000-0000-0000-000000000000}"/>
          </ac:spMkLst>
        </pc:spChg>
        <pc:spChg chg="add mod ord">
          <ac:chgData name="Chris Woodruff" userId="2dbf025665e4d94d" providerId="LiveId" clId="{A5A74676-E596-48AA-8EAD-9300F907D4D2}" dt="2020-09-22T22:44:22.091" v="131"/>
          <ac:spMkLst>
            <pc:docMk/>
            <pc:sldMk cId="1690938764" sldId="322"/>
            <ac:spMk id="5" creationId="{7E119FDC-E551-497C-B30D-586A06892905}"/>
          </ac:spMkLst>
        </pc:spChg>
      </pc:sldChg>
      <pc:sldChg chg="addSp delSp modSp mod">
        <pc:chgData name="Chris Woodruff" userId="2dbf025665e4d94d" providerId="LiveId" clId="{A5A74676-E596-48AA-8EAD-9300F907D4D2}" dt="2020-09-22T22:44:22.091" v="131"/>
        <pc:sldMkLst>
          <pc:docMk/>
          <pc:sldMk cId="380098896" sldId="326"/>
        </pc:sldMkLst>
        <pc:spChg chg="del mod">
          <ac:chgData name="Chris Woodruff" userId="2dbf025665e4d94d" providerId="LiveId" clId="{A5A74676-E596-48AA-8EAD-9300F907D4D2}" dt="2020-09-22T00:28:06.025" v="67" actId="478"/>
          <ac:spMkLst>
            <pc:docMk/>
            <pc:sldMk cId="380098896" sldId="326"/>
            <ac:spMk id="2" creationId="{00000000-0000-0000-0000-000000000000}"/>
          </ac:spMkLst>
        </pc:spChg>
        <pc:spChg chg="add del mod">
          <ac:chgData name="Chris Woodruff" userId="2dbf025665e4d94d" providerId="LiveId" clId="{A5A74676-E596-48AA-8EAD-9300F907D4D2}" dt="2020-09-22T22:44:22.091" v="131"/>
          <ac:spMkLst>
            <pc:docMk/>
            <pc:sldMk cId="380098896" sldId="326"/>
            <ac:spMk id="5" creationId="{00000000-0000-0000-0000-000000000000}"/>
          </ac:spMkLst>
        </pc:spChg>
        <pc:spChg chg="mod">
          <ac:chgData name="Chris Woodruff" userId="2dbf025665e4d94d" providerId="LiveId" clId="{A5A74676-E596-48AA-8EAD-9300F907D4D2}" dt="2020-09-22T00:33:11.852" v="105" actId="20577"/>
          <ac:spMkLst>
            <pc:docMk/>
            <pc:sldMk cId="380098896" sldId="326"/>
            <ac:spMk id="6" creationId="{BAAACD46-6589-499B-9D84-0E4B4C8ED697}"/>
          </ac:spMkLst>
        </pc:spChg>
        <pc:spChg chg="mod">
          <ac:chgData name="Chris Woodruff" userId="2dbf025665e4d94d" providerId="LiveId" clId="{A5A74676-E596-48AA-8EAD-9300F907D4D2}" dt="2020-09-22T00:27:30.668" v="59" actId="21"/>
          <ac:spMkLst>
            <pc:docMk/>
            <pc:sldMk cId="380098896" sldId="326"/>
            <ac:spMk id="7" creationId="{00000000-0000-0000-0000-000000000000}"/>
          </ac:spMkLst>
        </pc:spChg>
      </pc:sldChg>
      <pc:sldChg chg="del">
        <pc:chgData name="Chris Woodruff" userId="2dbf025665e4d94d" providerId="LiveId" clId="{A5A74676-E596-48AA-8EAD-9300F907D4D2}" dt="2020-09-21T22:04:21.645" v="18" actId="47"/>
        <pc:sldMkLst>
          <pc:docMk/>
          <pc:sldMk cId="283806045" sldId="327"/>
        </pc:sldMkLst>
      </pc:sldChg>
      <pc:sldChg chg="del">
        <pc:chgData name="Chris Woodruff" userId="2dbf025665e4d94d" providerId="LiveId" clId="{A5A74676-E596-48AA-8EAD-9300F907D4D2}" dt="2020-09-21T22:04:26.074" v="19" actId="47"/>
        <pc:sldMkLst>
          <pc:docMk/>
          <pc:sldMk cId="1235035671" sldId="328"/>
        </pc:sldMkLst>
      </pc:sldChg>
      <pc:sldChg chg="del">
        <pc:chgData name="Chris Woodruff" userId="2dbf025665e4d94d" providerId="LiveId" clId="{A5A74676-E596-48AA-8EAD-9300F907D4D2}" dt="2020-09-22T00:33:30.283" v="106" actId="47"/>
        <pc:sldMkLst>
          <pc:docMk/>
          <pc:sldMk cId="4154564100" sldId="329"/>
        </pc:sldMkLst>
      </pc:sldChg>
      <pc:sldChg chg="addSp modSp mod modClrScheme chgLayout">
        <pc:chgData name="Chris Woodruff" userId="2dbf025665e4d94d" providerId="LiveId" clId="{A5A74676-E596-48AA-8EAD-9300F907D4D2}" dt="2020-09-22T22:45:12.626" v="142" actId="20577"/>
        <pc:sldMkLst>
          <pc:docMk/>
          <pc:sldMk cId="2954032755" sldId="330"/>
        </pc:sldMkLst>
        <pc:spChg chg="add mod ord">
          <ac:chgData name="Chris Woodruff" userId="2dbf025665e4d94d" providerId="LiveId" clId="{A5A74676-E596-48AA-8EAD-9300F907D4D2}" dt="2020-09-22T22:45:12.626" v="142" actId="20577"/>
          <ac:spMkLst>
            <pc:docMk/>
            <pc:sldMk cId="2954032755" sldId="330"/>
            <ac:spMk id="2" creationId="{8A48723F-8B54-4FA0-B7AE-DEF5C1930C1A}"/>
          </ac:spMkLst>
        </pc:spChg>
        <pc:spChg chg="mod ord">
          <ac:chgData name="Chris Woodruff" userId="2dbf025665e4d94d" providerId="LiveId" clId="{A5A74676-E596-48AA-8EAD-9300F907D4D2}" dt="2020-09-22T22:45:10.490" v="140" actId="21"/>
          <ac:spMkLst>
            <pc:docMk/>
            <pc:sldMk cId="2954032755" sldId="330"/>
            <ac:spMk id="9" creationId="{0995291A-BCFC-462C-BFF3-4306E13461B1}"/>
          </ac:spMkLst>
        </pc:spChg>
      </pc:sldChg>
      <pc:sldChg chg="addSp modSp mod modClrScheme chgLayout">
        <pc:chgData name="Chris Woodruff" userId="2dbf025665e4d94d" providerId="LiveId" clId="{A5A74676-E596-48AA-8EAD-9300F907D4D2}" dt="2020-09-22T22:44:50.790" v="138" actId="27636"/>
        <pc:sldMkLst>
          <pc:docMk/>
          <pc:sldMk cId="3141493165" sldId="331"/>
        </pc:sldMkLst>
        <pc:spChg chg="add mod ord">
          <ac:chgData name="Chris Woodruff" userId="2dbf025665e4d94d" providerId="LiveId" clId="{A5A74676-E596-48AA-8EAD-9300F907D4D2}" dt="2020-09-22T22:44:50.790" v="138" actId="27636"/>
          <ac:spMkLst>
            <pc:docMk/>
            <pc:sldMk cId="3141493165" sldId="331"/>
            <ac:spMk id="2" creationId="{219C242D-47BC-4EDE-8AE4-F10B21FD8C97}"/>
          </ac:spMkLst>
        </pc:spChg>
        <pc:spChg chg="mod ord">
          <ac:chgData name="Chris Woodruff" userId="2dbf025665e4d94d" providerId="LiveId" clId="{A5A74676-E596-48AA-8EAD-9300F907D4D2}" dt="2020-09-22T22:44:47.847" v="134" actId="21"/>
          <ac:spMkLst>
            <pc:docMk/>
            <pc:sldMk cId="3141493165" sldId="331"/>
            <ac:spMk id="9" creationId="{0995291A-BCFC-462C-BFF3-4306E13461B1}"/>
          </ac:spMkLst>
        </pc:spChg>
      </pc:sldChg>
      <pc:sldChg chg="addSp modSp mod modClrScheme chgLayout">
        <pc:chgData name="Chris Woodruff" userId="2dbf025665e4d94d" providerId="LiveId" clId="{A5A74676-E596-48AA-8EAD-9300F907D4D2}" dt="2020-09-22T22:48:05.488" v="182" actId="20577"/>
        <pc:sldMkLst>
          <pc:docMk/>
          <pc:sldMk cId="2161953902" sldId="332"/>
        </pc:sldMkLst>
        <pc:spChg chg="add mod ord">
          <ac:chgData name="Chris Woodruff" userId="2dbf025665e4d94d" providerId="LiveId" clId="{A5A74676-E596-48AA-8EAD-9300F907D4D2}" dt="2020-09-22T22:48:05.488" v="182" actId="20577"/>
          <ac:spMkLst>
            <pc:docMk/>
            <pc:sldMk cId="2161953902" sldId="332"/>
            <ac:spMk id="2" creationId="{B29FA844-64CC-4E2B-9684-96A6F6C4F48D}"/>
          </ac:spMkLst>
        </pc:spChg>
        <pc:spChg chg="mod ord">
          <ac:chgData name="Chris Woodruff" userId="2dbf025665e4d94d" providerId="LiveId" clId="{A5A74676-E596-48AA-8EAD-9300F907D4D2}" dt="2020-09-22T22:48:03.547" v="180" actId="21"/>
          <ac:spMkLst>
            <pc:docMk/>
            <pc:sldMk cId="2161953902" sldId="332"/>
            <ac:spMk id="9" creationId="{0995291A-BCFC-462C-BFF3-4306E13461B1}"/>
          </ac:spMkLst>
        </pc:spChg>
      </pc:sldChg>
      <pc:sldChg chg="addSp modSp mod modClrScheme chgLayout">
        <pc:chgData name="Chris Woodruff" userId="2dbf025665e4d94d" providerId="LiveId" clId="{A5A74676-E596-48AA-8EAD-9300F907D4D2}" dt="2020-09-22T22:48:45.579" v="190" actId="20577"/>
        <pc:sldMkLst>
          <pc:docMk/>
          <pc:sldMk cId="263741916" sldId="333"/>
        </pc:sldMkLst>
        <pc:spChg chg="add mod ord">
          <ac:chgData name="Chris Woodruff" userId="2dbf025665e4d94d" providerId="LiveId" clId="{A5A74676-E596-48AA-8EAD-9300F907D4D2}" dt="2020-09-22T22:48:41.980" v="189" actId="20577"/>
          <ac:spMkLst>
            <pc:docMk/>
            <pc:sldMk cId="263741916" sldId="333"/>
            <ac:spMk id="2" creationId="{F0EAFABE-7B77-4EFD-885B-9947D2010314}"/>
          </ac:spMkLst>
        </pc:spChg>
        <pc:spChg chg="mod ord">
          <ac:chgData name="Chris Woodruff" userId="2dbf025665e4d94d" providerId="LiveId" clId="{A5A74676-E596-48AA-8EAD-9300F907D4D2}" dt="2020-09-22T22:48:45.579" v="190" actId="20577"/>
          <ac:spMkLst>
            <pc:docMk/>
            <pc:sldMk cId="263741916" sldId="333"/>
            <ac:spMk id="9" creationId="{0995291A-BCFC-462C-BFF3-4306E13461B1}"/>
          </ac:spMkLst>
        </pc:spChg>
      </pc:sldChg>
      <pc:sldChg chg="del">
        <pc:chgData name="Chris Woodruff" userId="2dbf025665e4d94d" providerId="LiveId" clId="{A5A74676-E596-48AA-8EAD-9300F907D4D2}" dt="2020-09-22T00:35:06.192" v="118" actId="2696"/>
        <pc:sldMkLst>
          <pc:docMk/>
          <pc:sldMk cId="1666725471" sldId="334"/>
        </pc:sldMkLst>
      </pc:sldChg>
      <pc:sldChg chg="addSp delSp modSp add mod modClrScheme chgLayout">
        <pc:chgData name="Chris Woodruff" userId="2dbf025665e4d94d" providerId="LiveId" clId="{A5A74676-E596-48AA-8EAD-9300F907D4D2}" dt="2020-09-22T22:47:48.784" v="178" actId="27636"/>
        <pc:sldMkLst>
          <pc:docMk/>
          <pc:sldMk cId="2410461236" sldId="334"/>
        </pc:sldMkLst>
        <pc:spChg chg="add mod ord">
          <ac:chgData name="Chris Woodruff" userId="2dbf025665e4d94d" providerId="LiveId" clId="{A5A74676-E596-48AA-8EAD-9300F907D4D2}" dt="2020-09-22T22:47:48.784" v="178" actId="27636"/>
          <ac:spMkLst>
            <pc:docMk/>
            <pc:sldMk cId="2410461236" sldId="334"/>
            <ac:spMk id="2" creationId="{A791E301-B76E-4D19-A28C-A4BC1B9DC160}"/>
          </ac:spMkLst>
        </pc:spChg>
        <pc:spChg chg="add mod ord">
          <ac:chgData name="Chris Woodruff" userId="2dbf025665e4d94d" providerId="LiveId" clId="{A5A74676-E596-48AA-8EAD-9300F907D4D2}" dt="2020-09-22T22:47:40.286" v="171" actId="700"/>
          <ac:spMkLst>
            <pc:docMk/>
            <pc:sldMk cId="2410461236" sldId="334"/>
            <ac:spMk id="3" creationId="{33AA3F14-EEB9-482E-9834-5AC16CE316BE}"/>
          </ac:spMkLst>
        </pc:spChg>
        <pc:spChg chg="del mod ord">
          <ac:chgData name="Chris Woodruff" userId="2dbf025665e4d94d" providerId="LiveId" clId="{A5A74676-E596-48AA-8EAD-9300F907D4D2}" dt="2020-09-22T22:47:40.286" v="171" actId="700"/>
          <ac:spMkLst>
            <pc:docMk/>
            <pc:sldMk cId="2410461236" sldId="334"/>
            <ac:spMk id="9" creationId="{0995291A-BCFC-462C-BFF3-4306E13461B1}"/>
          </ac:spMkLst>
        </pc:spChg>
      </pc:sldChg>
      <pc:sldChg chg="del">
        <pc:chgData name="Chris Woodruff" userId="2dbf025665e4d94d" providerId="LiveId" clId="{A5A74676-E596-48AA-8EAD-9300F907D4D2}" dt="2020-09-22T00:33:30.283" v="106" actId="47"/>
        <pc:sldMkLst>
          <pc:docMk/>
          <pc:sldMk cId="3427698077" sldId="335"/>
        </pc:sldMkLst>
      </pc:sldChg>
      <pc:sldChg chg="addSp delSp modSp mod modClrScheme chgLayout">
        <pc:chgData name="Chris Woodruff" userId="2dbf025665e4d94d" providerId="LiveId" clId="{A5A74676-E596-48AA-8EAD-9300F907D4D2}" dt="2020-09-22T22:49:05.508" v="196" actId="20577"/>
        <pc:sldMkLst>
          <pc:docMk/>
          <pc:sldMk cId="3478387315" sldId="336"/>
        </pc:sldMkLst>
        <pc:spChg chg="add mod ord">
          <ac:chgData name="Chris Woodruff" userId="2dbf025665e4d94d" providerId="LiveId" clId="{A5A74676-E596-48AA-8EAD-9300F907D4D2}" dt="2020-09-22T22:49:05.508" v="196" actId="20577"/>
          <ac:spMkLst>
            <pc:docMk/>
            <pc:sldMk cId="3478387315" sldId="336"/>
            <ac:spMk id="2" creationId="{52DA15A5-5D8A-4D67-A987-5BF0166430DE}"/>
          </ac:spMkLst>
        </pc:spChg>
        <pc:spChg chg="add mod ord">
          <ac:chgData name="Chris Woodruff" userId="2dbf025665e4d94d" providerId="LiveId" clId="{A5A74676-E596-48AA-8EAD-9300F907D4D2}" dt="2020-09-22T22:49:03.384" v="194" actId="700"/>
          <ac:spMkLst>
            <pc:docMk/>
            <pc:sldMk cId="3478387315" sldId="336"/>
            <ac:spMk id="3" creationId="{92E8C313-C32F-448E-9D17-46BCC1CFE69A}"/>
          </ac:spMkLst>
        </pc:spChg>
        <pc:spChg chg="del mod ord">
          <ac:chgData name="Chris Woodruff" userId="2dbf025665e4d94d" providerId="LiveId" clId="{A5A74676-E596-48AA-8EAD-9300F907D4D2}" dt="2020-09-22T22:49:03.384" v="194" actId="700"/>
          <ac:spMkLst>
            <pc:docMk/>
            <pc:sldMk cId="3478387315" sldId="336"/>
            <ac:spMk id="9" creationId="{0995291A-BCFC-462C-BFF3-4306E13461B1}"/>
          </ac:spMkLst>
        </pc:spChg>
      </pc:sldChg>
      <pc:sldChg chg="del">
        <pc:chgData name="Chris Woodruff" userId="2dbf025665e4d94d" providerId="LiveId" clId="{A5A74676-E596-48AA-8EAD-9300F907D4D2}" dt="2020-09-22T00:33:40.950" v="107" actId="47"/>
        <pc:sldMkLst>
          <pc:docMk/>
          <pc:sldMk cId="1549633357" sldId="337"/>
        </pc:sldMkLst>
      </pc:sldChg>
      <pc:sldChg chg="del">
        <pc:chgData name="Chris Woodruff" userId="2dbf025665e4d94d" providerId="LiveId" clId="{A5A74676-E596-48AA-8EAD-9300F907D4D2}" dt="2020-09-22T00:33:40.950" v="107" actId="47"/>
        <pc:sldMkLst>
          <pc:docMk/>
          <pc:sldMk cId="2436354478" sldId="338"/>
        </pc:sldMkLst>
      </pc:sldChg>
      <pc:sldChg chg="del">
        <pc:chgData name="Chris Woodruff" userId="2dbf025665e4d94d" providerId="LiveId" clId="{A5A74676-E596-48AA-8EAD-9300F907D4D2}" dt="2020-09-22T00:33:45.333" v="108" actId="47"/>
        <pc:sldMkLst>
          <pc:docMk/>
          <pc:sldMk cId="215577012" sldId="339"/>
        </pc:sldMkLst>
      </pc:sldChg>
      <pc:sldChg chg="del">
        <pc:chgData name="Chris Woodruff" userId="2dbf025665e4d94d" providerId="LiveId" clId="{A5A74676-E596-48AA-8EAD-9300F907D4D2}" dt="2020-09-22T00:33:40.950" v="107" actId="47"/>
        <pc:sldMkLst>
          <pc:docMk/>
          <pc:sldMk cId="497338400" sldId="340"/>
        </pc:sldMkLst>
      </pc:sldChg>
      <pc:sldChg chg="del">
        <pc:chgData name="Chris Woodruff" userId="2dbf025665e4d94d" providerId="LiveId" clId="{A5A74676-E596-48AA-8EAD-9300F907D4D2}" dt="2020-09-22T00:33:48.069" v="109" actId="47"/>
        <pc:sldMkLst>
          <pc:docMk/>
          <pc:sldMk cId="1576195025" sldId="341"/>
        </pc:sldMkLst>
      </pc:sldChg>
      <pc:sldChg chg="modSp add del">
        <pc:chgData name="Chris Woodruff" userId="2dbf025665e4d94d" providerId="LiveId" clId="{A5A74676-E596-48AA-8EAD-9300F907D4D2}" dt="2020-09-22T22:48:15.621" v="184" actId="47"/>
        <pc:sldMkLst>
          <pc:docMk/>
          <pc:sldMk cId="281240638" sldId="342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281240638" sldId="342"/>
            <ac:spMk id="4" creationId="{00000000-0000-0000-0000-000000000000}"/>
          </ac:spMkLst>
        </pc:spChg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281240638" sldId="342"/>
            <ac:spMk id="5" creationId="{00000000-0000-0000-0000-000000000000}"/>
          </ac:spMkLst>
        </pc:spChg>
      </pc:sldChg>
      <pc:sldChg chg="del">
        <pc:chgData name="Chris Woodruff" userId="2dbf025665e4d94d" providerId="LiveId" clId="{A5A74676-E596-48AA-8EAD-9300F907D4D2}" dt="2020-09-22T00:35:06.192" v="118" actId="2696"/>
        <pc:sldMkLst>
          <pc:docMk/>
          <pc:sldMk cId="2430661928" sldId="342"/>
        </pc:sldMkLst>
      </pc:sldChg>
      <pc:sldChg chg="addSp delSp modSp mod modClrScheme chgLayout">
        <pc:chgData name="Chris Woodruff" userId="2dbf025665e4d94d" providerId="LiveId" clId="{A5A74676-E596-48AA-8EAD-9300F907D4D2}" dt="2020-09-22T22:53:19.060" v="234" actId="700"/>
        <pc:sldMkLst>
          <pc:docMk/>
          <pc:sldMk cId="2327828292" sldId="343"/>
        </pc:sldMkLst>
        <pc:spChg chg="mod ord">
          <ac:chgData name="Chris Woodruff" userId="2dbf025665e4d94d" providerId="LiveId" clId="{A5A74676-E596-48AA-8EAD-9300F907D4D2}" dt="2020-09-22T22:53:19.060" v="234" actId="700"/>
          <ac:spMkLst>
            <pc:docMk/>
            <pc:sldMk cId="2327828292" sldId="343"/>
            <ac:spMk id="2" creationId="{00000000-0000-0000-0000-000000000000}"/>
          </ac:spMkLst>
        </pc:spChg>
        <pc:spChg chg="add del mod ord">
          <ac:chgData name="Chris Woodruff" userId="2dbf025665e4d94d" providerId="LiveId" clId="{A5A74676-E596-48AA-8EAD-9300F907D4D2}" dt="2020-09-22T22:52:59.183" v="233" actId="700"/>
          <ac:spMkLst>
            <pc:docMk/>
            <pc:sldMk cId="2327828292" sldId="343"/>
            <ac:spMk id="3" creationId="{DC1E8363-8069-4B77-8EA7-7A24EFCC5681}"/>
          </ac:spMkLst>
        </pc:spChg>
        <pc:spChg chg="mod ord">
          <ac:chgData name="Chris Woodruff" userId="2dbf025665e4d94d" providerId="LiveId" clId="{A5A74676-E596-48AA-8EAD-9300F907D4D2}" dt="2020-09-22T22:53:19.060" v="234" actId="700"/>
          <ac:spMkLst>
            <pc:docMk/>
            <pc:sldMk cId="2327828292" sldId="343"/>
            <ac:spMk id="7" creationId="{00000000-0000-0000-0000-000000000000}"/>
          </ac:spMkLst>
        </pc:spChg>
      </pc:sldChg>
      <pc:sldChg chg="del">
        <pc:chgData name="Chris Woodruff" userId="2dbf025665e4d94d" providerId="LiveId" clId="{A5A74676-E596-48AA-8EAD-9300F907D4D2}" dt="2020-09-22T00:30:45.135" v="91" actId="47"/>
        <pc:sldMkLst>
          <pc:docMk/>
          <pc:sldMk cId="2752789339" sldId="344"/>
        </pc:sldMkLst>
      </pc:sldChg>
      <pc:sldChg chg="del">
        <pc:chgData name="Chris Woodruff" userId="2dbf025665e4d94d" providerId="LiveId" clId="{A5A74676-E596-48AA-8EAD-9300F907D4D2}" dt="2020-09-22T00:33:53.380" v="110" actId="47"/>
        <pc:sldMkLst>
          <pc:docMk/>
          <pc:sldMk cId="2744646015" sldId="345"/>
        </pc:sldMkLst>
      </pc:sldChg>
      <pc:sldChg chg="del">
        <pc:chgData name="Chris Woodruff" userId="2dbf025665e4d94d" providerId="LiveId" clId="{A5A74676-E596-48AA-8EAD-9300F907D4D2}" dt="2020-09-22T00:33:53.380" v="110" actId="47"/>
        <pc:sldMkLst>
          <pc:docMk/>
          <pc:sldMk cId="877143304" sldId="346"/>
        </pc:sldMkLst>
      </pc:sldChg>
      <pc:sldChg chg="modSp del mod">
        <pc:chgData name="Chris Woodruff" userId="2dbf025665e4d94d" providerId="LiveId" clId="{A5A74676-E596-48AA-8EAD-9300F907D4D2}" dt="2020-09-22T00:34:12.148" v="115" actId="2696"/>
        <pc:sldMkLst>
          <pc:docMk/>
          <pc:sldMk cId="2021883176" sldId="347"/>
        </pc:sldMkLst>
        <pc:spChg chg="mod">
          <ac:chgData name="Chris Woodruff" userId="2dbf025665e4d94d" providerId="LiveId" clId="{A5A74676-E596-48AA-8EAD-9300F907D4D2}" dt="2020-09-22T00:33:59.925" v="114" actId="27636"/>
          <ac:spMkLst>
            <pc:docMk/>
            <pc:sldMk cId="2021883176" sldId="347"/>
            <ac:spMk id="4" creationId="{EEF78FDA-D428-4573-91F5-7C54C8A072D0}"/>
          </ac:spMkLst>
        </pc:spChg>
      </pc:sldChg>
      <pc:sldChg chg="addSp delSp modSp add mod modClrScheme chgLayout">
        <pc:chgData name="Chris Woodruff" userId="2dbf025665e4d94d" providerId="LiveId" clId="{A5A74676-E596-48AA-8EAD-9300F907D4D2}" dt="2020-09-22T22:47:21.045" v="168" actId="27636"/>
        <pc:sldMkLst>
          <pc:docMk/>
          <pc:sldMk cId="2220031877" sldId="347"/>
        </pc:sldMkLst>
        <pc:spChg chg="add del mod ord">
          <ac:chgData name="Chris Woodruff" userId="2dbf025665e4d94d" providerId="LiveId" clId="{A5A74676-E596-48AA-8EAD-9300F907D4D2}" dt="2020-09-22T22:46:09.291" v="147" actId="700"/>
          <ac:spMkLst>
            <pc:docMk/>
            <pc:sldMk cId="2220031877" sldId="347"/>
            <ac:spMk id="2" creationId="{E344B6DC-821A-4ECF-A8BC-B361862C0CF1}"/>
          </ac:spMkLst>
        </pc:spChg>
        <pc:spChg chg="add mod ord">
          <ac:chgData name="Chris Woodruff" userId="2dbf025665e4d94d" providerId="LiveId" clId="{A5A74676-E596-48AA-8EAD-9300F907D4D2}" dt="2020-09-22T22:47:21.045" v="168" actId="27636"/>
          <ac:spMkLst>
            <pc:docMk/>
            <pc:sldMk cId="2220031877" sldId="347"/>
            <ac:spMk id="3" creationId="{1500042A-3C84-4A59-8BCA-785CEF463C1C}"/>
          </ac:spMkLst>
        </pc:spChg>
        <pc:spChg chg="del mod ord">
          <ac:chgData name="Chris Woodruff" userId="2dbf025665e4d94d" providerId="LiveId" clId="{A5A74676-E596-48AA-8EAD-9300F907D4D2}" dt="2020-09-22T22:47:03.372" v="160" actId="700"/>
          <ac:spMkLst>
            <pc:docMk/>
            <pc:sldMk cId="2220031877" sldId="347"/>
            <ac:spMk id="4" creationId="{EEF78FDA-D428-4573-91F5-7C54C8A072D0}"/>
          </ac:spMkLst>
        </pc:spChg>
        <pc:spChg chg="add mod ord">
          <ac:chgData name="Chris Woodruff" userId="2dbf025665e4d94d" providerId="LiveId" clId="{A5A74676-E596-48AA-8EAD-9300F907D4D2}" dt="2020-09-22T22:47:19.094" v="166"/>
          <ac:spMkLst>
            <pc:docMk/>
            <pc:sldMk cId="2220031877" sldId="347"/>
            <ac:spMk id="5" creationId="{653C06E9-48FB-4F18-8EF1-51E38AF7F9AD}"/>
          </ac:spMkLst>
        </pc:spChg>
      </pc:sldChg>
      <pc:sldChg chg="modSp add">
        <pc:chgData name="Chris Woodruff" userId="2dbf025665e4d94d" providerId="LiveId" clId="{A5A74676-E596-48AA-8EAD-9300F907D4D2}" dt="2020-09-22T22:44:21.423" v="129"/>
        <pc:sldMkLst>
          <pc:docMk/>
          <pc:sldMk cId="2751706441" sldId="348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2751706441" sldId="348"/>
            <ac:spMk id="3" creationId="{1ED23200-E075-4367-B7FC-47D3054F5C28}"/>
          </ac:spMkLst>
        </pc:spChg>
      </pc:sldChg>
      <pc:sldChg chg="del">
        <pc:chgData name="Chris Woodruff" userId="2dbf025665e4d94d" providerId="LiveId" clId="{A5A74676-E596-48AA-8EAD-9300F907D4D2}" dt="2020-09-22T00:34:12.148" v="115" actId="2696"/>
        <pc:sldMkLst>
          <pc:docMk/>
          <pc:sldMk cId="4002597830" sldId="348"/>
        </pc:sldMkLst>
      </pc:sldChg>
      <pc:sldChg chg="del">
        <pc:chgData name="Chris Woodruff" userId="2dbf025665e4d94d" providerId="LiveId" clId="{A5A74676-E596-48AA-8EAD-9300F907D4D2}" dt="2020-09-22T00:34:12.148" v="115" actId="2696"/>
        <pc:sldMkLst>
          <pc:docMk/>
          <pc:sldMk cId="1755723233" sldId="349"/>
        </pc:sldMkLst>
      </pc:sldChg>
      <pc:sldChg chg="modSp add">
        <pc:chgData name="Chris Woodruff" userId="2dbf025665e4d94d" providerId="LiveId" clId="{A5A74676-E596-48AA-8EAD-9300F907D4D2}" dt="2020-09-22T22:44:21.423" v="129"/>
        <pc:sldMkLst>
          <pc:docMk/>
          <pc:sldMk cId="4184078151" sldId="349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4184078151" sldId="349"/>
            <ac:spMk id="2" creationId="{9D9400CA-6853-464E-A2BD-1D19D952532F}"/>
          </ac:spMkLst>
        </pc:spChg>
      </pc:sldChg>
      <pc:sldChg chg="add del">
        <pc:chgData name="Chris Woodruff" userId="2dbf025665e4d94d" providerId="LiveId" clId="{A5A74676-E596-48AA-8EAD-9300F907D4D2}" dt="2020-09-22T00:34:38.106" v="117" actId="47"/>
        <pc:sldMkLst>
          <pc:docMk/>
          <pc:sldMk cId="727614589" sldId="350"/>
        </pc:sldMkLst>
      </pc:sldChg>
      <pc:sldChg chg="del">
        <pc:chgData name="Chris Woodruff" userId="2dbf025665e4d94d" providerId="LiveId" clId="{A5A74676-E596-48AA-8EAD-9300F907D4D2}" dt="2020-09-22T00:34:12.148" v="115" actId="2696"/>
        <pc:sldMkLst>
          <pc:docMk/>
          <pc:sldMk cId="1848022661" sldId="350"/>
        </pc:sldMkLst>
      </pc:sldChg>
      <pc:sldChg chg="addSp delSp modSp mod modClrScheme chgLayout">
        <pc:chgData name="Chris Woodruff" userId="2dbf025665e4d94d" providerId="LiveId" clId="{A5A74676-E596-48AA-8EAD-9300F907D4D2}" dt="2020-09-22T22:49:19.247" v="200" actId="20577"/>
        <pc:sldMkLst>
          <pc:docMk/>
          <pc:sldMk cId="3139086520" sldId="351"/>
        </pc:sldMkLst>
        <pc:spChg chg="add mod ord">
          <ac:chgData name="Chris Woodruff" userId="2dbf025665e4d94d" providerId="LiveId" clId="{A5A74676-E596-48AA-8EAD-9300F907D4D2}" dt="2020-09-22T22:49:19.247" v="200" actId="20577"/>
          <ac:spMkLst>
            <pc:docMk/>
            <pc:sldMk cId="3139086520" sldId="351"/>
            <ac:spMk id="2" creationId="{518B5ACB-CE25-4EB2-8A51-D5215560A8B3}"/>
          </ac:spMkLst>
        </pc:spChg>
        <pc:spChg chg="add mod ord">
          <ac:chgData name="Chris Woodruff" userId="2dbf025665e4d94d" providerId="LiveId" clId="{A5A74676-E596-48AA-8EAD-9300F907D4D2}" dt="2020-09-22T22:49:16.750" v="198" actId="700"/>
          <ac:spMkLst>
            <pc:docMk/>
            <pc:sldMk cId="3139086520" sldId="351"/>
            <ac:spMk id="3" creationId="{9C663945-E3D2-43A0-9837-63C212073BE9}"/>
          </ac:spMkLst>
        </pc:spChg>
        <pc:spChg chg="del mod ord">
          <ac:chgData name="Chris Woodruff" userId="2dbf025665e4d94d" providerId="LiveId" clId="{A5A74676-E596-48AA-8EAD-9300F907D4D2}" dt="2020-09-22T22:49:16.750" v="198" actId="700"/>
          <ac:spMkLst>
            <pc:docMk/>
            <pc:sldMk cId="3139086520" sldId="351"/>
            <ac:spMk id="4" creationId="{EEF78FDA-D428-4573-91F5-7C54C8A072D0}"/>
          </ac:spMkLst>
        </pc:spChg>
      </pc:sldChg>
      <pc:sldChg chg="modSp mod modClrScheme chgLayout">
        <pc:chgData name="Chris Woodruff" userId="2dbf025665e4d94d" providerId="LiveId" clId="{A5A74676-E596-48AA-8EAD-9300F907D4D2}" dt="2020-09-22T22:51:27.072" v="219" actId="14100"/>
        <pc:sldMkLst>
          <pc:docMk/>
          <pc:sldMk cId="312819023" sldId="352"/>
        </pc:sldMkLst>
        <pc:spChg chg="mod ord">
          <ac:chgData name="Chris Woodruff" userId="2dbf025665e4d94d" providerId="LiveId" clId="{A5A74676-E596-48AA-8EAD-9300F907D4D2}" dt="2020-09-22T22:50:04.613" v="204" actId="700"/>
          <ac:spMkLst>
            <pc:docMk/>
            <pc:sldMk cId="312819023" sldId="352"/>
            <ac:spMk id="3" creationId="{1ED23200-E075-4367-B7FC-47D3054F5C28}"/>
          </ac:spMkLst>
        </pc:spChg>
        <pc:spChg chg="mod ord">
          <ac:chgData name="Chris Woodruff" userId="2dbf025665e4d94d" providerId="LiveId" clId="{A5A74676-E596-48AA-8EAD-9300F907D4D2}" dt="2020-09-22T22:51:27.072" v="219" actId="14100"/>
          <ac:spMkLst>
            <pc:docMk/>
            <pc:sldMk cId="312819023" sldId="352"/>
            <ac:spMk id="4" creationId="{F79CE36E-870B-400B-9BF3-48C15831E015}"/>
          </ac:spMkLst>
        </pc:spChg>
      </pc:sldChg>
      <pc:sldChg chg="modSp mod modClrScheme chgLayout">
        <pc:chgData name="Chris Woodruff" userId="2dbf025665e4d94d" providerId="LiveId" clId="{A5A74676-E596-48AA-8EAD-9300F907D4D2}" dt="2020-09-22T22:51:07.276" v="215" actId="14100"/>
        <pc:sldMkLst>
          <pc:docMk/>
          <pc:sldMk cId="1669093290" sldId="353"/>
        </pc:sldMkLst>
        <pc:spChg chg="mod ord">
          <ac:chgData name="Chris Woodruff" userId="2dbf025665e4d94d" providerId="LiveId" clId="{A5A74676-E596-48AA-8EAD-9300F907D4D2}" dt="2020-09-22T22:50:57.716" v="212" actId="700"/>
          <ac:spMkLst>
            <pc:docMk/>
            <pc:sldMk cId="1669093290" sldId="353"/>
            <ac:spMk id="2" creationId="{9D9400CA-6853-464E-A2BD-1D19D952532F}"/>
          </ac:spMkLst>
        </pc:spChg>
        <pc:spChg chg="mod ord">
          <ac:chgData name="Chris Woodruff" userId="2dbf025665e4d94d" providerId="LiveId" clId="{A5A74676-E596-48AA-8EAD-9300F907D4D2}" dt="2020-09-22T22:51:07.276" v="215" actId="14100"/>
          <ac:spMkLst>
            <pc:docMk/>
            <pc:sldMk cId="1669093290" sldId="353"/>
            <ac:spMk id="3" creationId="{AF2566A0-9A71-4E25-A8F4-E44310C4C61B}"/>
          </ac:spMkLst>
        </pc:spChg>
      </pc:sldChg>
      <pc:sldChg chg="modSp del">
        <pc:chgData name="Chris Woodruff" userId="2dbf025665e4d94d" providerId="LiveId" clId="{A5A74676-E596-48AA-8EAD-9300F907D4D2}" dt="2020-09-22T22:52:32.708" v="231" actId="47"/>
        <pc:sldMkLst>
          <pc:docMk/>
          <pc:sldMk cId="203425861" sldId="354"/>
        </pc:sldMkLst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203425861" sldId="354"/>
            <ac:spMk id="4" creationId="{00000000-0000-0000-0000-000000000000}"/>
          </ac:spMkLst>
        </pc:spChg>
        <pc:spChg chg="mod">
          <ac:chgData name="Chris Woodruff" userId="2dbf025665e4d94d" providerId="LiveId" clId="{A5A74676-E596-48AA-8EAD-9300F907D4D2}" dt="2020-09-22T22:44:21.423" v="129"/>
          <ac:spMkLst>
            <pc:docMk/>
            <pc:sldMk cId="203425861" sldId="354"/>
            <ac:spMk id="5" creationId="{00000000-0000-0000-0000-000000000000}"/>
          </ac:spMkLst>
        </pc:spChg>
      </pc:sldChg>
      <pc:sldChg chg="addSp modSp mod modClrScheme chgLayout">
        <pc:chgData name="Chris Woodruff" userId="2dbf025665e4d94d" providerId="LiveId" clId="{A5A74676-E596-48AA-8EAD-9300F907D4D2}" dt="2020-09-22T22:51:44.926" v="224" actId="20577"/>
        <pc:sldMkLst>
          <pc:docMk/>
          <pc:sldMk cId="1589447807" sldId="355"/>
        </pc:sldMkLst>
        <pc:spChg chg="add mod ord">
          <ac:chgData name="Chris Woodruff" userId="2dbf025665e4d94d" providerId="LiveId" clId="{A5A74676-E596-48AA-8EAD-9300F907D4D2}" dt="2020-09-22T22:51:44.926" v="224" actId="20577"/>
          <ac:spMkLst>
            <pc:docMk/>
            <pc:sldMk cId="1589447807" sldId="355"/>
            <ac:spMk id="2" creationId="{8FA02C83-6515-4D82-B80D-78B98974E8B4}"/>
          </ac:spMkLst>
        </pc:spChg>
        <pc:spChg chg="mod ord">
          <ac:chgData name="Chris Woodruff" userId="2dbf025665e4d94d" providerId="LiveId" clId="{A5A74676-E596-48AA-8EAD-9300F907D4D2}" dt="2020-09-22T22:51:42.611" v="222" actId="21"/>
          <ac:spMkLst>
            <pc:docMk/>
            <pc:sldMk cId="1589447807" sldId="355"/>
            <ac:spMk id="4" creationId="{EEF78FDA-D428-4573-91F5-7C54C8A072D0}"/>
          </ac:spMkLst>
        </pc:spChg>
      </pc:sldChg>
      <pc:sldChg chg="modSp mod modClrScheme chgLayout">
        <pc:chgData name="Chris Woodruff" userId="2dbf025665e4d94d" providerId="LiveId" clId="{A5A74676-E596-48AA-8EAD-9300F907D4D2}" dt="2020-09-22T22:52:02.141" v="227" actId="14100"/>
        <pc:sldMkLst>
          <pc:docMk/>
          <pc:sldMk cId="3525278487" sldId="356"/>
        </pc:sldMkLst>
        <pc:spChg chg="mod ord">
          <ac:chgData name="Chris Woodruff" userId="2dbf025665e4d94d" providerId="LiveId" clId="{A5A74676-E596-48AA-8EAD-9300F907D4D2}" dt="2020-09-22T22:51:54.452" v="225" actId="700"/>
          <ac:spMkLst>
            <pc:docMk/>
            <pc:sldMk cId="3525278487" sldId="356"/>
            <ac:spMk id="3" creationId="{1ED23200-E075-4367-B7FC-47D3054F5C28}"/>
          </ac:spMkLst>
        </pc:spChg>
        <pc:spChg chg="mod ord">
          <ac:chgData name="Chris Woodruff" userId="2dbf025665e4d94d" providerId="LiveId" clId="{A5A74676-E596-48AA-8EAD-9300F907D4D2}" dt="2020-09-22T22:52:02.141" v="227" actId="14100"/>
          <ac:spMkLst>
            <pc:docMk/>
            <pc:sldMk cId="3525278487" sldId="356"/>
            <ac:spMk id="4" creationId="{9399C87C-7F47-4A66-9FB1-691448276CCF}"/>
          </ac:spMkLst>
        </pc:spChg>
      </pc:sldChg>
      <pc:sldChg chg="modSp mod modClrScheme chgLayout">
        <pc:chgData name="Chris Woodruff" userId="2dbf025665e4d94d" providerId="LiveId" clId="{A5A74676-E596-48AA-8EAD-9300F907D4D2}" dt="2020-09-22T22:52:14.965" v="230" actId="14100"/>
        <pc:sldMkLst>
          <pc:docMk/>
          <pc:sldMk cId="3805423866" sldId="357"/>
        </pc:sldMkLst>
        <pc:spChg chg="mod ord">
          <ac:chgData name="Chris Woodruff" userId="2dbf025665e4d94d" providerId="LiveId" clId="{A5A74676-E596-48AA-8EAD-9300F907D4D2}" dt="2020-09-22T22:52:08.011" v="228" actId="700"/>
          <ac:spMkLst>
            <pc:docMk/>
            <pc:sldMk cId="3805423866" sldId="357"/>
            <ac:spMk id="2" creationId="{9D9400CA-6853-464E-A2BD-1D19D952532F}"/>
          </ac:spMkLst>
        </pc:spChg>
        <pc:spChg chg="mod ord">
          <ac:chgData name="Chris Woodruff" userId="2dbf025665e4d94d" providerId="LiveId" clId="{A5A74676-E596-48AA-8EAD-9300F907D4D2}" dt="2020-09-22T22:52:14.965" v="230" actId="14100"/>
          <ac:spMkLst>
            <pc:docMk/>
            <pc:sldMk cId="3805423866" sldId="357"/>
            <ac:spMk id="3" creationId="{02E90B9D-BCBE-47BD-8DAD-EA30EA9D15F3}"/>
          </ac:spMkLst>
        </pc:spChg>
      </pc:sldChg>
      <pc:sldChg chg="modSp mod modClrScheme chgLayout">
        <pc:chgData name="Chris Woodruff" userId="2dbf025665e4d94d" providerId="LiveId" clId="{A5A74676-E596-48AA-8EAD-9300F907D4D2}" dt="2020-09-22T22:51:21.297" v="218" actId="14100"/>
        <pc:sldMkLst>
          <pc:docMk/>
          <pc:sldMk cId="517835796" sldId="358"/>
        </pc:sldMkLst>
        <pc:spChg chg="mod ord">
          <ac:chgData name="Chris Woodruff" userId="2dbf025665e4d94d" providerId="LiveId" clId="{A5A74676-E596-48AA-8EAD-9300F907D4D2}" dt="2020-09-22T22:51:21.297" v="218" actId="14100"/>
          <ac:spMkLst>
            <pc:docMk/>
            <pc:sldMk cId="517835796" sldId="358"/>
            <ac:spMk id="2" creationId="{D03FB26B-EE53-4281-BB3C-7F399A5000E5}"/>
          </ac:spMkLst>
        </pc:spChg>
        <pc:spChg chg="mod ord">
          <ac:chgData name="Chris Woodruff" userId="2dbf025665e4d94d" providerId="LiveId" clId="{A5A74676-E596-48AA-8EAD-9300F907D4D2}" dt="2020-09-22T22:51:13.160" v="216" actId="700"/>
          <ac:spMkLst>
            <pc:docMk/>
            <pc:sldMk cId="517835796" sldId="358"/>
            <ac:spMk id="3" creationId="{6B322932-EC9E-4575-AAE2-7B2346D28CBB}"/>
          </ac:spMkLst>
        </pc:spChg>
      </pc:sldChg>
      <pc:sldChg chg="modSp mod modClrScheme chgLayout">
        <pc:chgData name="Chris Woodruff" userId="2dbf025665e4d94d" providerId="LiveId" clId="{A5A74676-E596-48AA-8EAD-9300F907D4D2}" dt="2020-09-22T22:51:32.792" v="220" actId="14100"/>
        <pc:sldMkLst>
          <pc:docMk/>
          <pc:sldMk cId="4239239772" sldId="359"/>
        </pc:sldMkLst>
        <pc:spChg chg="mod ord">
          <ac:chgData name="Chris Woodruff" userId="2dbf025665e4d94d" providerId="LiveId" clId="{A5A74676-E596-48AA-8EAD-9300F907D4D2}" dt="2020-09-22T22:51:32.792" v="220" actId="14100"/>
          <ac:spMkLst>
            <pc:docMk/>
            <pc:sldMk cId="4239239772" sldId="359"/>
            <ac:spMk id="2" creationId="{112892DF-6046-4A7B-9B5B-6ADB2766FE10}"/>
          </ac:spMkLst>
        </pc:spChg>
        <pc:spChg chg="mod ord">
          <ac:chgData name="Chris Woodruff" userId="2dbf025665e4d94d" providerId="LiveId" clId="{A5A74676-E596-48AA-8EAD-9300F907D4D2}" dt="2020-09-22T22:49:54.958" v="203" actId="700"/>
          <ac:spMkLst>
            <pc:docMk/>
            <pc:sldMk cId="4239239772" sldId="359"/>
            <ac:spMk id="3" creationId="{B0E30908-DDBB-403C-AE82-15B334E33333}"/>
          </ac:spMkLst>
        </pc:spChg>
      </pc:sldChg>
      <pc:sldChg chg="addSp delSp modSp new mod modClrScheme chgLayout">
        <pc:chgData name="Chris Woodruff" userId="2dbf025665e4d94d" providerId="LiveId" clId="{A5A74676-E596-48AA-8EAD-9300F907D4D2}" dt="2020-09-22T22:45:31.969" v="143" actId="700"/>
        <pc:sldMkLst>
          <pc:docMk/>
          <pc:sldMk cId="4157142549" sldId="360"/>
        </pc:sldMkLst>
        <pc:spChg chg="del">
          <ac:chgData name="Chris Woodruff" userId="2dbf025665e4d94d" providerId="LiveId" clId="{A5A74676-E596-48AA-8EAD-9300F907D4D2}" dt="2020-09-21T22:04:01.858" v="11" actId="700"/>
          <ac:spMkLst>
            <pc:docMk/>
            <pc:sldMk cId="4157142549" sldId="360"/>
            <ac:spMk id="2" creationId="{3DD77FE6-40ED-4374-828B-F76C6A964DA2}"/>
          </ac:spMkLst>
        </pc:spChg>
        <pc:spChg chg="add mod ord">
          <ac:chgData name="Chris Woodruff" userId="2dbf025665e4d94d" providerId="LiveId" clId="{A5A74676-E596-48AA-8EAD-9300F907D4D2}" dt="2020-09-22T22:45:31.969" v="143" actId="700"/>
          <ac:spMkLst>
            <pc:docMk/>
            <pc:sldMk cId="4157142549" sldId="360"/>
            <ac:spMk id="3" creationId="{65EF4E12-E78A-4F9E-8925-9264D656B639}"/>
          </ac:spMkLst>
        </pc:spChg>
      </pc:sldChg>
      <pc:sldChg chg="modSp add mod modClrScheme chgLayout">
        <pc:chgData name="Chris Woodruff" userId="2dbf025665e4d94d" providerId="LiveId" clId="{A5A74676-E596-48AA-8EAD-9300F907D4D2}" dt="2020-09-22T22:48:30.521" v="186" actId="700"/>
        <pc:sldMkLst>
          <pc:docMk/>
          <pc:sldMk cId="1398392572" sldId="361"/>
        </pc:sldMkLst>
        <pc:spChg chg="mod ord">
          <ac:chgData name="Chris Woodruff" userId="2dbf025665e4d94d" providerId="LiveId" clId="{A5A74676-E596-48AA-8EAD-9300F907D4D2}" dt="2020-09-22T22:48:30.521" v="186" actId="700"/>
          <ac:spMkLst>
            <pc:docMk/>
            <pc:sldMk cId="1398392572" sldId="361"/>
            <ac:spMk id="3" creationId="{65EF4E12-E78A-4F9E-8925-9264D656B639}"/>
          </ac:spMkLst>
        </pc:spChg>
      </pc:sldChg>
      <pc:sldChg chg="modSp add mod modClrScheme chgLayout">
        <pc:chgData name="Chris Woodruff" userId="2dbf025665e4d94d" providerId="LiveId" clId="{A5A74676-E596-48AA-8EAD-9300F907D4D2}" dt="2020-09-22T22:48:54.177" v="191" actId="700"/>
        <pc:sldMkLst>
          <pc:docMk/>
          <pc:sldMk cId="1627302976" sldId="362"/>
        </pc:sldMkLst>
        <pc:spChg chg="mod ord">
          <ac:chgData name="Chris Woodruff" userId="2dbf025665e4d94d" providerId="LiveId" clId="{A5A74676-E596-48AA-8EAD-9300F907D4D2}" dt="2020-09-22T22:48:54.177" v="191" actId="700"/>
          <ac:spMkLst>
            <pc:docMk/>
            <pc:sldMk cId="1627302976" sldId="362"/>
            <ac:spMk id="3" creationId="{65EF4E12-E78A-4F9E-8925-9264D656B639}"/>
          </ac:spMkLst>
        </pc:spChg>
      </pc:sldChg>
      <pc:sldChg chg="addSp delSp modSp add mod modClrScheme chgLayout">
        <pc:chgData name="Chris Woodruff" userId="2dbf025665e4d94d" providerId="LiveId" clId="{A5A74676-E596-48AA-8EAD-9300F907D4D2}" dt="2020-09-22T22:46:18.752" v="148" actId="700"/>
        <pc:sldMkLst>
          <pc:docMk/>
          <pc:sldMk cId="2941171802" sldId="363"/>
        </pc:sldMkLst>
        <pc:spChg chg="add del mod ord">
          <ac:chgData name="Chris Woodruff" userId="2dbf025665e4d94d" providerId="LiveId" clId="{A5A74676-E596-48AA-8EAD-9300F907D4D2}" dt="2020-09-22T22:46:09.291" v="147" actId="700"/>
          <ac:spMkLst>
            <pc:docMk/>
            <pc:sldMk cId="2941171802" sldId="363"/>
            <ac:spMk id="2" creationId="{5970623E-5CEF-424D-AC8C-70CD296EFDC3}"/>
          </ac:spMkLst>
        </pc:spChg>
        <pc:spChg chg="mod ord">
          <ac:chgData name="Chris Woodruff" userId="2dbf025665e4d94d" providerId="LiveId" clId="{A5A74676-E596-48AA-8EAD-9300F907D4D2}" dt="2020-09-22T22:46:18.752" v="148" actId="700"/>
          <ac:spMkLst>
            <pc:docMk/>
            <pc:sldMk cId="2941171802" sldId="363"/>
            <ac:spMk id="3" creationId="{65EF4E12-E78A-4F9E-8925-9264D656B639}"/>
          </ac:spMkLst>
        </pc:spChg>
      </pc:sldChg>
      <pc:sldChg chg="addSp delSp modSp add mod modClrScheme chgLayout">
        <pc:chgData name="Chris Woodruff" userId="2dbf025665e4d94d" providerId="LiveId" clId="{A5A74676-E596-48AA-8EAD-9300F907D4D2}" dt="2020-09-22T22:46:18.752" v="148" actId="700"/>
        <pc:sldMkLst>
          <pc:docMk/>
          <pc:sldMk cId="3674498163" sldId="364"/>
        </pc:sldMkLst>
        <pc:spChg chg="add del mod ord">
          <ac:chgData name="Chris Woodruff" userId="2dbf025665e4d94d" providerId="LiveId" clId="{A5A74676-E596-48AA-8EAD-9300F907D4D2}" dt="2020-09-22T22:46:09.291" v="147" actId="700"/>
          <ac:spMkLst>
            <pc:docMk/>
            <pc:sldMk cId="3674498163" sldId="364"/>
            <ac:spMk id="2" creationId="{F3A6A96E-B146-4683-AA22-787989CD238E}"/>
          </ac:spMkLst>
        </pc:spChg>
        <pc:spChg chg="mod ord">
          <ac:chgData name="Chris Woodruff" userId="2dbf025665e4d94d" providerId="LiveId" clId="{A5A74676-E596-48AA-8EAD-9300F907D4D2}" dt="2020-09-22T22:46:18.752" v="148" actId="700"/>
          <ac:spMkLst>
            <pc:docMk/>
            <pc:sldMk cId="3674498163" sldId="364"/>
            <ac:spMk id="3" creationId="{65EF4E12-E78A-4F9E-8925-9264D656B639}"/>
          </ac:spMkLst>
        </pc:spChg>
      </pc:sldChg>
      <pc:sldChg chg="addSp delSp modSp add mod modClrScheme chgLayout">
        <pc:chgData name="Chris Woodruff" userId="2dbf025665e4d94d" providerId="LiveId" clId="{A5A74676-E596-48AA-8EAD-9300F907D4D2}" dt="2020-09-22T22:46:37.835" v="152" actId="20577"/>
        <pc:sldMkLst>
          <pc:docMk/>
          <pc:sldMk cId="1459664824" sldId="365"/>
        </pc:sldMkLst>
        <pc:spChg chg="add del mod ord">
          <ac:chgData name="Chris Woodruff" userId="2dbf025665e4d94d" providerId="LiveId" clId="{A5A74676-E596-48AA-8EAD-9300F907D4D2}" dt="2020-09-22T22:46:09.291" v="147" actId="700"/>
          <ac:spMkLst>
            <pc:docMk/>
            <pc:sldMk cId="1459664824" sldId="365"/>
            <ac:spMk id="2" creationId="{8E60486C-717C-4F72-A8BF-B54DD4FE0FBF}"/>
          </ac:spMkLst>
        </pc:spChg>
        <pc:spChg chg="add mod ord">
          <ac:chgData name="Chris Woodruff" userId="2dbf025665e4d94d" providerId="LiveId" clId="{A5A74676-E596-48AA-8EAD-9300F907D4D2}" dt="2020-09-22T22:46:37.835" v="152" actId="20577"/>
          <ac:spMkLst>
            <pc:docMk/>
            <pc:sldMk cId="1459664824" sldId="365"/>
            <ac:spMk id="3" creationId="{35BE37C6-7F0F-48BC-8C3A-87CDA2B13763}"/>
          </ac:spMkLst>
        </pc:spChg>
        <pc:spChg chg="mod ord">
          <ac:chgData name="Chris Woodruff" userId="2dbf025665e4d94d" providerId="LiveId" clId="{A5A74676-E596-48AA-8EAD-9300F907D4D2}" dt="2020-09-22T22:46:35.758" v="150" actId="21"/>
          <ac:spMkLst>
            <pc:docMk/>
            <pc:sldMk cId="1459664824" sldId="365"/>
            <ac:spMk id="9" creationId="{0995291A-BCFC-462C-BFF3-4306E13461B1}"/>
          </ac:spMkLst>
        </pc:spChg>
      </pc:sldChg>
      <pc:sldChg chg="addSp delSp modSp add mod modClrScheme chgLayout">
        <pc:chgData name="Chris Woodruff" userId="2dbf025665e4d94d" providerId="LiveId" clId="{A5A74676-E596-48AA-8EAD-9300F907D4D2}" dt="2020-09-22T22:46:49.994" v="157" actId="20577"/>
        <pc:sldMkLst>
          <pc:docMk/>
          <pc:sldMk cId="2655252061" sldId="366"/>
        </pc:sldMkLst>
        <pc:spChg chg="add del mod ord">
          <ac:chgData name="Chris Woodruff" userId="2dbf025665e4d94d" providerId="LiveId" clId="{A5A74676-E596-48AA-8EAD-9300F907D4D2}" dt="2020-09-22T22:46:09.291" v="147" actId="700"/>
          <ac:spMkLst>
            <pc:docMk/>
            <pc:sldMk cId="2655252061" sldId="366"/>
            <ac:spMk id="2" creationId="{F6661F1D-817D-4AA0-9040-167465B7B050}"/>
          </ac:spMkLst>
        </pc:spChg>
        <pc:spChg chg="add mod ord">
          <ac:chgData name="Chris Woodruff" userId="2dbf025665e4d94d" providerId="LiveId" clId="{A5A74676-E596-48AA-8EAD-9300F907D4D2}" dt="2020-09-22T22:46:49.994" v="157" actId="20577"/>
          <ac:spMkLst>
            <pc:docMk/>
            <pc:sldMk cId="2655252061" sldId="366"/>
            <ac:spMk id="3" creationId="{BB58F4EB-817C-45BF-A7AD-EE3AA59A9E6B}"/>
          </ac:spMkLst>
        </pc:spChg>
        <pc:spChg chg="mod ord">
          <ac:chgData name="Chris Woodruff" userId="2dbf025665e4d94d" providerId="LiveId" clId="{A5A74676-E596-48AA-8EAD-9300F907D4D2}" dt="2020-09-22T22:46:48.035" v="155" actId="21"/>
          <ac:spMkLst>
            <pc:docMk/>
            <pc:sldMk cId="2655252061" sldId="366"/>
            <ac:spMk id="9" creationId="{0995291A-BCFC-462C-BFF3-4306E13461B1}"/>
          </ac:spMkLst>
        </pc:spChg>
      </pc:sldChg>
      <pc:sldChg chg="addSp delSp modSp add mod modClrScheme chgLayout">
        <pc:chgData name="Chris Woodruff" userId="2dbf025665e4d94d" providerId="LiveId" clId="{A5A74676-E596-48AA-8EAD-9300F907D4D2}" dt="2020-09-22T22:46:18.752" v="148" actId="700"/>
        <pc:sldMkLst>
          <pc:docMk/>
          <pc:sldMk cId="3615014643" sldId="367"/>
        </pc:sldMkLst>
        <pc:spChg chg="add del mod ord">
          <ac:chgData name="Chris Woodruff" userId="2dbf025665e4d94d" providerId="LiveId" clId="{A5A74676-E596-48AA-8EAD-9300F907D4D2}" dt="2020-09-22T22:46:09.291" v="147" actId="700"/>
          <ac:spMkLst>
            <pc:docMk/>
            <pc:sldMk cId="3615014643" sldId="367"/>
            <ac:spMk id="2" creationId="{E38C3175-4ADE-48C2-90C5-83F96A4C5910}"/>
          </ac:spMkLst>
        </pc:spChg>
        <pc:spChg chg="mod ord">
          <ac:chgData name="Chris Woodruff" userId="2dbf025665e4d94d" providerId="LiveId" clId="{A5A74676-E596-48AA-8EAD-9300F907D4D2}" dt="2020-09-22T22:46:18.752" v="148" actId="700"/>
          <ac:spMkLst>
            <pc:docMk/>
            <pc:sldMk cId="3615014643" sldId="367"/>
            <ac:spMk id="3" creationId="{65EF4E12-E78A-4F9E-8925-9264D656B639}"/>
          </ac:spMkLst>
        </pc:spChg>
      </pc:sldChg>
      <pc:sldChg chg="modSp add mod modClrScheme chgLayout">
        <pc:chgData name="Chris Woodruff" userId="2dbf025665e4d94d" providerId="LiveId" clId="{A5A74676-E596-48AA-8EAD-9300F907D4D2}" dt="2020-09-22T22:48:22.169" v="185" actId="700"/>
        <pc:sldMkLst>
          <pc:docMk/>
          <pc:sldMk cId="2054638450" sldId="368"/>
        </pc:sldMkLst>
        <pc:spChg chg="mod ord">
          <ac:chgData name="Chris Woodruff" userId="2dbf025665e4d94d" providerId="LiveId" clId="{A5A74676-E596-48AA-8EAD-9300F907D4D2}" dt="2020-09-22T22:48:22.169" v="185" actId="700"/>
          <ac:spMkLst>
            <pc:docMk/>
            <pc:sldMk cId="2054638450" sldId="368"/>
            <ac:spMk id="3" creationId="{65EF4E12-E78A-4F9E-8925-9264D656B639}"/>
          </ac:spMkLst>
        </pc:spChg>
      </pc:sldChg>
      <pc:sldMasterChg chg="delSldLayout">
        <pc:chgData name="Chris Woodruff" userId="2dbf025665e4d94d" providerId="LiveId" clId="{A5A74676-E596-48AA-8EAD-9300F907D4D2}" dt="2020-09-22T22:52:32.708" v="231" actId="47"/>
        <pc:sldMasterMkLst>
          <pc:docMk/>
          <pc:sldMasterMk cId="1603639761" sldId="2147483708"/>
        </pc:sldMasterMkLst>
        <pc:sldLayoutChg chg="del">
          <pc:chgData name="Chris Woodruff" userId="2dbf025665e4d94d" providerId="LiveId" clId="{A5A74676-E596-48AA-8EAD-9300F907D4D2}" dt="2020-09-22T22:52:32.708" v="231" actId="47"/>
          <pc:sldLayoutMkLst>
            <pc:docMk/>
            <pc:sldMasterMk cId="1603639761" sldId="2147483708"/>
            <pc:sldLayoutMk cId="2708791861" sldId="2147483756"/>
          </pc:sldLayoutMkLst>
        </pc:sldLayoutChg>
      </pc:sldMasterChg>
      <pc:sldMasterChg chg="delSldLayout">
        <pc:chgData name="Chris Woodruff" userId="2dbf025665e4d94d" providerId="LiveId" clId="{A5A74676-E596-48AA-8EAD-9300F907D4D2}" dt="2020-09-22T00:33:40.950" v="107" actId="47"/>
        <pc:sldMasterMkLst>
          <pc:docMk/>
          <pc:sldMasterMk cId="2546609379" sldId="2147483760"/>
        </pc:sldMasterMkLst>
        <pc:sldLayoutChg chg="del">
          <pc:chgData name="Chris Woodruff" userId="2dbf025665e4d94d" providerId="LiveId" clId="{A5A74676-E596-48AA-8EAD-9300F907D4D2}" dt="2020-09-22T00:33:40.950" v="107" actId="47"/>
          <pc:sldLayoutMkLst>
            <pc:docMk/>
            <pc:sldMasterMk cId="2546609379" sldId="2147483760"/>
            <pc:sldLayoutMk cId="1469038347" sldId="21474837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56219-E84E-4D24-9852-DB0F76E72D5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2C6B-BCF3-4304-8A16-C01E6211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52C6B-BCF3-4304-8A16-C01E6211F4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2C6B-BCF3-4304-8A16-C01E6211F4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now specify filters in the model that are applied automatically to all entities of a type in all queries executed on the DbContext. E.g. given this code in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OnModelCreating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2C6B-BCF3-4304-8A16-C01E6211F4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6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ASP.NET Core applications can now obtain a performance boost by configuring the service registration of their DbContext types to use a pool of pre-created instances, avoiding the cost of creating new instance for every request: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2C6B-BCF3-4304-8A16-C01E6211F4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7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t="8529" r="200" b="12505"/>
          <a:stretch/>
        </p:blipFill>
        <p:spPr>
          <a:xfrm>
            <a:off x="-12875" y="1418897"/>
            <a:ext cx="12212496" cy="544698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48795" y="3085576"/>
            <a:ext cx="8157883" cy="1452826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b="0" i="0" kern="1200" baseline="0" dirty="0">
                <a:solidFill>
                  <a:schemeClr val="bg2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Set title in 48pt, Segoe UI</a:t>
            </a:r>
            <a:br>
              <a:rPr lang="en-US" dirty="0"/>
            </a:br>
            <a:r>
              <a:rPr lang="en-US" dirty="0"/>
              <a:t>light, max 2 lines</a:t>
            </a:r>
            <a:endParaRPr lang="en-C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8956" y="4861090"/>
            <a:ext cx="8158162" cy="720725"/>
          </a:xfrm>
        </p:spPr>
        <p:txBody>
          <a:bodyPr>
            <a:normAutofit/>
          </a:bodyPr>
          <a:lstStyle>
            <a:lvl1pPr marL="0" indent="0">
              <a:buNone/>
              <a:defRPr sz="2000" b="1" i="0" baseline="0">
                <a:solidFill>
                  <a:schemeClr val="bg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[SPEAKER], [SPEAKER TITLE]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77E9A-E47F-4CA4-920B-D9AF214F1E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6" y="258152"/>
            <a:ext cx="838057" cy="8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37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0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140" y="3055620"/>
            <a:ext cx="301717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0" i="0" kern="1200">
                <a:solidFill>
                  <a:schemeClr val="bg2"/>
                </a:solidFill>
                <a:latin typeface="+mj-lt"/>
                <a:ea typeface="Gotham Book" charset="0"/>
                <a:cs typeface="Gotham Book" charset="0"/>
              </a:rPr>
              <a:t>Questions</a:t>
            </a:r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Gotham Book" charset="0"/>
                <a:cs typeface="Gotham Book" charset="0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25226-CFDC-4556-83E3-3173C80C8A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42" y="1664735"/>
            <a:ext cx="3528529" cy="35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140" y="3055620"/>
            <a:ext cx="301717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0" i="0" kern="1200" dirty="0">
                <a:solidFill>
                  <a:schemeClr val="tx1"/>
                </a:solidFill>
                <a:latin typeface="+mj-lt"/>
                <a:ea typeface="Gotham Book" charset="0"/>
                <a:cs typeface="Gotham Book" charset="0"/>
              </a:rPr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EE1FA-C85E-471D-88A9-F3C87912C6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42" y="1664735"/>
            <a:ext cx="3528529" cy="35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3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t="8529" r="200" b="12505"/>
          <a:stretch/>
        </p:blipFill>
        <p:spPr>
          <a:xfrm>
            <a:off x="-12875" y="1418897"/>
            <a:ext cx="12212496" cy="54469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2715" y="3400946"/>
            <a:ext cx="352853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0" i="0" kern="1200" baseline="0" dirty="0">
                <a:solidFill>
                  <a:schemeClr val="bg2"/>
                </a:solidFill>
                <a:latin typeface="+mj-lt"/>
                <a:ea typeface="Gotham Book" charset="0"/>
                <a:cs typeface="Gotham Book" charset="0"/>
              </a:rPr>
              <a:t>Thank you </a:t>
            </a:r>
            <a:br>
              <a:rPr lang="en-US" sz="4800" b="0" i="0" kern="1200" baseline="0" dirty="0">
                <a:solidFill>
                  <a:schemeClr val="bg2"/>
                </a:solidFill>
                <a:latin typeface="+mj-lt"/>
                <a:ea typeface="Gotham Book" charset="0"/>
                <a:cs typeface="Gotham Book" charset="0"/>
              </a:rPr>
            </a:br>
            <a:r>
              <a:rPr lang="en-US" sz="4800" b="0" i="0" kern="1200" baseline="0" dirty="0">
                <a:solidFill>
                  <a:schemeClr val="bg2"/>
                </a:solidFill>
                <a:latin typeface="+mj-lt"/>
                <a:ea typeface="Gotham Book" charset="0"/>
                <a:cs typeface="Gotham Book" charset="0"/>
              </a:rPr>
              <a:t>for attending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5B87C-E52E-4020-BEE1-8332E15128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6" y="258152"/>
            <a:ext cx="838057" cy="8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4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68108" y="3274739"/>
            <a:ext cx="6028267" cy="1289540"/>
          </a:xfrm>
        </p:spPr>
        <p:txBody>
          <a:bodyPr anchor="b"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0" name="Parallelogram 53">
            <a:extLst>
              <a:ext uri="{FF2B5EF4-FFF2-40B4-BE49-F238E27FC236}">
                <a16:creationId xmlns:a16="http://schemas.microsoft.com/office/drawing/2014/main" id="{2B523158-7B1D-E741-A193-F3B69E14ABC8}"/>
              </a:ext>
            </a:extLst>
          </p:cNvPr>
          <p:cNvSpPr/>
          <p:nvPr/>
        </p:nvSpPr>
        <p:spPr>
          <a:xfrm rot="10800000" flipH="1">
            <a:off x="7753225" y="-22883"/>
            <a:ext cx="4470444" cy="6919268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3839600 w 4228795"/>
              <a:gd name="connsiteY3" fmla="*/ 6219779 h 6618452"/>
              <a:gd name="connsiteX4" fmla="*/ 0 w 4228795"/>
              <a:gd name="connsiteY4" fmla="*/ 6618452 h 6618452"/>
              <a:gd name="connsiteX0" fmla="*/ 0 w 4090350"/>
              <a:gd name="connsiteY0" fmla="*/ 6618452 h 6618452"/>
              <a:gd name="connsiteX1" fmla="*/ 3531945 w 4090350"/>
              <a:gd name="connsiteY1" fmla="*/ 0 h 6618452"/>
              <a:gd name="connsiteX2" fmla="*/ 4090350 w 4090350"/>
              <a:gd name="connsiteY2" fmla="*/ 211136 h 6618452"/>
              <a:gd name="connsiteX3" fmla="*/ 3839600 w 4090350"/>
              <a:gd name="connsiteY3" fmla="*/ 6219779 h 6618452"/>
              <a:gd name="connsiteX4" fmla="*/ 0 w 4090350"/>
              <a:gd name="connsiteY4" fmla="*/ 6618452 h 6618452"/>
              <a:gd name="connsiteX0" fmla="*/ 0 w 4090350"/>
              <a:gd name="connsiteY0" fmla="*/ 6572304 h 6572304"/>
              <a:gd name="connsiteX1" fmla="*/ 3504256 w 4090350"/>
              <a:gd name="connsiteY1" fmla="*/ 0 h 6572304"/>
              <a:gd name="connsiteX2" fmla="*/ 4090350 w 4090350"/>
              <a:gd name="connsiteY2" fmla="*/ 164988 h 6572304"/>
              <a:gd name="connsiteX3" fmla="*/ 3839600 w 4090350"/>
              <a:gd name="connsiteY3" fmla="*/ 6173631 h 6572304"/>
              <a:gd name="connsiteX4" fmla="*/ 0 w 4090350"/>
              <a:gd name="connsiteY4" fmla="*/ 6572304 h 6572304"/>
              <a:gd name="connsiteX0" fmla="*/ 0 w 4256485"/>
              <a:gd name="connsiteY0" fmla="*/ 6591910 h 6591910"/>
              <a:gd name="connsiteX1" fmla="*/ 3504256 w 4256485"/>
              <a:gd name="connsiteY1" fmla="*/ 19606 h 6591910"/>
              <a:gd name="connsiteX2" fmla="*/ 4256485 w 4256485"/>
              <a:gd name="connsiteY2" fmla="*/ 0 h 6591910"/>
              <a:gd name="connsiteX3" fmla="*/ 3839600 w 4256485"/>
              <a:gd name="connsiteY3" fmla="*/ 6193237 h 6591910"/>
              <a:gd name="connsiteX4" fmla="*/ 0 w 4256485"/>
              <a:gd name="connsiteY4" fmla="*/ 6591910 h 6591910"/>
              <a:gd name="connsiteX0" fmla="*/ 0 w 4256485"/>
              <a:gd name="connsiteY0" fmla="*/ 6599994 h 6599994"/>
              <a:gd name="connsiteX1" fmla="*/ 3504257 w 4256485"/>
              <a:gd name="connsiteY1" fmla="*/ 0 h 6599994"/>
              <a:gd name="connsiteX2" fmla="*/ 4256485 w 4256485"/>
              <a:gd name="connsiteY2" fmla="*/ 8084 h 6599994"/>
              <a:gd name="connsiteX3" fmla="*/ 3839600 w 4256485"/>
              <a:gd name="connsiteY3" fmla="*/ 6201321 h 6599994"/>
              <a:gd name="connsiteX4" fmla="*/ 0 w 4256485"/>
              <a:gd name="connsiteY4" fmla="*/ 6599994 h 6599994"/>
              <a:gd name="connsiteX0" fmla="*/ 0 w 4264165"/>
              <a:gd name="connsiteY0" fmla="*/ 6599994 h 6599994"/>
              <a:gd name="connsiteX1" fmla="*/ 3504257 w 4264165"/>
              <a:gd name="connsiteY1" fmla="*/ 0 h 6599994"/>
              <a:gd name="connsiteX2" fmla="*/ 4256485 w 4264165"/>
              <a:gd name="connsiteY2" fmla="*/ 8084 h 6599994"/>
              <a:gd name="connsiteX3" fmla="*/ 4264165 w 4264165"/>
              <a:gd name="connsiteY3" fmla="*/ 6598198 h 6599994"/>
              <a:gd name="connsiteX4" fmla="*/ 0 w 4264165"/>
              <a:gd name="connsiteY4" fmla="*/ 6599994 h 659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4165" h="6599994">
                <a:moveTo>
                  <a:pt x="0" y="6599994"/>
                </a:moveTo>
                <a:lnTo>
                  <a:pt x="3504257" y="0"/>
                </a:lnTo>
                <a:lnTo>
                  <a:pt x="4256485" y="8084"/>
                </a:lnTo>
                <a:lnTo>
                  <a:pt x="4264165" y="6598198"/>
                </a:lnTo>
                <a:lnTo>
                  <a:pt x="0" y="65999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Parallelogram 53">
            <a:extLst>
              <a:ext uri="{FF2B5EF4-FFF2-40B4-BE49-F238E27FC236}">
                <a16:creationId xmlns:a16="http://schemas.microsoft.com/office/drawing/2014/main" id="{298A8641-8FCD-C44A-BC19-6E4340894021}"/>
              </a:ext>
            </a:extLst>
          </p:cNvPr>
          <p:cNvSpPr/>
          <p:nvPr/>
        </p:nvSpPr>
        <p:spPr>
          <a:xfrm rot="10800000" flipH="1" flipV="1">
            <a:off x="6167583" y="-44986"/>
            <a:ext cx="6082592" cy="6966263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065" h="4974018">
                <a:moveTo>
                  <a:pt x="0" y="4966583"/>
                </a:moveTo>
                <a:lnTo>
                  <a:pt x="2647627" y="883"/>
                </a:lnTo>
                <a:lnTo>
                  <a:pt x="4343065" y="0"/>
                </a:lnTo>
                <a:cubicBezTo>
                  <a:pt x="4342890" y="1658006"/>
                  <a:pt x="4342714" y="3316012"/>
                  <a:pt x="4342539" y="4974018"/>
                </a:cubicBezTo>
                <a:lnTo>
                  <a:pt x="0" y="4966583"/>
                </a:lnTo>
                <a:close/>
              </a:path>
            </a:pathLst>
          </a:cu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6440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1720C6-9EC5-5B49-BD0B-1B3A05E33222}"/>
              </a:ext>
            </a:extLst>
          </p:cNvPr>
          <p:cNvGrpSpPr/>
          <p:nvPr userDrawn="1"/>
        </p:nvGrpSpPr>
        <p:grpSpPr>
          <a:xfrm>
            <a:off x="-263802" y="5341257"/>
            <a:ext cx="1474115" cy="1497392"/>
            <a:chOff x="-304882" y="3583735"/>
            <a:chExt cx="1397665" cy="1419734"/>
          </a:xfrm>
        </p:grpSpPr>
        <p:sp>
          <p:nvSpPr>
            <p:cNvPr id="10" name="Parallelogram 3">
              <a:extLst>
                <a:ext uri="{FF2B5EF4-FFF2-40B4-BE49-F238E27FC236}">
                  <a16:creationId xmlns:a16="http://schemas.microsoft.com/office/drawing/2014/main" id="{1F4DF1DE-806D-CE4D-A08F-B90FEC93E896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Parallelogram 3">
              <a:extLst>
                <a:ext uri="{FF2B5EF4-FFF2-40B4-BE49-F238E27FC236}">
                  <a16:creationId xmlns:a16="http://schemas.microsoft.com/office/drawing/2014/main" id="{BBB81A52-1DCC-8641-8DC8-9BF37FB7CE8E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Parallelogram 3">
              <a:extLst>
                <a:ext uri="{FF2B5EF4-FFF2-40B4-BE49-F238E27FC236}">
                  <a16:creationId xmlns:a16="http://schemas.microsoft.com/office/drawing/2014/main" id="{62ACCD8A-764D-7247-B2AF-F4D83EA3A4E3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29371" y="2586608"/>
            <a:ext cx="10989733" cy="2619183"/>
          </a:xfrm>
        </p:spPr>
        <p:txBody>
          <a:bodyPr>
            <a:noAutofit/>
          </a:bodyPr>
          <a:lstStyle>
            <a:lvl1pPr marL="309026" marR="0" indent="-309026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4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29371" y="1212332"/>
            <a:ext cx="10989733" cy="572792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667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5151930" y="-188164"/>
            <a:ext cx="1888141" cy="12255623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F789D-0EB1-3543-B743-434CD290F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25578" y="6308876"/>
            <a:ext cx="934193" cy="3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2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20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63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3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218113" y="4894297"/>
            <a:ext cx="5697537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FF0000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5218113" y="5285019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78903" y="1014184"/>
            <a:ext cx="5737253" cy="664889"/>
          </a:xfrm>
        </p:spPr>
        <p:txBody>
          <a:bodyPr/>
          <a:lstStyle/>
          <a:p>
            <a:r>
              <a:rPr lang="en-US" dirty="0"/>
              <a:t>[Speaker Slide]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218113" y="2360138"/>
            <a:ext cx="5697537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FF0000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218113" y="2750860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218113" y="3626376"/>
            <a:ext cx="5697537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FF0000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3"/>
          </p:nvPr>
        </p:nvSpPr>
        <p:spPr>
          <a:xfrm>
            <a:off x="5218113" y="4017098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6"/>
          </p:nvPr>
        </p:nvSpPr>
        <p:spPr>
          <a:xfrm>
            <a:off x="723900" y="963613"/>
            <a:ext cx="2671763" cy="2671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2" y="4065588"/>
            <a:ext cx="2954335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1236662" y="4760173"/>
            <a:ext cx="2954331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4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1236662" y="5432470"/>
            <a:ext cx="2954327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93823DE-E0CE-4B25-AF06-B6A04BAC32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4016901"/>
            <a:ext cx="457143" cy="45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D5722-C603-460E-A88A-0566F1B298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5380904"/>
            <a:ext cx="457143" cy="4571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EB3C57-A955-42B7-8722-EE65B35D6C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4708607"/>
            <a:ext cx="45714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13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44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43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18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43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86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4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770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0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0858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5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663929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44175" y="2366949"/>
            <a:ext cx="6623108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800" b="0" i="0" kern="1200" dirty="0" smtClean="0">
                <a:solidFill>
                  <a:schemeClr val="accent1"/>
                </a:solidFill>
                <a:latin typeface="+mj-lt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Heading one</a:t>
            </a:r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44175" y="2773855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44175" y="3488407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Heading Two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3"/>
          </p:nvPr>
        </p:nvSpPr>
        <p:spPr>
          <a:xfrm>
            <a:off x="544175" y="3895313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44175" y="4626788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b="1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Heading Three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544175" y="5033694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5" r="31625"/>
          <a:stretch/>
        </p:blipFill>
        <p:spPr>
          <a:xfrm>
            <a:off x="8321040" y="0"/>
            <a:ext cx="3870960" cy="68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69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22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8264" y="4629790"/>
            <a:ext cx="602795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68108" y="5597237"/>
            <a:ext cx="6028267" cy="573617"/>
          </a:xfrm>
        </p:spPr>
        <p:txBody>
          <a:bodyPr/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867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68108" y="3274739"/>
            <a:ext cx="6028267" cy="1289540"/>
          </a:xfrm>
        </p:spPr>
        <p:txBody>
          <a:bodyPr anchor="b"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</p:spTree>
    <p:extLst>
      <p:ext uri="{BB962C8B-B14F-4D97-AF65-F5344CB8AC3E}">
        <p14:creationId xmlns:p14="http://schemas.microsoft.com/office/powerpoint/2010/main" val="33159649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525" y="3307383"/>
            <a:ext cx="4331368" cy="627904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64755" y="3926054"/>
            <a:ext cx="4330700" cy="540913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67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59341" y="1514756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664525" y="859692"/>
            <a:ext cx="1924051" cy="1924049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59341" y="1873835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59341" y="3008431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759341" y="3367510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59341" y="4480060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59341" y="4839139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176051" y="4645545"/>
            <a:ext cx="1159933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>
                <a:solidFill>
                  <a:schemeClr val="accent1"/>
                </a:solidFill>
              </a:rPr>
              <a:t>/</a:t>
            </a:r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1179337" y="5158384"/>
            <a:ext cx="1380211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>
                <a:solidFill>
                  <a:schemeClr val="accent1"/>
                </a:solidFill>
              </a:rPr>
              <a:t>@</a:t>
            </a:r>
            <a:r>
              <a:rPr lang="en-US" sz="1467" dirty="0" err="1">
                <a:solidFill>
                  <a:schemeClr val="accent1"/>
                </a:solidFill>
              </a:rPr>
              <a:t>yourhandle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1174780" y="5658001"/>
            <a:ext cx="1159933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47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29371" y="2586608"/>
            <a:ext cx="10989733" cy="2619183"/>
          </a:xfrm>
        </p:spPr>
        <p:txBody>
          <a:bodyPr>
            <a:noAutofit/>
          </a:bodyPr>
          <a:lstStyle>
            <a:lvl1pPr marL="309026" marR="0" indent="-309026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4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29371" y="1212332"/>
            <a:ext cx="10989733" cy="572792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667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657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68108" y="3274739"/>
            <a:ext cx="6028267" cy="1289540"/>
          </a:xfrm>
        </p:spPr>
        <p:txBody>
          <a:bodyPr anchor="b"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0" name="Parallelogram 53">
            <a:extLst>
              <a:ext uri="{FF2B5EF4-FFF2-40B4-BE49-F238E27FC236}">
                <a16:creationId xmlns:a16="http://schemas.microsoft.com/office/drawing/2014/main" id="{2B523158-7B1D-E741-A193-F3B69E14ABC8}"/>
              </a:ext>
            </a:extLst>
          </p:cNvPr>
          <p:cNvSpPr/>
          <p:nvPr/>
        </p:nvSpPr>
        <p:spPr>
          <a:xfrm rot="10800000" flipH="1">
            <a:off x="7753225" y="-22883"/>
            <a:ext cx="4470444" cy="6919268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3839600 w 4228795"/>
              <a:gd name="connsiteY3" fmla="*/ 6219779 h 6618452"/>
              <a:gd name="connsiteX4" fmla="*/ 0 w 4228795"/>
              <a:gd name="connsiteY4" fmla="*/ 6618452 h 6618452"/>
              <a:gd name="connsiteX0" fmla="*/ 0 w 4090350"/>
              <a:gd name="connsiteY0" fmla="*/ 6618452 h 6618452"/>
              <a:gd name="connsiteX1" fmla="*/ 3531945 w 4090350"/>
              <a:gd name="connsiteY1" fmla="*/ 0 h 6618452"/>
              <a:gd name="connsiteX2" fmla="*/ 4090350 w 4090350"/>
              <a:gd name="connsiteY2" fmla="*/ 211136 h 6618452"/>
              <a:gd name="connsiteX3" fmla="*/ 3839600 w 4090350"/>
              <a:gd name="connsiteY3" fmla="*/ 6219779 h 6618452"/>
              <a:gd name="connsiteX4" fmla="*/ 0 w 4090350"/>
              <a:gd name="connsiteY4" fmla="*/ 6618452 h 6618452"/>
              <a:gd name="connsiteX0" fmla="*/ 0 w 4090350"/>
              <a:gd name="connsiteY0" fmla="*/ 6572304 h 6572304"/>
              <a:gd name="connsiteX1" fmla="*/ 3504256 w 4090350"/>
              <a:gd name="connsiteY1" fmla="*/ 0 h 6572304"/>
              <a:gd name="connsiteX2" fmla="*/ 4090350 w 4090350"/>
              <a:gd name="connsiteY2" fmla="*/ 164988 h 6572304"/>
              <a:gd name="connsiteX3" fmla="*/ 3839600 w 4090350"/>
              <a:gd name="connsiteY3" fmla="*/ 6173631 h 6572304"/>
              <a:gd name="connsiteX4" fmla="*/ 0 w 4090350"/>
              <a:gd name="connsiteY4" fmla="*/ 6572304 h 6572304"/>
              <a:gd name="connsiteX0" fmla="*/ 0 w 4256485"/>
              <a:gd name="connsiteY0" fmla="*/ 6591910 h 6591910"/>
              <a:gd name="connsiteX1" fmla="*/ 3504256 w 4256485"/>
              <a:gd name="connsiteY1" fmla="*/ 19606 h 6591910"/>
              <a:gd name="connsiteX2" fmla="*/ 4256485 w 4256485"/>
              <a:gd name="connsiteY2" fmla="*/ 0 h 6591910"/>
              <a:gd name="connsiteX3" fmla="*/ 3839600 w 4256485"/>
              <a:gd name="connsiteY3" fmla="*/ 6193237 h 6591910"/>
              <a:gd name="connsiteX4" fmla="*/ 0 w 4256485"/>
              <a:gd name="connsiteY4" fmla="*/ 6591910 h 6591910"/>
              <a:gd name="connsiteX0" fmla="*/ 0 w 4256485"/>
              <a:gd name="connsiteY0" fmla="*/ 6599994 h 6599994"/>
              <a:gd name="connsiteX1" fmla="*/ 3504257 w 4256485"/>
              <a:gd name="connsiteY1" fmla="*/ 0 h 6599994"/>
              <a:gd name="connsiteX2" fmla="*/ 4256485 w 4256485"/>
              <a:gd name="connsiteY2" fmla="*/ 8084 h 6599994"/>
              <a:gd name="connsiteX3" fmla="*/ 3839600 w 4256485"/>
              <a:gd name="connsiteY3" fmla="*/ 6201321 h 6599994"/>
              <a:gd name="connsiteX4" fmla="*/ 0 w 4256485"/>
              <a:gd name="connsiteY4" fmla="*/ 6599994 h 6599994"/>
              <a:gd name="connsiteX0" fmla="*/ 0 w 4264165"/>
              <a:gd name="connsiteY0" fmla="*/ 6599994 h 6599994"/>
              <a:gd name="connsiteX1" fmla="*/ 3504257 w 4264165"/>
              <a:gd name="connsiteY1" fmla="*/ 0 h 6599994"/>
              <a:gd name="connsiteX2" fmla="*/ 4256485 w 4264165"/>
              <a:gd name="connsiteY2" fmla="*/ 8084 h 6599994"/>
              <a:gd name="connsiteX3" fmla="*/ 4264165 w 4264165"/>
              <a:gd name="connsiteY3" fmla="*/ 6598198 h 6599994"/>
              <a:gd name="connsiteX4" fmla="*/ 0 w 4264165"/>
              <a:gd name="connsiteY4" fmla="*/ 6599994 h 659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4165" h="6599994">
                <a:moveTo>
                  <a:pt x="0" y="6599994"/>
                </a:moveTo>
                <a:lnTo>
                  <a:pt x="3504257" y="0"/>
                </a:lnTo>
                <a:lnTo>
                  <a:pt x="4256485" y="8084"/>
                </a:lnTo>
                <a:lnTo>
                  <a:pt x="4264165" y="6598198"/>
                </a:lnTo>
                <a:lnTo>
                  <a:pt x="0" y="65999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Parallelogram 53">
            <a:extLst>
              <a:ext uri="{FF2B5EF4-FFF2-40B4-BE49-F238E27FC236}">
                <a16:creationId xmlns:a16="http://schemas.microsoft.com/office/drawing/2014/main" id="{298A8641-8FCD-C44A-BC19-6E4340894021}"/>
              </a:ext>
            </a:extLst>
          </p:cNvPr>
          <p:cNvSpPr/>
          <p:nvPr/>
        </p:nvSpPr>
        <p:spPr>
          <a:xfrm rot="10800000" flipH="1" flipV="1">
            <a:off x="6167583" y="-44986"/>
            <a:ext cx="6082592" cy="6966263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065" h="4974018">
                <a:moveTo>
                  <a:pt x="0" y="4966583"/>
                </a:moveTo>
                <a:lnTo>
                  <a:pt x="2647627" y="883"/>
                </a:lnTo>
                <a:lnTo>
                  <a:pt x="4343065" y="0"/>
                </a:lnTo>
                <a:cubicBezTo>
                  <a:pt x="4342890" y="1658006"/>
                  <a:pt x="4342714" y="3316012"/>
                  <a:pt x="4342539" y="4974018"/>
                </a:cubicBezTo>
                <a:lnTo>
                  <a:pt x="0" y="4966583"/>
                </a:lnTo>
                <a:close/>
              </a:path>
            </a:pathLst>
          </a:cu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84427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371" y="1774839"/>
            <a:ext cx="10972800" cy="4380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667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24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393690" indent="0">
              <a:buClr>
                <a:schemeClr val="accent3"/>
              </a:buClr>
              <a:buFontTx/>
              <a:buNone/>
              <a:defRPr sz="2133">
                <a:solidFill>
                  <a:schemeClr val="tx1"/>
                </a:solidFill>
                <a:latin typeface="Consolas"/>
                <a:cs typeface="Consolas"/>
              </a:defRPr>
            </a:lvl3pPr>
            <a:lvl4pPr marL="772565" indent="0">
              <a:buClr>
                <a:schemeClr val="accent3"/>
              </a:buClr>
              <a:buFontTx/>
              <a:buNone/>
              <a:defRPr sz="2133">
                <a:solidFill>
                  <a:schemeClr val="tx1"/>
                </a:solidFill>
                <a:latin typeface="Consolas"/>
                <a:cs typeface="Consolas"/>
              </a:defRPr>
            </a:lvl4pPr>
            <a:lvl5pPr marL="1128156" indent="0">
              <a:buClr>
                <a:schemeClr val="accent3"/>
              </a:buClr>
              <a:buFontTx/>
              <a:buNone/>
              <a:defRPr sz="2133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967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218113" y="4894297"/>
            <a:ext cx="5697537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FF0000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5218113" y="5285019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78903" y="1014184"/>
            <a:ext cx="5737253" cy="664889"/>
          </a:xfrm>
        </p:spPr>
        <p:txBody>
          <a:bodyPr/>
          <a:lstStyle/>
          <a:p>
            <a:r>
              <a:rPr lang="en-US" dirty="0"/>
              <a:t>[Speaker Slide]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218113" y="2360138"/>
            <a:ext cx="5697537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FF0000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218113" y="2750860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218113" y="3626376"/>
            <a:ext cx="5697537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FF0000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3"/>
          </p:nvPr>
        </p:nvSpPr>
        <p:spPr>
          <a:xfrm>
            <a:off x="5218113" y="4017098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6"/>
          </p:nvPr>
        </p:nvSpPr>
        <p:spPr>
          <a:xfrm>
            <a:off x="723900" y="963613"/>
            <a:ext cx="2671763" cy="2671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41">
            <a:extLst>
              <a:ext uri="{FF2B5EF4-FFF2-40B4-BE49-F238E27FC236}">
                <a16:creationId xmlns:a16="http://schemas.microsoft.com/office/drawing/2014/main" id="{C2BE1532-77C9-430B-A3E3-30C5EC0302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36662" y="4065588"/>
            <a:ext cx="2954335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14E6872B-AD91-4ABC-82BB-F8715C8397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6662" y="4760173"/>
            <a:ext cx="2954331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4EB0DCEC-B92B-4994-A995-7C93599405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6662" y="5432470"/>
            <a:ext cx="2954327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9CFA198-CA29-42A3-9DE5-BDB4333513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4016901"/>
            <a:ext cx="457143" cy="4571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78358C-3524-435B-8A3B-B23CA10C9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5380904"/>
            <a:ext cx="457143" cy="4571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5043C6D-38E7-4FF5-9778-5A28CD0008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4708607"/>
            <a:ext cx="45714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0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8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57712" y="2867775"/>
            <a:ext cx="4620524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6572988" y="2867775"/>
            <a:ext cx="4620524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57711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6572988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28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-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3575" y="3364672"/>
            <a:ext cx="2921138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584488" y="3364672"/>
            <a:ext cx="2930180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8521148" y="3364672"/>
            <a:ext cx="2915479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57711" y="2870757"/>
            <a:ext cx="2927533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4584212" y="2870757"/>
            <a:ext cx="2936594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8520726" y="2870757"/>
            <a:ext cx="2921860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9289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45426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4777256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554535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845426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777256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554535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64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092" y="2638004"/>
            <a:ext cx="6141308" cy="1581992"/>
          </a:xfrm>
        </p:spPr>
        <p:txBody>
          <a:bodyPr anchor="ctr">
            <a:normAutofit/>
          </a:bodyPr>
          <a:lstStyle>
            <a:lvl1pPr>
              <a:defRPr sz="4800" b="0" i="0">
                <a:solidFill>
                  <a:schemeClr val="bg2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FC712-5580-4B83-9912-5BE70B1B65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42" y="1628846"/>
            <a:ext cx="3600307" cy="36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-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26852" y="2638004"/>
            <a:ext cx="6141308" cy="1581992"/>
          </a:xfrm>
        </p:spPr>
        <p:txBody>
          <a:bodyPr anchor="ctr">
            <a:normAutofit/>
          </a:bodyPr>
          <a:lstStyle>
            <a:lvl1pPr>
              <a:defRPr sz="4800" b="0" i="0">
                <a:solidFill>
                  <a:schemeClr val="tx1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4EF1E-4291-4765-B274-E8B18C1ED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92" y="1739971"/>
            <a:ext cx="3378057" cy="33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5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7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Title of Slide in 36pt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27990" y="1409303"/>
            <a:ext cx="11191043" cy="434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363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58" r:id="rId14"/>
    <p:sldLayoutId id="21474837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+mn-lt"/>
          <a:ea typeface="Gotham Light" charset="0"/>
          <a:cs typeface="Gotham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Gotham Light" charset="0"/>
          <a:cs typeface="Gotham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Gotham Light" charset="0"/>
          <a:cs typeface="Gotham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Gotham Light" charset="0"/>
          <a:cs typeface="Gotham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Gotham Light" charset="0"/>
          <a:cs typeface="Gotham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0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2" r:id="rId21"/>
    <p:sldLayoutId id="2147483783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ega/EFCoreDemos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119FDC-E551-497C-B30D-586A06892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Entity Framework Core 3.1?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Woodruff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E12-E78A-4F9E-8925-9264D656B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449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58F4EB-817C-45BF-A7AD-EE3AA59A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 of Database Operations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95291A-BCFC-462C-BFF3-4306E1346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5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E12-E78A-4F9E-8925-9264D656B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501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00042A-3C84-4A59-8BCA-785CEF46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Engineering of Database Views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06E9-48FB-4F18-8EF1-51E38AF7F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Keyless Entity Types</a:t>
            </a:r>
          </a:p>
        </p:txBody>
      </p:sp>
    </p:spTree>
    <p:extLst>
      <p:ext uri="{BB962C8B-B14F-4D97-AF65-F5344CB8AC3E}">
        <p14:creationId xmlns:p14="http://schemas.microsoft.com/office/powerpoint/2010/main" val="222003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23200-E075-4367-B7FC-47D3054F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Keyless Entity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17D4B6-43B3-4356-9DC2-C8C7F06A9220}"/>
              </a:ext>
            </a:extLst>
          </p:cNvPr>
          <p:cNvSpPr/>
          <p:nvPr/>
        </p:nvSpPr>
        <p:spPr>
          <a:xfrm>
            <a:off x="527990" y="1556157"/>
            <a:ext cx="86160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Some of the usage scenarios for query types are:</a:t>
            </a:r>
          </a:p>
          <a:p>
            <a:endParaRPr lang="en-US" sz="2800" dirty="0"/>
          </a:p>
          <a:p>
            <a:r>
              <a:rPr lang="en-US" sz="2800" dirty="0"/>
              <a:t>Mapping to views without primary keys</a:t>
            </a:r>
          </a:p>
          <a:p>
            <a:r>
              <a:rPr lang="en-US" sz="2800" dirty="0"/>
              <a:t>Mapping to tables without primary keys</a:t>
            </a:r>
          </a:p>
          <a:p>
            <a:r>
              <a:rPr lang="en-US" sz="2800" dirty="0"/>
              <a:t>Mapping to queries defined in the model</a:t>
            </a:r>
          </a:p>
          <a:p>
            <a:r>
              <a:rPr lang="en-US" sz="2800" dirty="0"/>
              <a:t>Serving as the return type for </a:t>
            </a:r>
            <a:r>
              <a:rPr lang="en-US" sz="2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FromSql</a:t>
            </a:r>
            <a:r>
              <a:rPr lang="en-US" sz="2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sz="2800" dirty="0"/>
              <a:t>ueries</a:t>
            </a:r>
          </a:p>
        </p:txBody>
      </p:sp>
    </p:spTree>
    <p:extLst>
      <p:ext uri="{BB962C8B-B14F-4D97-AF65-F5344CB8AC3E}">
        <p14:creationId xmlns:p14="http://schemas.microsoft.com/office/powerpoint/2010/main" val="275170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00CA-6853-464E-A2BD-1D19D952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Keyless Entity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D0FF5-29B8-4C8D-8191-A18A10BA015A}"/>
              </a:ext>
            </a:extLst>
          </p:cNvPr>
          <p:cNvSpPr/>
          <p:nvPr/>
        </p:nvSpPr>
        <p:spPr>
          <a:xfrm>
            <a:off x="527990" y="1871117"/>
            <a:ext cx="112271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DbQuery</a:t>
            </a:r>
            <a:r>
              <a:rPr lang="en-US" sz="2400" dirty="0"/>
              <a:t>&lt;</a:t>
            </a:r>
            <a:r>
              <a:rPr lang="en-US" sz="2400" dirty="0" err="1"/>
              <a:t>BlogPostsCount</a:t>
            </a:r>
            <a:r>
              <a:rPr lang="en-US" sz="2400" dirty="0"/>
              <a:t>&gt; </a:t>
            </a:r>
            <a:r>
              <a:rPr lang="en-US" sz="2400" dirty="0" err="1"/>
              <a:t>BlogPostCounts</a:t>
            </a:r>
            <a:r>
              <a:rPr lang="en-US" sz="2400" dirty="0"/>
              <a:t> { get; set; }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 err="1"/>
              <a:t>modelBuilder.Query</a:t>
            </a:r>
            <a:r>
              <a:rPr lang="en-US" sz="2400" dirty="0"/>
              <a:t>&lt;</a:t>
            </a:r>
            <a:r>
              <a:rPr lang="en-US" sz="2400" dirty="0" err="1"/>
              <a:t>BlogPostsCount</a:t>
            </a:r>
            <a:r>
              <a:rPr lang="en-US" sz="2400" dirty="0"/>
              <a:t>&gt;().</a:t>
            </a:r>
            <a:r>
              <a:rPr lang="en-US" sz="2400" dirty="0" err="1"/>
              <a:t>ToView</a:t>
            </a:r>
            <a:r>
              <a:rPr lang="en-US" sz="2400" dirty="0"/>
              <a:t>("</a:t>
            </a:r>
            <a:r>
              <a:rPr lang="en-US" sz="2400" dirty="0" err="1"/>
              <a:t>View_BlogPostCounts</a:t>
            </a:r>
            <a:r>
              <a:rPr lang="en-US" sz="2400" dirty="0"/>
              <a:t>")</a:t>
            </a:r>
          </a:p>
          <a:p>
            <a:r>
              <a:rPr lang="en-US" sz="2400" dirty="0"/>
              <a:t>                .Property(v =&gt; </a:t>
            </a:r>
            <a:r>
              <a:rPr lang="en-US" sz="2400" dirty="0" err="1"/>
              <a:t>v.BlogName</a:t>
            </a:r>
            <a:r>
              <a:rPr lang="en-US" sz="2400" dirty="0"/>
              <a:t>).</a:t>
            </a:r>
            <a:r>
              <a:rPr lang="en-US" sz="2400" dirty="0" err="1"/>
              <a:t>HasColumnName</a:t>
            </a:r>
            <a:r>
              <a:rPr lang="en-US" sz="2400" dirty="0"/>
              <a:t>("Name");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public class </a:t>
            </a:r>
            <a:r>
              <a:rPr lang="en-US" sz="2400" dirty="0" err="1"/>
              <a:t>BlogPostsCount</a:t>
            </a:r>
            <a:endParaRPr lang="en-US" sz="2400" dirty="0"/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public string </a:t>
            </a:r>
            <a:r>
              <a:rPr lang="en-US" sz="2400" dirty="0" err="1"/>
              <a:t>BlogName</a:t>
            </a:r>
            <a:r>
              <a:rPr lang="en-US" sz="2400" dirty="0"/>
              <a:t> { get; set; }</a:t>
            </a:r>
          </a:p>
          <a:p>
            <a:r>
              <a:rPr lang="en-US" sz="2400" dirty="0"/>
              <a:t>        public int </a:t>
            </a:r>
            <a:r>
              <a:rPr lang="en-US" sz="2400" dirty="0" err="1"/>
              <a:t>PostCount</a:t>
            </a:r>
            <a:r>
              <a:rPr lang="en-US" sz="2400" dirty="0"/>
              <a:t> { get; set; }</a:t>
            </a:r>
          </a:p>
          <a:p>
            <a:r>
              <a:rPr 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8407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E301-B76E-4D19-A28C-A4BC1B9D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interpolation in raw SQL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3F14-EEB9-482E-9834-5AC16CE31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FC70E7-4AC9-4961-8484-10F24FB6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interpolation in raw SQL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75C11-D032-4F30-930A-C55C2A6C3FA9}"/>
              </a:ext>
            </a:extLst>
          </p:cNvPr>
          <p:cNvSpPr/>
          <p:nvPr/>
        </p:nvSpPr>
        <p:spPr>
          <a:xfrm>
            <a:off x="527990" y="1354435"/>
            <a:ext cx="6641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Monaco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city = </a:t>
            </a:r>
            <a:r>
              <a:rPr lang="en-US" sz="2800" dirty="0">
                <a:solidFill>
                  <a:srgbClr val="A31515"/>
                </a:solidFill>
                <a:latin typeface="Monaco"/>
              </a:rPr>
              <a:t>"Redmond"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800" dirty="0">
              <a:solidFill>
                <a:srgbClr val="000000"/>
              </a:solidFill>
              <a:latin typeface="Monaco"/>
            </a:endParaRPr>
          </a:p>
          <a:p>
            <a:r>
              <a:rPr lang="en-US" sz="2800" dirty="0">
                <a:solidFill>
                  <a:srgbClr val="0000FF"/>
                </a:solidFill>
                <a:latin typeface="Monaco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2800" dirty="0" err="1">
                <a:solidFill>
                  <a:srgbClr val="0000FF"/>
                </a:solidFill>
                <a:latin typeface="Monaco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context = </a:t>
            </a:r>
            <a:r>
              <a:rPr lang="en-US" sz="2800" dirty="0" err="1">
                <a:solidFill>
                  <a:srgbClr val="000000"/>
                </a:solidFill>
                <a:latin typeface="Monaco"/>
              </a:rPr>
              <a:t>CreateContext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())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Monaco"/>
              </a:rPr>
              <a:t>context.Customers.FromSql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Monaco"/>
              </a:rPr>
              <a:t>$@“</a:t>
            </a:r>
          </a:p>
          <a:p>
            <a:r>
              <a:rPr lang="en-US" sz="2800" dirty="0">
                <a:solidFill>
                  <a:srgbClr val="A31515"/>
                </a:solidFill>
                <a:latin typeface="Monaco"/>
              </a:rPr>
              <a:t>		SELECT *</a:t>
            </a:r>
          </a:p>
          <a:p>
            <a:r>
              <a:rPr lang="en-US" sz="2800" dirty="0">
                <a:solidFill>
                  <a:srgbClr val="A31515"/>
                </a:solidFill>
                <a:latin typeface="Monaco"/>
              </a:rPr>
              <a:t>		FROM Customers</a:t>
            </a:r>
          </a:p>
          <a:p>
            <a:r>
              <a:rPr lang="en-US" sz="2800" dirty="0">
                <a:solidFill>
                  <a:srgbClr val="A31515"/>
                </a:solidFill>
                <a:latin typeface="Monaco"/>
              </a:rPr>
              <a:t>		WHERE City = </a:t>
            </a:r>
            <a:r>
              <a:rPr lang="en-US" sz="2800" dirty="0">
                <a:solidFill>
                  <a:srgbClr val="A31515"/>
                </a:solidFill>
                <a:latin typeface="inherit"/>
              </a:rPr>
              <a:t>{city}</a:t>
            </a:r>
            <a:r>
              <a:rPr lang="en-US" sz="2800" dirty="0">
                <a:solidFill>
                  <a:srgbClr val="A31515"/>
                </a:solidFill>
                <a:latin typeface="Monaco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}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659A7-1423-4407-92F0-1BEAE587D352}"/>
              </a:ext>
            </a:extLst>
          </p:cNvPr>
          <p:cNvSpPr/>
          <p:nvPr/>
        </p:nvSpPr>
        <p:spPr>
          <a:xfrm>
            <a:off x="7881713" y="2736502"/>
            <a:ext cx="29450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Monaco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*</a:t>
            </a:r>
          </a:p>
          <a:p>
            <a:r>
              <a:rPr lang="en-US" sz="2800" dirty="0">
                <a:solidFill>
                  <a:srgbClr val="0000FF"/>
                </a:solidFill>
                <a:latin typeface="Monaco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Customers</a:t>
            </a:r>
          </a:p>
          <a:p>
            <a:r>
              <a:rPr lang="en-US" sz="2800" dirty="0">
                <a:solidFill>
                  <a:srgbClr val="0000FF"/>
                </a:solidFill>
                <a:latin typeface="Monaco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City = @p0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9B755-FA01-4DBE-9EE2-C0307B7C3B57}"/>
              </a:ext>
            </a:extLst>
          </p:cNvPr>
          <p:cNvSpPr/>
          <p:nvPr/>
        </p:nvSpPr>
        <p:spPr>
          <a:xfrm>
            <a:off x="7881713" y="4717702"/>
            <a:ext cx="38316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Monaco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*</a:t>
            </a:r>
          </a:p>
          <a:p>
            <a:r>
              <a:rPr lang="en-US" sz="2800" dirty="0">
                <a:solidFill>
                  <a:srgbClr val="0000FF"/>
                </a:solidFill>
                <a:latin typeface="Monaco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Customers</a:t>
            </a:r>
          </a:p>
          <a:p>
            <a:r>
              <a:rPr lang="en-US" sz="2800" dirty="0">
                <a:solidFill>
                  <a:srgbClr val="0000FF"/>
                </a:solidFill>
                <a:latin typeface="Monaco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City = ‘Redmond’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E17C1-9D15-458F-B171-37FC7C27F23A}"/>
              </a:ext>
            </a:extLst>
          </p:cNvPr>
          <p:cNvSpPr txBox="1"/>
          <p:nvPr/>
        </p:nvSpPr>
        <p:spPr>
          <a:xfrm>
            <a:off x="9264650" y="6287643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EF Core 2.0</a:t>
            </a:r>
          </a:p>
        </p:txBody>
      </p:sp>
    </p:spTree>
    <p:extLst>
      <p:ext uri="{BB962C8B-B14F-4D97-AF65-F5344CB8AC3E}">
        <p14:creationId xmlns:p14="http://schemas.microsoft.com/office/powerpoint/2010/main" val="24098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E12-E78A-4F9E-8925-9264D656B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5463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A844-64CC-4E2B-9684-96A6F6C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Query Filters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95291A-BCFC-462C-BFF3-4306E1346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5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Chris Woodruff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664754" y="3926054"/>
            <a:ext cx="7912176" cy="540913"/>
          </a:xfrm>
        </p:spPr>
        <p:txBody>
          <a:bodyPr>
            <a:normAutofit/>
          </a:bodyPr>
          <a:lstStyle/>
          <a:p>
            <a:r>
              <a:rPr lang="en-US" dirty="0"/>
              <a:t>Team Leader, Developer Advocate @ JetBrains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1"/>
          </p:nvPr>
        </p:nvSpPr>
        <p:spPr>
          <a:xfrm>
            <a:off x="1176051" y="4645545"/>
            <a:ext cx="2868048" cy="348907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chris.woodruff</a:t>
            </a:r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865B708-A5F1-4208-BC9E-14E4FBDBE44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91" name="Group 90"/>
          <p:cNvGrpSpPr/>
          <p:nvPr/>
        </p:nvGrpSpPr>
        <p:grpSpPr>
          <a:xfrm>
            <a:off x="806218" y="5181804"/>
            <a:ext cx="306133" cy="306133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01086" y="4688319"/>
            <a:ext cx="306133" cy="306133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sz="240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sz="240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</p:grpSp>
      <p:sp>
        <p:nvSpPr>
          <p:cNvPr id="16" name="Text Placeholder 156">
            <a:extLst>
              <a:ext uri="{FF2B5EF4-FFF2-40B4-BE49-F238E27FC236}">
                <a16:creationId xmlns:a16="http://schemas.microsoft.com/office/drawing/2014/main" id="{CF851BEC-C058-46E3-8733-3CB3711BCCD0}"/>
              </a:ext>
            </a:extLst>
          </p:cNvPr>
          <p:cNvSpPr txBox="1">
            <a:spLocks/>
          </p:cNvSpPr>
          <p:nvPr/>
        </p:nvSpPr>
        <p:spPr>
          <a:xfrm>
            <a:off x="1176051" y="5160416"/>
            <a:ext cx="2868048" cy="34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@cwoodruff</a:t>
            </a:r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654E-C022-498B-A017-4CD84551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Query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28A931-05C1-42F0-BBF4-50FD2A290C98}"/>
              </a:ext>
            </a:extLst>
          </p:cNvPr>
          <p:cNvSpPr/>
          <p:nvPr/>
        </p:nvSpPr>
        <p:spPr>
          <a:xfrm>
            <a:off x="527990" y="1961634"/>
            <a:ext cx="111001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&lt;Post&gt;().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HasQueryFilter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(p =&gt; !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p.IsDeleted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);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5E86A-100E-4A65-9E77-07C0B005E597}"/>
              </a:ext>
            </a:extLst>
          </p:cNvPr>
          <p:cNvSpPr/>
          <p:nvPr/>
        </p:nvSpPr>
        <p:spPr>
          <a:xfrm>
            <a:off x="527990" y="3105834"/>
            <a:ext cx="88763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Monaco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 blog = 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context.Blogs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 .Include(b =&gt; 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b.Posts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) 	.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FirstOrDefault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(b =&gt; 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b.Id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 == id);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4C7F6-6B62-4836-82FE-B2A850665505}"/>
              </a:ext>
            </a:extLst>
          </p:cNvPr>
          <p:cNvSpPr txBox="1"/>
          <p:nvPr/>
        </p:nvSpPr>
        <p:spPr>
          <a:xfrm>
            <a:off x="9264650" y="6287643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EF Core 2.0</a:t>
            </a:r>
          </a:p>
        </p:txBody>
      </p:sp>
    </p:spTree>
    <p:extLst>
      <p:ext uri="{BB962C8B-B14F-4D97-AF65-F5344CB8AC3E}">
        <p14:creationId xmlns:p14="http://schemas.microsoft.com/office/powerpoint/2010/main" val="113213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E12-E78A-4F9E-8925-9264D656B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839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FABE-7B77-4EFD-885B-9947D201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Pooling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95291A-BCFC-462C-BFF3-4306E1346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1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0260A-F6AF-41BF-83B6-92935CED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Pooling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D3632-3F3A-414E-B7D0-9F8CCBC7FC19}"/>
              </a:ext>
            </a:extLst>
          </p:cNvPr>
          <p:cNvSpPr/>
          <p:nvPr/>
        </p:nvSpPr>
        <p:spPr bwMode="auto">
          <a:xfrm>
            <a:off x="310310" y="1189494"/>
            <a:ext cx="2865924" cy="545169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DI Container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82B96-3DB1-43BA-9337-EC6A20ABA3FD}"/>
              </a:ext>
            </a:extLst>
          </p:cNvPr>
          <p:cNvSpPr txBox="1"/>
          <p:nvPr/>
        </p:nvSpPr>
        <p:spPr>
          <a:xfrm>
            <a:off x="5357238" y="1189494"/>
            <a:ext cx="6739733" cy="5277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243805" tIns="195044" rIns="243805" bIns="195044" rtlCol="0">
            <a:spAutoFit/>
          </a:bodyPr>
          <a:lstStyle/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66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_context = context;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b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context.Blogs.ToList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03FD2-5D7C-4F76-B9EA-5E3EC63DCADA}"/>
              </a:ext>
            </a:extLst>
          </p:cNvPr>
          <p:cNvSpPr txBox="1"/>
          <p:nvPr/>
        </p:nvSpPr>
        <p:spPr>
          <a:xfrm>
            <a:off x="2996030" y="1399721"/>
            <a:ext cx="2407014" cy="615478"/>
          </a:xfrm>
          <a:prstGeom prst="rect">
            <a:avLst/>
          </a:prstGeom>
          <a:noFill/>
        </p:spPr>
        <p:txBody>
          <a:bodyPr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6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Request: /blogs/index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DBBCC-B047-4678-B02F-448D1F236FAB}"/>
              </a:ext>
            </a:extLst>
          </p:cNvPr>
          <p:cNvSpPr/>
          <p:nvPr/>
        </p:nvSpPr>
        <p:spPr bwMode="auto">
          <a:xfrm>
            <a:off x="4512311" y="1872499"/>
            <a:ext cx="626799" cy="117119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Blogs</a:t>
            </a:r>
          </a:p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Controller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9A564D-2941-45DB-87CA-8CFE1E0AF9F7}"/>
              </a:ext>
            </a:extLst>
          </p:cNvPr>
          <p:cNvCxnSpPr/>
          <p:nvPr/>
        </p:nvCxnSpPr>
        <p:spPr>
          <a:xfrm flipV="1">
            <a:off x="4152664" y="2015187"/>
            <a:ext cx="359649" cy="50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344286-6D7E-40C5-A108-44AEAC35ACAD}"/>
              </a:ext>
            </a:extLst>
          </p:cNvPr>
          <p:cNvGrpSpPr/>
          <p:nvPr/>
        </p:nvGrpSpPr>
        <p:grpSpPr>
          <a:xfrm>
            <a:off x="1948968" y="1814244"/>
            <a:ext cx="3245461" cy="1336238"/>
            <a:chOff x="1461284" y="1360511"/>
            <a:chExt cx="2434441" cy="10023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DC2646-98B2-44D1-8172-5556579A7529}"/>
                </a:ext>
              </a:extLst>
            </p:cNvPr>
            <p:cNvSpPr txBox="1"/>
            <p:nvPr/>
          </p:nvSpPr>
          <p:spPr>
            <a:xfrm>
              <a:off x="1461284" y="1460516"/>
              <a:ext cx="563162" cy="769219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E5D45F-11DA-4547-A679-DD98ADE80928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B4E28-FD83-46B6-B2C8-00778EC4CBD9}"/>
              </a:ext>
            </a:extLst>
          </p:cNvPr>
          <p:cNvSpPr/>
          <p:nvPr/>
        </p:nvSpPr>
        <p:spPr bwMode="auto">
          <a:xfrm>
            <a:off x="2660805" y="1872498"/>
            <a:ext cx="149315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0E3B19-0AC6-44F1-A921-349E8C851342}"/>
              </a:ext>
            </a:extLst>
          </p:cNvPr>
          <p:cNvGrpSpPr/>
          <p:nvPr/>
        </p:nvGrpSpPr>
        <p:grpSpPr>
          <a:xfrm>
            <a:off x="1935800" y="3086320"/>
            <a:ext cx="3454077" cy="1750760"/>
            <a:chOff x="1451407" y="2314704"/>
            <a:chExt cx="2590925" cy="13132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D82D1E-834D-46FD-8659-99E5478AC0DC}"/>
                </a:ext>
              </a:extLst>
            </p:cNvPr>
            <p:cNvSpPr txBox="1"/>
            <p:nvPr/>
          </p:nvSpPr>
          <p:spPr>
            <a:xfrm>
              <a:off x="1451407" y="2725644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0128D8-0E93-43FB-AF24-94D92CF2263A}"/>
                </a:ext>
              </a:extLst>
            </p:cNvPr>
            <p:cNvSpPr/>
            <p:nvPr/>
          </p:nvSpPr>
          <p:spPr bwMode="auto">
            <a:xfrm>
              <a:off x="3374188" y="2669337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D10C78-FEF2-4CA3-89F2-EBF536AD1279}"/>
                </a:ext>
              </a:extLst>
            </p:cNvPr>
            <p:cNvCxnSpPr/>
            <p:nvPr/>
          </p:nvCxnSpPr>
          <p:spPr>
            <a:xfrm flipV="1">
              <a:off x="3104413" y="2776369"/>
              <a:ext cx="269775" cy="3802"/>
            </a:xfrm>
            <a:prstGeom prst="straightConnector1">
              <a:avLst/>
            </a:prstGeom>
            <a:ln w="38100">
              <a:solidFill>
                <a:srgbClr val="1D1B0E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E10017-4649-43CD-B727-AB5C9D5167CD}"/>
                </a:ext>
              </a:extLst>
            </p:cNvPr>
            <p:cNvSpPr/>
            <p:nvPr/>
          </p:nvSpPr>
          <p:spPr bwMode="auto">
            <a:xfrm>
              <a:off x="1597266" y="2625640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300953-63AB-40B8-8FD2-DC009B455CCE}"/>
                </a:ext>
              </a:extLst>
            </p:cNvPr>
            <p:cNvSpPr/>
            <p:nvPr/>
          </p:nvSpPr>
          <p:spPr bwMode="auto">
            <a:xfrm>
              <a:off x="1995237" y="2669337"/>
              <a:ext cx="1110149" cy="239232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 err="1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BlogContext</a:t>
              </a: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1D0208-BB13-462D-8DBD-A10A636C4472}"/>
                </a:ext>
              </a:extLst>
            </p:cNvPr>
            <p:cNvSpPr txBox="1"/>
            <p:nvPr/>
          </p:nvSpPr>
          <p:spPr>
            <a:xfrm>
              <a:off x="2236815" y="2314704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2D3319-B6A6-4E60-AD83-9438451514F8}"/>
              </a:ext>
            </a:extLst>
          </p:cNvPr>
          <p:cNvGrpSpPr/>
          <p:nvPr/>
        </p:nvGrpSpPr>
        <p:grpSpPr>
          <a:xfrm>
            <a:off x="1909890" y="4772919"/>
            <a:ext cx="3454077" cy="1750760"/>
            <a:chOff x="1461284" y="1049575"/>
            <a:chExt cx="2590925" cy="131325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34989F-F7B1-4C9F-A474-F32F2D9DE1AD}"/>
                </a:ext>
              </a:extLst>
            </p:cNvPr>
            <p:cNvSpPr txBox="1"/>
            <p:nvPr/>
          </p:nvSpPr>
          <p:spPr>
            <a:xfrm>
              <a:off x="1461284" y="1460515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98F548-F869-4E70-83FC-EA7C46930B45}"/>
                </a:ext>
              </a:extLst>
            </p:cNvPr>
            <p:cNvSpPr/>
            <p:nvPr/>
          </p:nvSpPr>
          <p:spPr bwMode="auto">
            <a:xfrm>
              <a:off x="3384065" y="1404208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BF0806-402A-4929-B086-27995B55E83E}"/>
                </a:ext>
              </a:extLst>
            </p:cNvPr>
            <p:cNvCxnSpPr/>
            <p:nvPr/>
          </p:nvCxnSpPr>
          <p:spPr>
            <a:xfrm flipV="1">
              <a:off x="3114290" y="1511240"/>
              <a:ext cx="269775" cy="3802"/>
            </a:xfrm>
            <a:prstGeom prst="straightConnector1">
              <a:avLst/>
            </a:prstGeom>
            <a:ln w="38100">
              <a:solidFill>
                <a:srgbClr val="1D1B0E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BCD7A6-F5CE-4AF8-BAE3-8FEB6EBE4154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FD4338-60A9-416B-8016-D793DCCF9E37}"/>
                </a:ext>
              </a:extLst>
            </p:cNvPr>
            <p:cNvSpPr/>
            <p:nvPr/>
          </p:nvSpPr>
          <p:spPr bwMode="auto">
            <a:xfrm>
              <a:off x="2024549" y="1404208"/>
              <a:ext cx="1090713" cy="239232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 err="1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BlogContext</a:t>
              </a: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C47939-A5C7-426D-8080-CC0E3C32D95E}"/>
                </a:ext>
              </a:extLst>
            </p:cNvPr>
            <p:cNvSpPr txBox="1"/>
            <p:nvPr/>
          </p:nvSpPr>
          <p:spPr>
            <a:xfrm>
              <a:off x="2246692" y="1049575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8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D683-7CBE-4392-A781-6F9EBC75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Pooling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A7C73-0D15-46E6-A6EB-A44E3B15AAD6}"/>
              </a:ext>
            </a:extLst>
          </p:cNvPr>
          <p:cNvSpPr/>
          <p:nvPr/>
        </p:nvSpPr>
        <p:spPr bwMode="auto">
          <a:xfrm>
            <a:off x="310310" y="1189494"/>
            <a:ext cx="2865924" cy="545169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DI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B0D6D-9E4A-4D3C-8F6A-9B55803D21C1}"/>
              </a:ext>
            </a:extLst>
          </p:cNvPr>
          <p:cNvSpPr txBox="1"/>
          <p:nvPr/>
        </p:nvSpPr>
        <p:spPr>
          <a:xfrm>
            <a:off x="5357238" y="1189494"/>
            <a:ext cx="6739733" cy="5277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243805" tIns="195044" rIns="243805" bIns="195044" rtlCol="0">
            <a:spAutoFit/>
          </a:bodyPr>
          <a:lstStyle/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66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_context = context;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b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context.Blogs.ToList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073A5-DCB6-448B-A999-A87D092726BA}"/>
              </a:ext>
            </a:extLst>
          </p:cNvPr>
          <p:cNvSpPr txBox="1"/>
          <p:nvPr/>
        </p:nvSpPr>
        <p:spPr>
          <a:xfrm>
            <a:off x="2996030" y="1399721"/>
            <a:ext cx="2407014" cy="615478"/>
          </a:xfrm>
          <a:prstGeom prst="rect">
            <a:avLst/>
          </a:prstGeom>
          <a:noFill/>
        </p:spPr>
        <p:txBody>
          <a:bodyPr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6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Request: /blogs/index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AAFD2-D8F6-4E8C-9054-EAD04BF6A9E1}"/>
              </a:ext>
            </a:extLst>
          </p:cNvPr>
          <p:cNvSpPr/>
          <p:nvPr/>
        </p:nvSpPr>
        <p:spPr bwMode="auto">
          <a:xfrm>
            <a:off x="4512311" y="1872499"/>
            <a:ext cx="626799" cy="117119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Blogs</a:t>
            </a:r>
          </a:p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A65E0B-850C-4A7C-9235-D58562AED9C3}"/>
              </a:ext>
            </a:extLst>
          </p:cNvPr>
          <p:cNvCxnSpPr/>
          <p:nvPr/>
        </p:nvCxnSpPr>
        <p:spPr>
          <a:xfrm flipV="1">
            <a:off x="4152664" y="2015187"/>
            <a:ext cx="359649" cy="50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66BC9A8-B6EB-410C-8F2C-C672AFDD8C52}"/>
              </a:ext>
            </a:extLst>
          </p:cNvPr>
          <p:cNvGrpSpPr/>
          <p:nvPr/>
        </p:nvGrpSpPr>
        <p:grpSpPr>
          <a:xfrm>
            <a:off x="1948968" y="1814244"/>
            <a:ext cx="3245461" cy="1336238"/>
            <a:chOff x="1461284" y="1360511"/>
            <a:chExt cx="2434441" cy="10023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81C3DF-EB6C-4624-B804-CAA9A1CB4358}"/>
                </a:ext>
              </a:extLst>
            </p:cNvPr>
            <p:cNvSpPr txBox="1"/>
            <p:nvPr/>
          </p:nvSpPr>
          <p:spPr>
            <a:xfrm>
              <a:off x="1461284" y="1460516"/>
              <a:ext cx="563162" cy="769219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7D379-6193-495C-B745-45330B9578A4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986B63-D0AA-4FAC-9FCA-93FFCCDC219F}"/>
              </a:ext>
            </a:extLst>
          </p:cNvPr>
          <p:cNvCxnSpPr/>
          <p:nvPr/>
        </p:nvCxnSpPr>
        <p:spPr>
          <a:xfrm flipV="1">
            <a:off x="4113586" y="5388386"/>
            <a:ext cx="359649" cy="5068"/>
          </a:xfrm>
          <a:prstGeom prst="straightConnector1">
            <a:avLst/>
          </a:prstGeom>
          <a:ln w="38100">
            <a:solidFill>
              <a:srgbClr val="1D1B0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13A4FB-738E-46BF-A069-D574300B95A4}"/>
              </a:ext>
            </a:extLst>
          </p:cNvPr>
          <p:cNvGrpSpPr/>
          <p:nvPr/>
        </p:nvGrpSpPr>
        <p:grpSpPr>
          <a:xfrm>
            <a:off x="1935800" y="3086320"/>
            <a:ext cx="3454077" cy="1750760"/>
            <a:chOff x="1451407" y="2314704"/>
            <a:chExt cx="2590925" cy="13132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3FF9F1-34FD-41FC-8422-106DB337E441}"/>
                </a:ext>
              </a:extLst>
            </p:cNvPr>
            <p:cNvSpPr txBox="1"/>
            <p:nvPr/>
          </p:nvSpPr>
          <p:spPr>
            <a:xfrm>
              <a:off x="1451407" y="2725644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A2898F-E707-4FDA-93E5-18C4EC5DA9E9}"/>
                </a:ext>
              </a:extLst>
            </p:cNvPr>
            <p:cNvSpPr/>
            <p:nvPr/>
          </p:nvSpPr>
          <p:spPr bwMode="auto">
            <a:xfrm>
              <a:off x="3374188" y="2669337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19AB82-9560-4B95-A593-4FCC67ADAA1A}"/>
                </a:ext>
              </a:extLst>
            </p:cNvPr>
            <p:cNvSpPr/>
            <p:nvPr/>
          </p:nvSpPr>
          <p:spPr bwMode="auto">
            <a:xfrm>
              <a:off x="1597266" y="2625640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75AE0D-4D2D-40A4-B55C-3CE4F6F4D194}"/>
                </a:ext>
              </a:extLst>
            </p:cNvPr>
            <p:cNvSpPr txBox="1"/>
            <p:nvPr/>
          </p:nvSpPr>
          <p:spPr>
            <a:xfrm>
              <a:off x="2236815" y="2314704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395382-6F15-4729-976F-6F1A8E973133}"/>
              </a:ext>
            </a:extLst>
          </p:cNvPr>
          <p:cNvGrpSpPr/>
          <p:nvPr/>
        </p:nvGrpSpPr>
        <p:grpSpPr>
          <a:xfrm>
            <a:off x="1909890" y="4772919"/>
            <a:ext cx="3454077" cy="1750760"/>
            <a:chOff x="1431972" y="3579833"/>
            <a:chExt cx="2590925" cy="13132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05A7B7-A7B7-4D12-915F-5F0963F25393}"/>
                </a:ext>
              </a:extLst>
            </p:cNvPr>
            <p:cNvSpPr txBox="1"/>
            <p:nvPr/>
          </p:nvSpPr>
          <p:spPr>
            <a:xfrm>
              <a:off x="1431972" y="3990773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DC3151-05A1-4D31-9854-26A78C684A8E}"/>
                </a:ext>
              </a:extLst>
            </p:cNvPr>
            <p:cNvSpPr/>
            <p:nvPr/>
          </p:nvSpPr>
          <p:spPr bwMode="auto">
            <a:xfrm>
              <a:off x="3354753" y="3934466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A6025C-E030-434D-A430-071CA8C2C4FE}"/>
                </a:ext>
              </a:extLst>
            </p:cNvPr>
            <p:cNvSpPr/>
            <p:nvPr/>
          </p:nvSpPr>
          <p:spPr bwMode="auto">
            <a:xfrm>
              <a:off x="1577831" y="3890769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96885B-5C10-4E7F-B567-4A42D0E8DDBE}"/>
                </a:ext>
              </a:extLst>
            </p:cNvPr>
            <p:cNvSpPr txBox="1"/>
            <p:nvPr/>
          </p:nvSpPr>
          <p:spPr>
            <a:xfrm>
              <a:off x="2217380" y="3579833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52DEA8-0C69-482C-9615-132758C21854}"/>
              </a:ext>
            </a:extLst>
          </p:cNvPr>
          <p:cNvCxnSpPr/>
          <p:nvPr/>
        </p:nvCxnSpPr>
        <p:spPr>
          <a:xfrm flipV="1">
            <a:off x="4139496" y="3701787"/>
            <a:ext cx="359649" cy="5068"/>
          </a:xfrm>
          <a:prstGeom prst="straightConnector1">
            <a:avLst/>
          </a:prstGeom>
          <a:ln w="38100">
            <a:solidFill>
              <a:srgbClr val="1D1B0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52AD-7BB0-481B-B3AC-AE1B9A97EAE1}"/>
              </a:ext>
            </a:extLst>
          </p:cNvPr>
          <p:cNvSpPr txBox="1"/>
          <p:nvPr/>
        </p:nvSpPr>
        <p:spPr>
          <a:xfrm>
            <a:off x="959328" y="1718997"/>
            <a:ext cx="750776" cy="1025481"/>
          </a:xfrm>
          <a:prstGeom prst="rect">
            <a:avLst/>
          </a:prstGeom>
          <a:noFill/>
        </p:spPr>
        <p:txBody>
          <a:bodyPr vert="vert270"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866" dirty="0">
                <a:solidFill>
                  <a:srgbClr val="FFFFFF"/>
                </a:solidFill>
                <a:latin typeface="Segoe UI Semilight"/>
              </a:rPr>
              <a:t>Scope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EAF7C0-54BF-46E5-A052-97ABB21C04A3}"/>
              </a:ext>
            </a:extLst>
          </p:cNvPr>
          <p:cNvSpPr/>
          <p:nvPr/>
        </p:nvSpPr>
        <p:spPr bwMode="auto">
          <a:xfrm>
            <a:off x="342807" y="1643931"/>
            <a:ext cx="1725261" cy="222317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Context Pool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CDD3B1-6D08-450E-9B7F-95331FBC885C}"/>
              </a:ext>
            </a:extLst>
          </p:cNvPr>
          <p:cNvSpPr/>
          <p:nvPr/>
        </p:nvSpPr>
        <p:spPr bwMode="auto">
          <a:xfrm>
            <a:off x="457514" y="1996151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87E289-A3AC-4F9F-8B8F-F28AE58DAA72}"/>
              </a:ext>
            </a:extLst>
          </p:cNvPr>
          <p:cNvSpPr/>
          <p:nvPr/>
        </p:nvSpPr>
        <p:spPr bwMode="auto">
          <a:xfrm>
            <a:off x="457514" y="2357180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917B91-1FE1-4F34-B6B6-2733AD2FE6CA}"/>
              </a:ext>
            </a:extLst>
          </p:cNvPr>
          <p:cNvSpPr/>
          <p:nvPr/>
        </p:nvSpPr>
        <p:spPr bwMode="auto">
          <a:xfrm>
            <a:off x="452480" y="2718209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28D35E-F740-46DD-90C8-3D48A96A0789}"/>
              </a:ext>
            </a:extLst>
          </p:cNvPr>
          <p:cNvSpPr/>
          <p:nvPr/>
        </p:nvSpPr>
        <p:spPr bwMode="auto">
          <a:xfrm>
            <a:off x="452480" y="3079237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046CB7-3158-4705-82C8-6D5B00ADE796}"/>
              </a:ext>
            </a:extLst>
          </p:cNvPr>
          <p:cNvSpPr/>
          <p:nvPr/>
        </p:nvSpPr>
        <p:spPr bwMode="auto">
          <a:xfrm>
            <a:off x="452480" y="3440268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8B04D5-3739-4A48-BFC9-87C46F0EA756}"/>
              </a:ext>
            </a:extLst>
          </p:cNvPr>
          <p:cNvSpPr/>
          <p:nvPr/>
        </p:nvSpPr>
        <p:spPr bwMode="auto">
          <a:xfrm>
            <a:off x="2658350" y="1855721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F6F0E9-BB38-4A1B-98D0-D23BCD0B1E6D}"/>
              </a:ext>
            </a:extLst>
          </p:cNvPr>
          <p:cNvSpPr/>
          <p:nvPr/>
        </p:nvSpPr>
        <p:spPr bwMode="auto">
          <a:xfrm>
            <a:off x="2632441" y="3553335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315ABC-957A-429A-9518-2C85CCC5A216}"/>
              </a:ext>
            </a:extLst>
          </p:cNvPr>
          <p:cNvSpPr/>
          <p:nvPr/>
        </p:nvSpPr>
        <p:spPr bwMode="auto">
          <a:xfrm>
            <a:off x="2615923" y="5231455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61825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23" grpId="0"/>
      <p:bldP spid="24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4BC1-6198-4F4C-A831-069ED9AD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Pooling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699CA2-0C68-4BF0-8F0C-3302414A0C14}"/>
              </a:ext>
            </a:extLst>
          </p:cNvPr>
          <p:cNvSpPr/>
          <p:nvPr/>
        </p:nvSpPr>
        <p:spPr>
          <a:xfrm>
            <a:off x="527990" y="3366432"/>
            <a:ext cx="1082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Monaco"/>
              </a:rPr>
              <a:t>services.AddDbContextPool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BloggingContext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&gt;( options =&gt; 	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options.UseSqlServer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connectionString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));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C3520-1CAF-4B34-A4F2-B685CF6F0DCD}"/>
              </a:ext>
            </a:extLst>
          </p:cNvPr>
          <p:cNvSpPr/>
          <p:nvPr/>
        </p:nvSpPr>
        <p:spPr>
          <a:xfrm>
            <a:off x="527990" y="1745446"/>
            <a:ext cx="1082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Monaco"/>
              </a:rPr>
              <a:t>services.AddDbContext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BloggingContext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&gt;( options =&gt; 	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options.UseSqlServer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Monaco"/>
              </a:rPr>
              <a:t>connectionString</a:t>
            </a:r>
            <a:r>
              <a:rPr lang="en-US" sz="3200" dirty="0">
                <a:solidFill>
                  <a:srgbClr val="000000"/>
                </a:solidFill>
                <a:latin typeface="Monaco"/>
              </a:rPr>
              <a:t>));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5E8BA-F8B0-409F-A1C6-33FBB6B9F796}"/>
              </a:ext>
            </a:extLst>
          </p:cNvPr>
          <p:cNvSpPr txBox="1"/>
          <p:nvPr/>
        </p:nvSpPr>
        <p:spPr>
          <a:xfrm>
            <a:off x="9264650" y="6287643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EF Core 2.0</a:t>
            </a:r>
          </a:p>
        </p:txBody>
      </p:sp>
    </p:spTree>
    <p:extLst>
      <p:ext uri="{BB962C8B-B14F-4D97-AF65-F5344CB8AC3E}">
        <p14:creationId xmlns:p14="http://schemas.microsoft.com/office/powerpoint/2010/main" val="12776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E12-E78A-4F9E-8925-9264D656B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27302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15A5-5D8A-4D67-A987-5BF01664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scalar function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8C313-C32F-448E-9D17-46BCC1CFE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8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D2B393-CA40-48D4-8928-7A42FC4D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Scalar Function Mapping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4371F-DEDD-463B-90B4-4857E175C0B3}"/>
              </a:ext>
            </a:extLst>
          </p:cNvPr>
          <p:cNvSpPr/>
          <p:nvPr/>
        </p:nvSpPr>
        <p:spPr>
          <a:xfrm>
            <a:off x="527990" y="1378635"/>
            <a:ext cx="1012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dirty="0" err="1">
                <a:solidFill>
                  <a:srgbClr val="A31515"/>
                </a:solidFill>
                <a:latin typeface="Monaco"/>
              </a:rPr>
              <a:t>BloggingContext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: </a:t>
            </a:r>
            <a:r>
              <a:rPr lang="en-US" sz="2800" dirty="0">
                <a:solidFill>
                  <a:srgbClr val="A31515"/>
                </a:solidFill>
                <a:latin typeface="Monaco"/>
              </a:rPr>
              <a:t>DbContext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	[</a:t>
            </a:r>
            <a:r>
              <a:rPr lang="en-US" sz="2800" dirty="0" err="1">
                <a:solidFill>
                  <a:srgbClr val="000000"/>
                </a:solidFill>
                <a:latin typeface="Monaco"/>
              </a:rPr>
              <a:t>DbFunction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]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Monaco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dirty="0" err="1">
                <a:solidFill>
                  <a:srgbClr val="A31515"/>
                </a:solidFill>
                <a:latin typeface="Monaco"/>
              </a:rPr>
              <a:t>PostReadCount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aco"/>
              </a:rPr>
              <a:t>blogId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	{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latin typeface="Monaco"/>
              </a:rPr>
              <a:t>throw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Monaco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Exception();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	}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}</a:t>
            </a:r>
            <a:endParaRPr lang="en-US" sz="2800" dirty="0"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6DDEF1-5C5C-49E3-A2DD-0CCDF06D397B}"/>
              </a:ext>
            </a:extLst>
          </p:cNvPr>
          <p:cNvSpPr/>
          <p:nvPr/>
        </p:nvSpPr>
        <p:spPr>
          <a:xfrm>
            <a:off x="527990" y="4787246"/>
            <a:ext cx="9587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Monaco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query = </a:t>
            </a:r>
            <a:r>
              <a:rPr lang="en-US" sz="2800" dirty="0">
                <a:solidFill>
                  <a:srgbClr val="0000FF"/>
                </a:solidFill>
                <a:latin typeface="Monaco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p </a:t>
            </a:r>
            <a:r>
              <a:rPr lang="en-US" sz="2800" dirty="0">
                <a:solidFill>
                  <a:srgbClr val="0000FF"/>
                </a:solidFill>
                <a:latin typeface="Monaco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aco"/>
              </a:rPr>
              <a:t>context.Posts</a:t>
            </a:r>
            <a:endParaRPr lang="en-US" sz="2800" dirty="0">
              <a:solidFill>
                <a:srgbClr val="000000"/>
              </a:solidFill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Monaco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aco"/>
              </a:rPr>
              <a:t>BloggingContext.PostReadCount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Monaco"/>
              </a:rPr>
              <a:t>p.Id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) &gt; 5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Monaco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p;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A66E6-DA6E-4462-9A16-ECADAD7A2257}"/>
              </a:ext>
            </a:extLst>
          </p:cNvPr>
          <p:cNvSpPr txBox="1"/>
          <p:nvPr/>
        </p:nvSpPr>
        <p:spPr>
          <a:xfrm>
            <a:off x="9264650" y="6287643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EF Core 2.0</a:t>
            </a:r>
          </a:p>
        </p:txBody>
      </p:sp>
    </p:spTree>
    <p:extLst>
      <p:ext uri="{BB962C8B-B14F-4D97-AF65-F5344CB8AC3E}">
        <p14:creationId xmlns:p14="http://schemas.microsoft.com/office/powerpoint/2010/main" val="4601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5ACB-CE25-4EB2-8A51-D5215560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3945-E3D2-43A0-9837-63C212073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8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71" y="1941922"/>
            <a:ext cx="5830027" cy="3263869"/>
          </a:xfrm>
        </p:spPr>
        <p:txBody>
          <a:bodyPr/>
          <a:lstStyle/>
          <a:p>
            <a:r>
              <a:rPr lang="en-US" dirty="0"/>
              <a:t>Restricted Client Evaluation</a:t>
            </a:r>
          </a:p>
          <a:p>
            <a:r>
              <a:rPr lang="en-US" dirty="0"/>
              <a:t>Single SQL Statement per LINQ Query</a:t>
            </a:r>
          </a:p>
          <a:p>
            <a:r>
              <a:rPr lang="en-US" dirty="0"/>
              <a:t>Cosmos DB Support</a:t>
            </a:r>
          </a:p>
          <a:p>
            <a:r>
              <a:rPr lang="en-US" dirty="0"/>
              <a:t>Interception of Database Operations</a:t>
            </a:r>
          </a:p>
          <a:p>
            <a:r>
              <a:rPr lang="en-US" dirty="0"/>
              <a:t>Reverse Engineering of Database Views</a:t>
            </a:r>
          </a:p>
          <a:p>
            <a:r>
              <a:rPr lang="en-US" dirty="0"/>
              <a:t>String interpolation in raw SQL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dirty="0"/>
              <a:t>Agenda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AAACD46-6589-499B-9D84-0E4B4C8ED697}"/>
              </a:ext>
            </a:extLst>
          </p:cNvPr>
          <p:cNvSpPr txBox="1">
            <a:spLocks/>
          </p:cNvSpPr>
          <p:nvPr/>
        </p:nvSpPr>
        <p:spPr>
          <a:xfrm>
            <a:off x="6259398" y="1941923"/>
            <a:ext cx="5830027" cy="3263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9026" marR="0" indent="-309026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189" indent="-457189" algn="l" defTabSz="121917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2667" b="0" i="0" kern="1200">
                <a:solidFill>
                  <a:srgbClr val="58585A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2pPr>
            <a:lvl3pPr marL="850879" indent="-457189" algn="l" defTabSz="121917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2400" b="0" i="0" kern="1200">
                <a:solidFill>
                  <a:srgbClr val="58585A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3pPr>
            <a:lvl4pPr marL="1229753" indent="-457189" algn="l" defTabSz="121917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2400" b="0" i="0" kern="1200">
                <a:solidFill>
                  <a:srgbClr val="58585A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4pPr>
            <a:lvl5pPr marL="1585344" indent="-457189" algn="l" defTabSz="121917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2400" b="0" i="0" kern="1200">
                <a:solidFill>
                  <a:srgbClr val="58585A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DbContext Pooling</a:t>
            </a:r>
          </a:p>
          <a:p>
            <a:r>
              <a:rPr lang="en-US" dirty="0"/>
              <a:t>Asynchronous streams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/>
              <a:t>Spatial</a:t>
            </a:r>
          </a:p>
        </p:txBody>
      </p:sp>
    </p:spTree>
    <p:extLst>
      <p:ext uri="{BB962C8B-B14F-4D97-AF65-F5344CB8AC3E}">
        <p14:creationId xmlns:p14="http://schemas.microsoft.com/office/powerpoint/2010/main" val="380098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E30908-DDBB-403C-AE82-15B334E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892DF-6046-4A7B-9B5B-6ADB2766FE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7991" y="1774825"/>
            <a:ext cx="11664010" cy="437991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err="1"/>
              <a:t>Microsoft.EntityFrameworkCore.SqlServer.NetTopologySuite</a:t>
            </a:r>
            <a:endParaRPr lang="en-US" sz="2600" dirty="0"/>
          </a:p>
          <a:p>
            <a:pPr marL="0" indent="0">
              <a:buNone/>
            </a:pPr>
            <a:endParaRPr lang="en-US" sz="40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E0"/>
                </a:solidFill>
                <a:latin typeface="Source Code Pro" panose="020B0509030403020204" pitchFamily="49" charset="0"/>
                <a:cs typeface="+mn-cs"/>
              </a:rPr>
              <a:t>protected override void </a:t>
            </a:r>
            <a:r>
              <a:rPr lang="en-US" altLang="en-US" sz="1800" dirty="0" err="1">
                <a:solidFill>
                  <a:srgbClr val="008B8B"/>
                </a:solidFill>
                <a:latin typeface="Source Code Pro" panose="020B0509030403020204" pitchFamily="49" charset="0"/>
                <a:cs typeface="+mn-cs"/>
              </a:rPr>
              <a:t>OnConfiguring</a:t>
            </a:r>
            <a: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(</a:t>
            </a:r>
            <a:r>
              <a:rPr lang="en-US" altLang="en-US" sz="1800" dirty="0" err="1">
                <a:solidFill>
                  <a:srgbClr val="00008B"/>
                </a:solidFill>
                <a:latin typeface="Source Code Pro" panose="020B0509030403020204" pitchFamily="49" charset="0"/>
                <a:cs typeface="+mn-cs"/>
              </a:rPr>
              <a:t>DbContextOptionsBuilder</a:t>
            </a:r>
            <a:r>
              <a:rPr lang="en-US" altLang="en-US" sz="1800" dirty="0">
                <a:solidFill>
                  <a:srgbClr val="00008B"/>
                </a:solidFill>
                <a:latin typeface="Source Code Pro" panose="020B0509030403020204" pitchFamily="49" charset="0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optionsBuilder</a:t>
            </a:r>
            <a: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</a:br>
            <a: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</a:br>
            <a: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optionsBuilder</a:t>
            </a:r>
            <a:b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</a:br>
            <a: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        .</a:t>
            </a:r>
            <a:r>
              <a:rPr lang="en-US" altLang="en-US" sz="1800" dirty="0" err="1">
                <a:solidFill>
                  <a:srgbClr val="008B8B"/>
                </a:solidFill>
                <a:latin typeface="Source Code Pro" panose="020B0509030403020204" pitchFamily="49" charset="0"/>
                <a:cs typeface="+mn-cs"/>
              </a:rPr>
              <a:t>UseSqlServer</a:t>
            </a:r>
            <a: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(</a:t>
            </a:r>
            <a:b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</a:br>
            <a: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            </a:t>
            </a:r>
            <a:r>
              <a:rPr lang="en-US" altLang="en-US" sz="1800" dirty="0">
                <a:solidFill>
                  <a:srgbClr val="A31515"/>
                </a:solidFill>
                <a:latin typeface="Source Code Pro" panose="020B0509030403020204" pitchFamily="49" charset="0"/>
                <a:cs typeface="+mn-cs"/>
              </a:rPr>
              <a:t>"data source=.;initial catalog=</a:t>
            </a:r>
            <a:r>
              <a:rPr lang="en-US" altLang="en-US" sz="1800" dirty="0" err="1">
                <a:solidFill>
                  <a:srgbClr val="A31515"/>
                </a:solidFill>
                <a:latin typeface="Source Code Pro" panose="020B0509030403020204" pitchFamily="49" charset="0"/>
                <a:cs typeface="+mn-cs"/>
              </a:rPr>
              <a:t>WideWorldImporters;integrated</a:t>
            </a:r>
            <a:r>
              <a:rPr lang="en-US" altLang="en-US" sz="1800" dirty="0">
                <a:solidFill>
                  <a:srgbClr val="A31515"/>
                </a:solidFill>
                <a:latin typeface="Source Code Pro" panose="020B0509030403020204" pitchFamily="49" charset="0"/>
                <a:cs typeface="+mn-cs"/>
              </a:rPr>
              <a:t> security=True”</a:t>
            </a:r>
            <a:r>
              <a:rPr lang="en-US" altLang="en-US" sz="1800" b="1" dirty="0">
                <a:solidFill>
                  <a:srgbClr val="A31515"/>
                </a:solidFill>
                <a:latin typeface="Source Code Pro" panose="020B0509030403020204" pitchFamily="49" charset="0"/>
                <a:cs typeface="+mn-cs"/>
              </a:rPr>
              <a:t>,</a:t>
            </a:r>
            <a:br>
              <a:rPr lang="en-US" altLang="en-US" sz="1800" b="1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            x =&gt; </a:t>
            </a:r>
            <a:r>
              <a:rPr lang="en-US" altLang="en-US" sz="1800" b="1" dirty="0" err="1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x.</a:t>
            </a:r>
            <a:r>
              <a:rPr lang="en-US" altLang="en-US" sz="1800" b="1" dirty="0" err="1">
                <a:solidFill>
                  <a:srgbClr val="008B8B"/>
                </a:solidFill>
                <a:latin typeface="Source Code Pro" panose="020B0509030403020204" pitchFamily="49" charset="0"/>
                <a:cs typeface="+mn-cs"/>
              </a:rPr>
              <a:t>UseNetTopologySuite</a:t>
            </a:r>
            <a:r>
              <a:rPr lang="en-US" altLang="en-US" sz="1800" b="1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());</a:t>
            </a:r>
            <a:b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</a:br>
            <a:r>
              <a:rPr lang="en-US" altLang="en-US" sz="1800" dirty="0">
                <a:solidFill>
                  <a:srgbClr val="000000"/>
                </a:solidFill>
                <a:latin typeface="Source Code Pro" panose="020B0509030403020204" pitchFamily="49" charset="0"/>
                <a:cs typeface="+mn-cs"/>
              </a:rPr>
              <a:t>}</a:t>
            </a:r>
            <a:endParaRPr lang="en-US" altLang="en-US" sz="6000" dirty="0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39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23200-E075-4367-B7FC-47D3054F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CE36E-870B-400B-9BF3-48C15831E0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7990" y="1787703"/>
            <a:ext cx="10779773" cy="4367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NetTopologySuite.Geometries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D9A"/>
                </a:solidFill>
                <a:latin typeface="Consolas" panose="020B0609020204030204" pitchFamily="49" charset="0"/>
              </a:rPr>
              <a:t>MyApp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D9A"/>
                </a:solidFill>
                <a:latin typeface="Consolas" panose="020B0609020204030204" pitchFamily="49" charset="0"/>
              </a:rPr>
              <a:t>Friend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[</a:t>
            </a:r>
            <a:r>
              <a:rPr lang="en-US" dirty="0">
                <a:solidFill>
                  <a:srgbClr val="007D9A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				[</a:t>
            </a:r>
            <a:r>
              <a:rPr lang="en-US" dirty="0">
                <a:solidFill>
                  <a:srgbClr val="007D9A"/>
                </a:solidFill>
                <a:latin typeface="Consolas" panose="020B0609020204030204" pitchFamily="49" charset="0"/>
              </a:rPr>
              <a:t>Required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 Location {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9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00CA-6853-464E-A2BD-1D19D952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66A0-9A71-4E25-A8F4-E44310C4C6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7990" y="1774825"/>
            <a:ext cx="10444810" cy="437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MyDbContext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Friend {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"Bill"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Location =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Point(-122.34877, 47.6233355) {SRID = 4326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93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322932-EC9E-4575-AAE2-7B2346D2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FB26B-EE53-4281-BB3C-7F399A5000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7990" y="1774825"/>
            <a:ext cx="10444810" cy="43799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nearestFriends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context.Friends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f.Location.Distance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myLocation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descending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f).Take(5).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35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2C83-6515-4D82-B80D-78B98974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Tags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78FDA-D428-4573-91F5-7C54C8A07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47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23200-E075-4367-B7FC-47D3054F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Tags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9C87C-7F47-4A66-9FB1-691448276C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7990" y="1774825"/>
            <a:ext cx="10444810" cy="43799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nearestFriends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context.Friends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TagWith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is my spatial query!"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f.Location.Distance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myLocation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descending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f).Take(5).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78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00CA-6853-464E-A2BD-1D19D952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0B9D-BCBE-47BD-8DAD-EA30EA9D15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7990" y="1774825"/>
            <a:ext cx="10444810" cy="43799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This is my spatial query!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TOP(@__p_1) [f].[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[f].[Location]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[Friends]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[f]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[f].[Location].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(@__myLocation_0)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23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E12-E78A-4F9E-8925-9264D656B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5162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 Core 2.1 won’t be binary compatible with EF Core 1.0</a:t>
            </a:r>
          </a:p>
          <a:p>
            <a:r>
              <a:rPr lang="en-US" dirty="0"/>
              <a:t>Cosmos DB provider will be coming in future</a:t>
            </a:r>
          </a:p>
          <a:p>
            <a:r>
              <a:rPr lang="en-US" dirty="0"/>
              <a:t>Stored Procedures native support not support but work arounds using string interpolation in raw SQL methods</a:t>
            </a:r>
          </a:p>
        </p:txBody>
      </p:sp>
    </p:spTree>
    <p:extLst>
      <p:ext uri="{BB962C8B-B14F-4D97-AF65-F5344CB8AC3E}">
        <p14:creationId xmlns:p14="http://schemas.microsoft.com/office/powerpoint/2010/main" val="2327828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AEB7CE-EBD0-4A58-B210-C4A8D640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information?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884B891-4B4F-4A01-BBB7-C609760C2C8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8746" y="1385888"/>
            <a:ext cx="11719134" cy="47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Docs https://docs.microsoft.com/ef/core </a:t>
            </a:r>
          </a:p>
          <a:p>
            <a:pPr marL="0" indent="0">
              <a:buNone/>
            </a:pPr>
            <a:r>
              <a:rPr lang="en-US" sz="3600" dirty="0"/>
              <a:t>Project https://github.com/aspnet/EntityFrameworkCore </a:t>
            </a:r>
          </a:p>
          <a:p>
            <a:pPr marL="0" indent="0">
              <a:buNone/>
            </a:pPr>
            <a:r>
              <a:rPr lang="en-US" sz="3600" dirty="0"/>
              <a:t>Blog https://blogs.msdn.microsoft.com/dotnet/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endParaRPr lang="en-US" sz="3600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Demos https://github.com/cwoodruff/EFCore21Demos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796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B7A324-029E-40A6-9601-B6615D37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 3.1 Goals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0EAEEE-F8EA-43A6-B8B2-FDB30FEAEFC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7990" y="1462405"/>
            <a:ext cx="6221413" cy="4730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+mj-lt"/>
              </a:rPr>
              <a:t>.NET Standard 2.1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+mj-lt"/>
              </a:rPr>
              <a:t>Quality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+mj-lt"/>
              </a:rPr>
              <a:t>Performance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+mj-lt"/>
              </a:rPr>
              <a:t>Close feature gap with EF 6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+mj-lt"/>
              </a:rPr>
              <a:t>Reusable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874987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236662" y="5432470"/>
            <a:ext cx="3381719" cy="35401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rebuchet MS (Body)"/>
              </a:rPr>
              <a:t>www.linkedin.com/in/chriswoodruff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397" y="1601625"/>
            <a:ext cx="5737253" cy="664889"/>
          </a:xfrm>
        </p:spPr>
        <p:txBody>
          <a:bodyPr/>
          <a:lstStyle/>
          <a:p>
            <a:r>
              <a:rPr lang="en-US" dirty="0"/>
              <a:t>Chris Woodruff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Quicken Loans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18113" y="2750860"/>
            <a:ext cx="5697537" cy="1104860"/>
          </a:xfrm>
        </p:spPr>
        <p:txBody>
          <a:bodyPr>
            <a:normAutofit/>
          </a:bodyPr>
          <a:lstStyle/>
          <a:p>
            <a:r>
              <a:rPr lang="en-US" sz="1600" dirty="0"/>
              <a:t>.NET, Data, Web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ChrisWoodruff@QuickenLoans.com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236663" y="4065588"/>
            <a:ext cx="3381720" cy="35401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www.facebook.com/chris.woodruff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36662" y="4760173"/>
            <a:ext cx="3023911" cy="354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www.twitter.com/cwoodruff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F5CC9CF-E2FA-4EF9-B52F-CB6E1EBAD71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rgbClr val="EDEDED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E6ECD1-A124-450C-BAC5-2F12E83C1813}"/>
              </a:ext>
            </a:extLst>
          </p:cNvPr>
          <p:cNvSpPr/>
          <p:nvPr/>
        </p:nvSpPr>
        <p:spPr>
          <a:xfrm>
            <a:off x="799547" y="99820"/>
            <a:ext cx="7637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https://github.com/cwoodruff/EFCore21Demos</a:t>
            </a:r>
          </a:p>
        </p:txBody>
      </p:sp>
    </p:spTree>
    <p:extLst>
      <p:ext uri="{BB962C8B-B14F-4D97-AF65-F5344CB8AC3E}">
        <p14:creationId xmlns:p14="http://schemas.microsoft.com/office/powerpoint/2010/main" val="415448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723F-8B54-4FA0-B7AE-DEF5C193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Client Evaluation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95291A-BCFC-462C-BFF3-4306E1346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3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E12-E78A-4F9E-8925-9264D656B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714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242D-47BC-4EDE-8AE4-F10B21FD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SQL Statement per LINQ Query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95291A-BCFC-462C-BFF3-4306E1346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E12-E78A-4F9E-8925-9264D656B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117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BE37C6-7F0F-48BC-8C3A-87CDA2B1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Support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95291A-BCFC-462C-BFF3-4306E1346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64824"/>
      </p:ext>
    </p:extLst>
  </p:cSld>
  <p:clrMapOvr>
    <a:masterClrMapping/>
  </p:clrMapOvr>
</p:sld>
</file>

<file path=ppt/theme/theme1.xml><?xml version="1.0" encoding="utf-8"?>
<a:theme xmlns:a="http://schemas.openxmlformats.org/drawingml/2006/main" name="PASSMarathon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Marathon" id="{825149FB-6B7B-4D2C-90C3-7980BA244B63}" vid="{3F5BB40C-09A8-4065-B336-0638D2B84333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4816</TotalTime>
  <Words>1119</Words>
  <Application>Microsoft Office PowerPoint</Application>
  <PresentationFormat>Widescreen</PresentationFormat>
  <Paragraphs>231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Calibri</vt:lpstr>
      <vt:lpstr>Consolas</vt:lpstr>
      <vt:lpstr>inherit</vt:lpstr>
      <vt:lpstr>Monaco</vt:lpstr>
      <vt:lpstr>Open Sans</vt:lpstr>
      <vt:lpstr>Segoe UI</vt:lpstr>
      <vt:lpstr>Segoe UI Light</vt:lpstr>
      <vt:lpstr>Segoe UI Semilight</vt:lpstr>
      <vt:lpstr>Source Code Pro</vt:lpstr>
      <vt:lpstr>Trebuchet MS</vt:lpstr>
      <vt:lpstr>Trebuchet MS (Body)</vt:lpstr>
      <vt:lpstr>Wingdings 3</vt:lpstr>
      <vt:lpstr>PASSMarathon</vt:lpstr>
      <vt:lpstr>Facet</vt:lpstr>
      <vt:lpstr>What’s New in Entity Framework Core 3.1?</vt:lpstr>
      <vt:lpstr>Chris Woodruff</vt:lpstr>
      <vt:lpstr>PowerPoint Presentation</vt:lpstr>
      <vt:lpstr>Entity Framework Core 3.1 Goals</vt:lpstr>
      <vt:lpstr>Restricted Client Evaluation</vt:lpstr>
      <vt:lpstr>PowerPoint Presentation</vt:lpstr>
      <vt:lpstr>Single SQL Statement per LINQ Query</vt:lpstr>
      <vt:lpstr>PowerPoint Presentation</vt:lpstr>
      <vt:lpstr>Cosmos DB Support</vt:lpstr>
      <vt:lpstr>PowerPoint Presentation</vt:lpstr>
      <vt:lpstr>Interception of Database Operations</vt:lpstr>
      <vt:lpstr>PowerPoint Presentation</vt:lpstr>
      <vt:lpstr>Reverse Engineering of Database Views</vt:lpstr>
      <vt:lpstr>Keyless Entity Types</vt:lpstr>
      <vt:lpstr>Keyless Entity Types</vt:lpstr>
      <vt:lpstr>String interpolation in raw SQL methods</vt:lpstr>
      <vt:lpstr>String interpolation in raw SQL methods</vt:lpstr>
      <vt:lpstr>PowerPoint Presentation</vt:lpstr>
      <vt:lpstr>Global Query Filters</vt:lpstr>
      <vt:lpstr>Global Query Filters</vt:lpstr>
      <vt:lpstr>PowerPoint Presentation</vt:lpstr>
      <vt:lpstr>DbContext Pooling</vt:lpstr>
      <vt:lpstr>DbContext Pooling</vt:lpstr>
      <vt:lpstr>DbContext Pooling</vt:lpstr>
      <vt:lpstr>DbContext Pooling</vt:lpstr>
      <vt:lpstr>PowerPoint Presentation</vt:lpstr>
      <vt:lpstr>Database scalar function mapping</vt:lpstr>
      <vt:lpstr>Database Scalar Function Mapping</vt:lpstr>
      <vt:lpstr>Spatial</vt:lpstr>
      <vt:lpstr>Spatial</vt:lpstr>
      <vt:lpstr>Spatial</vt:lpstr>
      <vt:lpstr>Spatial</vt:lpstr>
      <vt:lpstr>Spatial</vt:lpstr>
      <vt:lpstr>Query Tags</vt:lpstr>
      <vt:lpstr>Query Tags</vt:lpstr>
      <vt:lpstr>Query Tags</vt:lpstr>
      <vt:lpstr>PowerPoint Presentation</vt:lpstr>
      <vt:lpstr>Things to know…</vt:lpstr>
      <vt:lpstr>More information?</vt:lpstr>
      <vt:lpstr>Chris Woodruff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14</cp:revision>
  <dcterms:created xsi:type="dcterms:W3CDTF">2017-09-25T12:34:13Z</dcterms:created>
  <dcterms:modified xsi:type="dcterms:W3CDTF">2020-09-22T22:54:30Z</dcterms:modified>
</cp:coreProperties>
</file>