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60" r:id="rId2"/>
    <p:sldMasterId id="2147483784" r:id="rId3"/>
  </p:sldMasterIdLst>
  <p:notesMasterIdLst>
    <p:notesMasterId r:id="rId47"/>
  </p:notesMasterIdLst>
  <p:sldIdLst>
    <p:sldId id="322" r:id="rId4"/>
    <p:sldId id="310" r:id="rId5"/>
    <p:sldId id="326" r:id="rId6"/>
    <p:sldId id="330" r:id="rId7"/>
    <p:sldId id="373" r:id="rId8"/>
    <p:sldId id="331" r:id="rId9"/>
    <p:sldId id="374" r:id="rId10"/>
    <p:sldId id="365" r:id="rId11"/>
    <p:sldId id="375" r:id="rId12"/>
    <p:sldId id="364" r:id="rId13"/>
    <p:sldId id="370" r:id="rId14"/>
    <p:sldId id="285" r:id="rId15"/>
    <p:sldId id="371" r:id="rId16"/>
    <p:sldId id="347" r:id="rId17"/>
    <p:sldId id="372" r:id="rId18"/>
    <p:sldId id="348" r:id="rId19"/>
    <p:sldId id="349" r:id="rId20"/>
    <p:sldId id="334" r:id="rId21"/>
    <p:sldId id="284" r:id="rId22"/>
    <p:sldId id="368" r:id="rId23"/>
    <p:sldId id="333" r:id="rId24"/>
    <p:sldId id="277" r:id="rId25"/>
    <p:sldId id="278" r:id="rId26"/>
    <p:sldId id="283" r:id="rId27"/>
    <p:sldId id="362" r:id="rId28"/>
    <p:sldId id="336" r:id="rId29"/>
    <p:sldId id="286" r:id="rId30"/>
    <p:sldId id="376" r:id="rId31"/>
    <p:sldId id="377" r:id="rId32"/>
    <p:sldId id="378" r:id="rId33"/>
    <p:sldId id="379" r:id="rId34"/>
    <p:sldId id="380" r:id="rId35"/>
    <p:sldId id="381" r:id="rId36"/>
    <p:sldId id="332" r:id="rId37"/>
    <p:sldId id="282" r:id="rId38"/>
    <p:sldId id="361" r:id="rId39"/>
    <p:sldId id="351" r:id="rId40"/>
    <p:sldId id="359" r:id="rId41"/>
    <p:sldId id="352" r:id="rId42"/>
    <p:sldId id="353" r:id="rId43"/>
    <p:sldId id="358" r:id="rId44"/>
    <p:sldId id="279" r:id="rId45"/>
    <p:sldId id="31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7C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95" autoAdjust="0"/>
    <p:restoredTop sz="82889" autoAdjust="0"/>
  </p:normalViewPr>
  <p:slideViewPr>
    <p:cSldViewPr snapToGrid="0">
      <p:cViewPr varScale="1">
        <p:scale>
          <a:sx n="93" d="100"/>
          <a:sy n="93" d="100"/>
        </p:scale>
        <p:origin x="3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Woodruff" userId="2dbf025665e4d94d" providerId="LiveId" clId="{A5A74676-E596-48AA-8EAD-9300F907D4D2}"/>
    <pc:docChg chg="undo custSel addSld delSld modSld">
      <pc:chgData name="Chris Woodruff" userId="2dbf025665e4d94d" providerId="LiveId" clId="{A5A74676-E596-48AA-8EAD-9300F907D4D2}" dt="2020-09-26T12:09:47.081" v="600" actId="478"/>
      <pc:docMkLst>
        <pc:docMk/>
      </pc:docMkLst>
      <pc:sldChg chg="modSp del mod">
        <pc:chgData name="Chris Woodruff" userId="2dbf025665e4d94d" providerId="LiveId" clId="{A5A74676-E596-48AA-8EAD-9300F907D4D2}" dt="2020-09-26T11:26:47.945" v="269" actId="2696"/>
        <pc:sldMkLst>
          <pc:docMk/>
          <pc:sldMk cId="1874987635" sldId="276"/>
        </pc:sldMkLst>
        <pc:spChg chg="mod">
          <ac:chgData name="Chris Woodruff" userId="2dbf025665e4d94d" providerId="LiveId" clId="{A5A74676-E596-48AA-8EAD-9300F907D4D2}" dt="2020-09-22T22:44:21.423" v="129"/>
          <ac:spMkLst>
            <pc:docMk/>
            <pc:sldMk cId="1874987635" sldId="276"/>
            <ac:spMk id="9" creationId="{41B7A324-029E-40A6-9601-B6615D377F7C}"/>
          </ac:spMkLst>
        </pc:spChg>
        <pc:spChg chg="mod">
          <ac:chgData name="Chris Woodruff" userId="2dbf025665e4d94d" providerId="LiveId" clId="{A5A74676-E596-48AA-8EAD-9300F907D4D2}" dt="2020-09-22T22:44:21.423" v="129"/>
          <ac:spMkLst>
            <pc:docMk/>
            <pc:sldMk cId="1874987635" sldId="276"/>
            <ac:spMk id="10" creationId="{B80EAEEE-F8EA-43A6-B8B2-FDB30FEAEFC1}"/>
          </ac:spMkLst>
        </pc:spChg>
      </pc:sldChg>
      <pc:sldChg chg="modSp del">
        <pc:chgData name="Chris Woodruff" userId="2dbf025665e4d94d" providerId="LiveId" clId="{A5A74676-E596-48AA-8EAD-9300F907D4D2}" dt="2020-09-26T11:51:37.270" v="416" actId="2696"/>
        <pc:sldMkLst>
          <pc:docMk/>
          <pc:sldMk cId="1076823662" sldId="277"/>
        </pc:sldMkLst>
        <pc:spChg chg="mod">
          <ac:chgData name="Chris Woodruff" userId="2dbf025665e4d94d" providerId="LiveId" clId="{A5A74676-E596-48AA-8EAD-9300F907D4D2}" dt="2020-09-22T22:44:21.423" v="129"/>
          <ac:spMkLst>
            <pc:docMk/>
            <pc:sldMk cId="1076823662" sldId="277"/>
            <ac:spMk id="3" creationId="{9AB0260A-F6AF-41BF-83B6-92935CED3E29}"/>
          </ac:spMkLst>
        </pc:spChg>
      </pc:sldChg>
      <pc:sldChg chg="modSp del">
        <pc:chgData name="Chris Woodruff" userId="2dbf025665e4d94d" providerId="LiveId" clId="{A5A74676-E596-48AA-8EAD-9300F907D4D2}" dt="2020-09-26T11:51:37.270" v="416" actId="2696"/>
        <pc:sldMkLst>
          <pc:docMk/>
          <pc:sldMk cId="1618256810" sldId="278"/>
        </pc:sldMkLst>
        <pc:spChg chg="mod">
          <ac:chgData name="Chris Woodruff" userId="2dbf025665e4d94d" providerId="LiveId" clId="{A5A74676-E596-48AA-8EAD-9300F907D4D2}" dt="2020-09-22T22:44:21.423" v="129"/>
          <ac:spMkLst>
            <pc:docMk/>
            <pc:sldMk cId="1618256810" sldId="278"/>
            <ac:spMk id="2" creationId="{EB9BD683-7CBE-4392-A781-6F9EBC75579D}"/>
          </ac:spMkLst>
        </pc:spChg>
      </pc:sldChg>
      <pc:sldChg chg="modSp mod">
        <pc:chgData name="Chris Woodruff" userId="2dbf025665e4d94d" providerId="LiveId" clId="{A5A74676-E596-48AA-8EAD-9300F907D4D2}" dt="2020-09-26T12:05:15.405" v="531"/>
        <pc:sldMkLst>
          <pc:docMk/>
          <pc:sldMk cId="2737968990" sldId="279"/>
        </pc:sldMkLst>
        <pc:spChg chg="mod">
          <ac:chgData name="Chris Woodruff" userId="2dbf025665e4d94d" providerId="LiveId" clId="{A5A74676-E596-48AA-8EAD-9300F907D4D2}" dt="2020-09-26T12:05:15.405" v="531"/>
          <ac:spMkLst>
            <pc:docMk/>
            <pc:sldMk cId="2737968990" sldId="279"/>
            <ac:spMk id="10" creationId="{6884B891-4B4F-4A01-BBB7-C609760C2C81}"/>
          </ac:spMkLst>
        </pc:spChg>
        <pc:spChg chg="mod">
          <ac:chgData name="Chris Woodruff" userId="2dbf025665e4d94d" providerId="LiveId" clId="{A5A74676-E596-48AA-8EAD-9300F907D4D2}" dt="2020-09-22T22:44:21.423" v="129"/>
          <ac:spMkLst>
            <pc:docMk/>
            <pc:sldMk cId="2737968990" sldId="279"/>
            <ac:spMk id="11" creationId="{C8AEB7CE-EBD0-4A58-B210-C4A8D6403316}"/>
          </ac:spMkLst>
        </pc:spChg>
      </pc:sldChg>
      <pc:sldChg chg="del">
        <pc:chgData name="Chris Woodruff" userId="2dbf025665e4d94d" providerId="LiveId" clId="{A5A74676-E596-48AA-8EAD-9300F907D4D2}" dt="2020-09-22T00:29:49.517" v="82" actId="47"/>
        <pc:sldMkLst>
          <pc:docMk/>
          <pc:sldMk cId="3185251343" sldId="280"/>
        </pc:sldMkLst>
      </pc:sldChg>
      <pc:sldChg chg="del">
        <pc:chgData name="Chris Woodruff" userId="2dbf025665e4d94d" providerId="LiveId" clId="{A5A74676-E596-48AA-8EAD-9300F907D4D2}" dt="2020-09-22T00:30:42.243" v="90" actId="47"/>
        <pc:sldMkLst>
          <pc:docMk/>
          <pc:sldMk cId="98762289" sldId="281"/>
        </pc:sldMkLst>
      </pc:sldChg>
      <pc:sldChg chg="modSp mod">
        <pc:chgData name="Chris Woodruff" userId="2dbf025665e4d94d" providerId="LiveId" clId="{A5A74676-E596-48AA-8EAD-9300F907D4D2}" dt="2020-09-26T12:03:32.058" v="525" actId="1076"/>
        <pc:sldMkLst>
          <pc:docMk/>
          <pc:sldMk cId="1117856562" sldId="282"/>
        </pc:sldMkLst>
        <pc:spChg chg="mod">
          <ac:chgData name="Chris Woodruff" userId="2dbf025665e4d94d" providerId="LiveId" clId="{A5A74676-E596-48AA-8EAD-9300F907D4D2}" dt="2020-09-26T12:03:26.929" v="524" actId="2711"/>
          <ac:spMkLst>
            <pc:docMk/>
            <pc:sldMk cId="1117856562" sldId="282"/>
            <ac:spMk id="3" creationId="{6728A931-05C1-42F0-BBF4-50FD2A290C98}"/>
          </ac:spMkLst>
        </pc:spChg>
        <pc:spChg chg="mod">
          <ac:chgData name="Chris Woodruff" userId="2dbf025665e4d94d" providerId="LiveId" clId="{A5A74676-E596-48AA-8EAD-9300F907D4D2}" dt="2020-09-26T12:03:32.058" v="525" actId="1076"/>
          <ac:spMkLst>
            <pc:docMk/>
            <pc:sldMk cId="1117856562" sldId="282"/>
            <ac:spMk id="4" creationId="{59D5E86A-100E-4A65-9E77-07C0B005E597}"/>
          </ac:spMkLst>
        </pc:spChg>
      </pc:sldChg>
      <pc:sldChg chg="modSp del">
        <pc:chgData name="Chris Woodruff" userId="2dbf025665e4d94d" providerId="LiveId" clId="{A5A74676-E596-48AA-8EAD-9300F907D4D2}" dt="2020-09-26T11:52:02.690" v="417" actId="2696"/>
        <pc:sldMkLst>
          <pc:docMk/>
          <pc:sldMk cId="1132133092" sldId="282"/>
        </pc:sldMkLst>
        <pc:spChg chg="mod">
          <ac:chgData name="Chris Woodruff" userId="2dbf025665e4d94d" providerId="LiveId" clId="{A5A74676-E596-48AA-8EAD-9300F907D4D2}" dt="2020-09-22T22:44:21.423" v="129"/>
          <ac:spMkLst>
            <pc:docMk/>
            <pc:sldMk cId="1132133092" sldId="282"/>
            <ac:spMk id="2" creationId="{3706654E-C022-498B-A017-4CD845513866}"/>
          </ac:spMkLst>
        </pc:spChg>
      </pc:sldChg>
      <pc:sldChg chg="modSp mod">
        <pc:chgData name="Chris Woodruff" userId="2dbf025665e4d94d" providerId="LiveId" clId="{A5A74676-E596-48AA-8EAD-9300F907D4D2}" dt="2020-09-26T12:02:04.576" v="512" actId="14100"/>
        <pc:sldMkLst>
          <pc:docMk/>
          <pc:sldMk cId="841807469" sldId="283"/>
        </pc:sldMkLst>
        <pc:spChg chg="mod">
          <ac:chgData name="Chris Woodruff" userId="2dbf025665e4d94d" providerId="LiveId" clId="{A5A74676-E596-48AA-8EAD-9300F907D4D2}" dt="2020-09-26T12:02:04.576" v="512" actId="14100"/>
          <ac:spMkLst>
            <pc:docMk/>
            <pc:sldMk cId="841807469" sldId="283"/>
            <ac:spMk id="4" creationId="{1B699CA2-0C68-4BF0-8F0C-3302414A0C14}"/>
          </ac:spMkLst>
        </pc:spChg>
        <pc:spChg chg="mod">
          <ac:chgData name="Chris Woodruff" userId="2dbf025665e4d94d" providerId="LiveId" clId="{A5A74676-E596-48AA-8EAD-9300F907D4D2}" dt="2020-09-26T12:01:47.364" v="510" actId="14100"/>
          <ac:spMkLst>
            <pc:docMk/>
            <pc:sldMk cId="841807469" sldId="283"/>
            <ac:spMk id="5" creationId="{265C3520-1CAF-4B34-A4F2-B685CF6F0DCD}"/>
          </ac:spMkLst>
        </pc:spChg>
      </pc:sldChg>
      <pc:sldChg chg="modSp del">
        <pc:chgData name="Chris Woodruff" userId="2dbf025665e4d94d" providerId="LiveId" clId="{A5A74676-E596-48AA-8EAD-9300F907D4D2}" dt="2020-09-26T11:51:37.270" v="416" actId="2696"/>
        <pc:sldMkLst>
          <pc:docMk/>
          <pc:sldMk cId="1277651667" sldId="283"/>
        </pc:sldMkLst>
        <pc:spChg chg="mod">
          <ac:chgData name="Chris Woodruff" userId="2dbf025665e4d94d" providerId="LiveId" clId="{A5A74676-E596-48AA-8EAD-9300F907D4D2}" dt="2020-09-22T22:44:21.423" v="129"/>
          <ac:spMkLst>
            <pc:docMk/>
            <pc:sldMk cId="1277651667" sldId="283"/>
            <ac:spMk id="2" creationId="{F7754BC1-6198-4F4C-A831-069ED9AD78DD}"/>
          </ac:spMkLst>
        </pc:spChg>
      </pc:sldChg>
      <pc:sldChg chg="modSp add mod">
        <pc:chgData name="Chris Woodruff" userId="2dbf025665e4d94d" providerId="LiveId" clId="{A5A74676-E596-48AA-8EAD-9300F907D4D2}" dt="2020-09-26T12:01:18.780" v="506" actId="14100"/>
        <pc:sldMkLst>
          <pc:docMk/>
          <pc:sldMk cId="2409838696" sldId="284"/>
        </pc:sldMkLst>
        <pc:spChg chg="mod">
          <ac:chgData name="Chris Woodruff" userId="2dbf025665e4d94d" providerId="LiveId" clId="{A5A74676-E596-48AA-8EAD-9300F907D4D2}" dt="2020-09-22T22:44:21.423" v="129"/>
          <ac:spMkLst>
            <pc:docMk/>
            <pc:sldMk cId="2409838696" sldId="284"/>
            <ac:spMk id="3" creationId="{8DFC70E7-4AC9-4961-8484-10F24FB6C87B}"/>
          </ac:spMkLst>
        </pc:spChg>
        <pc:spChg chg="mod">
          <ac:chgData name="Chris Woodruff" userId="2dbf025665e4d94d" providerId="LiveId" clId="{A5A74676-E596-48AA-8EAD-9300F907D4D2}" dt="2020-09-26T12:01:18.780" v="506" actId="14100"/>
          <ac:spMkLst>
            <pc:docMk/>
            <pc:sldMk cId="2409838696" sldId="284"/>
            <ac:spMk id="4" creationId="{28E75C11-D032-4F30-930A-C55C2A6C3FA9}"/>
          </ac:spMkLst>
        </pc:spChg>
      </pc:sldChg>
      <pc:sldChg chg="del">
        <pc:chgData name="Chris Woodruff" userId="2dbf025665e4d94d" providerId="LiveId" clId="{A5A74676-E596-48AA-8EAD-9300F907D4D2}" dt="2020-09-22T00:35:06.192" v="118" actId="2696"/>
        <pc:sldMkLst>
          <pc:docMk/>
          <pc:sldMk cId="4132554685" sldId="284"/>
        </pc:sldMkLst>
      </pc:sldChg>
      <pc:sldChg chg="addSp delSp modSp del mod addAnim delAnim">
        <pc:chgData name="Chris Woodruff" userId="2dbf025665e4d94d" providerId="LiveId" clId="{A5A74676-E596-48AA-8EAD-9300F907D4D2}" dt="2020-09-26T12:09:47.081" v="600" actId="478"/>
        <pc:sldMkLst>
          <pc:docMk/>
          <pc:sldMk cId="3138077517" sldId="285"/>
        </pc:sldMkLst>
        <pc:spChg chg="add del mod">
          <ac:chgData name="Chris Woodruff" userId="2dbf025665e4d94d" providerId="LiveId" clId="{A5A74676-E596-48AA-8EAD-9300F907D4D2}" dt="2020-09-26T12:09:47.081" v="600" actId="478"/>
          <ac:spMkLst>
            <pc:docMk/>
            <pc:sldMk cId="3138077517" sldId="285"/>
            <ac:spMk id="2" creationId="{97C0EACB-EE5F-441F-B613-8535DAF85C52}"/>
          </ac:spMkLst>
        </pc:spChg>
        <pc:spChg chg="mod">
          <ac:chgData name="Chris Woodruff" userId="2dbf025665e4d94d" providerId="LiveId" clId="{A5A74676-E596-48AA-8EAD-9300F907D4D2}" dt="2020-09-26T12:08:43.482" v="597" actId="14100"/>
          <ac:spMkLst>
            <pc:docMk/>
            <pc:sldMk cId="3138077517" sldId="285"/>
            <ac:spMk id="6" creationId="{F2C01C53-9895-4029-81C8-AF0FA7BB1AF0}"/>
          </ac:spMkLst>
        </pc:spChg>
        <pc:spChg chg="mod">
          <ac:chgData name="Chris Woodruff" userId="2dbf025665e4d94d" providerId="LiveId" clId="{A5A74676-E596-48AA-8EAD-9300F907D4D2}" dt="2020-09-26T12:07:28.067" v="562" actId="404"/>
          <ac:spMkLst>
            <pc:docMk/>
            <pc:sldMk cId="3138077517" sldId="285"/>
            <ac:spMk id="7" creationId="{909FB3FC-3E6F-49FF-8EB2-0D238FA560BE}"/>
          </ac:spMkLst>
        </pc:spChg>
      </pc:sldChg>
      <pc:sldChg chg="delSp modSp mod">
        <pc:chgData name="Chris Woodruff" userId="2dbf025665e4d94d" providerId="LiveId" clId="{A5A74676-E596-48AA-8EAD-9300F907D4D2}" dt="2020-09-26T12:02:28.209" v="516" actId="478"/>
        <pc:sldMkLst>
          <pc:docMk/>
          <pc:sldMk cId="460163012" sldId="286"/>
        </pc:sldMkLst>
        <pc:spChg chg="mod">
          <ac:chgData name="Chris Woodruff" userId="2dbf025665e4d94d" providerId="LiveId" clId="{A5A74676-E596-48AA-8EAD-9300F907D4D2}" dt="2020-09-22T22:44:21.423" v="129"/>
          <ac:spMkLst>
            <pc:docMk/>
            <pc:sldMk cId="460163012" sldId="286"/>
            <ac:spMk id="3" creationId="{E6D2B393-CA40-48D4-8928-7A42FC4D077D}"/>
          </ac:spMkLst>
        </pc:spChg>
        <pc:spChg chg="mod">
          <ac:chgData name="Chris Woodruff" userId="2dbf025665e4d94d" providerId="LiveId" clId="{A5A74676-E596-48AA-8EAD-9300F907D4D2}" dt="2020-09-26T12:02:14.542" v="513" actId="2711"/>
          <ac:spMkLst>
            <pc:docMk/>
            <pc:sldMk cId="460163012" sldId="286"/>
            <ac:spMk id="4" creationId="{A1F4371F-DEDD-463B-90B4-4857E175C0B3}"/>
          </ac:spMkLst>
        </pc:spChg>
        <pc:spChg chg="mod">
          <ac:chgData name="Chris Woodruff" userId="2dbf025665e4d94d" providerId="LiveId" clId="{A5A74676-E596-48AA-8EAD-9300F907D4D2}" dt="2020-09-26T12:02:23.681" v="515" actId="14100"/>
          <ac:spMkLst>
            <pc:docMk/>
            <pc:sldMk cId="460163012" sldId="286"/>
            <ac:spMk id="5" creationId="{B26DDEF1-5C5C-49E3-A2DD-0CCDF06D397B}"/>
          </ac:spMkLst>
        </pc:spChg>
        <pc:spChg chg="del">
          <ac:chgData name="Chris Woodruff" userId="2dbf025665e4d94d" providerId="LiveId" clId="{A5A74676-E596-48AA-8EAD-9300F907D4D2}" dt="2020-09-26T12:02:28.209" v="516" actId="478"/>
          <ac:spMkLst>
            <pc:docMk/>
            <pc:sldMk cId="460163012" sldId="286"/>
            <ac:spMk id="6" creationId="{DC5A66E6-DA6E-4462-9A16-ECADAD7A2257}"/>
          </ac:spMkLst>
        </pc:spChg>
      </pc:sldChg>
      <pc:sldChg chg="del">
        <pc:chgData name="Chris Woodruff" userId="2dbf025665e4d94d" providerId="LiveId" clId="{A5A74676-E596-48AA-8EAD-9300F907D4D2}" dt="2020-09-22T00:33:40.950" v="107" actId="47"/>
        <pc:sldMkLst>
          <pc:docMk/>
          <pc:sldMk cId="382619369" sldId="297"/>
        </pc:sldMkLst>
      </pc:sldChg>
      <pc:sldChg chg="del">
        <pc:chgData name="Chris Woodruff" userId="2dbf025665e4d94d" providerId="LiveId" clId="{A5A74676-E596-48AA-8EAD-9300F907D4D2}" dt="2020-09-22T00:33:45.333" v="108" actId="47"/>
        <pc:sldMkLst>
          <pc:docMk/>
          <pc:sldMk cId="2031969044" sldId="300"/>
        </pc:sldMkLst>
      </pc:sldChg>
      <pc:sldChg chg="del">
        <pc:chgData name="Chris Woodruff" userId="2dbf025665e4d94d" providerId="LiveId" clId="{A5A74676-E596-48AA-8EAD-9300F907D4D2}" dt="2020-09-21T22:04:09.496" v="16" actId="47"/>
        <pc:sldMkLst>
          <pc:docMk/>
          <pc:sldMk cId="2128224400" sldId="304"/>
        </pc:sldMkLst>
      </pc:sldChg>
      <pc:sldChg chg="del">
        <pc:chgData name="Chris Woodruff" userId="2dbf025665e4d94d" providerId="LiveId" clId="{A5A74676-E596-48AA-8EAD-9300F907D4D2}" dt="2020-09-22T00:33:40.950" v="107" actId="47"/>
        <pc:sldMkLst>
          <pc:docMk/>
          <pc:sldMk cId="599515757" sldId="306"/>
        </pc:sldMkLst>
      </pc:sldChg>
      <pc:sldChg chg="del">
        <pc:chgData name="Chris Woodruff" userId="2dbf025665e4d94d" providerId="LiveId" clId="{A5A74676-E596-48AA-8EAD-9300F907D4D2}" dt="2020-09-22T00:33:40.950" v="107" actId="47"/>
        <pc:sldMkLst>
          <pc:docMk/>
          <pc:sldMk cId="1034096683" sldId="309"/>
        </pc:sldMkLst>
      </pc:sldChg>
      <pc:sldChg chg="modSp mod">
        <pc:chgData name="Chris Woodruff" userId="2dbf025665e4d94d" providerId="LiveId" clId="{A5A74676-E596-48AA-8EAD-9300F907D4D2}" dt="2020-09-26T10:28:50.151" v="259" actId="403"/>
        <pc:sldMkLst>
          <pc:docMk/>
          <pc:sldMk cId="1515512664" sldId="310"/>
        </pc:sldMkLst>
        <pc:spChg chg="mod">
          <ac:chgData name="Chris Woodruff" userId="2dbf025665e4d94d" providerId="LiveId" clId="{A5A74676-E596-48AA-8EAD-9300F907D4D2}" dt="2020-09-22T22:44:22.091" v="131"/>
          <ac:spMkLst>
            <pc:docMk/>
            <pc:sldMk cId="1515512664" sldId="310"/>
            <ac:spMk id="44" creationId="{00000000-0000-0000-0000-000000000000}"/>
          </ac:spMkLst>
        </pc:spChg>
        <pc:spChg chg="mod">
          <ac:chgData name="Chris Woodruff" userId="2dbf025665e4d94d" providerId="LiveId" clId="{A5A74676-E596-48AA-8EAD-9300F907D4D2}" dt="2020-09-26T10:28:50.151" v="259" actId="403"/>
          <ac:spMkLst>
            <pc:docMk/>
            <pc:sldMk cId="1515512664" sldId="310"/>
            <ac:spMk id="45" creationId="{00000000-0000-0000-0000-000000000000}"/>
          </ac:spMkLst>
        </pc:spChg>
        <pc:picChg chg="mod">
          <ac:chgData name="Chris Woodruff" userId="2dbf025665e4d94d" providerId="LiveId" clId="{A5A74676-E596-48AA-8EAD-9300F907D4D2}" dt="2020-09-22T22:44:22.091" v="131"/>
          <ac:picMkLst>
            <pc:docMk/>
            <pc:sldMk cId="1515512664" sldId="310"/>
            <ac:picMk id="3" creationId="{9865B708-A5F1-4208-BC9E-14E4FBDBE447}"/>
          </ac:picMkLst>
        </pc:picChg>
      </pc:sldChg>
      <pc:sldChg chg="del">
        <pc:chgData name="Chris Woodruff" userId="2dbf025665e4d94d" providerId="LiveId" clId="{A5A74676-E596-48AA-8EAD-9300F907D4D2}" dt="2020-09-22T00:33:40.950" v="107" actId="47"/>
        <pc:sldMkLst>
          <pc:docMk/>
          <pc:sldMk cId="2987168172" sldId="313"/>
        </pc:sldMkLst>
      </pc:sldChg>
      <pc:sldChg chg="modSp mod">
        <pc:chgData name="Chris Woodruff" userId="2dbf025665e4d94d" providerId="LiveId" clId="{A5A74676-E596-48AA-8EAD-9300F907D4D2}" dt="2020-09-26T12:06:03.932" v="557" actId="403"/>
        <pc:sldMkLst>
          <pc:docMk/>
          <pc:sldMk cId="4154484767" sldId="314"/>
        </pc:sldMkLst>
        <pc:spChg chg="mod">
          <ac:chgData name="Chris Woodruff" userId="2dbf025665e4d94d" providerId="LiveId" clId="{A5A74676-E596-48AA-8EAD-9300F907D4D2}" dt="2020-09-22T22:53:38.606" v="236" actId="1076"/>
          <ac:spMkLst>
            <pc:docMk/>
            <pc:sldMk cId="4154484767" sldId="314"/>
            <ac:spMk id="2" creationId="{00000000-0000-0000-0000-000000000000}"/>
          </ac:spMkLst>
        </pc:spChg>
        <pc:spChg chg="mod">
          <ac:chgData name="Chris Woodruff" userId="2dbf025665e4d94d" providerId="LiveId" clId="{A5A74676-E596-48AA-8EAD-9300F907D4D2}" dt="2020-09-26T12:06:03.932" v="557" actId="403"/>
          <ac:spMkLst>
            <pc:docMk/>
            <pc:sldMk cId="4154484767" sldId="314"/>
            <ac:spMk id="3" creationId="{00000000-0000-0000-0000-000000000000}"/>
          </ac:spMkLst>
        </pc:spChg>
        <pc:spChg chg="mod">
          <ac:chgData name="Chris Woodruff" userId="2dbf025665e4d94d" providerId="LiveId" clId="{A5A74676-E596-48AA-8EAD-9300F907D4D2}" dt="2020-09-26T12:05:59.279" v="556" actId="403"/>
          <ac:spMkLst>
            <pc:docMk/>
            <pc:sldMk cId="4154484767" sldId="314"/>
            <ac:spMk id="4" creationId="{00000000-0000-0000-0000-000000000000}"/>
          </ac:spMkLst>
        </pc:spChg>
        <pc:spChg chg="mod">
          <ac:chgData name="Chris Woodruff" userId="2dbf025665e4d94d" providerId="LiveId" clId="{A5A74676-E596-48AA-8EAD-9300F907D4D2}" dt="2020-09-26T12:05:44.404" v="553"/>
          <ac:spMkLst>
            <pc:docMk/>
            <pc:sldMk cId="4154484767" sldId="314"/>
            <ac:spMk id="5" creationId="{4DE6ECD1-A124-450C-BAC5-2F12E83C1813}"/>
          </ac:spMkLst>
        </pc:spChg>
        <pc:spChg chg="mod">
          <ac:chgData name="Chris Woodruff" userId="2dbf025665e4d94d" providerId="LiveId" clId="{A5A74676-E596-48AA-8EAD-9300F907D4D2}" dt="2020-09-26T12:05:38.056" v="552" actId="20577"/>
          <ac:spMkLst>
            <pc:docMk/>
            <pc:sldMk cId="4154484767" sldId="314"/>
            <ac:spMk id="10" creationId="{00000000-0000-0000-0000-000000000000}"/>
          </ac:spMkLst>
        </pc:spChg>
        <pc:spChg chg="mod">
          <ac:chgData name="Chris Woodruff" userId="2dbf025665e4d94d" providerId="LiveId" clId="{A5A74676-E596-48AA-8EAD-9300F907D4D2}" dt="2020-09-22T22:54:18.671" v="241" actId="2711"/>
          <ac:spMkLst>
            <pc:docMk/>
            <pc:sldMk cId="4154484767" sldId="314"/>
            <ac:spMk id="12" creationId="{00000000-0000-0000-0000-000000000000}"/>
          </ac:spMkLst>
        </pc:spChg>
        <pc:picChg chg="mod">
          <ac:chgData name="Chris Woodruff" userId="2dbf025665e4d94d" providerId="LiveId" clId="{A5A74676-E596-48AA-8EAD-9300F907D4D2}" dt="2020-09-22T22:44:22.091" v="131"/>
          <ac:picMkLst>
            <pc:docMk/>
            <pc:sldMk cId="4154484767" sldId="314"/>
            <ac:picMk id="13" creationId="{9F5CC9CF-E2FA-4EF9-B52F-CB6E1EBAD715}"/>
          </ac:picMkLst>
        </pc:picChg>
      </pc:sldChg>
      <pc:sldChg chg="addSp delSp modSp mod modClrScheme chgLayout">
        <pc:chgData name="Chris Woodruff" userId="2dbf025665e4d94d" providerId="LiveId" clId="{A5A74676-E596-48AA-8EAD-9300F907D4D2}" dt="2020-09-22T22:44:22.091" v="131"/>
        <pc:sldMkLst>
          <pc:docMk/>
          <pc:sldMk cId="1690938764" sldId="322"/>
        </pc:sldMkLst>
        <pc:spChg chg="del mod ord">
          <ac:chgData name="Chris Woodruff" userId="2dbf025665e4d94d" providerId="LiveId" clId="{A5A74676-E596-48AA-8EAD-9300F907D4D2}" dt="2020-09-22T00:21:41.939" v="21" actId="700"/>
          <ac:spMkLst>
            <pc:docMk/>
            <pc:sldMk cId="1690938764" sldId="322"/>
            <ac:spMk id="2" creationId="{00000000-0000-0000-0000-000000000000}"/>
          </ac:spMkLst>
        </pc:spChg>
        <pc:spChg chg="mod ord">
          <ac:chgData name="Chris Woodruff" userId="2dbf025665e4d94d" providerId="LiveId" clId="{A5A74676-E596-48AA-8EAD-9300F907D4D2}" dt="2020-09-22T22:44:22.091" v="131"/>
          <ac:spMkLst>
            <pc:docMk/>
            <pc:sldMk cId="1690938764" sldId="322"/>
            <ac:spMk id="3" creationId="{00000000-0000-0000-0000-000000000000}"/>
          </ac:spMkLst>
        </pc:spChg>
        <pc:spChg chg="del mod ord">
          <ac:chgData name="Chris Woodruff" userId="2dbf025665e4d94d" providerId="LiveId" clId="{A5A74676-E596-48AA-8EAD-9300F907D4D2}" dt="2020-09-22T00:22:07.751" v="25" actId="478"/>
          <ac:spMkLst>
            <pc:docMk/>
            <pc:sldMk cId="1690938764" sldId="322"/>
            <ac:spMk id="4" creationId="{00000000-0000-0000-0000-000000000000}"/>
          </ac:spMkLst>
        </pc:spChg>
        <pc:spChg chg="add mod ord">
          <ac:chgData name="Chris Woodruff" userId="2dbf025665e4d94d" providerId="LiveId" clId="{A5A74676-E596-48AA-8EAD-9300F907D4D2}" dt="2020-09-22T22:44:22.091" v="131"/>
          <ac:spMkLst>
            <pc:docMk/>
            <pc:sldMk cId="1690938764" sldId="322"/>
            <ac:spMk id="5" creationId="{7E119FDC-E551-497C-B30D-586A06892905}"/>
          </ac:spMkLst>
        </pc:spChg>
      </pc:sldChg>
      <pc:sldChg chg="addSp delSp modSp mod">
        <pc:chgData name="Chris Woodruff" userId="2dbf025665e4d94d" providerId="LiveId" clId="{A5A74676-E596-48AA-8EAD-9300F907D4D2}" dt="2020-09-26T11:26:06.771" v="268" actId="20577"/>
        <pc:sldMkLst>
          <pc:docMk/>
          <pc:sldMk cId="380098896" sldId="326"/>
        </pc:sldMkLst>
        <pc:spChg chg="del mod">
          <ac:chgData name="Chris Woodruff" userId="2dbf025665e4d94d" providerId="LiveId" clId="{A5A74676-E596-48AA-8EAD-9300F907D4D2}" dt="2020-09-22T00:28:06.025" v="67" actId="478"/>
          <ac:spMkLst>
            <pc:docMk/>
            <pc:sldMk cId="380098896" sldId="326"/>
            <ac:spMk id="2" creationId="{00000000-0000-0000-0000-000000000000}"/>
          </ac:spMkLst>
        </pc:spChg>
        <pc:spChg chg="add del mod">
          <ac:chgData name="Chris Woodruff" userId="2dbf025665e4d94d" providerId="LiveId" clId="{A5A74676-E596-48AA-8EAD-9300F907D4D2}" dt="2020-09-22T22:44:22.091" v="131"/>
          <ac:spMkLst>
            <pc:docMk/>
            <pc:sldMk cId="380098896" sldId="326"/>
            <ac:spMk id="5" creationId="{00000000-0000-0000-0000-000000000000}"/>
          </ac:spMkLst>
        </pc:spChg>
        <pc:spChg chg="mod">
          <ac:chgData name="Chris Woodruff" userId="2dbf025665e4d94d" providerId="LiveId" clId="{A5A74676-E596-48AA-8EAD-9300F907D4D2}" dt="2020-09-26T11:26:06.771" v="268" actId="20577"/>
          <ac:spMkLst>
            <pc:docMk/>
            <pc:sldMk cId="380098896" sldId="326"/>
            <ac:spMk id="6" creationId="{BAAACD46-6589-499B-9D84-0E4B4C8ED697}"/>
          </ac:spMkLst>
        </pc:spChg>
        <pc:spChg chg="mod">
          <ac:chgData name="Chris Woodruff" userId="2dbf025665e4d94d" providerId="LiveId" clId="{A5A74676-E596-48AA-8EAD-9300F907D4D2}" dt="2020-09-26T11:25:47.403" v="264" actId="20577"/>
          <ac:spMkLst>
            <pc:docMk/>
            <pc:sldMk cId="380098896" sldId="326"/>
            <ac:spMk id="7" creationId="{00000000-0000-0000-0000-000000000000}"/>
          </ac:spMkLst>
        </pc:spChg>
      </pc:sldChg>
      <pc:sldChg chg="del">
        <pc:chgData name="Chris Woodruff" userId="2dbf025665e4d94d" providerId="LiveId" clId="{A5A74676-E596-48AA-8EAD-9300F907D4D2}" dt="2020-09-21T22:04:21.645" v="18" actId="47"/>
        <pc:sldMkLst>
          <pc:docMk/>
          <pc:sldMk cId="283806045" sldId="327"/>
        </pc:sldMkLst>
      </pc:sldChg>
      <pc:sldChg chg="del">
        <pc:chgData name="Chris Woodruff" userId="2dbf025665e4d94d" providerId="LiveId" clId="{A5A74676-E596-48AA-8EAD-9300F907D4D2}" dt="2020-09-21T22:04:26.074" v="19" actId="47"/>
        <pc:sldMkLst>
          <pc:docMk/>
          <pc:sldMk cId="1235035671" sldId="328"/>
        </pc:sldMkLst>
      </pc:sldChg>
      <pc:sldChg chg="del">
        <pc:chgData name="Chris Woodruff" userId="2dbf025665e4d94d" providerId="LiveId" clId="{A5A74676-E596-48AA-8EAD-9300F907D4D2}" dt="2020-09-22T00:33:30.283" v="106" actId="47"/>
        <pc:sldMkLst>
          <pc:docMk/>
          <pc:sldMk cId="4154564100" sldId="329"/>
        </pc:sldMkLst>
      </pc:sldChg>
      <pc:sldChg chg="addSp modSp mod modClrScheme chgLayout">
        <pc:chgData name="Chris Woodruff" userId="2dbf025665e4d94d" providerId="LiveId" clId="{A5A74676-E596-48AA-8EAD-9300F907D4D2}" dt="2020-09-22T22:45:12.626" v="142" actId="20577"/>
        <pc:sldMkLst>
          <pc:docMk/>
          <pc:sldMk cId="2954032755" sldId="330"/>
        </pc:sldMkLst>
        <pc:spChg chg="add mod ord">
          <ac:chgData name="Chris Woodruff" userId="2dbf025665e4d94d" providerId="LiveId" clId="{A5A74676-E596-48AA-8EAD-9300F907D4D2}" dt="2020-09-22T22:45:12.626" v="142" actId="20577"/>
          <ac:spMkLst>
            <pc:docMk/>
            <pc:sldMk cId="2954032755" sldId="330"/>
            <ac:spMk id="2" creationId="{8A48723F-8B54-4FA0-B7AE-DEF5C1930C1A}"/>
          </ac:spMkLst>
        </pc:spChg>
        <pc:spChg chg="mod ord">
          <ac:chgData name="Chris Woodruff" userId="2dbf025665e4d94d" providerId="LiveId" clId="{A5A74676-E596-48AA-8EAD-9300F907D4D2}" dt="2020-09-22T22:45:10.490" v="140" actId="21"/>
          <ac:spMkLst>
            <pc:docMk/>
            <pc:sldMk cId="2954032755" sldId="330"/>
            <ac:spMk id="9" creationId="{0995291A-BCFC-462C-BFF3-4306E13461B1}"/>
          </ac:spMkLst>
        </pc:spChg>
      </pc:sldChg>
      <pc:sldChg chg="addSp modSp mod modClrScheme chgLayout">
        <pc:chgData name="Chris Woodruff" userId="2dbf025665e4d94d" providerId="LiveId" clId="{A5A74676-E596-48AA-8EAD-9300F907D4D2}" dt="2020-09-22T22:44:50.790" v="138" actId="27636"/>
        <pc:sldMkLst>
          <pc:docMk/>
          <pc:sldMk cId="3141493165" sldId="331"/>
        </pc:sldMkLst>
        <pc:spChg chg="add mod ord">
          <ac:chgData name="Chris Woodruff" userId="2dbf025665e4d94d" providerId="LiveId" clId="{A5A74676-E596-48AA-8EAD-9300F907D4D2}" dt="2020-09-22T22:44:50.790" v="138" actId="27636"/>
          <ac:spMkLst>
            <pc:docMk/>
            <pc:sldMk cId="3141493165" sldId="331"/>
            <ac:spMk id="2" creationId="{219C242D-47BC-4EDE-8AE4-F10B21FD8C97}"/>
          </ac:spMkLst>
        </pc:spChg>
        <pc:spChg chg="mod ord">
          <ac:chgData name="Chris Woodruff" userId="2dbf025665e4d94d" providerId="LiveId" clId="{A5A74676-E596-48AA-8EAD-9300F907D4D2}" dt="2020-09-22T22:44:47.847" v="134" actId="21"/>
          <ac:spMkLst>
            <pc:docMk/>
            <pc:sldMk cId="3141493165" sldId="331"/>
            <ac:spMk id="9" creationId="{0995291A-BCFC-462C-BFF3-4306E13461B1}"/>
          </ac:spMkLst>
        </pc:spChg>
      </pc:sldChg>
      <pc:sldChg chg="addSp modSp del mod modClrScheme chgLayout">
        <pc:chgData name="Chris Woodruff" userId="2dbf025665e4d94d" providerId="LiveId" clId="{A5A74676-E596-48AA-8EAD-9300F907D4D2}" dt="2020-09-26T11:52:02.690" v="417" actId="2696"/>
        <pc:sldMkLst>
          <pc:docMk/>
          <pc:sldMk cId="2161953902" sldId="332"/>
        </pc:sldMkLst>
        <pc:spChg chg="add mod ord">
          <ac:chgData name="Chris Woodruff" userId="2dbf025665e4d94d" providerId="LiveId" clId="{A5A74676-E596-48AA-8EAD-9300F907D4D2}" dt="2020-09-22T22:48:05.488" v="182" actId="20577"/>
          <ac:spMkLst>
            <pc:docMk/>
            <pc:sldMk cId="2161953902" sldId="332"/>
            <ac:spMk id="2" creationId="{B29FA844-64CC-4E2B-9684-96A6F6C4F48D}"/>
          </ac:spMkLst>
        </pc:spChg>
        <pc:spChg chg="mod ord">
          <ac:chgData name="Chris Woodruff" userId="2dbf025665e4d94d" providerId="LiveId" clId="{A5A74676-E596-48AA-8EAD-9300F907D4D2}" dt="2020-09-22T22:48:03.547" v="180" actId="21"/>
          <ac:spMkLst>
            <pc:docMk/>
            <pc:sldMk cId="2161953902" sldId="332"/>
            <ac:spMk id="9" creationId="{0995291A-BCFC-462C-BFF3-4306E13461B1}"/>
          </ac:spMkLst>
        </pc:spChg>
      </pc:sldChg>
      <pc:sldChg chg="addSp modSp del mod modClrScheme chgLayout">
        <pc:chgData name="Chris Woodruff" userId="2dbf025665e4d94d" providerId="LiveId" clId="{A5A74676-E596-48AA-8EAD-9300F907D4D2}" dt="2020-09-26T11:51:37.270" v="416" actId="2696"/>
        <pc:sldMkLst>
          <pc:docMk/>
          <pc:sldMk cId="263741916" sldId="333"/>
        </pc:sldMkLst>
        <pc:spChg chg="add mod ord">
          <ac:chgData name="Chris Woodruff" userId="2dbf025665e4d94d" providerId="LiveId" clId="{A5A74676-E596-48AA-8EAD-9300F907D4D2}" dt="2020-09-22T22:48:41.980" v="189" actId="20577"/>
          <ac:spMkLst>
            <pc:docMk/>
            <pc:sldMk cId="263741916" sldId="333"/>
            <ac:spMk id="2" creationId="{F0EAFABE-7B77-4EFD-885B-9947D2010314}"/>
          </ac:spMkLst>
        </pc:spChg>
        <pc:spChg chg="mod ord">
          <ac:chgData name="Chris Woodruff" userId="2dbf025665e4d94d" providerId="LiveId" clId="{A5A74676-E596-48AA-8EAD-9300F907D4D2}" dt="2020-09-22T22:48:45.579" v="190" actId="20577"/>
          <ac:spMkLst>
            <pc:docMk/>
            <pc:sldMk cId="263741916" sldId="333"/>
            <ac:spMk id="9" creationId="{0995291A-BCFC-462C-BFF3-4306E13461B1}"/>
          </ac:spMkLst>
        </pc:spChg>
      </pc:sldChg>
      <pc:sldChg chg="del">
        <pc:chgData name="Chris Woodruff" userId="2dbf025665e4d94d" providerId="LiveId" clId="{A5A74676-E596-48AA-8EAD-9300F907D4D2}" dt="2020-09-22T00:35:06.192" v="118" actId="2696"/>
        <pc:sldMkLst>
          <pc:docMk/>
          <pc:sldMk cId="1666725471" sldId="334"/>
        </pc:sldMkLst>
      </pc:sldChg>
      <pc:sldChg chg="addSp delSp modSp add mod modClrScheme chgLayout">
        <pc:chgData name="Chris Woodruff" userId="2dbf025665e4d94d" providerId="LiveId" clId="{A5A74676-E596-48AA-8EAD-9300F907D4D2}" dt="2020-09-22T22:47:48.784" v="178" actId="27636"/>
        <pc:sldMkLst>
          <pc:docMk/>
          <pc:sldMk cId="2410461236" sldId="334"/>
        </pc:sldMkLst>
        <pc:spChg chg="add mod ord">
          <ac:chgData name="Chris Woodruff" userId="2dbf025665e4d94d" providerId="LiveId" clId="{A5A74676-E596-48AA-8EAD-9300F907D4D2}" dt="2020-09-22T22:47:48.784" v="178" actId="27636"/>
          <ac:spMkLst>
            <pc:docMk/>
            <pc:sldMk cId="2410461236" sldId="334"/>
            <ac:spMk id="2" creationId="{A791E301-B76E-4D19-A28C-A4BC1B9DC160}"/>
          </ac:spMkLst>
        </pc:spChg>
        <pc:spChg chg="add mod ord">
          <ac:chgData name="Chris Woodruff" userId="2dbf025665e4d94d" providerId="LiveId" clId="{A5A74676-E596-48AA-8EAD-9300F907D4D2}" dt="2020-09-22T22:47:40.286" v="171" actId="700"/>
          <ac:spMkLst>
            <pc:docMk/>
            <pc:sldMk cId="2410461236" sldId="334"/>
            <ac:spMk id="3" creationId="{33AA3F14-EEB9-482E-9834-5AC16CE316BE}"/>
          </ac:spMkLst>
        </pc:spChg>
        <pc:spChg chg="del mod ord">
          <ac:chgData name="Chris Woodruff" userId="2dbf025665e4d94d" providerId="LiveId" clId="{A5A74676-E596-48AA-8EAD-9300F907D4D2}" dt="2020-09-22T22:47:40.286" v="171" actId="700"/>
          <ac:spMkLst>
            <pc:docMk/>
            <pc:sldMk cId="2410461236" sldId="334"/>
            <ac:spMk id="9" creationId="{0995291A-BCFC-462C-BFF3-4306E13461B1}"/>
          </ac:spMkLst>
        </pc:spChg>
      </pc:sldChg>
      <pc:sldChg chg="del">
        <pc:chgData name="Chris Woodruff" userId="2dbf025665e4d94d" providerId="LiveId" clId="{A5A74676-E596-48AA-8EAD-9300F907D4D2}" dt="2020-09-22T00:33:30.283" v="106" actId="47"/>
        <pc:sldMkLst>
          <pc:docMk/>
          <pc:sldMk cId="3427698077" sldId="335"/>
        </pc:sldMkLst>
      </pc:sldChg>
      <pc:sldChg chg="addSp delSp modSp mod modClrScheme chgLayout">
        <pc:chgData name="Chris Woodruff" userId="2dbf025665e4d94d" providerId="LiveId" clId="{A5A74676-E596-48AA-8EAD-9300F907D4D2}" dt="2020-09-22T22:49:05.508" v="196" actId="20577"/>
        <pc:sldMkLst>
          <pc:docMk/>
          <pc:sldMk cId="3478387315" sldId="336"/>
        </pc:sldMkLst>
        <pc:spChg chg="add mod ord">
          <ac:chgData name="Chris Woodruff" userId="2dbf025665e4d94d" providerId="LiveId" clId="{A5A74676-E596-48AA-8EAD-9300F907D4D2}" dt="2020-09-22T22:49:05.508" v="196" actId="20577"/>
          <ac:spMkLst>
            <pc:docMk/>
            <pc:sldMk cId="3478387315" sldId="336"/>
            <ac:spMk id="2" creationId="{52DA15A5-5D8A-4D67-A987-5BF0166430DE}"/>
          </ac:spMkLst>
        </pc:spChg>
        <pc:spChg chg="add mod ord">
          <ac:chgData name="Chris Woodruff" userId="2dbf025665e4d94d" providerId="LiveId" clId="{A5A74676-E596-48AA-8EAD-9300F907D4D2}" dt="2020-09-22T22:49:03.384" v="194" actId="700"/>
          <ac:spMkLst>
            <pc:docMk/>
            <pc:sldMk cId="3478387315" sldId="336"/>
            <ac:spMk id="3" creationId="{92E8C313-C32F-448E-9D17-46BCC1CFE69A}"/>
          </ac:spMkLst>
        </pc:spChg>
        <pc:spChg chg="del mod ord">
          <ac:chgData name="Chris Woodruff" userId="2dbf025665e4d94d" providerId="LiveId" clId="{A5A74676-E596-48AA-8EAD-9300F907D4D2}" dt="2020-09-22T22:49:03.384" v="194" actId="700"/>
          <ac:spMkLst>
            <pc:docMk/>
            <pc:sldMk cId="3478387315" sldId="336"/>
            <ac:spMk id="9" creationId="{0995291A-BCFC-462C-BFF3-4306E13461B1}"/>
          </ac:spMkLst>
        </pc:spChg>
      </pc:sldChg>
      <pc:sldChg chg="del">
        <pc:chgData name="Chris Woodruff" userId="2dbf025665e4d94d" providerId="LiveId" clId="{A5A74676-E596-48AA-8EAD-9300F907D4D2}" dt="2020-09-22T00:33:40.950" v="107" actId="47"/>
        <pc:sldMkLst>
          <pc:docMk/>
          <pc:sldMk cId="1549633357" sldId="337"/>
        </pc:sldMkLst>
      </pc:sldChg>
      <pc:sldChg chg="del">
        <pc:chgData name="Chris Woodruff" userId="2dbf025665e4d94d" providerId="LiveId" clId="{A5A74676-E596-48AA-8EAD-9300F907D4D2}" dt="2020-09-22T00:33:40.950" v="107" actId="47"/>
        <pc:sldMkLst>
          <pc:docMk/>
          <pc:sldMk cId="2436354478" sldId="338"/>
        </pc:sldMkLst>
      </pc:sldChg>
      <pc:sldChg chg="del">
        <pc:chgData name="Chris Woodruff" userId="2dbf025665e4d94d" providerId="LiveId" clId="{A5A74676-E596-48AA-8EAD-9300F907D4D2}" dt="2020-09-22T00:33:45.333" v="108" actId="47"/>
        <pc:sldMkLst>
          <pc:docMk/>
          <pc:sldMk cId="215577012" sldId="339"/>
        </pc:sldMkLst>
      </pc:sldChg>
      <pc:sldChg chg="del">
        <pc:chgData name="Chris Woodruff" userId="2dbf025665e4d94d" providerId="LiveId" clId="{A5A74676-E596-48AA-8EAD-9300F907D4D2}" dt="2020-09-22T00:33:40.950" v="107" actId="47"/>
        <pc:sldMkLst>
          <pc:docMk/>
          <pc:sldMk cId="497338400" sldId="340"/>
        </pc:sldMkLst>
      </pc:sldChg>
      <pc:sldChg chg="del">
        <pc:chgData name="Chris Woodruff" userId="2dbf025665e4d94d" providerId="LiveId" clId="{A5A74676-E596-48AA-8EAD-9300F907D4D2}" dt="2020-09-22T00:33:48.069" v="109" actId="47"/>
        <pc:sldMkLst>
          <pc:docMk/>
          <pc:sldMk cId="1576195025" sldId="341"/>
        </pc:sldMkLst>
      </pc:sldChg>
      <pc:sldChg chg="modSp add del">
        <pc:chgData name="Chris Woodruff" userId="2dbf025665e4d94d" providerId="LiveId" clId="{A5A74676-E596-48AA-8EAD-9300F907D4D2}" dt="2020-09-22T22:48:15.621" v="184" actId="47"/>
        <pc:sldMkLst>
          <pc:docMk/>
          <pc:sldMk cId="281240638" sldId="342"/>
        </pc:sldMkLst>
        <pc:spChg chg="mod">
          <ac:chgData name="Chris Woodruff" userId="2dbf025665e4d94d" providerId="LiveId" clId="{A5A74676-E596-48AA-8EAD-9300F907D4D2}" dt="2020-09-22T22:44:21.423" v="129"/>
          <ac:spMkLst>
            <pc:docMk/>
            <pc:sldMk cId="281240638" sldId="342"/>
            <ac:spMk id="4" creationId="{00000000-0000-0000-0000-000000000000}"/>
          </ac:spMkLst>
        </pc:spChg>
        <pc:spChg chg="mod">
          <ac:chgData name="Chris Woodruff" userId="2dbf025665e4d94d" providerId="LiveId" clId="{A5A74676-E596-48AA-8EAD-9300F907D4D2}" dt="2020-09-22T22:44:21.423" v="129"/>
          <ac:spMkLst>
            <pc:docMk/>
            <pc:sldMk cId="281240638" sldId="342"/>
            <ac:spMk id="5" creationId="{00000000-0000-0000-0000-000000000000}"/>
          </ac:spMkLst>
        </pc:spChg>
      </pc:sldChg>
      <pc:sldChg chg="del">
        <pc:chgData name="Chris Woodruff" userId="2dbf025665e4d94d" providerId="LiveId" clId="{A5A74676-E596-48AA-8EAD-9300F907D4D2}" dt="2020-09-22T00:35:06.192" v="118" actId="2696"/>
        <pc:sldMkLst>
          <pc:docMk/>
          <pc:sldMk cId="2430661928" sldId="342"/>
        </pc:sldMkLst>
      </pc:sldChg>
      <pc:sldChg chg="addSp delSp modSp del mod modClrScheme chgLayout">
        <pc:chgData name="Chris Woodruff" userId="2dbf025665e4d94d" providerId="LiveId" clId="{A5A74676-E596-48AA-8EAD-9300F907D4D2}" dt="2020-09-26T12:04:36.376" v="528" actId="2696"/>
        <pc:sldMkLst>
          <pc:docMk/>
          <pc:sldMk cId="2327828292" sldId="343"/>
        </pc:sldMkLst>
        <pc:spChg chg="mod ord">
          <ac:chgData name="Chris Woodruff" userId="2dbf025665e4d94d" providerId="LiveId" clId="{A5A74676-E596-48AA-8EAD-9300F907D4D2}" dt="2020-09-22T22:53:19.060" v="234" actId="700"/>
          <ac:spMkLst>
            <pc:docMk/>
            <pc:sldMk cId="2327828292" sldId="343"/>
            <ac:spMk id="2" creationId="{00000000-0000-0000-0000-000000000000}"/>
          </ac:spMkLst>
        </pc:spChg>
        <pc:spChg chg="add del mod ord">
          <ac:chgData name="Chris Woodruff" userId="2dbf025665e4d94d" providerId="LiveId" clId="{A5A74676-E596-48AA-8EAD-9300F907D4D2}" dt="2020-09-22T22:52:59.183" v="233" actId="700"/>
          <ac:spMkLst>
            <pc:docMk/>
            <pc:sldMk cId="2327828292" sldId="343"/>
            <ac:spMk id="3" creationId="{DC1E8363-8069-4B77-8EA7-7A24EFCC5681}"/>
          </ac:spMkLst>
        </pc:spChg>
        <pc:spChg chg="mod ord">
          <ac:chgData name="Chris Woodruff" userId="2dbf025665e4d94d" providerId="LiveId" clId="{A5A74676-E596-48AA-8EAD-9300F907D4D2}" dt="2020-09-26T12:04:28.180" v="527" actId="14100"/>
          <ac:spMkLst>
            <pc:docMk/>
            <pc:sldMk cId="2327828292" sldId="343"/>
            <ac:spMk id="7" creationId="{00000000-0000-0000-0000-000000000000}"/>
          </ac:spMkLst>
        </pc:spChg>
      </pc:sldChg>
      <pc:sldChg chg="del">
        <pc:chgData name="Chris Woodruff" userId="2dbf025665e4d94d" providerId="LiveId" clId="{A5A74676-E596-48AA-8EAD-9300F907D4D2}" dt="2020-09-22T00:30:45.135" v="91" actId="47"/>
        <pc:sldMkLst>
          <pc:docMk/>
          <pc:sldMk cId="2752789339" sldId="344"/>
        </pc:sldMkLst>
      </pc:sldChg>
      <pc:sldChg chg="del">
        <pc:chgData name="Chris Woodruff" userId="2dbf025665e4d94d" providerId="LiveId" clId="{A5A74676-E596-48AA-8EAD-9300F907D4D2}" dt="2020-09-22T00:33:53.380" v="110" actId="47"/>
        <pc:sldMkLst>
          <pc:docMk/>
          <pc:sldMk cId="2744646015" sldId="345"/>
        </pc:sldMkLst>
      </pc:sldChg>
      <pc:sldChg chg="del">
        <pc:chgData name="Chris Woodruff" userId="2dbf025665e4d94d" providerId="LiveId" clId="{A5A74676-E596-48AA-8EAD-9300F907D4D2}" dt="2020-09-22T00:33:53.380" v="110" actId="47"/>
        <pc:sldMkLst>
          <pc:docMk/>
          <pc:sldMk cId="877143304" sldId="346"/>
        </pc:sldMkLst>
      </pc:sldChg>
      <pc:sldChg chg="modSp del mod">
        <pc:chgData name="Chris Woodruff" userId="2dbf025665e4d94d" providerId="LiveId" clId="{A5A74676-E596-48AA-8EAD-9300F907D4D2}" dt="2020-09-22T00:34:12.148" v="115" actId="2696"/>
        <pc:sldMkLst>
          <pc:docMk/>
          <pc:sldMk cId="2021883176" sldId="347"/>
        </pc:sldMkLst>
        <pc:spChg chg="mod">
          <ac:chgData name="Chris Woodruff" userId="2dbf025665e4d94d" providerId="LiveId" clId="{A5A74676-E596-48AA-8EAD-9300F907D4D2}" dt="2020-09-22T00:33:59.925" v="114" actId="27636"/>
          <ac:spMkLst>
            <pc:docMk/>
            <pc:sldMk cId="2021883176" sldId="347"/>
            <ac:spMk id="4" creationId="{EEF78FDA-D428-4573-91F5-7C54C8A072D0}"/>
          </ac:spMkLst>
        </pc:spChg>
      </pc:sldChg>
      <pc:sldChg chg="addSp delSp modSp add mod modClrScheme chgLayout">
        <pc:chgData name="Chris Woodruff" userId="2dbf025665e4d94d" providerId="LiveId" clId="{A5A74676-E596-48AA-8EAD-9300F907D4D2}" dt="2020-09-22T22:47:21.045" v="168" actId="27636"/>
        <pc:sldMkLst>
          <pc:docMk/>
          <pc:sldMk cId="2220031877" sldId="347"/>
        </pc:sldMkLst>
        <pc:spChg chg="add del mod ord">
          <ac:chgData name="Chris Woodruff" userId="2dbf025665e4d94d" providerId="LiveId" clId="{A5A74676-E596-48AA-8EAD-9300F907D4D2}" dt="2020-09-22T22:46:09.291" v="147" actId="700"/>
          <ac:spMkLst>
            <pc:docMk/>
            <pc:sldMk cId="2220031877" sldId="347"/>
            <ac:spMk id="2" creationId="{E344B6DC-821A-4ECF-A8BC-B361862C0CF1}"/>
          </ac:spMkLst>
        </pc:spChg>
        <pc:spChg chg="add mod ord">
          <ac:chgData name="Chris Woodruff" userId="2dbf025665e4d94d" providerId="LiveId" clId="{A5A74676-E596-48AA-8EAD-9300F907D4D2}" dt="2020-09-22T22:47:21.045" v="168" actId="27636"/>
          <ac:spMkLst>
            <pc:docMk/>
            <pc:sldMk cId="2220031877" sldId="347"/>
            <ac:spMk id="3" creationId="{1500042A-3C84-4A59-8BCA-785CEF463C1C}"/>
          </ac:spMkLst>
        </pc:spChg>
        <pc:spChg chg="del mod ord">
          <ac:chgData name="Chris Woodruff" userId="2dbf025665e4d94d" providerId="LiveId" clId="{A5A74676-E596-48AA-8EAD-9300F907D4D2}" dt="2020-09-22T22:47:03.372" v="160" actId="700"/>
          <ac:spMkLst>
            <pc:docMk/>
            <pc:sldMk cId="2220031877" sldId="347"/>
            <ac:spMk id="4" creationId="{EEF78FDA-D428-4573-91F5-7C54C8A072D0}"/>
          </ac:spMkLst>
        </pc:spChg>
        <pc:spChg chg="add mod ord">
          <ac:chgData name="Chris Woodruff" userId="2dbf025665e4d94d" providerId="LiveId" clId="{A5A74676-E596-48AA-8EAD-9300F907D4D2}" dt="2020-09-22T22:47:19.094" v="166"/>
          <ac:spMkLst>
            <pc:docMk/>
            <pc:sldMk cId="2220031877" sldId="347"/>
            <ac:spMk id="5" creationId="{653C06E9-48FB-4F18-8EF1-51E38AF7F9AD}"/>
          </ac:spMkLst>
        </pc:spChg>
      </pc:sldChg>
      <pc:sldChg chg="modSp add">
        <pc:chgData name="Chris Woodruff" userId="2dbf025665e4d94d" providerId="LiveId" clId="{A5A74676-E596-48AA-8EAD-9300F907D4D2}" dt="2020-09-22T22:44:21.423" v="129"/>
        <pc:sldMkLst>
          <pc:docMk/>
          <pc:sldMk cId="2751706441" sldId="348"/>
        </pc:sldMkLst>
        <pc:spChg chg="mod">
          <ac:chgData name="Chris Woodruff" userId="2dbf025665e4d94d" providerId="LiveId" clId="{A5A74676-E596-48AA-8EAD-9300F907D4D2}" dt="2020-09-22T22:44:21.423" v="129"/>
          <ac:spMkLst>
            <pc:docMk/>
            <pc:sldMk cId="2751706441" sldId="348"/>
            <ac:spMk id="3" creationId="{1ED23200-E075-4367-B7FC-47D3054F5C28}"/>
          </ac:spMkLst>
        </pc:spChg>
      </pc:sldChg>
      <pc:sldChg chg="del">
        <pc:chgData name="Chris Woodruff" userId="2dbf025665e4d94d" providerId="LiveId" clId="{A5A74676-E596-48AA-8EAD-9300F907D4D2}" dt="2020-09-22T00:34:12.148" v="115" actId="2696"/>
        <pc:sldMkLst>
          <pc:docMk/>
          <pc:sldMk cId="4002597830" sldId="348"/>
        </pc:sldMkLst>
      </pc:sldChg>
      <pc:sldChg chg="del">
        <pc:chgData name="Chris Woodruff" userId="2dbf025665e4d94d" providerId="LiveId" clId="{A5A74676-E596-48AA-8EAD-9300F907D4D2}" dt="2020-09-22T00:34:12.148" v="115" actId="2696"/>
        <pc:sldMkLst>
          <pc:docMk/>
          <pc:sldMk cId="1755723233" sldId="349"/>
        </pc:sldMkLst>
      </pc:sldChg>
      <pc:sldChg chg="modSp add mod">
        <pc:chgData name="Chris Woodruff" userId="2dbf025665e4d94d" providerId="LiveId" clId="{A5A74676-E596-48AA-8EAD-9300F907D4D2}" dt="2020-09-26T12:01:04.579" v="504" actId="14100"/>
        <pc:sldMkLst>
          <pc:docMk/>
          <pc:sldMk cId="4184078151" sldId="349"/>
        </pc:sldMkLst>
        <pc:spChg chg="mod">
          <ac:chgData name="Chris Woodruff" userId="2dbf025665e4d94d" providerId="LiveId" clId="{A5A74676-E596-48AA-8EAD-9300F907D4D2}" dt="2020-09-22T22:44:21.423" v="129"/>
          <ac:spMkLst>
            <pc:docMk/>
            <pc:sldMk cId="4184078151" sldId="349"/>
            <ac:spMk id="2" creationId="{9D9400CA-6853-464E-A2BD-1D19D952532F}"/>
          </ac:spMkLst>
        </pc:spChg>
        <pc:spChg chg="mod">
          <ac:chgData name="Chris Woodruff" userId="2dbf025665e4d94d" providerId="LiveId" clId="{A5A74676-E596-48AA-8EAD-9300F907D4D2}" dt="2020-09-26T12:01:04.579" v="504" actId="14100"/>
          <ac:spMkLst>
            <pc:docMk/>
            <pc:sldMk cId="4184078151" sldId="349"/>
            <ac:spMk id="4" creationId="{CA9D0FF5-29B8-4C8D-8191-A18A10BA015A}"/>
          </ac:spMkLst>
        </pc:spChg>
      </pc:sldChg>
      <pc:sldChg chg="add del">
        <pc:chgData name="Chris Woodruff" userId="2dbf025665e4d94d" providerId="LiveId" clId="{A5A74676-E596-48AA-8EAD-9300F907D4D2}" dt="2020-09-22T00:34:38.106" v="117" actId="47"/>
        <pc:sldMkLst>
          <pc:docMk/>
          <pc:sldMk cId="727614589" sldId="350"/>
        </pc:sldMkLst>
      </pc:sldChg>
      <pc:sldChg chg="del">
        <pc:chgData name="Chris Woodruff" userId="2dbf025665e4d94d" providerId="LiveId" clId="{A5A74676-E596-48AA-8EAD-9300F907D4D2}" dt="2020-09-22T00:34:12.148" v="115" actId="2696"/>
        <pc:sldMkLst>
          <pc:docMk/>
          <pc:sldMk cId="1848022661" sldId="350"/>
        </pc:sldMkLst>
      </pc:sldChg>
      <pc:sldChg chg="addSp delSp modSp mod modClrScheme chgLayout">
        <pc:chgData name="Chris Woodruff" userId="2dbf025665e4d94d" providerId="LiveId" clId="{A5A74676-E596-48AA-8EAD-9300F907D4D2}" dt="2020-09-22T22:49:19.247" v="200" actId="20577"/>
        <pc:sldMkLst>
          <pc:docMk/>
          <pc:sldMk cId="3139086520" sldId="351"/>
        </pc:sldMkLst>
        <pc:spChg chg="add mod ord">
          <ac:chgData name="Chris Woodruff" userId="2dbf025665e4d94d" providerId="LiveId" clId="{A5A74676-E596-48AA-8EAD-9300F907D4D2}" dt="2020-09-22T22:49:19.247" v="200" actId="20577"/>
          <ac:spMkLst>
            <pc:docMk/>
            <pc:sldMk cId="3139086520" sldId="351"/>
            <ac:spMk id="2" creationId="{518B5ACB-CE25-4EB2-8A51-D5215560A8B3}"/>
          </ac:spMkLst>
        </pc:spChg>
        <pc:spChg chg="add mod ord">
          <ac:chgData name="Chris Woodruff" userId="2dbf025665e4d94d" providerId="LiveId" clId="{A5A74676-E596-48AA-8EAD-9300F907D4D2}" dt="2020-09-22T22:49:16.750" v="198" actId="700"/>
          <ac:spMkLst>
            <pc:docMk/>
            <pc:sldMk cId="3139086520" sldId="351"/>
            <ac:spMk id="3" creationId="{9C663945-E3D2-43A0-9837-63C212073BE9}"/>
          </ac:spMkLst>
        </pc:spChg>
        <pc:spChg chg="del mod ord">
          <ac:chgData name="Chris Woodruff" userId="2dbf025665e4d94d" providerId="LiveId" clId="{A5A74676-E596-48AA-8EAD-9300F907D4D2}" dt="2020-09-22T22:49:16.750" v="198" actId="700"/>
          <ac:spMkLst>
            <pc:docMk/>
            <pc:sldMk cId="3139086520" sldId="351"/>
            <ac:spMk id="4" creationId="{EEF78FDA-D428-4573-91F5-7C54C8A072D0}"/>
          </ac:spMkLst>
        </pc:spChg>
      </pc:sldChg>
      <pc:sldChg chg="modSp mod modClrScheme chgLayout">
        <pc:chgData name="Chris Woodruff" userId="2dbf025665e4d94d" providerId="LiveId" clId="{A5A74676-E596-48AA-8EAD-9300F907D4D2}" dt="2020-09-22T22:51:27.072" v="219" actId="14100"/>
        <pc:sldMkLst>
          <pc:docMk/>
          <pc:sldMk cId="312819023" sldId="352"/>
        </pc:sldMkLst>
        <pc:spChg chg="mod ord">
          <ac:chgData name="Chris Woodruff" userId="2dbf025665e4d94d" providerId="LiveId" clId="{A5A74676-E596-48AA-8EAD-9300F907D4D2}" dt="2020-09-22T22:50:04.613" v="204" actId="700"/>
          <ac:spMkLst>
            <pc:docMk/>
            <pc:sldMk cId="312819023" sldId="352"/>
            <ac:spMk id="3" creationId="{1ED23200-E075-4367-B7FC-47D3054F5C28}"/>
          </ac:spMkLst>
        </pc:spChg>
        <pc:spChg chg="mod ord">
          <ac:chgData name="Chris Woodruff" userId="2dbf025665e4d94d" providerId="LiveId" clId="{A5A74676-E596-48AA-8EAD-9300F907D4D2}" dt="2020-09-22T22:51:27.072" v="219" actId="14100"/>
          <ac:spMkLst>
            <pc:docMk/>
            <pc:sldMk cId="312819023" sldId="352"/>
            <ac:spMk id="4" creationId="{F79CE36E-870B-400B-9BF3-48C15831E015}"/>
          </ac:spMkLst>
        </pc:spChg>
      </pc:sldChg>
      <pc:sldChg chg="modSp mod modClrScheme chgLayout">
        <pc:chgData name="Chris Woodruff" userId="2dbf025665e4d94d" providerId="LiveId" clId="{A5A74676-E596-48AA-8EAD-9300F907D4D2}" dt="2020-09-22T22:51:07.276" v="215" actId="14100"/>
        <pc:sldMkLst>
          <pc:docMk/>
          <pc:sldMk cId="1669093290" sldId="353"/>
        </pc:sldMkLst>
        <pc:spChg chg="mod ord">
          <ac:chgData name="Chris Woodruff" userId="2dbf025665e4d94d" providerId="LiveId" clId="{A5A74676-E596-48AA-8EAD-9300F907D4D2}" dt="2020-09-22T22:50:57.716" v="212" actId="700"/>
          <ac:spMkLst>
            <pc:docMk/>
            <pc:sldMk cId="1669093290" sldId="353"/>
            <ac:spMk id="2" creationId="{9D9400CA-6853-464E-A2BD-1D19D952532F}"/>
          </ac:spMkLst>
        </pc:spChg>
        <pc:spChg chg="mod ord">
          <ac:chgData name="Chris Woodruff" userId="2dbf025665e4d94d" providerId="LiveId" clId="{A5A74676-E596-48AA-8EAD-9300F907D4D2}" dt="2020-09-22T22:51:07.276" v="215" actId="14100"/>
          <ac:spMkLst>
            <pc:docMk/>
            <pc:sldMk cId="1669093290" sldId="353"/>
            <ac:spMk id="3" creationId="{AF2566A0-9A71-4E25-A8F4-E44310C4C61B}"/>
          </ac:spMkLst>
        </pc:spChg>
      </pc:sldChg>
      <pc:sldChg chg="modSp del">
        <pc:chgData name="Chris Woodruff" userId="2dbf025665e4d94d" providerId="LiveId" clId="{A5A74676-E596-48AA-8EAD-9300F907D4D2}" dt="2020-09-22T22:52:32.708" v="231" actId="47"/>
        <pc:sldMkLst>
          <pc:docMk/>
          <pc:sldMk cId="203425861" sldId="354"/>
        </pc:sldMkLst>
        <pc:spChg chg="mod">
          <ac:chgData name="Chris Woodruff" userId="2dbf025665e4d94d" providerId="LiveId" clId="{A5A74676-E596-48AA-8EAD-9300F907D4D2}" dt="2020-09-22T22:44:21.423" v="129"/>
          <ac:spMkLst>
            <pc:docMk/>
            <pc:sldMk cId="203425861" sldId="354"/>
            <ac:spMk id="4" creationId="{00000000-0000-0000-0000-000000000000}"/>
          </ac:spMkLst>
        </pc:spChg>
        <pc:spChg chg="mod">
          <ac:chgData name="Chris Woodruff" userId="2dbf025665e4d94d" providerId="LiveId" clId="{A5A74676-E596-48AA-8EAD-9300F907D4D2}" dt="2020-09-22T22:44:21.423" v="129"/>
          <ac:spMkLst>
            <pc:docMk/>
            <pc:sldMk cId="203425861" sldId="354"/>
            <ac:spMk id="5" creationId="{00000000-0000-0000-0000-000000000000}"/>
          </ac:spMkLst>
        </pc:spChg>
      </pc:sldChg>
      <pc:sldChg chg="addSp modSp del mod modClrScheme chgLayout">
        <pc:chgData name="Chris Woodruff" userId="2dbf025665e4d94d" providerId="LiveId" clId="{A5A74676-E596-48AA-8EAD-9300F907D4D2}" dt="2020-09-26T12:04:20.089" v="526" actId="47"/>
        <pc:sldMkLst>
          <pc:docMk/>
          <pc:sldMk cId="1589447807" sldId="355"/>
        </pc:sldMkLst>
        <pc:spChg chg="add mod ord">
          <ac:chgData name="Chris Woodruff" userId="2dbf025665e4d94d" providerId="LiveId" clId="{A5A74676-E596-48AA-8EAD-9300F907D4D2}" dt="2020-09-22T22:51:44.926" v="224" actId="20577"/>
          <ac:spMkLst>
            <pc:docMk/>
            <pc:sldMk cId="1589447807" sldId="355"/>
            <ac:spMk id="2" creationId="{8FA02C83-6515-4D82-B80D-78B98974E8B4}"/>
          </ac:spMkLst>
        </pc:spChg>
        <pc:spChg chg="mod ord">
          <ac:chgData name="Chris Woodruff" userId="2dbf025665e4d94d" providerId="LiveId" clId="{A5A74676-E596-48AA-8EAD-9300F907D4D2}" dt="2020-09-22T22:51:42.611" v="222" actId="21"/>
          <ac:spMkLst>
            <pc:docMk/>
            <pc:sldMk cId="1589447807" sldId="355"/>
            <ac:spMk id="4" creationId="{EEF78FDA-D428-4573-91F5-7C54C8A072D0}"/>
          </ac:spMkLst>
        </pc:spChg>
      </pc:sldChg>
      <pc:sldChg chg="modSp del mod modClrScheme chgLayout">
        <pc:chgData name="Chris Woodruff" userId="2dbf025665e4d94d" providerId="LiveId" clId="{A5A74676-E596-48AA-8EAD-9300F907D4D2}" dt="2020-09-26T12:04:20.089" v="526" actId="47"/>
        <pc:sldMkLst>
          <pc:docMk/>
          <pc:sldMk cId="3525278487" sldId="356"/>
        </pc:sldMkLst>
        <pc:spChg chg="mod ord">
          <ac:chgData name="Chris Woodruff" userId="2dbf025665e4d94d" providerId="LiveId" clId="{A5A74676-E596-48AA-8EAD-9300F907D4D2}" dt="2020-09-22T22:51:54.452" v="225" actId="700"/>
          <ac:spMkLst>
            <pc:docMk/>
            <pc:sldMk cId="3525278487" sldId="356"/>
            <ac:spMk id="3" creationId="{1ED23200-E075-4367-B7FC-47D3054F5C28}"/>
          </ac:spMkLst>
        </pc:spChg>
        <pc:spChg chg="mod ord">
          <ac:chgData name="Chris Woodruff" userId="2dbf025665e4d94d" providerId="LiveId" clId="{A5A74676-E596-48AA-8EAD-9300F907D4D2}" dt="2020-09-22T22:52:02.141" v="227" actId="14100"/>
          <ac:spMkLst>
            <pc:docMk/>
            <pc:sldMk cId="3525278487" sldId="356"/>
            <ac:spMk id="4" creationId="{9399C87C-7F47-4A66-9FB1-691448276CCF}"/>
          </ac:spMkLst>
        </pc:spChg>
      </pc:sldChg>
      <pc:sldChg chg="modSp del mod modClrScheme chgLayout">
        <pc:chgData name="Chris Woodruff" userId="2dbf025665e4d94d" providerId="LiveId" clId="{A5A74676-E596-48AA-8EAD-9300F907D4D2}" dt="2020-09-26T12:04:20.089" v="526" actId="47"/>
        <pc:sldMkLst>
          <pc:docMk/>
          <pc:sldMk cId="3805423866" sldId="357"/>
        </pc:sldMkLst>
        <pc:spChg chg="mod ord">
          <ac:chgData name="Chris Woodruff" userId="2dbf025665e4d94d" providerId="LiveId" clId="{A5A74676-E596-48AA-8EAD-9300F907D4D2}" dt="2020-09-22T22:52:08.011" v="228" actId="700"/>
          <ac:spMkLst>
            <pc:docMk/>
            <pc:sldMk cId="3805423866" sldId="357"/>
            <ac:spMk id="2" creationId="{9D9400CA-6853-464E-A2BD-1D19D952532F}"/>
          </ac:spMkLst>
        </pc:spChg>
        <pc:spChg chg="mod ord">
          <ac:chgData name="Chris Woodruff" userId="2dbf025665e4d94d" providerId="LiveId" clId="{A5A74676-E596-48AA-8EAD-9300F907D4D2}" dt="2020-09-22T22:52:14.965" v="230" actId="14100"/>
          <ac:spMkLst>
            <pc:docMk/>
            <pc:sldMk cId="3805423866" sldId="357"/>
            <ac:spMk id="3" creationId="{02E90B9D-BCBE-47BD-8DAD-EA30EA9D15F3}"/>
          </ac:spMkLst>
        </pc:spChg>
      </pc:sldChg>
      <pc:sldChg chg="modSp mod modClrScheme chgLayout">
        <pc:chgData name="Chris Woodruff" userId="2dbf025665e4d94d" providerId="LiveId" clId="{A5A74676-E596-48AA-8EAD-9300F907D4D2}" dt="2020-09-22T22:51:21.297" v="218" actId="14100"/>
        <pc:sldMkLst>
          <pc:docMk/>
          <pc:sldMk cId="517835796" sldId="358"/>
        </pc:sldMkLst>
        <pc:spChg chg="mod ord">
          <ac:chgData name="Chris Woodruff" userId="2dbf025665e4d94d" providerId="LiveId" clId="{A5A74676-E596-48AA-8EAD-9300F907D4D2}" dt="2020-09-22T22:51:21.297" v="218" actId="14100"/>
          <ac:spMkLst>
            <pc:docMk/>
            <pc:sldMk cId="517835796" sldId="358"/>
            <ac:spMk id="2" creationId="{D03FB26B-EE53-4281-BB3C-7F399A5000E5}"/>
          </ac:spMkLst>
        </pc:spChg>
        <pc:spChg chg="mod ord">
          <ac:chgData name="Chris Woodruff" userId="2dbf025665e4d94d" providerId="LiveId" clId="{A5A74676-E596-48AA-8EAD-9300F907D4D2}" dt="2020-09-22T22:51:13.160" v="216" actId="700"/>
          <ac:spMkLst>
            <pc:docMk/>
            <pc:sldMk cId="517835796" sldId="358"/>
            <ac:spMk id="3" creationId="{6B322932-EC9E-4575-AAE2-7B2346D28CBB}"/>
          </ac:spMkLst>
        </pc:spChg>
      </pc:sldChg>
      <pc:sldChg chg="modSp mod modClrScheme chgLayout">
        <pc:chgData name="Chris Woodruff" userId="2dbf025665e4d94d" providerId="LiveId" clId="{A5A74676-E596-48AA-8EAD-9300F907D4D2}" dt="2020-09-26T11:59:12.004" v="494" actId="6549"/>
        <pc:sldMkLst>
          <pc:docMk/>
          <pc:sldMk cId="4239239772" sldId="359"/>
        </pc:sldMkLst>
        <pc:spChg chg="mod ord">
          <ac:chgData name="Chris Woodruff" userId="2dbf025665e4d94d" providerId="LiveId" clId="{A5A74676-E596-48AA-8EAD-9300F907D4D2}" dt="2020-09-26T11:59:12.004" v="494" actId="6549"/>
          <ac:spMkLst>
            <pc:docMk/>
            <pc:sldMk cId="4239239772" sldId="359"/>
            <ac:spMk id="2" creationId="{112892DF-6046-4A7B-9B5B-6ADB2766FE10}"/>
          </ac:spMkLst>
        </pc:spChg>
        <pc:spChg chg="mod ord">
          <ac:chgData name="Chris Woodruff" userId="2dbf025665e4d94d" providerId="LiveId" clId="{A5A74676-E596-48AA-8EAD-9300F907D4D2}" dt="2020-09-22T22:49:54.958" v="203" actId="700"/>
          <ac:spMkLst>
            <pc:docMk/>
            <pc:sldMk cId="4239239772" sldId="359"/>
            <ac:spMk id="3" creationId="{B0E30908-DDBB-403C-AE82-15B334E33333}"/>
          </ac:spMkLst>
        </pc:spChg>
      </pc:sldChg>
      <pc:sldChg chg="addSp delSp modSp new del mod modClrScheme chgLayout">
        <pc:chgData name="Chris Woodruff" userId="2dbf025665e4d94d" providerId="LiveId" clId="{A5A74676-E596-48AA-8EAD-9300F907D4D2}" dt="2020-09-26T11:41:24.480" v="315" actId="47"/>
        <pc:sldMkLst>
          <pc:docMk/>
          <pc:sldMk cId="4157142549" sldId="360"/>
        </pc:sldMkLst>
        <pc:spChg chg="del">
          <ac:chgData name="Chris Woodruff" userId="2dbf025665e4d94d" providerId="LiveId" clId="{A5A74676-E596-48AA-8EAD-9300F907D4D2}" dt="2020-09-21T22:04:01.858" v="11" actId="700"/>
          <ac:spMkLst>
            <pc:docMk/>
            <pc:sldMk cId="4157142549" sldId="360"/>
            <ac:spMk id="2" creationId="{3DD77FE6-40ED-4374-828B-F76C6A964DA2}"/>
          </ac:spMkLst>
        </pc:spChg>
        <pc:spChg chg="add mod ord">
          <ac:chgData name="Chris Woodruff" userId="2dbf025665e4d94d" providerId="LiveId" clId="{A5A74676-E596-48AA-8EAD-9300F907D4D2}" dt="2020-09-22T22:45:31.969" v="143" actId="700"/>
          <ac:spMkLst>
            <pc:docMk/>
            <pc:sldMk cId="4157142549" sldId="360"/>
            <ac:spMk id="3" creationId="{65EF4E12-E78A-4F9E-8925-9264D656B639}"/>
          </ac:spMkLst>
        </pc:spChg>
      </pc:sldChg>
      <pc:sldChg chg="modSp add del mod modClrScheme chgLayout">
        <pc:chgData name="Chris Woodruff" userId="2dbf025665e4d94d" providerId="LiveId" clId="{A5A74676-E596-48AA-8EAD-9300F907D4D2}" dt="2020-09-26T11:52:02.690" v="417" actId="2696"/>
        <pc:sldMkLst>
          <pc:docMk/>
          <pc:sldMk cId="1398392572" sldId="361"/>
        </pc:sldMkLst>
        <pc:spChg chg="mod ord">
          <ac:chgData name="Chris Woodruff" userId="2dbf025665e4d94d" providerId="LiveId" clId="{A5A74676-E596-48AA-8EAD-9300F907D4D2}" dt="2020-09-22T22:48:30.521" v="186" actId="700"/>
          <ac:spMkLst>
            <pc:docMk/>
            <pc:sldMk cId="1398392572" sldId="361"/>
            <ac:spMk id="3" creationId="{65EF4E12-E78A-4F9E-8925-9264D656B639}"/>
          </ac:spMkLst>
        </pc:spChg>
      </pc:sldChg>
      <pc:sldChg chg="modSp add del mod modClrScheme chgLayout">
        <pc:chgData name="Chris Woodruff" userId="2dbf025665e4d94d" providerId="LiveId" clId="{A5A74676-E596-48AA-8EAD-9300F907D4D2}" dt="2020-09-26T11:51:37.270" v="416" actId="2696"/>
        <pc:sldMkLst>
          <pc:docMk/>
          <pc:sldMk cId="1627302976" sldId="362"/>
        </pc:sldMkLst>
        <pc:spChg chg="mod ord">
          <ac:chgData name="Chris Woodruff" userId="2dbf025665e4d94d" providerId="LiveId" clId="{A5A74676-E596-48AA-8EAD-9300F907D4D2}" dt="2020-09-22T22:48:54.177" v="191" actId="700"/>
          <ac:spMkLst>
            <pc:docMk/>
            <pc:sldMk cId="1627302976" sldId="362"/>
            <ac:spMk id="3" creationId="{65EF4E12-E78A-4F9E-8925-9264D656B639}"/>
          </ac:spMkLst>
        </pc:spChg>
      </pc:sldChg>
      <pc:sldChg chg="addSp delSp modSp add del mod modClrScheme chgLayout">
        <pc:chgData name="Chris Woodruff" userId="2dbf025665e4d94d" providerId="LiveId" clId="{A5A74676-E596-48AA-8EAD-9300F907D4D2}" dt="2020-09-26T11:45:22.319" v="375" actId="47"/>
        <pc:sldMkLst>
          <pc:docMk/>
          <pc:sldMk cId="2941171802" sldId="363"/>
        </pc:sldMkLst>
        <pc:spChg chg="add del mod ord">
          <ac:chgData name="Chris Woodruff" userId="2dbf025665e4d94d" providerId="LiveId" clId="{A5A74676-E596-48AA-8EAD-9300F907D4D2}" dt="2020-09-22T22:46:09.291" v="147" actId="700"/>
          <ac:spMkLst>
            <pc:docMk/>
            <pc:sldMk cId="2941171802" sldId="363"/>
            <ac:spMk id="2" creationId="{5970623E-5CEF-424D-AC8C-70CD296EFDC3}"/>
          </ac:spMkLst>
        </pc:spChg>
        <pc:spChg chg="mod ord">
          <ac:chgData name="Chris Woodruff" userId="2dbf025665e4d94d" providerId="LiveId" clId="{A5A74676-E596-48AA-8EAD-9300F907D4D2}" dt="2020-09-22T22:46:18.752" v="148" actId="700"/>
          <ac:spMkLst>
            <pc:docMk/>
            <pc:sldMk cId="2941171802" sldId="363"/>
            <ac:spMk id="3" creationId="{65EF4E12-E78A-4F9E-8925-9264D656B639}"/>
          </ac:spMkLst>
        </pc:spChg>
      </pc:sldChg>
      <pc:sldChg chg="addSp delSp modSp add mod modClrScheme chgLayout">
        <pc:chgData name="Chris Woodruff" userId="2dbf025665e4d94d" providerId="LiveId" clId="{A5A74676-E596-48AA-8EAD-9300F907D4D2}" dt="2020-09-22T22:46:18.752" v="148" actId="700"/>
        <pc:sldMkLst>
          <pc:docMk/>
          <pc:sldMk cId="3674498163" sldId="364"/>
        </pc:sldMkLst>
        <pc:spChg chg="add del mod ord">
          <ac:chgData name="Chris Woodruff" userId="2dbf025665e4d94d" providerId="LiveId" clId="{A5A74676-E596-48AA-8EAD-9300F907D4D2}" dt="2020-09-22T22:46:09.291" v="147" actId="700"/>
          <ac:spMkLst>
            <pc:docMk/>
            <pc:sldMk cId="3674498163" sldId="364"/>
            <ac:spMk id="2" creationId="{F3A6A96E-B146-4683-AA22-787989CD238E}"/>
          </ac:spMkLst>
        </pc:spChg>
        <pc:spChg chg="mod ord">
          <ac:chgData name="Chris Woodruff" userId="2dbf025665e4d94d" providerId="LiveId" clId="{A5A74676-E596-48AA-8EAD-9300F907D4D2}" dt="2020-09-22T22:46:18.752" v="148" actId="700"/>
          <ac:spMkLst>
            <pc:docMk/>
            <pc:sldMk cId="3674498163" sldId="364"/>
            <ac:spMk id="3" creationId="{65EF4E12-E78A-4F9E-8925-9264D656B639}"/>
          </ac:spMkLst>
        </pc:spChg>
      </pc:sldChg>
      <pc:sldChg chg="addSp delSp modSp add mod modClrScheme chgLayout">
        <pc:chgData name="Chris Woodruff" userId="2dbf025665e4d94d" providerId="LiveId" clId="{A5A74676-E596-48AA-8EAD-9300F907D4D2}" dt="2020-09-22T22:46:37.835" v="152" actId="20577"/>
        <pc:sldMkLst>
          <pc:docMk/>
          <pc:sldMk cId="1459664824" sldId="365"/>
        </pc:sldMkLst>
        <pc:spChg chg="add del mod ord">
          <ac:chgData name="Chris Woodruff" userId="2dbf025665e4d94d" providerId="LiveId" clId="{A5A74676-E596-48AA-8EAD-9300F907D4D2}" dt="2020-09-22T22:46:09.291" v="147" actId="700"/>
          <ac:spMkLst>
            <pc:docMk/>
            <pc:sldMk cId="1459664824" sldId="365"/>
            <ac:spMk id="2" creationId="{8E60486C-717C-4F72-A8BF-B54DD4FE0FBF}"/>
          </ac:spMkLst>
        </pc:spChg>
        <pc:spChg chg="add mod ord">
          <ac:chgData name="Chris Woodruff" userId="2dbf025665e4d94d" providerId="LiveId" clId="{A5A74676-E596-48AA-8EAD-9300F907D4D2}" dt="2020-09-22T22:46:37.835" v="152" actId="20577"/>
          <ac:spMkLst>
            <pc:docMk/>
            <pc:sldMk cId="1459664824" sldId="365"/>
            <ac:spMk id="3" creationId="{35BE37C6-7F0F-48BC-8C3A-87CDA2B13763}"/>
          </ac:spMkLst>
        </pc:spChg>
        <pc:spChg chg="mod ord">
          <ac:chgData name="Chris Woodruff" userId="2dbf025665e4d94d" providerId="LiveId" clId="{A5A74676-E596-48AA-8EAD-9300F907D4D2}" dt="2020-09-22T22:46:35.758" v="150" actId="21"/>
          <ac:spMkLst>
            <pc:docMk/>
            <pc:sldMk cId="1459664824" sldId="365"/>
            <ac:spMk id="9" creationId="{0995291A-BCFC-462C-BFF3-4306E13461B1}"/>
          </ac:spMkLst>
        </pc:spChg>
      </pc:sldChg>
      <pc:sldChg chg="addSp delSp modSp add del mod modClrScheme chgLayout">
        <pc:chgData name="Chris Woodruff" userId="2dbf025665e4d94d" providerId="LiveId" clId="{A5A74676-E596-48AA-8EAD-9300F907D4D2}" dt="2020-09-26T11:27:30.356" v="272" actId="47"/>
        <pc:sldMkLst>
          <pc:docMk/>
          <pc:sldMk cId="2655252061" sldId="366"/>
        </pc:sldMkLst>
        <pc:spChg chg="add del mod ord">
          <ac:chgData name="Chris Woodruff" userId="2dbf025665e4d94d" providerId="LiveId" clId="{A5A74676-E596-48AA-8EAD-9300F907D4D2}" dt="2020-09-22T22:46:09.291" v="147" actId="700"/>
          <ac:spMkLst>
            <pc:docMk/>
            <pc:sldMk cId="2655252061" sldId="366"/>
            <ac:spMk id="2" creationId="{F6661F1D-817D-4AA0-9040-167465B7B050}"/>
          </ac:spMkLst>
        </pc:spChg>
        <pc:spChg chg="add mod ord">
          <ac:chgData name="Chris Woodruff" userId="2dbf025665e4d94d" providerId="LiveId" clId="{A5A74676-E596-48AA-8EAD-9300F907D4D2}" dt="2020-09-22T22:46:49.994" v="157" actId="20577"/>
          <ac:spMkLst>
            <pc:docMk/>
            <pc:sldMk cId="2655252061" sldId="366"/>
            <ac:spMk id="3" creationId="{BB58F4EB-817C-45BF-A7AD-EE3AA59A9E6B}"/>
          </ac:spMkLst>
        </pc:spChg>
        <pc:spChg chg="mod ord">
          <ac:chgData name="Chris Woodruff" userId="2dbf025665e4d94d" providerId="LiveId" clId="{A5A74676-E596-48AA-8EAD-9300F907D4D2}" dt="2020-09-22T22:46:48.035" v="155" actId="21"/>
          <ac:spMkLst>
            <pc:docMk/>
            <pc:sldMk cId="2655252061" sldId="366"/>
            <ac:spMk id="9" creationId="{0995291A-BCFC-462C-BFF3-4306E13461B1}"/>
          </ac:spMkLst>
        </pc:spChg>
      </pc:sldChg>
      <pc:sldChg chg="addSp delSp modSp add del mod modClrScheme chgLayout">
        <pc:chgData name="Chris Woodruff" userId="2dbf025665e4d94d" providerId="LiveId" clId="{A5A74676-E596-48AA-8EAD-9300F907D4D2}" dt="2020-09-26T11:27:30.356" v="272" actId="47"/>
        <pc:sldMkLst>
          <pc:docMk/>
          <pc:sldMk cId="3615014643" sldId="367"/>
        </pc:sldMkLst>
        <pc:spChg chg="add del mod ord">
          <ac:chgData name="Chris Woodruff" userId="2dbf025665e4d94d" providerId="LiveId" clId="{A5A74676-E596-48AA-8EAD-9300F907D4D2}" dt="2020-09-22T22:46:09.291" v="147" actId="700"/>
          <ac:spMkLst>
            <pc:docMk/>
            <pc:sldMk cId="3615014643" sldId="367"/>
            <ac:spMk id="2" creationId="{E38C3175-4ADE-48C2-90C5-83F96A4C5910}"/>
          </ac:spMkLst>
        </pc:spChg>
        <pc:spChg chg="mod ord">
          <ac:chgData name="Chris Woodruff" userId="2dbf025665e4d94d" providerId="LiveId" clId="{A5A74676-E596-48AA-8EAD-9300F907D4D2}" dt="2020-09-22T22:46:18.752" v="148" actId="700"/>
          <ac:spMkLst>
            <pc:docMk/>
            <pc:sldMk cId="3615014643" sldId="367"/>
            <ac:spMk id="3" creationId="{65EF4E12-E78A-4F9E-8925-9264D656B639}"/>
          </ac:spMkLst>
        </pc:spChg>
      </pc:sldChg>
      <pc:sldChg chg="modSp add mod modClrScheme chgLayout">
        <pc:chgData name="Chris Woodruff" userId="2dbf025665e4d94d" providerId="LiveId" clId="{A5A74676-E596-48AA-8EAD-9300F907D4D2}" dt="2020-09-22T22:48:22.169" v="185" actId="700"/>
        <pc:sldMkLst>
          <pc:docMk/>
          <pc:sldMk cId="2054638450" sldId="368"/>
        </pc:sldMkLst>
        <pc:spChg chg="mod ord">
          <ac:chgData name="Chris Woodruff" userId="2dbf025665e4d94d" providerId="LiveId" clId="{A5A74676-E596-48AA-8EAD-9300F907D4D2}" dt="2020-09-22T22:48:22.169" v="185" actId="700"/>
          <ac:spMkLst>
            <pc:docMk/>
            <pc:sldMk cId="2054638450" sldId="368"/>
            <ac:spMk id="3" creationId="{65EF4E12-E78A-4F9E-8925-9264D656B639}"/>
          </ac:spMkLst>
        </pc:spChg>
      </pc:sldChg>
      <pc:sldChg chg="del">
        <pc:chgData name="Chris Woodruff" userId="2dbf025665e4d94d" providerId="LiveId" clId="{A5A74676-E596-48AA-8EAD-9300F907D4D2}" dt="2020-09-26T12:04:20.089" v="526" actId="47"/>
        <pc:sldMkLst>
          <pc:docMk/>
          <pc:sldMk cId="1085162615" sldId="369"/>
        </pc:sldMkLst>
      </pc:sldChg>
      <pc:sldChg chg="modSp add mod">
        <pc:chgData name="Chris Woodruff" userId="2dbf025665e4d94d" providerId="LiveId" clId="{A5A74676-E596-48AA-8EAD-9300F907D4D2}" dt="2020-09-26T11:27:17.481" v="271"/>
        <pc:sldMkLst>
          <pc:docMk/>
          <pc:sldMk cId="4225045677" sldId="370"/>
        </pc:sldMkLst>
        <pc:spChg chg="mod">
          <ac:chgData name="Chris Woodruff" userId="2dbf025665e4d94d" providerId="LiveId" clId="{A5A74676-E596-48AA-8EAD-9300F907D4D2}" dt="2020-09-26T11:27:17.481" v="271"/>
          <ac:spMkLst>
            <pc:docMk/>
            <pc:sldMk cId="4225045677" sldId="370"/>
            <ac:spMk id="3" creationId="{35BE37C6-7F0F-48BC-8C3A-87CDA2B13763}"/>
          </ac:spMkLst>
        </pc:spChg>
      </pc:sldChg>
      <pc:sldChg chg="add">
        <pc:chgData name="Chris Woodruff" userId="2dbf025665e4d94d" providerId="LiveId" clId="{A5A74676-E596-48AA-8EAD-9300F907D4D2}" dt="2020-09-26T11:27:08.713" v="270"/>
        <pc:sldMkLst>
          <pc:docMk/>
          <pc:sldMk cId="381112669" sldId="371"/>
        </pc:sldMkLst>
      </pc:sldChg>
      <pc:sldChg chg="modSp add del mod modClrScheme chgLayout">
        <pc:chgData name="Chris Woodruff" userId="2dbf025665e4d94d" providerId="LiveId" clId="{A5A74676-E596-48AA-8EAD-9300F907D4D2}" dt="2020-09-26T11:27:53.272" v="276"/>
        <pc:sldMkLst>
          <pc:docMk/>
          <pc:sldMk cId="795947937" sldId="372"/>
        </pc:sldMkLst>
        <pc:spChg chg="mod ord">
          <ac:chgData name="Chris Woodruff" userId="2dbf025665e4d94d" providerId="LiveId" clId="{A5A74676-E596-48AA-8EAD-9300F907D4D2}" dt="2020-09-26T11:27:52.750" v="275" actId="700"/>
          <ac:spMkLst>
            <pc:docMk/>
            <pc:sldMk cId="795947937" sldId="372"/>
            <ac:spMk id="3" creationId="{1ED23200-E075-4367-B7FC-47D3054F5C28}"/>
          </ac:spMkLst>
        </pc:spChg>
      </pc:sldChg>
      <pc:sldChg chg="modSp mod modNotesTx">
        <pc:chgData name="Chris Woodruff" userId="2dbf025665e4d94d" providerId="LiveId" clId="{A5A74676-E596-48AA-8EAD-9300F907D4D2}" dt="2020-09-26T11:29:58.253" v="314"/>
        <pc:sldMkLst>
          <pc:docMk/>
          <pc:sldMk cId="2718005630" sldId="372"/>
        </pc:sldMkLst>
        <pc:spChg chg="mod">
          <ac:chgData name="Chris Woodruff" userId="2dbf025665e4d94d" providerId="LiveId" clId="{A5A74676-E596-48AA-8EAD-9300F907D4D2}" dt="2020-09-26T11:29:32.886" v="313" actId="14100"/>
          <ac:spMkLst>
            <pc:docMk/>
            <pc:sldMk cId="2718005630" sldId="372"/>
            <ac:spMk id="2" creationId="{1617D4B6-43B3-4356-9DC2-C8C7F06A9220}"/>
          </ac:spMkLst>
        </pc:spChg>
        <pc:spChg chg="mod">
          <ac:chgData name="Chris Woodruff" userId="2dbf025665e4d94d" providerId="LiveId" clId="{A5A74676-E596-48AA-8EAD-9300F907D4D2}" dt="2020-09-26T11:28:23.327" v="307" actId="313"/>
          <ac:spMkLst>
            <pc:docMk/>
            <pc:sldMk cId="2718005630" sldId="372"/>
            <ac:spMk id="3" creationId="{1ED23200-E075-4367-B7FC-47D3054F5C28}"/>
          </ac:spMkLst>
        </pc:spChg>
      </pc:sldChg>
      <pc:sldChg chg="addSp modSp mod modAnim modNotesTx">
        <pc:chgData name="Chris Woodruff" userId="2dbf025665e4d94d" providerId="LiveId" clId="{A5A74676-E596-48AA-8EAD-9300F907D4D2}" dt="2020-09-26T12:00:04.337" v="500" actId="20577"/>
        <pc:sldMkLst>
          <pc:docMk/>
          <pc:sldMk cId="1928091618" sldId="373"/>
        </pc:sldMkLst>
        <pc:spChg chg="mod">
          <ac:chgData name="Chris Woodruff" userId="2dbf025665e4d94d" providerId="LiveId" clId="{A5A74676-E596-48AA-8EAD-9300F907D4D2}" dt="2020-09-26T11:59:40.241" v="495" actId="2711"/>
          <ac:spMkLst>
            <pc:docMk/>
            <pc:sldMk cId="1928091618" sldId="373"/>
            <ac:spMk id="2" creationId="{1617D4B6-43B3-4356-9DC2-C8C7F06A9220}"/>
          </ac:spMkLst>
        </pc:spChg>
        <pc:spChg chg="mod">
          <ac:chgData name="Chris Woodruff" userId="2dbf025665e4d94d" providerId="LiveId" clId="{A5A74676-E596-48AA-8EAD-9300F907D4D2}" dt="2020-09-26T11:43:06.974" v="356" actId="20577"/>
          <ac:spMkLst>
            <pc:docMk/>
            <pc:sldMk cId="1928091618" sldId="373"/>
            <ac:spMk id="3" creationId="{1ED23200-E075-4367-B7FC-47D3054F5C28}"/>
          </ac:spMkLst>
        </pc:spChg>
        <pc:spChg chg="add mod">
          <ac:chgData name="Chris Woodruff" userId="2dbf025665e4d94d" providerId="LiveId" clId="{A5A74676-E596-48AA-8EAD-9300F907D4D2}" dt="2020-09-26T12:00:04.337" v="500" actId="20577"/>
          <ac:spMkLst>
            <pc:docMk/>
            <pc:sldMk cId="1928091618" sldId="373"/>
            <ac:spMk id="5" creationId="{84615074-8252-4091-807C-9D6746B9E2E7}"/>
          </ac:spMkLst>
        </pc:spChg>
      </pc:sldChg>
      <pc:sldChg chg="addSp delSp modSp mod modAnim">
        <pc:chgData name="Chris Woodruff" userId="2dbf025665e4d94d" providerId="LiveId" clId="{A5A74676-E596-48AA-8EAD-9300F907D4D2}" dt="2020-09-26T12:00:14.218" v="501" actId="2711"/>
        <pc:sldMkLst>
          <pc:docMk/>
          <pc:sldMk cId="1114754448" sldId="374"/>
        </pc:sldMkLst>
        <pc:spChg chg="del mod">
          <ac:chgData name="Chris Woodruff" userId="2dbf025665e4d94d" providerId="LiveId" clId="{A5A74676-E596-48AA-8EAD-9300F907D4D2}" dt="2020-09-26T11:48:14.901" v="388"/>
          <ac:spMkLst>
            <pc:docMk/>
            <pc:sldMk cId="1114754448" sldId="374"/>
            <ac:spMk id="2" creationId="{1617D4B6-43B3-4356-9DC2-C8C7F06A9220}"/>
          </ac:spMkLst>
        </pc:spChg>
        <pc:spChg chg="add del">
          <ac:chgData name="Chris Woodruff" userId="2dbf025665e4d94d" providerId="LiveId" clId="{A5A74676-E596-48AA-8EAD-9300F907D4D2}" dt="2020-09-26T11:47:59.448" v="384"/>
          <ac:spMkLst>
            <pc:docMk/>
            <pc:sldMk cId="1114754448" sldId="374"/>
            <ac:spMk id="4" creationId="{CE48C472-9F19-4A01-9086-DB1BE1A76759}"/>
          </ac:spMkLst>
        </pc:spChg>
        <pc:spChg chg="mod">
          <ac:chgData name="Chris Woodruff" userId="2dbf025665e4d94d" providerId="LiveId" clId="{A5A74676-E596-48AA-8EAD-9300F907D4D2}" dt="2020-09-26T11:46:37.416" v="382" actId="14100"/>
          <ac:spMkLst>
            <pc:docMk/>
            <pc:sldMk cId="1114754448" sldId="374"/>
            <ac:spMk id="5" creationId="{84615074-8252-4091-807C-9D6746B9E2E7}"/>
          </ac:spMkLst>
        </pc:spChg>
        <pc:spChg chg="add mod">
          <ac:chgData name="Chris Woodruff" userId="2dbf025665e4d94d" providerId="LiveId" clId="{A5A74676-E596-48AA-8EAD-9300F907D4D2}" dt="2020-09-26T12:00:14.218" v="501" actId="2711"/>
          <ac:spMkLst>
            <pc:docMk/>
            <pc:sldMk cId="1114754448" sldId="374"/>
            <ac:spMk id="6" creationId="{08189FFC-7EC9-4339-AB95-28FDB0527639}"/>
          </ac:spMkLst>
        </pc:spChg>
        <pc:spChg chg="add mod">
          <ac:chgData name="Chris Woodruff" userId="2dbf025665e4d94d" providerId="LiveId" clId="{A5A74676-E596-48AA-8EAD-9300F907D4D2}" dt="2020-09-26T11:50:19.897" v="407" actId="2711"/>
          <ac:spMkLst>
            <pc:docMk/>
            <pc:sldMk cId="1114754448" sldId="374"/>
            <ac:spMk id="8" creationId="{C43295C2-C487-4774-AB47-6218CFF3B419}"/>
          </ac:spMkLst>
        </pc:spChg>
      </pc:sldChg>
      <pc:sldChg chg="modSp mod">
        <pc:chgData name="Chris Woodruff" userId="2dbf025665e4d94d" providerId="LiveId" clId="{A5A74676-E596-48AA-8EAD-9300F907D4D2}" dt="2020-09-26T12:00:22.449" v="502" actId="2711"/>
        <pc:sldMkLst>
          <pc:docMk/>
          <pc:sldMk cId="3007183395" sldId="375"/>
        </pc:sldMkLst>
        <pc:spChg chg="mod">
          <ac:chgData name="Chris Woodruff" userId="2dbf025665e4d94d" providerId="LiveId" clId="{A5A74676-E596-48AA-8EAD-9300F907D4D2}" dt="2020-09-26T11:50:57.349" v="415" actId="20577"/>
          <ac:spMkLst>
            <pc:docMk/>
            <pc:sldMk cId="3007183395" sldId="375"/>
            <ac:spMk id="3" creationId="{1ED23200-E075-4367-B7FC-47D3054F5C28}"/>
          </ac:spMkLst>
        </pc:spChg>
        <pc:spChg chg="mod">
          <ac:chgData name="Chris Woodruff" userId="2dbf025665e4d94d" providerId="LiveId" clId="{A5A74676-E596-48AA-8EAD-9300F907D4D2}" dt="2020-09-26T12:00:22.449" v="502" actId="2711"/>
          <ac:spMkLst>
            <pc:docMk/>
            <pc:sldMk cId="3007183395" sldId="375"/>
            <ac:spMk id="6" creationId="{08189FFC-7EC9-4339-AB95-28FDB0527639}"/>
          </ac:spMkLst>
        </pc:spChg>
      </pc:sldChg>
      <pc:sldChg chg="addSp delSp modSp mod modClrScheme chgLayout">
        <pc:chgData name="Chris Woodruff" userId="2dbf025665e4d94d" providerId="LiveId" clId="{A5A74676-E596-48AA-8EAD-9300F907D4D2}" dt="2020-09-26T11:53:44.488" v="426" actId="20577"/>
        <pc:sldMkLst>
          <pc:docMk/>
          <pc:sldMk cId="3305869165" sldId="376"/>
        </pc:sldMkLst>
        <pc:spChg chg="add del mod ord">
          <ac:chgData name="Chris Woodruff" userId="2dbf025665e4d94d" providerId="LiveId" clId="{A5A74676-E596-48AA-8EAD-9300F907D4D2}" dt="2020-09-26T11:53:12.706" v="421" actId="700"/>
          <ac:spMkLst>
            <pc:docMk/>
            <pc:sldMk cId="3305869165" sldId="376"/>
            <ac:spMk id="2" creationId="{B2944FFB-AB80-43BD-A4F6-96E380CA201E}"/>
          </ac:spMkLst>
        </pc:spChg>
        <pc:spChg chg="add mod ord">
          <ac:chgData name="Chris Woodruff" userId="2dbf025665e4d94d" providerId="LiveId" clId="{A5A74676-E596-48AA-8EAD-9300F907D4D2}" dt="2020-09-26T11:53:44.488" v="426" actId="20577"/>
          <ac:spMkLst>
            <pc:docMk/>
            <pc:sldMk cId="3305869165" sldId="376"/>
            <ac:spMk id="3" creationId="{16D5631A-6AB5-4E4A-804F-60EA7039DBA2}"/>
          </ac:spMkLst>
        </pc:spChg>
        <pc:spChg chg="mod ord">
          <ac:chgData name="Chris Woodruff" userId="2dbf025665e4d94d" providerId="LiveId" clId="{A5A74676-E596-48AA-8EAD-9300F907D4D2}" dt="2020-09-26T11:53:41.986" v="424" actId="21"/>
          <ac:spMkLst>
            <pc:docMk/>
            <pc:sldMk cId="3305869165" sldId="376"/>
            <ac:spMk id="4" creationId="{EEF78FDA-D428-4573-91F5-7C54C8A072D0}"/>
          </ac:spMkLst>
        </pc:spChg>
      </pc:sldChg>
      <pc:sldChg chg="add del">
        <pc:chgData name="Chris Woodruff" userId="2dbf025665e4d94d" providerId="LiveId" clId="{A5A74676-E596-48AA-8EAD-9300F907D4D2}" dt="2020-09-26T11:52:50.173" v="419"/>
        <pc:sldMkLst>
          <pc:docMk/>
          <pc:sldMk cId="3962417579" sldId="376"/>
        </pc:sldMkLst>
      </pc:sldChg>
      <pc:sldChg chg="add del">
        <pc:chgData name="Chris Woodruff" userId="2dbf025665e4d94d" providerId="LiveId" clId="{A5A74676-E596-48AA-8EAD-9300F907D4D2}" dt="2020-09-26T11:52:50.173" v="419"/>
        <pc:sldMkLst>
          <pc:docMk/>
          <pc:sldMk cId="963964190" sldId="377"/>
        </pc:sldMkLst>
      </pc:sldChg>
      <pc:sldChg chg="modSp mod modClrScheme chgLayout">
        <pc:chgData name="Chris Woodruff" userId="2dbf025665e4d94d" providerId="LiveId" clId="{A5A74676-E596-48AA-8EAD-9300F907D4D2}" dt="2020-09-26T12:02:57.117" v="521" actId="14100"/>
        <pc:sldMkLst>
          <pc:docMk/>
          <pc:sldMk cId="2617274272" sldId="377"/>
        </pc:sldMkLst>
        <pc:spChg chg="mod ord">
          <ac:chgData name="Chris Woodruff" userId="2dbf025665e4d94d" providerId="LiveId" clId="{A5A74676-E596-48AA-8EAD-9300F907D4D2}" dt="2020-09-26T12:02:49.291" v="519" actId="700"/>
          <ac:spMkLst>
            <pc:docMk/>
            <pc:sldMk cId="2617274272" sldId="377"/>
            <ac:spMk id="3" creationId="{1ED23200-E075-4367-B7FC-47D3054F5C28}"/>
          </ac:spMkLst>
        </pc:spChg>
        <pc:spChg chg="mod ord">
          <ac:chgData name="Chris Woodruff" userId="2dbf025665e4d94d" providerId="LiveId" clId="{A5A74676-E596-48AA-8EAD-9300F907D4D2}" dt="2020-09-26T12:02:57.117" v="521" actId="14100"/>
          <ac:spMkLst>
            <pc:docMk/>
            <pc:sldMk cId="2617274272" sldId="377"/>
            <ac:spMk id="4" creationId="{9399C87C-7F47-4A66-9FB1-691448276CCF}"/>
          </ac:spMkLst>
        </pc:spChg>
      </pc:sldChg>
      <pc:sldChg chg="add del">
        <pc:chgData name="Chris Woodruff" userId="2dbf025665e4d94d" providerId="LiveId" clId="{A5A74676-E596-48AA-8EAD-9300F907D4D2}" dt="2020-09-26T11:52:50.173" v="419"/>
        <pc:sldMkLst>
          <pc:docMk/>
          <pc:sldMk cId="1914743335" sldId="378"/>
        </pc:sldMkLst>
      </pc:sldChg>
      <pc:sldChg chg="modSp mod">
        <pc:chgData name="Chris Woodruff" userId="2dbf025665e4d94d" providerId="LiveId" clId="{A5A74676-E596-48AA-8EAD-9300F907D4D2}" dt="2020-09-26T11:54:40.774" v="446" actId="313"/>
        <pc:sldMkLst>
          <pc:docMk/>
          <pc:sldMk cId="4147695136" sldId="379"/>
        </pc:sldMkLst>
        <pc:spChg chg="mod">
          <ac:chgData name="Chris Woodruff" userId="2dbf025665e4d94d" providerId="LiveId" clId="{A5A74676-E596-48AA-8EAD-9300F907D4D2}" dt="2020-09-26T11:54:40.774" v="446" actId="313"/>
          <ac:spMkLst>
            <pc:docMk/>
            <pc:sldMk cId="4147695136" sldId="379"/>
            <ac:spMk id="2" creationId="{B29FA844-64CC-4E2B-9684-96A6F6C4F48D}"/>
          </ac:spMkLst>
        </pc:spChg>
      </pc:sldChg>
      <pc:sldChg chg="addSp delSp modSp mod addAnim delAnim modAnim">
        <pc:chgData name="Chris Woodruff" userId="2dbf025665e4d94d" providerId="LiveId" clId="{A5A74676-E596-48AA-8EAD-9300F907D4D2}" dt="2020-09-26T11:58:23.775" v="478" actId="207"/>
        <pc:sldMkLst>
          <pc:docMk/>
          <pc:sldMk cId="3790484513" sldId="380"/>
        </pc:sldMkLst>
        <pc:spChg chg="mod">
          <ac:chgData name="Chris Woodruff" userId="2dbf025665e4d94d" providerId="LiveId" clId="{A5A74676-E596-48AA-8EAD-9300F907D4D2}" dt="2020-09-26T11:54:51.779" v="447"/>
          <ac:spMkLst>
            <pc:docMk/>
            <pc:sldMk cId="3790484513" sldId="380"/>
            <ac:spMk id="2" creationId="{3706654E-C022-498B-A017-4CD845513866}"/>
          </ac:spMkLst>
        </pc:spChg>
        <pc:spChg chg="add del mod">
          <ac:chgData name="Chris Woodruff" userId="2dbf025665e4d94d" providerId="LiveId" clId="{A5A74676-E596-48AA-8EAD-9300F907D4D2}" dt="2020-09-26T11:56:39.411" v="460"/>
          <ac:spMkLst>
            <pc:docMk/>
            <pc:sldMk cId="3790484513" sldId="380"/>
            <ac:spMk id="3" creationId="{6728A931-05C1-42F0-BBF4-50FD2A290C98}"/>
          </ac:spMkLst>
        </pc:spChg>
        <pc:spChg chg="del">
          <ac:chgData name="Chris Woodruff" userId="2dbf025665e4d94d" providerId="LiveId" clId="{A5A74676-E596-48AA-8EAD-9300F907D4D2}" dt="2020-09-26T11:55:55.042" v="448" actId="478"/>
          <ac:spMkLst>
            <pc:docMk/>
            <pc:sldMk cId="3790484513" sldId="380"/>
            <ac:spMk id="4" creationId="{59D5E86A-100E-4A65-9E77-07C0B005E597}"/>
          </ac:spMkLst>
        </pc:spChg>
        <pc:spChg chg="add del">
          <ac:chgData name="Chris Woodruff" userId="2dbf025665e4d94d" providerId="LiveId" clId="{A5A74676-E596-48AA-8EAD-9300F907D4D2}" dt="2020-09-26T11:56:28.516" v="454" actId="22"/>
          <ac:spMkLst>
            <pc:docMk/>
            <pc:sldMk cId="3790484513" sldId="380"/>
            <ac:spMk id="7" creationId="{939B26DB-28A6-4FE7-9832-799615D02148}"/>
          </ac:spMkLst>
        </pc:spChg>
        <pc:spChg chg="add mod">
          <ac:chgData name="Chris Woodruff" userId="2dbf025665e4d94d" providerId="LiveId" clId="{A5A74676-E596-48AA-8EAD-9300F907D4D2}" dt="2020-09-26T11:58:23.775" v="478" actId="207"/>
          <ac:spMkLst>
            <pc:docMk/>
            <pc:sldMk cId="3790484513" sldId="380"/>
            <ac:spMk id="8" creationId="{4E71431C-1A53-4697-BD61-B96BACDCB432}"/>
          </ac:spMkLst>
        </pc:spChg>
      </pc:sldChg>
      <pc:sldMasterChg chg="delSldLayout">
        <pc:chgData name="Chris Woodruff" userId="2dbf025665e4d94d" providerId="LiveId" clId="{A5A74676-E596-48AA-8EAD-9300F907D4D2}" dt="2020-09-22T22:52:32.708" v="231" actId="47"/>
        <pc:sldMasterMkLst>
          <pc:docMk/>
          <pc:sldMasterMk cId="1603639761" sldId="2147483708"/>
        </pc:sldMasterMkLst>
        <pc:sldLayoutChg chg="del">
          <pc:chgData name="Chris Woodruff" userId="2dbf025665e4d94d" providerId="LiveId" clId="{A5A74676-E596-48AA-8EAD-9300F907D4D2}" dt="2020-09-22T22:52:32.708" v="231" actId="47"/>
          <pc:sldLayoutMkLst>
            <pc:docMk/>
            <pc:sldMasterMk cId="1603639761" sldId="2147483708"/>
            <pc:sldLayoutMk cId="2708791861" sldId="2147483756"/>
          </pc:sldLayoutMkLst>
        </pc:sldLayoutChg>
      </pc:sldMasterChg>
      <pc:sldMasterChg chg="delSldLayout">
        <pc:chgData name="Chris Woodruff" userId="2dbf025665e4d94d" providerId="LiveId" clId="{A5A74676-E596-48AA-8EAD-9300F907D4D2}" dt="2020-09-22T00:33:40.950" v="107" actId="47"/>
        <pc:sldMasterMkLst>
          <pc:docMk/>
          <pc:sldMasterMk cId="2546609379" sldId="2147483760"/>
        </pc:sldMasterMkLst>
        <pc:sldLayoutChg chg="del">
          <pc:chgData name="Chris Woodruff" userId="2dbf025665e4d94d" providerId="LiveId" clId="{A5A74676-E596-48AA-8EAD-9300F907D4D2}" dt="2020-09-22T00:33:40.950" v="107" actId="47"/>
          <pc:sldLayoutMkLst>
            <pc:docMk/>
            <pc:sldMasterMk cId="2546609379" sldId="2147483760"/>
            <pc:sldLayoutMk cId="1469038347" sldId="214748378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56219-E84E-4D24-9852-DB0F76E72D55}" type="datetimeFigureOut">
              <a:rPr lang="en-US" smtClean="0"/>
              <a:t>9/26/2020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52C6B-BCF3-4304-8A16-C01E6211F4FA}" type="slidenum">
              <a:rPr lang="en-US" smtClean="0"/>
              <a:t>‹#›</a:t>
            </a:fld>
            <a:endParaRPr lang="en-US"/>
          </a:p>
        </p:txBody>
      </p:sp>
    </p:spTree>
    <p:extLst>
      <p:ext uri="{BB962C8B-B14F-4D97-AF65-F5344CB8AC3E}">
        <p14:creationId xmlns:p14="http://schemas.microsoft.com/office/powerpoint/2010/main" val="108228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3</a:t>
            </a:fld>
            <a:endParaRPr lang="en-US"/>
          </a:p>
        </p:txBody>
      </p:sp>
    </p:spTree>
    <p:extLst>
      <p:ext uri="{BB962C8B-B14F-4D97-AF65-F5344CB8AC3E}">
        <p14:creationId xmlns:p14="http://schemas.microsoft.com/office/powerpoint/2010/main" val="2793542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specify filters in the model that are applied automatically to all entities of a type in all queries executed on the DbContext. E.g. given this code in </a:t>
            </a:r>
            <a:r>
              <a:rPr lang="en-US" sz="1200" b="0" i="0" kern="1200" dirty="0" err="1">
                <a:solidFill>
                  <a:schemeClr val="tx1"/>
                </a:solidFill>
                <a:effectLst/>
                <a:latin typeface="+mn-lt"/>
                <a:ea typeface="+mn-ea"/>
                <a:cs typeface="+mn-cs"/>
              </a:rPr>
              <a:t>OnModelCreating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E52C6B-BCF3-4304-8A16-C01E6211F4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3503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E52C6B-BCF3-4304-8A16-C01E6211F4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2976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E52C6B-BCF3-4304-8A16-C01E6211F4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680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E52C6B-BCF3-4304-8A16-C01E6211F4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2137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Entity Framework Core included query caching since version 1, but there is still some overhead associated with calculating the key from the query and getting it from the cache. Therefore, version 2 introduced a capability that existed in LINQ to SQL and Entity Framework pre-Core: explicit query compilation and execution. By this, we are able to pre-compile a query and use it in whatever context we want (of a compatible type, of course). We can even eagerly fetch associated collections or entities: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E52C6B-BCF3-4304-8A16-C01E6211F4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3788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dotnet add package </a:t>
            </a:r>
            <a:r>
              <a:rPr lang="en-US" dirty="0" err="1"/>
              <a:t>Microsoft.EntityFrameworkCore.Design</a:t>
            </a:r>
            <a:endParaRPr lang="en-US" dirty="0"/>
          </a:p>
          <a:p>
            <a:r>
              <a:rPr lang="en-US" dirty="0"/>
              <a:t>dotnet add package </a:t>
            </a:r>
            <a:r>
              <a:rPr lang="en-US" dirty="0" err="1"/>
              <a:t>Microsoft.EntityFrameworkCore.SqlServer</a:t>
            </a:r>
            <a:endParaRPr lang="en-US" dirty="0"/>
          </a:p>
          <a:p>
            <a:endParaRPr lang="en-US" dirty="0"/>
          </a:p>
          <a:p>
            <a:r>
              <a:rPr lang="en-US" dirty="0"/>
              <a:t>dotnet </a:t>
            </a:r>
            <a:r>
              <a:rPr lang="en-US" dirty="0" err="1"/>
              <a:t>ef</a:t>
            </a:r>
            <a:r>
              <a:rPr lang="en-US" dirty="0"/>
              <a:t> </a:t>
            </a:r>
            <a:r>
              <a:rPr lang="en-US" dirty="0" err="1"/>
              <a:t>dbcontext</a:t>
            </a:r>
            <a:r>
              <a:rPr lang="en-US" dirty="0"/>
              <a:t> scaffold "Server=.;Database=AdventureWorks2014;Trusted_Connection=True;" </a:t>
            </a:r>
            <a:r>
              <a:rPr lang="en-US" dirty="0" err="1"/>
              <a:t>Microsoft.EntityFrameworkCore.SqlServer</a:t>
            </a:r>
            <a:r>
              <a:rPr lang="en-US" dirty="0"/>
              <a:t> --data-annotations --output-</a:t>
            </a:r>
            <a:r>
              <a:rPr lang="en-US" dirty="0" err="1"/>
              <a:t>dir</a:t>
            </a:r>
            <a:r>
              <a:rPr lang="en-US" dirty="0"/>
              <a:t> Models</a:t>
            </a:r>
          </a:p>
          <a:p>
            <a:endParaRPr lang="en-US" dirty="0"/>
          </a:p>
          <a:p>
            <a:endParaRPr lang="en-US" dirty="0"/>
          </a:p>
        </p:txBody>
      </p:sp>
      <p:sp>
        <p:nvSpPr>
          <p:cNvPr id="4" name="Slide Number Placeholder 3"/>
          <p:cNvSpPr>
            <a:spLocks noGrp="1"/>
          </p:cNvSpPr>
          <p:nvPr>
            <p:ph type="sldNum" sz="quarter" idx="5"/>
          </p:nvPr>
        </p:nvSpPr>
        <p:spPr/>
        <p:txBody>
          <a:bodyPr/>
          <a:lstStyle/>
          <a:p>
            <a:fld id="{70E52C6B-BCF3-4304-8A16-C01E6211F4FA}" type="slidenum">
              <a:rPr lang="en-US" smtClean="0"/>
              <a:t>15</a:t>
            </a:fld>
            <a:endParaRPr lang="en-US"/>
          </a:p>
        </p:txBody>
      </p:sp>
    </p:spTree>
    <p:extLst>
      <p:ext uri="{BB962C8B-B14F-4D97-AF65-F5344CB8AC3E}">
        <p14:creationId xmlns:p14="http://schemas.microsoft.com/office/powerpoint/2010/main" val="81078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E52C6B-BCF3-4304-8A16-C01E6211F4FA}" type="slidenum">
              <a:rPr lang="en-US" smtClean="0"/>
              <a:t>19</a:t>
            </a:fld>
            <a:endParaRPr lang="en-US"/>
          </a:p>
        </p:txBody>
      </p:sp>
    </p:spTree>
    <p:extLst>
      <p:ext uri="{BB962C8B-B14F-4D97-AF65-F5344CB8AC3E}">
        <p14:creationId xmlns:p14="http://schemas.microsoft.com/office/powerpoint/2010/main" val="507095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Many ASP.NET Core applications can now obtain a performance boost by configuring the service registration of their DbContext types to use a pool of pre-created instances, avoiding the cost of creating new instance for every request: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E52C6B-BCF3-4304-8A16-C01E6211F4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770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latinLnBrk="0"/>
            <a:r>
              <a:rPr lang="en-US" sz="1200" b="0" i="0" kern="1200" dirty="0">
                <a:solidFill>
                  <a:schemeClr val="tx1"/>
                </a:solidFill>
                <a:effectLst/>
                <a:latin typeface="+mn-lt"/>
                <a:ea typeface="+mn-ea"/>
                <a:cs typeface="+mn-cs"/>
              </a:rPr>
              <a:t>You can now specify filters in the model that are applied automatically to all entities of a type in all queries executed on the DbContext. E.g. given this code in </a:t>
            </a:r>
            <a:r>
              <a:rPr lang="en-US" sz="1200" b="0" i="0" kern="1200" dirty="0" err="1">
                <a:solidFill>
                  <a:schemeClr val="tx1"/>
                </a:solidFill>
                <a:effectLst/>
                <a:latin typeface="+mn-lt"/>
                <a:ea typeface="+mn-ea"/>
                <a:cs typeface="+mn-cs"/>
              </a:rPr>
              <a:t>OnModelCreating</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0E52C6B-BCF3-4304-8A16-C01E6211F4F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1550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www.sqlsaturday.com/" TargetMode="External"/><Relationship Id="rId7" Type="http://schemas.openxmlformats.org/officeDocument/2006/relationships/image" Target="../media/image15.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hyperlink" Target="http://www.sqlpass.org/PASSChapters/VirtualChapters.aspx" TargetMode="External"/><Relationship Id="rId10" Type="http://schemas.openxmlformats.org/officeDocument/2006/relationships/image" Target="../media/image18.png"/><Relationship Id="rId4" Type="http://schemas.openxmlformats.org/officeDocument/2006/relationships/hyperlink" Target="http://www.sqlpass.org/PASSChapters.aspx" TargetMode="External"/><Relationship Id="rId9" Type="http://schemas.openxmlformats.org/officeDocument/2006/relationships/image" Target="../media/image1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4" name="Picture 3">
            <a:extLst>
              <a:ext uri="{FF2B5EF4-FFF2-40B4-BE49-F238E27FC236}">
                <a16:creationId xmlns:a16="http://schemas.microsoft.com/office/drawing/2014/main" id="{A7977E9A-E47F-4CA4-920B-D9AF214F1E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2395376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076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a:solidFill>
                  <a:schemeClr val="bg2"/>
                </a:solidFill>
                <a:latin typeface="+mj-lt"/>
                <a:ea typeface="Gotham Book" charset="0"/>
                <a:cs typeface="Gotham Book" charset="0"/>
              </a:rPr>
              <a:t>Questions</a:t>
            </a:r>
            <a:r>
              <a:rPr lang="en-US" sz="4800" b="0" i="0" kern="1200" dirty="0">
                <a:solidFill>
                  <a:schemeClr val="bg2"/>
                </a:solidFill>
                <a:latin typeface="+mj-lt"/>
                <a:ea typeface="Gotham Book" charset="0"/>
                <a:cs typeface="Gotham Book" charset="0"/>
              </a:rPr>
              <a:t>?</a:t>
            </a:r>
          </a:p>
        </p:txBody>
      </p:sp>
      <p:pic>
        <p:nvPicPr>
          <p:cNvPr id="5" name="Picture 4">
            <a:extLst>
              <a:ext uri="{FF2B5EF4-FFF2-40B4-BE49-F238E27FC236}">
                <a16:creationId xmlns:a16="http://schemas.microsoft.com/office/drawing/2014/main" id="{AF225226-CFDC-4556-83E3-3173C80C8A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16996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estions Whit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739140" y="3055620"/>
            <a:ext cx="3017173" cy="757130"/>
          </a:xfrm>
          <a:prstGeom prst="rect">
            <a:avLst/>
          </a:prstGeom>
          <a:noFill/>
        </p:spPr>
        <p:txBody>
          <a:bodyPr wrap="none" rtlCol="0">
            <a:spAutoFit/>
          </a:bodyPr>
          <a:lstStyle/>
          <a:p>
            <a:pPr algn="l" defTabSz="914400" rtl="0" eaLnBrk="1" latinLnBrk="0" hangingPunct="1">
              <a:lnSpc>
                <a:spcPct val="90000"/>
              </a:lnSpc>
              <a:spcBef>
                <a:spcPct val="0"/>
              </a:spcBef>
              <a:buNone/>
            </a:pPr>
            <a:r>
              <a:rPr lang="en-US" sz="4800" b="0" i="0" kern="1200" dirty="0">
                <a:solidFill>
                  <a:schemeClr val="tx1"/>
                </a:solidFill>
                <a:latin typeface="+mj-lt"/>
                <a:ea typeface="Gotham Book" charset="0"/>
                <a:cs typeface="Gotham Book" charset="0"/>
              </a:rPr>
              <a:t>Questions?</a:t>
            </a:r>
          </a:p>
        </p:txBody>
      </p:sp>
      <p:pic>
        <p:nvPicPr>
          <p:cNvPr id="6" name="Picture 5">
            <a:extLst>
              <a:ext uri="{FF2B5EF4-FFF2-40B4-BE49-F238E27FC236}">
                <a16:creationId xmlns:a16="http://schemas.microsoft.com/office/drawing/2014/main" id="{8DDEE1FA-C85E-471D-88A9-F3C87912C6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7042" y="1664735"/>
            <a:ext cx="3528529" cy="3528529"/>
          </a:xfrm>
          <a:prstGeom prst="rect">
            <a:avLst/>
          </a:prstGeom>
        </p:spPr>
      </p:pic>
    </p:spTree>
    <p:extLst>
      <p:ext uri="{BB962C8B-B14F-4D97-AF65-F5344CB8AC3E}">
        <p14:creationId xmlns:p14="http://schemas.microsoft.com/office/powerpoint/2010/main" val="73303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00" t="8529" r="200" b="12505"/>
          <a:stretch/>
        </p:blipFill>
        <p:spPr>
          <a:xfrm>
            <a:off x="-12875" y="1418897"/>
            <a:ext cx="12212496" cy="5446986"/>
          </a:xfrm>
          <a:prstGeom prst="rect">
            <a:avLst/>
          </a:prstGeom>
        </p:spPr>
      </p:pic>
      <p:sp>
        <p:nvSpPr>
          <p:cNvPr id="2" name="TextBox 1"/>
          <p:cNvSpPr txBox="1"/>
          <p:nvPr/>
        </p:nvSpPr>
        <p:spPr>
          <a:xfrm>
            <a:off x="742715" y="3400946"/>
            <a:ext cx="3528530" cy="1421928"/>
          </a:xfrm>
          <a:prstGeom prst="rect">
            <a:avLst/>
          </a:prstGeom>
          <a:noFill/>
        </p:spPr>
        <p:txBody>
          <a:bodyPr wrap="none" rtlCol="0">
            <a:spAutoFit/>
          </a:bodyPr>
          <a:lstStyle/>
          <a:p>
            <a:pPr marL="0" algn="l" defTabSz="914400" rtl="0" eaLnBrk="1" latinLnBrk="0" hangingPunct="1">
              <a:lnSpc>
                <a:spcPct val="90000"/>
              </a:lnSpc>
              <a:spcBef>
                <a:spcPct val="0"/>
              </a:spcBef>
              <a:buNone/>
            </a:pPr>
            <a:r>
              <a:rPr lang="en-US" sz="4800" b="0" i="0" kern="1200" baseline="0" dirty="0">
                <a:solidFill>
                  <a:schemeClr val="bg2"/>
                </a:solidFill>
                <a:latin typeface="+mj-lt"/>
                <a:ea typeface="Gotham Book" charset="0"/>
                <a:cs typeface="Gotham Book" charset="0"/>
              </a:rPr>
              <a:t>Thank you </a:t>
            </a:r>
            <a:br>
              <a:rPr lang="en-US" sz="4800" b="0" i="0" kern="1200" baseline="0" dirty="0">
                <a:solidFill>
                  <a:schemeClr val="bg2"/>
                </a:solidFill>
                <a:latin typeface="+mj-lt"/>
                <a:ea typeface="Gotham Book" charset="0"/>
                <a:cs typeface="Gotham Book" charset="0"/>
              </a:rPr>
            </a:br>
            <a:r>
              <a:rPr lang="en-US" sz="4800" b="0" i="0" kern="1200" baseline="0" dirty="0">
                <a:solidFill>
                  <a:schemeClr val="bg2"/>
                </a:solidFill>
                <a:latin typeface="+mj-lt"/>
                <a:ea typeface="Gotham Book" charset="0"/>
                <a:cs typeface="Gotham Book" charset="0"/>
              </a:rPr>
              <a:t>for attending</a:t>
            </a:r>
          </a:p>
        </p:txBody>
      </p:sp>
      <p:pic>
        <p:nvPicPr>
          <p:cNvPr id="6" name="Picture 5">
            <a:extLst>
              <a:ext uri="{FF2B5EF4-FFF2-40B4-BE49-F238E27FC236}">
                <a16:creationId xmlns:a16="http://schemas.microsoft.com/office/drawing/2014/main" id="{88E5B87C-E52E-4020-BEE1-8332E15128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288775403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6440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1720C6-9EC5-5B49-BD0B-1B3A05E33222}"/>
              </a:ext>
            </a:extLst>
          </p:cNvPr>
          <p:cNvGrpSpPr/>
          <p:nvPr userDrawn="1"/>
        </p:nvGrpSpPr>
        <p:grpSpPr>
          <a:xfrm>
            <a:off x="-263802" y="5341257"/>
            <a:ext cx="1474115" cy="1497392"/>
            <a:chOff x="-304882" y="3583735"/>
            <a:chExt cx="1397665" cy="1419734"/>
          </a:xfrm>
        </p:grpSpPr>
        <p:sp>
          <p:nvSpPr>
            <p:cNvPr id="10" name="Parallelogram 3">
              <a:extLst>
                <a:ext uri="{FF2B5EF4-FFF2-40B4-BE49-F238E27FC236}">
                  <a16:creationId xmlns:a16="http://schemas.microsoft.com/office/drawing/2014/main" id="{1F4DF1DE-806D-CE4D-A08F-B90FEC93E896}"/>
                </a:ext>
              </a:extLst>
            </p:cNvPr>
            <p:cNvSpPr/>
            <p:nvPr userDrawn="1"/>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3">
              <a:extLst>
                <a:ext uri="{FF2B5EF4-FFF2-40B4-BE49-F238E27FC236}">
                  <a16:creationId xmlns:a16="http://schemas.microsoft.com/office/drawing/2014/main" id="{BBB81A52-1DCC-8641-8DC8-9BF37FB7CE8E}"/>
                </a:ext>
              </a:extLst>
            </p:cNvPr>
            <p:cNvSpPr/>
            <p:nvPr userDrawn="1"/>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Parallelogram 3">
              <a:extLst>
                <a:ext uri="{FF2B5EF4-FFF2-40B4-BE49-F238E27FC236}">
                  <a16:creationId xmlns:a16="http://schemas.microsoft.com/office/drawing/2014/main" id="{62ACCD8A-764D-7247-B2AF-F4D83EA3A4E3}"/>
                </a:ext>
              </a:extLst>
            </p:cNvPr>
            <p:cNvSpPr/>
            <p:nvPr userDrawn="1"/>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690F789D-0EB1-3543-B743-434CD290FC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1025578" y="6308876"/>
            <a:ext cx="934193" cy="396725"/>
          </a:xfrm>
          <a:prstGeom prst="rect">
            <a:avLst/>
          </a:prstGeom>
        </p:spPr>
      </p:pic>
    </p:spTree>
    <p:extLst>
      <p:ext uri="{BB962C8B-B14F-4D97-AF65-F5344CB8AC3E}">
        <p14:creationId xmlns:p14="http://schemas.microsoft.com/office/powerpoint/2010/main" val="3816124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1420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08633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0704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68353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sp>
        <p:nvSpPr>
          <p:cNvPr id="42" name="Text Placeholder 41"/>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3" name="Text Placeholder 41"/>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44" name="Text Placeholder 41"/>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93823DE-E0CE-4B25-AF06-B6A04BAC32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6" name="Picture 5">
            <a:extLst>
              <a:ext uri="{FF2B5EF4-FFF2-40B4-BE49-F238E27FC236}">
                <a16:creationId xmlns:a16="http://schemas.microsoft.com/office/drawing/2014/main" id="{BFFD5722-C603-460E-A88A-0566F1B2987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21" name="Picture 20">
            <a:extLst>
              <a:ext uri="{FF2B5EF4-FFF2-40B4-BE49-F238E27FC236}">
                <a16:creationId xmlns:a16="http://schemas.microsoft.com/office/drawing/2014/main" id="{FCEB3C57-A955-42B7-8722-EE65B35D6CE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217951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8844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71431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22181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2157435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22866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82343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4770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93409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50858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6458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Image">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6639293" cy="664889"/>
          </a:xfrm>
          <a:prstGeom prst="rect">
            <a:avLst/>
          </a:prstGeom>
        </p:spPr>
        <p:txBody>
          <a:bodyPr vert="horz" lIns="91440" tIns="45720" rIns="91440" bIns="45720" rtlCol="0" anchor="b">
            <a:normAutofit/>
          </a:bodyPr>
          <a:lstStyle>
            <a:lvl1pPr>
              <a:defRPr>
                <a:latin typeface="+mj-lt"/>
              </a:defRPr>
            </a:lvl1pPr>
          </a:lstStyle>
          <a:p>
            <a:r>
              <a:rPr lang="en-US"/>
              <a:t>Click to edit Master title style</a:t>
            </a:r>
            <a:endParaRPr lang="en-CA" dirty="0"/>
          </a:p>
        </p:txBody>
      </p:sp>
      <p:sp>
        <p:nvSpPr>
          <p:cNvPr id="10" name="Text Placeholder 30"/>
          <p:cNvSpPr>
            <a:spLocks noGrp="1"/>
          </p:cNvSpPr>
          <p:nvPr>
            <p:ph type="body" sz="quarter" idx="10" hasCustomPrompt="1"/>
          </p:nvPr>
        </p:nvSpPr>
        <p:spPr>
          <a:xfrm>
            <a:off x="544175" y="2366949"/>
            <a:ext cx="6623108" cy="390525"/>
          </a:xfrm>
        </p:spPr>
        <p:txBody>
          <a:bodyPr anchor="b">
            <a:noAutofit/>
          </a:bodyPr>
          <a:lstStyle>
            <a:lvl1pPr marL="0" indent="0" algn="l" defTabSz="914400" rtl="0" eaLnBrk="1" latinLnBrk="0" hangingPunct="1">
              <a:buNone/>
              <a:defRPr lang="en-US" sz="2800" b="0" i="0" kern="1200" dirty="0" smtClean="0">
                <a:solidFill>
                  <a:schemeClr val="accent1"/>
                </a:solidFill>
                <a:latin typeface="+mj-lt"/>
                <a:ea typeface="Segoe UI Semilight" charset="0"/>
                <a:cs typeface="Segoe UI Semilight" charset="0"/>
              </a:defRPr>
            </a:lvl1pPr>
          </a:lstStyle>
          <a:p>
            <a:pPr lvl="0"/>
            <a:r>
              <a:rPr lang="en-US" dirty="0"/>
              <a:t>Heading one</a:t>
            </a:r>
          </a:p>
        </p:txBody>
      </p:sp>
      <p:sp>
        <p:nvSpPr>
          <p:cNvPr id="11" name="Text Placeholder 32"/>
          <p:cNvSpPr>
            <a:spLocks noGrp="1"/>
          </p:cNvSpPr>
          <p:nvPr>
            <p:ph type="body" sz="quarter" idx="11"/>
          </p:nvPr>
        </p:nvSpPr>
        <p:spPr>
          <a:xfrm>
            <a:off x="544175" y="2773855"/>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2" name="Text Placeholder 30"/>
          <p:cNvSpPr>
            <a:spLocks noGrp="1"/>
          </p:cNvSpPr>
          <p:nvPr>
            <p:ph type="body" sz="quarter" idx="12" hasCustomPrompt="1"/>
          </p:nvPr>
        </p:nvSpPr>
        <p:spPr>
          <a:xfrm>
            <a:off x="544175" y="3488407"/>
            <a:ext cx="6623108" cy="390525"/>
          </a:xfrm>
        </p:spPr>
        <p:txBody>
          <a:bodyPr anchor="b">
            <a:normAutofit/>
          </a:bodyPr>
          <a:lstStyle>
            <a:lvl1pPr marL="0" indent="0" algn="l" defTabSz="914400" rtl="0" eaLnBrk="1" latinLnBrk="0" hangingPunct="1">
              <a:buNone/>
              <a:defRPr lang="en-US" sz="2000" b="0" i="0" kern="1200" dirty="0" smtClean="0">
                <a:solidFill>
                  <a:schemeClr val="tx1"/>
                </a:solidFill>
                <a:latin typeface="Segoe UI Semilight" charset="0"/>
                <a:ea typeface="Segoe UI Semilight" charset="0"/>
                <a:cs typeface="Segoe UI Semilight" charset="0"/>
              </a:defRPr>
            </a:lvl1pPr>
          </a:lstStyle>
          <a:p>
            <a:pPr lvl="0"/>
            <a:r>
              <a:rPr lang="en-US" dirty="0"/>
              <a:t>Heading Two</a:t>
            </a:r>
          </a:p>
        </p:txBody>
      </p:sp>
      <p:sp>
        <p:nvSpPr>
          <p:cNvPr id="13" name="Text Placeholder 32"/>
          <p:cNvSpPr>
            <a:spLocks noGrp="1"/>
          </p:cNvSpPr>
          <p:nvPr>
            <p:ph type="body" sz="quarter" idx="13"/>
          </p:nvPr>
        </p:nvSpPr>
        <p:spPr>
          <a:xfrm>
            <a:off x="544175" y="3895313"/>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14" name="Text Placeholder 30"/>
          <p:cNvSpPr>
            <a:spLocks noGrp="1"/>
          </p:cNvSpPr>
          <p:nvPr>
            <p:ph type="body" sz="quarter" idx="14" hasCustomPrompt="1"/>
          </p:nvPr>
        </p:nvSpPr>
        <p:spPr>
          <a:xfrm>
            <a:off x="544175" y="4626788"/>
            <a:ext cx="6623108" cy="390525"/>
          </a:xfrm>
        </p:spPr>
        <p:txBody>
          <a:bodyPr anchor="b">
            <a:normAutofit/>
          </a:bodyPr>
          <a:lstStyle>
            <a:lvl1pPr marL="0" indent="0" algn="l" defTabSz="914400" rtl="0" eaLnBrk="1" latinLnBrk="0" hangingPunct="1">
              <a:buNone/>
              <a:defRPr lang="en-US" sz="1400" b="1" i="0" kern="1200" dirty="0" smtClean="0">
                <a:solidFill>
                  <a:schemeClr val="tx1"/>
                </a:solidFill>
                <a:latin typeface="+mn-lt"/>
                <a:ea typeface="Gotham Light" charset="0"/>
                <a:cs typeface="Gotham Light" charset="0"/>
              </a:defRPr>
            </a:lvl1pPr>
          </a:lstStyle>
          <a:p>
            <a:pPr lvl="0"/>
            <a:r>
              <a:rPr lang="en-US" dirty="0"/>
              <a:t>Heading Three</a:t>
            </a:r>
          </a:p>
        </p:txBody>
      </p:sp>
      <p:sp>
        <p:nvSpPr>
          <p:cNvPr id="15" name="Text Placeholder 32"/>
          <p:cNvSpPr>
            <a:spLocks noGrp="1"/>
          </p:cNvSpPr>
          <p:nvPr>
            <p:ph type="body" sz="quarter" idx="15"/>
          </p:nvPr>
        </p:nvSpPr>
        <p:spPr>
          <a:xfrm>
            <a:off x="544175" y="5033694"/>
            <a:ext cx="6623108"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36625" r="31625"/>
          <a:stretch/>
        </p:blipFill>
        <p:spPr>
          <a:xfrm>
            <a:off x="8321040" y="0"/>
            <a:ext cx="3870960" cy="6858870"/>
          </a:xfrm>
          <a:prstGeom prst="rect">
            <a:avLst/>
          </a:prstGeom>
        </p:spPr>
      </p:pic>
    </p:spTree>
    <p:extLst>
      <p:ext uri="{BB962C8B-B14F-4D97-AF65-F5344CB8AC3E}">
        <p14:creationId xmlns:p14="http://schemas.microsoft.com/office/powerpoint/2010/main" val="8727692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7053227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0223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Tree>
    <p:extLst>
      <p:ext uri="{BB962C8B-B14F-4D97-AF65-F5344CB8AC3E}">
        <p14:creationId xmlns:p14="http://schemas.microsoft.com/office/powerpoint/2010/main" val="33159649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Speak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64525" y="330738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92605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3"/>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8596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1" y="4645545"/>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5158384"/>
            <a:ext cx="1380211"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658001"/>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Tree>
    <p:extLst>
      <p:ext uri="{BB962C8B-B14F-4D97-AF65-F5344CB8AC3E}">
        <p14:creationId xmlns:p14="http://schemas.microsoft.com/office/powerpoint/2010/main" val="35842471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p:txBody>
      </p:sp>
    </p:spTree>
    <p:extLst>
      <p:ext uri="{BB962C8B-B14F-4D97-AF65-F5344CB8AC3E}">
        <p14:creationId xmlns:p14="http://schemas.microsoft.com/office/powerpoint/2010/main" val="552657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5844276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79679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41">
            <a:extLst>
              <a:ext uri="{FF2B5EF4-FFF2-40B4-BE49-F238E27FC236}">
                <a16:creationId xmlns:a16="http://schemas.microsoft.com/office/drawing/2014/main" id="{C2BE1532-77C9-430B-A3E3-30C5EC0302BA}"/>
              </a:ext>
            </a:extLst>
          </p:cNvPr>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8" name="Text Placeholder 41">
            <a:extLst>
              <a:ext uri="{FF2B5EF4-FFF2-40B4-BE49-F238E27FC236}">
                <a16:creationId xmlns:a16="http://schemas.microsoft.com/office/drawing/2014/main" id="{14E6872B-AD91-4ABC-82BB-F8715C8397CD}"/>
              </a:ext>
            </a:extLst>
          </p:cNvPr>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9" name="Text Placeholder 41">
            <a:extLst>
              <a:ext uri="{FF2B5EF4-FFF2-40B4-BE49-F238E27FC236}">
                <a16:creationId xmlns:a16="http://schemas.microsoft.com/office/drawing/2014/main" id="{4EB0DCEC-B92B-4994-A995-7C9359940535}"/>
              </a:ext>
            </a:extLst>
          </p:cNvPr>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pic>
        <p:nvPicPr>
          <p:cNvPr id="30" name="Picture 29">
            <a:extLst>
              <a:ext uri="{FF2B5EF4-FFF2-40B4-BE49-F238E27FC236}">
                <a16:creationId xmlns:a16="http://schemas.microsoft.com/office/drawing/2014/main" id="{C9CFA198-CA29-42A3-9DE5-BDB4333513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32" name="Picture 31">
            <a:extLst>
              <a:ext uri="{FF2B5EF4-FFF2-40B4-BE49-F238E27FC236}">
                <a16:creationId xmlns:a16="http://schemas.microsoft.com/office/drawing/2014/main" id="{F478358C-3524-435B-8A3B-B23CA10C94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38" name="Picture 37">
            <a:extLst>
              <a:ext uri="{FF2B5EF4-FFF2-40B4-BE49-F238E27FC236}">
                <a16:creationId xmlns:a16="http://schemas.microsoft.com/office/drawing/2014/main" id="{F5043C6D-38E7-4FF5-9778-5A28CD00085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35697098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668264" y="4629790"/>
            <a:ext cx="6027955" cy="604977"/>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668108" y="5597237"/>
            <a:ext cx="6028267" cy="573617"/>
          </a:xfrm>
        </p:spPr>
        <p:txBody>
          <a:bodyPr/>
          <a:lstStyle>
            <a:lvl1pPr marL="0" indent="0" algn="l" defTabSz="609585" rtl="0" eaLnBrk="1" latinLnBrk="0" hangingPunct="1">
              <a:lnSpc>
                <a:spcPct val="100000"/>
              </a:lnSpc>
              <a:spcBef>
                <a:spcPts val="0"/>
              </a:spcBef>
              <a:spcAft>
                <a:spcPts val="0"/>
              </a:spcAft>
              <a:buFont typeface="Arial"/>
              <a:buNone/>
              <a:defRPr lang="en-US" sz="1867"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pic>
        <p:nvPicPr>
          <p:cNvPr id="5" name="Picture 4">
            <a:extLst>
              <a:ext uri="{FF2B5EF4-FFF2-40B4-BE49-F238E27FC236}">
                <a16:creationId xmlns:a16="http://schemas.microsoft.com/office/drawing/2014/main" id="{47EFCDE6-335C-1A4C-B3B4-976CC283F64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68109" y="601336"/>
            <a:ext cx="4028463" cy="960272"/>
          </a:xfrm>
          <a:prstGeom prst="rect">
            <a:avLst/>
          </a:prstGeom>
        </p:spPr>
      </p:pic>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6819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668108" y="3274739"/>
            <a:ext cx="6028267" cy="1289540"/>
          </a:xfrm>
        </p:spPr>
        <p:txBody>
          <a:bodyPr anchor="b"/>
          <a:lstStyle>
            <a:lvl1pPr marL="0" marR="0" indent="0" algn="l" defTabSz="609585" rtl="0" eaLnBrk="1" fontAlgn="auto" latinLnBrk="0" hangingPunct="1">
              <a:lnSpc>
                <a:spcPct val="90000"/>
              </a:lnSpc>
              <a:spcBef>
                <a:spcPct val="0"/>
              </a:spcBef>
              <a:spcAft>
                <a:spcPts val="0"/>
              </a:spcAft>
              <a:buClrTx/>
              <a:buSzTx/>
              <a:buFontTx/>
              <a:buNone/>
              <a:tabLst/>
              <a:defRPr kumimoji="0" lang="en-US" sz="48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0" name="Parallelogram 53">
            <a:extLst>
              <a:ext uri="{FF2B5EF4-FFF2-40B4-BE49-F238E27FC236}">
                <a16:creationId xmlns:a16="http://schemas.microsoft.com/office/drawing/2014/main" id="{2B523158-7B1D-E741-A193-F3B69E14ABC8}"/>
              </a:ext>
            </a:extLst>
          </p:cNvPr>
          <p:cNvSpPr/>
          <p:nvPr/>
        </p:nvSpPr>
        <p:spPr>
          <a:xfrm rot="10800000" flipH="1">
            <a:off x="7753225" y="-22883"/>
            <a:ext cx="4470444" cy="6919268"/>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3839600 w 4228795"/>
              <a:gd name="connsiteY3" fmla="*/ 6219779 h 6618452"/>
              <a:gd name="connsiteX4" fmla="*/ 0 w 4228795"/>
              <a:gd name="connsiteY4" fmla="*/ 6618452 h 6618452"/>
              <a:gd name="connsiteX0" fmla="*/ 0 w 4090350"/>
              <a:gd name="connsiteY0" fmla="*/ 6618452 h 6618452"/>
              <a:gd name="connsiteX1" fmla="*/ 3531945 w 4090350"/>
              <a:gd name="connsiteY1" fmla="*/ 0 h 6618452"/>
              <a:gd name="connsiteX2" fmla="*/ 4090350 w 4090350"/>
              <a:gd name="connsiteY2" fmla="*/ 211136 h 6618452"/>
              <a:gd name="connsiteX3" fmla="*/ 3839600 w 4090350"/>
              <a:gd name="connsiteY3" fmla="*/ 6219779 h 6618452"/>
              <a:gd name="connsiteX4" fmla="*/ 0 w 4090350"/>
              <a:gd name="connsiteY4" fmla="*/ 6618452 h 6618452"/>
              <a:gd name="connsiteX0" fmla="*/ 0 w 4090350"/>
              <a:gd name="connsiteY0" fmla="*/ 6572304 h 6572304"/>
              <a:gd name="connsiteX1" fmla="*/ 3504256 w 4090350"/>
              <a:gd name="connsiteY1" fmla="*/ 0 h 6572304"/>
              <a:gd name="connsiteX2" fmla="*/ 4090350 w 4090350"/>
              <a:gd name="connsiteY2" fmla="*/ 164988 h 6572304"/>
              <a:gd name="connsiteX3" fmla="*/ 3839600 w 4090350"/>
              <a:gd name="connsiteY3" fmla="*/ 6173631 h 6572304"/>
              <a:gd name="connsiteX4" fmla="*/ 0 w 4090350"/>
              <a:gd name="connsiteY4" fmla="*/ 6572304 h 6572304"/>
              <a:gd name="connsiteX0" fmla="*/ 0 w 4256485"/>
              <a:gd name="connsiteY0" fmla="*/ 6591910 h 6591910"/>
              <a:gd name="connsiteX1" fmla="*/ 3504256 w 4256485"/>
              <a:gd name="connsiteY1" fmla="*/ 19606 h 6591910"/>
              <a:gd name="connsiteX2" fmla="*/ 4256485 w 4256485"/>
              <a:gd name="connsiteY2" fmla="*/ 0 h 6591910"/>
              <a:gd name="connsiteX3" fmla="*/ 3839600 w 4256485"/>
              <a:gd name="connsiteY3" fmla="*/ 6193237 h 6591910"/>
              <a:gd name="connsiteX4" fmla="*/ 0 w 4256485"/>
              <a:gd name="connsiteY4" fmla="*/ 6591910 h 6591910"/>
              <a:gd name="connsiteX0" fmla="*/ 0 w 4256485"/>
              <a:gd name="connsiteY0" fmla="*/ 6599994 h 6599994"/>
              <a:gd name="connsiteX1" fmla="*/ 3504257 w 4256485"/>
              <a:gd name="connsiteY1" fmla="*/ 0 h 6599994"/>
              <a:gd name="connsiteX2" fmla="*/ 4256485 w 4256485"/>
              <a:gd name="connsiteY2" fmla="*/ 8084 h 6599994"/>
              <a:gd name="connsiteX3" fmla="*/ 3839600 w 4256485"/>
              <a:gd name="connsiteY3" fmla="*/ 6201321 h 6599994"/>
              <a:gd name="connsiteX4" fmla="*/ 0 w 4256485"/>
              <a:gd name="connsiteY4" fmla="*/ 6599994 h 6599994"/>
              <a:gd name="connsiteX0" fmla="*/ 0 w 4264165"/>
              <a:gd name="connsiteY0" fmla="*/ 6599994 h 6599994"/>
              <a:gd name="connsiteX1" fmla="*/ 3504257 w 4264165"/>
              <a:gd name="connsiteY1" fmla="*/ 0 h 6599994"/>
              <a:gd name="connsiteX2" fmla="*/ 4256485 w 4264165"/>
              <a:gd name="connsiteY2" fmla="*/ 8084 h 6599994"/>
              <a:gd name="connsiteX3" fmla="*/ 4264165 w 4264165"/>
              <a:gd name="connsiteY3" fmla="*/ 6598198 h 6599994"/>
              <a:gd name="connsiteX4" fmla="*/ 0 w 4264165"/>
              <a:gd name="connsiteY4" fmla="*/ 6599994 h 659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4165" h="6599994">
                <a:moveTo>
                  <a:pt x="0" y="6599994"/>
                </a:moveTo>
                <a:lnTo>
                  <a:pt x="3504257" y="0"/>
                </a:lnTo>
                <a:lnTo>
                  <a:pt x="4256485" y="8084"/>
                </a:lnTo>
                <a:lnTo>
                  <a:pt x="4264165" y="6598198"/>
                </a:lnTo>
                <a:lnTo>
                  <a:pt x="0" y="659999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53">
            <a:extLst>
              <a:ext uri="{FF2B5EF4-FFF2-40B4-BE49-F238E27FC236}">
                <a16:creationId xmlns:a16="http://schemas.microsoft.com/office/drawing/2014/main" id="{298A8641-8FCD-C44A-BC19-6E4340894021}"/>
              </a:ext>
            </a:extLst>
          </p:cNvPr>
          <p:cNvSpPr/>
          <p:nvPr/>
        </p:nvSpPr>
        <p:spPr>
          <a:xfrm rot="10800000" flipH="1" flipV="1">
            <a:off x="6167583" y="-44986"/>
            <a:ext cx="6082592" cy="696626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065" h="4974018">
                <a:moveTo>
                  <a:pt x="0" y="4966583"/>
                </a:moveTo>
                <a:lnTo>
                  <a:pt x="2647627" y="883"/>
                </a:lnTo>
                <a:lnTo>
                  <a:pt x="4343065" y="0"/>
                </a:lnTo>
                <a:cubicBezTo>
                  <a:pt x="4342890" y="1658006"/>
                  <a:pt x="4342714" y="3316012"/>
                  <a:pt x="4342539" y="4974018"/>
                </a:cubicBezTo>
                <a:lnTo>
                  <a:pt x="0" y="4966583"/>
                </a:lnTo>
                <a:close/>
              </a:path>
            </a:pathLst>
          </a:cu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067327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2222878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Silence Cell Phone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009E8E2-FD73-F24F-81A5-259DCF85B8E4}"/>
              </a:ext>
            </a:extLst>
          </p:cNvPr>
          <p:cNvPicPr>
            <a:picLocks noChangeAspect="1"/>
          </p:cNvPicPr>
          <p:nvPr/>
        </p:nvPicPr>
        <p:blipFill rotWithShape="1">
          <a:blip r:embed="rId2" cstate="print">
            <a:alphaModFix amt="25000"/>
            <a:extLst>
              <a:ext uri="{28A0092B-C50C-407E-A947-70E740481C1C}">
                <a14:useLocalDpi xmlns:a14="http://schemas.microsoft.com/office/drawing/2010/main"/>
              </a:ext>
            </a:extLst>
          </a:blip>
          <a:srcRect/>
          <a:stretch/>
        </p:blipFill>
        <p:spPr>
          <a:xfrm>
            <a:off x="-1" y="0"/>
            <a:ext cx="12192001" cy="6858000"/>
          </a:xfrm>
          <a:prstGeom prst="rect">
            <a:avLst/>
          </a:prstGeom>
          <a:solidFill>
            <a:schemeClr val="bg1">
              <a:lumMod val="50000"/>
            </a:schemeClr>
          </a:solidFill>
        </p:spPr>
      </p:pic>
      <p:pic>
        <p:nvPicPr>
          <p:cNvPr id="13" name="Picture 12">
            <a:extLst>
              <a:ext uri="{FF2B5EF4-FFF2-40B4-BE49-F238E27FC236}">
                <a16:creationId xmlns:a16="http://schemas.microsoft.com/office/drawing/2014/main" id="{486393F9-62F9-304F-86B6-43508D1A1735}"/>
              </a:ext>
            </a:extLst>
          </p:cNvPr>
          <p:cNvPicPr>
            <a:picLocks noChangeAspect="1"/>
          </p:cNvPicPr>
          <p:nvPr/>
        </p:nvPicPr>
        <p:blipFill>
          <a:blip r:embed="rId3" cstate="print">
            <a:alphaModFix amt="13000"/>
            <a:extLst>
              <a:ext uri="{28A0092B-C50C-407E-A947-70E740481C1C}">
                <a14:useLocalDpi xmlns:a14="http://schemas.microsoft.com/office/drawing/2010/main"/>
              </a:ext>
            </a:extLst>
          </a:blip>
          <a:stretch>
            <a:fillRect/>
          </a:stretch>
        </p:blipFill>
        <p:spPr>
          <a:xfrm>
            <a:off x="8415455" y="328325"/>
            <a:ext cx="6145560" cy="6145560"/>
          </a:xfrm>
          <a:prstGeom prst="rect">
            <a:avLst/>
          </a:prstGeom>
        </p:spPr>
      </p:pic>
      <p:sp>
        <p:nvSpPr>
          <p:cNvPr id="9" name="Freeform 8">
            <a:extLst>
              <a:ext uri="{FF2B5EF4-FFF2-40B4-BE49-F238E27FC236}">
                <a16:creationId xmlns:a16="http://schemas.microsoft.com/office/drawing/2014/main" id="{94F1605F-690F-EA41-AE2F-529666508517}"/>
              </a:ext>
            </a:extLst>
          </p:cNvPr>
          <p:cNvSpPr/>
          <p:nvPr/>
        </p:nvSpPr>
        <p:spPr>
          <a:xfrm>
            <a:off x="1103884" y="2575771"/>
            <a:ext cx="868947" cy="1706459"/>
          </a:xfrm>
          <a:custGeom>
            <a:avLst/>
            <a:gdLst>
              <a:gd name="connsiteX0" fmla="*/ 111431 w 668571"/>
              <a:gd name="connsiteY0" fmla="*/ 0 h 1312961"/>
              <a:gd name="connsiteX1" fmla="*/ 557140 w 668571"/>
              <a:gd name="connsiteY1" fmla="*/ 0 h 1312961"/>
              <a:gd name="connsiteX2" fmla="*/ 668571 w 668571"/>
              <a:gd name="connsiteY2" fmla="*/ 111431 h 1312961"/>
              <a:gd name="connsiteX3" fmla="*/ 668571 w 668571"/>
              <a:gd name="connsiteY3" fmla="*/ 1201530 h 1312961"/>
              <a:gd name="connsiteX4" fmla="*/ 557140 w 668571"/>
              <a:gd name="connsiteY4" fmla="*/ 1312961 h 1312961"/>
              <a:gd name="connsiteX5" fmla="*/ 111431 w 668571"/>
              <a:gd name="connsiteY5" fmla="*/ 1312961 h 1312961"/>
              <a:gd name="connsiteX6" fmla="*/ 0 w 668571"/>
              <a:gd name="connsiteY6" fmla="*/ 1201530 h 1312961"/>
              <a:gd name="connsiteX7" fmla="*/ 0 w 668571"/>
              <a:gd name="connsiteY7" fmla="*/ 111431 h 1312961"/>
              <a:gd name="connsiteX8" fmla="*/ 111431 w 668571"/>
              <a:gd name="connsiteY8" fmla="*/ 0 h 1312961"/>
              <a:gd name="connsiteX9" fmla="*/ 58514 w 668571"/>
              <a:gd name="connsiteY9" fmla="*/ 118039 h 1312961"/>
              <a:gd name="connsiteX10" fmla="*/ 58514 w 668571"/>
              <a:gd name="connsiteY10" fmla="*/ 1141295 h 1312961"/>
              <a:gd name="connsiteX11" fmla="*/ 610057 w 668571"/>
              <a:gd name="connsiteY11" fmla="*/ 1141295 h 1312961"/>
              <a:gd name="connsiteX12" fmla="*/ 610057 w 668571"/>
              <a:gd name="connsiteY12" fmla="*/ 118039 h 1312961"/>
              <a:gd name="connsiteX13" fmla="*/ 58514 w 668571"/>
              <a:gd name="connsiteY13" fmla="*/ 118039 h 1312961"/>
              <a:gd name="connsiteX14" fmla="*/ 334285 w 668571"/>
              <a:gd name="connsiteY14" fmla="*/ 1172700 h 1312961"/>
              <a:gd name="connsiteX15" fmla="*/ 276228 w 668571"/>
              <a:gd name="connsiteY15" fmla="*/ 1230757 h 1312961"/>
              <a:gd name="connsiteX16" fmla="*/ 334285 w 668571"/>
              <a:gd name="connsiteY16" fmla="*/ 1288814 h 1312961"/>
              <a:gd name="connsiteX17" fmla="*/ 392342 w 668571"/>
              <a:gd name="connsiteY17" fmla="*/ 1230757 h 1312961"/>
              <a:gd name="connsiteX18" fmla="*/ 334285 w 668571"/>
              <a:gd name="connsiteY18" fmla="*/ 1172700 h 131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8571" h="1312961">
                <a:moveTo>
                  <a:pt x="111431" y="0"/>
                </a:moveTo>
                <a:lnTo>
                  <a:pt x="557140" y="0"/>
                </a:lnTo>
                <a:cubicBezTo>
                  <a:pt x="618682" y="0"/>
                  <a:pt x="668571" y="49889"/>
                  <a:pt x="668571" y="111431"/>
                </a:cubicBezTo>
                <a:lnTo>
                  <a:pt x="668571" y="1201530"/>
                </a:lnTo>
                <a:cubicBezTo>
                  <a:pt x="668571" y="1263072"/>
                  <a:pt x="618682" y="1312961"/>
                  <a:pt x="557140" y="1312961"/>
                </a:cubicBezTo>
                <a:lnTo>
                  <a:pt x="111431" y="1312961"/>
                </a:lnTo>
                <a:cubicBezTo>
                  <a:pt x="49889" y="1312961"/>
                  <a:pt x="0" y="1263072"/>
                  <a:pt x="0" y="1201530"/>
                </a:cubicBezTo>
                <a:lnTo>
                  <a:pt x="0" y="111431"/>
                </a:lnTo>
                <a:cubicBezTo>
                  <a:pt x="0" y="49889"/>
                  <a:pt x="49889" y="0"/>
                  <a:pt x="111431" y="0"/>
                </a:cubicBezTo>
                <a:close/>
                <a:moveTo>
                  <a:pt x="58514" y="118039"/>
                </a:moveTo>
                <a:lnTo>
                  <a:pt x="58514" y="1141295"/>
                </a:lnTo>
                <a:lnTo>
                  <a:pt x="610057" y="1141295"/>
                </a:lnTo>
                <a:lnTo>
                  <a:pt x="610057" y="118039"/>
                </a:lnTo>
                <a:lnTo>
                  <a:pt x="58514" y="118039"/>
                </a:lnTo>
                <a:close/>
                <a:moveTo>
                  <a:pt x="334285" y="1172700"/>
                </a:moveTo>
                <a:cubicBezTo>
                  <a:pt x="302221" y="1172700"/>
                  <a:pt x="276228" y="1198693"/>
                  <a:pt x="276228" y="1230757"/>
                </a:cubicBezTo>
                <a:cubicBezTo>
                  <a:pt x="276228" y="1262821"/>
                  <a:pt x="302221" y="1288814"/>
                  <a:pt x="334285" y="1288814"/>
                </a:cubicBezTo>
                <a:cubicBezTo>
                  <a:pt x="366349" y="1288814"/>
                  <a:pt x="392342" y="1262821"/>
                  <a:pt x="392342" y="1230757"/>
                </a:cubicBezTo>
                <a:cubicBezTo>
                  <a:pt x="392342" y="1198693"/>
                  <a:pt x="366349" y="1172700"/>
                  <a:pt x="334285" y="11727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itle 1">
            <a:extLst>
              <a:ext uri="{FF2B5EF4-FFF2-40B4-BE49-F238E27FC236}">
                <a16:creationId xmlns:a16="http://schemas.microsoft.com/office/drawing/2014/main" id="{C928E6AF-1E38-A64B-BEC1-E37133328D25}"/>
              </a:ext>
            </a:extLst>
          </p:cNvPr>
          <p:cNvSpPr txBox="1">
            <a:spLocks/>
          </p:cNvSpPr>
          <p:nvPr/>
        </p:nvSpPr>
        <p:spPr>
          <a:xfrm>
            <a:off x="2619955" y="2491116"/>
            <a:ext cx="6152339" cy="1875768"/>
          </a:xfrm>
          <a:prstGeom prst="rect">
            <a:avLst/>
          </a:prstGeom>
        </p:spPr>
        <p:txBody>
          <a:bodyPr vert="horz" lIns="121920" tIns="60960" rIns="121920" bIns="6096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003A78"/>
                </a:solidFill>
                <a:effectLst/>
                <a:uLnTx/>
                <a:uFillTx/>
                <a:latin typeface="+mj-lt"/>
                <a:ea typeface="+mj-ea"/>
                <a:cs typeface="Segoe UI Light"/>
              </a:defRPr>
            </a:lvl1pPr>
          </a:lstStyle>
          <a:p>
            <a:pPr>
              <a:lnSpc>
                <a:spcPct val="90000"/>
              </a:lnSpc>
            </a:pPr>
            <a:r>
              <a:rPr lang="en-US" sz="6400" b="0" i="0" dirty="0">
                <a:solidFill>
                  <a:schemeClr val="bg2"/>
                </a:solidFill>
                <a:latin typeface="Segoe UI Light" charset="0"/>
                <a:ea typeface="Segoe UI Light" charset="0"/>
                <a:cs typeface="Segoe UI Light" charset="0"/>
              </a:rPr>
              <a:t>Please silence </a:t>
            </a:r>
            <a:br>
              <a:rPr lang="en-US" sz="6400" b="0" i="0" dirty="0">
                <a:solidFill>
                  <a:schemeClr val="bg2"/>
                </a:solidFill>
                <a:latin typeface="Segoe UI Light" charset="0"/>
                <a:ea typeface="Segoe UI Light" charset="0"/>
                <a:cs typeface="Segoe UI Light" charset="0"/>
              </a:rPr>
            </a:br>
            <a:r>
              <a:rPr lang="en-US" sz="6400" b="0" i="0" dirty="0">
                <a:solidFill>
                  <a:schemeClr val="bg2"/>
                </a:solidFill>
                <a:latin typeface="Segoe UI Light" charset="0"/>
                <a:ea typeface="Segoe UI Light" charset="0"/>
                <a:cs typeface="Segoe UI Light" charset="0"/>
              </a:rPr>
              <a:t>cell phones</a:t>
            </a:r>
          </a:p>
        </p:txBody>
      </p:sp>
    </p:spTree>
    <p:extLst>
      <p:ext uri="{BB962C8B-B14F-4D97-AF65-F5344CB8AC3E}">
        <p14:creationId xmlns:p14="http://schemas.microsoft.com/office/powerpoint/2010/main" val="12906673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p:nvSpPr>
        <p:spPr>
          <a:xfrm rot="10800000" flipV="1">
            <a:off x="-102353" y="-38209"/>
            <a:ext cx="4509149" cy="6946413"/>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Parallelogram 53">
            <a:extLst>
              <a:ext uri="{FF2B5EF4-FFF2-40B4-BE49-F238E27FC236}">
                <a16:creationId xmlns:a16="http://schemas.microsoft.com/office/drawing/2014/main" id="{7ED47A30-94DB-5A42-996E-431E8368B0A5}"/>
              </a:ext>
            </a:extLst>
          </p:cNvPr>
          <p:cNvSpPr/>
          <p:nvPr/>
        </p:nvSpPr>
        <p:spPr>
          <a:xfrm rot="10800000">
            <a:off x="-128859" y="-43749"/>
            <a:ext cx="6121296" cy="6965025"/>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Rectangle 31">
            <a:hlinkClick r:id="rId2"/>
          </p:cNvPr>
          <p:cNvSpPr/>
          <p:nvPr/>
        </p:nvSpPr>
        <p:spPr>
          <a:xfrm>
            <a:off x="5477992" y="2618058"/>
            <a:ext cx="1575264"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Free online webinar events </a:t>
            </a:r>
          </a:p>
        </p:txBody>
      </p:sp>
      <p:sp>
        <p:nvSpPr>
          <p:cNvPr id="33" name="Rectangle 32">
            <a:hlinkClick r:id="rId3"/>
          </p:cNvPr>
          <p:cNvSpPr/>
          <p:nvPr/>
        </p:nvSpPr>
        <p:spPr>
          <a:xfrm>
            <a:off x="9630980" y="2618058"/>
            <a:ext cx="1713720"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a:solidFill>
                  <a:schemeClr val="bg2">
                    <a:lumMod val="50000"/>
                  </a:schemeClr>
                </a:solidFill>
              </a:rPr>
              <a:t>Free 1-day local training events</a:t>
            </a:r>
            <a:endParaRPr lang="en-US" sz="1200" dirty="0">
              <a:solidFill>
                <a:schemeClr val="bg2">
                  <a:lumMod val="50000"/>
                </a:schemeClr>
              </a:solidFill>
            </a:endParaRPr>
          </a:p>
        </p:txBody>
      </p:sp>
      <p:sp>
        <p:nvSpPr>
          <p:cNvPr id="34" name="Rectangle 33">
            <a:hlinkClick r:id="rId4"/>
          </p:cNvPr>
          <p:cNvSpPr/>
          <p:nvPr/>
        </p:nvSpPr>
        <p:spPr>
          <a:xfrm>
            <a:off x="7532384" y="2618058"/>
            <a:ext cx="1712256"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a:solidFill>
                  <a:schemeClr val="bg2">
                    <a:lumMod val="50000"/>
                  </a:schemeClr>
                </a:solidFill>
              </a:rPr>
              <a:t>Local user groups around the world</a:t>
            </a:r>
            <a:endParaRPr lang="en-US" sz="1200" dirty="0">
              <a:solidFill>
                <a:schemeClr val="bg2">
                  <a:lumMod val="50000"/>
                </a:schemeClr>
              </a:solidFill>
            </a:endParaRPr>
          </a:p>
        </p:txBody>
      </p:sp>
      <p:sp>
        <p:nvSpPr>
          <p:cNvPr id="35" name="Rectangle 34">
            <a:hlinkClick r:id="rId5"/>
          </p:cNvPr>
          <p:cNvSpPr/>
          <p:nvPr/>
        </p:nvSpPr>
        <p:spPr>
          <a:xfrm>
            <a:off x="5368609" y="5443025"/>
            <a:ext cx="1718875"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Online special interest user groups </a:t>
            </a:r>
          </a:p>
        </p:txBody>
      </p:sp>
      <p:sp>
        <p:nvSpPr>
          <p:cNvPr id="36" name="Rectangle 35">
            <a:hlinkClick r:id="rId4"/>
          </p:cNvPr>
          <p:cNvSpPr/>
          <p:nvPr/>
        </p:nvSpPr>
        <p:spPr>
          <a:xfrm>
            <a:off x="7573112" y="5443025"/>
            <a:ext cx="156802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Business analytics training </a:t>
            </a:r>
          </a:p>
        </p:txBody>
      </p:sp>
      <p:pic>
        <p:nvPicPr>
          <p:cNvPr id="41" name="Picture 40"/>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910150" y="4177394"/>
            <a:ext cx="1172772" cy="1066156"/>
          </a:xfrm>
          <a:prstGeom prst="rect">
            <a:avLst/>
          </a:prstGeom>
        </p:spPr>
      </p:pic>
      <p:sp>
        <p:nvSpPr>
          <p:cNvPr id="43" name="Rectangle 42">
            <a:hlinkClick r:id="rId4"/>
          </p:cNvPr>
          <p:cNvSpPr/>
          <p:nvPr/>
        </p:nvSpPr>
        <p:spPr>
          <a:xfrm>
            <a:off x="9698629" y="5443025"/>
            <a:ext cx="1568027" cy="5492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2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85789" y="1133865"/>
            <a:ext cx="1509415" cy="1509415"/>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533339" y="1022499"/>
            <a:ext cx="1723021" cy="1723021"/>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678805" y="1053428"/>
            <a:ext cx="1692179" cy="1692179"/>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359610" y="3815829"/>
            <a:ext cx="1757345" cy="1757345"/>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7533461" y="3878887"/>
            <a:ext cx="1665168" cy="1665168"/>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p:nvCxnSpPr>
        <p:spPr>
          <a:xfrm flipH="1">
            <a:off x="5580567" y="3589305"/>
            <a:ext cx="5910620"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p:nvSpPr>
        <p:spPr>
          <a:xfrm>
            <a:off x="430335" y="558360"/>
            <a:ext cx="3503429" cy="3462641"/>
          </a:xfrm>
          <a:prstGeom prst="rect">
            <a:avLst/>
          </a:prstGeom>
        </p:spPr>
        <p:txBody>
          <a:bodyPr vert="horz" lIns="121920" tIns="60960" rIns="121920" bIns="6096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Explore everything PASS has to offer </a:t>
            </a:r>
          </a:p>
        </p:txBody>
      </p:sp>
      <p:sp>
        <p:nvSpPr>
          <p:cNvPr id="44" name="Rectangle 43"/>
          <p:cNvSpPr/>
          <p:nvPr/>
        </p:nvSpPr>
        <p:spPr>
          <a:xfrm>
            <a:off x="470986" y="3956173"/>
            <a:ext cx="3254621" cy="13468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121920" rtlCol="0" anchor="t"/>
          <a:lstStyle/>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a:solidFill>
                  <a:schemeClr val="bg2"/>
                </a:solidFill>
              </a:rPr>
              <a:t>Free Online Resources </a:t>
            </a:r>
          </a:p>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a:solidFill>
                  <a:schemeClr val="bg2"/>
                </a:solidFill>
              </a:rPr>
              <a:t>Newsletters</a:t>
            </a:r>
          </a:p>
          <a:p>
            <a:pPr marL="0" marR="0" lvl="0" indent="0" algn="l" defTabSz="1219170" rtl="0" eaLnBrk="1" fontAlgn="auto" latinLnBrk="0" hangingPunct="1">
              <a:lnSpc>
                <a:spcPct val="150000"/>
              </a:lnSpc>
              <a:spcBef>
                <a:spcPts val="0"/>
              </a:spcBef>
              <a:spcAft>
                <a:spcPts val="0"/>
              </a:spcAft>
              <a:buClrTx/>
              <a:buSzTx/>
              <a:buFontTx/>
              <a:buNone/>
              <a:tabLst/>
              <a:defRPr/>
            </a:pPr>
            <a:r>
              <a:rPr lang="en-US" sz="1600" b="1" spc="27" dirty="0" err="1">
                <a:solidFill>
                  <a:schemeClr val="bg2"/>
                </a:solidFill>
              </a:rPr>
              <a:t>PASS.org</a:t>
            </a:r>
            <a:endParaRPr lang="en-US" sz="1600" b="1" spc="27" dirty="0">
              <a:solidFill>
                <a:schemeClr val="bg2"/>
              </a:solidFill>
            </a:endParaRPr>
          </a:p>
        </p:txBody>
      </p:sp>
    </p:spTree>
    <p:extLst>
      <p:ext uri="{BB962C8B-B14F-4D97-AF65-F5344CB8AC3E}">
        <p14:creationId xmlns:p14="http://schemas.microsoft.com/office/powerpoint/2010/main" val="18992415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4148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1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223811" cy="6858000"/>
          </a:xfrm>
          <a:prstGeom prst="rect">
            <a:avLst/>
          </a:prstGeom>
          <a:solidFill>
            <a:schemeClr val="accent3"/>
          </a:solidFill>
        </p:spPr>
      </p:pic>
      <p:pic>
        <p:nvPicPr>
          <p:cNvPr id="15" name="Picture 14">
            <a:extLst>
              <a:ext uri="{FF2B5EF4-FFF2-40B4-BE49-F238E27FC236}">
                <a16:creationId xmlns:a16="http://schemas.microsoft.com/office/drawing/2014/main" id="{346990EB-093A-1346-9FA2-EEBCBF0EB1D4}"/>
              </a:ext>
            </a:extLst>
          </p:cNvPr>
          <p:cNvPicPr>
            <a:picLocks noChangeAspect="1"/>
          </p:cNvPicPr>
          <p:nvPr/>
        </p:nvPicPr>
        <p:blipFill rotWithShape="1">
          <a:blip r:embed="rId3" cstate="print">
            <a:alphaModFix amt="51000"/>
            <a:extLst>
              <a:ext uri="{28A0092B-C50C-407E-A947-70E740481C1C}">
                <a14:useLocalDpi xmlns:a14="http://schemas.microsoft.com/office/drawing/2010/main"/>
              </a:ext>
            </a:extLst>
          </a:blip>
          <a:srcRect r="21583"/>
          <a:stretch/>
        </p:blipFill>
        <p:spPr>
          <a:xfrm>
            <a:off x="8232121" y="579906"/>
            <a:ext cx="3991692" cy="5090341"/>
          </a:xfrm>
          <a:prstGeom prst="rect">
            <a:avLst/>
          </a:prstGeom>
        </p:spPr>
      </p:pic>
      <p:sp>
        <p:nvSpPr>
          <p:cNvPr id="8" name="Title 1"/>
          <p:cNvSpPr>
            <a:spLocks noGrp="1"/>
          </p:cNvSpPr>
          <p:nvPr>
            <p:ph type="ctrTitle" hasCustomPrompt="1"/>
          </p:nvPr>
        </p:nvSpPr>
        <p:spPr>
          <a:xfrm>
            <a:off x="547742" y="1338318"/>
            <a:ext cx="5927545" cy="942209"/>
          </a:xfrm>
          <a:prstGeom prst="rect">
            <a:avLst/>
          </a:prstGeom>
        </p:spPr>
        <p:txBody>
          <a:bodyPr vert="horz" lIns="91440" tIns="45720" rIns="91440" bIns="45720" rtlCol="0" anchor="b" anchorCtr="0">
            <a:noAutofit/>
          </a:bodyPr>
          <a:lstStyle>
            <a:lvl1pPr algn="l">
              <a:defRPr lang="en-US" sz="7200" b="0" i="0" dirty="0">
                <a:solidFill>
                  <a:schemeClr val="bg2"/>
                </a:solidFill>
                <a:latin typeface="Segoe UI Light" charset="0"/>
                <a:ea typeface="Segoe UI Light" charset="0"/>
                <a:cs typeface="Segoe UI Light" charset="0"/>
              </a:defRPr>
            </a:lvl1pPr>
          </a:lstStyle>
          <a:p>
            <a:pPr marL="0" lvl="0"/>
            <a:r>
              <a:rPr lang="en-CA" dirty="0"/>
              <a:t>Title here</a:t>
            </a:r>
            <a:endParaRPr lang="en-US" dirty="0"/>
          </a:p>
        </p:txBody>
      </p:sp>
      <p:sp>
        <p:nvSpPr>
          <p:cNvPr id="9" name="Subtitle 2"/>
          <p:cNvSpPr>
            <a:spLocks noGrp="1"/>
          </p:cNvSpPr>
          <p:nvPr>
            <p:ph type="subTitle" idx="1" hasCustomPrompt="1"/>
          </p:nvPr>
        </p:nvSpPr>
        <p:spPr>
          <a:xfrm>
            <a:off x="546837" y="2276354"/>
            <a:ext cx="5928451" cy="604977"/>
          </a:xfrm>
          <a:prstGeom prst="rect">
            <a:avLst/>
          </a:prstGeom>
        </p:spPr>
        <p:txBody>
          <a:bodyPr vert="horz" lIns="91440" tIns="45720" rIns="91440" bIns="45720" rtlCol="0" anchor="t">
            <a:noAutofit/>
          </a:bodyPr>
          <a:lstStyle>
            <a:lvl1pPr algn="l">
              <a:defRPr lang="en-US" sz="3200" dirty="0">
                <a:solidFill>
                  <a:schemeClr val="bg2"/>
                </a:solidFill>
                <a:latin typeface="+mn-lt"/>
                <a:cs typeface="Segoe UI Light"/>
              </a:defRPr>
            </a:lvl1pPr>
          </a:lstStyle>
          <a:p>
            <a:pPr lvl="0"/>
            <a:r>
              <a:rPr lang="en-CA" dirty="0"/>
              <a:t>Subtitle</a:t>
            </a:r>
            <a:endParaRPr lang="en-US" dirty="0"/>
          </a:p>
        </p:txBody>
      </p:sp>
      <p:sp>
        <p:nvSpPr>
          <p:cNvPr id="2" name="Parallelogram 1">
            <a:extLst>
              <a:ext uri="{FF2B5EF4-FFF2-40B4-BE49-F238E27FC236}">
                <a16:creationId xmlns:a16="http://schemas.microsoft.com/office/drawing/2014/main" id="{C1A65FC1-100B-B44F-BE3D-AA9185B33F1C}"/>
              </a:ext>
            </a:extLst>
          </p:cNvPr>
          <p:cNvSpPr/>
          <p:nvPr/>
        </p:nvSpPr>
        <p:spPr>
          <a:xfrm rot="5400000" flipH="1">
            <a:off x="5239698" y="-126649"/>
            <a:ext cx="1758209" cy="12243176"/>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 name="Picture 9">
            <a:extLst>
              <a:ext uri="{FF2B5EF4-FFF2-40B4-BE49-F238E27FC236}">
                <a16:creationId xmlns:a16="http://schemas.microsoft.com/office/drawing/2014/main" id="{9E69F4E3-9D43-ED46-87D3-2E91BA63C184}"/>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1111031" y="6343804"/>
            <a:ext cx="774703" cy="315105"/>
          </a:xfrm>
          <a:prstGeom prst="rect">
            <a:avLst/>
          </a:prstGeom>
        </p:spPr>
      </p:pic>
    </p:spTree>
    <p:extLst>
      <p:ext uri="{BB962C8B-B14F-4D97-AF65-F5344CB8AC3E}">
        <p14:creationId xmlns:p14="http://schemas.microsoft.com/office/powerpoint/2010/main" val="8085338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330738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926054"/>
            <a:ext cx="4330700" cy="540913"/>
          </a:xfrm>
        </p:spPr>
        <p:txBody>
          <a:bodyPr/>
          <a:lstStyle>
            <a:lvl1pPr marL="0" marR="0" indent="0" algn="l" defTabSz="60958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3"/>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1" y="1514756"/>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859692"/>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1" y="1873835"/>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1" y="3008431"/>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1" y="3367510"/>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1" y="4480060"/>
            <a:ext cx="3929500" cy="358448"/>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1" y="4839139"/>
            <a:ext cx="3929500" cy="792684"/>
          </a:xfrm>
        </p:spPr>
        <p:txBody>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1" y="4645545"/>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7" y="5158384"/>
            <a:ext cx="1380211"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658001"/>
            <a:ext cx="1159933" cy="349251"/>
          </a:xfrm>
        </p:spPr>
        <p:txBody>
          <a:bodyPr/>
          <a:lstStyle>
            <a:lvl1pPr marL="0" algn="l" defTabSz="1219170" rtl="0" eaLnBrk="1" latinLnBrk="0" hangingPunct="1">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Tree>
    <p:extLst>
      <p:ext uri="{BB962C8B-B14F-4D97-AF65-F5344CB8AC3E}">
        <p14:creationId xmlns:p14="http://schemas.microsoft.com/office/powerpoint/2010/main" val="29404423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378259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A1720C6-9EC5-5B49-BD0B-1B3A05E33222}"/>
              </a:ext>
            </a:extLst>
          </p:cNvPr>
          <p:cNvGrpSpPr/>
          <p:nvPr/>
        </p:nvGrpSpPr>
        <p:grpSpPr>
          <a:xfrm>
            <a:off x="-263802" y="5341257"/>
            <a:ext cx="1474115" cy="1497392"/>
            <a:chOff x="-304882" y="3583735"/>
            <a:chExt cx="1397665" cy="1419734"/>
          </a:xfrm>
        </p:grpSpPr>
        <p:sp>
          <p:nvSpPr>
            <p:cNvPr id="10" name="Parallelogram 3">
              <a:extLst>
                <a:ext uri="{FF2B5EF4-FFF2-40B4-BE49-F238E27FC236}">
                  <a16:creationId xmlns:a16="http://schemas.microsoft.com/office/drawing/2014/main" id="{1F4DF1DE-806D-CE4D-A08F-B90FEC93E896}"/>
                </a:ext>
              </a:extLst>
            </p:cNvPr>
            <p:cNvSpPr/>
            <p:nvPr/>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Parallelogram 3">
              <a:extLst>
                <a:ext uri="{FF2B5EF4-FFF2-40B4-BE49-F238E27FC236}">
                  <a16:creationId xmlns:a16="http://schemas.microsoft.com/office/drawing/2014/main" id="{BBB81A52-1DCC-8641-8DC8-9BF37FB7CE8E}"/>
                </a:ext>
              </a:extLst>
            </p:cNvPr>
            <p:cNvSpPr/>
            <p:nvPr/>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2" name="Parallelogram 3">
              <a:extLst>
                <a:ext uri="{FF2B5EF4-FFF2-40B4-BE49-F238E27FC236}">
                  <a16:creationId xmlns:a16="http://schemas.microsoft.com/office/drawing/2014/main" id="{62ACCD8A-764D-7247-B2AF-F4D83EA3A4E3}"/>
                </a:ext>
              </a:extLst>
            </p:cNvPr>
            <p:cNvSpPr/>
            <p:nvPr/>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14" name="Content Placeholder 13"/>
          <p:cNvSpPr>
            <a:spLocks noGrp="1"/>
          </p:cNvSpPr>
          <p:nvPr>
            <p:ph sz="quarter" idx="10"/>
          </p:nvPr>
        </p:nvSpPr>
        <p:spPr>
          <a:xfrm>
            <a:off x="429371" y="2586608"/>
            <a:ext cx="10989733" cy="2619183"/>
          </a:xfrm>
        </p:spPr>
        <p:txBody>
          <a:bodyPr>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429371" y="1212332"/>
            <a:ext cx="10989733" cy="572792"/>
          </a:xfrm>
        </p:spPr>
        <p:txBody>
          <a:bodyPr>
            <a:noAutofit/>
          </a:bodyPr>
          <a:lstStyle>
            <a:lvl1pPr marL="0" marR="0" indent="0" algn="l" defTabSz="1219170" rtl="0" eaLnBrk="1" fontAlgn="auto" latinLnBrk="0" hangingPunct="1">
              <a:lnSpc>
                <a:spcPct val="100000"/>
              </a:lnSpc>
              <a:spcBef>
                <a:spcPct val="20000"/>
              </a:spcBef>
              <a:spcAft>
                <a:spcPts val="0"/>
              </a:spcAft>
              <a:buClr>
                <a:schemeClr val="accent1"/>
              </a:buClr>
              <a:buSzTx/>
              <a:buFont typeface="Arial" charset="0"/>
              <a:buNone/>
              <a:tabLst/>
              <a:defRPr sz="2667">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a:t>Edit Master text styles</a:t>
            </a:r>
          </a:p>
        </p:txBody>
      </p:sp>
      <p:sp>
        <p:nvSpPr>
          <p:cNvPr id="7" name="Parallelogram 1">
            <a:extLst>
              <a:ext uri="{FF2B5EF4-FFF2-40B4-BE49-F238E27FC236}">
                <a16:creationId xmlns:a16="http://schemas.microsoft.com/office/drawing/2014/main" id="{A65906D3-1405-3D4A-BDD2-854EDA79FE26}"/>
              </a:ext>
            </a:extLst>
          </p:cNvPr>
          <p:cNvSpPr/>
          <p:nvPr/>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8" name="Picture 7">
            <a:extLst>
              <a:ext uri="{FF2B5EF4-FFF2-40B4-BE49-F238E27FC236}">
                <a16:creationId xmlns:a16="http://schemas.microsoft.com/office/drawing/2014/main" id="{690F789D-0EB1-3543-B743-434CD290FC15}"/>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1025578" y="6308876"/>
            <a:ext cx="934193" cy="396725"/>
          </a:xfrm>
          <a:prstGeom prst="rect">
            <a:avLst/>
          </a:prstGeom>
        </p:spPr>
      </p:pic>
    </p:spTree>
    <p:extLst>
      <p:ext uri="{BB962C8B-B14F-4D97-AF65-F5344CB8AC3E}">
        <p14:creationId xmlns:p14="http://schemas.microsoft.com/office/powerpoint/2010/main" val="22730694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1"/>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accent3"/>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7908482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2171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6494795" y="2347557"/>
            <a:ext cx="4907376" cy="520700"/>
          </a:xfrm>
        </p:spPr>
        <p:txBody>
          <a:bodyPr anchor="b">
            <a:noAutofit/>
          </a:bodyPr>
          <a:lstStyle>
            <a:lvl1pPr marL="0" indent="0" algn="l" defTabSz="1219170" rtl="0" eaLnBrk="1" latinLnBrk="0" hangingPunct="1">
              <a:buNone/>
              <a:defRPr lang="en-US" sz="2667" b="0" i="0" kern="1200" dirty="0">
                <a:solidFill>
                  <a:schemeClr val="accent3"/>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42171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4" name="Text Placeholder 20"/>
          <p:cNvSpPr>
            <a:spLocks noGrp="1"/>
          </p:cNvSpPr>
          <p:nvPr>
            <p:ph type="body" sz="quarter" idx="15"/>
          </p:nvPr>
        </p:nvSpPr>
        <p:spPr>
          <a:xfrm>
            <a:off x="6494793" y="2949801"/>
            <a:ext cx="4907376"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16777086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421715"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421714"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4344359"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4344358"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8267000" y="2347557"/>
            <a:ext cx="3469125" cy="520700"/>
          </a:xfrm>
        </p:spPr>
        <p:txBody>
          <a:bodyPr anchor="b">
            <a:noAutofit/>
          </a:bodyPr>
          <a:lstStyle>
            <a:lvl1pPr marL="0" indent="0" algn="l" defTabSz="1219170" rtl="0" eaLnBrk="1" latinLnBrk="0" hangingPunct="1">
              <a:buNone/>
              <a:defRPr lang="en-US" sz="2667" b="0" i="0" kern="1200" dirty="0">
                <a:solidFill>
                  <a:schemeClr val="accent1"/>
                </a:solidFill>
                <a:latin typeface="+mn-lt"/>
                <a:ea typeface="Segoe UI Light" charset="0"/>
                <a:cs typeface="Segoe UI Light" charset="0"/>
              </a:defRPr>
            </a:lvl1pPr>
          </a:lstStyle>
          <a:p>
            <a:pPr marL="0" lvl="0" indent="0" algn="l" defTabSz="121917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8266999" y="2971004"/>
            <a:ext cx="3469125" cy="3268208"/>
          </a:xfrm>
        </p:spPr>
        <p:txBody>
          <a:bodyPr>
            <a:normAutofit/>
          </a:bodyPr>
          <a:lstStyle>
            <a:lvl1pPr marL="0" indent="0">
              <a:lnSpc>
                <a:spcPct val="100000"/>
              </a:lnSpc>
              <a:buNone/>
              <a:defRPr lang="en-US" sz="1867" b="0" i="0" kern="1200" dirty="0" smtClean="0">
                <a:solidFill>
                  <a:schemeClr val="tx1"/>
                </a:solidFill>
                <a:latin typeface="+mn-lt"/>
                <a:ea typeface="Gotham Light" charset="0"/>
                <a:cs typeface="Gotham Light" charset="0"/>
              </a:defRPr>
            </a:lvl1pPr>
          </a:lstStyle>
          <a:p>
            <a:pPr marL="0" lvl="0" indent="0" algn="l" defTabSz="1219170" rtl="0" eaLnBrk="1" latinLnBrk="0" hangingPunct="1">
              <a:lnSpc>
                <a:spcPct val="90000"/>
              </a:lnSpc>
              <a:spcBef>
                <a:spcPts val="1333"/>
              </a:spcBef>
              <a:buFont typeface="Arial" panose="020B0604020202020204" pitchFamily="34" charset="0"/>
              <a:buNone/>
            </a:pPr>
            <a:r>
              <a:rPr lang="en-US"/>
              <a:t>Edit Master text styles</a:t>
            </a:r>
          </a:p>
        </p:txBody>
      </p:sp>
    </p:spTree>
    <p:extLst>
      <p:ext uri="{BB962C8B-B14F-4D97-AF65-F5344CB8AC3E}">
        <p14:creationId xmlns:p14="http://schemas.microsoft.com/office/powerpoint/2010/main" val="87074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ree Content - Subheadings">
    <p:spTree>
      <p:nvGrpSpPr>
        <p:cNvPr id="1" name=""/>
        <p:cNvGrpSpPr/>
        <p:nvPr/>
      </p:nvGrpSpPr>
      <p:grpSpPr>
        <a:xfrm>
          <a:off x="0" y="0"/>
          <a:ext cx="0" cy="0"/>
          <a:chOff x="0" y="0"/>
          <a:chExt cx="0" cy="0"/>
        </a:xfrm>
      </p:grpSpPr>
      <p:sp>
        <p:nvSpPr>
          <p:cNvPr id="21" name="Text Placeholder 20"/>
          <p:cNvSpPr>
            <a:spLocks noGrp="1"/>
          </p:cNvSpPr>
          <p:nvPr>
            <p:ph type="body" sz="quarter" idx="13"/>
          </p:nvPr>
        </p:nvSpPr>
        <p:spPr>
          <a:xfrm>
            <a:off x="663575" y="3364672"/>
            <a:ext cx="2921138"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2" name="Text Placeholder 20"/>
          <p:cNvSpPr>
            <a:spLocks noGrp="1"/>
          </p:cNvSpPr>
          <p:nvPr>
            <p:ph type="body" sz="quarter" idx="14"/>
          </p:nvPr>
        </p:nvSpPr>
        <p:spPr>
          <a:xfrm>
            <a:off x="4584488" y="3364672"/>
            <a:ext cx="2930180"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3" name="Text Placeholder 20"/>
          <p:cNvSpPr>
            <a:spLocks noGrp="1"/>
          </p:cNvSpPr>
          <p:nvPr>
            <p:ph type="body" sz="quarter" idx="15"/>
          </p:nvPr>
        </p:nvSpPr>
        <p:spPr>
          <a:xfrm>
            <a:off x="8521148" y="3364672"/>
            <a:ext cx="2915479" cy="2151063"/>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p:txBody>
      </p:sp>
      <p:sp>
        <p:nvSpPr>
          <p:cNvPr id="24"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9" name="Text Placeholder 30"/>
          <p:cNvSpPr>
            <a:spLocks noGrp="1"/>
          </p:cNvSpPr>
          <p:nvPr>
            <p:ph type="body" sz="quarter" idx="10" hasCustomPrompt="1"/>
          </p:nvPr>
        </p:nvSpPr>
        <p:spPr>
          <a:xfrm>
            <a:off x="657711" y="2870757"/>
            <a:ext cx="2927533"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1" name="Text Placeholder 30"/>
          <p:cNvSpPr>
            <a:spLocks noGrp="1"/>
          </p:cNvSpPr>
          <p:nvPr>
            <p:ph type="body" sz="quarter" idx="16" hasCustomPrompt="1"/>
          </p:nvPr>
        </p:nvSpPr>
        <p:spPr>
          <a:xfrm>
            <a:off x="4584212" y="2870757"/>
            <a:ext cx="293659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2" name="Text Placeholder 30"/>
          <p:cNvSpPr>
            <a:spLocks noGrp="1"/>
          </p:cNvSpPr>
          <p:nvPr>
            <p:ph type="body" sz="quarter" idx="17" hasCustomPrompt="1"/>
          </p:nvPr>
        </p:nvSpPr>
        <p:spPr>
          <a:xfrm>
            <a:off x="8520726" y="2870757"/>
            <a:ext cx="2921860"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Tree>
    <p:extLst>
      <p:ext uri="{BB962C8B-B14F-4D97-AF65-F5344CB8AC3E}">
        <p14:creationId xmlns:p14="http://schemas.microsoft.com/office/powerpoint/2010/main" val="40928977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29371" y="1774839"/>
            <a:ext cx="10972800" cy="4380263"/>
          </a:xfrm>
          <a:prstGeom prst="rect">
            <a:avLst/>
          </a:prstGeom>
        </p:spPr>
        <p:txBody>
          <a:bodyPr>
            <a:normAutofit/>
          </a:bodyPr>
          <a:lstStyle>
            <a:lvl1pPr marL="0" indent="0">
              <a:buClr>
                <a:schemeClr val="accent3"/>
              </a:buClr>
              <a:buFontTx/>
              <a:buNone/>
              <a:defRPr sz="2667">
                <a:solidFill>
                  <a:schemeClr val="tx1"/>
                </a:solidFill>
                <a:latin typeface="Consolas"/>
                <a:cs typeface="Consolas"/>
              </a:defRPr>
            </a:lvl1pPr>
            <a:lvl2pPr marL="0" indent="0">
              <a:buClr>
                <a:schemeClr val="accent3"/>
              </a:buClr>
              <a:buFontTx/>
              <a:buNone/>
              <a:defRPr sz="2400">
                <a:solidFill>
                  <a:schemeClr val="tx1"/>
                </a:solidFill>
                <a:latin typeface="Consolas"/>
                <a:cs typeface="Consolas"/>
              </a:defRPr>
            </a:lvl2pPr>
            <a:lvl3pPr marL="393690" indent="0">
              <a:buClr>
                <a:schemeClr val="accent3"/>
              </a:buClr>
              <a:buFontTx/>
              <a:buNone/>
              <a:defRPr sz="2133">
                <a:solidFill>
                  <a:schemeClr val="tx1"/>
                </a:solidFill>
                <a:latin typeface="Consolas"/>
                <a:cs typeface="Consolas"/>
              </a:defRPr>
            </a:lvl3pPr>
            <a:lvl4pPr marL="772565" indent="0">
              <a:buClr>
                <a:schemeClr val="accent3"/>
              </a:buClr>
              <a:buFontTx/>
              <a:buNone/>
              <a:defRPr sz="2133">
                <a:solidFill>
                  <a:schemeClr val="tx1"/>
                </a:solidFill>
                <a:latin typeface="Consolas"/>
                <a:cs typeface="Consolas"/>
              </a:defRPr>
            </a:lvl4pPr>
            <a:lvl5pPr marL="1128156" indent="0">
              <a:buClr>
                <a:schemeClr val="accent3"/>
              </a:buClr>
              <a:buFontTx/>
              <a:buNone/>
              <a:defRPr sz="2133">
                <a:solidFill>
                  <a:schemeClr val="tx1"/>
                </a:solidFill>
                <a:latin typeface="Consolas"/>
                <a:cs typeface="Consola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26984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ssion Evaluations">
    <p:spTree>
      <p:nvGrpSpPr>
        <p:cNvPr id="1" name=""/>
        <p:cNvGrpSpPr/>
        <p:nvPr/>
      </p:nvGrpSpPr>
      <p:grpSpPr>
        <a:xfrm>
          <a:off x="0" y="0"/>
          <a:ext cx="0" cy="0"/>
          <a:chOff x="0" y="0"/>
          <a:chExt cx="0" cy="0"/>
        </a:xfrm>
      </p:grpSpPr>
      <p:sp>
        <p:nvSpPr>
          <p:cNvPr id="14" name="Parallelogram 53">
            <a:extLst>
              <a:ext uri="{FF2B5EF4-FFF2-40B4-BE49-F238E27FC236}">
                <a16:creationId xmlns:a16="http://schemas.microsoft.com/office/drawing/2014/main" id="{32A8089A-D851-8744-9AB8-67F8B98AC1AD}"/>
              </a:ext>
            </a:extLst>
          </p:cNvPr>
          <p:cNvSpPr/>
          <p:nvPr/>
        </p:nvSpPr>
        <p:spPr>
          <a:xfrm rot="10800000">
            <a:off x="-39034" y="-17007"/>
            <a:ext cx="4867591" cy="692087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301085"/>
              <a:gd name="connsiteY0" fmla="*/ 6610370 h 6617805"/>
              <a:gd name="connsiteX1" fmla="*/ 3108096 w 4301085"/>
              <a:gd name="connsiteY1" fmla="*/ 784062 h 6617805"/>
              <a:gd name="connsiteX2" fmla="*/ 4228795 w 4301085"/>
              <a:gd name="connsiteY2" fmla="*/ 0 h 6617805"/>
              <a:gd name="connsiteX3" fmla="*/ 4301085 w 4301085"/>
              <a:gd name="connsiteY3" fmla="*/ 6617805 h 6617805"/>
              <a:gd name="connsiteX4" fmla="*/ 0 w 4301085"/>
              <a:gd name="connsiteY4" fmla="*/ 6610370 h 6617805"/>
              <a:gd name="connsiteX0" fmla="*/ 0 w 4301085"/>
              <a:gd name="connsiteY0" fmla="*/ 5826308 h 5833743"/>
              <a:gd name="connsiteX1" fmla="*/ 3108096 w 4301085"/>
              <a:gd name="connsiteY1" fmla="*/ 0 h 5833743"/>
              <a:gd name="connsiteX2" fmla="*/ 4107696 w 4301085"/>
              <a:gd name="connsiteY2" fmla="*/ 64163 h 5833743"/>
              <a:gd name="connsiteX3" fmla="*/ 4301085 w 4301085"/>
              <a:gd name="connsiteY3" fmla="*/ 5833743 h 5833743"/>
              <a:gd name="connsiteX4" fmla="*/ 0 w 4301085"/>
              <a:gd name="connsiteY4" fmla="*/ 5826308 h 5833743"/>
              <a:gd name="connsiteX0" fmla="*/ 0 w 4301085"/>
              <a:gd name="connsiteY0" fmla="*/ 5854348 h 5861783"/>
              <a:gd name="connsiteX1" fmla="*/ 3125396 w 4301085"/>
              <a:gd name="connsiteY1" fmla="*/ 0 h 5861783"/>
              <a:gd name="connsiteX2" fmla="*/ 4107696 w 4301085"/>
              <a:gd name="connsiteY2" fmla="*/ 92203 h 5861783"/>
              <a:gd name="connsiteX3" fmla="*/ 4301085 w 4301085"/>
              <a:gd name="connsiteY3" fmla="*/ 5861783 h 5861783"/>
              <a:gd name="connsiteX4" fmla="*/ 0 w 4301085"/>
              <a:gd name="connsiteY4" fmla="*/ 5854348 h 5861783"/>
              <a:gd name="connsiteX0" fmla="*/ 0 w 4107696"/>
              <a:gd name="connsiteY0" fmla="*/ 5854348 h 5854348"/>
              <a:gd name="connsiteX1" fmla="*/ 3125396 w 4107696"/>
              <a:gd name="connsiteY1" fmla="*/ 0 h 5854348"/>
              <a:gd name="connsiteX2" fmla="*/ 4107696 w 4107696"/>
              <a:gd name="connsiteY2" fmla="*/ 92203 h 5854348"/>
              <a:gd name="connsiteX3" fmla="*/ 3678287 w 4107696"/>
              <a:gd name="connsiteY3" fmla="*/ 4522849 h 5854348"/>
              <a:gd name="connsiteX4" fmla="*/ 0 w 4107696"/>
              <a:gd name="connsiteY4" fmla="*/ 5854348 h 5854348"/>
              <a:gd name="connsiteX0" fmla="*/ 0 w 3519497"/>
              <a:gd name="connsiteY0" fmla="*/ 4767779 h 4767779"/>
              <a:gd name="connsiteX1" fmla="*/ 2537197 w 3519497"/>
              <a:gd name="connsiteY1" fmla="*/ 0 h 4767779"/>
              <a:gd name="connsiteX2" fmla="*/ 3519497 w 3519497"/>
              <a:gd name="connsiteY2" fmla="*/ 92203 h 4767779"/>
              <a:gd name="connsiteX3" fmla="*/ 3090088 w 3519497"/>
              <a:gd name="connsiteY3" fmla="*/ 4522849 h 4767779"/>
              <a:gd name="connsiteX4" fmla="*/ 0 w 3519497"/>
              <a:gd name="connsiteY4" fmla="*/ 4767779 h 4767779"/>
              <a:gd name="connsiteX0" fmla="*/ 0 w 3522587"/>
              <a:gd name="connsiteY0" fmla="*/ 4767779 h 4767779"/>
              <a:gd name="connsiteX1" fmla="*/ 2537197 w 3522587"/>
              <a:gd name="connsiteY1" fmla="*/ 0 h 4767779"/>
              <a:gd name="connsiteX2" fmla="*/ 3519497 w 3522587"/>
              <a:gd name="connsiteY2" fmla="*/ 92203 h 4767779"/>
              <a:gd name="connsiteX3" fmla="*/ 3522587 w 3522587"/>
              <a:gd name="connsiteY3" fmla="*/ 4677072 h 4767779"/>
              <a:gd name="connsiteX4" fmla="*/ 0 w 3522587"/>
              <a:gd name="connsiteY4" fmla="*/ 4767779 h 4767779"/>
              <a:gd name="connsiteX0" fmla="*/ 0 w 3657897"/>
              <a:gd name="connsiteY0" fmla="*/ 4767779 h 4767779"/>
              <a:gd name="connsiteX1" fmla="*/ 2537197 w 3657897"/>
              <a:gd name="connsiteY1" fmla="*/ 0 h 4767779"/>
              <a:gd name="connsiteX2" fmla="*/ 3657897 w 3657897"/>
              <a:gd name="connsiteY2" fmla="*/ 8082 h 4767779"/>
              <a:gd name="connsiteX3" fmla="*/ 3522587 w 3657897"/>
              <a:gd name="connsiteY3" fmla="*/ 4677072 h 4767779"/>
              <a:gd name="connsiteX4" fmla="*/ 0 w 3657897"/>
              <a:gd name="connsiteY4" fmla="*/ 4767779 h 4767779"/>
              <a:gd name="connsiteX0" fmla="*/ 0 w 3669637"/>
              <a:gd name="connsiteY0" fmla="*/ 4767779 h 4789234"/>
              <a:gd name="connsiteX1" fmla="*/ 2537197 w 3669637"/>
              <a:gd name="connsiteY1" fmla="*/ 0 h 4789234"/>
              <a:gd name="connsiteX2" fmla="*/ 3657897 w 3669637"/>
              <a:gd name="connsiteY2" fmla="*/ 8082 h 4789234"/>
              <a:gd name="connsiteX3" fmla="*/ 3669637 w 3669637"/>
              <a:gd name="connsiteY3" fmla="*/ 4789234 h 4789234"/>
              <a:gd name="connsiteX4" fmla="*/ 0 w 3669637"/>
              <a:gd name="connsiteY4" fmla="*/ 4767779 h 4789234"/>
              <a:gd name="connsiteX0" fmla="*/ 0 w 4318385"/>
              <a:gd name="connsiteY0" fmla="*/ 4767779 h 4775214"/>
              <a:gd name="connsiteX1" fmla="*/ 2537197 w 4318385"/>
              <a:gd name="connsiteY1" fmla="*/ 0 h 4775214"/>
              <a:gd name="connsiteX2" fmla="*/ 3657897 w 4318385"/>
              <a:gd name="connsiteY2" fmla="*/ 8082 h 4775214"/>
              <a:gd name="connsiteX3" fmla="*/ 4318385 w 4318385"/>
              <a:gd name="connsiteY3" fmla="*/ 4775214 h 4775214"/>
              <a:gd name="connsiteX4" fmla="*/ 0 w 4318385"/>
              <a:gd name="connsiteY4" fmla="*/ 4767779 h 4775214"/>
              <a:gd name="connsiteX0" fmla="*/ 0 w 4324670"/>
              <a:gd name="connsiteY0" fmla="*/ 4767779 h 4775214"/>
              <a:gd name="connsiteX1" fmla="*/ 2537197 w 4324670"/>
              <a:gd name="connsiteY1" fmla="*/ 0 h 4775214"/>
              <a:gd name="connsiteX2" fmla="*/ 4323945 w 4324670"/>
              <a:gd name="connsiteY2" fmla="*/ 8082 h 4775214"/>
              <a:gd name="connsiteX3" fmla="*/ 4318385 w 4324670"/>
              <a:gd name="connsiteY3" fmla="*/ 4775214 h 4775214"/>
              <a:gd name="connsiteX4" fmla="*/ 0 w 4324670"/>
              <a:gd name="connsiteY4" fmla="*/ 4767779 h 4775214"/>
              <a:gd name="connsiteX0" fmla="*/ 0 w 4323955"/>
              <a:gd name="connsiteY0" fmla="*/ 4767779 h 4767779"/>
              <a:gd name="connsiteX1" fmla="*/ 2537197 w 4323955"/>
              <a:gd name="connsiteY1" fmla="*/ 0 h 4767779"/>
              <a:gd name="connsiteX2" fmla="*/ 4323945 w 4323955"/>
              <a:gd name="connsiteY2" fmla="*/ 8082 h 4767779"/>
              <a:gd name="connsiteX3" fmla="*/ 3190127 w 4323955"/>
              <a:gd name="connsiteY3" fmla="*/ 4380209 h 4767779"/>
              <a:gd name="connsiteX4" fmla="*/ 0 w 4323955"/>
              <a:gd name="connsiteY4" fmla="*/ 4767779 h 4767779"/>
              <a:gd name="connsiteX0" fmla="*/ 0 w 3944865"/>
              <a:gd name="connsiteY0" fmla="*/ 4767779 h 4767779"/>
              <a:gd name="connsiteX1" fmla="*/ 2537197 w 3944865"/>
              <a:gd name="connsiteY1" fmla="*/ 0 h 4767779"/>
              <a:gd name="connsiteX2" fmla="*/ 3944850 w 3944865"/>
              <a:gd name="connsiteY2" fmla="*/ 183640 h 4767779"/>
              <a:gd name="connsiteX3" fmla="*/ 3190127 w 3944865"/>
              <a:gd name="connsiteY3" fmla="*/ 4380209 h 4767779"/>
              <a:gd name="connsiteX4" fmla="*/ 0 w 3944865"/>
              <a:gd name="connsiteY4" fmla="*/ 4767779 h 4767779"/>
              <a:gd name="connsiteX0" fmla="*/ 0 w 4137864"/>
              <a:gd name="connsiteY0" fmla="*/ 4767779 h 4775214"/>
              <a:gd name="connsiteX1" fmla="*/ 2537197 w 4137864"/>
              <a:gd name="connsiteY1" fmla="*/ 0 h 4775214"/>
              <a:gd name="connsiteX2" fmla="*/ 3944850 w 4137864"/>
              <a:gd name="connsiteY2" fmla="*/ 183640 h 4775214"/>
              <a:gd name="connsiteX3" fmla="*/ 4137864 w 4137864"/>
              <a:gd name="connsiteY3" fmla="*/ 4775214 h 4775214"/>
              <a:gd name="connsiteX4" fmla="*/ 0 w 4137864"/>
              <a:gd name="connsiteY4" fmla="*/ 4767779 h 4775214"/>
              <a:gd name="connsiteX0" fmla="*/ 0 w 4144149"/>
              <a:gd name="connsiteY0" fmla="*/ 4767779 h 4775214"/>
              <a:gd name="connsiteX1" fmla="*/ 2537197 w 4144149"/>
              <a:gd name="connsiteY1" fmla="*/ 0 h 4775214"/>
              <a:gd name="connsiteX2" fmla="*/ 4143424 w 4144149"/>
              <a:gd name="connsiteY2" fmla="*/ 768 h 4775214"/>
              <a:gd name="connsiteX3" fmla="*/ 4137864 w 4144149"/>
              <a:gd name="connsiteY3" fmla="*/ 4775214 h 4775214"/>
              <a:gd name="connsiteX4" fmla="*/ 0 w 4144149"/>
              <a:gd name="connsiteY4" fmla="*/ 4767779 h 4775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4149" h="4775214">
                <a:moveTo>
                  <a:pt x="0" y="4767779"/>
                </a:moveTo>
                <a:lnTo>
                  <a:pt x="2537197" y="0"/>
                </a:lnTo>
                <a:lnTo>
                  <a:pt x="4143424" y="768"/>
                </a:lnTo>
                <a:cubicBezTo>
                  <a:pt x="4147337" y="1594485"/>
                  <a:pt x="4133951" y="3181497"/>
                  <a:pt x="4137864" y="4775214"/>
                </a:cubicBezTo>
                <a:lnTo>
                  <a:pt x="0" y="476777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Parallelogram 53">
            <a:extLst>
              <a:ext uri="{FF2B5EF4-FFF2-40B4-BE49-F238E27FC236}">
                <a16:creationId xmlns:a16="http://schemas.microsoft.com/office/drawing/2014/main" id="{8B7216CF-728B-874F-9E95-1465636A1AB7}"/>
              </a:ext>
            </a:extLst>
          </p:cNvPr>
          <p:cNvSpPr/>
          <p:nvPr/>
        </p:nvSpPr>
        <p:spPr>
          <a:xfrm rot="10800000" flipV="1">
            <a:off x="-71467" y="-65556"/>
            <a:ext cx="6417691" cy="698773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040475"/>
              <a:gd name="connsiteY0" fmla="*/ 4362242 h 4973135"/>
              <a:gd name="connsiteX1" fmla="*/ 2317402 w 4040475"/>
              <a:gd name="connsiteY1" fmla="*/ 0 h 4973135"/>
              <a:gd name="connsiteX2" fmla="*/ 4040475 w 4040475"/>
              <a:gd name="connsiteY2" fmla="*/ 12935 h 4973135"/>
              <a:gd name="connsiteX3" fmla="*/ 3970860 w 4040475"/>
              <a:gd name="connsiteY3" fmla="*/ 4973135 h 4973135"/>
              <a:gd name="connsiteX4" fmla="*/ 0 w 4040475"/>
              <a:gd name="connsiteY4" fmla="*/ 4362242 h 4973135"/>
              <a:gd name="connsiteX0" fmla="*/ 0 w 4053425"/>
              <a:gd name="connsiteY0" fmla="*/ 4383232 h 4973135"/>
              <a:gd name="connsiteX1" fmla="*/ 2330352 w 4053425"/>
              <a:gd name="connsiteY1" fmla="*/ 0 h 4973135"/>
              <a:gd name="connsiteX2" fmla="*/ 4053425 w 4053425"/>
              <a:gd name="connsiteY2" fmla="*/ 12935 h 4973135"/>
              <a:gd name="connsiteX3" fmla="*/ 3983810 w 4053425"/>
              <a:gd name="connsiteY3" fmla="*/ 4973135 h 4973135"/>
              <a:gd name="connsiteX4" fmla="*/ 0 w 4053425"/>
              <a:gd name="connsiteY4" fmla="*/ 4383232 h 4973135"/>
              <a:gd name="connsiteX0" fmla="*/ 0 w 4053425"/>
              <a:gd name="connsiteY0" fmla="*/ 4383232 h 4383232"/>
              <a:gd name="connsiteX1" fmla="*/ 2330352 w 4053425"/>
              <a:gd name="connsiteY1" fmla="*/ 0 h 4383232"/>
              <a:gd name="connsiteX2" fmla="*/ 4053425 w 4053425"/>
              <a:gd name="connsiteY2" fmla="*/ 12935 h 4383232"/>
              <a:gd name="connsiteX3" fmla="*/ 3815461 w 4053425"/>
              <a:gd name="connsiteY3" fmla="*/ 4296212 h 4383232"/>
              <a:gd name="connsiteX4" fmla="*/ 0 w 4053425"/>
              <a:gd name="connsiteY4" fmla="*/ 4383232 h 4383232"/>
              <a:gd name="connsiteX0" fmla="*/ 0 w 4053425"/>
              <a:gd name="connsiteY0" fmla="*/ 4383232 h 4385419"/>
              <a:gd name="connsiteX1" fmla="*/ 2330352 w 4053425"/>
              <a:gd name="connsiteY1" fmla="*/ 0 h 4385419"/>
              <a:gd name="connsiteX2" fmla="*/ 4053425 w 4053425"/>
              <a:gd name="connsiteY2" fmla="*/ 12935 h 4385419"/>
              <a:gd name="connsiteX3" fmla="*/ 3996761 w 4053425"/>
              <a:gd name="connsiteY3" fmla="*/ 4385419 h 4385419"/>
              <a:gd name="connsiteX4" fmla="*/ 0 w 4053425"/>
              <a:gd name="connsiteY4" fmla="*/ 4383232 h 4385419"/>
              <a:gd name="connsiteX0" fmla="*/ 0 w 4053425"/>
              <a:gd name="connsiteY0" fmla="*/ 4370297 h 4372484"/>
              <a:gd name="connsiteX1" fmla="*/ 1909478 w 4053425"/>
              <a:gd name="connsiteY1" fmla="*/ 784680 h 4372484"/>
              <a:gd name="connsiteX2" fmla="*/ 4053425 w 4053425"/>
              <a:gd name="connsiteY2" fmla="*/ 0 h 4372484"/>
              <a:gd name="connsiteX3" fmla="*/ 3996761 w 4053425"/>
              <a:gd name="connsiteY3" fmla="*/ 4372484 h 4372484"/>
              <a:gd name="connsiteX4" fmla="*/ 0 w 4053425"/>
              <a:gd name="connsiteY4" fmla="*/ 4370297 h 4372484"/>
              <a:gd name="connsiteX0" fmla="*/ 0 w 3996761"/>
              <a:gd name="connsiteY0" fmla="*/ 3585617 h 3587804"/>
              <a:gd name="connsiteX1" fmla="*/ 1909478 w 3996761"/>
              <a:gd name="connsiteY1" fmla="*/ 0 h 3587804"/>
              <a:gd name="connsiteX2" fmla="*/ 3749100 w 3996761"/>
              <a:gd name="connsiteY2" fmla="*/ 207091 h 3587804"/>
              <a:gd name="connsiteX3" fmla="*/ 3996761 w 3996761"/>
              <a:gd name="connsiteY3" fmla="*/ 3587804 h 3587804"/>
              <a:gd name="connsiteX4" fmla="*/ 0 w 3996761"/>
              <a:gd name="connsiteY4" fmla="*/ 3585617 h 3587804"/>
              <a:gd name="connsiteX0" fmla="*/ 0 w 3750711"/>
              <a:gd name="connsiteY0" fmla="*/ 3585617 h 3585617"/>
              <a:gd name="connsiteX1" fmla="*/ 1909478 w 3750711"/>
              <a:gd name="connsiteY1" fmla="*/ 0 h 3585617"/>
              <a:gd name="connsiteX2" fmla="*/ 3749100 w 3750711"/>
              <a:gd name="connsiteY2" fmla="*/ 207091 h 3585617"/>
              <a:gd name="connsiteX3" fmla="*/ 3750711 w 3750711"/>
              <a:gd name="connsiteY3" fmla="*/ 3461865 h 3585617"/>
              <a:gd name="connsiteX4" fmla="*/ 0 w 3750711"/>
              <a:gd name="connsiteY4" fmla="*/ 3585617 h 3585617"/>
              <a:gd name="connsiteX0" fmla="*/ 0 w 4001625"/>
              <a:gd name="connsiteY0" fmla="*/ 3585617 h 3585617"/>
              <a:gd name="connsiteX1" fmla="*/ 1909478 w 4001625"/>
              <a:gd name="connsiteY1" fmla="*/ 0 h 3585617"/>
              <a:gd name="connsiteX2" fmla="*/ 4001625 w 4001625"/>
              <a:gd name="connsiteY2" fmla="*/ 2440 h 3585617"/>
              <a:gd name="connsiteX3" fmla="*/ 3750711 w 4001625"/>
              <a:gd name="connsiteY3" fmla="*/ 3461865 h 3585617"/>
              <a:gd name="connsiteX4" fmla="*/ 0 w 4001625"/>
              <a:gd name="connsiteY4" fmla="*/ 3585617 h 3585617"/>
              <a:gd name="connsiteX0" fmla="*/ 0 w 4001625"/>
              <a:gd name="connsiteY0" fmla="*/ 3585617 h 3598299"/>
              <a:gd name="connsiteX1" fmla="*/ 1909478 w 4001625"/>
              <a:gd name="connsiteY1" fmla="*/ 0 h 3598299"/>
              <a:gd name="connsiteX2" fmla="*/ 4001625 w 4001625"/>
              <a:gd name="connsiteY2" fmla="*/ 2440 h 3598299"/>
              <a:gd name="connsiteX3" fmla="*/ 3990286 w 4001625"/>
              <a:gd name="connsiteY3" fmla="*/ 3598299 h 3598299"/>
              <a:gd name="connsiteX4" fmla="*/ 0 w 4001625"/>
              <a:gd name="connsiteY4" fmla="*/ 3585617 h 3598299"/>
              <a:gd name="connsiteX0" fmla="*/ 0 w 4280050"/>
              <a:gd name="connsiteY0" fmla="*/ 3585617 h 3598299"/>
              <a:gd name="connsiteX1" fmla="*/ 1909478 w 4280050"/>
              <a:gd name="connsiteY1" fmla="*/ 0 h 3598299"/>
              <a:gd name="connsiteX2" fmla="*/ 4280050 w 4280050"/>
              <a:gd name="connsiteY2" fmla="*/ 12935 h 3598299"/>
              <a:gd name="connsiteX3" fmla="*/ 3990286 w 4280050"/>
              <a:gd name="connsiteY3" fmla="*/ 3598299 h 3598299"/>
              <a:gd name="connsiteX4" fmla="*/ 0 w 4280050"/>
              <a:gd name="connsiteY4" fmla="*/ 3585617 h 3598299"/>
              <a:gd name="connsiteX0" fmla="*/ 0 w 4282594"/>
              <a:gd name="connsiteY0" fmla="*/ 3585617 h 3614041"/>
              <a:gd name="connsiteX1" fmla="*/ 1909478 w 4282594"/>
              <a:gd name="connsiteY1" fmla="*/ 0 h 3614041"/>
              <a:gd name="connsiteX2" fmla="*/ 4280050 w 4282594"/>
              <a:gd name="connsiteY2" fmla="*/ 12935 h 3614041"/>
              <a:gd name="connsiteX3" fmla="*/ 4281661 w 4282594"/>
              <a:gd name="connsiteY3" fmla="*/ 3614041 h 3614041"/>
              <a:gd name="connsiteX4" fmla="*/ 0 w 4282594"/>
              <a:gd name="connsiteY4" fmla="*/ 3585617 h 3614041"/>
              <a:gd name="connsiteX0" fmla="*/ 0 w 4281685"/>
              <a:gd name="connsiteY0" fmla="*/ 3585617 h 3614041"/>
              <a:gd name="connsiteX1" fmla="*/ 1909478 w 4281685"/>
              <a:gd name="connsiteY1" fmla="*/ 0 h 3614041"/>
              <a:gd name="connsiteX2" fmla="*/ 3854390 w 4281685"/>
              <a:gd name="connsiteY2" fmla="*/ 188155 h 3614041"/>
              <a:gd name="connsiteX3" fmla="*/ 4281661 w 4281685"/>
              <a:gd name="connsiteY3" fmla="*/ 3614041 h 3614041"/>
              <a:gd name="connsiteX4" fmla="*/ 0 w 4281685"/>
              <a:gd name="connsiteY4" fmla="*/ 3585617 h 3614041"/>
              <a:gd name="connsiteX0" fmla="*/ 0 w 3964194"/>
              <a:gd name="connsiteY0" fmla="*/ 3585617 h 3585617"/>
              <a:gd name="connsiteX1" fmla="*/ 1909478 w 3964194"/>
              <a:gd name="connsiteY1" fmla="*/ 0 h 3585617"/>
              <a:gd name="connsiteX2" fmla="*/ 3854390 w 3964194"/>
              <a:gd name="connsiteY2" fmla="*/ 188155 h 3585617"/>
              <a:gd name="connsiteX3" fmla="*/ 3964105 w 3964194"/>
              <a:gd name="connsiteY3" fmla="*/ 3455248 h 3585617"/>
              <a:gd name="connsiteX4" fmla="*/ 0 w 3964194"/>
              <a:gd name="connsiteY4" fmla="*/ 3585617 h 3585617"/>
              <a:gd name="connsiteX0" fmla="*/ 0 w 4151676"/>
              <a:gd name="connsiteY0" fmla="*/ 3585617 h 3585617"/>
              <a:gd name="connsiteX1" fmla="*/ 1909478 w 4151676"/>
              <a:gd name="connsiteY1" fmla="*/ 0 h 3585617"/>
              <a:gd name="connsiteX2" fmla="*/ 4151676 w 4151676"/>
              <a:gd name="connsiteY2" fmla="*/ 7459 h 3585617"/>
              <a:gd name="connsiteX3" fmla="*/ 3964105 w 4151676"/>
              <a:gd name="connsiteY3" fmla="*/ 3455248 h 3585617"/>
              <a:gd name="connsiteX4" fmla="*/ 0 w 4151676"/>
              <a:gd name="connsiteY4" fmla="*/ 3585617 h 3585617"/>
              <a:gd name="connsiteX0" fmla="*/ 0 w 4173892"/>
              <a:gd name="connsiteY0" fmla="*/ 3585617 h 3614041"/>
              <a:gd name="connsiteX1" fmla="*/ 1909478 w 4173892"/>
              <a:gd name="connsiteY1" fmla="*/ 0 h 3614041"/>
              <a:gd name="connsiteX2" fmla="*/ 4151676 w 4173892"/>
              <a:gd name="connsiteY2" fmla="*/ 7459 h 3614041"/>
              <a:gd name="connsiteX3" fmla="*/ 4173557 w 4173892"/>
              <a:gd name="connsiteY3" fmla="*/ 3614041 h 3614041"/>
              <a:gd name="connsiteX4" fmla="*/ 0 w 4173892"/>
              <a:gd name="connsiteY4" fmla="*/ 3585617 h 3614041"/>
              <a:gd name="connsiteX0" fmla="*/ 0 w 4173639"/>
              <a:gd name="connsiteY0" fmla="*/ 3585617 h 3614041"/>
              <a:gd name="connsiteX1" fmla="*/ 1909478 w 4173639"/>
              <a:gd name="connsiteY1" fmla="*/ 0 h 3614041"/>
              <a:gd name="connsiteX2" fmla="*/ 4053009 w 4173639"/>
              <a:gd name="connsiteY2" fmla="*/ 2461 h 3614041"/>
              <a:gd name="connsiteX3" fmla="*/ 4173557 w 4173639"/>
              <a:gd name="connsiteY3" fmla="*/ 3614041 h 3614041"/>
              <a:gd name="connsiteX4" fmla="*/ 0 w 4173639"/>
              <a:gd name="connsiteY4" fmla="*/ 3585617 h 3614041"/>
              <a:gd name="connsiteX0" fmla="*/ 0 w 4053009"/>
              <a:gd name="connsiteY0" fmla="*/ 3585617 h 3585617"/>
              <a:gd name="connsiteX1" fmla="*/ 1909478 w 4053009"/>
              <a:gd name="connsiteY1" fmla="*/ 0 h 3585617"/>
              <a:gd name="connsiteX2" fmla="*/ 4053009 w 4053009"/>
              <a:gd name="connsiteY2" fmla="*/ 2461 h 3585617"/>
              <a:gd name="connsiteX3" fmla="*/ 3902225 w 4053009"/>
              <a:gd name="connsiteY3" fmla="*/ 3524085 h 3585617"/>
              <a:gd name="connsiteX4" fmla="*/ 0 w 4053009"/>
              <a:gd name="connsiteY4" fmla="*/ 3585617 h 3585617"/>
              <a:gd name="connsiteX0" fmla="*/ 0 w 4081339"/>
              <a:gd name="connsiteY0" fmla="*/ 3585617 h 3609045"/>
              <a:gd name="connsiteX1" fmla="*/ 1909478 w 4081339"/>
              <a:gd name="connsiteY1" fmla="*/ 0 h 3609045"/>
              <a:gd name="connsiteX2" fmla="*/ 4053009 w 4081339"/>
              <a:gd name="connsiteY2" fmla="*/ 2461 h 3609045"/>
              <a:gd name="connsiteX3" fmla="*/ 4081058 w 4081339"/>
              <a:gd name="connsiteY3" fmla="*/ 3609045 h 3609045"/>
              <a:gd name="connsiteX4" fmla="*/ 0 w 4081339"/>
              <a:gd name="connsiteY4" fmla="*/ 3585617 h 3609045"/>
              <a:gd name="connsiteX0" fmla="*/ 0 w 4081101"/>
              <a:gd name="connsiteY0" fmla="*/ 3585617 h 3609045"/>
              <a:gd name="connsiteX1" fmla="*/ 1909478 w 4081101"/>
              <a:gd name="connsiteY1" fmla="*/ 0 h 3609045"/>
              <a:gd name="connsiteX2" fmla="*/ 3843343 w 4081101"/>
              <a:gd name="connsiteY2" fmla="*/ 157386 h 3609045"/>
              <a:gd name="connsiteX3" fmla="*/ 4081058 w 4081101"/>
              <a:gd name="connsiteY3" fmla="*/ 3609045 h 3609045"/>
              <a:gd name="connsiteX4" fmla="*/ 0 w 4081101"/>
              <a:gd name="connsiteY4" fmla="*/ 3585617 h 3609045"/>
              <a:gd name="connsiteX0" fmla="*/ 0 w 4090010"/>
              <a:gd name="connsiteY0" fmla="*/ 3585617 h 3609045"/>
              <a:gd name="connsiteX1" fmla="*/ 1909478 w 4090010"/>
              <a:gd name="connsiteY1" fmla="*/ 0 h 3609045"/>
              <a:gd name="connsiteX2" fmla="*/ 4090010 w 4090010"/>
              <a:gd name="connsiteY2" fmla="*/ 12456 h 3609045"/>
              <a:gd name="connsiteX3" fmla="*/ 4081058 w 4090010"/>
              <a:gd name="connsiteY3" fmla="*/ 3609045 h 3609045"/>
              <a:gd name="connsiteX4" fmla="*/ 0 w 4090010"/>
              <a:gd name="connsiteY4" fmla="*/ 3585617 h 3609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0010" h="3609045">
                <a:moveTo>
                  <a:pt x="0" y="3585617"/>
                </a:moveTo>
                <a:lnTo>
                  <a:pt x="1909478" y="0"/>
                </a:lnTo>
                <a:lnTo>
                  <a:pt x="4090010" y="12456"/>
                </a:lnTo>
                <a:cubicBezTo>
                  <a:pt x="4086230" y="1211076"/>
                  <a:pt x="4084838" y="2410425"/>
                  <a:pt x="4081058" y="3609045"/>
                </a:cubicBezTo>
                <a:lnTo>
                  <a:pt x="0" y="3585617"/>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p:cNvSpPr/>
          <p:nvPr/>
        </p:nvSpPr>
        <p:spPr>
          <a:xfrm>
            <a:off x="6257097" y="3571657"/>
            <a:ext cx="4026593" cy="666977"/>
          </a:xfrm>
          <a:prstGeom prst="rect">
            <a:avLst/>
          </a:prstGeom>
          <a:noFill/>
        </p:spPr>
        <p:txBody>
          <a:bodyPr wrap="square">
            <a:spAutoFit/>
          </a:bodyPr>
          <a:lstStyle/>
          <a:p>
            <a:pPr algn="l"/>
            <a:r>
              <a:rPr lang="en-US" sz="1867" b="1" dirty="0">
                <a:solidFill>
                  <a:schemeClr val="tx1"/>
                </a:solidFill>
              </a:rPr>
              <a:t>Download the </a:t>
            </a:r>
            <a:r>
              <a:rPr lang="en-US" sz="1867" b="1" dirty="0" err="1">
                <a:solidFill>
                  <a:schemeClr val="tx1"/>
                </a:solidFill>
              </a:rPr>
              <a:t>GuideBook</a:t>
            </a:r>
            <a:r>
              <a:rPr lang="en-US" sz="1867" b="1" dirty="0">
                <a:solidFill>
                  <a:schemeClr val="tx1"/>
                </a:solidFill>
              </a:rPr>
              <a:t> App </a:t>
            </a:r>
            <a:r>
              <a:rPr lang="en-US" sz="1867" dirty="0">
                <a:solidFill>
                  <a:schemeClr val="tx1"/>
                </a:solidFill>
              </a:rPr>
              <a:t>and search: PASS </a:t>
            </a:r>
            <a:r>
              <a:rPr lang="en-US" sz="1867">
                <a:solidFill>
                  <a:schemeClr val="tx1"/>
                </a:solidFill>
              </a:rPr>
              <a:t>Summit 2018</a:t>
            </a:r>
            <a:endParaRPr lang="en-US" sz="1867" dirty="0">
              <a:solidFill>
                <a:schemeClr val="tx1"/>
              </a:solidFill>
            </a:endParaRPr>
          </a:p>
        </p:txBody>
      </p:sp>
      <p:sp>
        <p:nvSpPr>
          <p:cNvPr id="7" name="Rectangle 6"/>
          <p:cNvSpPr/>
          <p:nvPr/>
        </p:nvSpPr>
        <p:spPr>
          <a:xfrm>
            <a:off x="6257097" y="4505741"/>
            <a:ext cx="5150377" cy="954300"/>
          </a:xfrm>
          <a:prstGeom prst="rect">
            <a:avLst/>
          </a:prstGeom>
          <a:noFill/>
        </p:spPr>
        <p:txBody>
          <a:bodyPr wrap="square">
            <a:spAutoFit/>
          </a:bodyPr>
          <a:lstStyle/>
          <a:p>
            <a:pPr algn="l"/>
            <a:r>
              <a:rPr lang="en-US" sz="1867" b="1" dirty="0">
                <a:solidFill>
                  <a:schemeClr val="tx1"/>
                </a:solidFill>
              </a:rPr>
              <a:t>Follow the QR code link </a:t>
            </a:r>
            <a:r>
              <a:rPr lang="en-US" sz="1867" dirty="0">
                <a:solidFill>
                  <a:schemeClr val="tx1"/>
                </a:solidFill>
              </a:rPr>
              <a:t>displayed on session signage throughout the conference venue and in the program guide</a:t>
            </a:r>
          </a:p>
        </p:txBody>
      </p:sp>
      <p:grpSp>
        <p:nvGrpSpPr>
          <p:cNvPr id="21" name="Group 20">
            <a:extLst>
              <a:ext uri="{FF2B5EF4-FFF2-40B4-BE49-F238E27FC236}">
                <a16:creationId xmlns:a16="http://schemas.microsoft.com/office/drawing/2014/main" id="{64A7E925-4825-6E47-AD25-FD742CB023B8}"/>
              </a:ext>
            </a:extLst>
          </p:cNvPr>
          <p:cNvGrpSpPr/>
          <p:nvPr/>
        </p:nvGrpSpPr>
        <p:grpSpPr>
          <a:xfrm>
            <a:off x="570484" y="2260159"/>
            <a:ext cx="3503429" cy="2391715"/>
            <a:chOff x="427863" y="1753641"/>
            <a:chExt cx="2627572" cy="1793786"/>
          </a:xfrm>
        </p:grpSpPr>
        <p:sp>
          <p:nvSpPr>
            <p:cNvPr id="16" name="Title 3">
              <a:extLst>
                <a:ext uri="{FF2B5EF4-FFF2-40B4-BE49-F238E27FC236}">
                  <a16:creationId xmlns:a16="http://schemas.microsoft.com/office/drawing/2014/main" id="{BC4B708F-5E57-EF4F-B838-B187FA1F3C9C}"/>
                </a:ext>
              </a:extLst>
            </p:cNvPr>
            <p:cNvSpPr txBox="1">
              <a:spLocks/>
            </p:cNvSpPr>
            <p:nvPr/>
          </p:nvSpPr>
          <p:spPr>
            <a:xfrm>
              <a:off x="427863" y="1753641"/>
              <a:ext cx="2627572" cy="1243983"/>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5784706" algn="l"/>
                </a:tabLst>
              </a:pPr>
              <a:r>
                <a:rPr lang="en-US" sz="5333" dirty="0">
                  <a:solidFill>
                    <a:schemeClr val="bg2"/>
                  </a:solidFill>
                </a:rPr>
                <a:t>Session evaluations</a:t>
              </a:r>
            </a:p>
          </p:txBody>
        </p:sp>
        <p:sp>
          <p:nvSpPr>
            <p:cNvPr id="8" name="Rectangle 7"/>
            <p:cNvSpPr/>
            <p:nvPr/>
          </p:nvSpPr>
          <p:spPr>
            <a:xfrm>
              <a:off x="427863" y="3108846"/>
              <a:ext cx="1973431" cy="438581"/>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kern="1200" spc="27" dirty="0">
                  <a:solidFill>
                    <a:schemeClr val="bg2"/>
                  </a:solidFill>
                  <a:latin typeface="+mn-lt"/>
                  <a:ea typeface="+mn-ea"/>
                  <a:cs typeface="+mn-cs"/>
                </a:rPr>
                <a:t>Your feedback is important and valuable. </a:t>
              </a:r>
            </a:p>
          </p:txBody>
        </p:sp>
      </p:grpSp>
      <p:sp>
        <p:nvSpPr>
          <p:cNvPr id="12" name="Rectangle 11"/>
          <p:cNvSpPr/>
          <p:nvPr/>
        </p:nvSpPr>
        <p:spPr>
          <a:xfrm>
            <a:off x="6257097" y="2736984"/>
            <a:ext cx="3673323" cy="379656"/>
          </a:xfrm>
          <a:prstGeom prst="rect">
            <a:avLst/>
          </a:prstGeom>
          <a:noFill/>
        </p:spPr>
        <p:txBody>
          <a:bodyPr wrap="square">
            <a:spAutoFit/>
          </a:bodyPr>
          <a:lstStyle/>
          <a:p>
            <a:pPr algn="l"/>
            <a:r>
              <a:rPr lang="en-US" sz="1867" b="1" dirty="0">
                <a:solidFill>
                  <a:schemeClr val="tx1"/>
                </a:solidFill>
              </a:rPr>
              <a:t>Go to </a:t>
            </a:r>
            <a:r>
              <a:rPr lang="en-US" sz="1867" b="1" dirty="0" err="1">
                <a:solidFill>
                  <a:schemeClr val="tx1"/>
                </a:solidFill>
              </a:rPr>
              <a:t>passSummit.com</a:t>
            </a:r>
            <a:endParaRPr lang="en-US" sz="1867" b="1" dirty="0">
              <a:solidFill>
                <a:schemeClr val="tx1"/>
              </a:solidFill>
            </a:endParaRPr>
          </a:p>
        </p:txBody>
      </p:sp>
      <p:sp>
        <p:nvSpPr>
          <p:cNvPr id="13" name="Rounded Rectangle 12"/>
          <p:cNvSpPr/>
          <p:nvPr/>
        </p:nvSpPr>
        <p:spPr>
          <a:xfrm>
            <a:off x="5215005" y="1589755"/>
            <a:ext cx="5142897" cy="62362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pPr>
            <a:r>
              <a:rPr lang="en-US" sz="2667" b="0" i="0" dirty="0">
                <a:solidFill>
                  <a:schemeClr val="tx1"/>
                </a:solidFill>
                <a:latin typeface="Segoe UI Semilight" panose="020B0402040204020203" pitchFamily="34" charset="0"/>
                <a:cs typeface="Segoe UI Semilight" panose="020B0402040204020203" pitchFamily="34" charset="0"/>
              </a:rPr>
              <a:t>3 Ways to Access:</a:t>
            </a:r>
          </a:p>
        </p:txBody>
      </p:sp>
      <p:sp>
        <p:nvSpPr>
          <p:cNvPr id="2" name="Oval 1">
            <a:extLst>
              <a:ext uri="{FF2B5EF4-FFF2-40B4-BE49-F238E27FC236}">
                <a16:creationId xmlns:a16="http://schemas.microsoft.com/office/drawing/2014/main" id="{00752758-76F5-184A-8EE1-EC3242319256}"/>
              </a:ext>
            </a:extLst>
          </p:cNvPr>
          <p:cNvSpPr/>
          <p:nvPr/>
        </p:nvSpPr>
        <p:spPr>
          <a:xfrm>
            <a:off x="5244547" y="4562662"/>
            <a:ext cx="764188" cy="7641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Oval 16">
            <a:extLst>
              <a:ext uri="{FF2B5EF4-FFF2-40B4-BE49-F238E27FC236}">
                <a16:creationId xmlns:a16="http://schemas.microsoft.com/office/drawing/2014/main" id="{CFFC3D44-54A3-C040-A113-95D60DF7873D}"/>
              </a:ext>
            </a:extLst>
          </p:cNvPr>
          <p:cNvSpPr/>
          <p:nvPr/>
        </p:nvSpPr>
        <p:spPr>
          <a:xfrm>
            <a:off x="5244547" y="3559542"/>
            <a:ext cx="764188" cy="7641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Oval 17">
            <a:extLst>
              <a:ext uri="{FF2B5EF4-FFF2-40B4-BE49-F238E27FC236}">
                <a16:creationId xmlns:a16="http://schemas.microsoft.com/office/drawing/2014/main" id="{9C47C74B-A372-604B-8ECF-2065895E6DB5}"/>
              </a:ext>
            </a:extLst>
          </p:cNvPr>
          <p:cNvSpPr/>
          <p:nvPr/>
        </p:nvSpPr>
        <p:spPr>
          <a:xfrm>
            <a:off x="5244547" y="2578127"/>
            <a:ext cx="764188" cy="7641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Shape 2683"/>
          <p:cNvSpPr/>
          <p:nvPr/>
        </p:nvSpPr>
        <p:spPr>
          <a:xfrm>
            <a:off x="5503927" y="2747585"/>
            <a:ext cx="314563" cy="435928"/>
          </a:xfrm>
          <a:custGeom>
            <a:avLst/>
            <a:gdLst/>
            <a:ahLst/>
            <a:cxnLst>
              <a:cxn ang="0">
                <a:pos x="wd2" y="hd2"/>
              </a:cxn>
              <a:cxn ang="5400000">
                <a:pos x="wd2" y="hd2"/>
              </a:cxn>
              <a:cxn ang="10800000">
                <a:pos x="wd2" y="hd2"/>
              </a:cxn>
              <a:cxn ang="16200000">
                <a:pos x="wd2" y="hd2"/>
              </a:cxn>
            </a:cxnLst>
            <a:rect l="0" t="0" r="r" b="b"/>
            <a:pathLst>
              <a:path w="21505" h="21528" extrusionOk="0">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chemeClr val="bg2"/>
          </a:solidFill>
          <a:ln w="12700">
            <a:noFill/>
            <a:miter lim="400000"/>
          </a:ln>
        </p:spPr>
        <p:txBody>
          <a:bodyPr lIns="25393" tIns="25393" rIns="25393" bIns="25393" anchor="ctr"/>
          <a:lstStyle/>
          <a:p>
            <a:pPr defTabSz="30470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0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Shape 2847"/>
          <p:cNvSpPr/>
          <p:nvPr/>
        </p:nvSpPr>
        <p:spPr>
          <a:xfrm>
            <a:off x="5436357" y="3761292"/>
            <a:ext cx="377961" cy="377961"/>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chemeClr val="bg2"/>
          </a:solidFill>
          <a:ln w="12700">
            <a:noFill/>
            <a:miter lim="400000"/>
          </a:ln>
        </p:spPr>
        <p:txBody>
          <a:bodyPr lIns="25393" tIns="25393" rIns="25393" bIns="25393" anchor="ctr"/>
          <a:lstStyle/>
          <a:p>
            <a:pPr defTabSz="30470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0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643"/>
          <p:cNvSpPr/>
          <p:nvPr/>
        </p:nvSpPr>
        <p:spPr>
          <a:xfrm>
            <a:off x="5517474" y="4737327"/>
            <a:ext cx="222876" cy="408607"/>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bg2"/>
          </a:solidFill>
          <a:ln w="12700">
            <a:noFill/>
            <a:miter lim="400000"/>
          </a:ln>
        </p:spPr>
        <p:txBody>
          <a:bodyPr lIns="25393" tIns="25393" rIns="25393" bIns="25393" anchor="ctr"/>
          <a:lstStyle/>
          <a:p>
            <a:pPr defTabSz="30470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0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Rectangle 19">
            <a:extLst>
              <a:ext uri="{FF2B5EF4-FFF2-40B4-BE49-F238E27FC236}">
                <a16:creationId xmlns:a16="http://schemas.microsoft.com/office/drawing/2014/main" id="{C3BC0F7E-50A9-1647-9004-1F486225797C}"/>
              </a:ext>
            </a:extLst>
          </p:cNvPr>
          <p:cNvSpPr/>
          <p:nvPr/>
        </p:nvSpPr>
        <p:spPr>
          <a:xfrm>
            <a:off x="5244546" y="1204641"/>
            <a:ext cx="6438569" cy="379656"/>
          </a:xfrm>
          <a:prstGeom prst="rect">
            <a:avLst/>
          </a:prstGeom>
        </p:spPr>
        <p:txBody>
          <a:bodyPr wrap="square">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867" b="1" kern="1200" spc="27" dirty="0">
                <a:solidFill>
                  <a:schemeClr val="accent6"/>
                </a:solidFill>
                <a:latin typeface="+mn-lt"/>
                <a:ea typeface="+mn-ea"/>
                <a:cs typeface="+mn-cs"/>
              </a:rPr>
              <a:t>Submit by 5pm Friday, November 16th to win prizes. </a:t>
            </a:r>
          </a:p>
        </p:txBody>
      </p:sp>
    </p:spTree>
    <p:extLst>
      <p:ext uri="{BB962C8B-B14F-4D97-AF65-F5344CB8AC3E}">
        <p14:creationId xmlns:p14="http://schemas.microsoft.com/office/powerpoint/2010/main" val="29483430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p:nvSpPr>
        <p:spPr>
          <a:xfrm rot="5400000" flipH="1">
            <a:off x="5151930" y="-188164"/>
            <a:ext cx="1888141" cy="12255623"/>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itle 1">
            <a:extLst>
              <a:ext uri="{FF2B5EF4-FFF2-40B4-BE49-F238E27FC236}">
                <a16:creationId xmlns:a16="http://schemas.microsoft.com/office/drawing/2014/main" id="{922C3309-0C9E-E94A-9732-29D871F35427}"/>
              </a:ext>
            </a:extLst>
          </p:cNvPr>
          <p:cNvSpPr txBox="1">
            <a:spLocks/>
          </p:cNvSpPr>
          <p:nvPr/>
        </p:nvSpPr>
        <p:spPr>
          <a:xfrm>
            <a:off x="503421" y="1354809"/>
            <a:ext cx="5927545" cy="942209"/>
          </a:xfrm>
          <a:prstGeom prst="rect">
            <a:avLst/>
          </a:prstGeom>
        </p:spPr>
        <p:txBody>
          <a:bodyPr vert="horz" lIns="121920" tIns="60960" rIns="121920" bIns="6096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sz="7200" dirty="0">
                <a:solidFill>
                  <a:schemeClr val="tx1"/>
                </a:solidFill>
              </a:rPr>
              <a:t>Thank You</a:t>
            </a:r>
          </a:p>
        </p:txBody>
      </p:sp>
      <p:sp>
        <p:nvSpPr>
          <p:cNvPr id="16" name="Text Placeholder 3">
            <a:extLst>
              <a:ext uri="{FF2B5EF4-FFF2-40B4-BE49-F238E27FC236}">
                <a16:creationId xmlns:a16="http://schemas.microsoft.com/office/drawing/2014/main" id="{79BF7082-1CF5-284C-9086-C3BABDD2D3CA}"/>
              </a:ext>
            </a:extLst>
          </p:cNvPr>
          <p:cNvSpPr>
            <a:spLocks noGrp="1"/>
          </p:cNvSpPr>
          <p:nvPr>
            <p:ph type="body" sz="quarter" idx="10" hasCustomPrompt="1"/>
          </p:nvPr>
        </p:nvSpPr>
        <p:spPr>
          <a:xfrm>
            <a:off x="3619305" y="3487527"/>
            <a:ext cx="2044700" cy="368300"/>
          </a:xfrm>
        </p:spPr>
        <p:txBody>
          <a:bodyPr/>
          <a:lstStyle>
            <a:lvl1pPr marL="0" algn="l" defTabSz="1219170" rtl="0" eaLnBrk="1" latinLnBrk="0" hangingPunct="1">
              <a:defRPr lang="en-US" sz="1467" kern="1200" dirty="0" smtClean="0">
                <a:solidFill>
                  <a:schemeClr val="tx1"/>
                </a:solidFill>
                <a:latin typeface="+mn-lt"/>
                <a:ea typeface="+mn-ea"/>
                <a:cs typeface="+mn-cs"/>
              </a:defRPr>
            </a:lvl1pPr>
          </a:lstStyle>
          <a:p>
            <a:r>
              <a:rPr lang="en-US" sz="1467" dirty="0" err="1">
                <a:solidFill>
                  <a:schemeClr val="accent1"/>
                </a:solidFill>
              </a:rPr>
              <a:t>email@company.com</a:t>
            </a:r>
            <a:endParaRPr lang="en-US" sz="1467" dirty="0">
              <a:solidFill>
                <a:schemeClr val="accent1"/>
              </a:solidFill>
            </a:endParaRPr>
          </a:p>
        </p:txBody>
      </p:sp>
      <p:sp>
        <p:nvSpPr>
          <p:cNvPr id="17" name="Text Placeholder 3">
            <a:extLst>
              <a:ext uri="{FF2B5EF4-FFF2-40B4-BE49-F238E27FC236}">
                <a16:creationId xmlns:a16="http://schemas.microsoft.com/office/drawing/2014/main" id="{3CC6BF34-E592-B849-B8B2-C232CF393F76}"/>
              </a:ext>
            </a:extLst>
          </p:cNvPr>
          <p:cNvSpPr>
            <a:spLocks noGrp="1"/>
          </p:cNvSpPr>
          <p:nvPr>
            <p:ph type="body" sz="quarter" idx="11" hasCustomPrompt="1"/>
          </p:nvPr>
        </p:nvSpPr>
        <p:spPr>
          <a:xfrm>
            <a:off x="943330" y="3487527"/>
            <a:ext cx="2044700" cy="368300"/>
          </a:xfrm>
        </p:spPr>
        <p:txBody>
          <a:bodyPr/>
          <a:lstStyle>
            <a:lvl1pPr marL="0" algn="l" defTabSz="1219170" rtl="0" eaLnBrk="1" latinLnBrk="0" hangingPunct="1">
              <a:defRPr lang="en-US" sz="1467" kern="1200" dirty="0" smtClean="0">
                <a:solidFill>
                  <a:schemeClr val="tx1"/>
                </a:solidFill>
                <a:latin typeface="+mn-lt"/>
                <a:ea typeface="+mn-ea"/>
                <a:cs typeface="+mn-cs"/>
              </a:defRPr>
            </a:lvl1pPr>
          </a:lstStyle>
          <a:p>
            <a:r>
              <a:rPr lang="en-US" sz="1467" dirty="0">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550242" y="2736244"/>
            <a:ext cx="6711949" cy="582101"/>
          </a:xfrm>
        </p:spPr>
        <p:txBody>
          <a:bodyPr/>
          <a:lstStyle>
            <a:lvl1pPr marL="0" indent="0" algn="l" defTabSz="1219170" rtl="0" eaLnBrk="1" latinLnBrk="0" hangingPunct="1">
              <a:spcBef>
                <a:spcPct val="20000"/>
              </a:spcBef>
              <a:buClr>
                <a:schemeClr val="accent3"/>
              </a:buClr>
              <a:buFont typeface="Arial"/>
              <a:buNone/>
              <a:defRPr lang="en-US" sz="2667" b="0" i="0" kern="1200" baseline="0" dirty="0">
                <a:solidFill>
                  <a:schemeClr val="accent3"/>
                </a:solidFill>
                <a:latin typeface="+mn-lt"/>
                <a:ea typeface="+mn-ea"/>
                <a:cs typeface="Segoe UI Light"/>
              </a:defRPr>
            </a:lvl1pPr>
          </a:lstStyle>
          <a:p>
            <a:pPr lvl="0"/>
            <a:r>
              <a:rPr lang="en-US"/>
              <a:t>Edit Master text styles</a:t>
            </a:r>
          </a:p>
        </p:txBody>
      </p:sp>
      <p:grpSp>
        <p:nvGrpSpPr>
          <p:cNvPr id="22" name="Group 21">
            <a:extLst>
              <a:ext uri="{FF2B5EF4-FFF2-40B4-BE49-F238E27FC236}">
                <a16:creationId xmlns:a16="http://schemas.microsoft.com/office/drawing/2014/main" id="{99EC6550-86FD-FA43-9BBA-C102D365E4B6}"/>
              </a:ext>
            </a:extLst>
          </p:cNvPr>
          <p:cNvGrpSpPr/>
          <p:nvPr/>
        </p:nvGrpSpPr>
        <p:grpSpPr>
          <a:xfrm rot="21411116">
            <a:off x="10090590" y="4192257"/>
            <a:ext cx="1502279" cy="1526000"/>
            <a:chOff x="-304882" y="3583735"/>
            <a:chExt cx="1397665" cy="1419734"/>
          </a:xfrm>
        </p:grpSpPr>
        <p:sp>
          <p:nvSpPr>
            <p:cNvPr id="23" name="Parallelogram 3">
              <a:extLst>
                <a:ext uri="{FF2B5EF4-FFF2-40B4-BE49-F238E27FC236}">
                  <a16:creationId xmlns:a16="http://schemas.microsoft.com/office/drawing/2014/main" id="{BBC7CBDA-DA80-A145-AA2C-302A86003B03}"/>
                </a:ext>
              </a:extLst>
            </p:cNvPr>
            <p:cNvSpPr/>
            <p:nvPr/>
          </p:nvSpPr>
          <p:spPr>
            <a:xfrm>
              <a:off x="59764" y="4257344"/>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Parallelogram 3">
              <a:extLst>
                <a:ext uri="{FF2B5EF4-FFF2-40B4-BE49-F238E27FC236}">
                  <a16:creationId xmlns:a16="http://schemas.microsoft.com/office/drawing/2014/main" id="{066DCD9C-F2BD-3D4D-AFA6-E21F50861417}"/>
                </a:ext>
              </a:extLst>
            </p:cNvPr>
            <p:cNvSpPr/>
            <p:nvPr/>
          </p:nvSpPr>
          <p:spPr>
            <a:xfrm>
              <a:off x="572977" y="3583735"/>
              <a:ext cx="519806" cy="476250"/>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 name="connsiteX0" fmla="*/ 0 w 589655"/>
                <a:gd name="connsiteY0" fmla="*/ 746125 h 746125"/>
                <a:gd name="connsiteX1" fmla="*/ 423863 w 589655"/>
                <a:gd name="connsiteY1" fmla="*/ 0 h 746125"/>
                <a:gd name="connsiteX2" fmla="*/ 589655 w 589655"/>
                <a:gd name="connsiteY2" fmla="*/ 146050 h 746125"/>
                <a:gd name="connsiteX3" fmla="*/ 241993 w 589655"/>
                <a:gd name="connsiteY3" fmla="*/ 746125 h 746125"/>
                <a:gd name="connsiteX4" fmla="*/ 0 w 589655"/>
                <a:gd name="connsiteY4" fmla="*/ 746125 h 746125"/>
                <a:gd name="connsiteX0" fmla="*/ 0 w 589655"/>
                <a:gd name="connsiteY0" fmla="*/ 600075 h 600075"/>
                <a:gd name="connsiteX1" fmla="*/ 334963 w 589655"/>
                <a:gd name="connsiteY1" fmla="*/ 3175 h 600075"/>
                <a:gd name="connsiteX2" fmla="*/ 589655 w 589655"/>
                <a:gd name="connsiteY2" fmla="*/ 0 h 600075"/>
                <a:gd name="connsiteX3" fmla="*/ 241993 w 589655"/>
                <a:gd name="connsiteY3" fmla="*/ 600075 h 600075"/>
                <a:gd name="connsiteX4" fmla="*/ 0 w 589655"/>
                <a:gd name="connsiteY4" fmla="*/ 600075 h 600075"/>
                <a:gd name="connsiteX0" fmla="*/ 0 w 589655"/>
                <a:gd name="connsiteY0" fmla="*/ 600075 h 600075"/>
                <a:gd name="connsiteX1" fmla="*/ 265113 w 589655"/>
                <a:gd name="connsiteY1" fmla="*/ 123825 h 600075"/>
                <a:gd name="connsiteX2" fmla="*/ 589655 w 589655"/>
                <a:gd name="connsiteY2" fmla="*/ 0 h 600075"/>
                <a:gd name="connsiteX3" fmla="*/ 241993 w 589655"/>
                <a:gd name="connsiteY3" fmla="*/ 600075 h 600075"/>
                <a:gd name="connsiteX4" fmla="*/ 0 w 589655"/>
                <a:gd name="connsiteY4" fmla="*/ 600075 h 600075"/>
                <a:gd name="connsiteX0" fmla="*/ 0 w 526155"/>
                <a:gd name="connsiteY0" fmla="*/ 485775 h 485775"/>
                <a:gd name="connsiteX1" fmla="*/ 265113 w 526155"/>
                <a:gd name="connsiteY1" fmla="*/ 9525 h 485775"/>
                <a:gd name="connsiteX2" fmla="*/ 526155 w 526155"/>
                <a:gd name="connsiteY2" fmla="*/ 0 h 485775"/>
                <a:gd name="connsiteX3" fmla="*/ 241993 w 526155"/>
                <a:gd name="connsiteY3" fmla="*/ 485775 h 485775"/>
                <a:gd name="connsiteX4" fmla="*/ 0 w 526155"/>
                <a:gd name="connsiteY4" fmla="*/ 485775 h 485775"/>
                <a:gd name="connsiteX0" fmla="*/ 0 w 519805"/>
                <a:gd name="connsiteY0" fmla="*/ 476250 h 476250"/>
                <a:gd name="connsiteX1" fmla="*/ 265113 w 519805"/>
                <a:gd name="connsiteY1" fmla="*/ 0 h 476250"/>
                <a:gd name="connsiteX2" fmla="*/ 519805 w 519805"/>
                <a:gd name="connsiteY2" fmla="*/ 3175 h 476250"/>
                <a:gd name="connsiteX3" fmla="*/ 241993 w 519805"/>
                <a:gd name="connsiteY3" fmla="*/ 476250 h 476250"/>
                <a:gd name="connsiteX4" fmla="*/ 0 w 519805"/>
                <a:gd name="connsiteY4" fmla="*/ 47625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805" h="476250">
                  <a:moveTo>
                    <a:pt x="0" y="476250"/>
                  </a:moveTo>
                  <a:lnTo>
                    <a:pt x="265113" y="0"/>
                  </a:lnTo>
                  <a:lnTo>
                    <a:pt x="519805" y="3175"/>
                  </a:lnTo>
                  <a:lnTo>
                    <a:pt x="241993" y="476250"/>
                  </a:lnTo>
                  <a:lnTo>
                    <a:pt x="0" y="4762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Parallelogram 3">
              <a:extLst>
                <a:ext uri="{FF2B5EF4-FFF2-40B4-BE49-F238E27FC236}">
                  <a16:creationId xmlns:a16="http://schemas.microsoft.com/office/drawing/2014/main" id="{05E14175-8351-AA4D-A6AD-22B96E46514D}"/>
                </a:ext>
              </a:extLst>
            </p:cNvPr>
            <p:cNvSpPr/>
            <p:nvPr/>
          </p:nvSpPr>
          <p:spPr>
            <a:xfrm>
              <a:off x="-304882" y="3963850"/>
              <a:ext cx="672205" cy="746125"/>
            </a:xfrm>
            <a:custGeom>
              <a:avLst/>
              <a:gdLst>
                <a:gd name="connsiteX0" fmla="*/ 0 w 535680"/>
                <a:gd name="connsiteY0" fmla="*/ 450850 h 450850"/>
                <a:gd name="connsiteX1" fmla="*/ 112713 w 535680"/>
                <a:gd name="connsiteY1" fmla="*/ 0 h 450850"/>
                <a:gd name="connsiteX2" fmla="*/ 535680 w 535680"/>
                <a:gd name="connsiteY2" fmla="*/ 0 h 450850"/>
                <a:gd name="connsiteX3" fmla="*/ 422968 w 535680"/>
                <a:gd name="connsiteY3" fmla="*/ 450850 h 450850"/>
                <a:gd name="connsiteX4" fmla="*/ 0 w 535680"/>
                <a:gd name="connsiteY4" fmla="*/ 450850 h 450850"/>
                <a:gd name="connsiteX0" fmla="*/ 0 w 846830"/>
                <a:gd name="connsiteY0" fmla="*/ 746125 h 746125"/>
                <a:gd name="connsiteX1" fmla="*/ 423863 w 846830"/>
                <a:gd name="connsiteY1" fmla="*/ 0 h 746125"/>
                <a:gd name="connsiteX2" fmla="*/ 846830 w 846830"/>
                <a:gd name="connsiteY2" fmla="*/ 0 h 746125"/>
                <a:gd name="connsiteX3" fmla="*/ 734118 w 846830"/>
                <a:gd name="connsiteY3" fmla="*/ 450850 h 746125"/>
                <a:gd name="connsiteX4" fmla="*/ 0 w 846830"/>
                <a:gd name="connsiteY4" fmla="*/ 746125 h 746125"/>
                <a:gd name="connsiteX0" fmla="*/ 0 w 846830"/>
                <a:gd name="connsiteY0" fmla="*/ 746125 h 746125"/>
                <a:gd name="connsiteX1" fmla="*/ 423863 w 846830"/>
                <a:gd name="connsiteY1" fmla="*/ 0 h 746125"/>
                <a:gd name="connsiteX2" fmla="*/ 846830 w 846830"/>
                <a:gd name="connsiteY2" fmla="*/ 0 h 746125"/>
                <a:gd name="connsiteX3" fmla="*/ 232468 w 846830"/>
                <a:gd name="connsiteY3" fmla="*/ 736600 h 746125"/>
                <a:gd name="connsiteX4" fmla="*/ 0 w 846830"/>
                <a:gd name="connsiteY4" fmla="*/ 746125 h 746125"/>
                <a:gd name="connsiteX0" fmla="*/ 0 w 535680"/>
                <a:gd name="connsiteY0" fmla="*/ 752475 h 752475"/>
                <a:gd name="connsiteX1" fmla="*/ 423863 w 535680"/>
                <a:gd name="connsiteY1" fmla="*/ 6350 h 752475"/>
                <a:gd name="connsiteX2" fmla="*/ 535680 w 535680"/>
                <a:gd name="connsiteY2" fmla="*/ 0 h 752475"/>
                <a:gd name="connsiteX3" fmla="*/ 232468 w 535680"/>
                <a:gd name="connsiteY3" fmla="*/ 742950 h 752475"/>
                <a:gd name="connsiteX4" fmla="*/ 0 w 535680"/>
                <a:gd name="connsiteY4" fmla="*/ 752475 h 752475"/>
                <a:gd name="connsiteX0" fmla="*/ 0 w 672205"/>
                <a:gd name="connsiteY0" fmla="*/ 746125 h 746125"/>
                <a:gd name="connsiteX1" fmla="*/ 423863 w 672205"/>
                <a:gd name="connsiteY1" fmla="*/ 0 h 746125"/>
                <a:gd name="connsiteX2" fmla="*/ 672205 w 672205"/>
                <a:gd name="connsiteY2" fmla="*/ 0 h 746125"/>
                <a:gd name="connsiteX3" fmla="*/ 232468 w 672205"/>
                <a:gd name="connsiteY3" fmla="*/ 736600 h 746125"/>
                <a:gd name="connsiteX4" fmla="*/ 0 w 672205"/>
                <a:gd name="connsiteY4" fmla="*/ 746125 h 746125"/>
                <a:gd name="connsiteX0" fmla="*/ 0 w 672205"/>
                <a:gd name="connsiteY0" fmla="*/ 746125 h 746125"/>
                <a:gd name="connsiteX1" fmla="*/ 423863 w 672205"/>
                <a:gd name="connsiteY1" fmla="*/ 0 h 746125"/>
                <a:gd name="connsiteX2" fmla="*/ 672205 w 672205"/>
                <a:gd name="connsiteY2" fmla="*/ 0 h 746125"/>
                <a:gd name="connsiteX3" fmla="*/ 241993 w 672205"/>
                <a:gd name="connsiteY3" fmla="*/ 746125 h 746125"/>
                <a:gd name="connsiteX4" fmla="*/ 0 w 672205"/>
                <a:gd name="connsiteY4" fmla="*/ 746125 h 746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205" h="746125">
                  <a:moveTo>
                    <a:pt x="0" y="746125"/>
                  </a:moveTo>
                  <a:lnTo>
                    <a:pt x="423863" y="0"/>
                  </a:lnTo>
                  <a:lnTo>
                    <a:pt x="672205" y="0"/>
                  </a:lnTo>
                  <a:lnTo>
                    <a:pt x="241993" y="746125"/>
                  </a:lnTo>
                  <a:lnTo>
                    <a:pt x="0" y="746125"/>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pic>
        <p:nvPicPr>
          <p:cNvPr id="13" name="Picture 12">
            <a:extLst>
              <a:ext uri="{FF2B5EF4-FFF2-40B4-BE49-F238E27FC236}">
                <a16:creationId xmlns:a16="http://schemas.microsoft.com/office/drawing/2014/main" id="{9D8C10DC-BED7-4E4A-8BE1-DCD5CC81937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1025578" y="6308876"/>
            <a:ext cx="934193" cy="396725"/>
          </a:xfrm>
          <a:prstGeom prst="rect">
            <a:avLst/>
          </a:prstGeom>
        </p:spPr>
      </p:pic>
    </p:spTree>
    <p:extLst>
      <p:ext uri="{BB962C8B-B14F-4D97-AF65-F5344CB8AC3E}">
        <p14:creationId xmlns:p14="http://schemas.microsoft.com/office/powerpoint/2010/main" val="18687103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1_Title Slide">
    <p:bg>
      <p:bgRef idx="1001">
        <a:schemeClr val="bg2"/>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748795" y="3085576"/>
            <a:ext cx="8157883" cy="1452826"/>
          </a:xfrm>
        </p:spPr>
        <p:txBody>
          <a:bodyPr anchor="b">
            <a:noAutofit/>
          </a:bodyPr>
          <a:lstStyle>
            <a:lvl1pPr marL="0" algn="l" defTabSz="914400" rtl="0" eaLnBrk="1" latinLnBrk="0" hangingPunct="1">
              <a:lnSpc>
                <a:spcPct val="90000"/>
              </a:lnSpc>
              <a:spcBef>
                <a:spcPct val="0"/>
              </a:spcBef>
              <a:buNone/>
              <a:defRPr lang="en-CA" sz="4800" b="0" i="0" kern="1200" baseline="0" dirty="0">
                <a:solidFill>
                  <a:schemeClr val="bg2"/>
                </a:solidFill>
                <a:latin typeface="+mj-lt"/>
                <a:ea typeface="Gotham Book" charset="0"/>
                <a:cs typeface="Gotham Book" charset="0"/>
              </a:defRPr>
            </a:lvl1pPr>
          </a:lstStyle>
          <a:p>
            <a:r>
              <a:rPr lang="en-US" dirty="0"/>
              <a:t>Set title in 48pt, Segoe UI</a:t>
            </a:r>
            <a:br>
              <a:rPr lang="en-US" dirty="0"/>
            </a:br>
            <a:r>
              <a:rPr lang="en-US" dirty="0"/>
              <a:t>light, max 2 lines</a:t>
            </a:r>
            <a:endParaRPr lang="en-CA" dirty="0"/>
          </a:p>
        </p:txBody>
      </p:sp>
      <p:sp>
        <p:nvSpPr>
          <p:cNvPr id="7" name="Text Placeholder 2"/>
          <p:cNvSpPr>
            <a:spLocks noGrp="1"/>
          </p:cNvSpPr>
          <p:nvPr>
            <p:ph type="body" sz="quarter" idx="12" hasCustomPrompt="1"/>
          </p:nvPr>
        </p:nvSpPr>
        <p:spPr>
          <a:xfrm>
            <a:off x="748956" y="4861090"/>
            <a:ext cx="8158162" cy="720725"/>
          </a:xfrm>
        </p:spPr>
        <p:txBody>
          <a:bodyPr>
            <a:normAutofit/>
          </a:bodyPr>
          <a:lstStyle>
            <a:lvl1pPr marL="0" indent="0">
              <a:buNone/>
              <a:defRPr sz="2000" b="1" i="0" baseline="0">
                <a:solidFill>
                  <a:schemeClr val="bg2"/>
                </a:solidFill>
                <a:latin typeface="+mn-lt"/>
                <a:ea typeface="Segoe UI Semibold" charset="0"/>
                <a:cs typeface="Segoe UI Semibold" charset="0"/>
              </a:defRPr>
            </a:lvl1pPr>
          </a:lstStyle>
          <a:p>
            <a:pPr lvl="0"/>
            <a:r>
              <a:rPr lang="en-US" dirty="0"/>
              <a:t>[SPEAKER], [SPEAKER TITLE]</a:t>
            </a:r>
          </a:p>
        </p:txBody>
      </p:sp>
      <p:pic>
        <p:nvPicPr>
          <p:cNvPr id="8" name="Picture 7">
            <a:extLst>
              <a:ext uri="{FF2B5EF4-FFF2-40B4-BE49-F238E27FC236}">
                <a16:creationId xmlns:a16="http://schemas.microsoft.com/office/drawing/2014/main" id="{79AD2AC5-873F-4EC6-B6E6-4F8C3FBD21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9766" y="258152"/>
            <a:ext cx="838057" cy="838057"/>
          </a:xfrm>
          <a:prstGeom prst="rect">
            <a:avLst/>
          </a:prstGeom>
        </p:spPr>
      </p:pic>
    </p:spTree>
    <p:extLst>
      <p:ext uri="{BB962C8B-B14F-4D97-AF65-F5344CB8AC3E}">
        <p14:creationId xmlns:p14="http://schemas.microsoft.com/office/powerpoint/2010/main" val="1510093568"/>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iography">
    <p:spTree>
      <p:nvGrpSpPr>
        <p:cNvPr id="1" name=""/>
        <p:cNvGrpSpPr/>
        <p:nvPr/>
      </p:nvGrpSpPr>
      <p:grpSpPr>
        <a:xfrm>
          <a:off x="0" y="0"/>
          <a:ext cx="0" cy="0"/>
          <a:chOff x="0" y="0"/>
          <a:chExt cx="0" cy="0"/>
        </a:xfrm>
      </p:grpSpPr>
      <p:sp>
        <p:nvSpPr>
          <p:cNvPr id="36" name="Text Placeholder 30"/>
          <p:cNvSpPr>
            <a:spLocks noGrp="1"/>
          </p:cNvSpPr>
          <p:nvPr>
            <p:ph type="body" sz="quarter" idx="14" hasCustomPrompt="1"/>
          </p:nvPr>
        </p:nvSpPr>
        <p:spPr>
          <a:xfrm>
            <a:off x="5218113" y="4894297"/>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7" name="Text Placeholder 32"/>
          <p:cNvSpPr>
            <a:spLocks noGrp="1"/>
          </p:cNvSpPr>
          <p:nvPr>
            <p:ph type="body" sz="quarter" idx="15"/>
          </p:nvPr>
        </p:nvSpPr>
        <p:spPr>
          <a:xfrm>
            <a:off x="5218113" y="5285019"/>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2" name="Title 1"/>
          <p:cNvSpPr>
            <a:spLocks noGrp="1"/>
          </p:cNvSpPr>
          <p:nvPr>
            <p:ph type="title" hasCustomPrompt="1"/>
          </p:nvPr>
        </p:nvSpPr>
        <p:spPr>
          <a:xfrm>
            <a:off x="5178903" y="1014184"/>
            <a:ext cx="5737253" cy="664889"/>
          </a:xfrm>
        </p:spPr>
        <p:txBody>
          <a:bodyPr/>
          <a:lstStyle/>
          <a:p>
            <a:r>
              <a:rPr lang="en-US" dirty="0"/>
              <a:t>[Speaker Slide]</a:t>
            </a:r>
          </a:p>
        </p:txBody>
      </p:sp>
      <p:cxnSp>
        <p:nvCxnSpPr>
          <p:cNvPr id="19" name="Straight Connector 18"/>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30"/>
          <p:cNvSpPr>
            <a:spLocks noGrp="1"/>
          </p:cNvSpPr>
          <p:nvPr>
            <p:ph type="body" sz="quarter" idx="10" hasCustomPrompt="1"/>
          </p:nvPr>
        </p:nvSpPr>
        <p:spPr>
          <a:xfrm>
            <a:off x="5218113" y="2360138"/>
            <a:ext cx="5697537" cy="390525"/>
          </a:xfrm>
        </p:spPr>
        <p:txBody>
          <a:bodyPr>
            <a:no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lvl="0"/>
            <a:r>
              <a:rPr lang="en-US" dirty="0"/>
              <a:t>Click to edit master text styles</a:t>
            </a:r>
          </a:p>
        </p:txBody>
      </p:sp>
      <p:sp>
        <p:nvSpPr>
          <p:cNvPr id="33" name="Text Placeholder 32"/>
          <p:cNvSpPr>
            <a:spLocks noGrp="1"/>
          </p:cNvSpPr>
          <p:nvPr>
            <p:ph type="body" sz="quarter" idx="11"/>
          </p:nvPr>
        </p:nvSpPr>
        <p:spPr>
          <a:xfrm>
            <a:off x="5218113" y="2750860"/>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34" name="Text Placeholder 30"/>
          <p:cNvSpPr>
            <a:spLocks noGrp="1"/>
          </p:cNvSpPr>
          <p:nvPr>
            <p:ph type="body" sz="quarter" idx="12" hasCustomPrompt="1"/>
          </p:nvPr>
        </p:nvSpPr>
        <p:spPr>
          <a:xfrm>
            <a:off x="5218113" y="3626376"/>
            <a:ext cx="5697537" cy="390525"/>
          </a:xfrm>
        </p:spPr>
        <p:txBody>
          <a:bodyPr>
            <a:normAutofit/>
          </a:bodyPr>
          <a:lstStyle>
            <a:lvl1pPr marL="0" indent="0" algn="l" defTabSz="914400" rtl="0" eaLnBrk="1" latinLnBrk="0" hangingPunct="1">
              <a:buNone/>
              <a:defRPr lang="en-US" sz="2000" b="0" i="0" kern="1200" dirty="0" smtClean="0">
                <a:solidFill>
                  <a:srgbClr val="FF0000"/>
                </a:solidFill>
                <a:latin typeface="Segoe UI Semilight" charset="0"/>
                <a:ea typeface="Segoe UI Semilight" charset="0"/>
                <a:cs typeface="Segoe UI Semi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35" name="Text Placeholder 32"/>
          <p:cNvSpPr>
            <a:spLocks noGrp="1"/>
          </p:cNvSpPr>
          <p:nvPr>
            <p:ph type="body" sz="quarter" idx="13"/>
          </p:nvPr>
        </p:nvSpPr>
        <p:spPr>
          <a:xfrm>
            <a:off x="5218113" y="4017098"/>
            <a:ext cx="5697537" cy="720219"/>
          </a:xfrm>
        </p:spPr>
        <p:txBody>
          <a:bodyPr>
            <a:normAutofit/>
          </a:bodyPr>
          <a:lstStyle>
            <a:lvl1pPr marL="0" indent="0" algn="l" defTabSz="914400" rtl="0" eaLnBrk="1" latinLnBrk="0" hangingPunct="1">
              <a:buNone/>
              <a:defRPr lang="en-US" sz="1400" kern="1200" dirty="0" smtClean="0">
                <a:solidFill>
                  <a:schemeClr val="bg2">
                    <a:lumMod val="50000"/>
                  </a:schemeClr>
                </a:solidFill>
                <a:latin typeface="+mn-lt"/>
                <a:ea typeface="Gotham Light" charset="0"/>
                <a:cs typeface="Gotham Light" charset="0"/>
              </a:defRPr>
            </a:lvl1pPr>
          </a:lstStyle>
          <a:p>
            <a:pPr lvl="0"/>
            <a:r>
              <a:rPr lang="en-US"/>
              <a:t>Edit Master text styles</a:t>
            </a:r>
          </a:p>
        </p:txBody>
      </p:sp>
      <p:sp>
        <p:nvSpPr>
          <p:cNvPr id="40" name="Picture Placeholder 38"/>
          <p:cNvSpPr>
            <a:spLocks noGrp="1"/>
          </p:cNvSpPr>
          <p:nvPr>
            <p:ph type="pic" sz="quarter" idx="16"/>
          </p:nvPr>
        </p:nvSpPr>
        <p:spPr>
          <a:xfrm>
            <a:off x="723900" y="963613"/>
            <a:ext cx="2671763" cy="2671762"/>
          </a:xfrm>
        </p:spPr>
        <p:txBody>
          <a:bodyPr anchor="ctr">
            <a:normAutofit/>
          </a:bodyPr>
          <a:lstStyle>
            <a:lvl1pPr marL="0" indent="0" algn="ctr">
              <a:buNone/>
              <a:defRPr sz="1600"/>
            </a:lvl1pPr>
          </a:lstStyle>
          <a:p>
            <a:r>
              <a:rPr lang="en-US"/>
              <a:t>Click icon to add picture</a:t>
            </a:r>
            <a:endParaRPr lang="en-US" dirty="0"/>
          </a:p>
        </p:txBody>
      </p:sp>
      <p:cxnSp>
        <p:nvCxnSpPr>
          <p:cNvPr id="48" name="Straight Connector 47"/>
          <p:cNvCxnSpPr/>
          <p:nvPr/>
        </p:nvCxnSpPr>
        <p:spPr>
          <a:xfrm>
            <a:off x="4325229" y="629291"/>
            <a:ext cx="0" cy="5630107"/>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41">
            <a:extLst>
              <a:ext uri="{FF2B5EF4-FFF2-40B4-BE49-F238E27FC236}">
                <a16:creationId xmlns:a16="http://schemas.microsoft.com/office/drawing/2014/main" id="{C2BE1532-77C9-430B-A3E3-30C5EC0302BA}"/>
              </a:ext>
            </a:extLst>
          </p:cNvPr>
          <p:cNvSpPr>
            <a:spLocks noGrp="1"/>
          </p:cNvSpPr>
          <p:nvPr>
            <p:ph type="body" sz="quarter" idx="17" hasCustomPrompt="1"/>
          </p:nvPr>
        </p:nvSpPr>
        <p:spPr>
          <a:xfrm>
            <a:off x="1236662" y="4065588"/>
            <a:ext cx="2954335"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8" name="Text Placeholder 41">
            <a:extLst>
              <a:ext uri="{FF2B5EF4-FFF2-40B4-BE49-F238E27FC236}">
                <a16:creationId xmlns:a16="http://schemas.microsoft.com/office/drawing/2014/main" id="{14E6872B-AD91-4ABC-82BB-F8715C8397CD}"/>
              </a:ext>
            </a:extLst>
          </p:cNvPr>
          <p:cNvSpPr>
            <a:spLocks noGrp="1"/>
          </p:cNvSpPr>
          <p:nvPr>
            <p:ph type="body" sz="quarter" idx="18" hasCustomPrompt="1"/>
          </p:nvPr>
        </p:nvSpPr>
        <p:spPr>
          <a:xfrm>
            <a:off x="1236662" y="4760173"/>
            <a:ext cx="2954331"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sp>
        <p:nvSpPr>
          <p:cNvPr id="29" name="Text Placeholder 41">
            <a:extLst>
              <a:ext uri="{FF2B5EF4-FFF2-40B4-BE49-F238E27FC236}">
                <a16:creationId xmlns:a16="http://schemas.microsoft.com/office/drawing/2014/main" id="{4EB0DCEC-B92B-4994-A995-7C9359940535}"/>
              </a:ext>
            </a:extLst>
          </p:cNvPr>
          <p:cNvSpPr>
            <a:spLocks noGrp="1"/>
          </p:cNvSpPr>
          <p:nvPr>
            <p:ph type="body" sz="quarter" idx="19" hasCustomPrompt="1"/>
          </p:nvPr>
        </p:nvSpPr>
        <p:spPr>
          <a:xfrm>
            <a:off x="1236662" y="5432470"/>
            <a:ext cx="2954327" cy="354012"/>
          </a:xfrm>
        </p:spPr>
        <p:txBody>
          <a:bodyPr>
            <a:noAutofit/>
          </a:bodyPr>
          <a:lstStyle>
            <a:lvl1pPr marL="0" indent="0">
              <a:buNone/>
              <a:defRPr lang="en-US" sz="1600" b="0" i="0" kern="1200" dirty="0">
                <a:solidFill>
                  <a:schemeClr val="bg1"/>
                </a:solidFill>
                <a:latin typeface="+mn-lt"/>
                <a:ea typeface="Gotham Book" charset="0"/>
                <a:cs typeface="Gotham Book" charset="0"/>
              </a:defRPr>
            </a:lvl1pPr>
          </a:lstStyle>
          <a:p>
            <a:pPr lvl="0"/>
            <a:r>
              <a:rPr lang="en-US" dirty="0" err="1"/>
              <a:t>url</a:t>
            </a:r>
            <a:endParaRPr lang="en-US" dirty="0"/>
          </a:p>
        </p:txBody>
      </p:sp>
      <p:pic>
        <p:nvPicPr>
          <p:cNvPr id="30" name="Picture 29">
            <a:extLst>
              <a:ext uri="{FF2B5EF4-FFF2-40B4-BE49-F238E27FC236}">
                <a16:creationId xmlns:a16="http://schemas.microsoft.com/office/drawing/2014/main" id="{C9CFA198-CA29-42A3-9DE5-BDB4333513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3899" y="4016901"/>
            <a:ext cx="457143" cy="457143"/>
          </a:xfrm>
          <a:prstGeom prst="rect">
            <a:avLst/>
          </a:prstGeom>
        </p:spPr>
      </p:pic>
      <p:pic>
        <p:nvPicPr>
          <p:cNvPr id="32" name="Picture 31">
            <a:extLst>
              <a:ext uri="{FF2B5EF4-FFF2-40B4-BE49-F238E27FC236}">
                <a16:creationId xmlns:a16="http://schemas.microsoft.com/office/drawing/2014/main" id="{F478358C-3524-435B-8A3B-B23CA10C94C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3899" y="5380904"/>
            <a:ext cx="457143" cy="457143"/>
          </a:xfrm>
          <a:prstGeom prst="rect">
            <a:avLst/>
          </a:prstGeom>
        </p:spPr>
      </p:pic>
      <p:pic>
        <p:nvPicPr>
          <p:cNvPr id="38" name="Picture 37">
            <a:extLst>
              <a:ext uri="{FF2B5EF4-FFF2-40B4-BE49-F238E27FC236}">
                <a16:creationId xmlns:a16="http://schemas.microsoft.com/office/drawing/2014/main" id="{F5043C6D-38E7-4FF5-9778-5A28CD00085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3899" y="4708607"/>
            <a:ext cx="457143" cy="457143"/>
          </a:xfrm>
          <a:prstGeom prst="rect">
            <a:avLst/>
          </a:prstGeom>
        </p:spPr>
      </p:pic>
    </p:spTree>
    <p:extLst>
      <p:ext uri="{BB962C8B-B14F-4D97-AF65-F5344CB8AC3E}">
        <p14:creationId xmlns:p14="http://schemas.microsoft.com/office/powerpoint/2010/main" val="477018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84542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2" name="Text Placeholder 19"/>
          <p:cNvSpPr>
            <a:spLocks noGrp="1"/>
          </p:cNvSpPr>
          <p:nvPr>
            <p:ph type="body" sz="quarter" idx="12"/>
          </p:nvPr>
        </p:nvSpPr>
        <p:spPr>
          <a:xfrm>
            <a:off x="4777256"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3" name="Text Placeholder 19"/>
          <p:cNvSpPr>
            <a:spLocks noGrp="1"/>
          </p:cNvSpPr>
          <p:nvPr>
            <p:ph type="body" sz="quarter" idx="13"/>
          </p:nvPr>
        </p:nvSpPr>
        <p:spPr>
          <a:xfrm>
            <a:off x="8554535" y="2495016"/>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7" name="Text Placeholder 19"/>
          <p:cNvSpPr>
            <a:spLocks noGrp="1"/>
          </p:cNvSpPr>
          <p:nvPr>
            <p:ph type="body" sz="quarter" idx="14"/>
          </p:nvPr>
        </p:nvSpPr>
        <p:spPr>
          <a:xfrm>
            <a:off x="84542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8" name="Text Placeholder 19"/>
          <p:cNvSpPr>
            <a:spLocks noGrp="1"/>
          </p:cNvSpPr>
          <p:nvPr>
            <p:ph type="body" sz="quarter" idx="15"/>
          </p:nvPr>
        </p:nvSpPr>
        <p:spPr>
          <a:xfrm>
            <a:off x="4777256"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
        <p:nvSpPr>
          <p:cNvPr id="29" name="Text Placeholder 19"/>
          <p:cNvSpPr>
            <a:spLocks noGrp="1"/>
          </p:cNvSpPr>
          <p:nvPr>
            <p:ph type="body" sz="quarter" idx="16"/>
          </p:nvPr>
        </p:nvSpPr>
        <p:spPr>
          <a:xfrm>
            <a:off x="8554535" y="4648828"/>
            <a:ext cx="2846387" cy="1093788"/>
          </a:xfrm>
        </p:spPr>
        <p:txBody>
          <a:bodyPr>
            <a:normAutofit/>
          </a:bodyPr>
          <a:lstStyle>
            <a:lvl1pPr marL="0" indent="0" algn="ctr">
              <a:lnSpc>
                <a:spcPct val="100000"/>
              </a:lnSpc>
              <a:buNone/>
              <a:defRPr lang="en-US" sz="1400" kern="1200" dirty="0">
                <a:solidFill>
                  <a:schemeClr val="bg2">
                    <a:lumMod val="50000"/>
                  </a:schemeClr>
                </a:solidFill>
                <a:latin typeface="+mn-lt"/>
                <a:ea typeface="Gotham Light" charset="0"/>
                <a:cs typeface="Gotham Light"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Edit Master text styles</a:t>
            </a:r>
          </a:p>
        </p:txBody>
      </p:sp>
    </p:spTree>
    <p:extLst>
      <p:ext uri="{BB962C8B-B14F-4D97-AF65-F5344CB8AC3E}">
        <p14:creationId xmlns:p14="http://schemas.microsoft.com/office/powerpoint/2010/main" val="6156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42092" y="2638004"/>
            <a:ext cx="6141308" cy="1581992"/>
          </a:xfrm>
        </p:spPr>
        <p:txBody>
          <a:bodyPr anchor="ctr">
            <a:normAutofit/>
          </a:bodyPr>
          <a:lstStyle>
            <a:lvl1pPr>
              <a:defRPr sz="4800" b="0" i="0">
                <a:solidFill>
                  <a:schemeClr val="bg2"/>
                </a:solidFill>
                <a:latin typeface="+mj-lt"/>
                <a:ea typeface="Gotham Book" charset="0"/>
                <a:cs typeface="Gotham Book" charset="0"/>
              </a:defRPr>
            </a:lvl1pPr>
          </a:lstStyle>
          <a:p>
            <a:r>
              <a:rPr lang="en-US" dirty="0"/>
              <a:t>Section break</a:t>
            </a:r>
          </a:p>
        </p:txBody>
      </p:sp>
      <p:pic>
        <p:nvPicPr>
          <p:cNvPr id="5" name="Picture 4">
            <a:extLst>
              <a:ext uri="{FF2B5EF4-FFF2-40B4-BE49-F238E27FC236}">
                <a16:creationId xmlns:a16="http://schemas.microsoft.com/office/drawing/2014/main" id="{1FCFC712-5580-4B83-9912-5BE70B1B656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64542" y="1628846"/>
            <a:ext cx="3600307" cy="3600307"/>
          </a:xfrm>
          <a:prstGeom prst="rect">
            <a:avLst/>
          </a:prstGeom>
        </p:spPr>
      </p:pic>
    </p:spTree>
    <p:extLst>
      <p:ext uri="{BB962C8B-B14F-4D97-AF65-F5344CB8AC3E}">
        <p14:creationId xmlns:p14="http://schemas.microsoft.com/office/powerpoint/2010/main" val="326345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 White">
    <p:bg>
      <p:bgPr>
        <a:solidFill>
          <a:schemeClr val="bg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726852" y="2638004"/>
            <a:ext cx="6141308" cy="1581992"/>
          </a:xfrm>
        </p:spPr>
        <p:txBody>
          <a:bodyPr anchor="ctr">
            <a:normAutofit/>
          </a:bodyPr>
          <a:lstStyle>
            <a:lvl1pPr>
              <a:defRPr sz="4800" b="0" i="0">
                <a:solidFill>
                  <a:schemeClr val="tx1"/>
                </a:solidFill>
                <a:latin typeface="+mj-lt"/>
                <a:ea typeface="Gotham Book" charset="0"/>
                <a:cs typeface="Gotham Book" charset="0"/>
              </a:defRPr>
            </a:lvl1pPr>
          </a:lstStyle>
          <a:p>
            <a:r>
              <a:rPr lang="en-US" dirty="0"/>
              <a:t>Section break</a:t>
            </a:r>
          </a:p>
        </p:txBody>
      </p:sp>
      <p:pic>
        <p:nvPicPr>
          <p:cNvPr id="3" name="Picture 2">
            <a:extLst>
              <a:ext uri="{FF2B5EF4-FFF2-40B4-BE49-F238E27FC236}">
                <a16:creationId xmlns:a16="http://schemas.microsoft.com/office/drawing/2014/main" id="{8494EF1E-4291-4765-B274-E8B18C1ED6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1392" y="1739971"/>
            <a:ext cx="3378057" cy="3378057"/>
          </a:xfrm>
          <a:prstGeom prst="rect">
            <a:avLst/>
          </a:prstGeom>
        </p:spPr>
      </p:pic>
    </p:spTree>
    <p:extLst>
      <p:ext uri="{BB962C8B-B14F-4D97-AF65-F5344CB8AC3E}">
        <p14:creationId xmlns:p14="http://schemas.microsoft.com/office/powerpoint/2010/main" val="62455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Tree>
    <p:extLst>
      <p:ext uri="{BB962C8B-B14F-4D97-AF65-F5344CB8AC3E}">
        <p14:creationId xmlns:p14="http://schemas.microsoft.com/office/powerpoint/2010/main" val="17370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theme" Target="../theme/theme2.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3.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image" Target="../media/image10.png"/><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dirty="0"/>
              <a:t>Title of Slide in 36pt</a:t>
            </a:r>
            <a:endParaRPr lang="en-CA" dirty="0"/>
          </a:p>
        </p:txBody>
      </p:sp>
      <p:sp>
        <p:nvSpPr>
          <p:cNvPr id="8" name="Text Placeholder 2"/>
          <p:cNvSpPr>
            <a:spLocks noGrp="1"/>
          </p:cNvSpPr>
          <p:nvPr>
            <p:ph type="body" idx="1"/>
          </p:nvPr>
        </p:nvSpPr>
        <p:spPr>
          <a:xfrm>
            <a:off x="527990" y="1409303"/>
            <a:ext cx="11191043" cy="43439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160363976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58" r:id="rId14"/>
    <p:sldLayoutId id="2147483759" r:id="rId15"/>
  </p:sldLayoutIdLst>
  <p:txStyles>
    <p:title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2"/>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9/26/2020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6609379"/>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 id="2147483780" r:id="rId20"/>
    <p:sldLayoutId id="2147483782" r:id="rId21"/>
    <p:sldLayoutId id="2147483783" r:id="rId22"/>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29371" y="334969"/>
            <a:ext cx="11306755" cy="817275"/>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29371" y="1507836"/>
            <a:ext cx="11306755" cy="452596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rotWithShape="1">
          <a:blip r:embed="rId19" cstate="print">
            <a:extLst>
              <a:ext uri="{28A0092B-C50C-407E-A947-70E740481C1C}">
                <a14:useLocalDpi xmlns:a14="http://schemas.microsoft.com/office/drawing/2010/main"/>
              </a:ext>
            </a:extLst>
          </a:blip>
          <a:srcRect/>
          <a:stretch/>
        </p:blipFill>
        <p:spPr>
          <a:xfrm>
            <a:off x="11111031" y="6343804"/>
            <a:ext cx="774703" cy="315105"/>
          </a:xfrm>
          <a:prstGeom prst="rect">
            <a:avLst/>
          </a:prstGeom>
        </p:spPr>
      </p:pic>
    </p:spTree>
    <p:extLst>
      <p:ext uri="{BB962C8B-B14F-4D97-AF65-F5344CB8AC3E}">
        <p14:creationId xmlns:p14="http://schemas.microsoft.com/office/powerpoint/2010/main" val="110388175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marL="0" marR="0" indent="0" algn="l" defTabSz="609585" rtl="0" eaLnBrk="1" fontAlgn="auto" latinLnBrk="0" hangingPunct="1">
        <a:lnSpc>
          <a:spcPts val="4667"/>
        </a:lnSpc>
        <a:spcBef>
          <a:spcPct val="0"/>
        </a:spcBef>
        <a:spcAft>
          <a:spcPts val="0"/>
        </a:spcAft>
        <a:buClrTx/>
        <a:buSzTx/>
        <a:buFontTx/>
        <a:buNone/>
        <a:tabLst/>
        <a:defRPr kumimoji="0" lang="en-US" sz="48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0" indent="0" algn="l" defTabSz="1219170" rtl="0" eaLnBrk="1" latinLnBrk="0" hangingPunct="1">
        <a:spcBef>
          <a:spcPct val="20000"/>
        </a:spcBef>
        <a:buClr>
          <a:schemeClr val="accent3"/>
        </a:buClr>
        <a:buFont typeface="Arial"/>
        <a:buNone/>
        <a:defRPr sz="32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chemeClr val="accent3"/>
        </a:buClr>
        <a:buFont typeface="Arial"/>
        <a:buChar char="•"/>
        <a:defRPr lang="en-US" sz="2667"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850879"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229753" indent="-457189" algn="l" defTabSz="1219170" rtl="0" eaLnBrk="1" latinLnBrk="0" hangingPunct="1">
        <a:spcBef>
          <a:spcPct val="20000"/>
        </a:spcBef>
        <a:buClr>
          <a:schemeClr val="accent3"/>
        </a:buClr>
        <a:buFont typeface="Arial"/>
        <a:buChar char="•"/>
        <a:defRPr lang="en-US" sz="24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1585344" indent="-457189" algn="l" defTabSz="1219170" rtl="0" eaLnBrk="1" latinLnBrk="0" hangingPunct="1">
        <a:spcBef>
          <a:spcPct val="20000"/>
        </a:spcBef>
        <a:buClr>
          <a:schemeClr val="accent3"/>
        </a:buClr>
        <a:buFont typeface="Arial"/>
        <a:buChar char="•"/>
        <a:defRPr lang="en-US" sz="2400" b="0" i="0" kern="1200" dirty="0">
          <a:solidFill>
            <a:schemeClr val="tx1"/>
          </a:solidFill>
          <a:latin typeface="Segoe UI Semilight" panose="020B0402040204020203" pitchFamily="34" charset="0"/>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divega/EFCoreDemos" TargetMode="Externa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19FDC-E551-497C-B30D-586A06892905}"/>
              </a:ext>
            </a:extLst>
          </p:cNvPr>
          <p:cNvSpPr>
            <a:spLocks noGrp="1"/>
          </p:cNvSpPr>
          <p:nvPr>
            <p:ph type="ctrTitle"/>
          </p:nvPr>
        </p:nvSpPr>
        <p:spPr/>
        <p:txBody>
          <a:bodyPr/>
          <a:lstStyle/>
          <a:p>
            <a:r>
              <a:rPr lang="en-US" dirty="0"/>
              <a:t>What’s New in Entity Framework Core 3.1?</a:t>
            </a:r>
          </a:p>
        </p:txBody>
      </p:sp>
      <p:sp>
        <p:nvSpPr>
          <p:cNvPr id="3" name="Text Placeholder 2"/>
          <p:cNvSpPr>
            <a:spLocks noGrp="1"/>
          </p:cNvSpPr>
          <p:nvPr>
            <p:ph type="subTitle" idx="1"/>
          </p:nvPr>
        </p:nvSpPr>
        <p:spPr/>
        <p:txBody>
          <a:bodyPr/>
          <a:lstStyle/>
          <a:p>
            <a:r>
              <a:rPr lang="en-US" dirty="0"/>
              <a:t>Chris Woodruff</a:t>
            </a:r>
          </a:p>
        </p:txBody>
      </p:sp>
    </p:spTree>
    <p:extLst>
      <p:ext uri="{BB962C8B-B14F-4D97-AF65-F5344CB8AC3E}">
        <p14:creationId xmlns:p14="http://schemas.microsoft.com/office/powerpoint/2010/main" val="169093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EF4E12-E78A-4F9E-8925-9264D656B639}"/>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367449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BE37C6-7F0F-48BC-8C3A-87CDA2B13763}"/>
              </a:ext>
            </a:extLst>
          </p:cNvPr>
          <p:cNvSpPr>
            <a:spLocks noGrp="1"/>
          </p:cNvSpPr>
          <p:nvPr>
            <p:ph type="title"/>
          </p:nvPr>
        </p:nvSpPr>
        <p:spPr/>
        <p:txBody>
          <a:bodyPr/>
          <a:lstStyle/>
          <a:p>
            <a:r>
              <a:rPr lang="en-US" dirty="0"/>
              <a:t>Explicitly Compiled Queries</a:t>
            </a:r>
          </a:p>
        </p:txBody>
      </p:sp>
      <p:sp>
        <p:nvSpPr>
          <p:cNvPr id="9" name="Text Placeholder 8">
            <a:extLst>
              <a:ext uri="{FF2B5EF4-FFF2-40B4-BE49-F238E27FC236}">
                <a16:creationId xmlns:a16="http://schemas.microsoft.com/office/drawing/2014/main" id="{0995291A-BCFC-462C-BFF3-4306E13461B1}"/>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25045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169F9F-DAB6-46F7-8EEE-F94192D2139A}"/>
              </a:ext>
            </a:extLst>
          </p:cNvPr>
          <p:cNvSpPr>
            <a:spLocks noGrp="1"/>
          </p:cNvSpPr>
          <p:nvPr>
            <p:ph type="title"/>
          </p:nvPr>
        </p:nvSpPr>
        <p:spPr/>
        <p:txBody>
          <a:bodyPr/>
          <a:lstStyle/>
          <a:p>
            <a:r>
              <a:rPr lang="en-US" dirty="0"/>
              <a:t>Explicitly Compiled Queries</a:t>
            </a:r>
          </a:p>
        </p:txBody>
      </p:sp>
      <p:sp>
        <p:nvSpPr>
          <p:cNvPr id="6" name="Rectangle 5">
            <a:extLst>
              <a:ext uri="{FF2B5EF4-FFF2-40B4-BE49-F238E27FC236}">
                <a16:creationId xmlns:a16="http://schemas.microsoft.com/office/drawing/2014/main" id="{F2C01C53-9895-4029-81C8-AF0FA7BB1AF0}"/>
              </a:ext>
            </a:extLst>
          </p:cNvPr>
          <p:cNvSpPr/>
          <p:nvPr/>
        </p:nvSpPr>
        <p:spPr>
          <a:xfrm>
            <a:off x="527989" y="1628507"/>
            <a:ext cx="11800999"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static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readonly</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Func</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&lt;</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MyEntityContext</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 int, IEnumerable&lt;</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MyEntity</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&gt;&gt;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CompiledQuery</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 =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EF.CompileQuery</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&lt;</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MyEntityContext</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 int,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MyEntity</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&gt;((</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ctx</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 id) =&gt;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ctx.MyEntities.Where</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(x =&gt;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x.Id</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 == id).Include(x =&gt;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x.Others</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).OrderBy(x =&gt; </a:t>
            </a:r>
            <a:r>
              <a:rPr kumimoji="0" lang="en-US" sz="2000" b="0" i="0" u="none" strike="noStrike" kern="1200" cap="none" spc="0" normalizeH="0" baseline="0" noProof="0" dirty="0" err="1">
                <a:ln>
                  <a:noFill/>
                </a:ln>
                <a:solidFill>
                  <a:srgbClr val="101820"/>
                </a:solidFill>
                <a:effectLst/>
                <a:uLnTx/>
                <a:uFillTx/>
                <a:latin typeface="Consolas" panose="020B0609020204030204" pitchFamily="49" charset="0"/>
              </a:rPr>
              <a:t>x.Name</a:t>
            </a:r>
            <a:r>
              <a:rPr kumimoji="0" lang="en-US" sz="2000" b="0" i="0" u="none" strike="noStrike" kern="1200" cap="none" spc="0" normalizeH="0" baseline="0" noProof="0" dirty="0">
                <a:ln>
                  <a:noFill/>
                </a:ln>
                <a:solidFill>
                  <a:srgbClr val="101820"/>
                </a:solidFill>
                <a:effectLst/>
                <a:uLnTx/>
                <a:uFillTx/>
                <a:latin typeface="Consolas" panose="020B0609020204030204" pitchFamily="49" charset="0"/>
              </a:rPr>
              <a:t>));</a:t>
            </a:r>
          </a:p>
        </p:txBody>
      </p:sp>
      <p:sp>
        <p:nvSpPr>
          <p:cNvPr id="7" name="Rectangle 6">
            <a:extLst>
              <a:ext uri="{FF2B5EF4-FFF2-40B4-BE49-F238E27FC236}">
                <a16:creationId xmlns:a16="http://schemas.microsoft.com/office/drawing/2014/main" id="{909FB3FC-3E6F-49FF-8EB2-0D238FA560BE}"/>
              </a:ext>
            </a:extLst>
          </p:cNvPr>
          <p:cNvSpPr/>
          <p:nvPr/>
        </p:nvSpPr>
        <p:spPr>
          <a:xfrm>
            <a:off x="527990" y="3790826"/>
            <a:ext cx="817082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101820"/>
                </a:solidFill>
                <a:effectLst/>
                <a:uLnTx/>
                <a:uFillTx/>
                <a:latin typeface="Consolas" panose="020B0609020204030204" pitchFamily="49" charset="0"/>
              </a:rPr>
              <a:t>var</a:t>
            </a:r>
            <a:r>
              <a:rPr kumimoji="0" lang="en-US" sz="2400" b="0" i="0" u="none" strike="noStrike" kern="1200" cap="none" spc="0" normalizeH="0" baseline="0" noProof="0" dirty="0">
                <a:ln>
                  <a:noFill/>
                </a:ln>
                <a:solidFill>
                  <a:srgbClr val="101820"/>
                </a:solidFill>
                <a:effectLst/>
                <a:uLnTx/>
                <a:uFillTx/>
                <a:latin typeface="Consolas" panose="020B0609020204030204" pitchFamily="49" charset="0"/>
              </a:rPr>
              <a:t> results = </a:t>
            </a:r>
            <a:r>
              <a:rPr kumimoji="0" lang="en-US" sz="2400" b="0" i="0" u="none" strike="noStrike" kern="1200" cap="none" spc="0" normalizeH="0" baseline="0" noProof="0" dirty="0" err="1">
                <a:ln>
                  <a:noFill/>
                </a:ln>
                <a:solidFill>
                  <a:srgbClr val="101820"/>
                </a:solidFill>
                <a:effectLst/>
                <a:uLnTx/>
                <a:uFillTx/>
                <a:latin typeface="Consolas" panose="020B0609020204030204" pitchFamily="49" charset="0"/>
              </a:rPr>
              <a:t>CompiledQuery</a:t>
            </a:r>
            <a:r>
              <a:rPr kumimoji="0" lang="en-US" sz="2400" b="0" i="0" u="none" strike="noStrike" kern="1200" cap="none" spc="0" normalizeH="0" baseline="0" noProof="0" dirty="0">
                <a:ln>
                  <a:noFill/>
                </a:ln>
                <a:solidFill>
                  <a:srgbClr val="101820"/>
                </a:solidFill>
                <a:effectLst/>
                <a:uLnTx/>
                <a:uFillTx/>
                <a:latin typeface="Consolas" panose="020B0609020204030204" pitchFamily="49" charset="0"/>
              </a:rPr>
              <a:t>(</a:t>
            </a:r>
            <a:r>
              <a:rPr kumimoji="0" lang="en-US" sz="2400" b="0" i="0" u="none" strike="noStrike" kern="1200" cap="none" spc="0" normalizeH="0" baseline="0" noProof="0" dirty="0" err="1">
                <a:ln>
                  <a:noFill/>
                </a:ln>
                <a:solidFill>
                  <a:srgbClr val="101820"/>
                </a:solidFill>
                <a:effectLst/>
                <a:uLnTx/>
                <a:uFillTx/>
                <a:latin typeface="Consolas" panose="020B0609020204030204" pitchFamily="49" charset="0"/>
              </a:rPr>
              <a:t>ctx</a:t>
            </a:r>
            <a:r>
              <a:rPr kumimoji="0" lang="en-US" sz="2400" b="0" i="0" u="none" strike="noStrike" kern="1200" cap="none" spc="0" normalizeH="0" baseline="0" noProof="0" dirty="0">
                <a:ln>
                  <a:noFill/>
                </a:ln>
                <a:solidFill>
                  <a:srgbClr val="101820"/>
                </a:solidFill>
                <a:effectLst/>
                <a:uLnTx/>
                <a:uFillTx/>
                <a:latin typeface="Consolas" panose="020B0609020204030204" pitchFamily="49" charset="0"/>
              </a:rPr>
              <a:t>, 100).</a:t>
            </a:r>
            <a:r>
              <a:rPr kumimoji="0" lang="en-US" sz="2400" b="0" i="0" u="none" strike="noStrike" kern="1200" cap="none" spc="0" normalizeH="0" baseline="0" noProof="0" dirty="0" err="1">
                <a:ln>
                  <a:noFill/>
                </a:ln>
                <a:solidFill>
                  <a:srgbClr val="101820"/>
                </a:solidFill>
                <a:effectLst/>
                <a:uLnTx/>
                <a:uFillTx/>
                <a:latin typeface="Consolas" panose="020B0609020204030204" pitchFamily="49" charset="0"/>
              </a:rPr>
              <a:t>ToList</a:t>
            </a:r>
            <a:r>
              <a:rPr kumimoji="0" lang="en-US" sz="2400" b="0" i="0" u="none" strike="noStrike" kern="1200" cap="none" spc="0" normalizeH="0" baseline="0" noProof="0" dirty="0">
                <a:ln>
                  <a:noFill/>
                </a:ln>
                <a:solidFill>
                  <a:srgbClr val="101820"/>
                </a:solidFill>
                <a:effectLst/>
                <a:uLnTx/>
                <a:uFillTx/>
                <a:latin typeface="Consolas" panose="020B0609020204030204" pitchFamily="49" charset="0"/>
              </a:rPr>
              <a:t>();</a:t>
            </a:r>
          </a:p>
        </p:txBody>
      </p:sp>
      <p:sp>
        <p:nvSpPr>
          <p:cNvPr id="5" name="TextBox 4">
            <a:extLst>
              <a:ext uri="{FF2B5EF4-FFF2-40B4-BE49-F238E27FC236}">
                <a16:creationId xmlns:a16="http://schemas.microsoft.com/office/drawing/2014/main" id="{0643D8E9-C09E-4FE7-AAA8-C56F42AFF783}"/>
              </a:ext>
            </a:extLst>
          </p:cNvPr>
          <p:cNvSpPr txBox="1"/>
          <p:nvPr/>
        </p:nvSpPr>
        <p:spPr>
          <a:xfrm>
            <a:off x="9264650" y="6287643"/>
            <a:ext cx="276860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01820"/>
                </a:solidFill>
                <a:effectLst/>
                <a:uLnTx/>
                <a:uFillTx/>
                <a:latin typeface="Segoe UI"/>
                <a:ea typeface="+mn-ea"/>
                <a:cs typeface="+mn-cs"/>
              </a:rPr>
              <a:t>EF Core 2.0</a:t>
            </a:r>
          </a:p>
        </p:txBody>
      </p:sp>
    </p:spTree>
    <p:extLst>
      <p:ext uri="{BB962C8B-B14F-4D97-AF65-F5344CB8AC3E}">
        <p14:creationId xmlns:p14="http://schemas.microsoft.com/office/powerpoint/2010/main" val="313807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EF4E12-E78A-4F9E-8925-9264D656B639}"/>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38111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00042A-3C84-4A59-8BCA-785CEF463C1C}"/>
              </a:ext>
            </a:extLst>
          </p:cNvPr>
          <p:cNvSpPr>
            <a:spLocks noGrp="1"/>
          </p:cNvSpPr>
          <p:nvPr>
            <p:ph type="title"/>
          </p:nvPr>
        </p:nvSpPr>
        <p:spPr/>
        <p:txBody>
          <a:bodyPr>
            <a:normAutofit/>
          </a:bodyPr>
          <a:lstStyle/>
          <a:p>
            <a:r>
              <a:rPr lang="en-US" dirty="0"/>
              <a:t>Reverse Engineering of Database Views</a:t>
            </a:r>
          </a:p>
        </p:txBody>
      </p:sp>
      <p:sp>
        <p:nvSpPr>
          <p:cNvPr id="5" name="Text Placeholder 4">
            <a:extLst>
              <a:ext uri="{FF2B5EF4-FFF2-40B4-BE49-F238E27FC236}">
                <a16:creationId xmlns:a16="http://schemas.microsoft.com/office/drawing/2014/main" id="{653C06E9-48FB-4F18-8EF1-51E38AF7F9AD}"/>
              </a:ext>
            </a:extLst>
          </p:cNvPr>
          <p:cNvSpPr>
            <a:spLocks noGrp="1"/>
          </p:cNvSpPr>
          <p:nvPr>
            <p:ph type="body" idx="1"/>
          </p:nvPr>
        </p:nvSpPr>
        <p:spPr/>
        <p:txBody>
          <a:bodyPr/>
          <a:lstStyle/>
          <a:p>
            <a:r>
              <a:rPr lang="en-US" dirty="0"/>
              <a:t>Keyless Entity Types</a:t>
            </a:r>
          </a:p>
        </p:txBody>
      </p:sp>
    </p:spTree>
    <p:extLst>
      <p:ext uri="{BB962C8B-B14F-4D97-AF65-F5344CB8AC3E}">
        <p14:creationId xmlns:p14="http://schemas.microsoft.com/office/powerpoint/2010/main" val="2220031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Reverse Engineering a Database</a:t>
            </a:r>
          </a:p>
        </p:txBody>
      </p:sp>
      <p:sp>
        <p:nvSpPr>
          <p:cNvPr id="2" name="Rectangle 1">
            <a:extLst>
              <a:ext uri="{FF2B5EF4-FFF2-40B4-BE49-F238E27FC236}">
                <a16:creationId xmlns:a16="http://schemas.microsoft.com/office/drawing/2014/main" id="{1617D4B6-43B3-4356-9DC2-C8C7F06A9220}"/>
              </a:ext>
            </a:extLst>
          </p:cNvPr>
          <p:cNvSpPr/>
          <p:nvPr/>
        </p:nvSpPr>
        <p:spPr>
          <a:xfrm>
            <a:off x="527989" y="1556157"/>
            <a:ext cx="11191043"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101820"/>
                </a:solidFill>
                <a:effectLst/>
                <a:uLnTx/>
                <a:uFillTx/>
                <a:latin typeface="Segoe UI"/>
                <a:ea typeface="+mn-ea"/>
                <a:cs typeface="+mn-cs"/>
              </a:rPr>
              <a:t>dotnet </a:t>
            </a:r>
            <a:r>
              <a:rPr kumimoji="0" lang="en-US" sz="2800" b="0" i="0" u="none" strike="noStrike" kern="1200" cap="none" spc="0" normalizeH="0" baseline="0" noProof="0" dirty="0" err="1">
                <a:ln>
                  <a:noFill/>
                </a:ln>
                <a:solidFill>
                  <a:srgbClr val="101820"/>
                </a:solidFill>
                <a:effectLst/>
                <a:uLnTx/>
                <a:uFillTx/>
                <a:latin typeface="Segoe UI"/>
                <a:ea typeface="+mn-ea"/>
                <a:cs typeface="+mn-cs"/>
              </a:rPr>
              <a:t>ef</a:t>
            </a:r>
            <a:r>
              <a:rPr kumimoji="0" lang="en-US" sz="2800" b="0" i="0" u="none" strike="noStrike" kern="1200" cap="none" spc="0" normalizeH="0" baseline="0" noProof="0" dirty="0">
                <a:ln>
                  <a:noFill/>
                </a:ln>
                <a:solidFill>
                  <a:srgbClr val="101820"/>
                </a:solidFill>
                <a:effectLst/>
                <a:uLnTx/>
                <a:uFillTx/>
                <a:latin typeface="Segoe UI"/>
                <a:ea typeface="+mn-ea"/>
                <a:cs typeface="+mn-cs"/>
              </a:rPr>
              <a:t> </a:t>
            </a:r>
            <a:r>
              <a:rPr kumimoji="0" lang="en-US" sz="2800" b="0" i="0" u="none" strike="noStrike" kern="1200" cap="none" spc="0" normalizeH="0" baseline="0" noProof="0" dirty="0" err="1">
                <a:ln>
                  <a:noFill/>
                </a:ln>
                <a:solidFill>
                  <a:srgbClr val="101820"/>
                </a:solidFill>
                <a:effectLst/>
                <a:uLnTx/>
                <a:uFillTx/>
                <a:latin typeface="Segoe UI"/>
                <a:ea typeface="+mn-ea"/>
                <a:cs typeface="+mn-cs"/>
              </a:rPr>
              <a:t>dbcontext</a:t>
            </a:r>
            <a:r>
              <a:rPr kumimoji="0" lang="en-US" sz="2800" b="0" i="0" u="none" strike="noStrike" kern="1200" cap="none" spc="0" normalizeH="0" baseline="0" noProof="0" dirty="0">
                <a:ln>
                  <a:noFill/>
                </a:ln>
                <a:solidFill>
                  <a:srgbClr val="101820"/>
                </a:solidFill>
                <a:effectLst/>
                <a:uLnTx/>
                <a:uFillTx/>
                <a:latin typeface="Segoe UI"/>
                <a:ea typeface="+mn-ea"/>
                <a:cs typeface="+mn-cs"/>
              </a:rPr>
              <a:t> scaffold "Server=.;Database=AdventureWorks2014;Trusted_Connection=True;" </a:t>
            </a:r>
            <a:r>
              <a:rPr kumimoji="0" lang="en-US" sz="2800" b="0" i="0" u="none" strike="noStrike" kern="1200" cap="none" spc="0" normalizeH="0" baseline="0" noProof="0" dirty="0" err="1">
                <a:ln>
                  <a:noFill/>
                </a:ln>
                <a:solidFill>
                  <a:srgbClr val="101820"/>
                </a:solidFill>
                <a:effectLst/>
                <a:uLnTx/>
                <a:uFillTx/>
                <a:latin typeface="Segoe UI"/>
                <a:ea typeface="+mn-ea"/>
                <a:cs typeface="+mn-cs"/>
              </a:rPr>
              <a:t>Microsoft.EntityFrameworkCore.SqlServer</a:t>
            </a:r>
            <a:endParaRPr lang="en-US" sz="2800" dirty="0">
              <a:solidFill>
                <a:srgbClr val="101820"/>
              </a:solidFill>
              <a:latin typeface="Segoe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101820"/>
                </a:solidFill>
                <a:effectLst/>
                <a:uLnTx/>
                <a:uFillTx/>
                <a:latin typeface="Segoe UI"/>
                <a:ea typeface="+mn-ea"/>
                <a:cs typeface="+mn-cs"/>
              </a:rPr>
              <a:t>--data-annotations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101820"/>
                </a:solidFill>
                <a:effectLst/>
                <a:uLnTx/>
                <a:uFillTx/>
                <a:latin typeface="Segoe UI"/>
                <a:ea typeface="+mn-ea"/>
                <a:cs typeface="+mn-cs"/>
              </a:rPr>
              <a:t>--output-</a:t>
            </a:r>
            <a:r>
              <a:rPr kumimoji="0" lang="en-US" sz="2800" b="0" i="0" u="none" strike="noStrike" kern="1200" cap="none" spc="0" normalizeH="0" baseline="0" noProof="0" dirty="0" err="1">
                <a:ln>
                  <a:noFill/>
                </a:ln>
                <a:solidFill>
                  <a:srgbClr val="101820"/>
                </a:solidFill>
                <a:effectLst/>
                <a:uLnTx/>
                <a:uFillTx/>
                <a:latin typeface="Segoe UI"/>
                <a:ea typeface="+mn-ea"/>
                <a:cs typeface="+mn-cs"/>
              </a:rPr>
              <a:t>dir</a:t>
            </a:r>
            <a:r>
              <a:rPr kumimoji="0" lang="en-US" sz="2800" b="0" i="0" u="none" strike="noStrike" kern="1200" cap="none" spc="0" normalizeH="0" baseline="0" noProof="0" dirty="0">
                <a:ln>
                  <a:noFill/>
                </a:ln>
                <a:solidFill>
                  <a:srgbClr val="101820"/>
                </a:solidFill>
                <a:effectLst/>
                <a:uLnTx/>
                <a:uFillTx/>
                <a:latin typeface="Segoe UI"/>
                <a:ea typeface="+mn-ea"/>
                <a:cs typeface="+mn-cs"/>
              </a:rPr>
              <a:t> Models</a:t>
            </a:r>
          </a:p>
        </p:txBody>
      </p:sp>
    </p:spTree>
    <p:extLst>
      <p:ext uri="{BB962C8B-B14F-4D97-AF65-F5344CB8AC3E}">
        <p14:creationId xmlns:p14="http://schemas.microsoft.com/office/powerpoint/2010/main" val="2718005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Keyless Entity Types</a:t>
            </a:r>
          </a:p>
        </p:txBody>
      </p:sp>
      <p:sp>
        <p:nvSpPr>
          <p:cNvPr id="2" name="Rectangle 1">
            <a:extLst>
              <a:ext uri="{FF2B5EF4-FFF2-40B4-BE49-F238E27FC236}">
                <a16:creationId xmlns:a16="http://schemas.microsoft.com/office/drawing/2014/main" id="{1617D4B6-43B3-4356-9DC2-C8C7F06A9220}"/>
              </a:ext>
            </a:extLst>
          </p:cNvPr>
          <p:cNvSpPr/>
          <p:nvPr/>
        </p:nvSpPr>
        <p:spPr>
          <a:xfrm>
            <a:off x="527990" y="1556157"/>
            <a:ext cx="8616010" cy="2677656"/>
          </a:xfrm>
          <a:prstGeom prst="rect">
            <a:avLst/>
          </a:prstGeom>
        </p:spPr>
        <p:txBody>
          <a:bodyPr wrap="square">
            <a:spAutoFit/>
          </a:bodyPr>
          <a:lstStyle/>
          <a:p>
            <a:r>
              <a:rPr lang="en-US" sz="2800" dirty="0"/>
              <a:t>Some of the usage scenarios for query types are:</a:t>
            </a:r>
          </a:p>
          <a:p>
            <a:endParaRPr lang="en-US" sz="2800" dirty="0"/>
          </a:p>
          <a:p>
            <a:r>
              <a:rPr lang="en-US" sz="2800" dirty="0"/>
              <a:t>Mapping to views without primary keys</a:t>
            </a:r>
          </a:p>
          <a:p>
            <a:r>
              <a:rPr lang="en-US" sz="2800" dirty="0"/>
              <a:t>Mapping to tables without primary keys</a:t>
            </a:r>
          </a:p>
          <a:p>
            <a:r>
              <a:rPr lang="en-US" sz="2800" dirty="0"/>
              <a:t>Mapping to queries defined in the model</a:t>
            </a:r>
          </a:p>
          <a:p>
            <a:r>
              <a:rPr lang="en-US" sz="2800" dirty="0"/>
              <a:t>Serving as the return type for </a:t>
            </a:r>
            <a:r>
              <a:rPr lang="en-US" sz="2400" dirty="0" err="1">
                <a:solidFill>
                  <a:srgbClr val="000000"/>
                </a:solidFill>
                <a:highlight>
                  <a:srgbClr val="C0C0C0"/>
                </a:highlight>
                <a:latin typeface="Consolas" panose="020B0609020204030204" pitchFamily="49" charset="0"/>
              </a:rPr>
              <a:t>FromSql</a:t>
            </a:r>
            <a:r>
              <a:rPr lang="en-US" sz="2400" dirty="0">
                <a:solidFill>
                  <a:srgbClr val="000000"/>
                </a:solidFill>
                <a:highlight>
                  <a:srgbClr val="C0C0C0"/>
                </a:highlight>
                <a:latin typeface="Consolas" panose="020B0609020204030204" pitchFamily="49" charset="0"/>
              </a:rPr>
              <a:t>()</a:t>
            </a:r>
            <a:r>
              <a:rPr lang="en-US" sz="2400" dirty="0">
                <a:solidFill>
                  <a:srgbClr val="000000"/>
                </a:solidFill>
                <a:latin typeface="Consolas" panose="020B0609020204030204" pitchFamily="49" charset="0"/>
              </a:rPr>
              <a:t> </a:t>
            </a:r>
            <a:r>
              <a:rPr lang="en-US" sz="2800" dirty="0">
                <a:solidFill>
                  <a:srgbClr val="000000"/>
                </a:solidFill>
                <a:latin typeface="Consolas" panose="020B0609020204030204" pitchFamily="49" charset="0"/>
              </a:rPr>
              <a:t>q</a:t>
            </a:r>
            <a:r>
              <a:rPr lang="en-US" sz="2800" dirty="0"/>
              <a:t>ueries</a:t>
            </a:r>
          </a:p>
        </p:txBody>
      </p:sp>
    </p:spTree>
    <p:extLst>
      <p:ext uri="{BB962C8B-B14F-4D97-AF65-F5344CB8AC3E}">
        <p14:creationId xmlns:p14="http://schemas.microsoft.com/office/powerpoint/2010/main" val="2751706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Keyless Entity Types</a:t>
            </a:r>
          </a:p>
        </p:txBody>
      </p:sp>
      <p:sp>
        <p:nvSpPr>
          <p:cNvPr id="4" name="Rectangle 3">
            <a:extLst>
              <a:ext uri="{FF2B5EF4-FFF2-40B4-BE49-F238E27FC236}">
                <a16:creationId xmlns:a16="http://schemas.microsoft.com/office/drawing/2014/main" id="{CA9D0FF5-29B8-4C8D-8191-A18A10BA015A}"/>
              </a:ext>
            </a:extLst>
          </p:cNvPr>
          <p:cNvSpPr/>
          <p:nvPr/>
        </p:nvSpPr>
        <p:spPr>
          <a:xfrm>
            <a:off x="527990" y="1871117"/>
            <a:ext cx="11513322" cy="3785652"/>
          </a:xfrm>
          <a:prstGeom prst="rect">
            <a:avLst/>
          </a:prstGeom>
        </p:spPr>
        <p:txBody>
          <a:bodyPr wrap="square">
            <a:spAutoFit/>
          </a:bodyPr>
          <a:lstStyle/>
          <a:p>
            <a:r>
              <a:rPr lang="en-US" sz="2400" dirty="0">
                <a:latin typeface="Consolas" panose="020B0609020204030204" pitchFamily="49" charset="0"/>
              </a:rPr>
              <a:t>public </a:t>
            </a:r>
            <a:r>
              <a:rPr lang="en-US" sz="2400" dirty="0" err="1">
                <a:latin typeface="Consolas" panose="020B0609020204030204" pitchFamily="49" charset="0"/>
              </a:rPr>
              <a:t>DbQuery</a:t>
            </a:r>
            <a:r>
              <a:rPr lang="en-US" sz="2400" dirty="0">
                <a:latin typeface="Consolas" panose="020B0609020204030204" pitchFamily="49" charset="0"/>
              </a:rPr>
              <a:t>&lt;</a:t>
            </a:r>
            <a:r>
              <a:rPr lang="en-US" sz="2400" dirty="0" err="1">
                <a:latin typeface="Consolas" panose="020B0609020204030204" pitchFamily="49" charset="0"/>
              </a:rPr>
              <a:t>BlogPostsCount</a:t>
            </a:r>
            <a:r>
              <a:rPr lang="en-US" sz="2400" dirty="0">
                <a:latin typeface="Consolas" panose="020B0609020204030204" pitchFamily="49" charset="0"/>
              </a:rPr>
              <a:t>&gt; </a:t>
            </a:r>
            <a:r>
              <a:rPr lang="en-US" sz="2400" dirty="0" err="1">
                <a:latin typeface="Consolas" panose="020B0609020204030204" pitchFamily="49" charset="0"/>
              </a:rPr>
              <a:t>BlogPostCounts</a:t>
            </a:r>
            <a:r>
              <a:rPr lang="en-US" sz="2400" dirty="0">
                <a:latin typeface="Consolas" panose="020B0609020204030204" pitchFamily="49" charset="0"/>
              </a:rPr>
              <a:t> { get; set; }</a:t>
            </a:r>
          </a:p>
          <a:p>
            <a:r>
              <a:rPr lang="en-US" sz="2400" dirty="0">
                <a:latin typeface="Consolas" panose="020B0609020204030204" pitchFamily="49" charset="0"/>
              </a:rPr>
              <a:t>…</a:t>
            </a:r>
          </a:p>
          <a:p>
            <a:r>
              <a:rPr lang="en-US" sz="2400" dirty="0" err="1">
                <a:latin typeface="Consolas" panose="020B0609020204030204" pitchFamily="49" charset="0"/>
              </a:rPr>
              <a:t>modelBuilder.Query</a:t>
            </a:r>
            <a:r>
              <a:rPr lang="en-US" sz="2400" dirty="0">
                <a:latin typeface="Consolas" panose="020B0609020204030204" pitchFamily="49" charset="0"/>
              </a:rPr>
              <a:t>&lt;</a:t>
            </a:r>
            <a:r>
              <a:rPr lang="en-US" sz="2400" dirty="0" err="1">
                <a:latin typeface="Consolas" panose="020B0609020204030204" pitchFamily="49" charset="0"/>
              </a:rPr>
              <a:t>BlogPostsCount</a:t>
            </a:r>
            <a:r>
              <a:rPr lang="en-US" sz="2400" dirty="0">
                <a:latin typeface="Consolas" panose="020B0609020204030204" pitchFamily="49" charset="0"/>
              </a:rPr>
              <a:t>&gt;().</a:t>
            </a:r>
            <a:r>
              <a:rPr lang="en-US" sz="2400" dirty="0" err="1">
                <a:latin typeface="Consolas" panose="020B0609020204030204" pitchFamily="49" charset="0"/>
              </a:rPr>
              <a:t>ToView</a:t>
            </a:r>
            <a:r>
              <a:rPr lang="en-US" sz="2400" dirty="0">
                <a:latin typeface="Consolas" panose="020B0609020204030204" pitchFamily="49" charset="0"/>
              </a:rPr>
              <a:t>("</a:t>
            </a:r>
            <a:r>
              <a:rPr lang="en-US" sz="2400" dirty="0" err="1">
                <a:latin typeface="Consolas" panose="020B0609020204030204" pitchFamily="49" charset="0"/>
              </a:rPr>
              <a:t>View_BlogPostCounts</a:t>
            </a:r>
            <a:r>
              <a:rPr lang="en-US" sz="2400" dirty="0">
                <a:latin typeface="Consolas" panose="020B0609020204030204" pitchFamily="49" charset="0"/>
              </a:rPr>
              <a:t>")</a:t>
            </a:r>
          </a:p>
          <a:p>
            <a:r>
              <a:rPr lang="en-US" sz="2400" dirty="0">
                <a:latin typeface="Consolas" panose="020B0609020204030204" pitchFamily="49" charset="0"/>
              </a:rPr>
              <a:t>                .Property(v =&gt; </a:t>
            </a:r>
            <a:r>
              <a:rPr lang="en-US" sz="2400" dirty="0" err="1">
                <a:latin typeface="Consolas" panose="020B0609020204030204" pitchFamily="49" charset="0"/>
              </a:rPr>
              <a:t>v.BlogName</a:t>
            </a:r>
            <a:r>
              <a:rPr lang="en-US" sz="2400" dirty="0">
                <a:latin typeface="Consolas" panose="020B0609020204030204" pitchFamily="49" charset="0"/>
              </a:rPr>
              <a:t>).</a:t>
            </a:r>
            <a:r>
              <a:rPr lang="en-US" sz="2400" dirty="0" err="1">
                <a:latin typeface="Consolas" panose="020B0609020204030204" pitchFamily="49" charset="0"/>
              </a:rPr>
              <a:t>HasColumnName</a:t>
            </a:r>
            <a:r>
              <a:rPr lang="en-US" sz="2400" dirty="0">
                <a:latin typeface="Consolas" panose="020B0609020204030204" pitchFamily="49" charset="0"/>
              </a:rPr>
              <a:t>("Name");</a:t>
            </a:r>
          </a:p>
          <a:p>
            <a:r>
              <a:rPr lang="en-US" sz="2400" dirty="0">
                <a:latin typeface="Consolas" panose="020B0609020204030204" pitchFamily="49" charset="0"/>
              </a:rPr>
              <a:t>…</a:t>
            </a:r>
          </a:p>
          <a:p>
            <a:r>
              <a:rPr lang="en-US" sz="2400" dirty="0">
                <a:latin typeface="Consolas" panose="020B0609020204030204" pitchFamily="49" charset="0"/>
              </a:rPr>
              <a:t>public class </a:t>
            </a:r>
            <a:r>
              <a:rPr lang="en-US" sz="2400" dirty="0" err="1">
                <a:latin typeface="Consolas" panose="020B0609020204030204" pitchFamily="49" charset="0"/>
              </a:rPr>
              <a:t>BlogPostsCount</a:t>
            </a:r>
            <a:endParaRPr lang="en-US" sz="2400" dirty="0">
              <a:latin typeface="Consolas" panose="020B0609020204030204" pitchFamily="49" charset="0"/>
            </a:endParaRPr>
          </a:p>
          <a:p>
            <a:r>
              <a:rPr lang="en-US" sz="2400" dirty="0">
                <a:latin typeface="Consolas" panose="020B0609020204030204" pitchFamily="49" charset="0"/>
              </a:rPr>
              <a:t>    {</a:t>
            </a:r>
          </a:p>
          <a:p>
            <a:r>
              <a:rPr lang="en-US" sz="2400" dirty="0">
                <a:latin typeface="Consolas" panose="020B0609020204030204" pitchFamily="49" charset="0"/>
              </a:rPr>
              <a:t>        public string </a:t>
            </a:r>
            <a:r>
              <a:rPr lang="en-US" sz="2400" dirty="0" err="1">
                <a:latin typeface="Consolas" panose="020B0609020204030204" pitchFamily="49" charset="0"/>
              </a:rPr>
              <a:t>BlogName</a:t>
            </a:r>
            <a:r>
              <a:rPr lang="en-US" sz="2400" dirty="0">
                <a:latin typeface="Consolas" panose="020B0609020204030204" pitchFamily="49" charset="0"/>
              </a:rPr>
              <a:t> { get; set; }</a:t>
            </a:r>
          </a:p>
          <a:p>
            <a:r>
              <a:rPr lang="en-US" sz="2400" dirty="0">
                <a:latin typeface="Consolas" panose="020B0609020204030204" pitchFamily="49" charset="0"/>
              </a:rPr>
              <a:t>        public int </a:t>
            </a:r>
            <a:r>
              <a:rPr lang="en-US" sz="2400" dirty="0" err="1">
                <a:latin typeface="Consolas" panose="020B0609020204030204" pitchFamily="49" charset="0"/>
              </a:rPr>
              <a:t>PostCount</a:t>
            </a:r>
            <a:r>
              <a:rPr lang="en-US" sz="2400" dirty="0">
                <a:latin typeface="Consolas" panose="020B0609020204030204" pitchFamily="49" charset="0"/>
              </a:rPr>
              <a:t> { get; set; }</a:t>
            </a:r>
          </a:p>
          <a:p>
            <a:r>
              <a:rPr lang="en-US" sz="2400" dirty="0">
                <a:latin typeface="Consolas" panose="020B0609020204030204" pitchFamily="49" charset="0"/>
              </a:rPr>
              <a:t>    }</a:t>
            </a:r>
          </a:p>
        </p:txBody>
      </p:sp>
    </p:spTree>
    <p:extLst>
      <p:ext uri="{BB962C8B-B14F-4D97-AF65-F5344CB8AC3E}">
        <p14:creationId xmlns:p14="http://schemas.microsoft.com/office/powerpoint/2010/main" val="4184078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E301-B76E-4D19-A28C-A4BC1B9DC160}"/>
              </a:ext>
            </a:extLst>
          </p:cNvPr>
          <p:cNvSpPr>
            <a:spLocks noGrp="1"/>
          </p:cNvSpPr>
          <p:nvPr>
            <p:ph type="title"/>
          </p:nvPr>
        </p:nvSpPr>
        <p:spPr/>
        <p:txBody>
          <a:bodyPr>
            <a:normAutofit/>
          </a:bodyPr>
          <a:lstStyle/>
          <a:p>
            <a:r>
              <a:rPr lang="en-US" dirty="0"/>
              <a:t>String interpolation in raw SQL methods</a:t>
            </a:r>
          </a:p>
        </p:txBody>
      </p:sp>
      <p:sp>
        <p:nvSpPr>
          <p:cNvPr id="3" name="Text Placeholder 2">
            <a:extLst>
              <a:ext uri="{FF2B5EF4-FFF2-40B4-BE49-F238E27FC236}">
                <a16:creationId xmlns:a16="http://schemas.microsoft.com/office/drawing/2014/main" id="{33AA3F14-EEB9-482E-9834-5AC16CE316B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10461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FC70E7-4AC9-4961-8484-10F24FB6C87B}"/>
              </a:ext>
            </a:extLst>
          </p:cNvPr>
          <p:cNvSpPr>
            <a:spLocks noGrp="1"/>
          </p:cNvSpPr>
          <p:nvPr>
            <p:ph type="title"/>
          </p:nvPr>
        </p:nvSpPr>
        <p:spPr/>
        <p:txBody>
          <a:bodyPr>
            <a:normAutofit/>
          </a:bodyPr>
          <a:lstStyle/>
          <a:p>
            <a:r>
              <a:rPr lang="en-US" dirty="0"/>
              <a:t>String interpolation in raw SQL methods</a:t>
            </a:r>
          </a:p>
        </p:txBody>
      </p:sp>
      <p:sp>
        <p:nvSpPr>
          <p:cNvPr id="4" name="Rectangle 3">
            <a:extLst>
              <a:ext uri="{FF2B5EF4-FFF2-40B4-BE49-F238E27FC236}">
                <a16:creationId xmlns:a16="http://schemas.microsoft.com/office/drawing/2014/main" id="{28E75C11-D032-4F30-930A-C55C2A6C3FA9}"/>
              </a:ext>
            </a:extLst>
          </p:cNvPr>
          <p:cNvSpPr/>
          <p:nvPr/>
        </p:nvSpPr>
        <p:spPr>
          <a:xfrm>
            <a:off x="527990" y="1354435"/>
            <a:ext cx="8081754" cy="3970318"/>
          </a:xfrm>
          <a:prstGeom prst="rect">
            <a:avLst/>
          </a:prstGeom>
        </p:spPr>
        <p:txBody>
          <a:bodyPr wrap="square">
            <a:spAutoFit/>
          </a:bodyPr>
          <a:lstStyle/>
          <a:p>
            <a:r>
              <a:rPr lang="en-US" sz="2800" dirty="0" err="1">
                <a:solidFill>
                  <a:srgbClr val="0000FF"/>
                </a:solidFill>
                <a:latin typeface="Consolas" panose="020B0609020204030204" pitchFamily="49" charset="0"/>
              </a:rPr>
              <a:t>var</a:t>
            </a:r>
            <a:r>
              <a:rPr lang="en-US" sz="2800" dirty="0">
                <a:solidFill>
                  <a:srgbClr val="000000"/>
                </a:solidFill>
                <a:latin typeface="Consolas" panose="020B0609020204030204" pitchFamily="49" charset="0"/>
              </a:rPr>
              <a:t> city = </a:t>
            </a:r>
            <a:r>
              <a:rPr lang="en-US" sz="2800" dirty="0">
                <a:solidFill>
                  <a:srgbClr val="A31515"/>
                </a:solidFill>
                <a:latin typeface="Consolas" panose="020B0609020204030204" pitchFamily="49" charset="0"/>
              </a:rPr>
              <a:t>"Redmond"</a:t>
            </a:r>
            <a:r>
              <a:rPr lang="en-US" sz="2800" dirty="0">
                <a:solidFill>
                  <a:srgbClr val="000000"/>
                </a:solidFill>
                <a:latin typeface="Consolas" panose="020B0609020204030204" pitchFamily="49" charset="0"/>
              </a:rPr>
              <a:t>;</a:t>
            </a:r>
          </a:p>
          <a:p>
            <a:endParaRPr lang="en-US" sz="2800" dirty="0">
              <a:solidFill>
                <a:srgbClr val="000000"/>
              </a:solidFill>
              <a:latin typeface="Consolas" panose="020B0609020204030204" pitchFamily="49" charset="0"/>
            </a:endParaRPr>
          </a:p>
          <a:p>
            <a:r>
              <a:rPr lang="en-US" sz="2800" dirty="0">
                <a:solidFill>
                  <a:srgbClr val="0000FF"/>
                </a:solidFill>
                <a:latin typeface="Consolas" panose="020B0609020204030204" pitchFamily="49" charset="0"/>
              </a:rPr>
              <a:t>using</a:t>
            </a:r>
            <a:r>
              <a:rPr lang="en-US" sz="2800" dirty="0">
                <a:solidFill>
                  <a:srgbClr val="000000"/>
                </a:solidFill>
                <a:latin typeface="Consolas" panose="020B0609020204030204" pitchFamily="49" charset="0"/>
              </a:rPr>
              <a:t> (</a:t>
            </a:r>
            <a:r>
              <a:rPr lang="en-US" sz="2800" dirty="0" err="1">
                <a:solidFill>
                  <a:srgbClr val="0000FF"/>
                </a:solidFill>
                <a:latin typeface="Consolas" panose="020B0609020204030204" pitchFamily="49" charset="0"/>
              </a:rPr>
              <a:t>var</a:t>
            </a:r>
            <a:r>
              <a:rPr lang="en-US" sz="2800" dirty="0">
                <a:solidFill>
                  <a:srgbClr val="000000"/>
                </a:solidFill>
                <a:latin typeface="Consolas" panose="020B0609020204030204" pitchFamily="49" charset="0"/>
              </a:rPr>
              <a:t> context = </a:t>
            </a:r>
            <a:r>
              <a:rPr lang="en-US" sz="2800" dirty="0" err="1">
                <a:solidFill>
                  <a:srgbClr val="000000"/>
                </a:solidFill>
                <a:latin typeface="Consolas" panose="020B0609020204030204" pitchFamily="49" charset="0"/>
              </a:rPr>
              <a:t>CreateContext</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context.Customers.FromSql</a:t>
            </a:r>
            <a:r>
              <a:rPr lang="en-US" sz="2800" dirty="0">
                <a:solidFill>
                  <a:srgbClr val="000000"/>
                </a:solidFill>
                <a:latin typeface="Consolas" panose="020B0609020204030204" pitchFamily="49" charset="0"/>
              </a:rPr>
              <a:t>(</a:t>
            </a:r>
            <a:r>
              <a:rPr lang="en-US" sz="2800" dirty="0">
                <a:solidFill>
                  <a:srgbClr val="A31515"/>
                </a:solidFill>
                <a:latin typeface="Consolas" panose="020B0609020204030204" pitchFamily="49" charset="0"/>
              </a:rPr>
              <a:t>$@“</a:t>
            </a:r>
          </a:p>
          <a:p>
            <a:r>
              <a:rPr lang="en-US" sz="2800" dirty="0">
                <a:solidFill>
                  <a:srgbClr val="A31515"/>
                </a:solidFill>
                <a:latin typeface="Consolas" panose="020B0609020204030204" pitchFamily="49" charset="0"/>
              </a:rPr>
              <a:t>		SELECT *</a:t>
            </a:r>
          </a:p>
          <a:p>
            <a:r>
              <a:rPr lang="en-US" sz="2800" dirty="0">
                <a:solidFill>
                  <a:srgbClr val="A31515"/>
                </a:solidFill>
                <a:latin typeface="Consolas" panose="020B0609020204030204" pitchFamily="49" charset="0"/>
              </a:rPr>
              <a:t>		FROM Customers</a:t>
            </a:r>
          </a:p>
          <a:p>
            <a:r>
              <a:rPr lang="en-US" sz="2800" dirty="0">
                <a:solidFill>
                  <a:srgbClr val="A31515"/>
                </a:solidFill>
                <a:latin typeface="Consolas" panose="020B0609020204030204" pitchFamily="49" charset="0"/>
              </a:rPr>
              <a:t>		WHERE City = {city}"</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a:t>
            </a:r>
            <a:endParaRPr lang="en-US" sz="2800" dirty="0">
              <a:latin typeface="Consolas" panose="020B0609020204030204" pitchFamily="49" charset="0"/>
            </a:endParaRPr>
          </a:p>
        </p:txBody>
      </p:sp>
      <p:sp>
        <p:nvSpPr>
          <p:cNvPr id="5" name="Rectangle 4">
            <a:extLst>
              <a:ext uri="{FF2B5EF4-FFF2-40B4-BE49-F238E27FC236}">
                <a16:creationId xmlns:a16="http://schemas.microsoft.com/office/drawing/2014/main" id="{579659A7-1423-4407-92F0-1BEAE587D352}"/>
              </a:ext>
            </a:extLst>
          </p:cNvPr>
          <p:cNvSpPr/>
          <p:nvPr/>
        </p:nvSpPr>
        <p:spPr>
          <a:xfrm>
            <a:off x="7881713" y="2736502"/>
            <a:ext cx="2945037"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@p0</a:t>
            </a:r>
            <a:endParaRPr lang="en-US" sz="2800" dirty="0"/>
          </a:p>
        </p:txBody>
      </p:sp>
      <p:sp>
        <p:nvSpPr>
          <p:cNvPr id="6" name="Rectangle 5">
            <a:extLst>
              <a:ext uri="{FF2B5EF4-FFF2-40B4-BE49-F238E27FC236}">
                <a16:creationId xmlns:a16="http://schemas.microsoft.com/office/drawing/2014/main" id="{A3D9B755-FA01-4DBE-9EE2-C0307B7C3B57}"/>
              </a:ext>
            </a:extLst>
          </p:cNvPr>
          <p:cNvSpPr/>
          <p:nvPr/>
        </p:nvSpPr>
        <p:spPr>
          <a:xfrm>
            <a:off x="7881713" y="4717702"/>
            <a:ext cx="3831626" cy="1384995"/>
          </a:xfrm>
          <a:prstGeom prst="rect">
            <a:avLst/>
          </a:prstGeom>
        </p:spPr>
        <p:txBody>
          <a:bodyPr wrap="none">
            <a:spAutoFit/>
          </a:bodyPr>
          <a:lstStyle/>
          <a:p>
            <a:r>
              <a:rPr lang="en-US" sz="2800" dirty="0">
                <a:solidFill>
                  <a:srgbClr val="0000FF"/>
                </a:solidFill>
                <a:latin typeface="Monaco"/>
              </a:rPr>
              <a:t>SELECT</a:t>
            </a:r>
            <a:r>
              <a:rPr lang="en-US" sz="2800" dirty="0">
                <a:solidFill>
                  <a:srgbClr val="000000"/>
                </a:solidFill>
                <a:latin typeface="Monaco"/>
              </a:rPr>
              <a:t> *</a:t>
            </a:r>
          </a:p>
          <a:p>
            <a:r>
              <a:rPr lang="en-US" sz="2800" dirty="0">
                <a:solidFill>
                  <a:srgbClr val="0000FF"/>
                </a:solidFill>
                <a:latin typeface="Monaco"/>
              </a:rPr>
              <a:t>FROM</a:t>
            </a:r>
            <a:r>
              <a:rPr lang="en-US" sz="2800" dirty="0">
                <a:solidFill>
                  <a:srgbClr val="000000"/>
                </a:solidFill>
                <a:latin typeface="Monaco"/>
              </a:rPr>
              <a:t> Customers</a:t>
            </a:r>
          </a:p>
          <a:p>
            <a:r>
              <a:rPr lang="en-US" sz="2800" dirty="0">
                <a:solidFill>
                  <a:srgbClr val="0000FF"/>
                </a:solidFill>
                <a:latin typeface="Monaco"/>
              </a:rPr>
              <a:t>WHERE</a:t>
            </a:r>
            <a:r>
              <a:rPr lang="en-US" sz="2800" dirty="0">
                <a:solidFill>
                  <a:srgbClr val="000000"/>
                </a:solidFill>
                <a:latin typeface="Monaco"/>
              </a:rPr>
              <a:t> City = ‘Redmond’</a:t>
            </a:r>
            <a:endParaRPr lang="en-US" sz="2800" dirty="0"/>
          </a:p>
        </p:txBody>
      </p:sp>
      <p:sp>
        <p:nvSpPr>
          <p:cNvPr id="7" name="TextBox 6">
            <a:extLst>
              <a:ext uri="{FF2B5EF4-FFF2-40B4-BE49-F238E27FC236}">
                <a16:creationId xmlns:a16="http://schemas.microsoft.com/office/drawing/2014/main" id="{F3BE17C1-9D15-458F-B171-37FC7C27F23A}"/>
              </a:ext>
            </a:extLst>
          </p:cNvPr>
          <p:cNvSpPr txBox="1"/>
          <p:nvPr/>
        </p:nvSpPr>
        <p:spPr>
          <a:xfrm>
            <a:off x="9264650" y="6287643"/>
            <a:ext cx="2768600" cy="369332"/>
          </a:xfrm>
          <a:prstGeom prst="rect">
            <a:avLst/>
          </a:prstGeom>
          <a:noFill/>
        </p:spPr>
        <p:txBody>
          <a:bodyPr wrap="square" rtlCol="0">
            <a:spAutoFit/>
          </a:bodyPr>
          <a:lstStyle/>
          <a:p>
            <a:pPr algn="r"/>
            <a:r>
              <a:rPr lang="en-US" dirty="0"/>
              <a:t>EF Core 2.0</a:t>
            </a:r>
          </a:p>
        </p:txBody>
      </p:sp>
    </p:spTree>
    <p:extLst>
      <p:ext uri="{BB962C8B-B14F-4D97-AF65-F5344CB8AC3E}">
        <p14:creationId xmlns:p14="http://schemas.microsoft.com/office/powerpoint/2010/main" val="240983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normAutofit fontScale="90000"/>
          </a:bodyPr>
          <a:lstStyle/>
          <a:p>
            <a:r>
              <a:rPr lang="en-US" dirty="0"/>
              <a:t>Chris Woodruff</a:t>
            </a:r>
          </a:p>
        </p:txBody>
      </p:sp>
      <p:sp>
        <p:nvSpPr>
          <p:cNvPr id="45" name="Text Placeholder 44"/>
          <p:cNvSpPr>
            <a:spLocks noGrp="1"/>
          </p:cNvSpPr>
          <p:nvPr>
            <p:ph type="body" sz="quarter" idx="10"/>
          </p:nvPr>
        </p:nvSpPr>
        <p:spPr>
          <a:xfrm>
            <a:off x="664754" y="3926054"/>
            <a:ext cx="9547758" cy="540913"/>
          </a:xfrm>
        </p:spPr>
        <p:txBody>
          <a:bodyPr>
            <a:normAutofit/>
          </a:bodyPr>
          <a:lstStyle/>
          <a:p>
            <a:r>
              <a:rPr lang="en-US" sz="2800" dirty="0"/>
              <a:t>Team Leader, Developer Advocate @ Quicken Loans</a:t>
            </a:r>
          </a:p>
        </p:txBody>
      </p:sp>
      <p:sp>
        <p:nvSpPr>
          <p:cNvPr id="157" name="Text Placeholder 156"/>
          <p:cNvSpPr>
            <a:spLocks noGrp="1"/>
          </p:cNvSpPr>
          <p:nvPr>
            <p:ph type="body" sz="quarter" idx="11"/>
          </p:nvPr>
        </p:nvSpPr>
        <p:spPr>
          <a:xfrm>
            <a:off x="1176051" y="4645545"/>
            <a:ext cx="2868048" cy="348907"/>
          </a:xfrm>
        </p:spPr>
        <p:txBody>
          <a:bodyPr/>
          <a:lstStyle/>
          <a:p>
            <a:r>
              <a:rPr lang="en-US" dirty="0"/>
              <a:t>/</a:t>
            </a:r>
            <a:r>
              <a:rPr lang="en-US" dirty="0" err="1"/>
              <a:t>chris.woodruff</a:t>
            </a:r>
            <a:endParaRPr lang="en-US" dirty="0"/>
          </a:p>
        </p:txBody>
      </p:sp>
      <p:pic>
        <p:nvPicPr>
          <p:cNvPr id="3" name="Picture Placeholder 2">
            <a:extLst>
              <a:ext uri="{FF2B5EF4-FFF2-40B4-BE49-F238E27FC236}">
                <a16:creationId xmlns:a16="http://schemas.microsoft.com/office/drawing/2014/main" id="{9865B708-A5F1-4208-BC9E-14E4FBDBE447}"/>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p:pic>
      <p:grpSp>
        <p:nvGrpSpPr>
          <p:cNvPr id="91" name="Group 90"/>
          <p:cNvGrpSpPr/>
          <p:nvPr/>
        </p:nvGrpSpPr>
        <p:grpSpPr>
          <a:xfrm>
            <a:off x="806218" y="5181804"/>
            <a:ext cx="306133" cy="306133"/>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sz="2400"/>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94" name="Group 93"/>
          <p:cNvGrpSpPr/>
          <p:nvPr/>
        </p:nvGrpSpPr>
        <p:grpSpPr>
          <a:xfrm>
            <a:off x="801086" y="4688319"/>
            <a:ext cx="306133" cy="306133"/>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sz="2400"/>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sz="2400"/>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400"/>
              </a:p>
            </p:txBody>
          </p:sp>
        </p:grpSp>
      </p:grpSp>
      <p:sp>
        <p:nvSpPr>
          <p:cNvPr id="16" name="Text Placeholder 156">
            <a:extLst>
              <a:ext uri="{FF2B5EF4-FFF2-40B4-BE49-F238E27FC236}">
                <a16:creationId xmlns:a16="http://schemas.microsoft.com/office/drawing/2014/main" id="{CF851BEC-C058-46E3-8733-3CB3711BCCD0}"/>
              </a:ext>
            </a:extLst>
          </p:cNvPr>
          <p:cNvSpPr txBox="1">
            <a:spLocks/>
          </p:cNvSpPr>
          <p:nvPr/>
        </p:nvSpPr>
        <p:spPr>
          <a:xfrm>
            <a:off x="1176051" y="5160416"/>
            <a:ext cx="2868048" cy="348907"/>
          </a:xfrm>
          <a:prstGeom prst="rect">
            <a:avLst/>
          </a:prstGeom>
        </p:spPr>
        <p:txBody>
          <a:bodyPr vert="horz" lIns="91440" tIns="45720" rIns="91440" bIns="45720" rtlCol="0">
            <a:normAutofit/>
          </a:bodyPr>
          <a:lstStyle>
            <a:lvl1pPr marL="0" marR="0" indent="0" algn="l" defTabSz="121917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@cwoodruff</a:t>
            </a:r>
          </a:p>
        </p:txBody>
      </p:sp>
    </p:spTree>
    <p:extLst>
      <p:ext uri="{BB962C8B-B14F-4D97-AF65-F5344CB8AC3E}">
        <p14:creationId xmlns:p14="http://schemas.microsoft.com/office/powerpoint/2010/main" val="1515512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EF4E12-E78A-4F9E-8925-9264D656B639}"/>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2054638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AFABE-7B77-4EFD-885B-9947D2010314}"/>
              </a:ext>
            </a:extLst>
          </p:cNvPr>
          <p:cNvSpPr>
            <a:spLocks noGrp="1"/>
          </p:cNvSpPr>
          <p:nvPr>
            <p:ph type="title"/>
          </p:nvPr>
        </p:nvSpPr>
        <p:spPr/>
        <p:txBody>
          <a:bodyPr/>
          <a:lstStyle/>
          <a:p>
            <a:r>
              <a:rPr lang="en-US" dirty="0"/>
              <a:t>DbContext Pooling</a:t>
            </a:r>
          </a:p>
        </p:txBody>
      </p:sp>
      <p:sp>
        <p:nvSpPr>
          <p:cNvPr id="9" name="Text Placeholder 8">
            <a:extLst>
              <a:ext uri="{FF2B5EF4-FFF2-40B4-BE49-F238E27FC236}">
                <a16:creationId xmlns:a16="http://schemas.microsoft.com/office/drawing/2014/main" id="{0995291A-BCFC-462C-BFF3-4306E13461B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9370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B0260A-F6AF-41BF-83B6-92935CED3E29}"/>
              </a:ext>
            </a:extLst>
          </p:cNvPr>
          <p:cNvSpPr>
            <a:spLocks noGrp="1"/>
          </p:cNvSpPr>
          <p:nvPr>
            <p:ph type="title"/>
          </p:nvPr>
        </p:nvSpPr>
        <p:spPr/>
        <p:txBody>
          <a:bodyPr/>
          <a:lstStyle/>
          <a:p>
            <a:r>
              <a:rPr lang="en-US" dirty="0"/>
              <a:t>DbContext Pooling</a:t>
            </a:r>
          </a:p>
        </p:txBody>
      </p:sp>
      <p:sp>
        <p:nvSpPr>
          <p:cNvPr id="5" name="Rectangle 4">
            <a:extLst>
              <a:ext uri="{FF2B5EF4-FFF2-40B4-BE49-F238E27FC236}">
                <a16:creationId xmlns:a16="http://schemas.microsoft.com/office/drawing/2014/main" id="{B59D3632-3F3A-414E-B7D0-9F8CCBC7FC19}"/>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DI Container</a:t>
            </a:r>
          </a:p>
        </p:txBody>
      </p:sp>
      <p:sp>
        <p:nvSpPr>
          <p:cNvPr id="6" name="TextBox 5">
            <a:extLst>
              <a:ext uri="{FF2B5EF4-FFF2-40B4-BE49-F238E27FC236}">
                <a16:creationId xmlns:a16="http://schemas.microsoft.com/office/drawing/2014/main" id="{BF782B96-3DB1-43BA-9337-EC6A20ABA3FD}"/>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class</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BlogsController</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866" b="0" i="0" u="none" strike="noStrike" kern="1200" cap="none" spc="0" normalizeH="0" baseline="0" noProof="0" dirty="0">
                <a:ln>
                  <a:noFill/>
                </a:ln>
                <a:solidFill>
                  <a:srgbClr val="2B91AF"/>
                </a:solidFill>
                <a:effectLst/>
                <a:uLnTx/>
                <a:uFillTx/>
                <a:latin typeface="Consolas" panose="020B0609020204030204" pitchFamily="49" charset="0"/>
                <a:ea typeface="+mn-ea"/>
                <a:cs typeface="+mn-cs"/>
              </a:rPr>
              <a:t>Controller</a:t>
            </a:r>
            <a:endPar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private</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BlogContext</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_context;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BlogsController</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66"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BlogContext</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context)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_context = context;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IActionResult</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Index()</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_</a:t>
            </a:r>
            <a:r>
              <a:rPr kumimoji="0" lang="en-US" sz="1866"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context.Blogs.ToList</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endParaRPr>
          </a:p>
        </p:txBody>
      </p:sp>
      <p:sp>
        <p:nvSpPr>
          <p:cNvPr id="7" name="TextBox 6">
            <a:extLst>
              <a:ext uri="{FF2B5EF4-FFF2-40B4-BE49-F238E27FC236}">
                <a16:creationId xmlns:a16="http://schemas.microsoft.com/office/drawing/2014/main" id="{E9E03FD2-5D7C-4F76-B9EA-5E3EC63DCAD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Request: /blogs/index</a:t>
            </a:r>
          </a:p>
        </p:txBody>
      </p:sp>
      <p:sp>
        <p:nvSpPr>
          <p:cNvPr id="8" name="Rectangle 7">
            <a:extLst>
              <a:ext uri="{FF2B5EF4-FFF2-40B4-BE49-F238E27FC236}">
                <a16:creationId xmlns:a16="http://schemas.microsoft.com/office/drawing/2014/main" id="{4ACDBBCC-B047-4678-B02F-448D1F236FAB}"/>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Blogs</a:t>
            </a:r>
          </a:p>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Controller</a:t>
            </a:r>
          </a:p>
        </p:txBody>
      </p:sp>
      <p:cxnSp>
        <p:nvCxnSpPr>
          <p:cNvPr id="9" name="Straight Arrow Connector 8">
            <a:extLst>
              <a:ext uri="{FF2B5EF4-FFF2-40B4-BE49-F238E27FC236}">
                <a16:creationId xmlns:a16="http://schemas.microsoft.com/office/drawing/2014/main" id="{6C9A564D-2941-45DB-87CA-8CFE1E0AF9F7}"/>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3344286-6D7E-40C5-A108-44AEAC35ACAD}"/>
              </a:ext>
            </a:extLst>
          </p:cNvPr>
          <p:cNvGrpSpPr/>
          <p:nvPr/>
        </p:nvGrpSpPr>
        <p:grpSpPr>
          <a:xfrm>
            <a:off x="1948968" y="1814244"/>
            <a:ext cx="3245461" cy="1336238"/>
            <a:chOff x="1461284" y="1360511"/>
            <a:chExt cx="2434441" cy="1002320"/>
          </a:xfrm>
        </p:grpSpPr>
        <p:sp>
          <p:nvSpPr>
            <p:cNvPr id="11" name="TextBox 10">
              <a:extLst>
                <a:ext uri="{FF2B5EF4-FFF2-40B4-BE49-F238E27FC236}">
                  <a16:creationId xmlns:a16="http://schemas.microsoft.com/office/drawing/2014/main" id="{06DC2646-98B2-44D1-8172-5556579A7529}"/>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866" b="0" i="0" u="none" strike="noStrike" kern="1200" cap="none" spc="0" normalizeH="0" baseline="0" noProof="0" dirty="0">
                  <a:ln>
                    <a:noFill/>
                  </a:ln>
                  <a:solidFill>
                    <a:srgbClr val="FFFFFF"/>
                  </a:solidFill>
                  <a:effectLst/>
                  <a:uLnTx/>
                  <a:uFillTx/>
                  <a:latin typeface="Segoe UI Semilight"/>
                  <a:ea typeface="+mn-ea"/>
                  <a:cs typeface="+mn-cs"/>
                </a:rPr>
                <a:t>Scope</a:t>
              </a:r>
            </a:p>
          </p:txBody>
        </p:sp>
        <p:sp>
          <p:nvSpPr>
            <p:cNvPr id="12" name="Rectangle 11">
              <a:extLst>
                <a:ext uri="{FF2B5EF4-FFF2-40B4-BE49-F238E27FC236}">
                  <a16:creationId xmlns:a16="http://schemas.microsoft.com/office/drawing/2014/main" id="{A4E5D45F-11DA-4547-A679-DD98ADE80928}"/>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grpSp>
      <p:sp>
        <p:nvSpPr>
          <p:cNvPr id="13" name="Rectangle 12">
            <a:extLst>
              <a:ext uri="{FF2B5EF4-FFF2-40B4-BE49-F238E27FC236}">
                <a16:creationId xmlns:a16="http://schemas.microsoft.com/office/drawing/2014/main" id="{E63B4E28-FD83-46B6-B2C8-00778EC4CBD9}"/>
              </a:ext>
            </a:extLst>
          </p:cNvPr>
          <p:cNvSpPr/>
          <p:nvPr/>
        </p:nvSpPr>
        <p:spPr bwMode="auto">
          <a:xfrm>
            <a:off x="2660805" y="1872498"/>
            <a:ext cx="149315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grpSp>
        <p:nvGrpSpPr>
          <p:cNvPr id="14" name="Group 13">
            <a:extLst>
              <a:ext uri="{FF2B5EF4-FFF2-40B4-BE49-F238E27FC236}">
                <a16:creationId xmlns:a16="http://schemas.microsoft.com/office/drawing/2014/main" id="{DC0E3B19-0AC6-44F1-A921-349E8C851342}"/>
              </a:ext>
            </a:extLst>
          </p:cNvPr>
          <p:cNvGrpSpPr/>
          <p:nvPr/>
        </p:nvGrpSpPr>
        <p:grpSpPr>
          <a:xfrm>
            <a:off x="1935800" y="3086320"/>
            <a:ext cx="3454077" cy="1750760"/>
            <a:chOff x="1451407" y="2314704"/>
            <a:chExt cx="2590925" cy="1313256"/>
          </a:xfrm>
        </p:grpSpPr>
        <p:sp>
          <p:nvSpPr>
            <p:cNvPr id="15" name="TextBox 14">
              <a:extLst>
                <a:ext uri="{FF2B5EF4-FFF2-40B4-BE49-F238E27FC236}">
                  <a16:creationId xmlns:a16="http://schemas.microsoft.com/office/drawing/2014/main" id="{14D82D1E-834D-46FD-8659-99E5478AC0DC}"/>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866" b="0" i="0" u="none" strike="noStrike" kern="1200" cap="none" spc="0" normalizeH="0" baseline="0" noProof="0" dirty="0">
                  <a:ln>
                    <a:noFill/>
                  </a:ln>
                  <a:solidFill>
                    <a:srgbClr val="FFFFFF"/>
                  </a:solidFill>
                  <a:effectLst/>
                  <a:uLnTx/>
                  <a:uFillTx/>
                  <a:latin typeface="Segoe UI Semilight"/>
                  <a:ea typeface="+mn-ea"/>
                  <a:cs typeface="+mn-cs"/>
                </a:rPr>
                <a:t>Scope</a:t>
              </a:r>
            </a:p>
          </p:txBody>
        </p:sp>
        <p:sp>
          <p:nvSpPr>
            <p:cNvPr id="16" name="Rectangle 15">
              <a:extLst>
                <a:ext uri="{FF2B5EF4-FFF2-40B4-BE49-F238E27FC236}">
                  <a16:creationId xmlns:a16="http://schemas.microsoft.com/office/drawing/2014/main" id="{800128D8-0E93-43FB-AF24-94D92CF2263A}"/>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Blogs</a:t>
              </a:r>
            </a:p>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Controller</a:t>
              </a:r>
            </a:p>
          </p:txBody>
        </p:sp>
        <p:cxnSp>
          <p:nvCxnSpPr>
            <p:cNvPr id="17" name="Straight Arrow Connector 16">
              <a:extLst>
                <a:ext uri="{FF2B5EF4-FFF2-40B4-BE49-F238E27FC236}">
                  <a16:creationId xmlns:a16="http://schemas.microsoft.com/office/drawing/2014/main" id="{0DD10C78-FEF2-4CA3-89F2-EBF536AD1279}"/>
                </a:ext>
              </a:extLst>
            </p:cNvPr>
            <p:cNvCxnSpPr/>
            <p:nvPr/>
          </p:nvCxnSpPr>
          <p:spPr>
            <a:xfrm flipV="1">
              <a:off x="3104413" y="2776369"/>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E10017-4649-43CD-B727-AB5C9D5167CD}"/>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9" name="Rectangle 18">
              <a:extLst>
                <a:ext uri="{FF2B5EF4-FFF2-40B4-BE49-F238E27FC236}">
                  <a16:creationId xmlns:a16="http://schemas.microsoft.com/office/drawing/2014/main" id="{BF300953-63AB-40B8-8FD2-DC009B455CCE}"/>
                </a:ext>
              </a:extLst>
            </p:cNvPr>
            <p:cNvSpPr/>
            <p:nvPr/>
          </p:nvSpPr>
          <p:spPr bwMode="auto">
            <a:xfrm>
              <a:off x="1995237" y="2669337"/>
              <a:ext cx="1110149"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0" name="TextBox 19">
              <a:extLst>
                <a:ext uri="{FF2B5EF4-FFF2-40B4-BE49-F238E27FC236}">
                  <a16:creationId xmlns:a16="http://schemas.microsoft.com/office/drawing/2014/main" id="{F81D0208-BB13-462D-8DBD-A10A636C4472}"/>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Request: /blogs/index</a:t>
              </a:r>
            </a:p>
          </p:txBody>
        </p:sp>
      </p:grpSp>
      <p:grpSp>
        <p:nvGrpSpPr>
          <p:cNvPr id="21" name="Group 20">
            <a:extLst>
              <a:ext uri="{FF2B5EF4-FFF2-40B4-BE49-F238E27FC236}">
                <a16:creationId xmlns:a16="http://schemas.microsoft.com/office/drawing/2014/main" id="{0E2D3319-B6A6-4E60-AD83-9438451514F8}"/>
              </a:ext>
            </a:extLst>
          </p:cNvPr>
          <p:cNvGrpSpPr/>
          <p:nvPr/>
        </p:nvGrpSpPr>
        <p:grpSpPr>
          <a:xfrm>
            <a:off x="1909890" y="4772919"/>
            <a:ext cx="3454077" cy="1750760"/>
            <a:chOff x="1461284" y="1049575"/>
            <a:chExt cx="2590925" cy="1313256"/>
          </a:xfrm>
        </p:grpSpPr>
        <p:sp>
          <p:nvSpPr>
            <p:cNvPr id="22" name="TextBox 21">
              <a:extLst>
                <a:ext uri="{FF2B5EF4-FFF2-40B4-BE49-F238E27FC236}">
                  <a16:creationId xmlns:a16="http://schemas.microsoft.com/office/drawing/2014/main" id="{6C34989F-F7B1-4C9F-A474-F32F2D9DE1AD}"/>
                </a:ext>
              </a:extLst>
            </p:cNvPr>
            <p:cNvSpPr txBox="1"/>
            <p:nvPr/>
          </p:nvSpPr>
          <p:spPr>
            <a:xfrm>
              <a:off x="1461284" y="1460515"/>
              <a:ext cx="563162" cy="769220"/>
            </a:xfrm>
            <a:prstGeom prst="rect">
              <a:avLst/>
            </a:prstGeom>
            <a:noFill/>
          </p:spPr>
          <p:txBody>
            <a:bodyPr vert="vert270"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866" b="0" i="0" u="none" strike="noStrike" kern="1200" cap="none" spc="0" normalizeH="0" baseline="0" noProof="0" dirty="0">
                  <a:ln>
                    <a:noFill/>
                  </a:ln>
                  <a:solidFill>
                    <a:srgbClr val="FFFFFF"/>
                  </a:solidFill>
                  <a:effectLst/>
                  <a:uLnTx/>
                  <a:uFillTx/>
                  <a:latin typeface="Segoe UI Semilight"/>
                  <a:ea typeface="+mn-ea"/>
                  <a:cs typeface="+mn-cs"/>
                </a:rPr>
                <a:t>Scope</a:t>
              </a:r>
            </a:p>
          </p:txBody>
        </p:sp>
        <p:sp>
          <p:nvSpPr>
            <p:cNvPr id="23" name="Rectangle 22">
              <a:extLst>
                <a:ext uri="{FF2B5EF4-FFF2-40B4-BE49-F238E27FC236}">
                  <a16:creationId xmlns:a16="http://schemas.microsoft.com/office/drawing/2014/main" id="{FA98F548-F869-4E70-83FC-EA7C46930B45}"/>
                </a:ext>
              </a:extLst>
            </p:cNvPr>
            <p:cNvSpPr/>
            <p:nvPr/>
          </p:nvSpPr>
          <p:spPr bwMode="auto">
            <a:xfrm>
              <a:off x="3384065" y="1404208"/>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Blogs</a:t>
              </a:r>
            </a:p>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Controller</a:t>
              </a:r>
            </a:p>
          </p:txBody>
        </p:sp>
        <p:cxnSp>
          <p:nvCxnSpPr>
            <p:cNvPr id="24" name="Straight Arrow Connector 23">
              <a:extLst>
                <a:ext uri="{FF2B5EF4-FFF2-40B4-BE49-F238E27FC236}">
                  <a16:creationId xmlns:a16="http://schemas.microsoft.com/office/drawing/2014/main" id="{69BF0806-402A-4929-B086-27995B55E83E}"/>
                </a:ext>
              </a:extLst>
            </p:cNvPr>
            <p:cNvCxnSpPr/>
            <p:nvPr/>
          </p:nvCxnSpPr>
          <p:spPr>
            <a:xfrm flipV="1">
              <a:off x="3114290" y="1511240"/>
              <a:ext cx="269775" cy="3802"/>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4BCD7A6-F5CE-4AF8-BAE3-8FEB6EBE415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6" name="Rectangle 25">
              <a:extLst>
                <a:ext uri="{FF2B5EF4-FFF2-40B4-BE49-F238E27FC236}">
                  <a16:creationId xmlns:a16="http://schemas.microsoft.com/office/drawing/2014/main" id="{4CFD4338-60A9-416B-8016-D793DCCF9E37}"/>
                </a:ext>
              </a:extLst>
            </p:cNvPr>
            <p:cNvSpPr/>
            <p:nvPr/>
          </p:nvSpPr>
          <p:spPr bwMode="auto">
            <a:xfrm>
              <a:off x="2024549" y="1404208"/>
              <a:ext cx="1090713" cy="239232"/>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7" name="TextBox 26">
              <a:extLst>
                <a:ext uri="{FF2B5EF4-FFF2-40B4-BE49-F238E27FC236}">
                  <a16:creationId xmlns:a16="http://schemas.microsoft.com/office/drawing/2014/main" id="{8EC47939-A5C7-426D-8080-CC0E3C32D95E}"/>
                </a:ext>
              </a:extLst>
            </p:cNvPr>
            <p:cNvSpPr txBox="1"/>
            <p:nvPr/>
          </p:nvSpPr>
          <p:spPr>
            <a:xfrm>
              <a:off x="2246692" y="1049575"/>
              <a:ext cx="1805517" cy="461674"/>
            </a:xfrm>
            <a:prstGeom prst="rect">
              <a:avLst/>
            </a:prstGeom>
            <a:noFill/>
          </p:spPr>
          <p:txBody>
            <a:bodyPr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Request: /blogs/index</a:t>
              </a:r>
            </a:p>
          </p:txBody>
        </p:sp>
      </p:grpSp>
    </p:spTree>
    <p:extLst>
      <p:ext uri="{BB962C8B-B14F-4D97-AF65-F5344CB8AC3E}">
        <p14:creationId xmlns:p14="http://schemas.microsoft.com/office/powerpoint/2010/main" val="103612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childTnLst>
                          </p:cTn>
                        </p:par>
                        <p:par>
                          <p:cTn id="56" fill="hold">
                            <p:stCondLst>
                              <p:cond delay="500"/>
                            </p:stCondLst>
                            <p:childTnLst>
                              <p:par>
                                <p:cTn id="57" presetID="10" presetClass="exit" presetSubtype="0" fill="hold" nodeType="afterEffect">
                                  <p:stCondLst>
                                    <p:cond delay="0"/>
                                  </p:stCondLst>
                                  <p:childTnLst>
                                    <p:animEffect transition="out" filter="fade">
                                      <p:cBhvr>
                                        <p:cTn id="58" dur="500"/>
                                        <p:tgtEl>
                                          <p:spTgt spid="14"/>
                                        </p:tgtEl>
                                      </p:cBhvr>
                                    </p:animEffect>
                                    <p:set>
                                      <p:cBhvr>
                                        <p:cTn id="59" dur="1" fill="hold">
                                          <p:stCondLst>
                                            <p:cond delay="499"/>
                                          </p:stCondLst>
                                        </p:cTn>
                                        <p:tgtEl>
                                          <p:spTgt spid="14"/>
                                        </p:tgtEl>
                                        <p:attrNameLst>
                                          <p:attrName>style.visibility</p:attrName>
                                        </p:attrNameLst>
                                      </p:cBhvr>
                                      <p:to>
                                        <p:strVal val="hidden"/>
                                      </p:to>
                                    </p:set>
                                  </p:childTnLst>
                                </p:cTn>
                              </p:par>
                            </p:childTnLst>
                          </p:cTn>
                        </p:par>
                        <p:par>
                          <p:cTn id="60" fill="hold">
                            <p:stCondLst>
                              <p:cond delay="1000"/>
                            </p:stCondLst>
                            <p:childTnLst>
                              <p:par>
                                <p:cTn id="61" presetID="10" presetClass="exit" presetSubtype="0" fill="hold" nodeType="afterEffect">
                                  <p:stCondLst>
                                    <p:cond delay="0"/>
                                  </p:stCondLst>
                                  <p:childTnLst>
                                    <p:animEffect transition="out" filter="fade">
                                      <p:cBhvr>
                                        <p:cTn id="62" dur="500"/>
                                        <p:tgtEl>
                                          <p:spTgt spid="21"/>
                                        </p:tgtEl>
                                      </p:cBhvr>
                                    </p:animEffect>
                                    <p:set>
                                      <p:cBhvr>
                                        <p:cTn id="63"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7" grpId="1"/>
      <p:bldP spid="8" grpId="0" animBg="1"/>
      <p:bldP spid="8" grpId="1" animBg="1"/>
      <p:bldP spid="13" grpId="0" animBg="1"/>
      <p:bldP spid="1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BD683-7CBE-4392-A781-6F9EBC75579D}"/>
              </a:ext>
            </a:extLst>
          </p:cNvPr>
          <p:cNvSpPr>
            <a:spLocks noGrp="1"/>
          </p:cNvSpPr>
          <p:nvPr>
            <p:ph type="title"/>
          </p:nvPr>
        </p:nvSpPr>
        <p:spPr/>
        <p:txBody>
          <a:bodyPr/>
          <a:lstStyle/>
          <a:p>
            <a:r>
              <a:rPr lang="en-US" dirty="0"/>
              <a:t>DbContext Pooling</a:t>
            </a:r>
          </a:p>
        </p:txBody>
      </p:sp>
      <p:sp>
        <p:nvSpPr>
          <p:cNvPr id="3" name="Rectangle 2">
            <a:extLst>
              <a:ext uri="{FF2B5EF4-FFF2-40B4-BE49-F238E27FC236}">
                <a16:creationId xmlns:a16="http://schemas.microsoft.com/office/drawing/2014/main" id="{6A4A7C73-0D15-46E6-A6EB-A44E3B15AAD6}"/>
              </a:ext>
            </a:extLst>
          </p:cNvPr>
          <p:cNvSpPr/>
          <p:nvPr/>
        </p:nvSpPr>
        <p:spPr bwMode="auto">
          <a:xfrm>
            <a:off x="310310" y="1189494"/>
            <a:ext cx="2865924" cy="5451695"/>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DI Container</a:t>
            </a:r>
          </a:p>
        </p:txBody>
      </p:sp>
      <p:sp>
        <p:nvSpPr>
          <p:cNvPr id="4" name="TextBox 3">
            <a:extLst>
              <a:ext uri="{FF2B5EF4-FFF2-40B4-BE49-F238E27FC236}">
                <a16:creationId xmlns:a16="http://schemas.microsoft.com/office/drawing/2014/main" id="{584B0D6D-9E4A-4D3C-8F6A-9B55803D21C1}"/>
              </a:ext>
            </a:extLst>
          </p:cNvPr>
          <p:cNvSpPr txBox="1"/>
          <p:nvPr/>
        </p:nvSpPr>
        <p:spPr>
          <a:xfrm>
            <a:off x="5357238" y="1189494"/>
            <a:ext cx="6739733" cy="5277464"/>
          </a:xfrm>
          <a:prstGeom prst="rect">
            <a:avLst/>
          </a:prstGeom>
          <a:solidFill>
            <a:srgbClr val="FFFFFF"/>
          </a:solidFill>
          <a:ln>
            <a:solidFill>
              <a:schemeClr val="tx1"/>
            </a:solidFill>
          </a:ln>
        </p:spPr>
        <p:txBody>
          <a:bodyPr wrap="square" lIns="243805" tIns="195044" rIns="243805" bIns="195044"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class</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BlogsController</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1866" b="0" i="0" u="none" strike="noStrike" kern="1200" cap="none" spc="0" normalizeH="0" baseline="0" noProof="0" dirty="0">
                <a:ln>
                  <a:noFill/>
                </a:ln>
                <a:solidFill>
                  <a:srgbClr val="2B91AF"/>
                </a:solidFill>
                <a:effectLst/>
                <a:uLnTx/>
                <a:uFillTx/>
                <a:latin typeface="Consolas" panose="020B0609020204030204" pitchFamily="49" charset="0"/>
                <a:ea typeface="+mn-ea"/>
                <a:cs typeface="+mn-cs"/>
              </a:rPr>
              <a:t>Controller</a:t>
            </a:r>
            <a:endPar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private</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BlogContext</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_context;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BlogsController</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66"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BlogContext</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context)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_context = context;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b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public</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err="1">
                <a:ln>
                  <a:noFill/>
                </a:ln>
                <a:solidFill>
                  <a:srgbClr val="2B91AF"/>
                </a:solidFill>
                <a:effectLst/>
                <a:uLnTx/>
                <a:uFillTx/>
                <a:latin typeface="Consolas" panose="020B0609020204030204" pitchFamily="49" charset="0"/>
                <a:ea typeface="+mn-ea"/>
                <a:cs typeface="+mn-cs"/>
              </a:rPr>
              <a:t>IActionResult</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Index()</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66"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return</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_</a:t>
            </a:r>
            <a:r>
              <a:rPr kumimoji="0" lang="en-US" sz="1866"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context.Blogs.ToList</a:t>
            </a: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endParaRPr>
          </a:p>
        </p:txBody>
      </p:sp>
      <p:sp>
        <p:nvSpPr>
          <p:cNvPr id="5" name="TextBox 4">
            <a:extLst>
              <a:ext uri="{FF2B5EF4-FFF2-40B4-BE49-F238E27FC236}">
                <a16:creationId xmlns:a16="http://schemas.microsoft.com/office/drawing/2014/main" id="{A98073A5-DCB6-448B-A999-A87D092726BA}"/>
              </a:ext>
            </a:extLst>
          </p:cNvPr>
          <p:cNvSpPr txBox="1"/>
          <p:nvPr/>
        </p:nvSpPr>
        <p:spPr>
          <a:xfrm>
            <a:off x="2996030" y="1399721"/>
            <a:ext cx="2407014" cy="615478"/>
          </a:xfrm>
          <a:prstGeom prst="rect">
            <a:avLst/>
          </a:prstGeom>
          <a:noFill/>
        </p:spPr>
        <p:txBody>
          <a:bodyPr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Request: /blogs/index</a:t>
            </a:r>
          </a:p>
        </p:txBody>
      </p:sp>
      <p:sp>
        <p:nvSpPr>
          <p:cNvPr id="6" name="Rectangle 5">
            <a:extLst>
              <a:ext uri="{FF2B5EF4-FFF2-40B4-BE49-F238E27FC236}">
                <a16:creationId xmlns:a16="http://schemas.microsoft.com/office/drawing/2014/main" id="{8D1AAFD2-D8F6-4E8C-9054-EAD04BF6A9E1}"/>
              </a:ext>
            </a:extLst>
          </p:cNvPr>
          <p:cNvSpPr/>
          <p:nvPr/>
        </p:nvSpPr>
        <p:spPr bwMode="auto">
          <a:xfrm>
            <a:off x="4512311" y="1872499"/>
            <a:ext cx="626799" cy="1171194"/>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Blogs</a:t>
            </a:r>
          </a:p>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Controller</a:t>
            </a:r>
          </a:p>
        </p:txBody>
      </p:sp>
      <p:cxnSp>
        <p:nvCxnSpPr>
          <p:cNvPr id="7" name="Straight Arrow Connector 6">
            <a:extLst>
              <a:ext uri="{FF2B5EF4-FFF2-40B4-BE49-F238E27FC236}">
                <a16:creationId xmlns:a16="http://schemas.microsoft.com/office/drawing/2014/main" id="{62A65E0B-850C-4A7C-9235-D58562AED9C3}"/>
              </a:ext>
            </a:extLst>
          </p:cNvPr>
          <p:cNvCxnSpPr/>
          <p:nvPr/>
        </p:nvCxnSpPr>
        <p:spPr>
          <a:xfrm flipV="1">
            <a:off x="4152664" y="2015187"/>
            <a:ext cx="359649" cy="5068"/>
          </a:xfrm>
          <a:prstGeom prst="straightConnector1">
            <a:avLst/>
          </a:prstGeom>
          <a:ln w="38100">
            <a:solidFill>
              <a:schemeClr val="bg2">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766BC9A8-B6EB-410C-8F2C-C672AFDD8C52}"/>
              </a:ext>
            </a:extLst>
          </p:cNvPr>
          <p:cNvGrpSpPr/>
          <p:nvPr/>
        </p:nvGrpSpPr>
        <p:grpSpPr>
          <a:xfrm>
            <a:off x="1948968" y="1814244"/>
            <a:ext cx="3245461" cy="1336238"/>
            <a:chOff x="1461284" y="1360511"/>
            <a:chExt cx="2434441" cy="1002320"/>
          </a:xfrm>
        </p:grpSpPr>
        <p:sp>
          <p:nvSpPr>
            <p:cNvPr id="9" name="TextBox 8">
              <a:extLst>
                <a:ext uri="{FF2B5EF4-FFF2-40B4-BE49-F238E27FC236}">
                  <a16:creationId xmlns:a16="http://schemas.microsoft.com/office/drawing/2014/main" id="{A381C3DF-EB6C-4624-B804-CAA9A1CB4358}"/>
                </a:ext>
              </a:extLst>
            </p:cNvPr>
            <p:cNvSpPr txBox="1"/>
            <p:nvPr/>
          </p:nvSpPr>
          <p:spPr>
            <a:xfrm>
              <a:off x="1461284" y="1460516"/>
              <a:ext cx="563162" cy="769219"/>
            </a:xfrm>
            <a:prstGeom prst="rect">
              <a:avLst/>
            </a:prstGeom>
            <a:noFill/>
          </p:spPr>
          <p:txBody>
            <a:bodyPr vert="vert270"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866" b="0" i="0" u="none" strike="noStrike" kern="1200" cap="none" spc="0" normalizeH="0" baseline="0" noProof="0" dirty="0">
                  <a:ln>
                    <a:noFill/>
                  </a:ln>
                  <a:solidFill>
                    <a:srgbClr val="FFFFFF"/>
                  </a:solidFill>
                  <a:effectLst/>
                  <a:uLnTx/>
                  <a:uFillTx/>
                  <a:latin typeface="Segoe UI Semilight"/>
                  <a:ea typeface="+mn-ea"/>
                  <a:cs typeface="+mn-cs"/>
                </a:rPr>
                <a:t>Scope</a:t>
              </a:r>
            </a:p>
          </p:txBody>
        </p:sp>
        <p:sp>
          <p:nvSpPr>
            <p:cNvPr id="10" name="Rectangle 9">
              <a:extLst>
                <a:ext uri="{FF2B5EF4-FFF2-40B4-BE49-F238E27FC236}">
                  <a16:creationId xmlns:a16="http://schemas.microsoft.com/office/drawing/2014/main" id="{B4A7D379-6193-495C-B745-45330B9578A4}"/>
                </a:ext>
              </a:extLst>
            </p:cNvPr>
            <p:cNvSpPr/>
            <p:nvPr/>
          </p:nvSpPr>
          <p:spPr bwMode="auto">
            <a:xfrm>
              <a:off x="1607143" y="1360511"/>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grpSp>
      <p:cxnSp>
        <p:nvCxnSpPr>
          <p:cNvPr id="11" name="Straight Arrow Connector 10">
            <a:extLst>
              <a:ext uri="{FF2B5EF4-FFF2-40B4-BE49-F238E27FC236}">
                <a16:creationId xmlns:a16="http://schemas.microsoft.com/office/drawing/2014/main" id="{6B986B63-D0AA-4FAC-9FCA-93FFCCDC219F}"/>
              </a:ext>
            </a:extLst>
          </p:cNvPr>
          <p:cNvCxnSpPr/>
          <p:nvPr/>
        </p:nvCxnSpPr>
        <p:spPr>
          <a:xfrm flipV="1">
            <a:off x="4113586" y="5388386"/>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A513A4FB-738E-46BF-A069-D574300B95A4}"/>
              </a:ext>
            </a:extLst>
          </p:cNvPr>
          <p:cNvGrpSpPr/>
          <p:nvPr/>
        </p:nvGrpSpPr>
        <p:grpSpPr>
          <a:xfrm>
            <a:off x="1935800" y="3086320"/>
            <a:ext cx="3454077" cy="1750760"/>
            <a:chOff x="1451407" y="2314704"/>
            <a:chExt cx="2590925" cy="1313256"/>
          </a:xfrm>
        </p:grpSpPr>
        <p:sp>
          <p:nvSpPr>
            <p:cNvPr id="13" name="TextBox 12">
              <a:extLst>
                <a:ext uri="{FF2B5EF4-FFF2-40B4-BE49-F238E27FC236}">
                  <a16:creationId xmlns:a16="http://schemas.microsoft.com/office/drawing/2014/main" id="{173FF9F1-34FD-41FC-8422-106DB337E441}"/>
                </a:ext>
              </a:extLst>
            </p:cNvPr>
            <p:cNvSpPr txBox="1"/>
            <p:nvPr/>
          </p:nvSpPr>
          <p:spPr>
            <a:xfrm>
              <a:off x="1451407" y="2725644"/>
              <a:ext cx="563162" cy="769220"/>
            </a:xfrm>
            <a:prstGeom prst="rect">
              <a:avLst/>
            </a:prstGeom>
            <a:noFill/>
          </p:spPr>
          <p:txBody>
            <a:bodyPr vert="vert270"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866" b="0" i="0" u="none" strike="noStrike" kern="1200" cap="none" spc="0" normalizeH="0" baseline="0" noProof="0" dirty="0">
                  <a:ln>
                    <a:noFill/>
                  </a:ln>
                  <a:solidFill>
                    <a:srgbClr val="FFFFFF"/>
                  </a:solidFill>
                  <a:effectLst/>
                  <a:uLnTx/>
                  <a:uFillTx/>
                  <a:latin typeface="Segoe UI Semilight"/>
                  <a:ea typeface="+mn-ea"/>
                  <a:cs typeface="+mn-cs"/>
                </a:rPr>
                <a:t>Scope</a:t>
              </a:r>
            </a:p>
          </p:txBody>
        </p:sp>
        <p:sp>
          <p:nvSpPr>
            <p:cNvPr id="14" name="Rectangle 13">
              <a:extLst>
                <a:ext uri="{FF2B5EF4-FFF2-40B4-BE49-F238E27FC236}">
                  <a16:creationId xmlns:a16="http://schemas.microsoft.com/office/drawing/2014/main" id="{F1A2898F-E707-4FDA-93E5-18C4EC5DA9E9}"/>
                </a:ext>
              </a:extLst>
            </p:cNvPr>
            <p:cNvSpPr/>
            <p:nvPr/>
          </p:nvSpPr>
          <p:spPr bwMode="auto">
            <a:xfrm>
              <a:off x="3374188" y="2669337"/>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Blogs</a:t>
              </a:r>
            </a:p>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Controller</a:t>
              </a:r>
            </a:p>
          </p:txBody>
        </p:sp>
        <p:sp>
          <p:nvSpPr>
            <p:cNvPr id="15" name="Rectangle 14">
              <a:extLst>
                <a:ext uri="{FF2B5EF4-FFF2-40B4-BE49-F238E27FC236}">
                  <a16:creationId xmlns:a16="http://schemas.microsoft.com/office/drawing/2014/main" id="{3519AB82-9560-4B95-A593-4FCC67ADAA1A}"/>
                </a:ext>
              </a:extLst>
            </p:cNvPr>
            <p:cNvSpPr/>
            <p:nvPr/>
          </p:nvSpPr>
          <p:spPr bwMode="auto">
            <a:xfrm>
              <a:off x="1597266" y="2625640"/>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16" name="TextBox 15">
              <a:extLst>
                <a:ext uri="{FF2B5EF4-FFF2-40B4-BE49-F238E27FC236}">
                  <a16:creationId xmlns:a16="http://schemas.microsoft.com/office/drawing/2014/main" id="{4475AE0D-4D2D-40A4-B55C-3CE4F6F4D194}"/>
                </a:ext>
              </a:extLst>
            </p:cNvPr>
            <p:cNvSpPr txBox="1"/>
            <p:nvPr/>
          </p:nvSpPr>
          <p:spPr>
            <a:xfrm>
              <a:off x="2236815" y="2314704"/>
              <a:ext cx="1805517" cy="461674"/>
            </a:xfrm>
            <a:prstGeom prst="rect">
              <a:avLst/>
            </a:prstGeom>
            <a:noFill/>
          </p:spPr>
          <p:txBody>
            <a:bodyPr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Request: /blogs/index</a:t>
              </a:r>
            </a:p>
          </p:txBody>
        </p:sp>
      </p:grpSp>
      <p:grpSp>
        <p:nvGrpSpPr>
          <p:cNvPr id="17" name="Group 16">
            <a:extLst>
              <a:ext uri="{FF2B5EF4-FFF2-40B4-BE49-F238E27FC236}">
                <a16:creationId xmlns:a16="http://schemas.microsoft.com/office/drawing/2014/main" id="{C2395382-6F15-4729-976F-6F1A8E973133}"/>
              </a:ext>
            </a:extLst>
          </p:cNvPr>
          <p:cNvGrpSpPr/>
          <p:nvPr/>
        </p:nvGrpSpPr>
        <p:grpSpPr>
          <a:xfrm>
            <a:off x="1909890" y="4772919"/>
            <a:ext cx="3454077" cy="1750760"/>
            <a:chOff x="1431972" y="3579833"/>
            <a:chExt cx="2590925" cy="1313256"/>
          </a:xfrm>
        </p:grpSpPr>
        <p:sp>
          <p:nvSpPr>
            <p:cNvPr id="18" name="TextBox 17">
              <a:extLst>
                <a:ext uri="{FF2B5EF4-FFF2-40B4-BE49-F238E27FC236}">
                  <a16:creationId xmlns:a16="http://schemas.microsoft.com/office/drawing/2014/main" id="{2005A7B7-A7B7-4D12-915F-5F0963F25393}"/>
                </a:ext>
              </a:extLst>
            </p:cNvPr>
            <p:cNvSpPr txBox="1"/>
            <p:nvPr/>
          </p:nvSpPr>
          <p:spPr>
            <a:xfrm>
              <a:off x="1431972" y="3990773"/>
              <a:ext cx="563162" cy="769220"/>
            </a:xfrm>
            <a:prstGeom prst="rect">
              <a:avLst/>
            </a:prstGeom>
            <a:noFill/>
          </p:spPr>
          <p:txBody>
            <a:bodyPr vert="vert270"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866" b="0" i="0" u="none" strike="noStrike" kern="1200" cap="none" spc="0" normalizeH="0" baseline="0" noProof="0" dirty="0">
                  <a:ln>
                    <a:noFill/>
                  </a:ln>
                  <a:solidFill>
                    <a:srgbClr val="FFFFFF"/>
                  </a:solidFill>
                  <a:effectLst/>
                  <a:uLnTx/>
                  <a:uFillTx/>
                  <a:latin typeface="Segoe UI Semilight"/>
                  <a:ea typeface="+mn-ea"/>
                  <a:cs typeface="+mn-cs"/>
                </a:rPr>
                <a:t>Scope</a:t>
              </a:r>
            </a:p>
          </p:txBody>
        </p:sp>
        <p:sp>
          <p:nvSpPr>
            <p:cNvPr id="19" name="Rectangle 18">
              <a:extLst>
                <a:ext uri="{FF2B5EF4-FFF2-40B4-BE49-F238E27FC236}">
                  <a16:creationId xmlns:a16="http://schemas.microsoft.com/office/drawing/2014/main" id="{24DC3151-05A1-4D31-9854-26A78C684A8E}"/>
                </a:ext>
              </a:extLst>
            </p:cNvPr>
            <p:cNvSpPr/>
            <p:nvPr/>
          </p:nvSpPr>
          <p:spPr bwMode="auto">
            <a:xfrm>
              <a:off x="3354753" y="3934466"/>
              <a:ext cx="470166" cy="878520"/>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Blogs</a:t>
              </a:r>
            </a:p>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Controller</a:t>
              </a:r>
            </a:p>
          </p:txBody>
        </p:sp>
        <p:sp>
          <p:nvSpPr>
            <p:cNvPr id="20" name="Rectangle 19">
              <a:extLst>
                <a:ext uri="{FF2B5EF4-FFF2-40B4-BE49-F238E27FC236}">
                  <a16:creationId xmlns:a16="http://schemas.microsoft.com/office/drawing/2014/main" id="{EBA6025C-E030-434D-A430-071CA8C2C4FE}"/>
                </a:ext>
              </a:extLst>
            </p:cNvPr>
            <p:cNvSpPr/>
            <p:nvPr/>
          </p:nvSpPr>
          <p:spPr bwMode="auto">
            <a:xfrm>
              <a:off x="1577831" y="3890769"/>
              <a:ext cx="2288582" cy="1002320"/>
            </a:xfrm>
            <a:prstGeom prst="rect">
              <a:avLst/>
            </a:prstGeom>
            <a:noFill/>
            <a:ln>
              <a:solidFill>
                <a:schemeClr val="accent3"/>
              </a:solidFill>
              <a:prstDash val="sys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1" name="TextBox 20">
              <a:extLst>
                <a:ext uri="{FF2B5EF4-FFF2-40B4-BE49-F238E27FC236}">
                  <a16:creationId xmlns:a16="http://schemas.microsoft.com/office/drawing/2014/main" id="{9F96885B-5C10-4E7F-B567-4A42D0E8DDBE}"/>
                </a:ext>
              </a:extLst>
            </p:cNvPr>
            <p:cNvSpPr txBox="1"/>
            <p:nvPr/>
          </p:nvSpPr>
          <p:spPr>
            <a:xfrm>
              <a:off x="2217380" y="3579833"/>
              <a:ext cx="1805517" cy="461674"/>
            </a:xfrm>
            <a:prstGeom prst="rect">
              <a:avLst/>
            </a:prstGeom>
            <a:noFill/>
          </p:spPr>
          <p:txBody>
            <a:bodyPr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Segoe UI Semilight"/>
                  <a:ea typeface="+mn-ea"/>
                  <a:cs typeface="+mn-cs"/>
                </a:rPr>
                <a:t>Request: /blogs/index</a:t>
              </a:r>
            </a:p>
          </p:txBody>
        </p:sp>
      </p:grpSp>
      <p:cxnSp>
        <p:nvCxnSpPr>
          <p:cNvPr id="22" name="Straight Arrow Connector 21">
            <a:extLst>
              <a:ext uri="{FF2B5EF4-FFF2-40B4-BE49-F238E27FC236}">
                <a16:creationId xmlns:a16="http://schemas.microsoft.com/office/drawing/2014/main" id="{2552DEA8-0C69-482C-9615-132758C21854}"/>
              </a:ext>
            </a:extLst>
          </p:cNvPr>
          <p:cNvCxnSpPr/>
          <p:nvPr/>
        </p:nvCxnSpPr>
        <p:spPr>
          <a:xfrm flipV="1">
            <a:off x="4139496" y="3701787"/>
            <a:ext cx="359649" cy="5068"/>
          </a:xfrm>
          <a:prstGeom prst="straightConnector1">
            <a:avLst/>
          </a:prstGeom>
          <a:ln w="38100">
            <a:solidFill>
              <a:srgbClr val="1D1B0E"/>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2A52AD-7BB0-481B-B3AC-AE1B9A97EAE1}"/>
              </a:ext>
            </a:extLst>
          </p:cNvPr>
          <p:cNvSpPr txBox="1"/>
          <p:nvPr/>
        </p:nvSpPr>
        <p:spPr>
          <a:xfrm>
            <a:off x="959328" y="1718997"/>
            <a:ext cx="750776" cy="1025481"/>
          </a:xfrm>
          <a:prstGeom prst="rect">
            <a:avLst/>
          </a:prstGeom>
          <a:noFill/>
        </p:spPr>
        <p:txBody>
          <a:bodyPr vert="vert270" wrap="none" lIns="243805" tIns="195044" rIns="243805" bIns="195044" rtlCol="0">
            <a:spAutoFit/>
          </a:bodyPr>
          <a:lstStyle/>
          <a:p>
            <a:pPr marL="0" marR="0" lvl="0" indent="0" algn="l" defTabSz="914367" rtl="0" eaLnBrk="1" fontAlgn="auto" latinLnBrk="0" hangingPunct="1">
              <a:lnSpc>
                <a:spcPct val="90000"/>
              </a:lnSpc>
              <a:spcBef>
                <a:spcPts val="0"/>
              </a:spcBef>
              <a:spcAft>
                <a:spcPts val="800"/>
              </a:spcAft>
              <a:buClrTx/>
              <a:buSzTx/>
              <a:buFontTx/>
              <a:buNone/>
              <a:tabLst/>
              <a:defRPr/>
            </a:pPr>
            <a:r>
              <a:rPr kumimoji="0" lang="en-US" sz="1866" b="0" i="0" u="none" strike="noStrike" kern="1200" cap="none" spc="0" normalizeH="0" baseline="0" noProof="0" dirty="0">
                <a:ln>
                  <a:noFill/>
                </a:ln>
                <a:solidFill>
                  <a:srgbClr val="FFFFFF"/>
                </a:solidFill>
                <a:effectLst/>
                <a:uLnTx/>
                <a:uFillTx/>
                <a:latin typeface="Segoe UI Semilight"/>
                <a:ea typeface="+mn-ea"/>
                <a:cs typeface="+mn-cs"/>
              </a:rPr>
              <a:t>Scope</a:t>
            </a:r>
          </a:p>
        </p:txBody>
      </p:sp>
      <p:sp>
        <p:nvSpPr>
          <p:cNvPr id="24" name="Rectangle 23">
            <a:extLst>
              <a:ext uri="{FF2B5EF4-FFF2-40B4-BE49-F238E27FC236}">
                <a16:creationId xmlns:a16="http://schemas.microsoft.com/office/drawing/2014/main" id="{26EAF7C0-54BF-46E5-A052-97ABB21C04A3}"/>
              </a:ext>
            </a:extLst>
          </p:cNvPr>
          <p:cNvSpPr/>
          <p:nvPr/>
        </p:nvSpPr>
        <p:spPr bwMode="auto">
          <a:xfrm>
            <a:off x="342807" y="1643931"/>
            <a:ext cx="1725261" cy="2223178"/>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t"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rPr>
              <a:t>Context Pool</a:t>
            </a:r>
          </a:p>
        </p:txBody>
      </p:sp>
      <p:sp>
        <p:nvSpPr>
          <p:cNvPr id="25" name="Rectangle 24">
            <a:extLst>
              <a:ext uri="{FF2B5EF4-FFF2-40B4-BE49-F238E27FC236}">
                <a16:creationId xmlns:a16="http://schemas.microsoft.com/office/drawing/2014/main" id="{74CDD3B1-6D08-450E-9B7F-95331FBC885C}"/>
              </a:ext>
            </a:extLst>
          </p:cNvPr>
          <p:cNvSpPr/>
          <p:nvPr/>
        </p:nvSpPr>
        <p:spPr bwMode="auto">
          <a:xfrm>
            <a:off x="457514" y="199615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6" name="Rectangle 25">
            <a:extLst>
              <a:ext uri="{FF2B5EF4-FFF2-40B4-BE49-F238E27FC236}">
                <a16:creationId xmlns:a16="http://schemas.microsoft.com/office/drawing/2014/main" id="{C187E289-A3AC-4F9F-8B8F-F28AE58DAA72}"/>
              </a:ext>
            </a:extLst>
          </p:cNvPr>
          <p:cNvSpPr/>
          <p:nvPr/>
        </p:nvSpPr>
        <p:spPr bwMode="auto">
          <a:xfrm>
            <a:off x="457514" y="2357180"/>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7" name="Rectangle 26">
            <a:extLst>
              <a:ext uri="{FF2B5EF4-FFF2-40B4-BE49-F238E27FC236}">
                <a16:creationId xmlns:a16="http://schemas.microsoft.com/office/drawing/2014/main" id="{CC917B91-1FE1-4F34-B6B6-2733AD2FE6CA}"/>
              </a:ext>
            </a:extLst>
          </p:cNvPr>
          <p:cNvSpPr/>
          <p:nvPr/>
        </p:nvSpPr>
        <p:spPr bwMode="auto">
          <a:xfrm>
            <a:off x="452480" y="2718209"/>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8" name="Rectangle 27">
            <a:extLst>
              <a:ext uri="{FF2B5EF4-FFF2-40B4-BE49-F238E27FC236}">
                <a16:creationId xmlns:a16="http://schemas.microsoft.com/office/drawing/2014/main" id="{4C28D35E-F740-46DD-90C8-3D48A96A0789}"/>
              </a:ext>
            </a:extLst>
          </p:cNvPr>
          <p:cNvSpPr/>
          <p:nvPr/>
        </p:nvSpPr>
        <p:spPr bwMode="auto">
          <a:xfrm>
            <a:off x="452480" y="3079237"/>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29" name="Rectangle 28">
            <a:extLst>
              <a:ext uri="{FF2B5EF4-FFF2-40B4-BE49-F238E27FC236}">
                <a16:creationId xmlns:a16="http://schemas.microsoft.com/office/drawing/2014/main" id="{3D046CB7-3158-4705-82C8-6D5B00ADE796}"/>
              </a:ext>
            </a:extLst>
          </p:cNvPr>
          <p:cNvSpPr/>
          <p:nvPr/>
        </p:nvSpPr>
        <p:spPr bwMode="auto">
          <a:xfrm>
            <a:off x="452480" y="3440268"/>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30" name="Rectangle 29">
            <a:extLst>
              <a:ext uri="{FF2B5EF4-FFF2-40B4-BE49-F238E27FC236}">
                <a16:creationId xmlns:a16="http://schemas.microsoft.com/office/drawing/2014/main" id="{618B04D5-3739-4A48-BFC9-87C46F0EA756}"/>
              </a:ext>
            </a:extLst>
          </p:cNvPr>
          <p:cNvSpPr/>
          <p:nvPr/>
        </p:nvSpPr>
        <p:spPr bwMode="auto">
          <a:xfrm>
            <a:off x="2658350" y="1855721"/>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31" name="Rectangle 30">
            <a:extLst>
              <a:ext uri="{FF2B5EF4-FFF2-40B4-BE49-F238E27FC236}">
                <a16:creationId xmlns:a16="http://schemas.microsoft.com/office/drawing/2014/main" id="{33F6F0E9-BB38-4A1B-98D0-D23BCD0B1E6D}"/>
              </a:ext>
            </a:extLst>
          </p:cNvPr>
          <p:cNvSpPr/>
          <p:nvPr/>
        </p:nvSpPr>
        <p:spPr bwMode="auto">
          <a:xfrm>
            <a:off x="2632441" y="355333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32" name="Rectangle 31">
            <a:extLst>
              <a:ext uri="{FF2B5EF4-FFF2-40B4-BE49-F238E27FC236}">
                <a16:creationId xmlns:a16="http://schemas.microsoft.com/office/drawing/2014/main" id="{0C315ABC-957A-429A-9518-2C85CCC5A216}"/>
              </a:ext>
            </a:extLst>
          </p:cNvPr>
          <p:cNvSpPr/>
          <p:nvPr/>
        </p:nvSpPr>
        <p:spPr bwMode="auto">
          <a:xfrm>
            <a:off x="2615923" y="5231455"/>
            <a:ext cx="1509525" cy="318931"/>
          </a:xfrm>
          <a:prstGeom prst="rect">
            <a:avLst/>
          </a:prstGeom>
          <a:solidFill>
            <a:srgbClr val="D83B0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2174" rIns="0" bIns="62174" numCol="1" rtlCol="0" anchor="ctr" anchorCtr="0" compatLnSpc="1">
            <a:prstTxWarp prst="textNoShape">
              <a:avLst/>
            </a:prstTxWarp>
          </a:bodyPr>
          <a:lstStyle/>
          <a:p>
            <a:pPr marL="0" marR="0" lvl="0" indent="0" algn="ctr" defTabSz="1243088" rtl="0" eaLnBrk="1" fontAlgn="base" latinLnBrk="0" hangingPunct="1">
              <a:lnSpc>
                <a:spcPct val="100000"/>
              </a:lnSpc>
              <a:spcBef>
                <a:spcPct val="0"/>
              </a:spcBef>
              <a:spcAft>
                <a:spcPct val="0"/>
              </a:spcAft>
              <a:buClrTx/>
              <a:buSzTx/>
              <a:buFontTx/>
              <a:buNone/>
              <a:tabLst/>
              <a:defRPr/>
            </a:pPr>
            <a:r>
              <a:rPr kumimoji="0" lang="en-US" sz="1866" b="0" i="0" u="none" strike="noStrike" kern="1200" cap="none" spc="0" normalizeH="0" baseline="0" noProof="0" dirty="0" err="1">
                <a:ln>
                  <a:noFill/>
                </a:ln>
                <a:gradFill>
                  <a:gsLst>
                    <a:gs pos="5439">
                      <a:srgbClr val="F8F8F8"/>
                    </a:gs>
                    <a:gs pos="10000">
                      <a:srgbClr val="F8F8F8"/>
                    </a:gs>
                  </a:gsLst>
                  <a:lin ang="5400000" scaled="0"/>
                </a:gradFill>
                <a:effectLst/>
                <a:uLnTx/>
                <a:uFillTx/>
                <a:latin typeface="Segoe UI Semilight"/>
                <a:ea typeface="+mn-ea"/>
                <a:cs typeface="+mn-cs"/>
              </a:rPr>
              <a:t>BlogContext</a:t>
            </a:r>
            <a:endParaRPr kumimoji="0" lang="en-US" sz="1866" b="0" i="0" u="none" strike="noStrike" kern="120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Tree>
    <p:extLst>
      <p:ext uri="{BB962C8B-B14F-4D97-AF65-F5344CB8AC3E}">
        <p14:creationId xmlns:p14="http://schemas.microsoft.com/office/powerpoint/2010/main" val="402581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25"/>
                                        </p:tgtEl>
                                      </p:cBhvr>
                                    </p:animEffect>
                                    <p:set>
                                      <p:cBhvr>
                                        <p:cTn id="43" dur="1" fill="hold">
                                          <p:stCondLst>
                                            <p:cond delay="499"/>
                                          </p:stCondLst>
                                        </p:cTn>
                                        <p:tgtEl>
                                          <p:spTgt spid="25"/>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500"/>
                            </p:stCondLst>
                            <p:childTnLst>
                              <p:par>
                                <p:cTn id="57" presetID="10" presetClass="exit" presetSubtype="0" fill="hold" grpId="1" nodeType="afterEffect">
                                  <p:stCondLst>
                                    <p:cond delay="0"/>
                                  </p:stCondLst>
                                  <p:childTnLst>
                                    <p:animEffect transition="out" filter="fade">
                                      <p:cBhvr>
                                        <p:cTn id="58" dur="500"/>
                                        <p:tgtEl>
                                          <p:spTgt spid="26"/>
                                        </p:tgtEl>
                                      </p:cBhvr>
                                    </p:animEffect>
                                    <p:set>
                                      <p:cBhvr>
                                        <p:cTn id="59" dur="1" fill="hold">
                                          <p:stCondLst>
                                            <p:cond delay="499"/>
                                          </p:stCondLst>
                                        </p:cTn>
                                        <p:tgtEl>
                                          <p:spTgt spid="26"/>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left)">
                                      <p:cBhvr>
                                        <p:cTn id="66" dur="500"/>
                                        <p:tgtEl>
                                          <p:spTgt spid="2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childTnLst>
                          </p:cTn>
                        </p:par>
                        <p:par>
                          <p:cTn id="71" fill="hold">
                            <p:stCondLst>
                              <p:cond delay="2000"/>
                            </p:stCondLst>
                            <p:childTnLst>
                              <p:par>
                                <p:cTn id="72" presetID="10" presetClass="exit" presetSubtype="0" fill="hold" grpId="1" nodeType="afterEffect">
                                  <p:stCondLst>
                                    <p:cond delay="0"/>
                                  </p:stCondLst>
                                  <p:childTnLst>
                                    <p:animEffect transition="out" filter="fade">
                                      <p:cBhvr>
                                        <p:cTn id="73" dur="500"/>
                                        <p:tgtEl>
                                          <p:spTgt spid="27"/>
                                        </p:tgtEl>
                                      </p:cBhvr>
                                    </p:animEffect>
                                    <p:set>
                                      <p:cBhvr>
                                        <p:cTn id="74" dur="1" fill="hold">
                                          <p:stCondLst>
                                            <p:cond delay="499"/>
                                          </p:stCondLst>
                                        </p:cTn>
                                        <p:tgtEl>
                                          <p:spTgt spid="27"/>
                                        </p:tgtEl>
                                        <p:attrNameLst>
                                          <p:attrName>style.visibility</p:attrName>
                                        </p:attrNameLst>
                                      </p:cBhvr>
                                      <p:to>
                                        <p:strVal val="hidden"/>
                                      </p:to>
                                    </p:set>
                                  </p:childTnLst>
                                </p:cTn>
                              </p:par>
                              <p:par>
                                <p:cTn id="75" presetID="10"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childTnLst>
                                </p:cTn>
                              </p:par>
                            </p:childTnLst>
                          </p:cTn>
                        </p:par>
                        <p:par>
                          <p:cTn id="78" fill="hold">
                            <p:stCondLst>
                              <p:cond delay="2500"/>
                            </p:stCondLst>
                            <p:childTnLst>
                              <p:par>
                                <p:cTn id="79" presetID="22" presetClass="entr" presetSubtype="8" fill="hold"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left)">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8"/>
                                        </p:tgtEl>
                                      </p:cBhvr>
                                    </p:animEffect>
                                    <p:set>
                                      <p:cBhvr>
                                        <p:cTn id="89" dur="1" fill="hold">
                                          <p:stCondLst>
                                            <p:cond delay="499"/>
                                          </p:stCondLst>
                                        </p:cTn>
                                        <p:tgtEl>
                                          <p:spTgt spid="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12"/>
                                        </p:tgtEl>
                                      </p:cBhvr>
                                    </p:animEffect>
                                    <p:set>
                                      <p:cBhvr>
                                        <p:cTn id="98" dur="1" fill="hold">
                                          <p:stCondLst>
                                            <p:cond delay="499"/>
                                          </p:stCondLst>
                                        </p:cTn>
                                        <p:tgtEl>
                                          <p:spTgt spid="12"/>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22"/>
                                        </p:tgtEl>
                                      </p:cBhvr>
                                    </p:animEffect>
                                    <p:set>
                                      <p:cBhvr>
                                        <p:cTn id="101" dur="1" fill="hold">
                                          <p:stCondLst>
                                            <p:cond delay="499"/>
                                          </p:stCondLst>
                                        </p:cTn>
                                        <p:tgtEl>
                                          <p:spTgt spid="22"/>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17"/>
                                        </p:tgtEl>
                                      </p:cBhvr>
                                    </p:animEffect>
                                    <p:set>
                                      <p:cBhvr>
                                        <p:cTn id="104" dur="1" fill="hold">
                                          <p:stCondLst>
                                            <p:cond delay="499"/>
                                          </p:stCondLst>
                                        </p:cTn>
                                        <p:tgtEl>
                                          <p:spTgt spid="17"/>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11"/>
                                        </p:tgtEl>
                                      </p:cBhvr>
                                    </p:animEffect>
                                    <p:set>
                                      <p:cBhvr>
                                        <p:cTn id="107" dur="1" fill="hold">
                                          <p:stCondLst>
                                            <p:cond delay="499"/>
                                          </p:stCondLst>
                                        </p:cTn>
                                        <p:tgtEl>
                                          <p:spTgt spid="11"/>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30"/>
                                        </p:tgtEl>
                                      </p:cBhvr>
                                    </p:animEffect>
                                    <p:set>
                                      <p:cBhvr>
                                        <p:cTn id="110" dur="1" fill="hold">
                                          <p:stCondLst>
                                            <p:cond delay="499"/>
                                          </p:stCondLst>
                                        </p:cTn>
                                        <p:tgtEl>
                                          <p:spTgt spid="30"/>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31"/>
                                        </p:tgtEl>
                                      </p:cBhvr>
                                    </p:animEffect>
                                    <p:set>
                                      <p:cBhvr>
                                        <p:cTn id="113" dur="1" fill="hold">
                                          <p:stCondLst>
                                            <p:cond delay="499"/>
                                          </p:stCondLst>
                                        </p:cTn>
                                        <p:tgtEl>
                                          <p:spTgt spid="31"/>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32"/>
                                        </p:tgtEl>
                                      </p:cBhvr>
                                    </p:animEffect>
                                    <p:set>
                                      <p:cBhvr>
                                        <p:cTn id="116" dur="1" fill="hold">
                                          <p:stCondLst>
                                            <p:cond delay="499"/>
                                          </p:stCondLst>
                                        </p:cTn>
                                        <p:tgtEl>
                                          <p:spTgt spid="32"/>
                                        </p:tgtEl>
                                        <p:attrNameLst>
                                          <p:attrName>style.visibility</p:attrName>
                                        </p:attrNameLst>
                                      </p:cBhvr>
                                      <p:to>
                                        <p:strVal val="hidden"/>
                                      </p:to>
                                    </p:set>
                                  </p:childTnLst>
                                </p:cTn>
                              </p:par>
                              <p:par>
                                <p:cTn id="117" presetID="10"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500"/>
                                        <p:tgtEl>
                                          <p:spTgt spid="25"/>
                                        </p:tgtEl>
                                      </p:cBhvr>
                                    </p:animEffect>
                                  </p:childTnLst>
                                </p:cTn>
                              </p:par>
                              <p:par>
                                <p:cTn id="120" presetID="10" presetClass="entr" presetSubtype="0" fill="hold" grpId="2" nodeType="with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fade">
                                      <p:cBhvr>
                                        <p:cTn id="122" dur="500"/>
                                        <p:tgtEl>
                                          <p:spTgt spid="26"/>
                                        </p:tgtEl>
                                      </p:cBhvr>
                                    </p:animEffect>
                                  </p:childTnLst>
                                </p:cTn>
                              </p:par>
                              <p:par>
                                <p:cTn id="123" presetID="10" presetClass="entr" presetSubtype="0" fill="hold" grpId="2" nodeType="with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animBg="1"/>
      <p:bldP spid="6" grpId="1" animBg="1"/>
      <p:bldP spid="23" grpId="0"/>
      <p:bldP spid="24" grpId="0" animBg="1"/>
      <p:bldP spid="25" grpId="0" animBg="1"/>
      <p:bldP spid="25" grpId="1" animBg="1"/>
      <p:bldP spid="25" grpId="2" animBg="1"/>
      <p:bldP spid="26" grpId="0" animBg="1"/>
      <p:bldP spid="26" grpId="1" animBg="1"/>
      <p:bldP spid="26" grpId="2" animBg="1"/>
      <p:bldP spid="27" grpId="0" animBg="1"/>
      <p:bldP spid="27" grpId="1" animBg="1"/>
      <p:bldP spid="27" grpId="2" animBg="1"/>
      <p:bldP spid="28" grpId="0" animBg="1"/>
      <p:bldP spid="29" grpId="0" animBg="1"/>
      <p:bldP spid="30" grpId="0" animBg="1"/>
      <p:bldP spid="30" grpId="1" animBg="1"/>
      <p:bldP spid="31" grpId="0" animBg="1"/>
      <p:bldP spid="31" grpId="1" animBg="1"/>
      <p:bldP spid="32" grpId="0" animBg="1"/>
      <p:bldP spid="3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4BC1-6198-4F4C-A831-069ED9AD78DD}"/>
              </a:ext>
            </a:extLst>
          </p:cNvPr>
          <p:cNvSpPr>
            <a:spLocks noGrp="1"/>
          </p:cNvSpPr>
          <p:nvPr>
            <p:ph type="title"/>
          </p:nvPr>
        </p:nvSpPr>
        <p:spPr/>
        <p:txBody>
          <a:bodyPr/>
          <a:lstStyle/>
          <a:p>
            <a:r>
              <a:rPr lang="en-US" dirty="0"/>
              <a:t>DbContext Pooling</a:t>
            </a:r>
          </a:p>
        </p:txBody>
      </p:sp>
      <p:sp>
        <p:nvSpPr>
          <p:cNvPr id="4" name="Rectangle 3">
            <a:extLst>
              <a:ext uri="{FF2B5EF4-FFF2-40B4-BE49-F238E27FC236}">
                <a16:creationId xmlns:a16="http://schemas.microsoft.com/office/drawing/2014/main" id="{1B699CA2-0C68-4BF0-8F0C-3302414A0C14}"/>
              </a:ext>
            </a:extLst>
          </p:cNvPr>
          <p:cNvSpPr/>
          <p:nvPr/>
        </p:nvSpPr>
        <p:spPr>
          <a:xfrm>
            <a:off x="527990" y="3366432"/>
            <a:ext cx="9705071" cy="206210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services.AddDbContextPool</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&lt;</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BloggingContext</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&gt;( options =&gt; 	</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options.UseSqlServer</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connectionString</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a:t>
            </a:r>
            <a:endParaRPr kumimoji="0" lang="en-US" sz="3200" b="0" i="0" u="none" strike="noStrike" kern="1200" cap="none" spc="0" normalizeH="0" baseline="0" noProof="0" dirty="0">
              <a:ln>
                <a:noFill/>
              </a:ln>
              <a:solidFill>
                <a:srgbClr val="101820"/>
              </a:solidFill>
              <a:effectLst/>
              <a:uLnTx/>
              <a:uFillTx/>
              <a:latin typeface="Consolas" panose="020B0609020204030204" pitchFamily="49" charset="0"/>
            </a:endParaRPr>
          </a:p>
        </p:txBody>
      </p:sp>
      <p:sp>
        <p:nvSpPr>
          <p:cNvPr id="5" name="Rectangle 4">
            <a:extLst>
              <a:ext uri="{FF2B5EF4-FFF2-40B4-BE49-F238E27FC236}">
                <a16:creationId xmlns:a16="http://schemas.microsoft.com/office/drawing/2014/main" id="{265C3520-1CAF-4B34-A4F2-B685CF6F0DCD}"/>
              </a:ext>
            </a:extLst>
          </p:cNvPr>
          <p:cNvSpPr/>
          <p:nvPr/>
        </p:nvSpPr>
        <p:spPr>
          <a:xfrm>
            <a:off x="527990" y="1745446"/>
            <a:ext cx="11379758" cy="10772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services.AddDbContext</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&lt;</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BloggingContext</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&gt;( options =&gt; 	</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options.UseSqlServer</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connectionString</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a:t>
            </a:r>
            <a:endParaRPr kumimoji="0" lang="en-US" sz="3200" b="0" i="0" u="none" strike="noStrike" kern="1200" cap="none" spc="0" normalizeH="0" baseline="0" noProof="0" dirty="0">
              <a:ln>
                <a:noFill/>
              </a:ln>
              <a:solidFill>
                <a:srgbClr val="101820"/>
              </a:solidFill>
              <a:effectLst/>
              <a:uLnTx/>
              <a:uFillTx/>
              <a:latin typeface="Consolas" panose="020B0609020204030204" pitchFamily="49" charset="0"/>
            </a:endParaRPr>
          </a:p>
        </p:txBody>
      </p:sp>
      <p:sp>
        <p:nvSpPr>
          <p:cNvPr id="6" name="TextBox 5">
            <a:extLst>
              <a:ext uri="{FF2B5EF4-FFF2-40B4-BE49-F238E27FC236}">
                <a16:creationId xmlns:a16="http://schemas.microsoft.com/office/drawing/2014/main" id="{DBD5E8BA-F8B0-409F-A1C6-33FBB6B9F796}"/>
              </a:ext>
            </a:extLst>
          </p:cNvPr>
          <p:cNvSpPr txBox="1"/>
          <p:nvPr/>
        </p:nvSpPr>
        <p:spPr>
          <a:xfrm>
            <a:off x="9264650" y="6287643"/>
            <a:ext cx="276860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01820"/>
                </a:solidFill>
                <a:effectLst/>
                <a:uLnTx/>
                <a:uFillTx/>
                <a:latin typeface="Segoe UI"/>
                <a:ea typeface="+mn-ea"/>
                <a:cs typeface="+mn-cs"/>
              </a:rPr>
              <a:t>EF Core 2.0</a:t>
            </a:r>
          </a:p>
        </p:txBody>
      </p:sp>
    </p:spTree>
    <p:extLst>
      <p:ext uri="{BB962C8B-B14F-4D97-AF65-F5344CB8AC3E}">
        <p14:creationId xmlns:p14="http://schemas.microsoft.com/office/powerpoint/2010/main" val="84180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EF4E12-E78A-4F9E-8925-9264D656B639}"/>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1119373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15A5-5D8A-4D67-A987-5BF0166430DE}"/>
              </a:ext>
            </a:extLst>
          </p:cNvPr>
          <p:cNvSpPr>
            <a:spLocks noGrp="1"/>
          </p:cNvSpPr>
          <p:nvPr>
            <p:ph type="title"/>
          </p:nvPr>
        </p:nvSpPr>
        <p:spPr/>
        <p:txBody>
          <a:bodyPr/>
          <a:lstStyle/>
          <a:p>
            <a:r>
              <a:rPr lang="en-US" dirty="0"/>
              <a:t>Database scalar function mapping</a:t>
            </a:r>
          </a:p>
        </p:txBody>
      </p:sp>
      <p:sp>
        <p:nvSpPr>
          <p:cNvPr id="3" name="Text Placeholder 2">
            <a:extLst>
              <a:ext uri="{FF2B5EF4-FFF2-40B4-BE49-F238E27FC236}">
                <a16:creationId xmlns:a16="http://schemas.microsoft.com/office/drawing/2014/main" id="{92E8C313-C32F-448E-9D17-46BCC1CFE69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8387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D2B393-CA40-48D4-8928-7A42FC4D077D}"/>
              </a:ext>
            </a:extLst>
          </p:cNvPr>
          <p:cNvSpPr>
            <a:spLocks noGrp="1"/>
          </p:cNvSpPr>
          <p:nvPr>
            <p:ph type="title"/>
          </p:nvPr>
        </p:nvSpPr>
        <p:spPr/>
        <p:txBody>
          <a:bodyPr/>
          <a:lstStyle/>
          <a:p>
            <a:r>
              <a:rPr lang="en-US" dirty="0"/>
              <a:t>Database Scalar Function Mapping</a:t>
            </a:r>
          </a:p>
        </p:txBody>
      </p:sp>
      <p:sp>
        <p:nvSpPr>
          <p:cNvPr id="4" name="Rectangle 3">
            <a:extLst>
              <a:ext uri="{FF2B5EF4-FFF2-40B4-BE49-F238E27FC236}">
                <a16:creationId xmlns:a16="http://schemas.microsoft.com/office/drawing/2014/main" id="{A1F4371F-DEDD-463B-90B4-4857E175C0B3}"/>
              </a:ext>
            </a:extLst>
          </p:cNvPr>
          <p:cNvSpPr/>
          <p:nvPr/>
        </p:nvSpPr>
        <p:spPr>
          <a:xfrm>
            <a:off x="527990" y="1378635"/>
            <a:ext cx="10120960" cy="3108543"/>
          </a:xfrm>
          <a:prstGeom prst="rect">
            <a:avLst/>
          </a:prstGeom>
        </p:spPr>
        <p:txBody>
          <a:bodyPr wrap="square">
            <a:spAutoFit/>
          </a:bodyPr>
          <a:lstStyle/>
          <a:p>
            <a:r>
              <a:rPr lang="en-US" sz="2800" dirty="0">
                <a:solidFill>
                  <a:srgbClr val="0000FF"/>
                </a:solidFill>
                <a:latin typeface="Consolas" panose="020B0609020204030204" pitchFamily="49" charset="0"/>
              </a:rPr>
              <a:t>public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class</a:t>
            </a:r>
            <a:r>
              <a:rPr lang="en-US" sz="2800" dirty="0">
                <a:solidFill>
                  <a:srgbClr val="000000"/>
                </a:solidFill>
                <a:latin typeface="Consolas" panose="020B0609020204030204" pitchFamily="49" charset="0"/>
              </a:rPr>
              <a:t> </a:t>
            </a:r>
            <a:r>
              <a:rPr lang="en-US" sz="2800" dirty="0" err="1">
                <a:solidFill>
                  <a:srgbClr val="A31515"/>
                </a:solidFill>
                <a:latin typeface="Consolas" panose="020B0609020204030204" pitchFamily="49" charset="0"/>
              </a:rPr>
              <a:t>BloggingContext</a:t>
            </a:r>
            <a:r>
              <a:rPr lang="en-US" sz="2800" dirty="0">
                <a:solidFill>
                  <a:srgbClr val="000000"/>
                </a:solidFill>
                <a:latin typeface="Consolas" panose="020B0609020204030204" pitchFamily="49" charset="0"/>
              </a:rPr>
              <a:t> : </a:t>
            </a:r>
            <a:r>
              <a:rPr lang="en-US" sz="2800" dirty="0">
                <a:solidFill>
                  <a:srgbClr val="A31515"/>
                </a:solidFill>
                <a:latin typeface="Consolas" panose="020B0609020204030204" pitchFamily="49" charset="0"/>
              </a:rPr>
              <a:t>DbContext</a:t>
            </a:r>
            <a:r>
              <a:rPr lang="en-US" sz="2800" dirty="0">
                <a:solidFill>
                  <a:srgbClr val="000000"/>
                </a:solidFill>
                <a:latin typeface="Consolas" panose="020B0609020204030204" pitchFamily="49" charset="0"/>
              </a:rPr>
              <a:t> {</a:t>
            </a:r>
          </a:p>
          <a:p>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DbFunction</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public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static</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a:t>
            </a:r>
            <a:r>
              <a:rPr lang="en-US" sz="2800" dirty="0" err="1">
                <a:solidFill>
                  <a:srgbClr val="A31515"/>
                </a:solidFill>
                <a:latin typeface="Consolas" panose="020B0609020204030204" pitchFamily="49" charset="0"/>
              </a:rPr>
              <a:t>PostReadCount</a:t>
            </a:r>
            <a:r>
              <a:rPr lang="en-US" sz="2800" dirty="0">
                <a:solidFill>
                  <a:srgbClr val="000000"/>
                </a:solidFill>
                <a:latin typeface="Consolas" panose="020B0609020204030204" pitchFamily="49" charset="0"/>
              </a:rPr>
              <a:t>(</a:t>
            </a:r>
            <a:r>
              <a:rPr lang="en-US" sz="2800" dirty="0">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blogId</a:t>
            </a:r>
            <a:r>
              <a:rPr lang="en-US" sz="2800" dirty="0">
                <a:solidFill>
                  <a:srgbClr val="000000"/>
                </a:solidFill>
                <a:latin typeface="Consolas" panose="020B0609020204030204" pitchFamily="49" charset="0"/>
              </a:rPr>
              <a:t>)</a:t>
            </a:r>
          </a:p>
          <a:p>
            <a:r>
              <a:rPr lang="en-US" sz="2800" dirty="0">
                <a:solidFill>
                  <a:srgbClr val="000000"/>
                </a:solidFill>
                <a:latin typeface="Consolas" panose="020B0609020204030204" pitchFamily="49" charset="0"/>
              </a:rPr>
              <a:t>	{</a:t>
            </a:r>
          </a:p>
          <a:p>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throw</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new</a:t>
            </a:r>
            <a:r>
              <a:rPr lang="en-US" sz="2800" dirty="0">
                <a:solidFill>
                  <a:srgbClr val="000000"/>
                </a:solidFill>
                <a:latin typeface="Consolas" panose="020B0609020204030204" pitchFamily="49" charset="0"/>
              </a:rPr>
              <a:t> Exception();</a:t>
            </a:r>
          </a:p>
          <a:p>
            <a:r>
              <a:rPr lang="en-US" sz="2800" dirty="0">
                <a:solidFill>
                  <a:srgbClr val="000000"/>
                </a:solidFill>
                <a:latin typeface="Consolas" panose="020B0609020204030204" pitchFamily="49" charset="0"/>
              </a:rPr>
              <a:t>	}</a:t>
            </a:r>
          </a:p>
          <a:p>
            <a:r>
              <a:rPr lang="en-US" sz="2800" dirty="0">
                <a:solidFill>
                  <a:srgbClr val="000000"/>
                </a:solidFill>
                <a:latin typeface="Consolas" panose="020B0609020204030204" pitchFamily="49" charset="0"/>
              </a:rPr>
              <a:t>}</a:t>
            </a:r>
            <a:endParaRPr lang="en-US" sz="2800" dirty="0">
              <a:latin typeface="Consolas" panose="020B0609020204030204" pitchFamily="49" charset="0"/>
            </a:endParaRPr>
          </a:p>
        </p:txBody>
      </p:sp>
      <p:sp>
        <p:nvSpPr>
          <p:cNvPr id="5" name="Rectangle 4">
            <a:extLst>
              <a:ext uri="{FF2B5EF4-FFF2-40B4-BE49-F238E27FC236}">
                <a16:creationId xmlns:a16="http://schemas.microsoft.com/office/drawing/2014/main" id="{B26DDEF1-5C5C-49E3-A2DD-0CCDF06D397B}"/>
              </a:ext>
            </a:extLst>
          </p:cNvPr>
          <p:cNvSpPr/>
          <p:nvPr/>
        </p:nvSpPr>
        <p:spPr>
          <a:xfrm>
            <a:off x="527990" y="4787246"/>
            <a:ext cx="10948244" cy="1384995"/>
          </a:xfrm>
          <a:prstGeom prst="rect">
            <a:avLst/>
          </a:prstGeom>
        </p:spPr>
        <p:txBody>
          <a:bodyPr wrap="square">
            <a:spAutoFit/>
          </a:bodyPr>
          <a:lstStyle/>
          <a:p>
            <a:r>
              <a:rPr lang="en-US" sz="2800" dirty="0" err="1">
                <a:solidFill>
                  <a:srgbClr val="0000FF"/>
                </a:solidFill>
                <a:latin typeface="Consolas" panose="020B0609020204030204" pitchFamily="49" charset="0"/>
              </a:rPr>
              <a:t>var</a:t>
            </a:r>
            <a:r>
              <a:rPr lang="en-US" sz="2800" dirty="0">
                <a:solidFill>
                  <a:srgbClr val="000000"/>
                </a:solidFill>
                <a:latin typeface="Consolas" panose="020B0609020204030204" pitchFamily="49" charset="0"/>
              </a:rPr>
              <a:t> query = </a:t>
            </a:r>
            <a:r>
              <a:rPr lang="en-US" sz="2800" dirty="0">
                <a:solidFill>
                  <a:srgbClr val="0000FF"/>
                </a:solidFill>
                <a:latin typeface="Consolas" panose="020B0609020204030204" pitchFamily="49" charset="0"/>
              </a:rPr>
              <a:t>from</a:t>
            </a:r>
            <a:r>
              <a:rPr lang="en-US" sz="2800" dirty="0">
                <a:solidFill>
                  <a:srgbClr val="000000"/>
                </a:solidFill>
                <a:latin typeface="Consolas" panose="020B0609020204030204" pitchFamily="49" charset="0"/>
              </a:rPr>
              <a:t> p </a:t>
            </a:r>
            <a:r>
              <a:rPr lang="en-US" sz="2800" dirty="0">
                <a:solidFill>
                  <a:srgbClr val="0000FF"/>
                </a:solidFill>
                <a:latin typeface="Consolas" panose="020B0609020204030204" pitchFamily="49" charset="0"/>
              </a:rPr>
              <a:t>in</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context.Posts</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where</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BloggingContext.PostReadCount</a:t>
            </a:r>
            <a:r>
              <a:rPr lang="en-US" sz="2800" dirty="0">
                <a:solidFill>
                  <a:srgbClr val="000000"/>
                </a:solidFill>
                <a:latin typeface="Consolas" panose="020B0609020204030204" pitchFamily="49" charset="0"/>
              </a:rPr>
              <a:t>(</a:t>
            </a:r>
            <a:r>
              <a:rPr lang="en-US" sz="2800" dirty="0" err="1">
                <a:solidFill>
                  <a:srgbClr val="000000"/>
                </a:solidFill>
                <a:latin typeface="Consolas" panose="020B0609020204030204" pitchFamily="49" charset="0"/>
              </a:rPr>
              <a:t>p.Id</a:t>
            </a:r>
            <a:r>
              <a:rPr lang="en-US" sz="2800" dirty="0">
                <a:solidFill>
                  <a:srgbClr val="000000"/>
                </a:solidFill>
                <a:latin typeface="Consolas" panose="020B0609020204030204" pitchFamily="49" charset="0"/>
              </a:rPr>
              <a:t>) &gt; 5</a:t>
            </a:r>
          </a:p>
          <a:p>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select</a:t>
            </a:r>
            <a:r>
              <a:rPr lang="en-US" sz="2800" dirty="0">
                <a:solidFill>
                  <a:srgbClr val="000000"/>
                </a:solidFill>
                <a:latin typeface="Consolas" panose="020B0609020204030204" pitchFamily="49" charset="0"/>
              </a:rPr>
              <a:t> p;</a:t>
            </a:r>
            <a:endParaRPr lang="en-US" sz="2800" dirty="0">
              <a:latin typeface="Consolas" panose="020B0609020204030204" pitchFamily="49" charset="0"/>
            </a:endParaRPr>
          </a:p>
        </p:txBody>
      </p:sp>
    </p:spTree>
    <p:extLst>
      <p:ext uri="{BB962C8B-B14F-4D97-AF65-F5344CB8AC3E}">
        <p14:creationId xmlns:p14="http://schemas.microsoft.com/office/powerpoint/2010/main" val="46016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D5631A-6AB5-4E4A-804F-60EA7039DBA2}"/>
              </a:ext>
            </a:extLst>
          </p:cNvPr>
          <p:cNvSpPr>
            <a:spLocks noGrp="1"/>
          </p:cNvSpPr>
          <p:nvPr>
            <p:ph type="title"/>
          </p:nvPr>
        </p:nvSpPr>
        <p:spPr/>
        <p:txBody>
          <a:bodyPr/>
          <a:lstStyle/>
          <a:p>
            <a:r>
              <a:rPr lang="en-US" dirty="0"/>
              <a:t>Query Tags</a:t>
            </a:r>
          </a:p>
        </p:txBody>
      </p:sp>
      <p:sp>
        <p:nvSpPr>
          <p:cNvPr id="4" name="Text Placeholder 3">
            <a:extLst>
              <a:ext uri="{FF2B5EF4-FFF2-40B4-BE49-F238E27FC236}">
                <a16:creationId xmlns:a16="http://schemas.microsoft.com/office/drawing/2014/main" id="{EEF78FDA-D428-4573-91F5-7C54C8A072D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5869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Query Tags</a:t>
            </a:r>
          </a:p>
        </p:txBody>
      </p:sp>
      <p:sp>
        <p:nvSpPr>
          <p:cNvPr id="4" name="Content Placeholder 3">
            <a:extLst>
              <a:ext uri="{FF2B5EF4-FFF2-40B4-BE49-F238E27FC236}">
                <a16:creationId xmlns:a16="http://schemas.microsoft.com/office/drawing/2014/main" id="{9399C87C-7F47-4A66-9FB1-691448276CCF}"/>
              </a:ext>
            </a:extLst>
          </p:cNvPr>
          <p:cNvSpPr>
            <a:spLocks noGrp="1"/>
          </p:cNvSpPr>
          <p:nvPr>
            <p:ph idx="4294967295"/>
          </p:nvPr>
        </p:nvSpPr>
        <p:spPr>
          <a:xfrm>
            <a:off x="527990" y="1774825"/>
            <a:ext cx="10444810" cy="4379913"/>
          </a:xfrm>
        </p:spPr>
        <p:txBody>
          <a:bodyPr/>
          <a:lstStyle/>
          <a:p>
            <a:pPr marL="0" indent="0">
              <a:buNone/>
            </a:pPr>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nearestFriends</a:t>
            </a:r>
            <a:r>
              <a:rPr lang="en-US" dirty="0">
                <a:solidFill>
                  <a:srgbClr val="000000"/>
                </a:solidFill>
                <a:latin typeface="Consolas" panose="020B0609020204030204" pitchFamily="49" charset="0"/>
              </a:rPr>
              <a:t> = (</a:t>
            </a:r>
          </a:p>
          <a:p>
            <a:pPr marL="0" indent="0">
              <a:buNone/>
            </a:pP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from</a:t>
            </a:r>
            <a:r>
              <a:rPr lang="en-US" dirty="0">
                <a:solidFill>
                  <a:srgbClr val="000000"/>
                </a:solidFill>
                <a:latin typeface="Consolas" panose="020B0609020204030204" pitchFamily="49" charset="0"/>
              </a:rPr>
              <a:t> f </a:t>
            </a:r>
            <a:r>
              <a:rPr lang="en-US" dirty="0">
                <a:solidFill>
                  <a:srgbClr val="0101FD"/>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context.Friends</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TagWith</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"This is my spatial query!"</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101FD"/>
                </a:solidFill>
                <a:latin typeface="Consolas" panose="020B0609020204030204" pitchFamily="49" charset="0"/>
              </a:rPr>
              <a:t>orderby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f.Location.Distance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myLocation</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descending</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f).Take(5).</a:t>
            </a:r>
            <a:r>
              <a:rPr lang="en-US" dirty="0" err="1">
                <a:solidFill>
                  <a:srgbClr val="000000"/>
                </a:solidFill>
                <a:latin typeface="Consolas" panose="020B0609020204030204" pitchFamily="49" charset="0"/>
              </a:rPr>
              <a:t>ToList</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61727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29371" y="1941922"/>
            <a:ext cx="5830027" cy="3263869"/>
          </a:xfrm>
        </p:spPr>
        <p:txBody>
          <a:bodyPr/>
          <a:lstStyle/>
          <a:p>
            <a:r>
              <a:rPr lang="en-US" dirty="0"/>
              <a:t>Restricted Client Evaluation</a:t>
            </a:r>
          </a:p>
          <a:p>
            <a:r>
              <a:rPr lang="en-US" dirty="0"/>
              <a:t>Single SQL Statement per LINQ Query</a:t>
            </a:r>
          </a:p>
          <a:p>
            <a:r>
              <a:rPr lang="en-US" dirty="0"/>
              <a:t>Cosmos DB Support</a:t>
            </a:r>
          </a:p>
          <a:p>
            <a:r>
              <a:rPr lang="en-US" dirty="0"/>
              <a:t>Explicitly Compiled Queries</a:t>
            </a:r>
          </a:p>
          <a:p>
            <a:r>
              <a:rPr lang="en-US" dirty="0"/>
              <a:t>Reverse Engineering of Database Views</a:t>
            </a:r>
          </a:p>
          <a:p>
            <a:r>
              <a:rPr lang="en-US" dirty="0"/>
              <a:t>String interpolation in raw SQL methods</a:t>
            </a:r>
          </a:p>
        </p:txBody>
      </p:sp>
      <p:sp>
        <p:nvSpPr>
          <p:cNvPr id="5" name="Content Placeholder 4"/>
          <p:cNvSpPr>
            <a:spLocks noGrp="1"/>
          </p:cNvSpPr>
          <p:nvPr>
            <p:ph sz="quarter" idx="11"/>
          </p:nvPr>
        </p:nvSpPr>
        <p:spPr/>
        <p:txBody>
          <a:bodyPr/>
          <a:lstStyle/>
          <a:p>
            <a:pPr lvl="0"/>
            <a:r>
              <a:rPr lang="en-US" dirty="0"/>
              <a:t>Agenda</a:t>
            </a:r>
          </a:p>
        </p:txBody>
      </p:sp>
      <p:sp>
        <p:nvSpPr>
          <p:cNvPr id="6" name="Content Placeholder 6">
            <a:extLst>
              <a:ext uri="{FF2B5EF4-FFF2-40B4-BE49-F238E27FC236}">
                <a16:creationId xmlns:a16="http://schemas.microsoft.com/office/drawing/2014/main" id="{BAAACD46-6589-499B-9D84-0E4B4C8ED697}"/>
              </a:ext>
            </a:extLst>
          </p:cNvPr>
          <p:cNvSpPr txBox="1">
            <a:spLocks/>
          </p:cNvSpPr>
          <p:nvPr/>
        </p:nvSpPr>
        <p:spPr>
          <a:xfrm>
            <a:off x="6259398" y="1941923"/>
            <a:ext cx="5830027" cy="3263868"/>
          </a:xfrm>
          <a:prstGeom prst="rect">
            <a:avLst/>
          </a:prstGeom>
        </p:spPr>
        <p:txBody>
          <a:bodyPr vert="horz" lIns="91440" tIns="45720" rIns="91440" bIns="45720" rtlCol="0">
            <a:noAutofit/>
          </a:bodyPr>
          <a:lstStyle>
            <a:lvl1pPr marL="309026" marR="0" indent="-309026" algn="l" defTabSz="1219170" rtl="0" eaLnBrk="1" fontAlgn="auto" latinLnBrk="0" hangingPunct="1">
              <a:lnSpc>
                <a:spcPct val="100000"/>
              </a:lnSpc>
              <a:spcBef>
                <a:spcPct val="20000"/>
              </a:spcBef>
              <a:spcAft>
                <a:spcPts val="0"/>
              </a:spcAft>
              <a:buClr>
                <a:schemeClr val="accent3"/>
              </a:buClr>
              <a:buSzTx/>
              <a:buFont typeface="Arial"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457189" indent="-457189" algn="l" defTabSz="1219170" rtl="0" eaLnBrk="1" latinLnBrk="0" hangingPunct="1">
              <a:spcBef>
                <a:spcPct val="20000"/>
              </a:spcBef>
              <a:buClr>
                <a:srgbClr val="0090D2"/>
              </a:buClr>
              <a:buFont typeface="Arial"/>
              <a:buChar char="•"/>
              <a:defRPr lang="en-US" sz="2667" b="0" i="0" kern="1200">
                <a:solidFill>
                  <a:srgbClr val="58585A"/>
                </a:solidFill>
                <a:latin typeface="+mn-lt"/>
                <a:ea typeface="+mn-ea"/>
                <a:cs typeface="Segoe UI Semilight" panose="020B0402040204020203" pitchFamily="34" charset="0"/>
              </a:defRPr>
            </a:lvl2pPr>
            <a:lvl3pPr marL="850879"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3pPr>
            <a:lvl4pPr marL="1229753"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4pPr>
            <a:lvl5pPr marL="1585344" indent="-457189" algn="l" defTabSz="1219170" rtl="0" eaLnBrk="1" latinLnBrk="0" hangingPunct="1">
              <a:spcBef>
                <a:spcPct val="20000"/>
              </a:spcBef>
              <a:buClr>
                <a:srgbClr val="0090D2"/>
              </a:buClr>
              <a:buFont typeface="Arial"/>
              <a:buChar char="•"/>
              <a:defRPr lang="en-US" sz="2400" b="0" i="0" kern="1200">
                <a:solidFill>
                  <a:srgbClr val="58585A"/>
                </a:solidFill>
                <a:latin typeface="+mn-lt"/>
                <a:ea typeface="+mn-ea"/>
                <a:cs typeface="Segoe UI Semilight" panose="020B0402040204020203"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a:t>DbContext Pooling</a:t>
            </a:r>
          </a:p>
          <a:p>
            <a:r>
              <a:rPr lang="en-US" dirty="0"/>
              <a:t>Query Tags</a:t>
            </a:r>
          </a:p>
          <a:p>
            <a:r>
              <a:rPr lang="en-US" dirty="0"/>
              <a:t>Asynchronous streams</a:t>
            </a:r>
          </a:p>
          <a:p>
            <a:r>
              <a:rPr lang="en-US" dirty="0"/>
              <a:t>Global Query Filters</a:t>
            </a:r>
          </a:p>
          <a:p>
            <a:r>
              <a:rPr lang="en-US" dirty="0"/>
              <a:t>Spatial</a:t>
            </a:r>
          </a:p>
        </p:txBody>
      </p:sp>
    </p:spTree>
    <p:extLst>
      <p:ext uri="{BB962C8B-B14F-4D97-AF65-F5344CB8AC3E}">
        <p14:creationId xmlns:p14="http://schemas.microsoft.com/office/powerpoint/2010/main" val="380098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90B9D-BCBE-47BD-8DAD-EA30EA9D15F3}"/>
              </a:ext>
            </a:extLst>
          </p:cNvPr>
          <p:cNvSpPr>
            <a:spLocks noGrp="1"/>
          </p:cNvSpPr>
          <p:nvPr>
            <p:ph idx="1"/>
          </p:nvPr>
        </p:nvSpPr>
        <p:spPr/>
        <p:txBody>
          <a:bodyPr/>
          <a:lstStyle/>
          <a:p>
            <a:r>
              <a:rPr lang="en-US" dirty="0">
                <a:solidFill>
                  <a:srgbClr val="008000"/>
                </a:solidFill>
                <a:latin typeface="Consolas" panose="020B0609020204030204" pitchFamily="49" charset="0"/>
              </a:rPr>
              <a:t>-- This is my spatial query!</a:t>
            </a: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TOP(@__p_1) [f].[</a:t>
            </a:r>
            <a:r>
              <a:rPr lang="en-US" dirty="0">
                <a:solidFill>
                  <a:srgbClr val="0101FD"/>
                </a:solidFill>
                <a:latin typeface="Consolas" panose="020B0609020204030204" pitchFamily="49" charset="0"/>
              </a:rPr>
              <a:t>Name</a:t>
            </a:r>
            <a:r>
              <a:rPr lang="en-US" dirty="0">
                <a:solidFill>
                  <a:srgbClr val="000000"/>
                </a:solidFill>
                <a:latin typeface="Consolas" panose="020B0609020204030204" pitchFamily="49" charset="0"/>
              </a:rPr>
              <a:t>], [f].[Location]</a:t>
            </a:r>
          </a:p>
          <a:p>
            <a:r>
              <a:rPr lang="en-US" dirty="0">
                <a:solidFill>
                  <a:srgbClr val="0101FD"/>
                </a:solidFill>
                <a:latin typeface="Consolas" panose="020B0609020204030204" pitchFamily="49" charset="0"/>
              </a:rPr>
              <a:t>FROM</a:t>
            </a:r>
            <a:r>
              <a:rPr lang="en-US" dirty="0">
                <a:solidFill>
                  <a:srgbClr val="000000"/>
                </a:solidFill>
                <a:latin typeface="Consolas" panose="020B0609020204030204" pitchFamily="49" charset="0"/>
              </a:rPr>
              <a:t> [Friends] </a:t>
            </a:r>
            <a:r>
              <a:rPr lang="en-US" dirty="0">
                <a:solidFill>
                  <a:srgbClr val="0101FD"/>
                </a:solidFill>
                <a:latin typeface="Consolas" panose="020B0609020204030204" pitchFamily="49" charset="0"/>
              </a:rPr>
              <a:t>AS</a:t>
            </a:r>
            <a:r>
              <a:rPr lang="en-US" dirty="0">
                <a:solidFill>
                  <a:srgbClr val="000000"/>
                </a:solidFill>
                <a:latin typeface="Consolas" panose="020B0609020204030204" pitchFamily="49" charset="0"/>
              </a:rPr>
              <a:t> [f]</a:t>
            </a:r>
          </a:p>
          <a:p>
            <a:r>
              <a:rPr lang="en-US" dirty="0">
                <a:solidFill>
                  <a:srgbClr val="0101FD"/>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BY</a:t>
            </a:r>
            <a:r>
              <a:rPr lang="en-US" dirty="0">
                <a:solidFill>
                  <a:srgbClr val="000000"/>
                </a:solidFill>
                <a:latin typeface="Consolas" panose="020B0609020204030204" pitchFamily="49" charset="0"/>
              </a:rPr>
              <a:t> [f].[Location].</a:t>
            </a:r>
            <a:r>
              <a:rPr lang="en-US" dirty="0" err="1">
                <a:solidFill>
                  <a:srgbClr val="000000"/>
                </a:solidFill>
                <a:latin typeface="Consolas" panose="020B0609020204030204" pitchFamily="49" charset="0"/>
              </a:rPr>
              <a:t>STDistance</a:t>
            </a:r>
            <a:r>
              <a:rPr lang="en-US" dirty="0">
                <a:solidFill>
                  <a:srgbClr val="000000"/>
                </a:solidFill>
                <a:latin typeface="Consolas" panose="020B0609020204030204" pitchFamily="49" charset="0"/>
              </a:rPr>
              <a:t>(@__myLocation_0) </a:t>
            </a:r>
            <a:r>
              <a:rPr lang="en-US" dirty="0">
                <a:solidFill>
                  <a:srgbClr val="0101FD"/>
                </a:solidFill>
                <a:latin typeface="Consolas" panose="020B0609020204030204" pitchFamily="49" charset="0"/>
              </a:rPr>
              <a:t>DESC</a:t>
            </a:r>
            <a:endParaRPr lang="en-US" dirty="0"/>
          </a:p>
        </p:txBody>
      </p:sp>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Query Tags</a:t>
            </a:r>
          </a:p>
        </p:txBody>
      </p:sp>
    </p:spTree>
    <p:extLst>
      <p:ext uri="{BB962C8B-B14F-4D97-AF65-F5344CB8AC3E}">
        <p14:creationId xmlns:p14="http://schemas.microsoft.com/office/powerpoint/2010/main" val="4011662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A844-64CC-4E2B-9684-96A6F6C4F48D}"/>
              </a:ext>
            </a:extLst>
          </p:cNvPr>
          <p:cNvSpPr>
            <a:spLocks noGrp="1"/>
          </p:cNvSpPr>
          <p:nvPr>
            <p:ph type="title"/>
          </p:nvPr>
        </p:nvSpPr>
        <p:spPr/>
        <p:txBody>
          <a:bodyPr/>
          <a:lstStyle/>
          <a:p>
            <a:r>
              <a:rPr lang="en-US" dirty="0"/>
              <a:t>Asynchronous Streams</a:t>
            </a:r>
          </a:p>
        </p:txBody>
      </p:sp>
      <p:sp>
        <p:nvSpPr>
          <p:cNvPr id="9" name="Text Placeholder 8">
            <a:extLst>
              <a:ext uri="{FF2B5EF4-FFF2-40B4-BE49-F238E27FC236}">
                <a16:creationId xmlns:a16="http://schemas.microsoft.com/office/drawing/2014/main" id="{0995291A-BCFC-462C-BFF3-4306E13461B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47695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654E-C022-498B-A017-4CD845513866}"/>
              </a:ext>
            </a:extLst>
          </p:cNvPr>
          <p:cNvSpPr>
            <a:spLocks noGrp="1"/>
          </p:cNvSpPr>
          <p:nvPr>
            <p:ph type="title"/>
          </p:nvPr>
        </p:nvSpPr>
        <p:spPr/>
        <p:txBody>
          <a:bodyPr/>
          <a:lstStyle/>
          <a:p>
            <a:r>
              <a:rPr lang="en-US" dirty="0"/>
              <a:t>Asynchronous Streams</a:t>
            </a:r>
          </a:p>
        </p:txBody>
      </p:sp>
      <p:sp>
        <p:nvSpPr>
          <p:cNvPr id="5" name="TextBox 4">
            <a:extLst>
              <a:ext uri="{FF2B5EF4-FFF2-40B4-BE49-F238E27FC236}">
                <a16:creationId xmlns:a16="http://schemas.microsoft.com/office/drawing/2014/main" id="{C0C4C7F6-6B62-4836-82FE-B2A850665505}"/>
              </a:ext>
            </a:extLst>
          </p:cNvPr>
          <p:cNvSpPr txBox="1"/>
          <p:nvPr/>
        </p:nvSpPr>
        <p:spPr>
          <a:xfrm>
            <a:off x="9264650" y="6287643"/>
            <a:ext cx="276860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01820"/>
                </a:solidFill>
                <a:effectLst/>
                <a:uLnTx/>
                <a:uFillTx/>
                <a:latin typeface="Segoe UI"/>
                <a:ea typeface="+mn-ea"/>
                <a:cs typeface="+mn-cs"/>
              </a:rPr>
              <a:t>EF Core 2.0</a:t>
            </a:r>
          </a:p>
        </p:txBody>
      </p:sp>
      <p:sp>
        <p:nvSpPr>
          <p:cNvPr id="8" name="Rectangle 1">
            <a:extLst>
              <a:ext uri="{FF2B5EF4-FFF2-40B4-BE49-F238E27FC236}">
                <a16:creationId xmlns:a16="http://schemas.microsoft.com/office/drawing/2014/main" id="{4E71431C-1A53-4697-BD61-B96BACDCB432}"/>
              </a:ext>
            </a:extLst>
          </p:cNvPr>
          <p:cNvSpPr>
            <a:spLocks noChangeArrowheads="1"/>
          </p:cNvSpPr>
          <p:nvPr/>
        </p:nvSpPr>
        <p:spPr bwMode="auto">
          <a:xfrm>
            <a:off x="527991" y="1937375"/>
            <a:ext cx="96460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171717"/>
                </a:solidFill>
                <a:effectLst/>
                <a:latin typeface="+mn-lt"/>
                <a:cs typeface="Segoe UI" panose="020B0502040204020203" pitchFamily="34" charset="0"/>
              </a:rPr>
              <a:t>The method contains </a:t>
            </a:r>
            <a:r>
              <a:rPr kumimoji="0" lang="en-US" altLang="en-US" sz="2400" b="0" i="0" u="none" strike="noStrike" cap="none" normalizeH="0" baseline="0" dirty="0">
                <a:ln>
                  <a:noFill/>
                </a:ln>
                <a:solidFill>
                  <a:srgbClr val="00B050"/>
                </a:solidFill>
                <a:effectLst/>
                <a:latin typeface="Consolas" panose="020B0609020204030204" pitchFamily="49" charset="0"/>
              </a:rPr>
              <a:t>yield return</a:t>
            </a:r>
            <a:r>
              <a:rPr lang="en-US" altLang="en-US" sz="2400" dirty="0">
                <a:solidFill>
                  <a:srgbClr val="00B050"/>
                </a:solidFill>
                <a:latin typeface="Consolas" panose="020B0609020204030204" pitchFamily="49" charset="0"/>
                <a:cs typeface="Segoe UI" panose="020B0502040204020203" pitchFamily="34" charset="0"/>
              </a:rPr>
              <a:t> </a:t>
            </a:r>
            <a:r>
              <a:rPr kumimoji="0" lang="en-US" altLang="en-US" sz="2800" b="0" i="0" u="none" strike="noStrike" cap="none" normalizeH="0" baseline="0" dirty="0">
                <a:ln>
                  <a:noFill/>
                </a:ln>
                <a:solidFill>
                  <a:srgbClr val="171717"/>
                </a:solidFill>
                <a:effectLst/>
                <a:latin typeface="+mn-lt"/>
                <a:cs typeface="Segoe UI" panose="020B0502040204020203" pitchFamily="34" charset="0"/>
              </a:rPr>
              <a:t>statements to return successive elements in the asynchronous strea</a:t>
            </a:r>
            <a:r>
              <a:rPr lang="en-US" altLang="en-US" sz="2800" dirty="0">
                <a:latin typeface="+mn-lt"/>
                <a:cs typeface="Segoe UI" panose="020B0502040204020203" pitchFamily="34" charset="0"/>
              </a:rPr>
              <a:t>m</a:t>
            </a:r>
            <a:endParaRPr kumimoji="0" lang="en-US" altLang="en-US" sz="2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790484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EF4E12-E78A-4F9E-8925-9264D656B639}"/>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115117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A844-64CC-4E2B-9684-96A6F6C4F48D}"/>
              </a:ext>
            </a:extLst>
          </p:cNvPr>
          <p:cNvSpPr>
            <a:spLocks noGrp="1"/>
          </p:cNvSpPr>
          <p:nvPr>
            <p:ph type="title"/>
          </p:nvPr>
        </p:nvSpPr>
        <p:spPr/>
        <p:txBody>
          <a:bodyPr/>
          <a:lstStyle/>
          <a:p>
            <a:r>
              <a:rPr lang="en-US" dirty="0"/>
              <a:t>Global Query Filters</a:t>
            </a:r>
          </a:p>
        </p:txBody>
      </p:sp>
      <p:sp>
        <p:nvSpPr>
          <p:cNvPr id="9" name="Text Placeholder 8">
            <a:extLst>
              <a:ext uri="{FF2B5EF4-FFF2-40B4-BE49-F238E27FC236}">
                <a16:creationId xmlns:a16="http://schemas.microsoft.com/office/drawing/2014/main" id="{0995291A-BCFC-462C-BFF3-4306E13461B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9326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654E-C022-498B-A017-4CD845513866}"/>
              </a:ext>
            </a:extLst>
          </p:cNvPr>
          <p:cNvSpPr>
            <a:spLocks noGrp="1"/>
          </p:cNvSpPr>
          <p:nvPr>
            <p:ph type="title"/>
          </p:nvPr>
        </p:nvSpPr>
        <p:spPr/>
        <p:txBody>
          <a:bodyPr/>
          <a:lstStyle/>
          <a:p>
            <a:r>
              <a:rPr lang="en-US" dirty="0"/>
              <a:t>Global Query Filters</a:t>
            </a:r>
          </a:p>
        </p:txBody>
      </p:sp>
      <p:sp>
        <p:nvSpPr>
          <p:cNvPr id="3" name="Rectangle 2">
            <a:extLst>
              <a:ext uri="{FF2B5EF4-FFF2-40B4-BE49-F238E27FC236}">
                <a16:creationId xmlns:a16="http://schemas.microsoft.com/office/drawing/2014/main" id="{6728A931-05C1-42F0-BBF4-50FD2A290C98}"/>
              </a:ext>
            </a:extLst>
          </p:cNvPr>
          <p:cNvSpPr/>
          <p:nvPr/>
        </p:nvSpPr>
        <p:spPr>
          <a:xfrm>
            <a:off x="527990" y="1961634"/>
            <a:ext cx="11100130" cy="10772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modelBuilder.Entity</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&lt;Post&gt;().</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HasQueryFilter</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(p =&gt; !</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p.IsDeleted</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a:t>
            </a:r>
            <a:endParaRPr kumimoji="0" lang="en-US" sz="3200" b="0" i="0" u="none" strike="noStrike" kern="1200" cap="none" spc="0" normalizeH="0" baseline="0" noProof="0" dirty="0">
              <a:ln>
                <a:noFill/>
              </a:ln>
              <a:solidFill>
                <a:srgbClr val="101820"/>
              </a:solidFill>
              <a:effectLst/>
              <a:uLnTx/>
              <a:uFillTx/>
              <a:latin typeface="Consolas" panose="020B0609020204030204" pitchFamily="49" charset="0"/>
            </a:endParaRPr>
          </a:p>
        </p:txBody>
      </p:sp>
      <p:sp>
        <p:nvSpPr>
          <p:cNvPr id="4" name="Rectangle 3">
            <a:extLst>
              <a:ext uri="{FF2B5EF4-FFF2-40B4-BE49-F238E27FC236}">
                <a16:creationId xmlns:a16="http://schemas.microsoft.com/office/drawing/2014/main" id="{59D5E86A-100E-4A65-9E77-07C0B005E597}"/>
              </a:ext>
            </a:extLst>
          </p:cNvPr>
          <p:cNvSpPr/>
          <p:nvPr/>
        </p:nvSpPr>
        <p:spPr>
          <a:xfrm>
            <a:off x="527990" y="3921919"/>
            <a:ext cx="11100129" cy="10772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err="1">
                <a:ln>
                  <a:noFill/>
                </a:ln>
                <a:solidFill>
                  <a:srgbClr val="0000FF"/>
                </a:solidFill>
                <a:effectLst/>
                <a:uLnTx/>
                <a:uFillTx/>
                <a:latin typeface="Consolas" panose="020B0609020204030204" pitchFamily="49" charset="0"/>
              </a:rPr>
              <a:t>var</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 blog = </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context.Blogs</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 .Include(b =&gt; </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b.Posts</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 	.</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FirstOrDefault</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(b =&gt; </a:t>
            </a:r>
            <a:r>
              <a:rPr kumimoji="0" lang="en-US" sz="3200" b="0" i="0" u="none" strike="noStrike" kern="1200" cap="none" spc="0" normalizeH="0" baseline="0" noProof="0" dirty="0" err="1">
                <a:ln>
                  <a:noFill/>
                </a:ln>
                <a:solidFill>
                  <a:srgbClr val="000000"/>
                </a:solidFill>
                <a:effectLst/>
                <a:uLnTx/>
                <a:uFillTx/>
                <a:latin typeface="Consolas" panose="020B0609020204030204" pitchFamily="49" charset="0"/>
              </a:rPr>
              <a:t>b.Id</a:t>
            </a:r>
            <a:r>
              <a:rPr kumimoji="0" lang="en-US" sz="3200" b="0" i="0" u="none" strike="noStrike" kern="1200" cap="none" spc="0" normalizeH="0" baseline="0" noProof="0" dirty="0">
                <a:ln>
                  <a:noFill/>
                </a:ln>
                <a:solidFill>
                  <a:srgbClr val="000000"/>
                </a:solidFill>
                <a:effectLst/>
                <a:uLnTx/>
                <a:uFillTx/>
                <a:latin typeface="Consolas" panose="020B0609020204030204" pitchFamily="49" charset="0"/>
              </a:rPr>
              <a:t> == id);</a:t>
            </a:r>
            <a:endParaRPr kumimoji="0" lang="en-US" sz="3200" b="0" i="0" u="none" strike="noStrike" kern="1200" cap="none" spc="0" normalizeH="0" baseline="0" noProof="0" dirty="0">
              <a:ln>
                <a:noFill/>
              </a:ln>
              <a:solidFill>
                <a:srgbClr val="101820"/>
              </a:solidFill>
              <a:effectLst/>
              <a:uLnTx/>
              <a:uFillTx/>
              <a:latin typeface="Consolas" panose="020B0609020204030204" pitchFamily="49" charset="0"/>
            </a:endParaRPr>
          </a:p>
        </p:txBody>
      </p:sp>
      <p:sp>
        <p:nvSpPr>
          <p:cNvPr id="5" name="TextBox 4">
            <a:extLst>
              <a:ext uri="{FF2B5EF4-FFF2-40B4-BE49-F238E27FC236}">
                <a16:creationId xmlns:a16="http://schemas.microsoft.com/office/drawing/2014/main" id="{C0C4C7F6-6B62-4836-82FE-B2A850665505}"/>
              </a:ext>
            </a:extLst>
          </p:cNvPr>
          <p:cNvSpPr txBox="1"/>
          <p:nvPr/>
        </p:nvSpPr>
        <p:spPr>
          <a:xfrm>
            <a:off x="9264650" y="6287643"/>
            <a:ext cx="2768600"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01820"/>
                </a:solidFill>
                <a:effectLst/>
                <a:uLnTx/>
                <a:uFillTx/>
                <a:latin typeface="Segoe UI"/>
                <a:ea typeface="+mn-ea"/>
                <a:cs typeface="+mn-cs"/>
              </a:rPr>
              <a:t>EF Core 2.0</a:t>
            </a:r>
          </a:p>
        </p:txBody>
      </p:sp>
    </p:spTree>
    <p:extLst>
      <p:ext uri="{BB962C8B-B14F-4D97-AF65-F5344CB8AC3E}">
        <p14:creationId xmlns:p14="http://schemas.microsoft.com/office/powerpoint/2010/main" val="111785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EF4E12-E78A-4F9E-8925-9264D656B639}"/>
              </a:ext>
            </a:extLst>
          </p:cNvPr>
          <p:cNvSpPr>
            <a:spLocks noGrp="1"/>
          </p:cNvSpPr>
          <p:nvPr>
            <p:ph type="body" sz="quarter" idx="11"/>
          </p:nvPr>
        </p:nvSpPr>
        <p:spPr/>
        <p:txBody>
          <a:bodyPr/>
          <a:lstStyle/>
          <a:p>
            <a:r>
              <a:rPr lang="en-US" dirty="0"/>
              <a:t>DEMO</a:t>
            </a:r>
          </a:p>
        </p:txBody>
      </p:sp>
    </p:spTree>
    <p:extLst>
      <p:ext uri="{BB962C8B-B14F-4D97-AF65-F5344CB8AC3E}">
        <p14:creationId xmlns:p14="http://schemas.microsoft.com/office/powerpoint/2010/main" val="3949195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5ACB-CE25-4EB2-8A51-D5215560A8B3}"/>
              </a:ext>
            </a:extLst>
          </p:cNvPr>
          <p:cNvSpPr>
            <a:spLocks noGrp="1"/>
          </p:cNvSpPr>
          <p:nvPr>
            <p:ph type="title"/>
          </p:nvPr>
        </p:nvSpPr>
        <p:spPr/>
        <p:txBody>
          <a:bodyPr/>
          <a:lstStyle/>
          <a:p>
            <a:r>
              <a:rPr lang="en-US" dirty="0"/>
              <a:t>Spatial</a:t>
            </a:r>
          </a:p>
        </p:txBody>
      </p:sp>
      <p:sp>
        <p:nvSpPr>
          <p:cNvPr id="3" name="Text Placeholder 2">
            <a:extLst>
              <a:ext uri="{FF2B5EF4-FFF2-40B4-BE49-F238E27FC236}">
                <a16:creationId xmlns:a16="http://schemas.microsoft.com/office/drawing/2014/main" id="{9C663945-E3D2-43A0-9837-63C212073B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39086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E30908-DDBB-403C-AE82-15B334E33333}"/>
              </a:ext>
            </a:extLst>
          </p:cNvPr>
          <p:cNvSpPr>
            <a:spLocks noGrp="1"/>
          </p:cNvSpPr>
          <p:nvPr>
            <p:ph type="title"/>
          </p:nvPr>
        </p:nvSpPr>
        <p:spPr/>
        <p:txBody>
          <a:bodyPr/>
          <a:lstStyle/>
          <a:p>
            <a:r>
              <a:rPr lang="en-US" dirty="0"/>
              <a:t>Spatial</a:t>
            </a:r>
          </a:p>
        </p:txBody>
      </p:sp>
      <p:sp>
        <p:nvSpPr>
          <p:cNvPr id="2" name="Content Placeholder 1">
            <a:extLst>
              <a:ext uri="{FF2B5EF4-FFF2-40B4-BE49-F238E27FC236}">
                <a16:creationId xmlns:a16="http://schemas.microsoft.com/office/drawing/2014/main" id="{112892DF-6046-4A7B-9B5B-6ADB2766FE10}"/>
              </a:ext>
            </a:extLst>
          </p:cNvPr>
          <p:cNvSpPr>
            <a:spLocks noGrp="1"/>
          </p:cNvSpPr>
          <p:nvPr>
            <p:ph idx="4294967295"/>
          </p:nvPr>
        </p:nvSpPr>
        <p:spPr>
          <a:xfrm>
            <a:off x="527991" y="1774825"/>
            <a:ext cx="11664010" cy="4379913"/>
          </a:xfrm>
        </p:spPr>
        <p:txBody>
          <a:bodyPr/>
          <a:lstStyle/>
          <a:p>
            <a:pPr marL="0" indent="0">
              <a:buNone/>
            </a:pPr>
            <a:r>
              <a:rPr lang="en-US" sz="2600" dirty="0" err="1"/>
              <a:t>Microsoft.EntityFrameworkCore.SqlServer.NetTopologySuite</a:t>
            </a:r>
            <a:endParaRPr lang="en-US" sz="2600" dirty="0"/>
          </a:p>
          <a:p>
            <a:pPr marL="0" indent="0">
              <a:buNone/>
            </a:pPr>
            <a:endParaRPr lang="en-US" sz="4000" dirty="0"/>
          </a:p>
          <a:p>
            <a:pPr marL="0" lvl="0" indent="0" defTabSz="914400" eaLnBrk="0" fontAlgn="base" hangingPunct="0">
              <a:spcBef>
                <a:spcPct val="0"/>
              </a:spcBef>
              <a:spcAft>
                <a:spcPct val="0"/>
              </a:spcAft>
              <a:buClrTx/>
              <a:buNone/>
            </a:pPr>
            <a:r>
              <a:rPr lang="en-US" altLang="en-US" dirty="0">
                <a:solidFill>
                  <a:srgbClr val="0000E0"/>
                </a:solidFill>
                <a:latin typeface="Consolas" panose="020B0609020204030204" pitchFamily="49" charset="0"/>
                <a:cs typeface="+mn-cs"/>
              </a:rPr>
              <a:t>protected override void </a:t>
            </a:r>
            <a:r>
              <a:rPr lang="en-US" altLang="en-US" dirty="0" err="1">
                <a:solidFill>
                  <a:srgbClr val="008B8B"/>
                </a:solidFill>
                <a:latin typeface="Consolas" panose="020B0609020204030204" pitchFamily="49" charset="0"/>
                <a:cs typeface="+mn-cs"/>
              </a:rPr>
              <a:t>OnConfiguring</a:t>
            </a:r>
            <a:r>
              <a:rPr lang="en-US" altLang="en-US" dirty="0">
                <a:solidFill>
                  <a:srgbClr val="000000"/>
                </a:solidFill>
                <a:latin typeface="Consolas" panose="020B0609020204030204" pitchFamily="49" charset="0"/>
                <a:cs typeface="+mn-cs"/>
              </a:rPr>
              <a:t>(</a:t>
            </a:r>
            <a:r>
              <a:rPr lang="en-US" altLang="en-US" dirty="0" err="1">
                <a:solidFill>
                  <a:srgbClr val="00008B"/>
                </a:solidFill>
                <a:latin typeface="Consolas" panose="020B0609020204030204" pitchFamily="49" charset="0"/>
                <a:cs typeface="+mn-cs"/>
              </a:rPr>
              <a:t>DbContextOptionsBuilder</a:t>
            </a:r>
            <a:r>
              <a:rPr lang="en-US" altLang="en-US" dirty="0">
                <a:solidFill>
                  <a:srgbClr val="00008B"/>
                </a:solidFill>
                <a:latin typeface="Consolas" panose="020B0609020204030204" pitchFamily="49" charset="0"/>
                <a:cs typeface="+mn-cs"/>
              </a:rPr>
              <a:t> </a:t>
            </a:r>
            <a:r>
              <a:rPr lang="en-US" altLang="en-US" dirty="0" err="1">
                <a:solidFill>
                  <a:srgbClr val="000000"/>
                </a:solidFill>
                <a:latin typeface="Consolas" panose="020B0609020204030204" pitchFamily="49" charset="0"/>
                <a:cs typeface="+mn-cs"/>
              </a:rPr>
              <a:t>optionsBuilder</a:t>
            </a:r>
            <a:r>
              <a:rPr lang="en-US" altLang="en-US" dirty="0">
                <a:solidFill>
                  <a:srgbClr val="000000"/>
                </a:solidFill>
                <a:latin typeface="Consolas" panose="020B0609020204030204" pitchFamily="49" charset="0"/>
                <a:cs typeface="+mn-cs"/>
              </a:rPr>
              <a:t>)</a:t>
            </a:r>
            <a:br>
              <a:rPr lang="en-US" altLang="en-US" dirty="0">
                <a:solidFill>
                  <a:srgbClr val="000000"/>
                </a:solidFill>
                <a:latin typeface="Consolas" panose="020B0609020204030204" pitchFamily="49" charset="0"/>
                <a:cs typeface="+mn-cs"/>
              </a:rPr>
            </a:br>
            <a:r>
              <a:rPr lang="en-US" altLang="en-US" dirty="0">
                <a:solidFill>
                  <a:srgbClr val="000000"/>
                </a:solidFill>
                <a:latin typeface="Consolas" panose="020B0609020204030204" pitchFamily="49" charset="0"/>
                <a:cs typeface="+mn-cs"/>
              </a:rPr>
              <a:t>{</a:t>
            </a:r>
            <a:br>
              <a:rPr lang="en-US" altLang="en-US" dirty="0">
                <a:solidFill>
                  <a:srgbClr val="000000"/>
                </a:solidFill>
                <a:latin typeface="Consolas" panose="020B0609020204030204" pitchFamily="49" charset="0"/>
                <a:cs typeface="+mn-cs"/>
              </a:rPr>
            </a:br>
            <a:r>
              <a:rPr lang="en-US" altLang="en-US" dirty="0">
                <a:solidFill>
                  <a:srgbClr val="000000"/>
                </a:solidFill>
                <a:latin typeface="Consolas" panose="020B0609020204030204" pitchFamily="49" charset="0"/>
                <a:cs typeface="+mn-cs"/>
              </a:rPr>
              <a:t>    </a:t>
            </a:r>
            <a:r>
              <a:rPr lang="en-US" altLang="en-US" dirty="0" err="1">
                <a:solidFill>
                  <a:srgbClr val="000000"/>
                </a:solidFill>
                <a:latin typeface="Consolas" panose="020B0609020204030204" pitchFamily="49" charset="0"/>
                <a:cs typeface="+mn-cs"/>
              </a:rPr>
              <a:t>optionsBuilder</a:t>
            </a:r>
            <a:br>
              <a:rPr lang="en-US" altLang="en-US" dirty="0">
                <a:solidFill>
                  <a:srgbClr val="000000"/>
                </a:solidFill>
                <a:latin typeface="Consolas" panose="020B0609020204030204" pitchFamily="49" charset="0"/>
                <a:cs typeface="+mn-cs"/>
              </a:rPr>
            </a:br>
            <a:r>
              <a:rPr lang="en-US" altLang="en-US" dirty="0">
                <a:solidFill>
                  <a:srgbClr val="000000"/>
                </a:solidFill>
                <a:latin typeface="Consolas" panose="020B0609020204030204" pitchFamily="49" charset="0"/>
                <a:cs typeface="+mn-cs"/>
              </a:rPr>
              <a:t>        .</a:t>
            </a:r>
            <a:r>
              <a:rPr lang="en-US" altLang="en-US" dirty="0" err="1">
                <a:solidFill>
                  <a:srgbClr val="008B8B"/>
                </a:solidFill>
                <a:latin typeface="Consolas" panose="020B0609020204030204" pitchFamily="49" charset="0"/>
                <a:cs typeface="+mn-cs"/>
              </a:rPr>
              <a:t>UseSqlServer</a:t>
            </a:r>
            <a:r>
              <a:rPr lang="en-US" altLang="en-US" dirty="0">
                <a:solidFill>
                  <a:srgbClr val="000000"/>
                </a:solidFill>
                <a:latin typeface="Consolas" panose="020B0609020204030204" pitchFamily="49" charset="0"/>
                <a:cs typeface="+mn-cs"/>
              </a:rPr>
              <a:t>(</a:t>
            </a:r>
            <a:r>
              <a:rPr lang="en-US" altLang="en-US" dirty="0">
                <a:solidFill>
                  <a:srgbClr val="A31515"/>
                </a:solidFill>
                <a:latin typeface="Consolas" panose="020B0609020204030204" pitchFamily="49" charset="0"/>
                <a:cs typeface="+mn-cs"/>
              </a:rPr>
              <a:t>"data source=.;initial catalog=</a:t>
            </a:r>
            <a:r>
              <a:rPr lang="en-US" altLang="en-US" dirty="0" err="1">
                <a:solidFill>
                  <a:srgbClr val="A31515"/>
                </a:solidFill>
                <a:latin typeface="Consolas" panose="020B0609020204030204" pitchFamily="49" charset="0"/>
                <a:cs typeface="+mn-cs"/>
              </a:rPr>
              <a:t>WideWorldImporters;integrated</a:t>
            </a:r>
            <a:r>
              <a:rPr lang="en-US" altLang="en-US" dirty="0">
                <a:solidFill>
                  <a:srgbClr val="A31515"/>
                </a:solidFill>
                <a:latin typeface="Consolas" panose="020B0609020204030204" pitchFamily="49" charset="0"/>
                <a:cs typeface="+mn-cs"/>
              </a:rPr>
              <a:t> security=True”</a:t>
            </a:r>
            <a:r>
              <a:rPr lang="en-US" altLang="en-US" b="1" dirty="0">
                <a:solidFill>
                  <a:srgbClr val="A31515"/>
                </a:solidFill>
                <a:latin typeface="Consolas" panose="020B0609020204030204" pitchFamily="49" charset="0"/>
                <a:cs typeface="+mn-cs"/>
              </a:rPr>
              <a:t>,</a:t>
            </a:r>
            <a:br>
              <a:rPr lang="en-US" altLang="en-US" b="1" dirty="0">
                <a:solidFill>
                  <a:srgbClr val="000000"/>
                </a:solidFill>
                <a:latin typeface="Consolas" panose="020B0609020204030204" pitchFamily="49" charset="0"/>
                <a:cs typeface="+mn-cs"/>
              </a:rPr>
            </a:br>
            <a:r>
              <a:rPr lang="en-US" altLang="en-US" b="1" dirty="0">
                <a:solidFill>
                  <a:srgbClr val="000000"/>
                </a:solidFill>
                <a:latin typeface="Consolas" panose="020B0609020204030204" pitchFamily="49" charset="0"/>
                <a:cs typeface="+mn-cs"/>
              </a:rPr>
              <a:t>            x =&gt; </a:t>
            </a:r>
            <a:r>
              <a:rPr lang="en-US" altLang="en-US" b="1" dirty="0" err="1">
                <a:solidFill>
                  <a:srgbClr val="000000"/>
                </a:solidFill>
                <a:latin typeface="Consolas" panose="020B0609020204030204" pitchFamily="49" charset="0"/>
                <a:cs typeface="+mn-cs"/>
              </a:rPr>
              <a:t>x.</a:t>
            </a:r>
            <a:r>
              <a:rPr lang="en-US" altLang="en-US" b="1" dirty="0" err="1">
                <a:solidFill>
                  <a:srgbClr val="008B8B"/>
                </a:solidFill>
                <a:latin typeface="Consolas" panose="020B0609020204030204" pitchFamily="49" charset="0"/>
                <a:cs typeface="+mn-cs"/>
              </a:rPr>
              <a:t>UseNetTopologySuite</a:t>
            </a:r>
            <a:r>
              <a:rPr lang="en-US" altLang="en-US" b="1" dirty="0">
                <a:solidFill>
                  <a:srgbClr val="000000"/>
                </a:solidFill>
                <a:latin typeface="Consolas" panose="020B0609020204030204" pitchFamily="49" charset="0"/>
                <a:cs typeface="+mn-cs"/>
              </a:rPr>
              <a:t>());</a:t>
            </a:r>
            <a:br>
              <a:rPr lang="en-US" altLang="en-US" dirty="0">
                <a:solidFill>
                  <a:srgbClr val="000000"/>
                </a:solidFill>
                <a:latin typeface="Consolas" panose="020B0609020204030204" pitchFamily="49" charset="0"/>
                <a:cs typeface="+mn-cs"/>
              </a:rPr>
            </a:br>
            <a:r>
              <a:rPr lang="en-US" altLang="en-US" dirty="0">
                <a:solidFill>
                  <a:srgbClr val="000000"/>
                </a:solidFill>
                <a:latin typeface="Consolas" panose="020B0609020204030204" pitchFamily="49" charset="0"/>
                <a:cs typeface="+mn-cs"/>
              </a:rPr>
              <a:t>}</a:t>
            </a:r>
            <a:endParaRPr lang="en-US" altLang="en-US" sz="7200" dirty="0">
              <a:solidFill>
                <a:srgbClr val="000000"/>
              </a:solidFill>
              <a:latin typeface="Consolas" panose="020B0609020204030204" pitchFamily="49" charset="0"/>
              <a:cs typeface="+mn-cs"/>
            </a:endParaRPr>
          </a:p>
          <a:p>
            <a:endParaRPr lang="en-US" dirty="0"/>
          </a:p>
        </p:txBody>
      </p:sp>
    </p:spTree>
    <p:extLst>
      <p:ext uri="{BB962C8B-B14F-4D97-AF65-F5344CB8AC3E}">
        <p14:creationId xmlns:p14="http://schemas.microsoft.com/office/powerpoint/2010/main" val="4239239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Spatial</a:t>
            </a:r>
          </a:p>
        </p:txBody>
      </p:sp>
      <p:sp>
        <p:nvSpPr>
          <p:cNvPr id="4" name="Content Placeholder 3">
            <a:extLst>
              <a:ext uri="{FF2B5EF4-FFF2-40B4-BE49-F238E27FC236}">
                <a16:creationId xmlns:a16="http://schemas.microsoft.com/office/drawing/2014/main" id="{F79CE36E-870B-400B-9BF3-48C15831E015}"/>
              </a:ext>
            </a:extLst>
          </p:cNvPr>
          <p:cNvSpPr>
            <a:spLocks noGrp="1"/>
          </p:cNvSpPr>
          <p:nvPr>
            <p:ph idx="4294967295"/>
          </p:nvPr>
        </p:nvSpPr>
        <p:spPr>
          <a:xfrm>
            <a:off x="527990" y="1787703"/>
            <a:ext cx="10779773" cy="4367035"/>
          </a:xfrm>
        </p:spPr>
        <p:txBody>
          <a:bodyPr>
            <a:normAutofit lnSpcReduction="10000"/>
          </a:bodyPr>
          <a:lstStyle/>
          <a:p>
            <a:pPr marL="0" indent="0">
              <a:buNone/>
            </a:pPr>
            <a:r>
              <a:rPr lang="en-US" dirty="0">
                <a:solidFill>
                  <a:srgbClr val="0101FD"/>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NetTopologySuite.Geometries</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0101FD"/>
                </a:solidFill>
                <a:latin typeface="Consolas" panose="020B0609020204030204" pitchFamily="49" charset="0"/>
              </a:rPr>
              <a:t>namespace</a:t>
            </a:r>
            <a:r>
              <a:rPr lang="en-US" dirty="0">
                <a:solidFill>
                  <a:srgbClr val="000000"/>
                </a:solidFill>
                <a:latin typeface="Consolas" panose="020B0609020204030204" pitchFamily="49" charset="0"/>
              </a:rPr>
              <a:t> </a:t>
            </a:r>
            <a:r>
              <a:rPr lang="en-US" dirty="0" err="1">
                <a:solidFill>
                  <a:srgbClr val="007D9A"/>
                </a:solidFill>
                <a:latin typeface="Consolas" panose="020B0609020204030204" pitchFamily="49" charset="0"/>
              </a:rPr>
              <a:t>MyApp</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007D9A"/>
                </a:solidFill>
                <a:latin typeface="Consolas" panose="020B0609020204030204" pitchFamily="49" charset="0"/>
              </a:rPr>
              <a:t>Friend</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7D9A"/>
                </a:solidFill>
                <a:latin typeface="Consolas" panose="020B0609020204030204" pitchFamily="49" charset="0"/>
              </a:rPr>
              <a:t>Key</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string</a:t>
            </a:r>
            <a:r>
              <a:rPr lang="en-US" dirty="0">
                <a:solidFill>
                  <a:srgbClr val="000000"/>
                </a:solidFill>
                <a:latin typeface="Consolas" panose="020B0609020204030204" pitchFamily="49" charset="0"/>
              </a:rPr>
              <a:t> Name { </a:t>
            </a:r>
            <a:r>
              <a:rPr lang="en-US" dirty="0">
                <a:solidFill>
                  <a:srgbClr val="0101FD"/>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set</a:t>
            </a:r>
            <a:r>
              <a:rPr lang="en-US" dirty="0">
                <a:solidFill>
                  <a:srgbClr val="000000"/>
                </a:solidFill>
                <a:latin typeface="Consolas" panose="020B0609020204030204" pitchFamily="49" charset="0"/>
              </a:rPr>
              <a:t>; } 				[</a:t>
            </a:r>
            <a:r>
              <a:rPr lang="en-US" dirty="0">
                <a:solidFill>
                  <a:srgbClr val="007D9A"/>
                </a:solidFill>
                <a:latin typeface="Consolas" panose="020B0609020204030204" pitchFamily="49" charset="0"/>
              </a:rPr>
              <a:t>Required</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public</a:t>
            </a:r>
            <a:r>
              <a:rPr lang="en-US" dirty="0">
                <a:solidFill>
                  <a:srgbClr val="000000"/>
                </a:solidFill>
                <a:latin typeface="Consolas" panose="020B0609020204030204" pitchFamily="49" charset="0"/>
              </a:rPr>
              <a:t> Point Location { </a:t>
            </a:r>
            <a:r>
              <a:rPr lang="en-US" dirty="0">
                <a:solidFill>
                  <a:srgbClr val="0101FD"/>
                </a:solidFill>
                <a:latin typeface="Consolas" panose="020B0609020204030204" pitchFamily="49" charset="0"/>
              </a:rPr>
              <a:t>get</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set</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1281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723F-8B54-4FA0-B7AE-DEF5C1930C1A}"/>
              </a:ext>
            </a:extLst>
          </p:cNvPr>
          <p:cNvSpPr>
            <a:spLocks noGrp="1"/>
          </p:cNvSpPr>
          <p:nvPr>
            <p:ph type="title"/>
          </p:nvPr>
        </p:nvSpPr>
        <p:spPr/>
        <p:txBody>
          <a:bodyPr/>
          <a:lstStyle/>
          <a:p>
            <a:r>
              <a:rPr lang="en-US" dirty="0"/>
              <a:t>Restricted Client Evaluation</a:t>
            </a:r>
          </a:p>
        </p:txBody>
      </p:sp>
      <p:sp>
        <p:nvSpPr>
          <p:cNvPr id="9" name="Text Placeholder 8">
            <a:extLst>
              <a:ext uri="{FF2B5EF4-FFF2-40B4-BE49-F238E27FC236}">
                <a16:creationId xmlns:a16="http://schemas.microsoft.com/office/drawing/2014/main" id="{0995291A-BCFC-462C-BFF3-4306E13461B1}"/>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9540327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00CA-6853-464E-A2BD-1D19D952532F}"/>
              </a:ext>
            </a:extLst>
          </p:cNvPr>
          <p:cNvSpPr>
            <a:spLocks noGrp="1"/>
          </p:cNvSpPr>
          <p:nvPr>
            <p:ph type="title"/>
          </p:nvPr>
        </p:nvSpPr>
        <p:spPr/>
        <p:txBody>
          <a:bodyPr/>
          <a:lstStyle/>
          <a:p>
            <a:r>
              <a:rPr lang="en-US" dirty="0"/>
              <a:t>Spatial</a:t>
            </a:r>
          </a:p>
        </p:txBody>
      </p:sp>
      <p:sp>
        <p:nvSpPr>
          <p:cNvPr id="3" name="Content Placeholder 2">
            <a:extLst>
              <a:ext uri="{FF2B5EF4-FFF2-40B4-BE49-F238E27FC236}">
                <a16:creationId xmlns:a16="http://schemas.microsoft.com/office/drawing/2014/main" id="{AF2566A0-9A71-4E25-A8F4-E44310C4C61B}"/>
              </a:ext>
            </a:extLst>
          </p:cNvPr>
          <p:cNvSpPr>
            <a:spLocks noGrp="1"/>
          </p:cNvSpPr>
          <p:nvPr>
            <p:ph idx="4294967295"/>
          </p:nvPr>
        </p:nvSpPr>
        <p:spPr>
          <a:xfrm>
            <a:off x="527990" y="1774825"/>
            <a:ext cx="10444810" cy="4379913"/>
          </a:xfrm>
        </p:spPr>
        <p:txBody>
          <a:bodyPr>
            <a:normAutofit/>
          </a:bodyPr>
          <a:lstStyle/>
          <a:p>
            <a:pPr marL="0" indent="0">
              <a:buNone/>
            </a:pPr>
            <a:r>
              <a:rPr lang="en-US" dirty="0">
                <a:solidFill>
                  <a:srgbClr val="0101FD"/>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context =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MyDbContext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context.Add</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Friend { Name = </a:t>
            </a:r>
            <a:r>
              <a:rPr lang="en-US" dirty="0">
                <a:solidFill>
                  <a:srgbClr val="A31515"/>
                </a:solidFill>
                <a:latin typeface="Consolas" panose="020B0609020204030204" pitchFamily="49" charset="0"/>
              </a:rPr>
              <a:t>"Bill"</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Location = </a:t>
            </a:r>
            <a:r>
              <a:rPr lang="en-US" dirty="0">
                <a:solidFill>
                  <a:srgbClr val="0101FD"/>
                </a:solidFill>
                <a:latin typeface="Consolas" panose="020B0609020204030204" pitchFamily="49" charset="0"/>
              </a:rPr>
              <a:t>new</a:t>
            </a:r>
            <a:r>
              <a:rPr lang="en-US" dirty="0">
                <a:solidFill>
                  <a:srgbClr val="000000"/>
                </a:solidFill>
                <a:latin typeface="Consolas" panose="020B0609020204030204" pitchFamily="49" charset="0"/>
              </a:rPr>
              <a:t> Point(-122.34877, 47.6233355) {SRID = 4326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context.SaveChanges</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669093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322932-EC9E-4575-AAE2-7B2346D28CBB}"/>
              </a:ext>
            </a:extLst>
          </p:cNvPr>
          <p:cNvSpPr>
            <a:spLocks noGrp="1"/>
          </p:cNvSpPr>
          <p:nvPr>
            <p:ph type="title"/>
          </p:nvPr>
        </p:nvSpPr>
        <p:spPr/>
        <p:txBody>
          <a:bodyPr/>
          <a:lstStyle/>
          <a:p>
            <a:r>
              <a:rPr lang="en-US" dirty="0"/>
              <a:t>Spatial</a:t>
            </a:r>
          </a:p>
        </p:txBody>
      </p:sp>
      <p:sp>
        <p:nvSpPr>
          <p:cNvPr id="2" name="Content Placeholder 1">
            <a:extLst>
              <a:ext uri="{FF2B5EF4-FFF2-40B4-BE49-F238E27FC236}">
                <a16:creationId xmlns:a16="http://schemas.microsoft.com/office/drawing/2014/main" id="{D03FB26B-EE53-4281-BB3C-7F399A5000E5}"/>
              </a:ext>
            </a:extLst>
          </p:cNvPr>
          <p:cNvSpPr>
            <a:spLocks noGrp="1"/>
          </p:cNvSpPr>
          <p:nvPr>
            <p:ph idx="4294967295"/>
          </p:nvPr>
        </p:nvSpPr>
        <p:spPr>
          <a:xfrm>
            <a:off x="527990" y="1774825"/>
            <a:ext cx="10444810" cy="4379913"/>
          </a:xfrm>
        </p:spPr>
        <p:txBody>
          <a:bodyPr/>
          <a:lstStyle/>
          <a:p>
            <a:pPr marL="0" indent="0">
              <a:buNone/>
            </a:pPr>
            <a:r>
              <a:rPr lang="en-US" dirty="0">
                <a:solidFill>
                  <a:srgbClr val="0101FD"/>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nearestFriends</a:t>
            </a:r>
            <a:r>
              <a:rPr lang="en-US" dirty="0">
                <a:solidFill>
                  <a:srgbClr val="000000"/>
                </a:solidFill>
                <a:latin typeface="Consolas" panose="020B0609020204030204" pitchFamily="49" charset="0"/>
              </a:rPr>
              <a:t> = (</a:t>
            </a:r>
          </a:p>
          <a:p>
            <a:pPr marL="0" indent="0">
              <a:buNone/>
            </a:pP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from</a:t>
            </a:r>
            <a:r>
              <a:rPr lang="en-US" dirty="0">
                <a:solidFill>
                  <a:srgbClr val="000000"/>
                </a:solidFill>
                <a:latin typeface="Consolas" panose="020B0609020204030204" pitchFamily="49" charset="0"/>
              </a:rPr>
              <a:t> f </a:t>
            </a:r>
            <a:r>
              <a:rPr lang="en-US" dirty="0">
                <a:solidFill>
                  <a:srgbClr val="0101FD"/>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context.Friends</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err="1">
                <a:solidFill>
                  <a:srgbClr val="0101FD"/>
                </a:solidFill>
                <a:latin typeface="Consolas" panose="020B0609020204030204" pitchFamily="49" charset="0"/>
              </a:rPr>
              <a:t>orderby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f.Location.Distance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myLocation</a:t>
            </a: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descending</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101FD"/>
                </a:solidFill>
                <a:latin typeface="Consolas" panose="020B0609020204030204" pitchFamily="49" charset="0"/>
              </a:rPr>
              <a:t>select</a:t>
            </a:r>
            <a:r>
              <a:rPr lang="en-US" dirty="0">
                <a:solidFill>
                  <a:srgbClr val="000000"/>
                </a:solidFill>
                <a:latin typeface="Consolas" panose="020B0609020204030204" pitchFamily="49" charset="0"/>
              </a:rPr>
              <a:t> f).Take(5).</a:t>
            </a:r>
            <a:r>
              <a:rPr lang="en-US" dirty="0" err="1">
                <a:solidFill>
                  <a:srgbClr val="000000"/>
                </a:solidFill>
                <a:latin typeface="Consolas" panose="020B0609020204030204" pitchFamily="49" charset="0"/>
              </a:rPr>
              <a:t>ToList</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5178357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AEB7CE-EBD0-4A58-B210-C4A8D6403316}"/>
              </a:ext>
            </a:extLst>
          </p:cNvPr>
          <p:cNvSpPr>
            <a:spLocks noGrp="1"/>
          </p:cNvSpPr>
          <p:nvPr>
            <p:ph type="title"/>
          </p:nvPr>
        </p:nvSpPr>
        <p:spPr/>
        <p:txBody>
          <a:bodyPr/>
          <a:lstStyle/>
          <a:p>
            <a:r>
              <a:rPr lang="en-US" dirty="0"/>
              <a:t>More information?</a:t>
            </a:r>
          </a:p>
        </p:txBody>
      </p:sp>
      <p:sp>
        <p:nvSpPr>
          <p:cNvPr id="10" name="Text Placeholder 5">
            <a:extLst>
              <a:ext uri="{FF2B5EF4-FFF2-40B4-BE49-F238E27FC236}">
                <a16:creationId xmlns:a16="http://schemas.microsoft.com/office/drawing/2014/main" id="{6884B891-4B4F-4A01-BBB7-C609760C2C81}"/>
              </a:ext>
            </a:extLst>
          </p:cNvPr>
          <p:cNvSpPr>
            <a:spLocks noGrp="1"/>
          </p:cNvSpPr>
          <p:nvPr>
            <p:ph type="body" sz="quarter" idx="4294967295"/>
          </p:nvPr>
        </p:nvSpPr>
        <p:spPr>
          <a:xfrm>
            <a:off x="528746" y="1385888"/>
            <a:ext cx="11719134" cy="4796472"/>
          </a:xfrm>
        </p:spPr>
        <p:txBody>
          <a:bodyPr>
            <a:normAutofit/>
          </a:bodyPr>
          <a:lstStyle/>
          <a:p>
            <a:pPr marL="0" indent="0">
              <a:buNone/>
            </a:pPr>
            <a:r>
              <a:rPr lang="en-US" sz="3600" dirty="0"/>
              <a:t>Docs https://docs.microsoft.com/ef/core </a:t>
            </a:r>
          </a:p>
          <a:p>
            <a:pPr marL="0" indent="0">
              <a:buNone/>
            </a:pPr>
            <a:r>
              <a:rPr lang="en-US" sz="3600" dirty="0"/>
              <a:t>Project https://github.com/aspnet/EntityFrameworkCore </a:t>
            </a:r>
          </a:p>
          <a:p>
            <a:pPr marL="0" indent="0">
              <a:buNone/>
            </a:pPr>
            <a:r>
              <a:rPr lang="en-US" sz="3600" dirty="0"/>
              <a:t>Blog https://blogs.msdn.microsoft.com/dotnet/</a:t>
            </a:r>
          </a:p>
          <a:p>
            <a:pPr marL="0" indent="0">
              <a:buNone/>
            </a:pPr>
            <a:r>
              <a:rPr lang="en-US" sz="3600" dirty="0"/>
              <a:t> </a:t>
            </a:r>
            <a:endParaRPr lang="en-US" sz="3600" dirty="0">
              <a:hlinkClick r:id="rId2"/>
            </a:endParaRPr>
          </a:p>
          <a:p>
            <a:pPr marL="0" indent="0">
              <a:buNone/>
            </a:pPr>
            <a:r>
              <a:rPr lang="en-US" sz="3600" dirty="0"/>
              <a:t>Demos https://github.com/cwoodruff/EFCore3Demos</a:t>
            </a:r>
          </a:p>
          <a:p>
            <a:pPr marL="0" indent="0">
              <a:buNone/>
            </a:pPr>
            <a:endParaRPr lang="en-US" sz="3600" dirty="0"/>
          </a:p>
        </p:txBody>
      </p:sp>
    </p:spTree>
    <p:extLst>
      <p:ext uri="{BB962C8B-B14F-4D97-AF65-F5344CB8AC3E}">
        <p14:creationId xmlns:p14="http://schemas.microsoft.com/office/powerpoint/2010/main" val="2737968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4"/>
          </p:nvPr>
        </p:nvSpPr>
        <p:spPr>
          <a:xfrm>
            <a:off x="1236662" y="5432470"/>
            <a:ext cx="3381719" cy="354012"/>
          </a:xfrm>
        </p:spPr>
        <p:txBody>
          <a:bodyPr/>
          <a:lstStyle/>
          <a:p>
            <a:r>
              <a:rPr lang="en-US" sz="1400" dirty="0">
                <a:solidFill>
                  <a:schemeClr val="tx1"/>
                </a:solidFill>
                <a:latin typeface="Trebuchet MS (Body)"/>
              </a:rPr>
              <a:t>www.linkedin.com/in/chriswoodruff</a:t>
            </a:r>
          </a:p>
        </p:txBody>
      </p:sp>
      <p:sp>
        <p:nvSpPr>
          <p:cNvPr id="2" name="Title 1"/>
          <p:cNvSpPr>
            <a:spLocks noGrp="1"/>
          </p:cNvSpPr>
          <p:nvPr>
            <p:ph type="title"/>
          </p:nvPr>
        </p:nvSpPr>
        <p:spPr>
          <a:xfrm>
            <a:off x="5178397" y="1601625"/>
            <a:ext cx="5737253" cy="664889"/>
          </a:xfrm>
        </p:spPr>
        <p:txBody>
          <a:bodyPr/>
          <a:lstStyle/>
          <a:p>
            <a:r>
              <a:rPr lang="en-US" dirty="0"/>
              <a:t>Chris Woodruff</a:t>
            </a:r>
          </a:p>
        </p:txBody>
      </p:sp>
      <p:sp>
        <p:nvSpPr>
          <p:cNvPr id="3" name="Text Placeholder 2"/>
          <p:cNvSpPr>
            <a:spLocks noGrp="1"/>
          </p:cNvSpPr>
          <p:nvPr>
            <p:ph type="body" sz="quarter" idx="10"/>
          </p:nvPr>
        </p:nvSpPr>
        <p:spPr/>
        <p:txBody>
          <a:bodyPr/>
          <a:lstStyle/>
          <a:p>
            <a:r>
              <a:rPr lang="en-US" sz="2800" dirty="0"/>
              <a:t>Quicken Loans</a:t>
            </a:r>
          </a:p>
        </p:txBody>
      </p:sp>
      <p:sp>
        <p:nvSpPr>
          <p:cNvPr id="4" name="Text Placeholder 3"/>
          <p:cNvSpPr>
            <a:spLocks noGrp="1"/>
          </p:cNvSpPr>
          <p:nvPr>
            <p:ph type="body" sz="quarter" idx="11"/>
          </p:nvPr>
        </p:nvSpPr>
        <p:spPr>
          <a:xfrm>
            <a:off x="5218113" y="2750860"/>
            <a:ext cx="5697537" cy="1104860"/>
          </a:xfrm>
        </p:spPr>
        <p:txBody>
          <a:bodyPr>
            <a:normAutofit/>
          </a:bodyPr>
          <a:lstStyle/>
          <a:p>
            <a:endParaRPr lang="en-US" sz="1600" b="1" dirty="0">
              <a:solidFill>
                <a:schemeClr val="tx1"/>
              </a:solidFill>
            </a:endParaRPr>
          </a:p>
          <a:p>
            <a:r>
              <a:rPr lang="en-US" sz="1800" b="1" dirty="0">
                <a:solidFill>
                  <a:schemeClr val="tx1"/>
                </a:solidFill>
              </a:rPr>
              <a:t>ChrisWoodruff@QuickenLoans.com</a:t>
            </a:r>
          </a:p>
        </p:txBody>
      </p:sp>
      <p:sp>
        <p:nvSpPr>
          <p:cNvPr id="10" name="Text Placeholder 9"/>
          <p:cNvSpPr>
            <a:spLocks noGrp="1"/>
          </p:cNvSpPr>
          <p:nvPr>
            <p:ph type="body" sz="quarter" idx="12"/>
          </p:nvPr>
        </p:nvSpPr>
        <p:spPr>
          <a:xfrm>
            <a:off x="1236663" y="4065588"/>
            <a:ext cx="3381720" cy="354012"/>
          </a:xfrm>
        </p:spPr>
        <p:txBody>
          <a:bodyPr>
            <a:normAutofit/>
          </a:bodyPr>
          <a:lstStyle/>
          <a:p>
            <a:r>
              <a:rPr lang="en-US" sz="1400" dirty="0">
                <a:solidFill>
                  <a:schemeClr val="tx1"/>
                </a:solidFill>
                <a:latin typeface="+mn-lt"/>
              </a:rPr>
              <a:t>www.chriswoodruff.com</a:t>
            </a:r>
          </a:p>
        </p:txBody>
      </p:sp>
      <p:sp>
        <p:nvSpPr>
          <p:cNvPr id="11" name="Text Placeholder 10"/>
          <p:cNvSpPr>
            <a:spLocks noGrp="1"/>
          </p:cNvSpPr>
          <p:nvPr>
            <p:ph type="body" sz="quarter" idx="13"/>
          </p:nvPr>
        </p:nvSpPr>
        <p:spPr>
          <a:xfrm>
            <a:off x="1236662" y="4760173"/>
            <a:ext cx="3023911" cy="354012"/>
          </a:xfrm>
        </p:spPr>
        <p:txBody>
          <a:bodyPr>
            <a:normAutofit/>
          </a:bodyPr>
          <a:lstStyle/>
          <a:p>
            <a:r>
              <a:rPr lang="en-US" dirty="0">
                <a:solidFill>
                  <a:schemeClr val="tx1"/>
                </a:solidFill>
              </a:rPr>
              <a:t>www.twitter.com/cwoodruff</a:t>
            </a:r>
          </a:p>
        </p:txBody>
      </p:sp>
      <p:pic>
        <p:nvPicPr>
          <p:cNvPr id="13" name="Picture Placeholder 12">
            <a:extLst>
              <a:ext uri="{FF2B5EF4-FFF2-40B4-BE49-F238E27FC236}">
                <a16:creationId xmlns:a16="http://schemas.microsoft.com/office/drawing/2014/main" id="{9F5CC9CF-E2FA-4EF9-B52F-CB6E1EBAD715}"/>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a:stretch>
            <a:fillRect/>
          </a:stretch>
        </p:blipFill>
        <p:spPr>
          <a:solidFill>
            <a:srgbClr val="EDEDED"/>
          </a:solidFill>
        </p:spPr>
      </p:pic>
      <p:sp>
        <p:nvSpPr>
          <p:cNvPr id="5" name="Rectangle 4">
            <a:extLst>
              <a:ext uri="{FF2B5EF4-FFF2-40B4-BE49-F238E27FC236}">
                <a16:creationId xmlns:a16="http://schemas.microsoft.com/office/drawing/2014/main" id="{4DE6ECD1-A124-450C-BAC5-2F12E83C1813}"/>
              </a:ext>
            </a:extLst>
          </p:cNvPr>
          <p:cNvSpPr/>
          <p:nvPr/>
        </p:nvSpPr>
        <p:spPr>
          <a:xfrm>
            <a:off x="799547" y="99820"/>
            <a:ext cx="7637668" cy="523220"/>
          </a:xfrm>
          <a:prstGeom prst="rect">
            <a:avLst/>
          </a:prstGeom>
        </p:spPr>
        <p:txBody>
          <a:bodyPr wrap="none">
            <a:spAutoFit/>
          </a:bodyPr>
          <a:lstStyle/>
          <a:p>
            <a:r>
              <a:rPr lang="en-US" sz="2800" dirty="0"/>
              <a:t>https://github.com/cwoodruff/EFCore3Demos</a:t>
            </a:r>
          </a:p>
        </p:txBody>
      </p:sp>
    </p:spTree>
    <p:extLst>
      <p:ext uri="{BB962C8B-B14F-4D97-AF65-F5344CB8AC3E}">
        <p14:creationId xmlns:p14="http://schemas.microsoft.com/office/powerpoint/2010/main" val="415448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How are Queries Executed in EF Core 3.1?</a:t>
            </a:r>
          </a:p>
        </p:txBody>
      </p:sp>
      <p:sp>
        <p:nvSpPr>
          <p:cNvPr id="2" name="Rectangle 1">
            <a:extLst>
              <a:ext uri="{FF2B5EF4-FFF2-40B4-BE49-F238E27FC236}">
                <a16:creationId xmlns:a16="http://schemas.microsoft.com/office/drawing/2014/main" id="{1617D4B6-43B3-4356-9DC2-C8C7F06A9220}"/>
              </a:ext>
            </a:extLst>
          </p:cNvPr>
          <p:cNvSpPr/>
          <p:nvPr/>
        </p:nvSpPr>
        <p:spPr>
          <a:xfrm>
            <a:off x="527989" y="1556157"/>
            <a:ext cx="11191043" cy="9541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0101FD"/>
                </a:solidFill>
                <a:effectLst/>
                <a:latin typeface="Consolas" panose="020B0609020204030204" pitchFamily="49" charset="0"/>
              </a:rPr>
              <a:t>var</a:t>
            </a:r>
            <a:r>
              <a:rPr lang="en-US" sz="2800" b="0" i="0" dirty="0">
                <a:solidFill>
                  <a:srgbClr val="171717"/>
                </a:solidFill>
                <a:effectLst/>
                <a:latin typeface="Consolas" panose="020B0609020204030204" pitchFamily="49" charset="0"/>
              </a:rPr>
              <a:t> </a:t>
            </a:r>
            <a:r>
              <a:rPr lang="en-US" sz="2800" b="0" i="0" dirty="0" err="1">
                <a:solidFill>
                  <a:srgbClr val="171717"/>
                </a:solidFill>
                <a:effectLst/>
                <a:latin typeface="Consolas" panose="020B0609020204030204" pitchFamily="49" charset="0"/>
              </a:rPr>
              <a:t>specialCustomers</a:t>
            </a:r>
            <a:r>
              <a:rPr lang="en-US" sz="2800" b="0" i="0" dirty="0">
                <a:solidFill>
                  <a:srgbClr val="171717"/>
                </a:solidFill>
                <a:effectLst/>
                <a:latin typeface="Consolas" panose="020B0609020204030204" pitchFamily="49" charset="0"/>
              </a:rPr>
              <a:t> = </a:t>
            </a:r>
            <a:r>
              <a:rPr lang="en-US" sz="2800" b="0" i="0" dirty="0" err="1">
                <a:solidFill>
                  <a:srgbClr val="171717"/>
                </a:solidFill>
                <a:effectLst/>
                <a:latin typeface="Consolas" panose="020B0609020204030204" pitchFamily="49" charset="0"/>
              </a:rPr>
              <a:t>context.Customers</a:t>
            </a:r>
            <a:r>
              <a:rPr lang="en-US" sz="2800" b="0" i="0" dirty="0">
                <a:solidFill>
                  <a:srgbClr val="171717"/>
                </a:solidFill>
                <a:effectLst/>
                <a:latin typeface="Consolas" panose="020B0609020204030204" pitchFamily="49" charset="0"/>
              </a:rPr>
              <a:t> .Where(c =&gt; </a:t>
            </a:r>
            <a:r>
              <a:rPr lang="en-US" sz="2800" b="0" i="0" dirty="0" err="1">
                <a:solidFill>
                  <a:srgbClr val="171717"/>
                </a:solidFill>
                <a:effectLst/>
                <a:latin typeface="Consolas" panose="020B0609020204030204" pitchFamily="49" charset="0"/>
              </a:rPr>
              <a:t>c.Name.StartsWith</a:t>
            </a:r>
            <a:r>
              <a:rPr lang="en-US" sz="2800" b="0" i="0" dirty="0">
                <a:solidFill>
                  <a:srgbClr val="171717"/>
                </a:solidFill>
                <a:effectLst/>
                <a:latin typeface="Consolas" panose="020B0609020204030204" pitchFamily="49" charset="0"/>
              </a:rPr>
              <a:t>(n) &amp;&amp; </a:t>
            </a:r>
            <a:r>
              <a:rPr lang="en-US" sz="2800" b="0" i="0" dirty="0" err="1">
                <a:solidFill>
                  <a:srgbClr val="171717"/>
                </a:solidFill>
                <a:effectLst/>
                <a:latin typeface="Consolas" panose="020B0609020204030204" pitchFamily="49" charset="0"/>
              </a:rPr>
              <a:t>IsSpecialCustomer</a:t>
            </a:r>
            <a:r>
              <a:rPr lang="en-US" sz="2800" b="0" i="0" dirty="0">
                <a:solidFill>
                  <a:srgbClr val="171717"/>
                </a:solidFill>
                <a:effectLst/>
                <a:latin typeface="Consolas" panose="020B0609020204030204" pitchFamily="49" charset="0"/>
              </a:rPr>
              <a:t>(c));</a:t>
            </a:r>
            <a:endParaRPr kumimoji="0" lang="en-US" sz="2800" b="0" i="0" u="none" strike="noStrike" kern="1200" cap="none" spc="0" normalizeH="0" baseline="0" noProof="0" dirty="0">
              <a:ln>
                <a:noFill/>
              </a:ln>
              <a:solidFill>
                <a:srgbClr val="101820"/>
              </a:solidFill>
              <a:effectLst/>
              <a:uLnTx/>
              <a:uFillTx/>
              <a:latin typeface="Consolas" panose="020B0609020204030204" pitchFamily="49" charset="0"/>
            </a:endParaRPr>
          </a:p>
        </p:txBody>
      </p:sp>
      <p:sp>
        <p:nvSpPr>
          <p:cNvPr id="5" name="TextBox 4">
            <a:extLst>
              <a:ext uri="{FF2B5EF4-FFF2-40B4-BE49-F238E27FC236}">
                <a16:creationId xmlns:a16="http://schemas.microsoft.com/office/drawing/2014/main" id="{84615074-8252-4091-807C-9D6746B9E2E7}"/>
              </a:ext>
            </a:extLst>
          </p:cNvPr>
          <p:cNvSpPr txBox="1"/>
          <p:nvPr/>
        </p:nvSpPr>
        <p:spPr>
          <a:xfrm>
            <a:off x="527988" y="3216483"/>
            <a:ext cx="11191043" cy="1569660"/>
          </a:xfrm>
          <a:prstGeom prst="rect">
            <a:avLst/>
          </a:prstGeom>
          <a:noFill/>
        </p:spPr>
        <p:txBody>
          <a:bodyPr wrap="square">
            <a:spAutoFit/>
          </a:bodyPr>
          <a:lstStyle/>
          <a:p>
            <a:r>
              <a:rPr lang="en-US" sz="2400" b="0" i="0" dirty="0">
                <a:solidFill>
                  <a:srgbClr val="0101FD"/>
                </a:solidFill>
                <a:effectLst/>
                <a:latin typeface="Consolas" panose="020B0609020204030204" pitchFamily="49" charset="0"/>
              </a:rPr>
              <a:t>var</a:t>
            </a:r>
            <a:r>
              <a:rPr lang="en-US" sz="2400" b="0" i="0" dirty="0">
                <a:solidFill>
                  <a:srgbClr val="171717"/>
                </a:solidFill>
                <a:effectLst/>
                <a:latin typeface="Consolas" panose="020B0609020204030204" pitchFamily="49" charset="0"/>
              </a:rPr>
              <a:t> </a:t>
            </a:r>
            <a:r>
              <a:rPr lang="en-US" sz="2400" b="0" i="0" dirty="0" err="1">
                <a:solidFill>
                  <a:srgbClr val="171717"/>
                </a:solidFill>
                <a:effectLst/>
                <a:latin typeface="Consolas" panose="020B0609020204030204" pitchFamily="49" charset="0"/>
              </a:rPr>
              <a:t>specialCustomers</a:t>
            </a:r>
            <a:r>
              <a:rPr lang="en-US" sz="2400" b="0" i="0" dirty="0">
                <a:solidFill>
                  <a:srgbClr val="171717"/>
                </a:solidFill>
                <a:effectLst/>
                <a:latin typeface="Consolas" panose="020B0609020204030204" pitchFamily="49" charset="0"/>
              </a:rPr>
              <a:t> = </a:t>
            </a:r>
            <a:r>
              <a:rPr lang="en-US" sz="2400" b="0" i="0" dirty="0" err="1">
                <a:solidFill>
                  <a:srgbClr val="171717"/>
                </a:solidFill>
                <a:effectLst/>
                <a:latin typeface="Consolas" panose="020B0609020204030204" pitchFamily="49" charset="0"/>
              </a:rPr>
              <a:t>context.Customers</a:t>
            </a:r>
            <a:r>
              <a:rPr lang="en-US" sz="2400" b="0" i="0" dirty="0">
                <a:solidFill>
                  <a:srgbClr val="171717"/>
                </a:solidFill>
                <a:effectLst/>
                <a:latin typeface="Consolas" panose="020B0609020204030204" pitchFamily="49" charset="0"/>
              </a:rPr>
              <a:t> .Where(c =&gt; 	</a:t>
            </a:r>
            <a:r>
              <a:rPr lang="en-US" sz="2400" b="0" i="0" dirty="0" err="1">
                <a:solidFill>
                  <a:srgbClr val="171717"/>
                </a:solidFill>
                <a:effectLst/>
                <a:latin typeface="Consolas" panose="020B0609020204030204" pitchFamily="49" charset="0"/>
              </a:rPr>
              <a:t>c.Name.StartsWith</a:t>
            </a:r>
            <a:r>
              <a:rPr lang="en-US" sz="2400" b="0" i="0" dirty="0">
                <a:solidFill>
                  <a:srgbClr val="171717"/>
                </a:solidFill>
                <a:effectLst/>
                <a:latin typeface="Consolas" panose="020B0609020204030204" pitchFamily="49" charset="0"/>
              </a:rPr>
              <a:t>(n))</a:t>
            </a:r>
          </a:p>
          <a:p>
            <a:r>
              <a:rPr lang="en-US" sz="2400" b="0" i="0" dirty="0">
                <a:solidFill>
                  <a:srgbClr val="171717"/>
                </a:solidFill>
                <a:effectLst/>
                <a:latin typeface="Consolas" panose="020B0609020204030204" pitchFamily="49" charset="0"/>
              </a:rPr>
              <a:t>.</a:t>
            </a:r>
            <a:r>
              <a:rPr lang="en-US" sz="2400" b="0" i="0" dirty="0" err="1">
                <a:solidFill>
                  <a:srgbClr val="171717"/>
                </a:solidFill>
                <a:effectLst/>
                <a:latin typeface="Consolas" panose="020B0609020204030204" pitchFamily="49" charset="0"/>
              </a:rPr>
              <a:t>AsEnumerable</a:t>
            </a:r>
            <a:r>
              <a:rPr lang="en-US" sz="2400" b="0" i="0" dirty="0">
                <a:solidFill>
                  <a:srgbClr val="171717"/>
                </a:solidFill>
                <a:effectLst/>
                <a:latin typeface="Consolas" panose="020B0609020204030204" pitchFamily="49" charset="0"/>
              </a:rPr>
              <a:t>() </a:t>
            </a:r>
            <a:r>
              <a:rPr lang="en-US" sz="2400" b="0" i="0" dirty="0">
                <a:solidFill>
                  <a:srgbClr val="008000"/>
                </a:solidFill>
                <a:effectLst/>
                <a:latin typeface="Consolas" panose="020B0609020204030204" pitchFamily="49" charset="0"/>
              </a:rPr>
              <a:t>// switches to LINQ to Objects</a:t>
            </a:r>
            <a:endParaRPr lang="en-US" sz="2400" dirty="0">
              <a:solidFill>
                <a:srgbClr val="171717"/>
              </a:solidFill>
              <a:latin typeface="Consolas" panose="020B0609020204030204" pitchFamily="49" charset="0"/>
            </a:endParaRPr>
          </a:p>
          <a:p>
            <a:r>
              <a:rPr lang="en-US" sz="2400" b="0" i="0" dirty="0">
                <a:solidFill>
                  <a:srgbClr val="171717"/>
                </a:solidFill>
                <a:effectLst/>
                <a:latin typeface="Consolas" panose="020B0609020204030204" pitchFamily="49" charset="0"/>
              </a:rPr>
              <a:t>.Where(c =&gt; </a:t>
            </a:r>
            <a:r>
              <a:rPr lang="en-US" sz="2400" b="0" i="0" dirty="0" err="1">
                <a:solidFill>
                  <a:srgbClr val="171717"/>
                </a:solidFill>
                <a:effectLst/>
                <a:latin typeface="Consolas" panose="020B0609020204030204" pitchFamily="49" charset="0"/>
              </a:rPr>
              <a:t>IsSpecialCustomer</a:t>
            </a:r>
            <a:r>
              <a:rPr lang="en-US" sz="2400" b="0" i="0" dirty="0">
                <a:solidFill>
                  <a:srgbClr val="171717"/>
                </a:solidFill>
                <a:effectLst/>
                <a:latin typeface="Consolas" panose="020B0609020204030204" pitchFamily="49" charset="0"/>
              </a:rPr>
              <a:t>(c));</a:t>
            </a:r>
            <a:endParaRPr lang="en-US" sz="2400" dirty="0">
              <a:latin typeface="Consolas" panose="020B0609020204030204" pitchFamily="49" charset="0"/>
            </a:endParaRPr>
          </a:p>
        </p:txBody>
      </p:sp>
    </p:spTree>
    <p:extLst>
      <p:ext uri="{BB962C8B-B14F-4D97-AF65-F5344CB8AC3E}">
        <p14:creationId xmlns:p14="http://schemas.microsoft.com/office/powerpoint/2010/main" val="192809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242D-47BC-4EDE-8AE4-F10B21FD8C97}"/>
              </a:ext>
            </a:extLst>
          </p:cNvPr>
          <p:cNvSpPr>
            <a:spLocks noGrp="1"/>
          </p:cNvSpPr>
          <p:nvPr>
            <p:ph type="title"/>
          </p:nvPr>
        </p:nvSpPr>
        <p:spPr/>
        <p:txBody>
          <a:bodyPr>
            <a:normAutofit/>
          </a:bodyPr>
          <a:lstStyle/>
          <a:p>
            <a:r>
              <a:rPr lang="en-US" dirty="0"/>
              <a:t>Single SQL Statement per LINQ Query</a:t>
            </a:r>
          </a:p>
        </p:txBody>
      </p:sp>
      <p:sp>
        <p:nvSpPr>
          <p:cNvPr id="9" name="Text Placeholder 8">
            <a:extLst>
              <a:ext uri="{FF2B5EF4-FFF2-40B4-BE49-F238E27FC236}">
                <a16:creationId xmlns:a16="http://schemas.microsoft.com/office/drawing/2014/main" id="{0995291A-BCFC-462C-BFF3-4306E13461B1}"/>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4149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a:t>How are Queries Executed in EF Core 3.1?</a:t>
            </a:r>
          </a:p>
        </p:txBody>
      </p:sp>
      <p:sp>
        <p:nvSpPr>
          <p:cNvPr id="5" name="TextBox 4">
            <a:extLst>
              <a:ext uri="{FF2B5EF4-FFF2-40B4-BE49-F238E27FC236}">
                <a16:creationId xmlns:a16="http://schemas.microsoft.com/office/drawing/2014/main" id="{84615074-8252-4091-807C-9D6746B9E2E7}"/>
              </a:ext>
            </a:extLst>
          </p:cNvPr>
          <p:cNvSpPr txBox="1"/>
          <p:nvPr/>
        </p:nvSpPr>
        <p:spPr>
          <a:xfrm>
            <a:off x="527989" y="4808977"/>
            <a:ext cx="10824955" cy="954107"/>
          </a:xfrm>
          <a:prstGeom prst="rect">
            <a:avLst/>
          </a:prstGeom>
          <a:noFill/>
        </p:spPr>
        <p:txBody>
          <a:bodyPr wrap="square">
            <a:spAutoFit/>
          </a:bodyPr>
          <a:lstStyle/>
          <a:p>
            <a:pPr lvl="0"/>
            <a:r>
              <a:rPr lang="en-US" sz="2800" dirty="0"/>
              <a:t>if EF Core 3.x can't translate a LINQ query into a single SQL statement, it throws a runtime exception.</a:t>
            </a:r>
            <a:endParaRPr kumimoji="0" lang="en-US" sz="4000" b="0" i="0" u="none" strike="noStrike" kern="1200" cap="none" spc="0" normalizeH="0" baseline="0" noProof="0" dirty="0">
              <a:ln>
                <a:noFill/>
              </a:ln>
              <a:solidFill>
                <a:srgbClr val="101820"/>
              </a:solidFill>
              <a:effectLst/>
              <a:uLnTx/>
              <a:uFillTx/>
              <a:latin typeface="Segoe UI"/>
              <a:ea typeface="+mn-ea"/>
              <a:cs typeface="+mn-cs"/>
            </a:endParaRPr>
          </a:p>
        </p:txBody>
      </p:sp>
      <p:sp>
        <p:nvSpPr>
          <p:cNvPr id="6" name="Rectangle 2">
            <a:extLst>
              <a:ext uri="{FF2B5EF4-FFF2-40B4-BE49-F238E27FC236}">
                <a16:creationId xmlns:a16="http://schemas.microsoft.com/office/drawing/2014/main" id="{08189FFC-7EC9-4339-AB95-28FDB0527639}"/>
              </a:ext>
            </a:extLst>
          </p:cNvPr>
          <p:cNvSpPr>
            <a:spLocks noChangeArrowheads="1"/>
          </p:cNvSpPr>
          <p:nvPr/>
        </p:nvSpPr>
        <p:spPr bwMode="auto">
          <a:xfrm>
            <a:off x="527989" y="1714225"/>
            <a:ext cx="7907094" cy="1384995"/>
          </a:xfrm>
          <a:prstGeom prst="rect">
            <a:avLst/>
          </a:prstGeom>
          <a:solidFill>
            <a:srgbClr val="FA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71591"/>
                </a:solidFill>
                <a:effectLst/>
                <a:latin typeface="Consolas" panose="020B0609020204030204" pitchFamily="49" charset="0"/>
              </a:rPr>
              <a:t>var </a:t>
            </a:r>
            <a:r>
              <a:rPr kumimoji="0" lang="en-US" altLang="en-US" sz="2800" b="0" i="0" u="none" strike="noStrike" cap="none" normalizeH="0" baseline="0" dirty="0">
                <a:ln>
                  <a:noFill/>
                </a:ln>
                <a:solidFill>
                  <a:srgbClr val="000000"/>
                </a:solidFill>
                <a:effectLst/>
                <a:latin typeface="Consolas" panose="020B0609020204030204" pitchFamily="49" charset="0"/>
              </a:rPr>
              <a:t>blogs </a:t>
            </a:r>
            <a:r>
              <a:rPr kumimoji="0" lang="en-US" altLang="en-US" sz="2800" b="0" i="0" u="none" strike="noStrike" cap="none" normalizeH="0" baseline="0" dirty="0">
                <a:ln>
                  <a:noFill/>
                </a:ln>
                <a:solidFill>
                  <a:srgbClr val="262626"/>
                </a:solidFill>
                <a:effectLst/>
                <a:latin typeface="Consolas" panose="020B0609020204030204" pitchFamily="49" charset="0"/>
              </a:rPr>
              <a:t>= </a:t>
            </a:r>
            <a:r>
              <a:rPr kumimoji="0" lang="en-US" altLang="en-US" sz="2800" b="0" i="0" u="none" strike="noStrike" cap="none" normalizeH="0" baseline="0" dirty="0" err="1">
                <a:ln>
                  <a:noFill/>
                </a:ln>
                <a:solidFill>
                  <a:srgbClr val="000000"/>
                </a:solidFill>
                <a:effectLst/>
                <a:latin typeface="Consolas" panose="020B0609020204030204" pitchFamily="49" charset="0"/>
              </a:rPr>
              <a:t>db</a:t>
            </a:r>
            <a:r>
              <a:rPr kumimoji="0" lang="en-US" altLang="en-US" sz="2800" b="0" i="0" u="none" strike="noStrike" cap="none" normalizeH="0" baseline="0" dirty="0" err="1">
                <a:ln>
                  <a:noFill/>
                </a:ln>
                <a:solidFill>
                  <a:srgbClr val="262626"/>
                </a:solidFill>
                <a:effectLst/>
                <a:latin typeface="Consolas" panose="020B0609020204030204" pitchFamily="49" charset="0"/>
              </a:rPr>
              <a:t>.</a:t>
            </a:r>
            <a:r>
              <a:rPr kumimoji="0" lang="en-US" altLang="en-US" sz="2800" b="0" i="0" u="none" strike="noStrike" cap="none" normalizeH="0" baseline="0" dirty="0" err="1">
                <a:ln>
                  <a:noFill/>
                </a:ln>
                <a:solidFill>
                  <a:srgbClr val="660E7A"/>
                </a:solidFill>
                <a:effectLst/>
                <a:latin typeface="Consolas" panose="020B0609020204030204" pitchFamily="49" charset="0"/>
              </a:rPr>
              <a:t>Blogs</a:t>
            </a:r>
            <a:br>
              <a:rPr kumimoji="0" lang="en-US" altLang="en-US" sz="2800" b="0" i="0" u="none" strike="noStrike" cap="none" normalizeH="0" baseline="0" dirty="0">
                <a:ln>
                  <a:noFill/>
                </a:ln>
                <a:solidFill>
                  <a:srgbClr val="660E7A"/>
                </a:solidFill>
                <a:effectLst/>
                <a:latin typeface="Consolas" panose="020B0609020204030204" pitchFamily="49" charset="0"/>
              </a:rPr>
            </a:br>
            <a:r>
              <a:rPr kumimoji="0" lang="en-US" altLang="en-US" sz="2800" b="0" i="0" u="none" strike="noStrike" cap="none" normalizeH="0" baseline="0" dirty="0">
                <a:ln>
                  <a:noFill/>
                </a:ln>
                <a:solidFill>
                  <a:srgbClr val="660E7A"/>
                </a:solidFill>
                <a:effectLst/>
                <a:latin typeface="Consolas" panose="020B0609020204030204" pitchFamily="49" charset="0"/>
              </a:rPr>
              <a:t>    </a:t>
            </a:r>
            <a:r>
              <a:rPr kumimoji="0" lang="en-US" altLang="en-US" sz="2800" b="0" i="0" u="none" strike="noStrike" cap="none" normalizeH="0" baseline="0" dirty="0">
                <a:ln>
                  <a:noFill/>
                </a:ln>
                <a:solidFill>
                  <a:srgbClr val="262626"/>
                </a:solidFill>
                <a:effectLst/>
                <a:latin typeface="Consolas" panose="020B0609020204030204" pitchFamily="49" charset="0"/>
              </a:rPr>
              <a:t>.</a:t>
            </a:r>
            <a:r>
              <a:rPr kumimoji="0" lang="en-US" altLang="en-US" sz="2800" b="0" i="0" u="none" strike="noStrike" cap="none" normalizeH="0" baseline="0" dirty="0">
                <a:ln>
                  <a:noFill/>
                </a:ln>
                <a:solidFill>
                  <a:srgbClr val="000000"/>
                </a:solidFill>
                <a:effectLst/>
                <a:latin typeface="Consolas" panose="020B0609020204030204" pitchFamily="49" charset="0"/>
              </a:rPr>
              <a:t>Include</a:t>
            </a:r>
            <a:r>
              <a:rPr kumimoji="0" lang="en-US" altLang="en-US" sz="2800" b="0" i="0" u="none" strike="noStrike" cap="none" normalizeH="0" baseline="0" dirty="0">
                <a:ln>
                  <a:noFill/>
                </a:ln>
                <a:solidFill>
                  <a:srgbClr val="262626"/>
                </a:solidFill>
                <a:effectLst/>
                <a:latin typeface="Consolas" panose="020B0609020204030204" pitchFamily="49" charset="0"/>
              </a:rPr>
              <a:t>(b =&gt; </a:t>
            </a:r>
            <a:r>
              <a:rPr kumimoji="0" lang="en-US" altLang="en-US" sz="2800" b="0" i="0" u="none" strike="noStrike" cap="none" normalizeH="0" baseline="0" dirty="0" err="1">
                <a:ln>
                  <a:noFill/>
                </a:ln>
                <a:solidFill>
                  <a:srgbClr val="262626"/>
                </a:solidFill>
                <a:effectLst/>
                <a:latin typeface="Consolas" panose="020B0609020204030204" pitchFamily="49" charset="0"/>
              </a:rPr>
              <a:t>b.</a:t>
            </a:r>
            <a:r>
              <a:rPr kumimoji="0" lang="en-US" altLang="en-US" sz="2800" b="0" i="0" u="none" strike="noStrike" cap="none" normalizeH="0" baseline="0" dirty="0" err="1">
                <a:ln>
                  <a:noFill/>
                </a:ln>
                <a:solidFill>
                  <a:srgbClr val="660E7A"/>
                </a:solidFill>
                <a:effectLst/>
                <a:latin typeface="Consolas" panose="020B0609020204030204" pitchFamily="49" charset="0"/>
              </a:rPr>
              <a:t>Posts</a:t>
            </a:r>
            <a:r>
              <a:rPr kumimoji="0" lang="en-US" altLang="en-US" sz="2800" b="0" i="0" u="none" strike="noStrike" cap="none" normalizeH="0" baseline="0" dirty="0">
                <a:ln>
                  <a:noFill/>
                </a:ln>
                <a:solidFill>
                  <a:srgbClr val="262626"/>
                </a:solidFill>
                <a:effectLst/>
                <a:latin typeface="Consolas" panose="020B0609020204030204" pitchFamily="49" charset="0"/>
              </a:rPr>
              <a:t>)</a:t>
            </a:r>
            <a:br>
              <a:rPr kumimoji="0" lang="en-US" altLang="en-US" sz="2800" b="0" i="0" u="none" strike="noStrike" cap="none" normalizeH="0" baseline="0" dirty="0">
                <a:ln>
                  <a:noFill/>
                </a:ln>
                <a:solidFill>
                  <a:srgbClr val="262626"/>
                </a:solidFill>
                <a:effectLst/>
                <a:latin typeface="Consolas" panose="020B0609020204030204" pitchFamily="49" charset="0"/>
              </a:rPr>
            </a:br>
            <a:r>
              <a:rPr kumimoji="0" lang="en-US" altLang="en-US" sz="2800" b="0" i="0" u="none" strike="noStrike" cap="none" normalizeH="0" baseline="0" dirty="0">
                <a:ln>
                  <a:noFill/>
                </a:ln>
                <a:solidFill>
                  <a:srgbClr val="262626"/>
                </a:solidFill>
                <a:effectLst/>
                <a:latin typeface="Consolas" panose="020B0609020204030204" pitchFamily="49" charset="0"/>
              </a:rPr>
              <a:t>    .</a:t>
            </a:r>
            <a:r>
              <a:rPr kumimoji="0" lang="en-US" altLang="en-US" sz="2800" b="0" i="0" u="none" strike="noStrike" cap="none" normalizeH="0" baseline="0" dirty="0" err="1">
                <a:ln>
                  <a:noFill/>
                </a:ln>
                <a:solidFill>
                  <a:srgbClr val="262626"/>
                </a:solidFill>
                <a:effectLst/>
                <a:latin typeface="Consolas" panose="020B0609020204030204" pitchFamily="49" charset="0"/>
              </a:rPr>
              <a:t>ToList</a:t>
            </a:r>
            <a:r>
              <a:rPr kumimoji="0" lang="en-US" altLang="en-US" sz="2800" b="0" i="0" u="none" strike="noStrike" cap="none" normalizeH="0" baseline="0" dirty="0">
                <a:ln>
                  <a:noFill/>
                </a:ln>
                <a:solidFill>
                  <a:srgbClr val="262626"/>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43295C2-C487-4774-AB47-6218CFF3B419}"/>
              </a:ext>
            </a:extLst>
          </p:cNvPr>
          <p:cNvSpPr txBox="1"/>
          <p:nvPr/>
        </p:nvSpPr>
        <p:spPr>
          <a:xfrm>
            <a:off x="527989" y="3584766"/>
            <a:ext cx="6097712" cy="523220"/>
          </a:xfrm>
          <a:prstGeom prst="rect">
            <a:avLst/>
          </a:prstGeom>
          <a:noFill/>
        </p:spPr>
        <p:txBody>
          <a:bodyPr wrap="square">
            <a:spAutoFit/>
          </a:bodyPr>
          <a:lstStyle/>
          <a:p>
            <a:r>
              <a:rPr lang="fr-FR" sz="2800" b="0" i="0" dirty="0">
                <a:solidFill>
                  <a:srgbClr val="222222"/>
                </a:solidFill>
                <a:effectLst/>
              </a:rPr>
              <a:t>inefficient </a:t>
            </a:r>
            <a:r>
              <a:rPr lang="fr-FR" sz="2800" b="0" i="0" dirty="0" err="1">
                <a:solidFill>
                  <a:srgbClr val="222222"/>
                </a:solidFill>
                <a:effectLst/>
              </a:rPr>
              <a:t>queries</a:t>
            </a:r>
            <a:r>
              <a:rPr lang="fr-FR" sz="2800" b="0" i="0" dirty="0">
                <a:solidFill>
                  <a:srgbClr val="222222"/>
                </a:solidFill>
                <a:effectLst/>
              </a:rPr>
              <a:t> (N+1) </a:t>
            </a:r>
            <a:r>
              <a:rPr lang="fr-FR" sz="2800" b="0" i="0" dirty="0" err="1">
                <a:solidFill>
                  <a:srgbClr val="222222"/>
                </a:solidFill>
                <a:effectLst/>
              </a:rPr>
              <a:t>queries</a:t>
            </a:r>
            <a:endParaRPr lang="en-US" sz="2800" dirty="0"/>
          </a:p>
        </p:txBody>
      </p:sp>
    </p:spTree>
    <p:extLst>
      <p:ext uri="{BB962C8B-B14F-4D97-AF65-F5344CB8AC3E}">
        <p14:creationId xmlns:p14="http://schemas.microsoft.com/office/powerpoint/2010/main" val="111475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BE37C6-7F0F-48BC-8C3A-87CDA2B13763}"/>
              </a:ext>
            </a:extLst>
          </p:cNvPr>
          <p:cNvSpPr>
            <a:spLocks noGrp="1"/>
          </p:cNvSpPr>
          <p:nvPr>
            <p:ph type="title"/>
          </p:nvPr>
        </p:nvSpPr>
        <p:spPr/>
        <p:txBody>
          <a:bodyPr/>
          <a:lstStyle/>
          <a:p>
            <a:r>
              <a:rPr lang="en-US" dirty="0"/>
              <a:t>Cosmos DB Support</a:t>
            </a:r>
          </a:p>
        </p:txBody>
      </p:sp>
      <p:sp>
        <p:nvSpPr>
          <p:cNvPr id="9" name="Text Placeholder 8">
            <a:extLst>
              <a:ext uri="{FF2B5EF4-FFF2-40B4-BE49-F238E27FC236}">
                <a16:creationId xmlns:a16="http://schemas.microsoft.com/office/drawing/2014/main" id="{0995291A-BCFC-462C-BFF3-4306E13461B1}"/>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59664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23200-E075-4367-B7FC-47D3054F5C28}"/>
              </a:ext>
            </a:extLst>
          </p:cNvPr>
          <p:cNvSpPr>
            <a:spLocks noGrp="1"/>
          </p:cNvSpPr>
          <p:nvPr>
            <p:ph type="title"/>
          </p:nvPr>
        </p:nvSpPr>
        <p:spPr/>
        <p:txBody>
          <a:bodyPr/>
          <a:lstStyle/>
          <a:p>
            <a:r>
              <a:rPr lang="en-US" dirty="0" err="1"/>
              <a:t>CosmosDB</a:t>
            </a:r>
            <a:endParaRPr lang="en-US" dirty="0"/>
          </a:p>
        </p:txBody>
      </p:sp>
      <p:sp>
        <p:nvSpPr>
          <p:cNvPr id="5" name="TextBox 4">
            <a:extLst>
              <a:ext uri="{FF2B5EF4-FFF2-40B4-BE49-F238E27FC236}">
                <a16:creationId xmlns:a16="http://schemas.microsoft.com/office/drawing/2014/main" id="{84615074-8252-4091-807C-9D6746B9E2E7}"/>
              </a:ext>
            </a:extLst>
          </p:cNvPr>
          <p:cNvSpPr txBox="1"/>
          <p:nvPr/>
        </p:nvSpPr>
        <p:spPr>
          <a:xfrm>
            <a:off x="527989" y="4808977"/>
            <a:ext cx="10824955"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101820"/>
                </a:solidFill>
                <a:effectLst/>
                <a:uLnTx/>
                <a:uFillTx/>
                <a:latin typeface="Segoe UI"/>
                <a:ea typeface="+mn-ea"/>
                <a:cs typeface="+mn-cs"/>
              </a:rPr>
              <a:t>if EF Core 3.x can't translate a LINQ query into a single SQL statement, it throws a runtime exception.</a:t>
            </a:r>
            <a:endParaRPr kumimoji="0" lang="en-US" sz="4000" b="0" i="0" u="none" strike="noStrike" kern="1200" cap="none" spc="0" normalizeH="0" baseline="0" noProof="0" dirty="0">
              <a:ln>
                <a:noFill/>
              </a:ln>
              <a:solidFill>
                <a:srgbClr val="101820"/>
              </a:solidFill>
              <a:effectLst/>
              <a:uLnTx/>
              <a:uFillTx/>
              <a:latin typeface="Segoe UI"/>
              <a:ea typeface="+mn-ea"/>
              <a:cs typeface="+mn-cs"/>
            </a:endParaRPr>
          </a:p>
        </p:txBody>
      </p:sp>
      <p:sp>
        <p:nvSpPr>
          <p:cNvPr id="6" name="Rectangle 2">
            <a:extLst>
              <a:ext uri="{FF2B5EF4-FFF2-40B4-BE49-F238E27FC236}">
                <a16:creationId xmlns:a16="http://schemas.microsoft.com/office/drawing/2014/main" id="{08189FFC-7EC9-4339-AB95-28FDB0527639}"/>
              </a:ext>
            </a:extLst>
          </p:cNvPr>
          <p:cNvSpPr>
            <a:spLocks noChangeArrowheads="1"/>
          </p:cNvSpPr>
          <p:nvPr/>
        </p:nvSpPr>
        <p:spPr bwMode="auto">
          <a:xfrm>
            <a:off x="527989" y="1714225"/>
            <a:ext cx="7907094" cy="1384995"/>
          </a:xfrm>
          <a:prstGeom prst="rect">
            <a:avLst/>
          </a:prstGeom>
          <a:solidFill>
            <a:srgbClr val="FAFB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71591"/>
                </a:solidFill>
                <a:effectLst/>
                <a:uLnTx/>
                <a:uFillTx/>
                <a:latin typeface="Consolas" panose="020B0609020204030204" pitchFamily="49" charset="0"/>
              </a:rPr>
              <a:t>var </a:t>
            </a:r>
            <a:r>
              <a:rPr kumimoji="0" lang="en-US" altLang="en-US" sz="2800" b="0" i="0" u="none" strike="noStrike" kern="1200" cap="none" spc="0" normalizeH="0" baseline="0" noProof="0" dirty="0">
                <a:ln>
                  <a:noFill/>
                </a:ln>
                <a:solidFill>
                  <a:srgbClr val="000000"/>
                </a:solidFill>
                <a:effectLst/>
                <a:uLnTx/>
                <a:uFillTx/>
                <a:latin typeface="Consolas" panose="020B0609020204030204" pitchFamily="49" charset="0"/>
              </a:rPr>
              <a:t>blogs </a:t>
            </a:r>
            <a:r>
              <a:rPr kumimoji="0" lang="en-US" altLang="en-US" sz="2800" b="0" i="0" u="none" strike="noStrike" kern="1200" cap="none" spc="0" normalizeH="0" baseline="0" noProof="0" dirty="0">
                <a:ln>
                  <a:noFill/>
                </a:ln>
                <a:solidFill>
                  <a:srgbClr val="262626"/>
                </a:solidFill>
                <a:effectLst/>
                <a:uLnTx/>
                <a:uFillTx/>
                <a:latin typeface="Consolas" panose="020B0609020204030204" pitchFamily="49" charset="0"/>
              </a:rPr>
              <a:t>= </a:t>
            </a:r>
            <a:r>
              <a:rPr kumimoji="0" lang="en-US" altLang="en-US" sz="2800" b="0" i="0" u="none" strike="noStrike" kern="1200" cap="none" spc="0" normalizeH="0" baseline="0" noProof="0" dirty="0" err="1">
                <a:ln>
                  <a:noFill/>
                </a:ln>
                <a:solidFill>
                  <a:srgbClr val="000000"/>
                </a:solidFill>
                <a:effectLst/>
                <a:uLnTx/>
                <a:uFillTx/>
                <a:latin typeface="Consolas" panose="020B0609020204030204" pitchFamily="49" charset="0"/>
              </a:rPr>
              <a:t>db</a:t>
            </a:r>
            <a:r>
              <a:rPr kumimoji="0" lang="en-US" altLang="en-US" sz="2800" b="0" i="0" u="none" strike="noStrike" kern="1200" cap="none" spc="0" normalizeH="0" baseline="0" noProof="0" dirty="0" err="1">
                <a:ln>
                  <a:noFill/>
                </a:ln>
                <a:solidFill>
                  <a:srgbClr val="262626"/>
                </a:solidFill>
                <a:effectLst/>
                <a:uLnTx/>
                <a:uFillTx/>
                <a:latin typeface="Consolas" panose="020B0609020204030204" pitchFamily="49" charset="0"/>
              </a:rPr>
              <a:t>.</a:t>
            </a:r>
            <a:r>
              <a:rPr kumimoji="0" lang="en-US" altLang="en-US" sz="2800" b="0" i="0" u="none" strike="noStrike" kern="1200" cap="none" spc="0" normalizeH="0" baseline="0" noProof="0" dirty="0" err="1">
                <a:ln>
                  <a:noFill/>
                </a:ln>
                <a:solidFill>
                  <a:srgbClr val="660E7A"/>
                </a:solidFill>
                <a:effectLst/>
                <a:uLnTx/>
                <a:uFillTx/>
                <a:latin typeface="Consolas" panose="020B0609020204030204" pitchFamily="49" charset="0"/>
              </a:rPr>
              <a:t>Blogs</a:t>
            </a:r>
            <a:br>
              <a:rPr kumimoji="0" lang="en-US" altLang="en-US" sz="2800" b="0" i="0" u="none" strike="noStrike" kern="1200" cap="none" spc="0" normalizeH="0" baseline="0" noProof="0" dirty="0">
                <a:ln>
                  <a:noFill/>
                </a:ln>
                <a:solidFill>
                  <a:srgbClr val="660E7A"/>
                </a:solidFill>
                <a:effectLst/>
                <a:uLnTx/>
                <a:uFillTx/>
                <a:latin typeface="Consolas" panose="020B0609020204030204" pitchFamily="49" charset="0"/>
              </a:rPr>
            </a:br>
            <a:r>
              <a:rPr kumimoji="0" lang="en-US" altLang="en-US" sz="2800" b="0" i="0" u="none" strike="noStrike" kern="1200" cap="none" spc="0" normalizeH="0" baseline="0" noProof="0" dirty="0">
                <a:ln>
                  <a:noFill/>
                </a:ln>
                <a:solidFill>
                  <a:srgbClr val="660E7A"/>
                </a:solidFill>
                <a:effectLst/>
                <a:uLnTx/>
                <a:uFillTx/>
                <a:latin typeface="Consolas" panose="020B0609020204030204" pitchFamily="49" charset="0"/>
              </a:rPr>
              <a:t>    </a:t>
            </a:r>
            <a:r>
              <a:rPr kumimoji="0" lang="en-US" altLang="en-US" sz="2800" b="0" i="0" u="none" strike="noStrike" kern="1200" cap="none" spc="0" normalizeH="0" baseline="0" noProof="0" dirty="0">
                <a:ln>
                  <a:noFill/>
                </a:ln>
                <a:solidFill>
                  <a:srgbClr val="262626"/>
                </a:solidFill>
                <a:effectLst/>
                <a:uLnTx/>
                <a:uFillTx/>
                <a:latin typeface="Consolas" panose="020B0609020204030204" pitchFamily="49" charset="0"/>
              </a:rPr>
              <a:t>.</a:t>
            </a:r>
            <a:r>
              <a:rPr kumimoji="0" lang="en-US" altLang="en-US" sz="2800" b="0" i="0" u="none" strike="noStrike" kern="1200" cap="none" spc="0" normalizeH="0" baseline="0" noProof="0" dirty="0">
                <a:ln>
                  <a:noFill/>
                </a:ln>
                <a:solidFill>
                  <a:srgbClr val="000000"/>
                </a:solidFill>
                <a:effectLst/>
                <a:uLnTx/>
                <a:uFillTx/>
                <a:latin typeface="Consolas" panose="020B0609020204030204" pitchFamily="49" charset="0"/>
              </a:rPr>
              <a:t>Include</a:t>
            </a:r>
            <a:r>
              <a:rPr kumimoji="0" lang="en-US" altLang="en-US" sz="2800" b="0" i="0" u="none" strike="noStrike" kern="1200" cap="none" spc="0" normalizeH="0" baseline="0" noProof="0" dirty="0">
                <a:ln>
                  <a:noFill/>
                </a:ln>
                <a:solidFill>
                  <a:srgbClr val="262626"/>
                </a:solidFill>
                <a:effectLst/>
                <a:uLnTx/>
                <a:uFillTx/>
                <a:latin typeface="Consolas" panose="020B0609020204030204" pitchFamily="49" charset="0"/>
              </a:rPr>
              <a:t>(b =&gt; </a:t>
            </a:r>
            <a:r>
              <a:rPr kumimoji="0" lang="en-US" altLang="en-US" sz="2800" b="0" i="0" u="none" strike="noStrike" kern="1200" cap="none" spc="0" normalizeH="0" baseline="0" noProof="0" dirty="0" err="1">
                <a:ln>
                  <a:noFill/>
                </a:ln>
                <a:solidFill>
                  <a:srgbClr val="262626"/>
                </a:solidFill>
                <a:effectLst/>
                <a:uLnTx/>
                <a:uFillTx/>
                <a:latin typeface="Consolas" panose="020B0609020204030204" pitchFamily="49" charset="0"/>
              </a:rPr>
              <a:t>b.</a:t>
            </a:r>
            <a:r>
              <a:rPr kumimoji="0" lang="en-US" altLang="en-US" sz="2800" b="0" i="0" u="none" strike="noStrike" kern="1200" cap="none" spc="0" normalizeH="0" baseline="0" noProof="0" dirty="0" err="1">
                <a:ln>
                  <a:noFill/>
                </a:ln>
                <a:solidFill>
                  <a:srgbClr val="660E7A"/>
                </a:solidFill>
                <a:effectLst/>
                <a:uLnTx/>
                <a:uFillTx/>
                <a:latin typeface="Consolas" panose="020B0609020204030204" pitchFamily="49" charset="0"/>
              </a:rPr>
              <a:t>Posts</a:t>
            </a:r>
            <a:r>
              <a:rPr kumimoji="0" lang="en-US" altLang="en-US" sz="2800" b="0" i="0" u="none" strike="noStrike" kern="1200" cap="none" spc="0" normalizeH="0" baseline="0" noProof="0" dirty="0">
                <a:ln>
                  <a:noFill/>
                </a:ln>
                <a:solidFill>
                  <a:srgbClr val="262626"/>
                </a:solidFill>
                <a:effectLst/>
                <a:uLnTx/>
                <a:uFillTx/>
                <a:latin typeface="Consolas" panose="020B0609020204030204" pitchFamily="49" charset="0"/>
              </a:rPr>
              <a:t>)</a:t>
            </a:r>
            <a:br>
              <a:rPr kumimoji="0" lang="en-US" altLang="en-US" sz="2800" b="0" i="0" u="none" strike="noStrike" kern="1200" cap="none" spc="0" normalizeH="0" baseline="0" noProof="0" dirty="0">
                <a:ln>
                  <a:noFill/>
                </a:ln>
                <a:solidFill>
                  <a:srgbClr val="262626"/>
                </a:solidFill>
                <a:effectLst/>
                <a:uLnTx/>
                <a:uFillTx/>
                <a:latin typeface="Consolas" panose="020B0609020204030204" pitchFamily="49" charset="0"/>
              </a:rPr>
            </a:br>
            <a:r>
              <a:rPr kumimoji="0" lang="en-US" altLang="en-US" sz="2800" b="0" i="0" u="none" strike="noStrike" kern="1200" cap="none" spc="0" normalizeH="0" baseline="0" noProof="0" dirty="0">
                <a:ln>
                  <a:noFill/>
                </a:ln>
                <a:solidFill>
                  <a:srgbClr val="262626"/>
                </a:solidFill>
                <a:effectLst/>
                <a:uLnTx/>
                <a:uFillTx/>
                <a:latin typeface="Consolas" panose="020B0609020204030204" pitchFamily="49" charset="0"/>
              </a:rPr>
              <a:t>    .</a:t>
            </a:r>
            <a:r>
              <a:rPr kumimoji="0" lang="en-US" altLang="en-US" sz="2800" b="0" i="0" u="none" strike="noStrike" kern="1200" cap="none" spc="0" normalizeH="0" baseline="0" noProof="0" dirty="0" err="1">
                <a:ln>
                  <a:noFill/>
                </a:ln>
                <a:solidFill>
                  <a:srgbClr val="262626"/>
                </a:solidFill>
                <a:effectLst/>
                <a:uLnTx/>
                <a:uFillTx/>
                <a:latin typeface="Consolas" panose="020B0609020204030204" pitchFamily="49" charset="0"/>
              </a:rPr>
              <a:t>ToList</a:t>
            </a:r>
            <a:r>
              <a:rPr kumimoji="0" lang="en-US" altLang="en-US" sz="2800" b="0" i="0" u="none" strike="noStrike" kern="1200" cap="none" spc="0" normalizeH="0" baseline="0" noProof="0" dirty="0">
                <a:ln>
                  <a:noFill/>
                </a:ln>
                <a:solidFill>
                  <a:srgbClr val="262626"/>
                </a:solidFill>
                <a:effectLst/>
                <a:uLnTx/>
                <a:uFillTx/>
                <a:latin typeface="Consolas" panose="020B0609020204030204" pitchFamily="49" charset="0"/>
              </a:rPr>
              <a:t>();</a:t>
            </a:r>
            <a:endParaRPr kumimoji="0" lang="en-US" altLang="en-US" sz="3200" b="0" i="0" u="none" strike="noStrike" kern="1200" cap="none" spc="0" normalizeH="0" baseline="0" noProof="0" dirty="0">
              <a:ln>
                <a:noFill/>
              </a:ln>
              <a:solidFill>
                <a:srgbClr val="101820"/>
              </a:solidFill>
              <a:effectLst/>
              <a:uLnTx/>
              <a:uFillTx/>
              <a:latin typeface="Consolas" panose="020B0609020204030204" pitchFamily="49" charset="0"/>
            </a:endParaRPr>
          </a:p>
        </p:txBody>
      </p:sp>
      <p:sp>
        <p:nvSpPr>
          <p:cNvPr id="8" name="TextBox 7">
            <a:extLst>
              <a:ext uri="{FF2B5EF4-FFF2-40B4-BE49-F238E27FC236}">
                <a16:creationId xmlns:a16="http://schemas.microsoft.com/office/drawing/2014/main" id="{C43295C2-C487-4774-AB47-6218CFF3B419}"/>
              </a:ext>
            </a:extLst>
          </p:cNvPr>
          <p:cNvSpPr txBox="1"/>
          <p:nvPr/>
        </p:nvSpPr>
        <p:spPr>
          <a:xfrm>
            <a:off x="527989" y="3584766"/>
            <a:ext cx="609771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0" noProof="0" dirty="0">
                <a:ln>
                  <a:noFill/>
                </a:ln>
                <a:solidFill>
                  <a:srgbClr val="222222"/>
                </a:solidFill>
                <a:effectLst/>
                <a:uLnTx/>
                <a:uFillTx/>
                <a:latin typeface="Segoe UI"/>
                <a:ea typeface="+mn-ea"/>
                <a:cs typeface="+mn-cs"/>
              </a:rPr>
              <a:t>inefficient </a:t>
            </a:r>
            <a:r>
              <a:rPr kumimoji="0" lang="fr-FR" sz="2800" b="0" i="0" u="none" strike="noStrike" kern="1200" cap="none" spc="0" normalizeH="0" baseline="0" noProof="0" dirty="0" err="1">
                <a:ln>
                  <a:noFill/>
                </a:ln>
                <a:solidFill>
                  <a:srgbClr val="222222"/>
                </a:solidFill>
                <a:effectLst/>
                <a:uLnTx/>
                <a:uFillTx/>
                <a:latin typeface="Segoe UI"/>
                <a:ea typeface="+mn-ea"/>
                <a:cs typeface="+mn-cs"/>
              </a:rPr>
              <a:t>queries</a:t>
            </a:r>
            <a:r>
              <a:rPr kumimoji="0" lang="fr-FR" sz="2800" b="0" i="0" u="none" strike="noStrike" kern="1200" cap="none" spc="0" normalizeH="0" baseline="0" noProof="0" dirty="0">
                <a:ln>
                  <a:noFill/>
                </a:ln>
                <a:solidFill>
                  <a:srgbClr val="222222"/>
                </a:solidFill>
                <a:effectLst/>
                <a:uLnTx/>
                <a:uFillTx/>
                <a:latin typeface="Segoe UI"/>
                <a:ea typeface="+mn-ea"/>
                <a:cs typeface="+mn-cs"/>
              </a:rPr>
              <a:t> (N+1) </a:t>
            </a:r>
            <a:r>
              <a:rPr kumimoji="0" lang="fr-FR" sz="2800" b="0" i="0" u="none" strike="noStrike" kern="1200" cap="none" spc="0" normalizeH="0" baseline="0" noProof="0" dirty="0" err="1">
                <a:ln>
                  <a:noFill/>
                </a:ln>
                <a:solidFill>
                  <a:srgbClr val="222222"/>
                </a:solidFill>
                <a:effectLst/>
                <a:uLnTx/>
                <a:uFillTx/>
                <a:latin typeface="Segoe UI"/>
                <a:ea typeface="+mn-ea"/>
                <a:cs typeface="+mn-cs"/>
              </a:rPr>
              <a:t>queries</a:t>
            </a:r>
            <a:endParaRPr kumimoji="0" lang="en-US" sz="2800" b="0" i="0" u="none" strike="noStrike" kern="1200" cap="none" spc="0" normalizeH="0" baseline="0" noProof="0" dirty="0">
              <a:ln>
                <a:noFill/>
              </a:ln>
              <a:solidFill>
                <a:srgbClr val="101820"/>
              </a:solidFill>
              <a:effectLst/>
              <a:uLnTx/>
              <a:uFillTx/>
              <a:latin typeface="Segoe UI"/>
              <a:ea typeface="+mn-ea"/>
              <a:cs typeface="+mn-cs"/>
            </a:endParaRPr>
          </a:p>
        </p:txBody>
      </p:sp>
    </p:spTree>
    <p:extLst>
      <p:ext uri="{BB962C8B-B14F-4D97-AF65-F5344CB8AC3E}">
        <p14:creationId xmlns:p14="http://schemas.microsoft.com/office/powerpoint/2010/main" val="3007183395"/>
      </p:ext>
    </p:extLst>
  </p:cSld>
  <p:clrMapOvr>
    <a:masterClrMapping/>
  </p:clrMapOvr>
</p:sld>
</file>

<file path=ppt/theme/theme1.xml><?xml version="1.0" encoding="utf-8"?>
<a:theme xmlns:a="http://schemas.openxmlformats.org/drawingml/2006/main" name="PASSMarathon">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SSMarathon" id="{825149FB-6B7B-4D2C-90C3-7980BA244B63}" vid="{3F5BB40C-09A8-4065-B336-0638D2B84333}"/>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pass_18_summit_speakerTheme">
  <a:themeElements>
    <a:clrScheme name="PASS Color Palette">
      <a:dk1>
        <a:srgbClr val="000000"/>
      </a:dk1>
      <a:lt1>
        <a:srgbClr val="AFAFAF"/>
      </a:lt1>
      <a:dk2>
        <a:srgbClr val="505050"/>
      </a:dk2>
      <a:lt2>
        <a:srgbClr val="FFFFFF"/>
      </a:lt2>
      <a:accent1>
        <a:srgbClr val="F0493E"/>
      </a:accent1>
      <a:accent2>
        <a:srgbClr val="B8232F"/>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_18_summit_speakerTheme" id="{13FA526F-4055-4240-ADBB-10A656D7DF1B}" vid="{0AB9ECCA-174F-4590-B779-0D049C71BA3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4966</TotalTime>
  <Words>1537</Words>
  <Application>Microsoft Office PowerPoint</Application>
  <PresentationFormat>Widescreen</PresentationFormat>
  <Paragraphs>258</Paragraphs>
  <Slides>43</Slides>
  <Notes>10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43</vt:i4>
      </vt:variant>
    </vt:vector>
  </HeadingPairs>
  <TitlesOfParts>
    <vt:vector size="58" baseType="lpstr">
      <vt:lpstr>Arial</vt:lpstr>
      <vt:lpstr>Calibri</vt:lpstr>
      <vt:lpstr>Consolas</vt:lpstr>
      <vt:lpstr>Gill Sans</vt:lpstr>
      <vt:lpstr>Monaco</vt:lpstr>
      <vt:lpstr>Open Sans</vt:lpstr>
      <vt:lpstr>Segoe UI</vt:lpstr>
      <vt:lpstr>Segoe UI Light</vt:lpstr>
      <vt:lpstr>Segoe UI Semilight</vt:lpstr>
      <vt:lpstr>Trebuchet MS</vt:lpstr>
      <vt:lpstr>Trebuchet MS (Body)</vt:lpstr>
      <vt:lpstr>Wingdings 3</vt:lpstr>
      <vt:lpstr>PASSMarathon</vt:lpstr>
      <vt:lpstr>Facet</vt:lpstr>
      <vt:lpstr>pass_18_summit_speakerTheme</vt:lpstr>
      <vt:lpstr>What’s New in Entity Framework Core 3.1?</vt:lpstr>
      <vt:lpstr>Chris Woodruff</vt:lpstr>
      <vt:lpstr>PowerPoint Presentation</vt:lpstr>
      <vt:lpstr>Restricted Client Evaluation</vt:lpstr>
      <vt:lpstr>How are Queries Executed in EF Core 3.1?</vt:lpstr>
      <vt:lpstr>Single SQL Statement per LINQ Query</vt:lpstr>
      <vt:lpstr>How are Queries Executed in EF Core 3.1?</vt:lpstr>
      <vt:lpstr>Cosmos DB Support</vt:lpstr>
      <vt:lpstr>CosmosDB</vt:lpstr>
      <vt:lpstr>PowerPoint Presentation</vt:lpstr>
      <vt:lpstr>Explicitly Compiled Queries</vt:lpstr>
      <vt:lpstr>Explicitly Compiled Queries</vt:lpstr>
      <vt:lpstr>PowerPoint Presentation</vt:lpstr>
      <vt:lpstr>Reverse Engineering of Database Views</vt:lpstr>
      <vt:lpstr>Reverse Engineering a Database</vt:lpstr>
      <vt:lpstr>Keyless Entity Types</vt:lpstr>
      <vt:lpstr>Keyless Entity Types</vt:lpstr>
      <vt:lpstr>String interpolation in raw SQL methods</vt:lpstr>
      <vt:lpstr>String interpolation in raw SQL methods</vt:lpstr>
      <vt:lpstr>PowerPoint Presentation</vt:lpstr>
      <vt:lpstr>DbContext Pooling</vt:lpstr>
      <vt:lpstr>DbContext Pooling</vt:lpstr>
      <vt:lpstr>DbContext Pooling</vt:lpstr>
      <vt:lpstr>DbContext Pooling</vt:lpstr>
      <vt:lpstr>PowerPoint Presentation</vt:lpstr>
      <vt:lpstr>Database scalar function mapping</vt:lpstr>
      <vt:lpstr>Database Scalar Function Mapping</vt:lpstr>
      <vt:lpstr>Query Tags</vt:lpstr>
      <vt:lpstr>Query Tags</vt:lpstr>
      <vt:lpstr>Query Tags</vt:lpstr>
      <vt:lpstr>Asynchronous Streams</vt:lpstr>
      <vt:lpstr>Asynchronous Streams</vt:lpstr>
      <vt:lpstr>PowerPoint Presentation</vt:lpstr>
      <vt:lpstr>Global Query Filters</vt:lpstr>
      <vt:lpstr>Global Query Filters</vt:lpstr>
      <vt:lpstr>PowerPoint Presentation</vt:lpstr>
      <vt:lpstr>Spatial</vt:lpstr>
      <vt:lpstr>Spatial</vt:lpstr>
      <vt:lpstr>Spatial</vt:lpstr>
      <vt:lpstr>Spatial</vt:lpstr>
      <vt:lpstr>Spatial</vt:lpstr>
      <vt:lpstr>More information?</vt:lpstr>
      <vt:lpstr>Chris Woodruff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20</cp:revision>
  <dcterms:created xsi:type="dcterms:W3CDTF">2017-09-25T12:34:13Z</dcterms:created>
  <dcterms:modified xsi:type="dcterms:W3CDTF">2020-09-26T12:58:52Z</dcterms:modified>
</cp:coreProperties>
</file>