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8" r:id="rId2"/>
  </p:sldMasterIdLst>
  <p:notesMasterIdLst>
    <p:notesMasterId r:id="rId42"/>
  </p:notesMasterIdLst>
  <p:sldIdLst>
    <p:sldId id="318" r:id="rId3"/>
    <p:sldId id="372" r:id="rId4"/>
    <p:sldId id="631" r:id="rId5"/>
    <p:sldId id="322" r:id="rId6"/>
    <p:sldId id="328" r:id="rId7"/>
    <p:sldId id="404" r:id="rId8"/>
    <p:sldId id="629" r:id="rId9"/>
    <p:sldId id="628" r:id="rId10"/>
    <p:sldId id="329" r:id="rId11"/>
    <p:sldId id="610" r:id="rId12"/>
    <p:sldId id="627" r:id="rId13"/>
    <p:sldId id="330" r:id="rId14"/>
    <p:sldId id="611" r:id="rId15"/>
    <p:sldId id="626" r:id="rId16"/>
    <p:sldId id="331" r:id="rId17"/>
    <p:sldId id="612" r:id="rId18"/>
    <p:sldId id="625" r:id="rId19"/>
    <p:sldId id="332" r:id="rId20"/>
    <p:sldId id="613" r:id="rId21"/>
    <p:sldId id="630" r:id="rId22"/>
    <p:sldId id="624" r:id="rId23"/>
    <p:sldId id="333" r:id="rId24"/>
    <p:sldId id="614" r:id="rId25"/>
    <p:sldId id="623" r:id="rId26"/>
    <p:sldId id="334" r:id="rId27"/>
    <p:sldId id="615" r:id="rId28"/>
    <p:sldId id="622" r:id="rId29"/>
    <p:sldId id="335" r:id="rId30"/>
    <p:sldId id="633" r:id="rId31"/>
    <p:sldId id="621" r:id="rId32"/>
    <p:sldId id="336" r:id="rId33"/>
    <p:sldId id="617" r:id="rId34"/>
    <p:sldId id="620" r:id="rId35"/>
    <p:sldId id="337" r:id="rId36"/>
    <p:sldId id="619" r:id="rId37"/>
    <p:sldId id="632" r:id="rId38"/>
    <p:sldId id="515" r:id="rId39"/>
    <p:sldId id="605" r:id="rId40"/>
    <p:sldId id="609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657C9E-AD52-412B-94E2-A58AEBBB48A4}" v="43" dt="2021-08-10T21:36:39.6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461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Woodruff" userId="2dbf025665e4d94d" providerId="LiveId" clId="{B9A51FE8-E924-4621-B379-6FBA2BC00B6A}"/>
    <pc:docChg chg="undo redo custSel addSld delSld modSld sldOrd">
      <pc:chgData name="Chris Woodruff" userId="2dbf025665e4d94d" providerId="LiveId" clId="{B9A51FE8-E924-4621-B379-6FBA2BC00B6A}" dt="2021-03-25T21:49:32.054" v="1316"/>
      <pc:docMkLst>
        <pc:docMk/>
      </pc:docMkLst>
      <pc:sldChg chg="modSp new add del">
        <pc:chgData name="Chris Woodruff" userId="2dbf025665e4d94d" providerId="LiveId" clId="{B9A51FE8-E924-4621-B379-6FBA2BC00B6A}" dt="2021-03-06T14:01:41.864" v="7" actId="47"/>
        <pc:sldMkLst>
          <pc:docMk/>
          <pc:sldMk cId="3624959831" sldId="256"/>
        </pc:sldMkLst>
        <pc:spChg chg="mod">
          <ac:chgData name="Chris Woodruff" userId="2dbf025665e4d94d" providerId="LiveId" clId="{B9A51FE8-E924-4621-B379-6FBA2BC00B6A}" dt="2021-03-06T14:01:24.642" v="5"/>
          <ac:spMkLst>
            <pc:docMk/>
            <pc:sldMk cId="3624959831" sldId="256"/>
            <ac:spMk id="2" creationId="{FC079017-90D8-4C38-88F1-4025004AAAA7}"/>
          </ac:spMkLst>
        </pc:spChg>
        <pc:spChg chg="mod">
          <ac:chgData name="Chris Woodruff" userId="2dbf025665e4d94d" providerId="LiveId" clId="{B9A51FE8-E924-4621-B379-6FBA2BC00B6A}" dt="2021-03-06T14:01:24.642" v="5"/>
          <ac:spMkLst>
            <pc:docMk/>
            <pc:sldMk cId="3624959831" sldId="256"/>
            <ac:spMk id="3" creationId="{1F202F9E-AB3F-4BC2-81CD-19ABDB02D5A4}"/>
          </ac:spMkLst>
        </pc:spChg>
      </pc:sldChg>
      <pc:sldChg chg="modSp add mod">
        <pc:chgData name="Chris Woodruff" userId="2dbf025665e4d94d" providerId="LiveId" clId="{B9A51FE8-E924-4621-B379-6FBA2BC00B6A}" dt="2021-03-20T23:19:06.880" v="294" actId="2710"/>
        <pc:sldMkLst>
          <pc:docMk/>
          <pc:sldMk cId="3211575195" sldId="318"/>
        </pc:sldMkLst>
        <pc:spChg chg="mod">
          <ac:chgData name="Chris Woodruff" userId="2dbf025665e4d94d" providerId="LiveId" clId="{B9A51FE8-E924-4621-B379-6FBA2BC00B6A}" dt="2021-03-20T23:19:06.880" v="294" actId="2710"/>
          <ac:spMkLst>
            <pc:docMk/>
            <pc:sldMk cId="3211575195" sldId="318"/>
            <ac:spMk id="2" creationId="{00000000-0000-0000-0000-000000000000}"/>
          </ac:spMkLst>
        </pc:spChg>
        <pc:spChg chg="mod">
          <ac:chgData name="Chris Woodruff" userId="2dbf025665e4d94d" providerId="LiveId" clId="{B9A51FE8-E924-4621-B379-6FBA2BC00B6A}" dt="2021-03-06T14:03:28.499" v="89" actId="1038"/>
          <ac:spMkLst>
            <pc:docMk/>
            <pc:sldMk cId="3211575195" sldId="318"/>
            <ac:spMk id="7" creationId="{00000000-0000-0000-0000-000000000000}"/>
          </ac:spMkLst>
        </pc:spChg>
        <pc:spChg chg="mod">
          <ac:chgData name="Chris Woodruff" userId="2dbf025665e4d94d" providerId="LiveId" clId="{B9A51FE8-E924-4621-B379-6FBA2BC00B6A}" dt="2021-03-06T14:03:28.499" v="89" actId="1038"/>
          <ac:spMkLst>
            <pc:docMk/>
            <pc:sldMk cId="3211575195" sldId="318"/>
            <ac:spMk id="9" creationId="{00000000-0000-0000-0000-000000000000}"/>
          </ac:spMkLst>
        </pc:spChg>
      </pc:sldChg>
      <pc:sldChg chg="addSp delSp modSp add mod ord delAnim modAnim">
        <pc:chgData name="Chris Woodruff" userId="2dbf025665e4d94d" providerId="LiveId" clId="{B9A51FE8-E924-4621-B379-6FBA2BC00B6A}" dt="2021-03-24T11:06:28.117" v="670" actId="1076"/>
        <pc:sldMkLst>
          <pc:docMk/>
          <pc:sldMk cId="2203669749" sldId="322"/>
        </pc:sldMkLst>
        <pc:spChg chg="del">
          <ac:chgData name="Chris Woodruff" userId="2dbf025665e4d94d" providerId="LiveId" clId="{B9A51FE8-E924-4621-B379-6FBA2BC00B6A}" dt="2021-03-06T14:04:38.048" v="95" actId="478"/>
          <ac:spMkLst>
            <pc:docMk/>
            <pc:sldMk cId="2203669749" sldId="322"/>
            <ac:spMk id="3" creationId="{00000000-0000-0000-0000-000000000000}"/>
          </ac:spMkLst>
        </pc:spChg>
        <pc:spChg chg="mod">
          <ac:chgData name="Chris Woodruff" userId="2dbf025665e4d94d" providerId="LiveId" clId="{B9A51FE8-E924-4621-B379-6FBA2BC00B6A}" dt="2021-03-20T23:15:05.254" v="222" actId="403"/>
          <ac:spMkLst>
            <pc:docMk/>
            <pc:sldMk cId="2203669749" sldId="322"/>
            <ac:spMk id="4" creationId="{00000000-0000-0000-0000-000000000000}"/>
          </ac:spMkLst>
        </pc:spChg>
        <pc:spChg chg="del">
          <ac:chgData name="Chris Woodruff" userId="2dbf025665e4d94d" providerId="LiveId" clId="{B9A51FE8-E924-4621-B379-6FBA2BC00B6A}" dt="2021-03-06T14:04:38.048" v="95" actId="478"/>
          <ac:spMkLst>
            <pc:docMk/>
            <pc:sldMk cId="2203669749" sldId="322"/>
            <ac:spMk id="5" creationId="{00000000-0000-0000-0000-000000000000}"/>
          </ac:spMkLst>
        </pc:spChg>
        <pc:spChg chg="add del mod">
          <ac:chgData name="Chris Woodruff" userId="2dbf025665e4d94d" providerId="LiveId" clId="{B9A51FE8-E924-4621-B379-6FBA2BC00B6A}" dt="2021-03-06T14:04:38.048" v="95" actId="478"/>
          <ac:spMkLst>
            <pc:docMk/>
            <pc:sldMk cId="2203669749" sldId="322"/>
            <ac:spMk id="7" creationId="{97AF56BF-2739-4DEB-8397-43036F1AC6EA}"/>
          </ac:spMkLst>
        </pc:spChg>
        <pc:spChg chg="del">
          <ac:chgData name="Chris Woodruff" userId="2dbf025665e4d94d" providerId="LiveId" clId="{B9A51FE8-E924-4621-B379-6FBA2BC00B6A}" dt="2021-03-06T14:04:38.048" v="95" actId="478"/>
          <ac:spMkLst>
            <pc:docMk/>
            <pc:sldMk cId="2203669749" sldId="322"/>
            <ac:spMk id="9" creationId="{00000000-0000-0000-0000-000000000000}"/>
          </ac:spMkLst>
        </pc:spChg>
        <pc:spChg chg="del">
          <ac:chgData name="Chris Woodruff" userId="2dbf025665e4d94d" providerId="LiveId" clId="{B9A51FE8-E924-4621-B379-6FBA2BC00B6A}" dt="2021-03-06T14:04:38.048" v="95" actId="478"/>
          <ac:spMkLst>
            <pc:docMk/>
            <pc:sldMk cId="2203669749" sldId="322"/>
            <ac:spMk id="10" creationId="{00000000-0000-0000-0000-000000000000}"/>
          </ac:spMkLst>
        </pc:spChg>
        <pc:spChg chg="del">
          <ac:chgData name="Chris Woodruff" userId="2dbf025665e4d94d" providerId="LiveId" clId="{B9A51FE8-E924-4621-B379-6FBA2BC00B6A}" dt="2021-03-06T14:04:38.048" v="95" actId="478"/>
          <ac:spMkLst>
            <pc:docMk/>
            <pc:sldMk cId="2203669749" sldId="322"/>
            <ac:spMk id="11" creationId="{00000000-0000-0000-0000-000000000000}"/>
          </ac:spMkLst>
        </pc:spChg>
        <pc:spChg chg="del">
          <ac:chgData name="Chris Woodruff" userId="2dbf025665e4d94d" providerId="LiveId" clId="{B9A51FE8-E924-4621-B379-6FBA2BC00B6A}" dt="2021-03-06T14:04:38.048" v="95" actId="478"/>
          <ac:spMkLst>
            <pc:docMk/>
            <pc:sldMk cId="2203669749" sldId="322"/>
            <ac:spMk id="12" creationId="{00000000-0000-0000-0000-000000000000}"/>
          </ac:spMkLst>
        </pc:spChg>
        <pc:spChg chg="del">
          <ac:chgData name="Chris Woodruff" userId="2dbf025665e4d94d" providerId="LiveId" clId="{B9A51FE8-E924-4621-B379-6FBA2BC00B6A}" dt="2021-03-06T14:04:38.048" v="95" actId="478"/>
          <ac:spMkLst>
            <pc:docMk/>
            <pc:sldMk cId="2203669749" sldId="322"/>
            <ac:spMk id="13" creationId="{00000000-0000-0000-0000-000000000000}"/>
          </ac:spMkLst>
        </pc:spChg>
        <pc:spChg chg="del">
          <ac:chgData name="Chris Woodruff" userId="2dbf025665e4d94d" providerId="LiveId" clId="{B9A51FE8-E924-4621-B379-6FBA2BC00B6A}" dt="2021-03-06T14:04:38.048" v="95" actId="478"/>
          <ac:spMkLst>
            <pc:docMk/>
            <pc:sldMk cId="2203669749" sldId="322"/>
            <ac:spMk id="14" creationId="{00000000-0000-0000-0000-000000000000}"/>
          </ac:spMkLst>
        </pc:spChg>
        <pc:spChg chg="del">
          <ac:chgData name="Chris Woodruff" userId="2dbf025665e4d94d" providerId="LiveId" clId="{B9A51FE8-E924-4621-B379-6FBA2BC00B6A}" dt="2021-03-06T14:04:38.048" v="95" actId="478"/>
          <ac:spMkLst>
            <pc:docMk/>
            <pc:sldMk cId="2203669749" sldId="322"/>
            <ac:spMk id="15" creationId="{00000000-0000-0000-0000-000000000000}"/>
          </ac:spMkLst>
        </pc:spChg>
        <pc:spChg chg="del">
          <ac:chgData name="Chris Woodruff" userId="2dbf025665e4d94d" providerId="LiveId" clId="{B9A51FE8-E924-4621-B379-6FBA2BC00B6A}" dt="2021-03-06T14:04:38.048" v="95" actId="478"/>
          <ac:spMkLst>
            <pc:docMk/>
            <pc:sldMk cId="2203669749" sldId="322"/>
            <ac:spMk id="16" creationId="{00000000-0000-0000-0000-000000000000}"/>
          </ac:spMkLst>
        </pc:spChg>
        <pc:spChg chg="del">
          <ac:chgData name="Chris Woodruff" userId="2dbf025665e4d94d" providerId="LiveId" clId="{B9A51FE8-E924-4621-B379-6FBA2BC00B6A}" dt="2021-03-06T14:04:38.048" v="95" actId="478"/>
          <ac:spMkLst>
            <pc:docMk/>
            <pc:sldMk cId="2203669749" sldId="322"/>
            <ac:spMk id="17" creationId="{00000000-0000-0000-0000-000000000000}"/>
          </ac:spMkLst>
        </pc:spChg>
        <pc:spChg chg="del">
          <ac:chgData name="Chris Woodruff" userId="2dbf025665e4d94d" providerId="LiveId" clId="{B9A51FE8-E924-4621-B379-6FBA2BC00B6A}" dt="2021-03-06T14:04:38.048" v="95" actId="478"/>
          <ac:spMkLst>
            <pc:docMk/>
            <pc:sldMk cId="2203669749" sldId="322"/>
            <ac:spMk id="18" creationId="{00000000-0000-0000-0000-000000000000}"/>
          </ac:spMkLst>
        </pc:spChg>
        <pc:spChg chg="del">
          <ac:chgData name="Chris Woodruff" userId="2dbf025665e4d94d" providerId="LiveId" clId="{B9A51FE8-E924-4621-B379-6FBA2BC00B6A}" dt="2021-03-06T14:04:38.048" v="95" actId="478"/>
          <ac:spMkLst>
            <pc:docMk/>
            <pc:sldMk cId="2203669749" sldId="322"/>
            <ac:spMk id="19" creationId="{00000000-0000-0000-0000-000000000000}"/>
          </ac:spMkLst>
        </pc:spChg>
        <pc:spChg chg="add del mod">
          <ac:chgData name="Chris Woodruff" userId="2dbf025665e4d94d" providerId="LiveId" clId="{B9A51FE8-E924-4621-B379-6FBA2BC00B6A}" dt="2021-03-06T14:04:43.538" v="96" actId="478"/>
          <ac:spMkLst>
            <pc:docMk/>
            <pc:sldMk cId="2203669749" sldId="322"/>
            <ac:spMk id="20" creationId="{1668981C-7863-4107-B84F-291B1E397DA5}"/>
          </ac:spMkLst>
        </pc:spChg>
        <pc:spChg chg="del">
          <ac:chgData name="Chris Woodruff" userId="2dbf025665e4d94d" providerId="LiveId" clId="{B9A51FE8-E924-4621-B379-6FBA2BC00B6A}" dt="2021-03-06T14:04:38.048" v="95" actId="478"/>
          <ac:spMkLst>
            <pc:docMk/>
            <pc:sldMk cId="2203669749" sldId="322"/>
            <ac:spMk id="22" creationId="{00000000-0000-0000-0000-000000000000}"/>
          </ac:spMkLst>
        </pc:spChg>
        <pc:spChg chg="del">
          <ac:chgData name="Chris Woodruff" userId="2dbf025665e4d94d" providerId="LiveId" clId="{B9A51FE8-E924-4621-B379-6FBA2BC00B6A}" dt="2021-03-06T14:04:38.048" v="95" actId="478"/>
          <ac:spMkLst>
            <pc:docMk/>
            <pc:sldMk cId="2203669749" sldId="322"/>
            <ac:spMk id="23" creationId="{00000000-0000-0000-0000-000000000000}"/>
          </ac:spMkLst>
        </pc:spChg>
        <pc:spChg chg="del">
          <ac:chgData name="Chris Woodruff" userId="2dbf025665e4d94d" providerId="LiveId" clId="{B9A51FE8-E924-4621-B379-6FBA2BC00B6A}" dt="2021-03-06T14:04:38.048" v="95" actId="478"/>
          <ac:spMkLst>
            <pc:docMk/>
            <pc:sldMk cId="2203669749" sldId="322"/>
            <ac:spMk id="24" creationId="{00000000-0000-0000-0000-000000000000}"/>
          </ac:spMkLst>
        </pc:spChg>
        <pc:spChg chg="del">
          <ac:chgData name="Chris Woodruff" userId="2dbf025665e4d94d" providerId="LiveId" clId="{B9A51FE8-E924-4621-B379-6FBA2BC00B6A}" dt="2021-03-06T14:04:38.048" v="95" actId="478"/>
          <ac:spMkLst>
            <pc:docMk/>
            <pc:sldMk cId="2203669749" sldId="322"/>
            <ac:spMk id="25" creationId="{00000000-0000-0000-0000-000000000000}"/>
          </ac:spMkLst>
        </pc:spChg>
        <pc:spChg chg="del">
          <ac:chgData name="Chris Woodruff" userId="2dbf025665e4d94d" providerId="LiveId" clId="{B9A51FE8-E924-4621-B379-6FBA2BC00B6A}" dt="2021-03-06T14:04:38.048" v="95" actId="478"/>
          <ac:spMkLst>
            <pc:docMk/>
            <pc:sldMk cId="2203669749" sldId="322"/>
            <ac:spMk id="26" creationId="{00000000-0000-0000-0000-000000000000}"/>
          </ac:spMkLst>
        </pc:spChg>
        <pc:spChg chg="del">
          <ac:chgData name="Chris Woodruff" userId="2dbf025665e4d94d" providerId="LiveId" clId="{B9A51FE8-E924-4621-B379-6FBA2BC00B6A}" dt="2021-03-06T14:04:38.048" v="95" actId="478"/>
          <ac:spMkLst>
            <pc:docMk/>
            <pc:sldMk cId="2203669749" sldId="322"/>
            <ac:spMk id="27" creationId="{00000000-0000-0000-0000-000000000000}"/>
          </ac:spMkLst>
        </pc:spChg>
        <pc:spChg chg="del">
          <ac:chgData name="Chris Woodruff" userId="2dbf025665e4d94d" providerId="LiveId" clId="{B9A51FE8-E924-4621-B379-6FBA2BC00B6A}" dt="2021-03-06T14:04:38.048" v="95" actId="478"/>
          <ac:spMkLst>
            <pc:docMk/>
            <pc:sldMk cId="2203669749" sldId="322"/>
            <ac:spMk id="28" creationId="{00000000-0000-0000-0000-000000000000}"/>
          </ac:spMkLst>
        </pc:spChg>
        <pc:spChg chg="del">
          <ac:chgData name="Chris Woodruff" userId="2dbf025665e4d94d" providerId="LiveId" clId="{B9A51FE8-E924-4621-B379-6FBA2BC00B6A}" dt="2021-03-06T14:04:16.233" v="94" actId="478"/>
          <ac:spMkLst>
            <pc:docMk/>
            <pc:sldMk cId="2203669749" sldId="322"/>
            <ac:spMk id="29" creationId="{00000000-0000-0000-0000-000000000000}"/>
          </ac:spMkLst>
        </pc:spChg>
        <pc:spChg chg="add del mod">
          <ac:chgData name="Chris Woodruff" userId="2dbf025665e4d94d" providerId="LiveId" clId="{B9A51FE8-E924-4621-B379-6FBA2BC00B6A}" dt="2021-03-06T14:04:43.538" v="96" actId="478"/>
          <ac:spMkLst>
            <pc:docMk/>
            <pc:sldMk cId="2203669749" sldId="322"/>
            <ac:spMk id="30" creationId="{24F323CA-6A61-469C-83F0-963EE23EF748}"/>
          </ac:spMkLst>
        </pc:spChg>
        <pc:spChg chg="add del mod">
          <ac:chgData name="Chris Woodruff" userId="2dbf025665e4d94d" providerId="LiveId" clId="{B9A51FE8-E924-4621-B379-6FBA2BC00B6A}" dt="2021-03-06T14:04:43.538" v="96" actId="478"/>
          <ac:spMkLst>
            <pc:docMk/>
            <pc:sldMk cId="2203669749" sldId="322"/>
            <ac:spMk id="32" creationId="{788DFA71-D7A5-4187-BF88-1FB6BB7FC3E1}"/>
          </ac:spMkLst>
        </pc:spChg>
        <pc:spChg chg="add del mod">
          <ac:chgData name="Chris Woodruff" userId="2dbf025665e4d94d" providerId="LiveId" clId="{B9A51FE8-E924-4621-B379-6FBA2BC00B6A}" dt="2021-03-06T14:04:43.538" v="96" actId="478"/>
          <ac:spMkLst>
            <pc:docMk/>
            <pc:sldMk cId="2203669749" sldId="322"/>
            <ac:spMk id="34" creationId="{FFAA624A-921C-4A6D-A1D8-53255DB7BBCF}"/>
          </ac:spMkLst>
        </pc:spChg>
        <pc:spChg chg="add del mod">
          <ac:chgData name="Chris Woodruff" userId="2dbf025665e4d94d" providerId="LiveId" clId="{B9A51FE8-E924-4621-B379-6FBA2BC00B6A}" dt="2021-03-06T14:04:43.538" v="96" actId="478"/>
          <ac:spMkLst>
            <pc:docMk/>
            <pc:sldMk cId="2203669749" sldId="322"/>
            <ac:spMk id="36" creationId="{8B25DCA5-71D7-4EB4-A4AB-1C88F244469F}"/>
          </ac:spMkLst>
        </pc:spChg>
        <pc:spChg chg="add del mod">
          <ac:chgData name="Chris Woodruff" userId="2dbf025665e4d94d" providerId="LiveId" clId="{B9A51FE8-E924-4621-B379-6FBA2BC00B6A}" dt="2021-03-06T14:04:43.538" v="96" actId="478"/>
          <ac:spMkLst>
            <pc:docMk/>
            <pc:sldMk cId="2203669749" sldId="322"/>
            <ac:spMk id="38" creationId="{D6DA6D84-EB28-44E2-8022-1413460AA457}"/>
          </ac:spMkLst>
        </pc:spChg>
        <pc:spChg chg="add del mod">
          <ac:chgData name="Chris Woodruff" userId="2dbf025665e4d94d" providerId="LiveId" clId="{B9A51FE8-E924-4621-B379-6FBA2BC00B6A}" dt="2021-03-06T14:04:43.538" v="96" actId="478"/>
          <ac:spMkLst>
            <pc:docMk/>
            <pc:sldMk cId="2203669749" sldId="322"/>
            <ac:spMk id="40" creationId="{3B9112A8-B996-4872-B712-11DAAAD01B2F}"/>
          </ac:spMkLst>
        </pc:spChg>
        <pc:spChg chg="add del mod">
          <ac:chgData name="Chris Woodruff" userId="2dbf025665e4d94d" providerId="LiveId" clId="{B9A51FE8-E924-4621-B379-6FBA2BC00B6A}" dt="2021-03-06T14:04:43.538" v="96" actId="478"/>
          <ac:spMkLst>
            <pc:docMk/>
            <pc:sldMk cId="2203669749" sldId="322"/>
            <ac:spMk id="42" creationId="{B438DB7E-C5B7-4D9B-82A5-890BA8496D6C}"/>
          </ac:spMkLst>
        </pc:spChg>
        <pc:spChg chg="add del mod">
          <ac:chgData name="Chris Woodruff" userId="2dbf025665e4d94d" providerId="LiveId" clId="{B9A51FE8-E924-4621-B379-6FBA2BC00B6A}" dt="2021-03-06T14:04:43.538" v="96" actId="478"/>
          <ac:spMkLst>
            <pc:docMk/>
            <pc:sldMk cId="2203669749" sldId="322"/>
            <ac:spMk id="44" creationId="{AAB30F8D-E115-4750-ABE9-DBEC9FD43886}"/>
          </ac:spMkLst>
        </pc:spChg>
        <pc:spChg chg="add del mod">
          <ac:chgData name="Chris Woodruff" userId="2dbf025665e4d94d" providerId="LiveId" clId="{B9A51FE8-E924-4621-B379-6FBA2BC00B6A}" dt="2021-03-24T11:01:47.711" v="627" actId="478"/>
          <ac:spMkLst>
            <pc:docMk/>
            <pc:sldMk cId="2203669749" sldId="322"/>
            <ac:spMk id="44" creationId="{CCD75A89-805A-45C0-8358-6B59A54FE50B}"/>
          </ac:spMkLst>
        </pc:spChg>
        <pc:spChg chg="add del mod">
          <ac:chgData name="Chris Woodruff" userId="2dbf025665e4d94d" providerId="LiveId" clId="{B9A51FE8-E924-4621-B379-6FBA2BC00B6A}" dt="2021-03-24T11:03:31.714" v="634"/>
          <ac:spMkLst>
            <pc:docMk/>
            <pc:sldMk cId="2203669749" sldId="322"/>
            <ac:spMk id="45" creationId="{A0577475-6DE5-4669-AA48-EA3364932B1D}"/>
          </ac:spMkLst>
        </pc:spChg>
        <pc:spChg chg="add del mod">
          <ac:chgData name="Chris Woodruff" userId="2dbf025665e4d94d" providerId="LiveId" clId="{B9A51FE8-E924-4621-B379-6FBA2BC00B6A}" dt="2021-03-06T14:04:43.538" v="96" actId="478"/>
          <ac:spMkLst>
            <pc:docMk/>
            <pc:sldMk cId="2203669749" sldId="322"/>
            <ac:spMk id="46" creationId="{3D4068DC-7918-4FD0-821B-9D839151D553}"/>
          </ac:spMkLst>
        </pc:spChg>
        <pc:spChg chg="add mod">
          <ac:chgData name="Chris Woodruff" userId="2dbf025665e4d94d" providerId="LiveId" clId="{B9A51FE8-E924-4621-B379-6FBA2BC00B6A}" dt="2021-03-24T11:04:13.896" v="643" actId="1076"/>
          <ac:spMkLst>
            <pc:docMk/>
            <pc:sldMk cId="2203669749" sldId="322"/>
            <ac:spMk id="46" creationId="{A3BBC39A-3442-4AB6-85EE-C1D96C61DAD5}"/>
          </ac:spMkLst>
        </pc:spChg>
        <pc:spChg chg="add mod">
          <ac:chgData name="Chris Woodruff" userId="2dbf025665e4d94d" providerId="LiveId" clId="{B9A51FE8-E924-4621-B379-6FBA2BC00B6A}" dt="2021-03-24T11:04:19.725" v="645" actId="1076"/>
          <ac:spMkLst>
            <pc:docMk/>
            <pc:sldMk cId="2203669749" sldId="322"/>
            <ac:spMk id="47" creationId="{5561D9B6-5E8F-4DEB-BD19-BE65BF68091C}"/>
          </ac:spMkLst>
        </pc:spChg>
        <pc:spChg chg="add del mod">
          <ac:chgData name="Chris Woodruff" userId="2dbf025665e4d94d" providerId="LiveId" clId="{B9A51FE8-E924-4621-B379-6FBA2BC00B6A}" dt="2021-03-06T14:04:43.538" v="96" actId="478"/>
          <ac:spMkLst>
            <pc:docMk/>
            <pc:sldMk cId="2203669749" sldId="322"/>
            <ac:spMk id="48" creationId="{4137CC25-048E-457B-9ECD-0426AFD97325}"/>
          </ac:spMkLst>
        </pc:spChg>
        <pc:spChg chg="add mod">
          <ac:chgData name="Chris Woodruff" userId="2dbf025665e4d94d" providerId="LiveId" clId="{B9A51FE8-E924-4621-B379-6FBA2BC00B6A}" dt="2021-03-24T11:04:23.856" v="647" actId="1076"/>
          <ac:spMkLst>
            <pc:docMk/>
            <pc:sldMk cId="2203669749" sldId="322"/>
            <ac:spMk id="48" creationId="{934391DA-D7FC-428D-8388-5CA4A5D79C80}"/>
          </ac:spMkLst>
        </pc:spChg>
        <pc:spChg chg="add mod">
          <ac:chgData name="Chris Woodruff" userId="2dbf025665e4d94d" providerId="LiveId" clId="{B9A51FE8-E924-4621-B379-6FBA2BC00B6A}" dt="2021-03-24T11:04:32.055" v="649" actId="1076"/>
          <ac:spMkLst>
            <pc:docMk/>
            <pc:sldMk cId="2203669749" sldId="322"/>
            <ac:spMk id="49" creationId="{630BE151-719B-4E88-A447-C004A187DC70}"/>
          </ac:spMkLst>
        </pc:spChg>
        <pc:spChg chg="add mod">
          <ac:chgData name="Chris Woodruff" userId="2dbf025665e4d94d" providerId="LiveId" clId="{B9A51FE8-E924-4621-B379-6FBA2BC00B6A}" dt="2021-03-24T11:04:43.107" v="651" actId="1076"/>
          <ac:spMkLst>
            <pc:docMk/>
            <pc:sldMk cId="2203669749" sldId="322"/>
            <ac:spMk id="50" creationId="{55B38093-6176-497D-9653-F5A93A09C38A}"/>
          </ac:spMkLst>
        </pc:spChg>
        <pc:spChg chg="add del mod">
          <ac:chgData name="Chris Woodruff" userId="2dbf025665e4d94d" providerId="LiveId" clId="{B9A51FE8-E924-4621-B379-6FBA2BC00B6A}" dt="2021-03-06T14:04:43.538" v="96" actId="478"/>
          <ac:spMkLst>
            <pc:docMk/>
            <pc:sldMk cId="2203669749" sldId="322"/>
            <ac:spMk id="50" creationId="{6A1C9A91-CDCF-44EF-82B7-1FE8F56961DA}"/>
          </ac:spMkLst>
        </pc:spChg>
        <pc:spChg chg="add mod">
          <ac:chgData name="Chris Woodruff" userId="2dbf025665e4d94d" providerId="LiveId" clId="{B9A51FE8-E924-4621-B379-6FBA2BC00B6A}" dt="2021-03-24T11:05:45.285" v="660" actId="1076"/>
          <ac:spMkLst>
            <pc:docMk/>
            <pc:sldMk cId="2203669749" sldId="322"/>
            <ac:spMk id="51" creationId="{2E6D370B-E39F-4ECB-80A5-70DA3038933C}"/>
          </ac:spMkLst>
        </pc:spChg>
        <pc:spChg chg="add del mod">
          <ac:chgData name="Chris Woodruff" userId="2dbf025665e4d94d" providerId="LiveId" clId="{B9A51FE8-E924-4621-B379-6FBA2BC00B6A}" dt="2021-03-06T17:19:12.161" v="146" actId="478"/>
          <ac:spMkLst>
            <pc:docMk/>
            <pc:sldMk cId="2203669749" sldId="322"/>
            <ac:spMk id="51" creationId="{E5947DC6-483B-481F-9FBF-35CF40171071}"/>
          </ac:spMkLst>
        </pc:spChg>
        <pc:spChg chg="add mod">
          <ac:chgData name="Chris Woodruff" userId="2dbf025665e4d94d" providerId="LiveId" clId="{B9A51FE8-E924-4621-B379-6FBA2BC00B6A}" dt="2021-03-20T23:13:17.162" v="182" actId="404"/>
          <ac:spMkLst>
            <pc:docMk/>
            <pc:sldMk cId="2203669749" sldId="322"/>
            <ac:spMk id="52" creationId="{FB39BBBF-0E53-4790-AC77-27D0A8359ADA}"/>
          </ac:spMkLst>
        </pc:spChg>
        <pc:spChg chg="mod topLvl">
          <ac:chgData name="Chris Woodruff" userId="2dbf025665e4d94d" providerId="LiveId" clId="{B9A51FE8-E924-4621-B379-6FBA2BC00B6A}" dt="2021-03-24T11:05:50.116" v="663" actId="1076"/>
          <ac:spMkLst>
            <pc:docMk/>
            <pc:sldMk cId="2203669749" sldId="322"/>
            <ac:spMk id="54" creationId="{78605941-8688-4C9E-B851-9C837B41036C}"/>
          </ac:spMkLst>
        </pc:spChg>
        <pc:spChg chg="del mod topLvl">
          <ac:chgData name="Chris Woodruff" userId="2dbf025665e4d94d" providerId="LiveId" clId="{B9A51FE8-E924-4621-B379-6FBA2BC00B6A}" dt="2021-03-24T11:01:01.811" v="617" actId="478"/>
          <ac:spMkLst>
            <pc:docMk/>
            <pc:sldMk cId="2203669749" sldId="322"/>
            <ac:spMk id="55" creationId="{97825EC6-CFD1-4683-93BE-B559F7A85D54}"/>
          </ac:spMkLst>
        </pc:spChg>
        <pc:spChg chg="mod topLvl">
          <ac:chgData name="Chris Woodruff" userId="2dbf025665e4d94d" providerId="LiveId" clId="{B9A51FE8-E924-4621-B379-6FBA2BC00B6A}" dt="2021-03-24T11:01:23.427" v="621" actId="478"/>
          <ac:spMkLst>
            <pc:docMk/>
            <pc:sldMk cId="2203669749" sldId="322"/>
            <ac:spMk id="57" creationId="{E4CEFE3D-9ACD-454F-AD76-BDFE9A01D843}"/>
          </ac:spMkLst>
        </pc:spChg>
        <pc:spChg chg="del mod topLvl">
          <ac:chgData name="Chris Woodruff" userId="2dbf025665e4d94d" providerId="LiveId" clId="{B9A51FE8-E924-4621-B379-6FBA2BC00B6A}" dt="2021-03-24T11:01:23.427" v="621" actId="478"/>
          <ac:spMkLst>
            <pc:docMk/>
            <pc:sldMk cId="2203669749" sldId="322"/>
            <ac:spMk id="58" creationId="{E3071529-24B8-47BB-8FB9-C376753EDDD0}"/>
          </ac:spMkLst>
        </pc:spChg>
        <pc:spChg chg="mod topLvl">
          <ac:chgData name="Chris Woodruff" userId="2dbf025665e4d94d" providerId="LiveId" clId="{B9A51FE8-E924-4621-B379-6FBA2BC00B6A}" dt="2021-03-24T11:01:26.806" v="622" actId="478"/>
          <ac:spMkLst>
            <pc:docMk/>
            <pc:sldMk cId="2203669749" sldId="322"/>
            <ac:spMk id="60" creationId="{8D051351-801A-44C3-B459-B1C4A6F0C7FD}"/>
          </ac:spMkLst>
        </pc:spChg>
        <pc:spChg chg="del mod topLvl">
          <ac:chgData name="Chris Woodruff" userId="2dbf025665e4d94d" providerId="LiveId" clId="{B9A51FE8-E924-4621-B379-6FBA2BC00B6A}" dt="2021-03-24T11:01:26.806" v="622" actId="478"/>
          <ac:spMkLst>
            <pc:docMk/>
            <pc:sldMk cId="2203669749" sldId="322"/>
            <ac:spMk id="61" creationId="{C627B8D3-4447-4137-820C-9D69D278F5C0}"/>
          </ac:spMkLst>
        </pc:spChg>
        <pc:spChg chg="mod topLvl">
          <ac:chgData name="Chris Woodruff" userId="2dbf025665e4d94d" providerId="LiveId" clId="{B9A51FE8-E924-4621-B379-6FBA2BC00B6A}" dt="2021-03-24T11:05:22.265" v="659" actId="1076"/>
          <ac:spMkLst>
            <pc:docMk/>
            <pc:sldMk cId="2203669749" sldId="322"/>
            <ac:spMk id="63" creationId="{5CE87DCB-1097-4A86-A092-FAEBDC2B0A12}"/>
          </ac:spMkLst>
        </pc:spChg>
        <pc:spChg chg="del mod topLvl">
          <ac:chgData name="Chris Woodruff" userId="2dbf025665e4d94d" providerId="LiveId" clId="{B9A51FE8-E924-4621-B379-6FBA2BC00B6A}" dt="2021-03-24T11:01:56.546" v="630" actId="478"/>
          <ac:spMkLst>
            <pc:docMk/>
            <pc:sldMk cId="2203669749" sldId="322"/>
            <ac:spMk id="64" creationId="{CC35602D-9350-4230-8F4B-DD0A12816307}"/>
          </ac:spMkLst>
        </pc:spChg>
        <pc:spChg chg="mod topLvl">
          <ac:chgData name="Chris Woodruff" userId="2dbf025665e4d94d" providerId="LiveId" clId="{B9A51FE8-E924-4621-B379-6FBA2BC00B6A}" dt="2021-03-24T11:01:54.117" v="629" actId="478"/>
          <ac:spMkLst>
            <pc:docMk/>
            <pc:sldMk cId="2203669749" sldId="322"/>
            <ac:spMk id="66" creationId="{268B6F41-1E89-4D94-855E-CF0824AE49B2}"/>
          </ac:spMkLst>
        </pc:spChg>
        <pc:spChg chg="del mod topLvl">
          <ac:chgData name="Chris Woodruff" userId="2dbf025665e4d94d" providerId="LiveId" clId="{B9A51FE8-E924-4621-B379-6FBA2BC00B6A}" dt="2021-03-24T11:01:54.117" v="629" actId="478"/>
          <ac:spMkLst>
            <pc:docMk/>
            <pc:sldMk cId="2203669749" sldId="322"/>
            <ac:spMk id="67" creationId="{64E6A0B9-CF90-463B-B5C4-F4C9C9C8CD78}"/>
          </ac:spMkLst>
        </pc:spChg>
        <pc:spChg chg="mod topLvl">
          <ac:chgData name="Chris Woodruff" userId="2dbf025665e4d94d" providerId="LiveId" clId="{B9A51FE8-E924-4621-B379-6FBA2BC00B6A}" dt="2021-03-24T11:06:20.724" v="669" actId="1076"/>
          <ac:spMkLst>
            <pc:docMk/>
            <pc:sldMk cId="2203669749" sldId="322"/>
            <ac:spMk id="69" creationId="{09BD2B4C-5BAA-4ABC-94DE-30C37029164F}"/>
          </ac:spMkLst>
        </pc:spChg>
        <pc:spChg chg="del mod topLvl">
          <ac:chgData name="Chris Woodruff" userId="2dbf025665e4d94d" providerId="LiveId" clId="{B9A51FE8-E924-4621-B379-6FBA2BC00B6A}" dt="2021-03-24T11:01:50.984" v="628" actId="478"/>
          <ac:spMkLst>
            <pc:docMk/>
            <pc:sldMk cId="2203669749" sldId="322"/>
            <ac:spMk id="70" creationId="{7885A68C-F247-4F24-A55C-203FBF0DA922}"/>
          </ac:spMkLst>
        </pc:spChg>
        <pc:spChg chg="add del mod">
          <ac:chgData name="Chris Woodruff" userId="2dbf025665e4d94d" providerId="LiveId" clId="{B9A51FE8-E924-4621-B379-6FBA2BC00B6A}" dt="2021-03-06T17:19:12.161" v="146" actId="478"/>
          <ac:spMkLst>
            <pc:docMk/>
            <pc:sldMk cId="2203669749" sldId="322"/>
            <ac:spMk id="71" creationId="{6B8ACC60-6B3A-4A39-B841-D4501057A482}"/>
          </ac:spMkLst>
        </pc:spChg>
        <pc:spChg chg="add mod">
          <ac:chgData name="Chris Woodruff" userId="2dbf025665e4d94d" providerId="LiveId" clId="{B9A51FE8-E924-4621-B379-6FBA2BC00B6A}" dt="2021-03-24T11:05:13.379" v="655" actId="1076"/>
          <ac:spMkLst>
            <pc:docMk/>
            <pc:sldMk cId="2203669749" sldId="322"/>
            <ac:spMk id="71" creationId="{F3BB2098-FF78-4A1A-B0D7-88DB29C2E173}"/>
          </ac:spMkLst>
        </pc:spChg>
        <pc:spChg chg="add mod">
          <ac:chgData name="Chris Woodruff" userId="2dbf025665e4d94d" providerId="LiveId" clId="{B9A51FE8-E924-4621-B379-6FBA2BC00B6A}" dt="2021-03-20T23:13:46.404" v="201" actId="255"/>
          <ac:spMkLst>
            <pc:docMk/>
            <pc:sldMk cId="2203669749" sldId="322"/>
            <ac:spMk id="72" creationId="{BBFD82BD-8D6F-4164-9D2E-673AA97D743C}"/>
          </ac:spMkLst>
        </pc:spChg>
        <pc:spChg chg="add mod">
          <ac:chgData name="Chris Woodruff" userId="2dbf025665e4d94d" providerId="LiveId" clId="{B9A51FE8-E924-4621-B379-6FBA2BC00B6A}" dt="2021-03-24T11:06:05.798" v="664" actId="1076"/>
          <ac:spMkLst>
            <pc:docMk/>
            <pc:sldMk cId="2203669749" sldId="322"/>
            <ac:spMk id="73" creationId="{DD3D1C10-80A1-477C-963B-F634B7201102}"/>
          </ac:spMkLst>
        </pc:spChg>
        <pc:spChg chg="add del mod">
          <ac:chgData name="Chris Woodruff" userId="2dbf025665e4d94d" providerId="LiveId" clId="{B9A51FE8-E924-4621-B379-6FBA2BC00B6A}" dt="2021-03-06T17:19:12.161" v="146" actId="478"/>
          <ac:spMkLst>
            <pc:docMk/>
            <pc:sldMk cId="2203669749" sldId="322"/>
            <ac:spMk id="73" creationId="{F68E577D-4F31-4292-A422-721801705048}"/>
          </ac:spMkLst>
        </pc:spChg>
        <pc:spChg chg="add mod">
          <ac:chgData name="Chris Woodruff" userId="2dbf025665e4d94d" providerId="LiveId" clId="{B9A51FE8-E924-4621-B379-6FBA2BC00B6A}" dt="2021-03-20T23:35:33.774" v="376" actId="14100"/>
          <ac:spMkLst>
            <pc:docMk/>
            <pc:sldMk cId="2203669749" sldId="322"/>
            <ac:spMk id="74" creationId="{06915E44-171A-4171-A419-E9411DA663D4}"/>
          </ac:spMkLst>
        </pc:spChg>
        <pc:spChg chg="add del mod">
          <ac:chgData name="Chris Woodruff" userId="2dbf025665e4d94d" providerId="LiveId" clId="{B9A51FE8-E924-4621-B379-6FBA2BC00B6A}" dt="2021-03-06T17:19:12.161" v="146" actId="478"/>
          <ac:spMkLst>
            <pc:docMk/>
            <pc:sldMk cId="2203669749" sldId="322"/>
            <ac:spMk id="75" creationId="{DBC0CEA0-05BB-48AC-94ED-1890BA1E0BDE}"/>
          </ac:spMkLst>
        </pc:spChg>
        <pc:spChg chg="add mod">
          <ac:chgData name="Chris Woodruff" userId="2dbf025665e4d94d" providerId="LiveId" clId="{B9A51FE8-E924-4621-B379-6FBA2BC00B6A}" dt="2021-03-24T11:06:15.433" v="666" actId="1076"/>
          <ac:spMkLst>
            <pc:docMk/>
            <pc:sldMk cId="2203669749" sldId="322"/>
            <ac:spMk id="75" creationId="{FF9F795D-357E-432B-8985-6DFB548EFA51}"/>
          </ac:spMkLst>
        </pc:spChg>
        <pc:spChg chg="add mod">
          <ac:chgData name="Chris Woodruff" userId="2dbf025665e4d94d" providerId="LiveId" clId="{B9A51FE8-E924-4621-B379-6FBA2BC00B6A}" dt="2021-03-21T00:06:13.224" v="409" actId="20577"/>
          <ac:spMkLst>
            <pc:docMk/>
            <pc:sldMk cId="2203669749" sldId="322"/>
            <ac:spMk id="76" creationId="{A54FE35A-7CF9-4121-A204-FB8E7CB1B775}"/>
          </ac:spMkLst>
        </pc:spChg>
        <pc:spChg chg="add del mod">
          <ac:chgData name="Chris Woodruff" userId="2dbf025665e4d94d" providerId="LiveId" clId="{B9A51FE8-E924-4621-B379-6FBA2BC00B6A}" dt="2021-03-06T17:19:12.161" v="146" actId="478"/>
          <ac:spMkLst>
            <pc:docMk/>
            <pc:sldMk cId="2203669749" sldId="322"/>
            <ac:spMk id="77" creationId="{0350DD36-6443-428B-995A-44ED8F6423BA}"/>
          </ac:spMkLst>
        </pc:spChg>
        <pc:spChg chg="add mod">
          <ac:chgData name="Chris Woodruff" userId="2dbf025665e4d94d" providerId="LiveId" clId="{B9A51FE8-E924-4621-B379-6FBA2BC00B6A}" dt="2021-03-24T11:06:28.117" v="670" actId="1076"/>
          <ac:spMkLst>
            <pc:docMk/>
            <pc:sldMk cId="2203669749" sldId="322"/>
            <ac:spMk id="77" creationId="{1A1D368B-FFD4-4322-92AA-B416BE8C49D3}"/>
          </ac:spMkLst>
        </pc:spChg>
        <pc:spChg chg="add mod">
          <ac:chgData name="Chris Woodruff" userId="2dbf025665e4d94d" providerId="LiveId" clId="{B9A51FE8-E924-4621-B379-6FBA2BC00B6A}" dt="2021-03-20T23:35:45.526" v="378" actId="14100"/>
          <ac:spMkLst>
            <pc:docMk/>
            <pc:sldMk cId="2203669749" sldId="322"/>
            <ac:spMk id="78" creationId="{75F5E51B-F78B-4A40-95EC-1D96DB99A371}"/>
          </ac:spMkLst>
        </pc:spChg>
        <pc:spChg chg="add del mod">
          <ac:chgData name="Chris Woodruff" userId="2dbf025665e4d94d" providerId="LiveId" clId="{B9A51FE8-E924-4621-B379-6FBA2BC00B6A}" dt="2021-03-06T17:19:12.161" v="146" actId="478"/>
          <ac:spMkLst>
            <pc:docMk/>
            <pc:sldMk cId="2203669749" sldId="322"/>
            <ac:spMk id="79" creationId="{E77EAC70-8168-42D7-B801-7CEBACE0D1D7}"/>
          </ac:spMkLst>
        </pc:spChg>
        <pc:spChg chg="add mod">
          <ac:chgData name="Chris Woodruff" userId="2dbf025665e4d94d" providerId="LiveId" clId="{B9A51FE8-E924-4621-B379-6FBA2BC00B6A}" dt="2021-03-20T23:14:39.215" v="220" actId="14100"/>
          <ac:spMkLst>
            <pc:docMk/>
            <pc:sldMk cId="2203669749" sldId="322"/>
            <ac:spMk id="80" creationId="{0CD58307-EEB0-43E0-BB57-C703D440B301}"/>
          </ac:spMkLst>
        </pc:spChg>
        <pc:spChg chg="mod topLvl">
          <ac:chgData name="Chris Woodruff" userId="2dbf025665e4d94d" providerId="LiveId" clId="{B9A51FE8-E924-4621-B379-6FBA2BC00B6A}" dt="2021-03-24T11:01:31.212" v="623" actId="478"/>
          <ac:spMkLst>
            <pc:docMk/>
            <pc:sldMk cId="2203669749" sldId="322"/>
            <ac:spMk id="82" creationId="{FBB3ED3A-C0EA-41A0-9D32-69B3E687EA2A}"/>
          </ac:spMkLst>
        </pc:spChg>
        <pc:spChg chg="del mod topLvl">
          <ac:chgData name="Chris Woodruff" userId="2dbf025665e4d94d" providerId="LiveId" clId="{B9A51FE8-E924-4621-B379-6FBA2BC00B6A}" dt="2021-03-24T11:01:31.212" v="623" actId="478"/>
          <ac:spMkLst>
            <pc:docMk/>
            <pc:sldMk cId="2203669749" sldId="322"/>
            <ac:spMk id="83" creationId="{8F6618BD-F501-4B78-A2E3-C315A7F9ADDA}"/>
          </ac:spMkLst>
        </pc:spChg>
        <pc:spChg chg="mod topLvl">
          <ac:chgData name="Chris Woodruff" userId="2dbf025665e4d94d" providerId="LiveId" clId="{B9A51FE8-E924-4621-B379-6FBA2BC00B6A}" dt="2021-03-24T11:01:35.762" v="624" actId="478"/>
          <ac:spMkLst>
            <pc:docMk/>
            <pc:sldMk cId="2203669749" sldId="322"/>
            <ac:spMk id="85" creationId="{CC0B4571-4677-4FE5-ABD7-B4ABCB7443F2}"/>
          </ac:spMkLst>
        </pc:spChg>
        <pc:spChg chg="del mod topLvl">
          <ac:chgData name="Chris Woodruff" userId="2dbf025665e4d94d" providerId="LiveId" clId="{B9A51FE8-E924-4621-B379-6FBA2BC00B6A}" dt="2021-03-24T11:01:35.762" v="624" actId="478"/>
          <ac:spMkLst>
            <pc:docMk/>
            <pc:sldMk cId="2203669749" sldId="322"/>
            <ac:spMk id="86" creationId="{5B01919B-18C1-43D4-A4C9-E56DADF32199}"/>
          </ac:spMkLst>
        </pc:spChg>
        <pc:spChg chg="mod topLvl">
          <ac:chgData name="Chris Woodruff" userId="2dbf025665e4d94d" providerId="LiveId" clId="{B9A51FE8-E924-4621-B379-6FBA2BC00B6A}" dt="2021-03-24T11:01:44.378" v="626" actId="478"/>
          <ac:spMkLst>
            <pc:docMk/>
            <pc:sldMk cId="2203669749" sldId="322"/>
            <ac:spMk id="88" creationId="{780C19ED-7284-48B4-893D-5D7EB49DDF14}"/>
          </ac:spMkLst>
        </pc:spChg>
        <pc:spChg chg="del mod topLvl">
          <ac:chgData name="Chris Woodruff" userId="2dbf025665e4d94d" providerId="LiveId" clId="{B9A51FE8-E924-4621-B379-6FBA2BC00B6A}" dt="2021-03-24T11:01:44.378" v="626" actId="478"/>
          <ac:spMkLst>
            <pc:docMk/>
            <pc:sldMk cId="2203669749" sldId="322"/>
            <ac:spMk id="89" creationId="{B958C9A8-06A9-44F8-ACF5-834B7D646050}"/>
          </ac:spMkLst>
        </pc:spChg>
        <pc:spChg chg="mod topLvl">
          <ac:chgData name="Chris Woodruff" userId="2dbf025665e4d94d" providerId="LiveId" clId="{B9A51FE8-E924-4621-B379-6FBA2BC00B6A}" dt="2021-03-24T11:01:39.571" v="625" actId="478"/>
          <ac:spMkLst>
            <pc:docMk/>
            <pc:sldMk cId="2203669749" sldId="322"/>
            <ac:spMk id="91" creationId="{B2874C68-6C79-452B-BA28-3F12233B6032}"/>
          </ac:spMkLst>
        </pc:spChg>
        <pc:spChg chg="del mod topLvl">
          <ac:chgData name="Chris Woodruff" userId="2dbf025665e4d94d" providerId="LiveId" clId="{B9A51FE8-E924-4621-B379-6FBA2BC00B6A}" dt="2021-03-24T11:01:39.571" v="625" actId="478"/>
          <ac:spMkLst>
            <pc:docMk/>
            <pc:sldMk cId="2203669749" sldId="322"/>
            <ac:spMk id="92" creationId="{A1CA97FC-A110-42A0-AED6-A43D01D40D84}"/>
          </ac:spMkLst>
        </pc:spChg>
        <pc:spChg chg="add del mod">
          <ac:chgData name="Chris Woodruff" userId="2dbf025665e4d94d" providerId="LiveId" clId="{B9A51FE8-E924-4621-B379-6FBA2BC00B6A}" dt="2021-03-06T17:19:12.161" v="146" actId="478"/>
          <ac:spMkLst>
            <pc:docMk/>
            <pc:sldMk cId="2203669749" sldId="322"/>
            <ac:spMk id="93" creationId="{64D16CE9-9E99-4526-BBBF-DF6474BB6895}"/>
          </ac:spMkLst>
        </pc:spChg>
        <pc:spChg chg="add mod">
          <ac:chgData name="Chris Woodruff" userId="2dbf025665e4d94d" providerId="LiveId" clId="{B9A51FE8-E924-4621-B379-6FBA2BC00B6A}" dt="2021-03-20T23:13:59.849" v="204" actId="27636"/>
          <ac:spMkLst>
            <pc:docMk/>
            <pc:sldMk cId="2203669749" sldId="322"/>
            <ac:spMk id="94" creationId="{37F0A59D-4F3A-460C-92DB-ED3B077413E0}"/>
          </ac:spMkLst>
        </pc:spChg>
        <pc:spChg chg="add del mod">
          <ac:chgData name="Chris Woodruff" userId="2dbf025665e4d94d" providerId="LiveId" clId="{B9A51FE8-E924-4621-B379-6FBA2BC00B6A}" dt="2021-03-06T17:19:12.161" v="146" actId="478"/>
          <ac:spMkLst>
            <pc:docMk/>
            <pc:sldMk cId="2203669749" sldId="322"/>
            <ac:spMk id="95" creationId="{996F3D51-FB9A-41B3-90EA-90444057D202}"/>
          </ac:spMkLst>
        </pc:spChg>
        <pc:spChg chg="add mod">
          <ac:chgData name="Chris Woodruff" userId="2dbf025665e4d94d" providerId="LiveId" clId="{B9A51FE8-E924-4621-B379-6FBA2BC00B6A}" dt="2021-03-20T23:35:38.019" v="377" actId="14100"/>
          <ac:spMkLst>
            <pc:docMk/>
            <pc:sldMk cId="2203669749" sldId="322"/>
            <ac:spMk id="96" creationId="{DB132527-311E-49C0-B7D4-2EDCDA324671}"/>
          </ac:spMkLst>
        </pc:spChg>
        <pc:spChg chg="add del mod">
          <ac:chgData name="Chris Woodruff" userId="2dbf025665e4d94d" providerId="LiveId" clId="{B9A51FE8-E924-4621-B379-6FBA2BC00B6A}" dt="2021-03-06T17:19:12.161" v="146" actId="478"/>
          <ac:spMkLst>
            <pc:docMk/>
            <pc:sldMk cId="2203669749" sldId="322"/>
            <ac:spMk id="97" creationId="{1B2C7995-94EA-45E0-9E93-E380987E9683}"/>
          </ac:spMkLst>
        </pc:spChg>
        <pc:spChg chg="add mod">
          <ac:chgData name="Chris Woodruff" userId="2dbf025665e4d94d" providerId="LiveId" clId="{B9A51FE8-E924-4621-B379-6FBA2BC00B6A}" dt="2021-03-20T23:32:25.347" v="308" actId="20577"/>
          <ac:spMkLst>
            <pc:docMk/>
            <pc:sldMk cId="2203669749" sldId="322"/>
            <ac:spMk id="98" creationId="{8474FB50-3547-434A-B46A-EFB9A0CA8D1A}"/>
          </ac:spMkLst>
        </pc:spChg>
        <pc:spChg chg="add del mod">
          <ac:chgData name="Chris Woodruff" userId="2dbf025665e4d94d" providerId="LiveId" clId="{B9A51FE8-E924-4621-B379-6FBA2BC00B6A}" dt="2021-03-06T17:19:12.161" v="146" actId="478"/>
          <ac:spMkLst>
            <pc:docMk/>
            <pc:sldMk cId="2203669749" sldId="322"/>
            <ac:spMk id="99" creationId="{FA173A1B-2A5D-48D3-B3C8-CD8B7D00556D}"/>
          </ac:spMkLst>
        </pc:spChg>
        <pc:spChg chg="add mod">
          <ac:chgData name="Chris Woodruff" userId="2dbf025665e4d94d" providerId="LiveId" clId="{B9A51FE8-E924-4621-B379-6FBA2BC00B6A}" dt="2021-03-20T23:35:18.588" v="374" actId="403"/>
          <ac:spMkLst>
            <pc:docMk/>
            <pc:sldMk cId="2203669749" sldId="322"/>
            <ac:spMk id="100" creationId="{2670D709-5EDA-46AA-95F3-B428C6434A8D}"/>
          </ac:spMkLst>
        </pc:spChg>
        <pc:spChg chg="add del mod">
          <ac:chgData name="Chris Woodruff" userId="2dbf025665e4d94d" providerId="LiveId" clId="{B9A51FE8-E924-4621-B379-6FBA2BC00B6A}" dt="2021-03-06T17:19:16.213" v="147" actId="478"/>
          <ac:spMkLst>
            <pc:docMk/>
            <pc:sldMk cId="2203669749" sldId="322"/>
            <ac:spMk id="102" creationId="{F7FCB398-4BF3-4940-B5C9-5DDB1286DBEC}"/>
          </ac:spMkLst>
        </pc:spChg>
        <pc:grpChg chg="add del mod">
          <ac:chgData name="Chris Woodruff" userId="2dbf025665e4d94d" providerId="LiveId" clId="{B9A51FE8-E924-4621-B379-6FBA2BC00B6A}" dt="2021-03-24T11:01:01.811" v="617" actId="478"/>
          <ac:grpSpMkLst>
            <pc:docMk/>
            <pc:sldMk cId="2203669749" sldId="322"/>
            <ac:grpSpMk id="53" creationId="{C4AC3412-6BAA-43E2-93BE-86A24187FBA2}"/>
          </ac:grpSpMkLst>
        </pc:grpChg>
        <pc:grpChg chg="add del mod">
          <ac:chgData name="Chris Woodruff" userId="2dbf025665e4d94d" providerId="LiveId" clId="{B9A51FE8-E924-4621-B379-6FBA2BC00B6A}" dt="2021-03-24T11:01:23.427" v="621" actId="478"/>
          <ac:grpSpMkLst>
            <pc:docMk/>
            <pc:sldMk cId="2203669749" sldId="322"/>
            <ac:grpSpMk id="56" creationId="{A406F934-7D42-4EFC-A7DC-9F7A26056BEE}"/>
          </ac:grpSpMkLst>
        </pc:grpChg>
        <pc:grpChg chg="add del mod">
          <ac:chgData name="Chris Woodruff" userId="2dbf025665e4d94d" providerId="LiveId" clId="{B9A51FE8-E924-4621-B379-6FBA2BC00B6A}" dt="2021-03-24T11:01:26.806" v="622" actId="478"/>
          <ac:grpSpMkLst>
            <pc:docMk/>
            <pc:sldMk cId="2203669749" sldId="322"/>
            <ac:grpSpMk id="59" creationId="{9F1D6E4B-6B07-4D70-8AA1-342C9B9AE877}"/>
          </ac:grpSpMkLst>
        </pc:grpChg>
        <pc:grpChg chg="add del mod">
          <ac:chgData name="Chris Woodruff" userId="2dbf025665e4d94d" providerId="LiveId" clId="{B9A51FE8-E924-4621-B379-6FBA2BC00B6A}" dt="2021-03-24T11:01:56.546" v="630" actId="478"/>
          <ac:grpSpMkLst>
            <pc:docMk/>
            <pc:sldMk cId="2203669749" sldId="322"/>
            <ac:grpSpMk id="62" creationId="{BD28FD1B-E3DA-4BC0-805A-2AE1C05A3C55}"/>
          </ac:grpSpMkLst>
        </pc:grpChg>
        <pc:grpChg chg="add del mod">
          <ac:chgData name="Chris Woodruff" userId="2dbf025665e4d94d" providerId="LiveId" clId="{B9A51FE8-E924-4621-B379-6FBA2BC00B6A}" dt="2021-03-24T11:01:54.117" v="629" actId="478"/>
          <ac:grpSpMkLst>
            <pc:docMk/>
            <pc:sldMk cId="2203669749" sldId="322"/>
            <ac:grpSpMk id="65" creationId="{7DD93BB7-603E-4B62-A56D-7ACCE8DCBC64}"/>
          </ac:grpSpMkLst>
        </pc:grpChg>
        <pc:grpChg chg="add del mod">
          <ac:chgData name="Chris Woodruff" userId="2dbf025665e4d94d" providerId="LiveId" clId="{B9A51FE8-E924-4621-B379-6FBA2BC00B6A}" dt="2021-03-24T11:01:50.984" v="628" actId="478"/>
          <ac:grpSpMkLst>
            <pc:docMk/>
            <pc:sldMk cId="2203669749" sldId="322"/>
            <ac:grpSpMk id="68" creationId="{DED2C832-D936-4498-A9B3-4EDE3582A0FF}"/>
          </ac:grpSpMkLst>
        </pc:grpChg>
        <pc:grpChg chg="add del mod">
          <ac:chgData name="Chris Woodruff" userId="2dbf025665e4d94d" providerId="LiveId" clId="{B9A51FE8-E924-4621-B379-6FBA2BC00B6A}" dt="2021-03-24T11:01:31.212" v="623" actId="478"/>
          <ac:grpSpMkLst>
            <pc:docMk/>
            <pc:sldMk cId="2203669749" sldId="322"/>
            <ac:grpSpMk id="81" creationId="{CBD1D768-523C-448C-95EC-E85973B35A8D}"/>
          </ac:grpSpMkLst>
        </pc:grpChg>
        <pc:grpChg chg="add del mod">
          <ac:chgData name="Chris Woodruff" userId="2dbf025665e4d94d" providerId="LiveId" clId="{B9A51FE8-E924-4621-B379-6FBA2BC00B6A}" dt="2021-03-24T11:01:35.762" v="624" actId="478"/>
          <ac:grpSpMkLst>
            <pc:docMk/>
            <pc:sldMk cId="2203669749" sldId="322"/>
            <ac:grpSpMk id="84" creationId="{FF27D9DA-57D2-41E0-9AF9-EE789E64D40F}"/>
          </ac:grpSpMkLst>
        </pc:grpChg>
        <pc:grpChg chg="add del mod">
          <ac:chgData name="Chris Woodruff" userId="2dbf025665e4d94d" providerId="LiveId" clId="{B9A51FE8-E924-4621-B379-6FBA2BC00B6A}" dt="2021-03-24T11:01:44.378" v="626" actId="478"/>
          <ac:grpSpMkLst>
            <pc:docMk/>
            <pc:sldMk cId="2203669749" sldId="322"/>
            <ac:grpSpMk id="87" creationId="{C59F60BC-BDFF-4B55-9D62-4C107AE0B2EB}"/>
          </ac:grpSpMkLst>
        </pc:grpChg>
        <pc:grpChg chg="add del mod">
          <ac:chgData name="Chris Woodruff" userId="2dbf025665e4d94d" providerId="LiveId" clId="{B9A51FE8-E924-4621-B379-6FBA2BC00B6A}" dt="2021-03-24T11:01:39.571" v="625" actId="478"/>
          <ac:grpSpMkLst>
            <pc:docMk/>
            <pc:sldMk cId="2203669749" sldId="322"/>
            <ac:grpSpMk id="90" creationId="{357CF2A6-0D25-43BE-92A5-FE93794B97AF}"/>
          </ac:grpSpMkLst>
        </pc:grpChg>
      </pc:sldChg>
      <pc:sldChg chg="add del">
        <pc:chgData name="Chris Woodruff" userId="2dbf025665e4d94d" providerId="LiveId" clId="{B9A51FE8-E924-4621-B379-6FBA2BC00B6A}" dt="2021-03-21T13:51:52.921" v="411" actId="47"/>
        <pc:sldMkLst>
          <pc:docMk/>
          <pc:sldMk cId="3259992701" sldId="324"/>
        </pc:sldMkLst>
      </pc:sldChg>
      <pc:sldChg chg="modSp add mod ord">
        <pc:chgData name="Chris Woodruff" userId="2dbf025665e4d94d" providerId="LiveId" clId="{B9A51FE8-E924-4621-B379-6FBA2BC00B6A}" dt="2021-03-20T23:16:55.493" v="250" actId="2710"/>
        <pc:sldMkLst>
          <pc:docMk/>
          <pc:sldMk cId="1751843046" sldId="328"/>
        </pc:sldMkLst>
        <pc:spChg chg="mod">
          <ac:chgData name="Chris Woodruff" userId="2dbf025665e4d94d" providerId="LiveId" clId="{B9A51FE8-E924-4621-B379-6FBA2BC00B6A}" dt="2021-03-20T23:16:55.493" v="250" actId="2710"/>
          <ac:spMkLst>
            <pc:docMk/>
            <pc:sldMk cId="1751843046" sldId="328"/>
            <ac:spMk id="11" creationId="{00000000-0000-0000-0000-000000000000}"/>
          </ac:spMkLst>
        </pc:spChg>
      </pc:sldChg>
      <pc:sldChg chg="modSp add mod">
        <pc:chgData name="Chris Woodruff" userId="2dbf025665e4d94d" providerId="LiveId" clId="{B9A51FE8-E924-4621-B379-6FBA2BC00B6A}" dt="2021-03-20T23:16:42.538" v="249" actId="2710"/>
        <pc:sldMkLst>
          <pc:docMk/>
          <pc:sldMk cId="1273580020" sldId="329"/>
        </pc:sldMkLst>
        <pc:spChg chg="mod">
          <ac:chgData name="Chris Woodruff" userId="2dbf025665e4d94d" providerId="LiveId" clId="{B9A51FE8-E924-4621-B379-6FBA2BC00B6A}" dt="2021-03-20T23:16:42.538" v="249" actId="2710"/>
          <ac:spMkLst>
            <pc:docMk/>
            <pc:sldMk cId="1273580020" sldId="329"/>
            <ac:spMk id="11" creationId="{00000000-0000-0000-0000-000000000000}"/>
          </ac:spMkLst>
        </pc:spChg>
      </pc:sldChg>
      <pc:sldChg chg="modSp add mod">
        <pc:chgData name="Chris Woodruff" userId="2dbf025665e4d94d" providerId="LiveId" clId="{B9A51FE8-E924-4621-B379-6FBA2BC00B6A}" dt="2021-03-20T23:17:15.068" v="257" actId="20577"/>
        <pc:sldMkLst>
          <pc:docMk/>
          <pc:sldMk cId="3809436688" sldId="330"/>
        </pc:sldMkLst>
        <pc:spChg chg="mod">
          <ac:chgData name="Chris Woodruff" userId="2dbf025665e4d94d" providerId="LiveId" clId="{B9A51FE8-E924-4621-B379-6FBA2BC00B6A}" dt="2021-03-20T23:17:15.068" v="257" actId="20577"/>
          <ac:spMkLst>
            <pc:docMk/>
            <pc:sldMk cId="3809436688" sldId="330"/>
            <ac:spMk id="11" creationId="{00000000-0000-0000-0000-000000000000}"/>
          </ac:spMkLst>
        </pc:spChg>
      </pc:sldChg>
      <pc:sldChg chg="modSp add mod">
        <pc:chgData name="Chris Woodruff" userId="2dbf025665e4d94d" providerId="LiveId" clId="{B9A51FE8-E924-4621-B379-6FBA2BC00B6A}" dt="2021-03-20T23:17:31.543" v="261" actId="403"/>
        <pc:sldMkLst>
          <pc:docMk/>
          <pc:sldMk cId="3465128430" sldId="331"/>
        </pc:sldMkLst>
        <pc:spChg chg="mod">
          <ac:chgData name="Chris Woodruff" userId="2dbf025665e4d94d" providerId="LiveId" clId="{B9A51FE8-E924-4621-B379-6FBA2BC00B6A}" dt="2021-03-20T23:17:31.543" v="261" actId="403"/>
          <ac:spMkLst>
            <pc:docMk/>
            <pc:sldMk cId="3465128430" sldId="331"/>
            <ac:spMk id="11" creationId="{00000000-0000-0000-0000-000000000000}"/>
          </ac:spMkLst>
        </pc:spChg>
      </pc:sldChg>
      <pc:sldChg chg="modSp add mod">
        <pc:chgData name="Chris Woodruff" userId="2dbf025665e4d94d" providerId="LiveId" clId="{B9A51FE8-E924-4621-B379-6FBA2BC00B6A}" dt="2021-03-20T23:17:40.549" v="265" actId="403"/>
        <pc:sldMkLst>
          <pc:docMk/>
          <pc:sldMk cId="3162076485" sldId="332"/>
        </pc:sldMkLst>
        <pc:spChg chg="mod">
          <ac:chgData name="Chris Woodruff" userId="2dbf025665e4d94d" providerId="LiveId" clId="{B9A51FE8-E924-4621-B379-6FBA2BC00B6A}" dt="2021-03-20T23:17:40.549" v="265" actId="403"/>
          <ac:spMkLst>
            <pc:docMk/>
            <pc:sldMk cId="3162076485" sldId="332"/>
            <ac:spMk id="11" creationId="{00000000-0000-0000-0000-000000000000}"/>
          </ac:spMkLst>
        </pc:spChg>
      </pc:sldChg>
      <pc:sldChg chg="modSp add mod">
        <pc:chgData name="Chris Woodruff" userId="2dbf025665e4d94d" providerId="LiveId" clId="{B9A51FE8-E924-4621-B379-6FBA2BC00B6A}" dt="2021-03-21T00:06:30.656" v="410"/>
        <pc:sldMkLst>
          <pc:docMk/>
          <pc:sldMk cId="2779128420" sldId="333"/>
        </pc:sldMkLst>
        <pc:spChg chg="mod">
          <ac:chgData name="Chris Woodruff" userId="2dbf025665e4d94d" providerId="LiveId" clId="{B9A51FE8-E924-4621-B379-6FBA2BC00B6A}" dt="2021-03-21T00:06:30.656" v="410"/>
          <ac:spMkLst>
            <pc:docMk/>
            <pc:sldMk cId="2779128420" sldId="333"/>
            <ac:spMk id="11" creationId="{00000000-0000-0000-0000-000000000000}"/>
          </ac:spMkLst>
        </pc:spChg>
      </pc:sldChg>
      <pc:sldChg chg="modSp add mod">
        <pc:chgData name="Chris Woodruff" userId="2dbf025665e4d94d" providerId="LiveId" clId="{B9A51FE8-E924-4621-B379-6FBA2BC00B6A}" dt="2021-03-20T23:18:07.170" v="278" actId="403"/>
        <pc:sldMkLst>
          <pc:docMk/>
          <pc:sldMk cId="295551193" sldId="334"/>
        </pc:sldMkLst>
        <pc:spChg chg="mod">
          <ac:chgData name="Chris Woodruff" userId="2dbf025665e4d94d" providerId="LiveId" clId="{B9A51FE8-E924-4621-B379-6FBA2BC00B6A}" dt="2021-03-20T23:18:07.170" v="278" actId="403"/>
          <ac:spMkLst>
            <pc:docMk/>
            <pc:sldMk cId="295551193" sldId="334"/>
            <ac:spMk id="11" creationId="{00000000-0000-0000-0000-000000000000}"/>
          </ac:spMkLst>
        </pc:spChg>
      </pc:sldChg>
      <pc:sldChg chg="modSp add mod modShow">
        <pc:chgData name="Chris Woodruff" userId="2dbf025665e4d94d" providerId="LiveId" clId="{B9A51FE8-E924-4621-B379-6FBA2BC00B6A}" dt="2021-03-25T21:49:02.420" v="1315" actId="729"/>
        <pc:sldMkLst>
          <pc:docMk/>
          <pc:sldMk cId="2725940864" sldId="335"/>
        </pc:sldMkLst>
        <pc:spChg chg="mod">
          <ac:chgData name="Chris Woodruff" userId="2dbf025665e4d94d" providerId="LiveId" clId="{B9A51FE8-E924-4621-B379-6FBA2BC00B6A}" dt="2021-03-20T23:18:19.515" v="282" actId="403"/>
          <ac:spMkLst>
            <pc:docMk/>
            <pc:sldMk cId="2725940864" sldId="335"/>
            <ac:spMk id="11" creationId="{00000000-0000-0000-0000-000000000000}"/>
          </ac:spMkLst>
        </pc:spChg>
      </pc:sldChg>
      <pc:sldChg chg="modSp add mod">
        <pc:chgData name="Chris Woodruff" userId="2dbf025665e4d94d" providerId="LiveId" clId="{B9A51FE8-E924-4621-B379-6FBA2BC00B6A}" dt="2021-03-20T23:36:06.717" v="380" actId="2710"/>
        <pc:sldMkLst>
          <pc:docMk/>
          <pc:sldMk cId="2633813921" sldId="336"/>
        </pc:sldMkLst>
        <pc:spChg chg="mod">
          <ac:chgData name="Chris Woodruff" userId="2dbf025665e4d94d" providerId="LiveId" clId="{B9A51FE8-E924-4621-B379-6FBA2BC00B6A}" dt="2021-03-20T23:36:06.717" v="380" actId="2710"/>
          <ac:spMkLst>
            <pc:docMk/>
            <pc:sldMk cId="2633813921" sldId="336"/>
            <ac:spMk id="11" creationId="{00000000-0000-0000-0000-000000000000}"/>
          </ac:spMkLst>
        </pc:spChg>
      </pc:sldChg>
      <pc:sldChg chg="modSp add mod">
        <pc:chgData name="Chris Woodruff" userId="2dbf025665e4d94d" providerId="LiveId" clId="{B9A51FE8-E924-4621-B379-6FBA2BC00B6A}" dt="2021-03-20T23:36:32.457" v="388" actId="403"/>
        <pc:sldMkLst>
          <pc:docMk/>
          <pc:sldMk cId="1788121614" sldId="337"/>
        </pc:sldMkLst>
        <pc:spChg chg="mod">
          <ac:chgData name="Chris Woodruff" userId="2dbf025665e4d94d" providerId="LiveId" clId="{B9A51FE8-E924-4621-B379-6FBA2BC00B6A}" dt="2021-03-20T23:36:32.457" v="388" actId="403"/>
          <ac:spMkLst>
            <pc:docMk/>
            <pc:sldMk cId="1788121614" sldId="337"/>
            <ac:spMk id="11" creationId="{00000000-0000-0000-0000-000000000000}"/>
          </ac:spMkLst>
        </pc:spChg>
      </pc:sldChg>
      <pc:sldChg chg="addSp delSp modSp mod">
        <pc:chgData name="Chris Woodruff" userId="2dbf025665e4d94d" providerId="LiveId" clId="{B9A51FE8-E924-4621-B379-6FBA2BC00B6A}" dt="2021-03-21T13:59:18.318" v="573" actId="1076"/>
        <pc:sldMkLst>
          <pc:docMk/>
          <pc:sldMk cId="1007623750" sldId="372"/>
        </pc:sldMkLst>
        <pc:spChg chg="add del mod">
          <ac:chgData name="Chris Woodruff" userId="2dbf025665e4d94d" providerId="LiveId" clId="{B9A51FE8-E924-4621-B379-6FBA2BC00B6A}" dt="2021-03-21T13:53:17.107" v="534" actId="478"/>
          <ac:spMkLst>
            <pc:docMk/>
            <pc:sldMk cId="1007623750" sldId="372"/>
            <ac:spMk id="3" creationId="{AEA6B733-AD1E-4AE3-B8FF-DF8F1F4ECC4D}"/>
          </ac:spMkLst>
        </pc:spChg>
        <pc:spChg chg="del">
          <ac:chgData name="Chris Woodruff" userId="2dbf025665e4d94d" providerId="LiveId" clId="{B9A51FE8-E924-4621-B379-6FBA2BC00B6A}" dt="2021-03-21T13:56:04.170" v="559" actId="931"/>
          <ac:spMkLst>
            <pc:docMk/>
            <pc:sldMk cId="1007623750" sldId="372"/>
            <ac:spMk id="8" creationId="{00000000-0000-0000-0000-000000000000}"/>
          </ac:spMkLst>
        </pc:spChg>
        <pc:spChg chg="del">
          <ac:chgData name="Chris Woodruff" userId="2dbf025665e4d94d" providerId="LiveId" clId="{B9A51FE8-E924-4621-B379-6FBA2BC00B6A}" dt="2021-03-21T13:58:17.044" v="562" actId="931"/>
          <ac:spMkLst>
            <pc:docMk/>
            <pc:sldMk cId="1007623750" sldId="372"/>
            <ac:spMk id="9" creationId="{00000000-0000-0000-0000-000000000000}"/>
          </ac:spMkLst>
        </pc:spChg>
        <pc:spChg chg="mod">
          <ac:chgData name="Chris Woodruff" userId="2dbf025665e4d94d" providerId="LiveId" clId="{B9A51FE8-E924-4621-B379-6FBA2BC00B6A}" dt="2021-03-21T13:52:01.781" v="425" actId="20577"/>
          <ac:spMkLst>
            <pc:docMk/>
            <pc:sldMk cId="1007623750" sldId="372"/>
            <ac:spMk id="10" creationId="{00000000-0000-0000-0000-000000000000}"/>
          </ac:spMkLst>
        </pc:spChg>
        <pc:spChg chg="del">
          <ac:chgData name="Chris Woodruff" userId="2dbf025665e4d94d" providerId="LiveId" clId="{B9A51FE8-E924-4621-B379-6FBA2BC00B6A}" dt="2021-03-21T13:53:11.329" v="533" actId="478"/>
          <ac:spMkLst>
            <pc:docMk/>
            <pc:sldMk cId="1007623750" sldId="372"/>
            <ac:spMk id="11" creationId="{00000000-0000-0000-0000-000000000000}"/>
          </ac:spMkLst>
        </pc:spChg>
        <pc:spChg chg="mod">
          <ac:chgData name="Chris Woodruff" userId="2dbf025665e4d94d" providerId="LiveId" clId="{B9A51FE8-E924-4621-B379-6FBA2BC00B6A}" dt="2021-03-21T13:54:24.282" v="558" actId="20577"/>
          <ac:spMkLst>
            <pc:docMk/>
            <pc:sldMk cId="1007623750" sldId="372"/>
            <ac:spMk id="12" creationId="{00000000-0000-0000-0000-000000000000}"/>
          </ac:spMkLst>
        </pc:spChg>
        <pc:spChg chg="del">
          <ac:chgData name="Chris Woodruff" userId="2dbf025665e4d94d" providerId="LiveId" clId="{B9A51FE8-E924-4621-B379-6FBA2BC00B6A}" dt="2021-03-21T13:59:11.891" v="572" actId="478"/>
          <ac:spMkLst>
            <pc:docMk/>
            <pc:sldMk cId="1007623750" sldId="372"/>
            <ac:spMk id="13" creationId="{00000000-0000-0000-0000-000000000000}"/>
          </ac:spMkLst>
        </pc:spChg>
        <pc:spChg chg="add del mod">
          <ac:chgData name="Chris Woodruff" userId="2dbf025665e4d94d" providerId="LiveId" clId="{B9A51FE8-E924-4621-B379-6FBA2BC00B6A}" dt="2021-03-21T13:58:35.716" v="566" actId="21"/>
          <ac:spMkLst>
            <pc:docMk/>
            <pc:sldMk cId="1007623750" sldId="372"/>
            <ac:spMk id="15" creationId="{E717829B-F4B6-467B-890F-66C1D0F22423}"/>
          </ac:spMkLst>
        </pc:spChg>
        <pc:spChg chg="mod">
          <ac:chgData name="Chris Woodruff" userId="2dbf025665e4d94d" providerId="LiveId" clId="{B9A51FE8-E924-4621-B379-6FBA2BC00B6A}" dt="2021-03-21T13:52:38.421" v="482" actId="20577"/>
          <ac:spMkLst>
            <pc:docMk/>
            <pc:sldMk cId="1007623750" sldId="372"/>
            <ac:spMk id="16" creationId="{00000000-0000-0000-0000-000000000000}"/>
          </ac:spMkLst>
        </pc:spChg>
        <pc:picChg chg="add mod">
          <ac:chgData name="Chris Woodruff" userId="2dbf025665e4d94d" providerId="LiveId" clId="{B9A51FE8-E924-4621-B379-6FBA2BC00B6A}" dt="2021-03-21T13:56:06.177" v="561" actId="962"/>
          <ac:picMkLst>
            <pc:docMk/>
            <pc:sldMk cId="1007623750" sldId="372"/>
            <ac:picMk id="5" creationId="{06CD8E7E-E2E7-4470-8E99-4382685AFBB0}"/>
          </ac:picMkLst>
        </pc:picChg>
        <pc:picChg chg="add del mod">
          <ac:chgData name="Chris Woodruff" userId="2dbf025665e4d94d" providerId="LiveId" clId="{B9A51FE8-E924-4621-B379-6FBA2BC00B6A}" dt="2021-03-21T13:59:18.318" v="573" actId="1076"/>
          <ac:picMkLst>
            <pc:docMk/>
            <pc:sldMk cId="1007623750" sldId="372"/>
            <ac:picMk id="7" creationId="{E9DA459B-6453-46FF-9E9B-CC3D515BE92B}"/>
          </ac:picMkLst>
        </pc:picChg>
      </pc:sldChg>
      <pc:sldChg chg="addSp delSp modSp add mod">
        <pc:chgData name="Chris Woodruff" userId="2dbf025665e4d94d" providerId="LiveId" clId="{B9A51FE8-E924-4621-B379-6FBA2BC00B6A}" dt="2021-03-25T18:05:26.290" v="1044"/>
        <pc:sldMkLst>
          <pc:docMk/>
          <pc:sldMk cId="3881885091" sldId="404"/>
        </pc:sldMkLst>
        <pc:spChg chg="del">
          <ac:chgData name="Chris Woodruff" userId="2dbf025665e4d94d" providerId="LiveId" clId="{B9A51FE8-E924-4621-B379-6FBA2BC00B6A}" dt="2021-03-21T14:04:52.762" v="579" actId="478"/>
          <ac:spMkLst>
            <pc:docMk/>
            <pc:sldMk cId="3881885091" sldId="404"/>
            <ac:spMk id="2" creationId="{00000000-0000-0000-0000-000000000000}"/>
          </ac:spMkLst>
        </pc:spChg>
        <pc:spChg chg="add del mod">
          <ac:chgData name="Chris Woodruff" userId="2dbf025665e4d94d" providerId="LiveId" clId="{B9A51FE8-E924-4621-B379-6FBA2BC00B6A}" dt="2021-03-25T18:05:26.290" v="1044"/>
          <ac:spMkLst>
            <pc:docMk/>
            <pc:sldMk cId="3881885091" sldId="404"/>
            <ac:spMk id="3" creationId="{F45E91E5-D03F-480E-ABCD-458736963049}"/>
          </ac:spMkLst>
        </pc:spChg>
      </pc:sldChg>
      <pc:sldChg chg="addSp delSp modSp add mod">
        <pc:chgData name="Chris Woodruff" userId="2dbf025665e4d94d" providerId="LiveId" clId="{B9A51FE8-E924-4621-B379-6FBA2BC00B6A}" dt="2021-03-25T12:14:15.878" v="851" actId="1076"/>
        <pc:sldMkLst>
          <pc:docMk/>
          <pc:sldMk cId="2438149987" sldId="515"/>
        </pc:sldMkLst>
        <pc:spChg chg="mod">
          <ac:chgData name="Chris Woodruff" userId="2dbf025665e4d94d" providerId="LiveId" clId="{B9A51FE8-E924-4621-B379-6FBA2BC00B6A}" dt="2021-03-25T12:13:37.933" v="848" actId="20577"/>
          <ac:spMkLst>
            <pc:docMk/>
            <pc:sldMk cId="2438149987" sldId="515"/>
            <ac:spMk id="2" creationId="{00000000-0000-0000-0000-000000000000}"/>
          </ac:spMkLst>
        </pc:spChg>
        <pc:spChg chg="del">
          <ac:chgData name="Chris Woodruff" userId="2dbf025665e4d94d" providerId="LiveId" clId="{B9A51FE8-E924-4621-B379-6FBA2BC00B6A}" dt="2021-03-25T12:13:01.004" v="836" actId="478"/>
          <ac:spMkLst>
            <pc:docMk/>
            <pc:sldMk cId="2438149987" sldId="515"/>
            <ac:spMk id="8" creationId="{00000000-0000-0000-0000-000000000000}"/>
          </ac:spMkLst>
        </pc:spChg>
        <pc:spChg chg="add mod">
          <ac:chgData name="Chris Woodruff" userId="2dbf025665e4d94d" providerId="LiveId" clId="{B9A51FE8-E924-4621-B379-6FBA2BC00B6A}" dt="2021-03-25T12:14:15.878" v="851" actId="1076"/>
          <ac:spMkLst>
            <pc:docMk/>
            <pc:sldMk cId="2438149987" sldId="515"/>
            <ac:spMk id="9" creationId="{C7A7FF71-1C4F-4F8E-B784-CEFB53C28C6C}"/>
          </ac:spMkLst>
        </pc:spChg>
      </pc:sldChg>
      <pc:sldChg chg="addSp delSp modSp add mod delAnim modAnim">
        <pc:chgData name="Chris Woodruff" userId="2dbf025665e4d94d" providerId="LiveId" clId="{B9A51FE8-E924-4621-B379-6FBA2BC00B6A}" dt="2021-03-25T12:22:32.269" v="1036" actId="20577"/>
        <pc:sldMkLst>
          <pc:docMk/>
          <pc:sldMk cId="2933244875" sldId="605"/>
        </pc:sldMkLst>
        <pc:spChg chg="mod">
          <ac:chgData name="Chris Woodruff" userId="2dbf025665e4d94d" providerId="LiveId" clId="{B9A51FE8-E924-4621-B379-6FBA2BC00B6A}" dt="2021-03-21T14:06:45.734" v="610" actId="20577"/>
          <ac:spMkLst>
            <pc:docMk/>
            <pc:sldMk cId="2933244875" sldId="605"/>
            <ac:spMk id="2" creationId="{00000000-0000-0000-0000-000000000000}"/>
          </ac:spMkLst>
        </pc:spChg>
        <pc:spChg chg="del">
          <ac:chgData name="Chris Woodruff" userId="2dbf025665e4d94d" providerId="LiveId" clId="{B9A51FE8-E924-4621-B379-6FBA2BC00B6A}" dt="2021-03-25T12:15:10.574" v="861" actId="478"/>
          <ac:spMkLst>
            <pc:docMk/>
            <pc:sldMk cId="2933244875" sldId="605"/>
            <ac:spMk id="3" creationId="{00000000-0000-0000-0000-000000000000}"/>
          </ac:spMkLst>
        </pc:spChg>
        <pc:spChg chg="mod">
          <ac:chgData name="Chris Woodruff" userId="2dbf025665e4d94d" providerId="LiveId" clId="{B9A51FE8-E924-4621-B379-6FBA2BC00B6A}" dt="2021-03-25T12:20:42.841" v="1000" actId="1035"/>
          <ac:spMkLst>
            <pc:docMk/>
            <pc:sldMk cId="2933244875" sldId="605"/>
            <ac:spMk id="5" creationId="{00000000-0000-0000-0000-000000000000}"/>
          </ac:spMkLst>
        </pc:spChg>
        <pc:spChg chg="add del mod">
          <ac:chgData name="Chris Woodruff" userId="2dbf025665e4d94d" providerId="LiveId" clId="{B9A51FE8-E924-4621-B379-6FBA2BC00B6A}" dt="2021-03-21T14:06:54.485" v="612" actId="478"/>
          <ac:spMkLst>
            <pc:docMk/>
            <pc:sldMk cId="2933244875" sldId="605"/>
            <ac:spMk id="6" creationId="{11601996-D329-49C6-AEDD-28C9D9E0F513}"/>
          </ac:spMkLst>
        </pc:spChg>
        <pc:spChg chg="add del mod">
          <ac:chgData name="Chris Woodruff" userId="2dbf025665e4d94d" providerId="LiveId" clId="{B9A51FE8-E924-4621-B379-6FBA2BC00B6A}" dt="2021-03-25T12:15:12.932" v="862" actId="478"/>
          <ac:spMkLst>
            <pc:docMk/>
            <pc:sldMk cId="2933244875" sldId="605"/>
            <ac:spMk id="6" creationId="{7A564C91-135A-4676-97C5-FA00D6ED935C}"/>
          </ac:spMkLst>
        </pc:spChg>
        <pc:spChg chg="del">
          <ac:chgData name="Chris Woodruff" userId="2dbf025665e4d94d" providerId="LiveId" clId="{B9A51FE8-E924-4621-B379-6FBA2BC00B6A}" dt="2021-03-21T14:06:51.172" v="611" actId="478"/>
          <ac:spMkLst>
            <pc:docMk/>
            <pc:sldMk cId="2933244875" sldId="605"/>
            <ac:spMk id="7" creationId="{00000000-0000-0000-0000-000000000000}"/>
          </ac:spMkLst>
        </pc:spChg>
        <pc:spChg chg="add del mod">
          <ac:chgData name="Chris Woodruff" userId="2dbf025665e4d94d" providerId="LiveId" clId="{B9A51FE8-E924-4621-B379-6FBA2BC00B6A}" dt="2021-03-25T12:15:17.759" v="864" actId="478"/>
          <ac:spMkLst>
            <pc:docMk/>
            <pc:sldMk cId="2933244875" sldId="605"/>
            <ac:spMk id="17" creationId="{A564F9EF-CA31-41E6-BEF1-07DC32F81BD7}"/>
          </ac:spMkLst>
        </pc:spChg>
        <pc:spChg chg="add del mod">
          <ac:chgData name="Chris Woodruff" userId="2dbf025665e4d94d" providerId="LiveId" clId="{B9A51FE8-E924-4621-B379-6FBA2BC00B6A}" dt="2021-03-25T12:15:22.303" v="866" actId="478"/>
          <ac:spMkLst>
            <pc:docMk/>
            <pc:sldMk cId="2933244875" sldId="605"/>
            <ac:spMk id="19" creationId="{259A14DF-5307-47BB-97AF-91E7F690C77B}"/>
          </ac:spMkLst>
        </pc:spChg>
        <pc:spChg chg="del">
          <ac:chgData name="Chris Woodruff" userId="2dbf025665e4d94d" providerId="LiveId" clId="{B9A51FE8-E924-4621-B379-6FBA2BC00B6A}" dt="2021-03-25T12:15:15.515" v="863" actId="478"/>
          <ac:spMkLst>
            <pc:docMk/>
            <pc:sldMk cId="2933244875" sldId="605"/>
            <ac:spMk id="21" creationId="{00000000-0000-0000-0000-000000000000}"/>
          </ac:spMkLst>
        </pc:spChg>
        <pc:spChg chg="mod">
          <ac:chgData name="Chris Woodruff" userId="2dbf025665e4d94d" providerId="LiveId" clId="{B9A51FE8-E924-4621-B379-6FBA2BC00B6A}" dt="2021-03-25T12:20:42.841" v="1000" actId="1035"/>
          <ac:spMkLst>
            <pc:docMk/>
            <pc:sldMk cId="2933244875" sldId="605"/>
            <ac:spMk id="22" creationId="{00000000-0000-0000-0000-000000000000}"/>
          </ac:spMkLst>
        </pc:spChg>
        <pc:spChg chg="del">
          <ac:chgData name="Chris Woodruff" userId="2dbf025665e4d94d" providerId="LiveId" clId="{B9A51FE8-E924-4621-B379-6FBA2BC00B6A}" dt="2021-03-25T12:15:20.408" v="865" actId="478"/>
          <ac:spMkLst>
            <pc:docMk/>
            <pc:sldMk cId="2933244875" sldId="605"/>
            <ac:spMk id="23" creationId="{00000000-0000-0000-0000-000000000000}"/>
          </ac:spMkLst>
        </pc:spChg>
        <pc:spChg chg="mod">
          <ac:chgData name="Chris Woodruff" userId="2dbf025665e4d94d" providerId="LiveId" clId="{B9A51FE8-E924-4621-B379-6FBA2BC00B6A}" dt="2021-03-25T12:20:42.841" v="1000" actId="1035"/>
          <ac:spMkLst>
            <pc:docMk/>
            <pc:sldMk cId="2933244875" sldId="605"/>
            <ac:spMk id="24" creationId="{00000000-0000-0000-0000-000000000000}"/>
          </ac:spMkLst>
        </pc:spChg>
        <pc:spChg chg="mod">
          <ac:chgData name="Chris Woodruff" userId="2dbf025665e4d94d" providerId="LiveId" clId="{B9A51FE8-E924-4621-B379-6FBA2BC00B6A}" dt="2021-03-25T12:20:52.885" v="1001"/>
          <ac:spMkLst>
            <pc:docMk/>
            <pc:sldMk cId="2933244875" sldId="605"/>
            <ac:spMk id="26" creationId="{8317B2BB-EB85-4BDE-AC0E-FD34E363EBB8}"/>
          </ac:spMkLst>
        </pc:spChg>
        <pc:spChg chg="mod">
          <ac:chgData name="Chris Woodruff" userId="2dbf025665e4d94d" providerId="LiveId" clId="{B9A51FE8-E924-4621-B379-6FBA2BC00B6A}" dt="2021-03-25T12:20:52.885" v="1001"/>
          <ac:spMkLst>
            <pc:docMk/>
            <pc:sldMk cId="2933244875" sldId="605"/>
            <ac:spMk id="27" creationId="{8933B9D5-0A51-466E-8D79-25DA8BBEF827}"/>
          </ac:spMkLst>
        </pc:spChg>
        <pc:spChg chg="add mod">
          <ac:chgData name="Chris Woodruff" userId="2dbf025665e4d94d" providerId="LiveId" clId="{B9A51FE8-E924-4621-B379-6FBA2BC00B6A}" dt="2021-03-25T12:22:32.269" v="1036" actId="20577"/>
          <ac:spMkLst>
            <pc:docMk/>
            <pc:sldMk cId="2933244875" sldId="605"/>
            <ac:spMk id="28" creationId="{89B730C4-A37D-43B6-BD45-4738D2451FA3}"/>
          </ac:spMkLst>
        </pc:spChg>
        <pc:grpChg chg="mod">
          <ac:chgData name="Chris Woodruff" userId="2dbf025665e4d94d" providerId="LiveId" clId="{B9A51FE8-E924-4621-B379-6FBA2BC00B6A}" dt="2021-03-25T12:20:42.841" v="1000" actId="1035"/>
          <ac:grpSpMkLst>
            <pc:docMk/>
            <pc:sldMk cId="2933244875" sldId="605"/>
            <ac:grpSpMk id="8" creationId="{00000000-0000-0000-0000-000000000000}"/>
          </ac:grpSpMkLst>
        </pc:grpChg>
        <pc:grpChg chg="mod">
          <ac:chgData name="Chris Woodruff" userId="2dbf025665e4d94d" providerId="LiveId" clId="{B9A51FE8-E924-4621-B379-6FBA2BC00B6A}" dt="2021-03-25T12:20:42.841" v="1000" actId="1035"/>
          <ac:grpSpMkLst>
            <pc:docMk/>
            <pc:sldMk cId="2933244875" sldId="605"/>
            <ac:grpSpMk id="11" creationId="{00000000-0000-0000-0000-000000000000}"/>
          </ac:grpSpMkLst>
        </pc:grpChg>
        <pc:grpChg chg="mod">
          <ac:chgData name="Chris Woodruff" userId="2dbf025665e4d94d" providerId="LiveId" clId="{B9A51FE8-E924-4621-B379-6FBA2BC00B6A}" dt="2021-03-25T12:20:42.841" v="1000" actId="1035"/>
          <ac:grpSpMkLst>
            <pc:docMk/>
            <pc:sldMk cId="2933244875" sldId="605"/>
            <ac:grpSpMk id="14" creationId="{00000000-0000-0000-0000-000000000000}"/>
          </ac:grpSpMkLst>
        </pc:grpChg>
        <pc:grpChg chg="add mod">
          <ac:chgData name="Chris Woodruff" userId="2dbf025665e4d94d" providerId="LiveId" clId="{B9A51FE8-E924-4621-B379-6FBA2BC00B6A}" dt="2021-03-25T12:21:44.833" v="1011" actId="1076"/>
          <ac:grpSpMkLst>
            <pc:docMk/>
            <pc:sldMk cId="2933244875" sldId="605"/>
            <ac:grpSpMk id="25" creationId="{5280772E-2B45-48B9-9890-509066B6C7A8}"/>
          </ac:grpSpMkLst>
        </pc:grpChg>
      </pc:sldChg>
      <pc:sldChg chg="addSp delSp modSp add mod">
        <pc:chgData name="Chris Woodruff" userId="2dbf025665e4d94d" providerId="LiveId" clId="{B9A51FE8-E924-4621-B379-6FBA2BC00B6A}" dt="2021-03-20T23:18:53.579" v="293" actId="27636"/>
        <pc:sldMkLst>
          <pc:docMk/>
          <pc:sldMk cId="971477049" sldId="609"/>
        </pc:sldMkLst>
        <pc:spChg chg="add del mod">
          <ac:chgData name="Chris Woodruff" userId="2dbf025665e4d94d" providerId="LiveId" clId="{B9A51FE8-E924-4621-B379-6FBA2BC00B6A}" dt="2021-03-08T01:28:29.850" v="175" actId="478"/>
          <ac:spMkLst>
            <pc:docMk/>
            <pc:sldMk cId="971477049" sldId="609"/>
            <ac:spMk id="4" creationId="{8221161C-AF4B-4C06-9880-414D65752A5F}"/>
          </ac:spMkLst>
        </pc:spChg>
        <pc:spChg chg="add del mod">
          <ac:chgData name="Chris Woodruff" userId="2dbf025665e4d94d" providerId="LiveId" clId="{B9A51FE8-E924-4621-B379-6FBA2BC00B6A}" dt="2021-03-08T01:28:41.913" v="177" actId="478"/>
          <ac:spMkLst>
            <pc:docMk/>
            <pc:sldMk cId="971477049" sldId="609"/>
            <ac:spMk id="6" creationId="{2F536672-AF2F-45BD-BD14-9250174AD006}"/>
          </ac:spMkLst>
        </pc:spChg>
        <pc:spChg chg="del">
          <ac:chgData name="Chris Woodruff" userId="2dbf025665e4d94d" providerId="LiveId" clId="{B9A51FE8-E924-4621-B379-6FBA2BC00B6A}" dt="2021-03-08T01:28:26.746" v="174" actId="478"/>
          <ac:spMkLst>
            <pc:docMk/>
            <pc:sldMk cId="971477049" sldId="609"/>
            <ac:spMk id="8" creationId="{00000000-0000-0000-0000-000000000000}"/>
          </ac:spMkLst>
        </pc:spChg>
        <pc:spChg chg="mod">
          <ac:chgData name="Chris Woodruff" userId="2dbf025665e4d94d" providerId="LiveId" clId="{B9A51FE8-E924-4621-B379-6FBA2BC00B6A}" dt="2021-03-20T23:18:53.579" v="293" actId="27636"/>
          <ac:spMkLst>
            <pc:docMk/>
            <pc:sldMk cId="971477049" sldId="609"/>
            <ac:spMk id="9" creationId="{00000000-0000-0000-0000-000000000000}"/>
          </ac:spMkLst>
        </pc:spChg>
        <pc:spChg chg="del">
          <ac:chgData name="Chris Woodruff" userId="2dbf025665e4d94d" providerId="LiveId" clId="{B9A51FE8-E924-4621-B379-6FBA2BC00B6A}" dt="2021-03-08T01:28:36.697" v="176" actId="478"/>
          <ac:spMkLst>
            <pc:docMk/>
            <pc:sldMk cId="971477049" sldId="609"/>
            <ac:spMk id="12" creationId="{00000000-0000-0000-0000-000000000000}"/>
          </ac:spMkLst>
        </pc:spChg>
      </pc:sldChg>
      <pc:sldChg chg="addSp modSp add mod modAnim">
        <pc:chgData name="Chris Woodruff" userId="2dbf025665e4d94d" providerId="LiveId" clId="{B9A51FE8-E924-4621-B379-6FBA2BC00B6A}" dt="2021-03-25T18:10:32.080" v="1111"/>
        <pc:sldMkLst>
          <pc:docMk/>
          <pc:sldMk cId="1195488782" sldId="610"/>
        </pc:sldMkLst>
        <pc:spChg chg="mod">
          <ac:chgData name="Chris Woodruff" userId="2dbf025665e4d94d" providerId="LiveId" clId="{B9A51FE8-E924-4621-B379-6FBA2BC00B6A}" dt="2021-03-25T18:10:01.240" v="1106" actId="1076"/>
          <ac:spMkLst>
            <pc:docMk/>
            <pc:sldMk cId="1195488782" sldId="610"/>
            <ac:spMk id="3" creationId="{F45E91E5-D03F-480E-ABCD-458736963049}"/>
          </ac:spMkLst>
        </pc:spChg>
        <pc:spChg chg="add mod">
          <ac:chgData name="Chris Woodruff" userId="2dbf025665e4d94d" providerId="LiveId" clId="{B9A51FE8-E924-4621-B379-6FBA2BC00B6A}" dt="2021-03-25T18:10:04.163" v="1107" actId="1076"/>
          <ac:spMkLst>
            <pc:docMk/>
            <pc:sldMk cId="1195488782" sldId="610"/>
            <ac:spMk id="4" creationId="{C973125B-2DD1-45B3-947D-B831F38D41A2}"/>
          </ac:spMkLst>
        </pc:spChg>
        <pc:spChg chg="add mod">
          <ac:chgData name="Chris Woodruff" userId="2dbf025665e4d94d" providerId="LiveId" clId="{B9A51FE8-E924-4621-B379-6FBA2BC00B6A}" dt="2021-03-25T18:09:08.710" v="1083" actId="1076"/>
          <ac:spMkLst>
            <pc:docMk/>
            <pc:sldMk cId="1195488782" sldId="610"/>
            <ac:spMk id="6" creationId="{9DC899F7-5C1E-4378-866F-77A048F784EC}"/>
          </ac:spMkLst>
        </pc:spChg>
        <pc:spChg chg="add mod">
          <ac:chgData name="Chris Woodruff" userId="2dbf025665e4d94d" providerId="LiveId" clId="{B9A51FE8-E924-4621-B379-6FBA2BC00B6A}" dt="2021-03-25T18:10:07.824" v="1108" actId="1076"/>
          <ac:spMkLst>
            <pc:docMk/>
            <pc:sldMk cId="1195488782" sldId="610"/>
            <ac:spMk id="7" creationId="{2D586749-B2FF-4FB0-8D28-BD12DAE30A77}"/>
          </ac:spMkLst>
        </pc:spChg>
      </pc:sldChg>
      <pc:sldChg chg="add del">
        <pc:chgData name="Chris Woodruff" userId="2dbf025665e4d94d" providerId="LiveId" clId="{B9A51FE8-E924-4621-B379-6FBA2BC00B6A}" dt="2021-03-21T14:04:47.362" v="578"/>
        <pc:sldMkLst>
          <pc:docMk/>
          <pc:sldMk cId="1553416681" sldId="610"/>
        </pc:sldMkLst>
      </pc:sldChg>
      <pc:sldChg chg="add del">
        <pc:chgData name="Chris Woodruff" userId="2dbf025665e4d94d" providerId="LiveId" clId="{B9A51FE8-E924-4621-B379-6FBA2BC00B6A}" dt="2021-03-21T14:04:46.789" v="577"/>
        <pc:sldMkLst>
          <pc:docMk/>
          <pc:sldMk cId="175464428" sldId="611"/>
        </pc:sldMkLst>
      </pc:sldChg>
      <pc:sldChg chg="addSp delSp modSp add mod">
        <pc:chgData name="Chris Woodruff" userId="2dbf025665e4d94d" providerId="LiveId" clId="{B9A51FE8-E924-4621-B379-6FBA2BC00B6A}" dt="2021-03-25T18:11:32.221" v="1117" actId="1076"/>
        <pc:sldMkLst>
          <pc:docMk/>
          <pc:sldMk cId="2358645294" sldId="611"/>
        </pc:sldMkLst>
        <pc:spChg chg="del">
          <ac:chgData name="Chris Woodruff" userId="2dbf025665e4d94d" providerId="LiveId" clId="{B9A51FE8-E924-4621-B379-6FBA2BC00B6A}" dt="2021-03-25T18:11:13.207" v="1112" actId="478"/>
          <ac:spMkLst>
            <pc:docMk/>
            <pc:sldMk cId="2358645294" sldId="611"/>
            <ac:spMk id="3" creationId="{F45E91E5-D03F-480E-ABCD-458736963049}"/>
          </ac:spMkLst>
        </pc:spChg>
        <pc:spChg chg="add mod">
          <ac:chgData name="Chris Woodruff" userId="2dbf025665e4d94d" providerId="LiveId" clId="{B9A51FE8-E924-4621-B379-6FBA2BC00B6A}" dt="2021-03-25T18:11:32.221" v="1117" actId="1076"/>
          <ac:spMkLst>
            <pc:docMk/>
            <pc:sldMk cId="2358645294" sldId="611"/>
            <ac:spMk id="4" creationId="{E1D79B39-8187-4CBC-8A45-AFE136473098}"/>
          </ac:spMkLst>
        </pc:spChg>
      </pc:sldChg>
      <pc:sldChg chg="addSp delSp modSp add mod">
        <pc:chgData name="Chris Woodruff" userId="2dbf025665e4d94d" providerId="LiveId" clId="{B9A51FE8-E924-4621-B379-6FBA2BC00B6A}" dt="2021-03-25T18:13:33.134" v="1148" actId="20577"/>
        <pc:sldMkLst>
          <pc:docMk/>
          <pc:sldMk cId="3486708152" sldId="612"/>
        </pc:sldMkLst>
        <pc:spChg chg="del">
          <ac:chgData name="Chris Woodruff" userId="2dbf025665e4d94d" providerId="LiveId" clId="{B9A51FE8-E924-4621-B379-6FBA2BC00B6A}" dt="2021-03-25T18:11:52.647" v="1118" actId="478"/>
          <ac:spMkLst>
            <pc:docMk/>
            <pc:sldMk cId="3486708152" sldId="612"/>
            <ac:spMk id="3" creationId="{F45E91E5-D03F-480E-ABCD-458736963049}"/>
          </ac:spMkLst>
        </pc:spChg>
        <pc:spChg chg="add del mod">
          <ac:chgData name="Chris Woodruff" userId="2dbf025665e4d94d" providerId="LiveId" clId="{B9A51FE8-E924-4621-B379-6FBA2BC00B6A}" dt="2021-03-25T18:12:50.641" v="1136" actId="478"/>
          <ac:spMkLst>
            <pc:docMk/>
            <pc:sldMk cId="3486708152" sldId="612"/>
            <ac:spMk id="4" creationId="{41A0F208-A311-48DC-9E92-85683FA1B02E}"/>
          </ac:spMkLst>
        </pc:spChg>
        <pc:spChg chg="add del">
          <ac:chgData name="Chris Woodruff" userId="2dbf025665e4d94d" providerId="LiveId" clId="{B9A51FE8-E924-4621-B379-6FBA2BC00B6A}" dt="2021-03-25T18:12:47.417" v="1135"/>
          <ac:spMkLst>
            <pc:docMk/>
            <pc:sldMk cId="3486708152" sldId="612"/>
            <ac:spMk id="5" creationId="{79E77FA1-5779-4105-8CA4-611206E7647A}"/>
          </ac:spMkLst>
        </pc:spChg>
        <pc:spChg chg="add mod">
          <ac:chgData name="Chris Woodruff" userId="2dbf025665e4d94d" providerId="LiveId" clId="{B9A51FE8-E924-4621-B379-6FBA2BC00B6A}" dt="2021-03-25T18:13:33.134" v="1148" actId="20577"/>
          <ac:spMkLst>
            <pc:docMk/>
            <pc:sldMk cId="3486708152" sldId="612"/>
            <ac:spMk id="6" creationId="{57DF8AFA-174B-49A5-83EC-90C537711EA7}"/>
          </ac:spMkLst>
        </pc:spChg>
      </pc:sldChg>
      <pc:sldChg chg="addSp delSp modSp add mod">
        <pc:chgData name="Chris Woodruff" userId="2dbf025665e4d94d" providerId="LiveId" clId="{B9A51FE8-E924-4621-B379-6FBA2BC00B6A}" dt="2021-03-25T18:14:41.404" v="1153" actId="1076"/>
        <pc:sldMkLst>
          <pc:docMk/>
          <pc:sldMk cId="1678214233" sldId="613"/>
        </pc:sldMkLst>
        <pc:spChg chg="add mod">
          <ac:chgData name="Chris Woodruff" userId="2dbf025665e4d94d" providerId="LiveId" clId="{B9A51FE8-E924-4621-B379-6FBA2BC00B6A}" dt="2021-03-25T18:14:41.404" v="1153" actId="1076"/>
          <ac:spMkLst>
            <pc:docMk/>
            <pc:sldMk cId="1678214233" sldId="613"/>
            <ac:spMk id="2" creationId="{5D792FEE-85EC-4183-9B1F-109E7B5C88D7}"/>
          </ac:spMkLst>
        </pc:spChg>
        <pc:spChg chg="del">
          <ac:chgData name="Chris Woodruff" userId="2dbf025665e4d94d" providerId="LiveId" clId="{B9A51FE8-E924-4621-B379-6FBA2BC00B6A}" dt="2021-03-25T18:14:20.936" v="1149" actId="478"/>
          <ac:spMkLst>
            <pc:docMk/>
            <pc:sldMk cId="1678214233" sldId="613"/>
            <ac:spMk id="3" creationId="{F45E91E5-D03F-480E-ABCD-458736963049}"/>
          </ac:spMkLst>
        </pc:spChg>
      </pc:sldChg>
      <pc:sldChg chg="addSp delSp modSp add mod">
        <pc:chgData name="Chris Woodruff" userId="2dbf025665e4d94d" providerId="LiveId" clId="{B9A51FE8-E924-4621-B379-6FBA2BC00B6A}" dt="2021-03-25T18:15:48.282" v="1166" actId="1076"/>
        <pc:sldMkLst>
          <pc:docMk/>
          <pc:sldMk cId="1696238115" sldId="614"/>
        </pc:sldMkLst>
        <pc:spChg chg="add mod">
          <ac:chgData name="Chris Woodruff" userId="2dbf025665e4d94d" providerId="LiveId" clId="{B9A51FE8-E924-4621-B379-6FBA2BC00B6A}" dt="2021-03-25T18:15:48.282" v="1166" actId="1076"/>
          <ac:spMkLst>
            <pc:docMk/>
            <pc:sldMk cId="1696238115" sldId="614"/>
            <ac:spMk id="2" creationId="{83D6AD09-C382-411A-B8AE-CAE14991926A}"/>
          </ac:spMkLst>
        </pc:spChg>
        <pc:spChg chg="del mod">
          <ac:chgData name="Chris Woodruff" userId="2dbf025665e4d94d" providerId="LiveId" clId="{B9A51FE8-E924-4621-B379-6FBA2BC00B6A}" dt="2021-03-25T18:15:19.532" v="1155" actId="478"/>
          <ac:spMkLst>
            <pc:docMk/>
            <pc:sldMk cId="1696238115" sldId="614"/>
            <ac:spMk id="3" creationId="{F45E91E5-D03F-480E-ABCD-458736963049}"/>
          </ac:spMkLst>
        </pc:spChg>
      </pc:sldChg>
      <pc:sldChg chg="addSp delSp modSp add mod">
        <pc:chgData name="Chris Woodruff" userId="2dbf025665e4d94d" providerId="LiveId" clId="{B9A51FE8-E924-4621-B379-6FBA2BC00B6A}" dt="2021-03-25T18:17:11.787" v="1172" actId="1076"/>
        <pc:sldMkLst>
          <pc:docMk/>
          <pc:sldMk cId="1517952209" sldId="615"/>
        </pc:sldMkLst>
        <pc:spChg chg="add mod">
          <ac:chgData name="Chris Woodruff" userId="2dbf025665e4d94d" providerId="LiveId" clId="{B9A51FE8-E924-4621-B379-6FBA2BC00B6A}" dt="2021-03-25T18:17:11.787" v="1172" actId="1076"/>
          <ac:spMkLst>
            <pc:docMk/>
            <pc:sldMk cId="1517952209" sldId="615"/>
            <ac:spMk id="2" creationId="{A509D8BC-64C8-4E9B-9631-A347B65D1F81}"/>
          </ac:spMkLst>
        </pc:spChg>
        <pc:spChg chg="del">
          <ac:chgData name="Chris Woodruff" userId="2dbf025665e4d94d" providerId="LiveId" clId="{B9A51FE8-E924-4621-B379-6FBA2BC00B6A}" dt="2021-03-25T18:16:55.867" v="1167" actId="478"/>
          <ac:spMkLst>
            <pc:docMk/>
            <pc:sldMk cId="1517952209" sldId="615"/>
            <ac:spMk id="3" creationId="{F45E91E5-D03F-480E-ABCD-458736963049}"/>
          </ac:spMkLst>
        </pc:spChg>
      </pc:sldChg>
      <pc:sldChg chg="add del">
        <pc:chgData name="Chris Woodruff" userId="2dbf025665e4d94d" providerId="LiveId" clId="{B9A51FE8-E924-4621-B379-6FBA2BC00B6A}" dt="2021-03-25T18:17:33.605" v="1173" actId="47"/>
        <pc:sldMkLst>
          <pc:docMk/>
          <pc:sldMk cId="460133984" sldId="616"/>
        </pc:sldMkLst>
      </pc:sldChg>
      <pc:sldChg chg="addSp delSp modSp add del mod modNotesTx">
        <pc:chgData name="Chris Woodruff" userId="2dbf025665e4d94d" providerId="LiveId" clId="{B9A51FE8-E924-4621-B379-6FBA2BC00B6A}" dt="2021-03-25T21:49:32.054" v="1316"/>
        <pc:sldMkLst>
          <pc:docMk/>
          <pc:sldMk cId="4041520909" sldId="617"/>
        </pc:sldMkLst>
        <pc:spChg chg="add del">
          <ac:chgData name="Chris Woodruff" userId="2dbf025665e4d94d" providerId="LiveId" clId="{B9A51FE8-E924-4621-B379-6FBA2BC00B6A}" dt="2021-03-25T11:12:24.112" v="689"/>
          <ac:spMkLst>
            <pc:docMk/>
            <pc:sldMk cId="4041520909" sldId="617"/>
            <ac:spMk id="2" creationId="{353B3D15-39D3-45D7-9E04-404A9D1947B4}"/>
          </ac:spMkLst>
        </pc:spChg>
        <pc:spChg chg="mod">
          <ac:chgData name="Chris Woodruff" userId="2dbf025665e4d94d" providerId="LiveId" clId="{B9A51FE8-E924-4621-B379-6FBA2BC00B6A}" dt="2021-03-25T11:36:37.549" v="807" actId="20577"/>
          <ac:spMkLst>
            <pc:docMk/>
            <pc:sldMk cId="4041520909" sldId="617"/>
            <ac:spMk id="3" creationId="{F45E91E5-D03F-480E-ABCD-458736963049}"/>
          </ac:spMkLst>
        </pc:spChg>
        <pc:spChg chg="add del">
          <ac:chgData name="Chris Woodruff" userId="2dbf025665e4d94d" providerId="LiveId" clId="{B9A51FE8-E924-4621-B379-6FBA2BC00B6A}" dt="2021-03-25T11:12:26.330" v="691"/>
          <ac:spMkLst>
            <pc:docMk/>
            <pc:sldMk cId="4041520909" sldId="617"/>
            <ac:spMk id="4" creationId="{1A379413-E1BC-42A5-B899-D333341188D0}"/>
          </ac:spMkLst>
        </pc:spChg>
        <pc:spChg chg="add del">
          <ac:chgData name="Chris Woodruff" userId="2dbf025665e4d94d" providerId="LiveId" clId="{B9A51FE8-E924-4621-B379-6FBA2BC00B6A}" dt="2021-03-25T11:12:31.513" v="693"/>
          <ac:spMkLst>
            <pc:docMk/>
            <pc:sldMk cId="4041520909" sldId="617"/>
            <ac:spMk id="5" creationId="{6C4EF93E-CA30-4C5E-9DEF-34EFD7E612EC}"/>
          </ac:spMkLst>
        </pc:spChg>
      </pc:sldChg>
      <pc:sldChg chg="modSp add del mod">
        <pc:chgData name="Chris Woodruff" userId="2dbf025665e4d94d" providerId="LiveId" clId="{B9A51FE8-E924-4621-B379-6FBA2BC00B6A}" dt="2021-03-25T12:11:13.170" v="835" actId="47"/>
        <pc:sldMkLst>
          <pc:docMk/>
          <pc:sldMk cId="3049422879" sldId="618"/>
        </pc:sldMkLst>
        <pc:spChg chg="mod">
          <ac:chgData name="Chris Woodruff" userId="2dbf025665e4d94d" providerId="LiveId" clId="{B9A51FE8-E924-4621-B379-6FBA2BC00B6A}" dt="2021-03-25T12:09:33.787" v="830" actId="20577"/>
          <ac:spMkLst>
            <pc:docMk/>
            <pc:sldMk cId="3049422879" sldId="618"/>
            <ac:spMk id="3" creationId="{F45E91E5-D03F-480E-ABCD-458736963049}"/>
          </ac:spMkLst>
        </pc:spChg>
      </pc:sldChg>
      <pc:sldChg chg="addSp delSp modSp new add del mod">
        <pc:chgData name="Chris Woodruff" userId="2dbf025665e4d94d" providerId="LiveId" clId="{B9A51FE8-E924-4621-B379-6FBA2BC00B6A}" dt="2021-03-25T18:20:53.214" v="1314" actId="403"/>
        <pc:sldMkLst>
          <pc:docMk/>
          <pc:sldMk cId="2012993620" sldId="619"/>
        </pc:sldMkLst>
        <pc:spChg chg="del">
          <ac:chgData name="Chris Woodruff" userId="2dbf025665e4d94d" providerId="LiveId" clId="{B9A51FE8-E924-4621-B379-6FBA2BC00B6A}" dt="2021-03-25T18:20:15.889" v="1178" actId="478"/>
          <ac:spMkLst>
            <pc:docMk/>
            <pc:sldMk cId="2012993620" sldId="619"/>
            <ac:spMk id="2" creationId="{E1CC35BB-276E-48AA-A060-3E4E3C9D9B6C}"/>
          </ac:spMkLst>
        </pc:spChg>
        <pc:spChg chg="add mod">
          <ac:chgData name="Chris Woodruff" userId="2dbf025665e4d94d" providerId="LiveId" clId="{B9A51FE8-E924-4621-B379-6FBA2BC00B6A}" dt="2021-03-25T18:20:53.214" v="1314" actId="403"/>
          <ac:spMkLst>
            <pc:docMk/>
            <pc:sldMk cId="2012993620" sldId="619"/>
            <ac:spMk id="3" creationId="{3275CDC6-47C8-4A7D-BBC0-6EC4C0088C3E}"/>
          </ac:spMkLst>
        </pc:spChg>
      </pc:sldChg>
      <pc:sldChg chg="add">
        <pc:chgData name="Chris Woodruff" userId="2dbf025665e4d94d" providerId="LiveId" clId="{B9A51FE8-E924-4621-B379-6FBA2BC00B6A}" dt="2021-03-25T12:14:23.075" v="852"/>
        <pc:sldMkLst>
          <pc:docMk/>
          <pc:sldMk cId="2589111337" sldId="620"/>
        </pc:sldMkLst>
      </pc:sldChg>
      <pc:sldChg chg="add mod modShow">
        <pc:chgData name="Chris Woodruff" userId="2dbf025665e4d94d" providerId="LiveId" clId="{B9A51FE8-E924-4621-B379-6FBA2BC00B6A}" dt="2021-03-25T21:49:02.420" v="1315" actId="729"/>
        <pc:sldMkLst>
          <pc:docMk/>
          <pc:sldMk cId="1282122048" sldId="621"/>
        </pc:sldMkLst>
      </pc:sldChg>
      <pc:sldChg chg="add">
        <pc:chgData name="Chris Woodruff" userId="2dbf025665e4d94d" providerId="LiveId" clId="{B9A51FE8-E924-4621-B379-6FBA2BC00B6A}" dt="2021-03-25T12:14:30.947" v="854"/>
        <pc:sldMkLst>
          <pc:docMk/>
          <pc:sldMk cId="1656459771" sldId="622"/>
        </pc:sldMkLst>
      </pc:sldChg>
      <pc:sldChg chg="add">
        <pc:chgData name="Chris Woodruff" userId="2dbf025665e4d94d" providerId="LiveId" clId="{B9A51FE8-E924-4621-B379-6FBA2BC00B6A}" dt="2021-03-25T12:14:34.442" v="855"/>
        <pc:sldMkLst>
          <pc:docMk/>
          <pc:sldMk cId="3606699718" sldId="623"/>
        </pc:sldMkLst>
      </pc:sldChg>
      <pc:sldChg chg="add">
        <pc:chgData name="Chris Woodruff" userId="2dbf025665e4d94d" providerId="LiveId" clId="{B9A51FE8-E924-4621-B379-6FBA2BC00B6A}" dt="2021-03-25T12:14:39.434" v="856"/>
        <pc:sldMkLst>
          <pc:docMk/>
          <pc:sldMk cId="393073586" sldId="624"/>
        </pc:sldMkLst>
      </pc:sldChg>
      <pc:sldChg chg="add">
        <pc:chgData name="Chris Woodruff" userId="2dbf025665e4d94d" providerId="LiveId" clId="{B9A51FE8-E924-4621-B379-6FBA2BC00B6A}" dt="2021-03-25T12:14:42.365" v="857"/>
        <pc:sldMkLst>
          <pc:docMk/>
          <pc:sldMk cId="48876949" sldId="625"/>
        </pc:sldMkLst>
      </pc:sldChg>
      <pc:sldChg chg="add">
        <pc:chgData name="Chris Woodruff" userId="2dbf025665e4d94d" providerId="LiveId" clId="{B9A51FE8-E924-4621-B379-6FBA2BC00B6A}" dt="2021-03-25T12:14:45.433" v="858"/>
        <pc:sldMkLst>
          <pc:docMk/>
          <pc:sldMk cId="1708266589" sldId="626"/>
        </pc:sldMkLst>
      </pc:sldChg>
      <pc:sldChg chg="add">
        <pc:chgData name="Chris Woodruff" userId="2dbf025665e4d94d" providerId="LiveId" clId="{B9A51FE8-E924-4621-B379-6FBA2BC00B6A}" dt="2021-03-25T12:14:49.899" v="859"/>
        <pc:sldMkLst>
          <pc:docMk/>
          <pc:sldMk cId="1035741990" sldId="627"/>
        </pc:sldMkLst>
      </pc:sldChg>
      <pc:sldChg chg="add">
        <pc:chgData name="Chris Woodruff" userId="2dbf025665e4d94d" providerId="LiveId" clId="{B9A51FE8-E924-4621-B379-6FBA2BC00B6A}" dt="2021-03-25T12:14:54.060" v="860"/>
        <pc:sldMkLst>
          <pc:docMk/>
          <pc:sldMk cId="2565745031" sldId="628"/>
        </pc:sldMkLst>
      </pc:sldChg>
      <pc:sldChg chg="addSp delSp modSp new mod">
        <pc:chgData name="Chris Woodruff" userId="2dbf025665e4d94d" providerId="LiveId" clId="{B9A51FE8-E924-4621-B379-6FBA2BC00B6A}" dt="2021-03-25T18:06:51.021" v="1062" actId="20577"/>
        <pc:sldMkLst>
          <pc:docMk/>
          <pc:sldMk cId="3217048769" sldId="629"/>
        </pc:sldMkLst>
        <pc:spChg chg="del">
          <ac:chgData name="Chris Woodruff" userId="2dbf025665e4d94d" providerId="LiveId" clId="{B9A51FE8-E924-4621-B379-6FBA2BC00B6A}" dt="2021-03-25T18:06:37.232" v="1048" actId="478"/>
          <ac:spMkLst>
            <pc:docMk/>
            <pc:sldMk cId="3217048769" sldId="629"/>
            <ac:spMk id="2" creationId="{4DE8971D-8EA3-4474-A7AB-F68B6654A1E8}"/>
          </ac:spMkLst>
        </pc:spChg>
        <pc:spChg chg="add del">
          <ac:chgData name="Chris Woodruff" userId="2dbf025665e4d94d" providerId="LiveId" clId="{B9A51FE8-E924-4621-B379-6FBA2BC00B6A}" dt="2021-03-25T18:06:33.706" v="1047"/>
          <ac:spMkLst>
            <pc:docMk/>
            <pc:sldMk cId="3217048769" sldId="629"/>
            <ac:spMk id="3" creationId="{7B90E6EA-4243-4560-8DC9-FE67AD089B71}"/>
          </ac:spMkLst>
        </pc:spChg>
        <pc:spChg chg="add mod">
          <ac:chgData name="Chris Woodruff" userId="2dbf025665e4d94d" providerId="LiveId" clId="{B9A51FE8-E924-4621-B379-6FBA2BC00B6A}" dt="2021-03-25T18:06:51.021" v="1062" actId="20577"/>
          <ac:spMkLst>
            <pc:docMk/>
            <pc:sldMk cId="3217048769" sldId="629"/>
            <ac:spMk id="5" creationId="{563AA2E7-FF1C-4CBE-91B9-BB02BDF84270}"/>
          </ac:spMkLst>
        </pc:spChg>
      </pc:sldChg>
      <pc:sldMasterChg chg="delSldLayout">
        <pc:chgData name="Chris Woodruff" userId="2dbf025665e4d94d" providerId="LiveId" clId="{B9A51FE8-E924-4621-B379-6FBA2BC00B6A}" dt="2021-03-06T14:01:41.864" v="7" actId="47"/>
        <pc:sldMasterMkLst>
          <pc:docMk/>
          <pc:sldMasterMk cId="1185694060" sldId="2147483660"/>
        </pc:sldMasterMkLst>
        <pc:sldLayoutChg chg="del">
          <pc:chgData name="Chris Woodruff" userId="2dbf025665e4d94d" providerId="LiveId" clId="{B9A51FE8-E924-4621-B379-6FBA2BC00B6A}" dt="2021-03-06T14:01:41.864" v="7" actId="47"/>
          <pc:sldLayoutMkLst>
            <pc:docMk/>
            <pc:sldMasterMk cId="1185694060" sldId="2147483660"/>
            <pc:sldLayoutMk cId="2720025224" sldId="2147483698"/>
          </pc:sldLayoutMkLst>
        </pc:sldLayoutChg>
      </pc:sldMasterChg>
    </pc:docChg>
  </pc:docChgLst>
  <pc:docChgLst>
    <pc:chgData name="Chris Woodruff" userId="2dbf025665e4d94d" providerId="LiveId" clId="{F9657C9E-AD52-412B-94E2-A58AEBBB48A4}"/>
    <pc:docChg chg="undo redo custSel addSld delSld modSld sldOrd">
      <pc:chgData name="Chris Woodruff" userId="2dbf025665e4d94d" providerId="LiveId" clId="{F9657C9E-AD52-412B-94E2-A58AEBBB48A4}" dt="2021-08-10T21:36:39.629" v="390" actId="207"/>
      <pc:docMkLst>
        <pc:docMk/>
      </pc:docMkLst>
      <pc:sldChg chg="modSp mod">
        <pc:chgData name="Chris Woodruff" userId="2dbf025665e4d94d" providerId="LiveId" clId="{F9657C9E-AD52-412B-94E2-A58AEBBB48A4}" dt="2021-08-10T21:36:39.629" v="390" actId="207"/>
        <pc:sldMkLst>
          <pc:docMk/>
          <pc:sldMk cId="3211575195" sldId="318"/>
        </pc:sldMkLst>
        <pc:spChg chg="mod">
          <ac:chgData name="Chris Woodruff" userId="2dbf025665e4d94d" providerId="LiveId" clId="{F9657C9E-AD52-412B-94E2-A58AEBBB48A4}" dt="2021-08-10T21:36:39.629" v="390" actId="207"/>
          <ac:spMkLst>
            <pc:docMk/>
            <pc:sldMk cId="3211575195" sldId="318"/>
            <ac:spMk id="7" creationId="{00000000-0000-0000-0000-000000000000}"/>
          </ac:spMkLst>
        </pc:spChg>
      </pc:sldChg>
      <pc:sldChg chg="addSp delSp modSp add del mod ord">
        <pc:chgData name="Chris Woodruff" userId="2dbf025665e4d94d" providerId="LiveId" clId="{F9657C9E-AD52-412B-94E2-A58AEBBB48A4}" dt="2021-08-10T14:40:07.381" v="128"/>
        <pc:sldMkLst>
          <pc:docMk/>
          <pc:sldMk cId="1007623750" sldId="372"/>
        </pc:sldMkLst>
        <pc:spChg chg="add del mod">
          <ac:chgData name="Chris Woodruff" userId="2dbf025665e4d94d" providerId="LiveId" clId="{F9657C9E-AD52-412B-94E2-A58AEBBB48A4}" dt="2021-08-08T13:31:59.923" v="6" actId="478"/>
          <ac:spMkLst>
            <pc:docMk/>
            <pc:sldMk cId="1007623750" sldId="372"/>
            <ac:spMk id="3" creationId="{468315EF-F4B9-4074-B96E-46F6A1077150}"/>
          </ac:spMkLst>
        </pc:spChg>
        <pc:picChg chg="del">
          <ac:chgData name="Chris Woodruff" userId="2dbf025665e4d94d" providerId="LiveId" clId="{F9657C9E-AD52-412B-94E2-A58AEBBB48A4}" dt="2021-08-08T13:30:33.133" v="0" actId="478"/>
          <ac:picMkLst>
            <pc:docMk/>
            <pc:sldMk cId="1007623750" sldId="372"/>
            <ac:picMk id="7" creationId="{E9DA459B-6453-46FF-9E9B-CC3D515BE92B}"/>
          </ac:picMkLst>
        </pc:picChg>
        <pc:picChg chg="mod">
          <ac:chgData name="Chris Woodruff" userId="2dbf025665e4d94d" providerId="LiveId" clId="{F9657C9E-AD52-412B-94E2-A58AEBBB48A4}" dt="2021-08-08T13:32:11.232" v="7" actId="1076"/>
          <ac:picMkLst>
            <pc:docMk/>
            <pc:sldMk cId="1007623750" sldId="372"/>
            <ac:picMk id="1026" creationId="{380679BB-C380-469B-9F23-2A2AE02BA59F}"/>
          </ac:picMkLst>
        </pc:picChg>
      </pc:sldChg>
      <pc:sldChg chg="addSp">
        <pc:chgData name="Chris Woodruff" userId="2dbf025665e4d94d" providerId="LiveId" clId="{F9657C9E-AD52-412B-94E2-A58AEBBB48A4}" dt="2021-08-08T13:31:53.414" v="1"/>
        <pc:sldMkLst>
          <pc:docMk/>
          <pc:sldMk cId="2829837912" sldId="372"/>
        </pc:sldMkLst>
        <pc:picChg chg="add">
          <ac:chgData name="Chris Woodruff" userId="2dbf025665e4d94d" providerId="LiveId" clId="{F9657C9E-AD52-412B-94E2-A58AEBBB48A4}" dt="2021-08-08T13:31:53.414" v="1"/>
          <ac:picMkLst>
            <pc:docMk/>
            <pc:sldMk cId="2829837912" sldId="372"/>
            <ac:picMk id="1026" creationId="{380679BB-C380-469B-9F23-2A2AE02BA59F}"/>
          </ac:picMkLst>
        </pc:picChg>
      </pc:sldChg>
      <pc:sldChg chg="modSp mod">
        <pc:chgData name="Chris Woodruff" userId="2dbf025665e4d94d" providerId="LiveId" clId="{F9657C9E-AD52-412B-94E2-A58AEBBB48A4}" dt="2021-08-10T14:57:13.453" v="223" actId="1076"/>
        <pc:sldMkLst>
          <pc:docMk/>
          <pc:sldMk cId="2933244875" sldId="605"/>
        </pc:sldMkLst>
        <pc:spChg chg="mod">
          <ac:chgData name="Chris Woodruff" userId="2dbf025665e4d94d" providerId="LiveId" clId="{F9657C9E-AD52-412B-94E2-A58AEBBB48A4}" dt="2021-08-10T14:56:17.774" v="212" actId="1076"/>
          <ac:spMkLst>
            <pc:docMk/>
            <pc:sldMk cId="2933244875" sldId="605"/>
            <ac:spMk id="2" creationId="{00000000-0000-0000-0000-000000000000}"/>
          </ac:spMkLst>
        </pc:spChg>
        <pc:spChg chg="mod">
          <ac:chgData name="Chris Woodruff" userId="2dbf025665e4d94d" providerId="LiveId" clId="{F9657C9E-AD52-412B-94E2-A58AEBBB48A4}" dt="2021-08-10T14:56:40.041" v="217" actId="1076"/>
          <ac:spMkLst>
            <pc:docMk/>
            <pc:sldMk cId="2933244875" sldId="605"/>
            <ac:spMk id="5" creationId="{00000000-0000-0000-0000-000000000000}"/>
          </ac:spMkLst>
        </pc:spChg>
        <pc:spChg chg="mod">
          <ac:chgData name="Chris Woodruff" userId="2dbf025665e4d94d" providerId="LiveId" clId="{F9657C9E-AD52-412B-94E2-A58AEBBB48A4}" dt="2021-08-10T14:56:49.401" v="218" actId="1076"/>
          <ac:spMkLst>
            <pc:docMk/>
            <pc:sldMk cId="2933244875" sldId="605"/>
            <ac:spMk id="22" creationId="{00000000-0000-0000-0000-000000000000}"/>
          </ac:spMkLst>
        </pc:spChg>
        <pc:spChg chg="mod">
          <ac:chgData name="Chris Woodruff" userId="2dbf025665e4d94d" providerId="LiveId" clId="{F9657C9E-AD52-412B-94E2-A58AEBBB48A4}" dt="2021-08-10T14:57:03.336" v="221" actId="1076"/>
          <ac:spMkLst>
            <pc:docMk/>
            <pc:sldMk cId="2933244875" sldId="605"/>
            <ac:spMk id="24" creationId="{00000000-0000-0000-0000-000000000000}"/>
          </ac:spMkLst>
        </pc:spChg>
        <pc:spChg chg="mod">
          <ac:chgData name="Chris Woodruff" userId="2dbf025665e4d94d" providerId="LiveId" clId="{F9657C9E-AD52-412B-94E2-A58AEBBB48A4}" dt="2021-08-10T14:57:13.453" v="223" actId="1076"/>
          <ac:spMkLst>
            <pc:docMk/>
            <pc:sldMk cId="2933244875" sldId="605"/>
            <ac:spMk id="28" creationId="{89B730C4-A37D-43B6-BD45-4738D2451FA3}"/>
          </ac:spMkLst>
        </pc:spChg>
        <pc:grpChg chg="mod">
          <ac:chgData name="Chris Woodruff" userId="2dbf025665e4d94d" providerId="LiveId" clId="{F9657C9E-AD52-412B-94E2-A58AEBBB48A4}" dt="2021-08-10T14:56:25.619" v="214" actId="403"/>
          <ac:grpSpMkLst>
            <pc:docMk/>
            <pc:sldMk cId="2933244875" sldId="605"/>
            <ac:grpSpMk id="8" creationId="{00000000-0000-0000-0000-000000000000}"/>
          </ac:grpSpMkLst>
        </pc:grpChg>
        <pc:grpChg chg="mod">
          <ac:chgData name="Chris Woodruff" userId="2dbf025665e4d94d" providerId="LiveId" clId="{F9657C9E-AD52-412B-94E2-A58AEBBB48A4}" dt="2021-08-10T14:56:25.619" v="214" actId="403"/>
          <ac:grpSpMkLst>
            <pc:docMk/>
            <pc:sldMk cId="2933244875" sldId="605"/>
            <ac:grpSpMk id="11" creationId="{00000000-0000-0000-0000-000000000000}"/>
          </ac:grpSpMkLst>
        </pc:grpChg>
        <pc:grpChg chg="mod">
          <ac:chgData name="Chris Woodruff" userId="2dbf025665e4d94d" providerId="LiveId" clId="{F9657C9E-AD52-412B-94E2-A58AEBBB48A4}" dt="2021-08-10T14:56:25.619" v="214" actId="403"/>
          <ac:grpSpMkLst>
            <pc:docMk/>
            <pc:sldMk cId="2933244875" sldId="605"/>
            <ac:grpSpMk id="14" creationId="{00000000-0000-0000-0000-000000000000}"/>
          </ac:grpSpMkLst>
        </pc:grpChg>
        <pc:grpChg chg="mod">
          <ac:chgData name="Chris Woodruff" userId="2dbf025665e4d94d" providerId="LiveId" clId="{F9657C9E-AD52-412B-94E2-A58AEBBB48A4}" dt="2021-08-10T14:56:25.619" v="214" actId="403"/>
          <ac:grpSpMkLst>
            <pc:docMk/>
            <pc:sldMk cId="2933244875" sldId="605"/>
            <ac:grpSpMk id="25" creationId="{5280772E-2B45-48B9-9890-509066B6C7A8}"/>
          </ac:grpSpMkLst>
        </pc:grpChg>
      </pc:sldChg>
      <pc:sldChg chg="addSp">
        <pc:chgData name="Chris Woodruff" userId="2dbf025665e4d94d" providerId="LiveId" clId="{F9657C9E-AD52-412B-94E2-A58AEBBB48A4}" dt="2021-08-08T17:44:06.780" v="81"/>
        <pc:sldMkLst>
          <pc:docMk/>
          <pc:sldMk cId="1445544590" sldId="613"/>
        </pc:sldMkLst>
        <pc:spChg chg="add">
          <ac:chgData name="Chris Woodruff" userId="2dbf025665e4d94d" providerId="LiveId" clId="{F9657C9E-AD52-412B-94E2-A58AEBBB48A4}" dt="2021-08-08T17:44:06.780" v="81"/>
          <ac:spMkLst>
            <pc:docMk/>
            <pc:sldMk cId="1445544590" sldId="613"/>
            <ac:spMk id="2" creationId="{39B5BD53-D211-4696-BDDA-2ACF78622B38}"/>
          </ac:spMkLst>
        </pc:spChg>
      </pc:sldChg>
      <pc:sldChg chg="addSp delSp modSp add del mod">
        <pc:chgData name="Chris Woodruff" userId="2dbf025665e4d94d" providerId="LiveId" clId="{F9657C9E-AD52-412B-94E2-A58AEBBB48A4}" dt="2021-08-08T17:45:08.034" v="97" actId="14100"/>
        <pc:sldMkLst>
          <pc:docMk/>
          <pc:sldMk cId="1678214233" sldId="613"/>
        </pc:sldMkLst>
        <pc:spChg chg="mod">
          <ac:chgData name="Chris Woodruff" userId="2dbf025665e4d94d" providerId="LiveId" clId="{F9657C9E-AD52-412B-94E2-A58AEBBB48A4}" dt="2021-08-08T17:45:08.034" v="97" actId="14100"/>
          <ac:spMkLst>
            <pc:docMk/>
            <pc:sldMk cId="1678214233" sldId="613"/>
            <ac:spMk id="2" creationId="{46A503B1-C91B-48D8-9D66-AD9E459BB13E}"/>
          </ac:spMkLst>
        </pc:spChg>
        <pc:spChg chg="add del mod">
          <ac:chgData name="Chris Woodruff" userId="2dbf025665e4d94d" providerId="LiveId" clId="{F9657C9E-AD52-412B-94E2-A58AEBBB48A4}" dt="2021-08-08T17:34:58.373" v="32" actId="478"/>
          <ac:spMkLst>
            <pc:docMk/>
            <pc:sldMk cId="1678214233" sldId="613"/>
            <ac:spMk id="2" creationId="{5D792FEE-85EC-4183-9B1F-109E7B5C88D7}"/>
          </ac:spMkLst>
        </pc:spChg>
        <pc:spChg chg="add del mod">
          <ac:chgData name="Chris Woodruff" userId="2dbf025665e4d94d" providerId="LiveId" clId="{F9657C9E-AD52-412B-94E2-A58AEBBB48A4}" dt="2021-08-08T17:32:27.807" v="13" actId="22"/>
          <ac:spMkLst>
            <pc:docMk/>
            <pc:sldMk cId="1678214233" sldId="613"/>
            <ac:spMk id="4" creationId="{18317194-64AF-4956-ABBC-CE863AF3A05E}"/>
          </ac:spMkLst>
        </pc:spChg>
        <pc:spChg chg="add del">
          <ac:chgData name="Chris Woodruff" userId="2dbf025665e4d94d" providerId="LiveId" clId="{F9657C9E-AD52-412B-94E2-A58AEBBB48A4}" dt="2021-08-08T17:32:57.482" v="15" actId="22"/>
          <ac:spMkLst>
            <pc:docMk/>
            <pc:sldMk cId="1678214233" sldId="613"/>
            <ac:spMk id="6" creationId="{412A25E1-BF98-44E7-8802-5813EF3AFE9E}"/>
          </ac:spMkLst>
        </pc:spChg>
        <pc:spChg chg="add del mod">
          <ac:chgData name="Chris Woodruff" userId="2dbf025665e4d94d" providerId="LiveId" clId="{F9657C9E-AD52-412B-94E2-A58AEBBB48A4}" dt="2021-08-08T17:34:30.776" v="25" actId="22"/>
          <ac:spMkLst>
            <pc:docMk/>
            <pc:sldMk cId="1678214233" sldId="613"/>
            <ac:spMk id="8" creationId="{D262D26C-0A98-4E6E-AA32-70C3852628AA}"/>
          </ac:spMkLst>
        </pc:spChg>
        <pc:spChg chg="add del mod">
          <ac:chgData name="Chris Woodruff" userId="2dbf025665e4d94d" providerId="LiveId" clId="{F9657C9E-AD52-412B-94E2-A58AEBBB48A4}" dt="2021-08-08T17:34:29.332" v="22" actId="22"/>
          <ac:spMkLst>
            <pc:docMk/>
            <pc:sldMk cId="1678214233" sldId="613"/>
            <ac:spMk id="10" creationId="{C4FE1114-C748-4C47-B378-D2DCBEA11BC4}"/>
          </ac:spMkLst>
        </pc:spChg>
        <pc:spChg chg="add del mod">
          <ac:chgData name="Chris Woodruff" userId="2dbf025665e4d94d" providerId="LiveId" clId="{F9657C9E-AD52-412B-94E2-A58AEBBB48A4}" dt="2021-08-08T17:44:18.956" v="84" actId="478"/>
          <ac:spMkLst>
            <pc:docMk/>
            <pc:sldMk cId="1678214233" sldId="613"/>
            <ac:spMk id="12" creationId="{C4211127-CD19-4AA2-8A06-06784C633EC6}"/>
          </ac:spMkLst>
        </pc:spChg>
      </pc:sldChg>
      <pc:sldChg chg="addSp">
        <pc:chgData name="Chris Woodruff" userId="2dbf025665e4d94d" providerId="LiveId" clId="{F9657C9E-AD52-412B-94E2-A58AEBBB48A4}" dt="2021-08-08T17:44:19.738" v="85"/>
        <pc:sldMkLst>
          <pc:docMk/>
          <pc:sldMk cId="3964548295" sldId="613"/>
        </pc:sldMkLst>
        <pc:spChg chg="add">
          <ac:chgData name="Chris Woodruff" userId="2dbf025665e4d94d" providerId="LiveId" clId="{F9657C9E-AD52-412B-94E2-A58AEBBB48A4}" dt="2021-08-08T17:44:19.738" v="85"/>
          <ac:spMkLst>
            <pc:docMk/>
            <pc:sldMk cId="3964548295" sldId="613"/>
            <ac:spMk id="2" creationId="{46A503B1-C91B-48D8-9D66-AD9E459BB13E}"/>
          </ac:spMkLst>
        </pc:spChg>
      </pc:sldChg>
      <pc:sldChg chg="modSp mod">
        <pc:chgData name="Chris Woodruff" userId="2dbf025665e4d94d" providerId="LiveId" clId="{F9657C9E-AD52-412B-94E2-A58AEBBB48A4}" dt="2021-08-08T22:04:25.423" v="126" actId="207"/>
        <pc:sldMkLst>
          <pc:docMk/>
          <pc:sldMk cId="4041520909" sldId="617"/>
        </pc:sldMkLst>
        <pc:spChg chg="mod">
          <ac:chgData name="Chris Woodruff" userId="2dbf025665e4d94d" providerId="LiveId" clId="{F9657C9E-AD52-412B-94E2-A58AEBBB48A4}" dt="2021-08-08T22:04:25.423" v="126" actId="207"/>
          <ac:spMkLst>
            <pc:docMk/>
            <pc:sldMk cId="4041520909" sldId="617"/>
            <ac:spMk id="3" creationId="{F45E91E5-D03F-480E-ABCD-458736963049}"/>
          </ac:spMkLst>
        </pc:spChg>
      </pc:sldChg>
      <pc:sldChg chg="modSp mod">
        <pc:chgData name="Chris Woodruff" userId="2dbf025665e4d94d" providerId="LiveId" clId="{F9657C9E-AD52-412B-94E2-A58AEBBB48A4}" dt="2021-08-10T14:58:03.478" v="230" actId="20577"/>
        <pc:sldMkLst>
          <pc:docMk/>
          <pc:sldMk cId="2012993620" sldId="619"/>
        </pc:sldMkLst>
        <pc:spChg chg="mod">
          <ac:chgData name="Chris Woodruff" userId="2dbf025665e4d94d" providerId="LiveId" clId="{F9657C9E-AD52-412B-94E2-A58AEBBB48A4}" dt="2021-08-10T14:58:03.478" v="230" actId="20577"/>
          <ac:spMkLst>
            <pc:docMk/>
            <pc:sldMk cId="2012993620" sldId="619"/>
            <ac:spMk id="3" creationId="{3275CDC6-47C8-4A7D-BBC0-6EC4C0088C3E}"/>
          </ac:spMkLst>
        </pc:spChg>
      </pc:sldChg>
      <pc:sldChg chg="mod modShow">
        <pc:chgData name="Chris Woodruff" userId="2dbf025665e4d94d" providerId="LiveId" clId="{F9657C9E-AD52-412B-94E2-A58AEBBB48A4}" dt="2021-08-10T15:15:04.112" v="379" actId="729"/>
        <pc:sldMkLst>
          <pc:docMk/>
          <pc:sldMk cId="1282122048" sldId="621"/>
        </pc:sldMkLst>
      </pc:sldChg>
      <pc:sldChg chg="mod modShow">
        <pc:chgData name="Chris Woodruff" userId="2dbf025665e4d94d" providerId="LiveId" clId="{F9657C9E-AD52-412B-94E2-A58AEBBB48A4}" dt="2021-08-10T15:15:28.409" v="381" actId="729"/>
        <pc:sldMkLst>
          <pc:docMk/>
          <pc:sldMk cId="2565745031" sldId="628"/>
        </pc:sldMkLst>
      </pc:sldChg>
      <pc:sldChg chg="add del">
        <pc:chgData name="Chris Woodruff" userId="2dbf025665e4d94d" providerId="LiveId" clId="{F9657C9E-AD52-412B-94E2-A58AEBBB48A4}" dt="2021-08-08T17:34:37.673" v="28" actId="22"/>
        <pc:sldMkLst>
          <pc:docMk/>
          <pc:sldMk cId="92098872" sldId="630"/>
        </pc:sldMkLst>
      </pc:sldChg>
      <pc:sldChg chg="addSp delSp modSp new mod modClrScheme modAnim chgLayout">
        <pc:chgData name="Chris Woodruff" userId="2dbf025665e4d94d" providerId="LiveId" clId="{F9657C9E-AD52-412B-94E2-A58AEBBB48A4}" dt="2021-08-10T14:51:03.074" v="210" actId="14100"/>
        <pc:sldMkLst>
          <pc:docMk/>
          <pc:sldMk cId="104501502" sldId="631"/>
        </pc:sldMkLst>
        <pc:spChg chg="del mod ord">
          <ac:chgData name="Chris Woodruff" userId="2dbf025665e4d94d" providerId="LiveId" clId="{F9657C9E-AD52-412B-94E2-A58AEBBB48A4}" dt="2021-08-10T14:41:12.046" v="130" actId="700"/>
          <ac:spMkLst>
            <pc:docMk/>
            <pc:sldMk cId="104501502" sldId="631"/>
            <ac:spMk id="2" creationId="{78F182B4-C026-4C78-A69A-30E2C588DDE1}"/>
          </ac:spMkLst>
        </pc:spChg>
        <pc:spChg chg="del mod ord">
          <ac:chgData name="Chris Woodruff" userId="2dbf025665e4d94d" providerId="LiveId" clId="{F9657C9E-AD52-412B-94E2-A58AEBBB48A4}" dt="2021-08-10T14:41:12.046" v="130" actId="700"/>
          <ac:spMkLst>
            <pc:docMk/>
            <pc:sldMk cId="104501502" sldId="631"/>
            <ac:spMk id="3" creationId="{243A8D10-3218-414D-836D-2F35CC38190F}"/>
          </ac:spMkLst>
        </pc:spChg>
        <pc:spChg chg="del mod ord">
          <ac:chgData name="Chris Woodruff" userId="2dbf025665e4d94d" providerId="LiveId" clId="{F9657C9E-AD52-412B-94E2-A58AEBBB48A4}" dt="2021-08-10T14:41:12.046" v="130" actId="700"/>
          <ac:spMkLst>
            <pc:docMk/>
            <pc:sldMk cId="104501502" sldId="631"/>
            <ac:spMk id="4" creationId="{1104D851-C917-43D3-86FC-485FF432D707}"/>
          </ac:spMkLst>
        </pc:spChg>
        <pc:spChg chg="del mod ord">
          <ac:chgData name="Chris Woodruff" userId="2dbf025665e4d94d" providerId="LiveId" clId="{F9657C9E-AD52-412B-94E2-A58AEBBB48A4}" dt="2021-08-10T14:41:12.046" v="130" actId="700"/>
          <ac:spMkLst>
            <pc:docMk/>
            <pc:sldMk cId="104501502" sldId="631"/>
            <ac:spMk id="5" creationId="{43B14DD8-4301-4095-8400-605991303043}"/>
          </ac:spMkLst>
        </pc:spChg>
        <pc:spChg chg="del mod ord">
          <ac:chgData name="Chris Woodruff" userId="2dbf025665e4d94d" providerId="LiveId" clId="{F9657C9E-AD52-412B-94E2-A58AEBBB48A4}" dt="2021-08-10T14:41:12.046" v="130" actId="700"/>
          <ac:spMkLst>
            <pc:docMk/>
            <pc:sldMk cId="104501502" sldId="631"/>
            <ac:spMk id="6" creationId="{9A99F4B4-7842-4B2A-A9BF-B537EC1123F0}"/>
          </ac:spMkLst>
        </pc:spChg>
        <pc:spChg chg="del mod ord">
          <ac:chgData name="Chris Woodruff" userId="2dbf025665e4d94d" providerId="LiveId" clId="{F9657C9E-AD52-412B-94E2-A58AEBBB48A4}" dt="2021-08-10T14:41:12.046" v="130" actId="700"/>
          <ac:spMkLst>
            <pc:docMk/>
            <pc:sldMk cId="104501502" sldId="631"/>
            <ac:spMk id="7" creationId="{A775B8AA-6301-4287-BDCF-22CF160B8CAE}"/>
          </ac:spMkLst>
        </pc:spChg>
        <pc:spChg chg="del mod ord">
          <ac:chgData name="Chris Woodruff" userId="2dbf025665e4d94d" providerId="LiveId" clId="{F9657C9E-AD52-412B-94E2-A58AEBBB48A4}" dt="2021-08-10T14:41:12.046" v="130" actId="700"/>
          <ac:spMkLst>
            <pc:docMk/>
            <pc:sldMk cId="104501502" sldId="631"/>
            <ac:spMk id="8" creationId="{F15BD8AC-1862-4CF4-900D-D6647BE50ED5}"/>
          </ac:spMkLst>
        </pc:spChg>
        <pc:spChg chg="add del mod ord">
          <ac:chgData name="Chris Woodruff" userId="2dbf025665e4d94d" providerId="LiveId" clId="{F9657C9E-AD52-412B-94E2-A58AEBBB48A4}" dt="2021-08-10T14:41:23.062" v="131" actId="700"/>
          <ac:spMkLst>
            <pc:docMk/>
            <pc:sldMk cId="104501502" sldId="631"/>
            <ac:spMk id="9" creationId="{AA3944E6-3DC2-438D-BF57-A03190D8B7E0}"/>
          </ac:spMkLst>
        </pc:spChg>
        <pc:spChg chg="add del mod ord">
          <ac:chgData name="Chris Woodruff" userId="2dbf025665e4d94d" providerId="LiveId" clId="{F9657C9E-AD52-412B-94E2-A58AEBBB48A4}" dt="2021-08-10T14:41:23.062" v="131" actId="700"/>
          <ac:spMkLst>
            <pc:docMk/>
            <pc:sldMk cId="104501502" sldId="631"/>
            <ac:spMk id="10" creationId="{9F07AD79-56E8-49E4-8693-CA97A1D84C5A}"/>
          </ac:spMkLst>
        </pc:spChg>
        <pc:spChg chg="add del mod ord">
          <ac:chgData name="Chris Woodruff" userId="2dbf025665e4d94d" providerId="LiveId" clId="{F9657C9E-AD52-412B-94E2-A58AEBBB48A4}" dt="2021-08-10T14:41:23.062" v="131" actId="700"/>
          <ac:spMkLst>
            <pc:docMk/>
            <pc:sldMk cId="104501502" sldId="631"/>
            <ac:spMk id="11" creationId="{7DF23246-E464-4EE3-9833-8B97199E4CFD}"/>
          </ac:spMkLst>
        </pc:spChg>
        <pc:spChg chg="add del mod ord">
          <ac:chgData name="Chris Woodruff" userId="2dbf025665e4d94d" providerId="LiveId" clId="{F9657C9E-AD52-412B-94E2-A58AEBBB48A4}" dt="2021-08-10T14:41:23.062" v="131" actId="700"/>
          <ac:spMkLst>
            <pc:docMk/>
            <pc:sldMk cId="104501502" sldId="631"/>
            <ac:spMk id="12" creationId="{837C8253-8F49-4179-9368-EDE97AA0C0DC}"/>
          </ac:spMkLst>
        </pc:spChg>
        <pc:spChg chg="add del mod ord">
          <ac:chgData name="Chris Woodruff" userId="2dbf025665e4d94d" providerId="LiveId" clId="{F9657C9E-AD52-412B-94E2-A58AEBBB48A4}" dt="2021-08-10T14:41:23.062" v="131" actId="700"/>
          <ac:spMkLst>
            <pc:docMk/>
            <pc:sldMk cId="104501502" sldId="631"/>
            <ac:spMk id="13" creationId="{32D0500A-BE7D-4839-9D49-CB40B3A26EF7}"/>
          </ac:spMkLst>
        </pc:spChg>
        <pc:spChg chg="add del mod ord">
          <ac:chgData name="Chris Woodruff" userId="2dbf025665e4d94d" providerId="LiveId" clId="{F9657C9E-AD52-412B-94E2-A58AEBBB48A4}" dt="2021-08-10T14:41:23.062" v="131" actId="700"/>
          <ac:spMkLst>
            <pc:docMk/>
            <pc:sldMk cId="104501502" sldId="631"/>
            <ac:spMk id="14" creationId="{1FE8788E-257D-4E78-B82D-FB41DB4BADE4}"/>
          </ac:spMkLst>
        </pc:spChg>
        <pc:spChg chg="add del mod ord">
          <ac:chgData name="Chris Woodruff" userId="2dbf025665e4d94d" providerId="LiveId" clId="{F9657C9E-AD52-412B-94E2-A58AEBBB48A4}" dt="2021-08-10T14:41:23.062" v="131" actId="700"/>
          <ac:spMkLst>
            <pc:docMk/>
            <pc:sldMk cId="104501502" sldId="631"/>
            <ac:spMk id="15" creationId="{D2243EFF-0D10-4F14-B616-C013CD3A1C9C}"/>
          </ac:spMkLst>
        </pc:spChg>
        <pc:spChg chg="add del mod ord">
          <ac:chgData name="Chris Woodruff" userId="2dbf025665e4d94d" providerId="LiveId" clId="{F9657C9E-AD52-412B-94E2-A58AEBBB48A4}" dt="2021-08-10T14:41:23.062" v="131" actId="700"/>
          <ac:spMkLst>
            <pc:docMk/>
            <pc:sldMk cId="104501502" sldId="631"/>
            <ac:spMk id="16" creationId="{16F009F0-2EF2-44F2-BB15-290351051CA2}"/>
          </ac:spMkLst>
        </pc:spChg>
        <pc:spChg chg="add del mod ord">
          <ac:chgData name="Chris Woodruff" userId="2dbf025665e4d94d" providerId="LiveId" clId="{F9657C9E-AD52-412B-94E2-A58AEBBB48A4}" dt="2021-08-10T14:41:23.062" v="131" actId="700"/>
          <ac:spMkLst>
            <pc:docMk/>
            <pc:sldMk cId="104501502" sldId="631"/>
            <ac:spMk id="17" creationId="{697BA074-0C2C-4EE7-81E9-5ECC657DA203}"/>
          </ac:spMkLst>
        </pc:spChg>
        <pc:spChg chg="add del mod ord">
          <ac:chgData name="Chris Woodruff" userId="2dbf025665e4d94d" providerId="LiveId" clId="{F9657C9E-AD52-412B-94E2-A58AEBBB48A4}" dt="2021-08-10T14:41:38.699" v="132" actId="700"/>
          <ac:spMkLst>
            <pc:docMk/>
            <pc:sldMk cId="104501502" sldId="631"/>
            <ac:spMk id="18" creationId="{1D5640F6-4E00-442C-9892-91C9BCB85439}"/>
          </ac:spMkLst>
        </pc:spChg>
        <pc:spChg chg="add del mod ord">
          <ac:chgData name="Chris Woodruff" userId="2dbf025665e4d94d" providerId="LiveId" clId="{F9657C9E-AD52-412B-94E2-A58AEBBB48A4}" dt="2021-08-10T14:41:38.699" v="132" actId="700"/>
          <ac:spMkLst>
            <pc:docMk/>
            <pc:sldMk cId="104501502" sldId="631"/>
            <ac:spMk id="19" creationId="{44C64315-A15C-4BA4-B97B-A9493CE6E196}"/>
          </ac:spMkLst>
        </pc:spChg>
        <pc:spChg chg="add del mod ord">
          <ac:chgData name="Chris Woodruff" userId="2dbf025665e4d94d" providerId="LiveId" clId="{F9657C9E-AD52-412B-94E2-A58AEBBB48A4}" dt="2021-08-10T14:41:38.699" v="132" actId="700"/>
          <ac:spMkLst>
            <pc:docMk/>
            <pc:sldMk cId="104501502" sldId="631"/>
            <ac:spMk id="20" creationId="{6305B9EA-1B8B-4B4C-8C4E-59A1118A58C2}"/>
          </ac:spMkLst>
        </pc:spChg>
        <pc:spChg chg="add del mod ord">
          <ac:chgData name="Chris Woodruff" userId="2dbf025665e4d94d" providerId="LiveId" clId="{F9657C9E-AD52-412B-94E2-A58AEBBB48A4}" dt="2021-08-10T14:41:38.699" v="132" actId="700"/>
          <ac:spMkLst>
            <pc:docMk/>
            <pc:sldMk cId="104501502" sldId="631"/>
            <ac:spMk id="21" creationId="{63766EDA-4F2D-4908-8069-CB752DABA933}"/>
          </ac:spMkLst>
        </pc:spChg>
        <pc:spChg chg="add del mod ord">
          <ac:chgData name="Chris Woodruff" userId="2dbf025665e4d94d" providerId="LiveId" clId="{F9657C9E-AD52-412B-94E2-A58AEBBB48A4}" dt="2021-08-10T14:41:38.699" v="132" actId="700"/>
          <ac:spMkLst>
            <pc:docMk/>
            <pc:sldMk cId="104501502" sldId="631"/>
            <ac:spMk id="22" creationId="{6D7E76E7-EA08-477C-9B33-38A6F19F220C}"/>
          </ac:spMkLst>
        </pc:spChg>
        <pc:spChg chg="add del mod ord">
          <ac:chgData name="Chris Woodruff" userId="2dbf025665e4d94d" providerId="LiveId" clId="{F9657C9E-AD52-412B-94E2-A58AEBBB48A4}" dt="2021-08-10T14:41:38.699" v="132" actId="700"/>
          <ac:spMkLst>
            <pc:docMk/>
            <pc:sldMk cId="104501502" sldId="631"/>
            <ac:spMk id="23" creationId="{15E7B358-22F1-4725-983B-CD4094B28E37}"/>
          </ac:spMkLst>
        </pc:spChg>
        <pc:spChg chg="add del mod ord">
          <ac:chgData name="Chris Woodruff" userId="2dbf025665e4d94d" providerId="LiveId" clId="{F9657C9E-AD52-412B-94E2-A58AEBBB48A4}" dt="2021-08-10T14:41:38.699" v="132" actId="700"/>
          <ac:spMkLst>
            <pc:docMk/>
            <pc:sldMk cId="104501502" sldId="631"/>
            <ac:spMk id="24" creationId="{04D71AFA-709E-4920-8F8B-FDB3A21DBF2E}"/>
          </ac:spMkLst>
        </pc:spChg>
        <pc:spChg chg="add del mod ord">
          <ac:chgData name="Chris Woodruff" userId="2dbf025665e4d94d" providerId="LiveId" clId="{F9657C9E-AD52-412B-94E2-A58AEBBB48A4}" dt="2021-08-10T14:41:38.699" v="132" actId="700"/>
          <ac:spMkLst>
            <pc:docMk/>
            <pc:sldMk cId="104501502" sldId="631"/>
            <ac:spMk id="25" creationId="{22D0F7B2-17FD-4179-A264-513306AD0539}"/>
          </ac:spMkLst>
        </pc:spChg>
        <pc:spChg chg="add del mod ord">
          <ac:chgData name="Chris Woodruff" userId="2dbf025665e4d94d" providerId="LiveId" clId="{F9657C9E-AD52-412B-94E2-A58AEBBB48A4}" dt="2021-08-10T14:41:38.699" v="132" actId="700"/>
          <ac:spMkLst>
            <pc:docMk/>
            <pc:sldMk cId="104501502" sldId="631"/>
            <ac:spMk id="26" creationId="{55674421-AF2C-42ED-B7CA-480573BE8291}"/>
          </ac:spMkLst>
        </pc:spChg>
        <pc:spChg chg="add del mod ord">
          <ac:chgData name="Chris Woodruff" userId="2dbf025665e4d94d" providerId="LiveId" clId="{F9657C9E-AD52-412B-94E2-A58AEBBB48A4}" dt="2021-08-10T14:41:38.699" v="132" actId="700"/>
          <ac:spMkLst>
            <pc:docMk/>
            <pc:sldMk cId="104501502" sldId="631"/>
            <ac:spMk id="27" creationId="{935F86DC-F45D-4071-8714-746FED4B2418}"/>
          </ac:spMkLst>
        </pc:spChg>
        <pc:spChg chg="add del mod ord">
          <ac:chgData name="Chris Woodruff" userId="2dbf025665e4d94d" providerId="LiveId" clId="{F9657C9E-AD52-412B-94E2-A58AEBBB48A4}" dt="2021-08-10T14:41:38.699" v="132" actId="700"/>
          <ac:spMkLst>
            <pc:docMk/>
            <pc:sldMk cId="104501502" sldId="631"/>
            <ac:spMk id="28" creationId="{2F40DD3B-C6D5-452D-9A05-E986EF9788F1}"/>
          </ac:spMkLst>
        </pc:spChg>
        <pc:spChg chg="add del mod ord">
          <ac:chgData name="Chris Woodruff" userId="2dbf025665e4d94d" providerId="LiveId" clId="{F9657C9E-AD52-412B-94E2-A58AEBBB48A4}" dt="2021-08-10T14:42:02.541" v="134" actId="700"/>
          <ac:spMkLst>
            <pc:docMk/>
            <pc:sldMk cId="104501502" sldId="631"/>
            <ac:spMk id="29" creationId="{31287963-F819-463B-9068-D622850B5811}"/>
          </ac:spMkLst>
        </pc:spChg>
        <pc:spChg chg="add del mod ord">
          <ac:chgData name="Chris Woodruff" userId="2dbf025665e4d94d" providerId="LiveId" clId="{F9657C9E-AD52-412B-94E2-A58AEBBB48A4}" dt="2021-08-10T14:41:42.422" v="133" actId="478"/>
          <ac:spMkLst>
            <pc:docMk/>
            <pc:sldMk cId="104501502" sldId="631"/>
            <ac:spMk id="30" creationId="{0D1B1AB4-68B4-44F4-B695-883F9622B755}"/>
          </ac:spMkLst>
        </pc:spChg>
        <pc:spChg chg="add del mod ord">
          <ac:chgData name="Chris Woodruff" userId="2dbf025665e4d94d" providerId="LiveId" clId="{F9657C9E-AD52-412B-94E2-A58AEBBB48A4}" dt="2021-08-10T14:41:42.422" v="133" actId="478"/>
          <ac:spMkLst>
            <pc:docMk/>
            <pc:sldMk cId="104501502" sldId="631"/>
            <ac:spMk id="31" creationId="{218F4E48-6ACD-4BBF-A22D-64BE05137249}"/>
          </ac:spMkLst>
        </pc:spChg>
        <pc:spChg chg="add del mod ord">
          <ac:chgData name="Chris Woodruff" userId="2dbf025665e4d94d" providerId="LiveId" clId="{F9657C9E-AD52-412B-94E2-A58AEBBB48A4}" dt="2021-08-10T14:41:42.422" v="133" actId="478"/>
          <ac:spMkLst>
            <pc:docMk/>
            <pc:sldMk cId="104501502" sldId="631"/>
            <ac:spMk id="32" creationId="{51EB8B9C-BAB6-4A8C-9D72-62B9D1E327C9}"/>
          </ac:spMkLst>
        </pc:spChg>
        <pc:spChg chg="add del mod ord">
          <ac:chgData name="Chris Woodruff" userId="2dbf025665e4d94d" providerId="LiveId" clId="{F9657C9E-AD52-412B-94E2-A58AEBBB48A4}" dt="2021-08-10T14:42:02.541" v="134" actId="700"/>
          <ac:spMkLst>
            <pc:docMk/>
            <pc:sldMk cId="104501502" sldId="631"/>
            <ac:spMk id="33" creationId="{8D5605F5-F196-4545-AE29-302047ED1A17}"/>
          </ac:spMkLst>
        </pc:spChg>
        <pc:spChg chg="add del mod ord">
          <ac:chgData name="Chris Woodruff" userId="2dbf025665e4d94d" providerId="LiveId" clId="{F9657C9E-AD52-412B-94E2-A58AEBBB48A4}" dt="2021-08-10T14:42:30.796" v="136" actId="700"/>
          <ac:spMkLst>
            <pc:docMk/>
            <pc:sldMk cId="104501502" sldId="631"/>
            <ac:spMk id="34" creationId="{1F80C7EA-DF31-45E3-89EF-E444BDCF3548}"/>
          </ac:spMkLst>
        </pc:spChg>
        <pc:spChg chg="add del mod ord">
          <ac:chgData name="Chris Woodruff" userId="2dbf025665e4d94d" providerId="LiveId" clId="{F9657C9E-AD52-412B-94E2-A58AEBBB48A4}" dt="2021-08-10T14:42:30.796" v="136" actId="700"/>
          <ac:spMkLst>
            <pc:docMk/>
            <pc:sldMk cId="104501502" sldId="631"/>
            <ac:spMk id="35" creationId="{46D1EB75-B712-44CB-AD4D-F1709B2D7ED6}"/>
          </ac:spMkLst>
        </pc:spChg>
        <pc:spChg chg="add del mod ord">
          <ac:chgData name="Chris Woodruff" userId="2dbf025665e4d94d" providerId="LiveId" clId="{F9657C9E-AD52-412B-94E2-A58AEBBB48A4}" dt="2021-08-10T14:42:08.163" v="135" actId="478"/>
          <ac:spMkLst>
            <pc:docMk/>
            <pc:sldMk cId="104501502" sldId="631"/>
            <ac:spMk id="36" creationId="{0EA06217-DF1D-4CE8-B513-35D3CD34A214}"/>
          </ac:spMkLst>
        </pc:spChg>
        <pc:spChg chg="add del mod ord">
          <ac:chgData name="Chris Woodruff" userId="2dbf025665e4d94d" providerId="LiveId" clId="{F9657C9E-AD52-412B-94E2-A58AEBBB48A4}" dt="2021-08-10T14:42:08.163" v="135" actId="478"/>
          <ac:spMkLst>
            <pc:docMk/>
            <pc:sldMk cId="104501502" sldId="631"/>
            <ac:spMk id="37" creationId="{4B936CA9-92A6-4C6B-A92B-1A3827FCC46D}"/>
          </ac:spMkLst>
        </pc:spChg>
        <pc:spChg chg="add del mod ord">
          <ac:chgData name="Chris Woodruff" userId="2dbf025665e4d94d" providerId="LiveId" clId="{F9657C9E-AD52-412B-94E2-A58AEBBB48A4}" dt="2021-08-10T14:42:08.163" v="135" actId="478"/>
          <ac:spMkLst>
            <pc:docMk/>
            <pc:sldMk cId="104501502" sldId="631"/>
            <ac:spMk id="38" creationId="{4F697E0E-23D5-49DF-96B0-BED157EC3321}"/>
          </ac:spMkLst>
        </pc:spChg>
        <pc:spChg chg="add del mod ord">
          <ac:chgData name="Chris Woodruff" userId="2dbf025665e4d94d" providerId="LiveId" clId="{F9657C9E-AD52-412B-94E2-A58AEBBB48A4}" dt="2021-08-10T14:42:08.163" v="135" actId="478"/>
          <ac:spMkLst>
            <pc:docMk/>
            <pc:sldMk cId="104501502" sldId="631"/>
            <ac:spMk id="39" creationId="{0735362E-15B4-44BB-AA12-7B874D457040}"/>
          </ac:spMkLst>
        </pc:spChg>
        <pc:spChg chg="add del mod ord">
          <ac:chgData name="Chris Woodruff" userId="2dbf025665e4d94d" providerId="LiveId" clId="{F9657C9E-AD52-412B-94E2-A58AEBBB48A4}" dt="2021-08-10T14:42:08.163" v="135" actId="478"/>
          <ac:spMkLst>
            <pc:docMk/>
            <pc:sldMk cId="104501502" sldId="631"/>
            <ac:spMk id="40" creationId="{283D0031-C9EA-4441-8671-805453D8004A}"/>
          </ac:spMkLst>
        </pc:spChg>
        <pc:spChg chg="add del mod ord">
          <ac:chgData name="Chris Woodruff" userId="2dbf025665e4d94d" providerId="LiveId" clId="{F9657C9E-AD52-412B-94E2-A58AEBBB48A4}" dt="2021-08-10T14:42:08.163" v="135" actId="478"/>
          <ac:spMkLst>
            <pc:docMk/>
            <pc:sldMk cId="104501502" sldId="631"/>
            <ac:spMk id="41" creationId="{2C2DC02E-24B5-412D-86B4-2881C983B93F}"/>
          </ac:spMkLst>
        </pc:spChg>
        <pc:spChg chg="add del mod ord">
          <ac:chgData name="Chris Woodruff" userId="2dbf025665e4d94d" providerId="LiveId" clId="{F9657C9E-AD52-412B-94E2-A58AEBBB48A4}" dt="2021-08-10T14:42:08.163" v="135" actId="478"/>
          <ac:spMkLst>
            <pc:docMk/>
            <pc:sldMk cId="104501502" sldId="631"/>
            <ac:spMk id="42" creationId="{2323F1DB-A391-4905-88D6-350D24F5A59F}"/>
          </ac:spMkLst>
        </pc:spChg>
        <pc:spChg chg="add del mod ord">
          <ac:chgData name="Chris Woodruff" userId="2dbf025665e4d94d" providerId="LiveId" clId="{F9657C9E-AD52-412B-94E2-A58AEBBB48A4}" dt="2021-08-10T14:42:08.163" v="135" actId="478"/>
          <ac:spMkLst>
            <pc:docMk/>
            <pc:sldMk cId="104501502" sldId="631"/>
            <ac:spMk id="43" creationId="{B964FE90-179D-4B26-9907-F875827D629B}"/>
          </ac:spMkLst>
        </pc:spChg>
        <pc:spChg chg="add del mod ord">
          <ac:chgData name="Chris Woodruff" userId="2dbf025665e4d94d" providerId="LiveId" clId="{F9657C9E-AD52-412B-94E2-A58AEBBB48A4}" dt="2021-08-10T14:42:08.163" v="135" actId="478"/>
          <ac:spMkLst>
            <pc:docMk/>
            <pc:sldMk cId="104501502" sldId="631"/>
            <ac:spMk id="44" creationId="{14117AB7-31EA-4148-BBB5-3A1389E7D3D5}"/>
          </ac:spMkLst>
        </pc:spChg>
        <pc:spChg chg="add del mod ord">
          <ac:chgData name="Chris Woodruff" userId="2dbf025665e4d94d" providerId="LiveId" clId="{F9657C9E-AD52-412B-94E2-A58AEBBB48A4}" dt="2021-08-10T14:42:08.163" v="135" actId="478"/>
          <ac:spMkLst>
            <pc:docMk/>
            <pc:sldMk cId="104501502" sldId="631"/>
            <ac:spMk id="45" creationId="{9EA3F67B-13E5-4F37-98C1-547AAAE9E970}"/>
          </ac:spMkLst>
        </pc:spChg>
        <pc:spChg chg="add del mod ord">
          <ac:chgData name="Chris Woodruff" userId="2dbf025665e4d94d" providerId="LiveId" clId="{F9657C9E-AD52-412B-94E2-A58AEBBB48A4}" dt="2021-08-10T14:42:08.163" v="135" actId="478"/>
          <ac:spMkLst>
            <pc:docMk/>
            <pc:sldMk cId="104501502" sldId="631"/>
            <ac:spMk id="46" creationId="{08A31387-0596-43ED-B43E-2060DCCDB4B5}"/>
          </ac:spMkLst>
        </pc:spChg>
        <pc:spChg chg="add del mod ord">
          <ac:chgData name="Chris Woodruff" userId="2dbf025665e4d94d" providerId="LiveId" clId="{F9657C9E-AD52-412B-94E2-A58AEBBB48A4}" dt="2021-08-10T14:42:08.163" v="135" actId="478"/>
          <ac:spMkLst>
            <pc:docMk/>
            <pc:sldMk cId="104501502" sldId="631"/>
            <ac:spMk id="47" creationId="{4F193690-3DC6-49C5-AED6-D05E2408D66E}"/>
          </ac:spMkLst>
        </pc:spChg>
        <pc:spChg chg="add mod ord">
          <ac:chgData name="Chris Woodruff" userId="2dbf025665e4d94d" providerId="LiveId" clId="{F9657C9E-AD52-412B-94E2-A58AEBBB48A4}" dt="2021-08-10T14:43:08.170" v="172" actId="20577"/>
          <ac:spMkLst>
            <pc:docMk/>
            <pc:sldMk cId="104501502" sldId="631"/>
            <ac:spMk id="48" creationId="{B2109113-FD34-4530-921D-38C527CF1507}"/>
          </ac:spMkLst>
        </pc:spChg>
        <pc:spChg chg="add del mod ord">
          <ac:chgData name="Chris Woodruff" userId="2dbf025665e4d94d" providerId="LiveId" clId="{F9657C9E-AD52-412B-94E2-A58AEBBB48A4}" dt="2021-08-10T14:42:35.844" v="137" actId="478"/>
          <ac:spMkLst>
            <pc:docMk/>
            <pc:sldMk cId="104501502" sldId="631"/>
            <ac:spMk id="49" creationId="{D0145A75-D683-4F30-80C0-87AE2C72DDDF}"/>
          </ac:spMkLst>
        </pc:spChg>
        <pc:spChg chg="add del mod ord">
          <ac:chgData name="Chris Woodruff" userId="2dbf025665e4d94d" providerId="LiveId" clId="{F9657C9E-AD52-412B-94E2-A58AEBBB48A4}" dt="2021-08-10T14:42:35.844" v="137" actId="478"/>
          <ac:spMkLst>
            <pc:docMk/>
            <pc:sldMk cId="104501502" sldId="631"/>
            <ac:spMk id="50" creationId="{E3274C98-90CF-4F50-94F8-D07D493564F0}"/>
          </ac:spMkLst>
        </pc:spChg>
        <pc:spChg chg="add del mod ord">
          <ac:chgData name="Chris Woodruff" userId="2dbf025665e4d94d" providerId="LiveId" clId="{F9657C9E-AD52-412B-94E2-A58AEBBB48A4}" dt="2021-08-10T14:43:16.413" v="173" actId="478"/>
          <ac:spMkLst>
            <pc:docMk/>
            <pc:sldMk cId="104501502" sldId="631"/>
            <ac:spMk id="51" creationId="{3BCF1D30-EA6B-46F1-B36A-7D1A4C705875}"/>
          </ac:spMkLst>
        </pc:spChg>
        <pc:spChg chg="add del mod ord">
          <ac:chgData name="Chris Woodruff" userId="2dbf025665e4d94d" providerId="LiveId" clId="{F9657C9E-AD52-412B-94E2-A58AEBBB48A4}" dt="2021-08-10T14:42:35.844" v="137" actId="478"/>
          <ac:spMkLst>
            <pc:docMk/>
            <pc:sldMk cId="104501502" sldId="631"/>
            <ac:spMk id="52" creationId="{39E25834-84C2-4D8A-9408-B88E964DBBF4}"/>
          </ac:spMkLst>
        </pc:spChg>
        <pc:spChg chg="add del mod ord">
          <ac:chgData name="Chris Woodruff" userId="2dbf025665e4d94d" providerId="LiveId" clId="{F9657C9E-AD52-412B-94E2-A58AEBBB48A4}" dt="2021-08-10T14:42:35.844" v="137" actId="478"/>
          <ac:spMkLst>
            <pc:docMk/>
            <pc:sldMk cId="104501502" sldId="631"/>
            <ac:spMk id="53" creationId="{61BE9953-00D1-489B-AAAE-908822A14456}"/>
          </ac:spMkLst>
        </pc:spChg>
        <pc:spChg chg="add del mod ord">
          <ac:chgData name="Chris Woodruff" userId="2dbf025665e4d94d" providerId="LiveId" clId="{F9657C9E-AD52-412B-94E2-A58AEBBB48A4}" dt="2021-08-10T14:42:35.844" v="137" actId="478"/>
          <ac:spMkLst>
            <pc:docMk/>
            <pc:sldMk cId="104501502" sldId="631"/>
            <ac:spMk id="54" creationId="{FF572101-1A87-46B7-A169-FEBD1E6F02C7}"/>
          </ac:spMkLst>
        </pc:spChg>
        <pc:spChg chg="add del mod ord">
          <ac:chgData name="Chris Woodruff" userId="2dbf025665e4d94d" providerId="LiveId" clId="{F9657C9E-AD52-412B-94E2-A58AEBBB48A4}" dt="2021-08-10T14:42:35.844" v="137" actId="478"/>
          <ac:spMkLst>
            <pc:docMk/>
            <pc:sldMk cId="104501502" sldId="631"/>
            <ac:spMk id="55" creationId="{B3CD1687-E449-4BA9-9B3B-C0B450DF0BF8}"/>
          </ac:spMkLst>
        </pc:spChg>
        <pc:spChg chg="add del mod ord">
          <ac:chgData name="Chris Woodruff" userId="2dbf025665e4d94d" providerId="LiveId" clId="{F9657C9E-AD52-412B-94E2-A58AEBBB48A4}" dt="2021-08-10T14:42:35.844" v="137" actId="478"/>
          <ac:spMkLst>
            <pc:docMk/>
            <pc:sldMk cId="104501502" sldId="631"/>
            <ac:spMk id="56" creationId="{33C4FA0D-F0D2-48B3-B132-71C3FD76EBB3}"/>
          </ac:spMkLst>
        </pc:spChg>
        <pc:spChg chg="add del mod ord">
          <ac:chgData name="Chris Woodruff" userId="2dbf025665e4d94d" providerId="LiveId" clId="{F9657C9E-AD52-412B-94E2-A58AEBBB48A4}" dt="2021-08-10T14:42:35.844" v="137" actId="478"/>
          <ac:spMkLst>
            <pc:docMk/>
            <pc:sldMk cId="104501502" sldId="631"/>
            <ac:spMk id="57" creationId="{363965A0-AD80-416A-9293-395FE22BE03C}"/>
          </ac:spMkLst>
        </pc:spChg>
        <pc:spChg chg="add del mod ord">
          <ac:chgData name="Chris Woodruff" userId="2dbf025665e4d94d" providerId="LiveId" clId="{F9657C9E-AD52-412B-94E2-A58AEBBB48A4}" dt="2021-08-10T14:42:35.844" v="137" actId="478"/>
          <ac:spMkLst>
            <pc:docMk/>
            <pc:sldMk cId="104501502" sldId="631"/>
            <ac:spMk id="58" creationId="{80E6B99E-C063-4659-B535-A4B29FBAE028}"/>
          </ac:spMkLst>
        </pc:spChg>
        <pc:spChg chg="add del mod ord">
          <ac:chgData name="Chris Woodruff" userId="2dbf025665e4d94d" providerId="LiveId" clId="{F9657C9E-AD52-412B-94E2-A58AEBBB48A4}" dt="2021-08-10T14:42:35.844" v="137" actId="478"/>
          <ac:spMkLst>
            <pc:docMk/>
            <pc:sldMk cId="104501502" sldId="631"/>
            <ac:spMk id="59" creationId="{447A6D41-1B20-45C5-BFD9-695C013142CF}"/>
          </ac:spMkLst>
        </pc:spChg>
        <pc:spChg chg="add del mod ord">
          <ac:chgData name="Chris Woodruff" userId="2dbf025665e4d94d" providerId="LiveId" clId="{F9657C9E-AD52-412B-94E2-A58AEBBB48A4}" dt="2021-08-10T14:42:35.844" v="137" actId="478"/>
          <ac:spMkLst>
            <pc:docMk/>
            <pc:sldMk cId="104501502" sldId="631"/>
            <ac:spMk id="60" creationId="{46BC33DE-5CE2-46BD-9B44-CE0B93D5D1FD}"/>
          </ac:spMkLst>
        </pc:spChg>
        <pc:spChg chg="add del mod ord">
          <ac:chgData name="Chris Woodruff" userId="2dbf025665e4d94d" providerId="LiveId" clId="{F9657C9E-AD52-412B-94E2-A58AEBBB48A4}" dt="2021-08-10T14:42:35.844" v="137" actId="478"/>
          <ac:spMkLst>
            <pc:docMk/>
            <pc:sldMk cId="104501502" sldId="631"/>
            <ac:spMk id="61" creationId="{38581641-869E-4970-8B94-48984685CDA7}"/>
          </ac:spMkLst>
        </pc:spChg>
        <pc:spChg chg="add mod">
          <ac:chgData name="Chris Woodruff" userId="2dbf025665e4d94d" providerId="LiveId" clId="{F9657C9E-AD52-412B-94E2-A58AEBBB48A4}" dt="2021-08-10T14:45:09.271" v="179" actId="27636"/>
          <ac:spMkLst>
            <pc:docMk/>
            <pc:sldMk cId="104501502" sldId="631"/>
            <ac:spMk id="62" creationId="{8CAED4B5-2B96-427A-A133-8F24C09ECE76}"/>
          </ac:spMkLst>
        </pc:spChg>
        <pc:spChg chg="add mod">
          <ac:chgData name="Chris Woodruff" userId="2dbf025665e4d94d" providerId="LiveId" clId="{F9657C9E-AD52-412B-94E2-A58AEBBB48A4}" dt="2021-08-10T14:43:36.363" v="176"/>
          <ac:spMkLst>
            <pc:docMk/>
            <pc:sldMk cId="104501502" sldId="631"/>
            <ac:spMk id="63" creationId="{5CD5A432-A18E-45AB-A7CA-AE9F354497C0}"/>
          </ac:spMkLst>
        </pc:spChg>
        <pc:spChg chg="add mod">
          <ac:chgData name="Chris Woodruff" userId="2dbf025665e4d94d" providerId="LiveId" clId="{F9657C9E-AD52-412B-94E2-A58AEBBB48A4}" dt="2021-08-10T14:43:36.363" v="176"/>
          <ac:spMkLst>
            <pc:docMk/>
            <pc:sldMk cId="104501502" sldId="631"/>
            <ac:spMk id="64" creationId="{DA6E0801-E618-46E1-A456-83507F5E55C6}"/>
          </ac:spMkLst>
        </pc:spChg>
        <pc:spChg chg="add mod">
          <ac:chgData name="Chris Woodruff" userId="2dbf025665e4d94d" providerId="LiveId" clId="{F9657C9E-AD52-412B-94E2-A58AEBBB48A4}" dt="2021-08-10T14:43:36.363" v="176"/>
          <ac:spMkLst>
            <pc:docMk/>
            <pc:sldMk cId="104501502" sldId="631"/>
            <ac:spMk id="65" creationId="{73497C1F-70D4-4776-8822-3118C3788E66}"/>
          </ac:spMkLst>
        </pc:spChg>
        <pc:spChg chg="add mod">
          <ac:chgData name="Chris Woodruff" userId="2dbf025665e4d94d" providerId="LiveId" clId="{F9657C9E-AD52-412B-94E2-A58AEBBB48A4}" dt="2021-08-10T14:43:36.363" v="176"/>
          <ac:spMkLst>
            <pc:docMk/>
            <pc:sldMk cId="104501502" sldId="631"/>
            <ac:spMk id="66" creationId="{A0FFBCEA-37C1-4CC6-8E4F-E8D79AEB65AC}"/>
          </ac:spMkLst>
        </pc:spChg>
        <pc:spChg chg="add mod">
          <ac:chgData name="Chris Woodruff" userId="2dbf025665e4d94d" providerId="LiveId" clId="{F9657C9E-AD52-412B-94E2-A58AEBBB48A4}" dt="2021-08-10T14:43:36.363" v="176"/>
          <ac:spMkLst>
            <pc:docMk/>
            <pc:sldMk cId="104501502" sldId="631"/>
            <ac:spMk id="67" creationId="{954A5823-4533-40E0-948D-D3CC6F6BF02E}"/>
          </ac:spMkLst>
        </pc:spChg>
        <pc:spChg chg="add mod">
          <ac:chgData name="Chris Woodruff" userId="2dbf025665e4d94d" providerId="LiveId" clId="{F9657C9E-AD52-412B-94E2-A58AEBBB48A4}" dt="2021-08-10T14:43:36.363" v="176"/>
          <ac:spMkLst>
            <pc:docMk/>
            <pc:sldMk cId="104501502" sldId="631"/>
            <ac:spMk id="68" creationId="{901C4E60-12E6-456E-9294-781338AC7FA8}"/>
          </ac:spMkLst>
        </pc:spChg>
        <pc:spChg chg="add mod">
          <ac:chgData name="Chris Woodruff" userId="2dbf025665e4d94d" providerId="LiveId" clId="{F9657C9E-AD52-412B-94E2-A58AEBBB48A4}" dt="2021-08-10T14:45:36.112" v="183" actId="27636"/>
          <ac:spMkLst>
            <pc:docMk/>
            <pc:sldMk cId="104501502" sldId="631"/>
            <ac:spMk id="69" creationId="{D8B0C616-8811-4EFD-AA65-9401A0B06E76}"/>
          </ac:spMkLst>
        </pc:spChg>
        <pc:spChg chg="add mod">
          <ac:chgData name="Chris Woodruff" userId="2dbf025665e4d94d" providerId="LiveId" clId="{F9657C9E-AD52-412B-94E2-A58AEBBB48A4}" dt="2021-08-10T14:51:03.074" v="210" actId="14100"/>
          <ac:spMkLst>
            <pc:docMk/>
            <pc:sldMk cId="104501502" sldId="631"/>
            <ac:spMk id="70" creationId="{441243E1-5591-45E9-8B80-DFE6063887EF}"/>
          </ac:spMkLst>
        </pc:spChg>
        <pc:spChg chg="add mod">
          <ac:chgData name="Chris Woodruff" userId="2dbf025665e4d94d" providerId="LiveId" clId="{F9657C9E-AD52-412B-94E2-A58AEBBB48A4}" dt="2021-08-10T14:50:53.432" v="209" actId="14100"/>
          <ac:spMkLst>
            <pc:docMk/>
            <pc:sldMk cId="104501502" sldId="631"/>
            <ac:spMk id="71" creationId="{8CC95710-41F2-4D2A-A0E8-5AFF7E9C8E51}"/>
          </ac:spMkLst>
        </pc:spChg>
        <pc:spChg chg="add mod">
          <ac:chgData name="Chris Woodruff" userId="2dbf025665e4d94d" providerId="LiveId" clId="{F9657C9E-AD52-412B-94E2-A58AEBBB48A4}" dt="2021-08-10T14:48:31.177" v="201" actId="14100"/>
          <ac:spMkLst>
            <pc:docMk/>
            <pc:sldMk cId="104501502" sldId="631"/>
            <ac:spMk id="72" creationId="{8F20006E-C1C5-4BF7-8968-A35A9AD60832}"/>
          </ac:spMkLst>
        </pc:spChg>
        <pc:spChg chg="add mod">
          <ac:chgData name="Chris Woodruff" userId="2dbf025665e4d94d" providerId="LiveId" clId="{F9657C9E-AD52-412B-94E2-A58AEBBB48A4}" dt="2021-08-10T14:48:57.556" v="202"/>
          <ac:spMkLst>
            <pc:docMk/>
            <pc:sldMk cId="104501502" sldId="631"/>
            <ac:spMk id="73" creationId="{7552E9ED-DAC7-46B7-80AD-B022FBDE7459}"/>
          </ac:spMkLst>
        </pc:spChg>
        <pc:spChg chg="add mod">
          <ac:chgData name="Chris Woodruff" userId="2dbf025665e4d94d" providerId="LiveId" clId="{F9657C9E-AD52-412B-94E2-A58AEBBB48A4}" dt="2021-08-10T14:43:36.363" v="176"/>
          <ac:spMkLst>
            <pc:docMk/>
            <pc:sldMk cId="104501502" sldId="631"/>
            <ac:spMk id="74" creationId="{D417EE14-8179-4480-910C-4A51FBA07C58}"/>
          </ac:spMkLst>
        </pc:spChg>
        <pc:spChg chg="add mod">
          <ac:chgData name="Chris Woodruff" userId="2dbf025665e4d94d" providerId="LiveId" clId="{F9657C9E-AD52-412B-94E2-A58AEBBB48A4}" dt="2021-08-10T14:43:36.363" v="176"/>
          <ac:spMkLst>
            <pc:docMk/>
            <pc:sldMk cId="104501502" sldId="631"/>
            <ac:spMk id="75" creationId="{587D361D-3B6C-4F3E-8817-9BA212DA1028}"/>
          </ac:spMkLst>
        </pc:spChg>
        <pc:spChg chg="add mod">
          <ac:chgData name="Chris Woodruff" userId="2dbf025665e4d94d" providerId="LiveId" clId="{F9657C9E-AD52-412B-94E2-A58AEBBB48A4}" dt="2021-08-10T14:43:36.363" v="176"/>
          <ac:spMkLst>
            <pc:docMk/>
            <pc:sldMk cId="104501502" sldId="631"/>
            <ac:spMk id="76" creationId="{2FE8AAFB-5F32-4743-8C50-E7809CF9C211}"/>
          </ac:spMkLst>
        </pc:spChg>
        <pc:spChg chg="add mod">
          <ac:chgData name="Chris Woodruff" userId="2dbf025665e4d94d" providerId="LiveId" clId="{F9657C9E-AD52-412B-94E2-A58AEBBB48A4}" dt="2021-08-10T14:43:36.363" v="176"/>
          <ac:spMkLst>
            <pc:docMk/>
            <pc:sldMk cId="104501502" sldId="631"/>
            <ac:spMk id="77" creationId="{C4498350-A2C4-457B-A02A-2875FC093AEA}"/>
          </ac:spMkLst>
        </pc:spChg>
        <pc:spChg chg="add mod">
          <ac:chgData name="Chris Woodruff" userId="2dbf025665e4d94d" providerId="LiveId" clId="{F9657C9E-AD52-412B-94E2-A58AEBBB48A4}" dt="2021-08-10T14:46:34.855" v="194" actId="27636"/>
          <ac:spMkLst>
            <pc:docMk/>
            <pc:sldMk cId="104501502" sldId="631"/>
            <ac:spMk id="78" creationId="{06D8553B-CE8F-45A8-B4DE-A1A250630A37}"/>
          </ac:spMkLst>
        </pc:spChg>
        <pc:spChg chg="add mod">
          <ac:chgData name="Chris Woodruff" userId="2dbf025665e4d94d" providerId="LiveId" clId="{F9657C9E-AD52-412B-94E2-A58AEBBB48A4}" dt="2021-08-10T14:47:19.090" v="197" actId="14100"/>
          <ac:spMkLst>
            <pc:docMk/>
            <pc:sldMk cId="104501502" sldId="631"/>
            <ac:spMk id="79" creationId="{CBE3C6E5-44FE-4AAB-B919-2A9E8F51BF1B}"/>
          </ac:spMkLst>
        </pc:spChg>
        <pc:spChg chg="add mod">
          <ac:chgData name="Chris Woodruff" userId="2dbf025665e4d94d" providerId="LiveId" clId="{F9657C9E-AD52-412B-94E2-A58AEBBB48A4}" dt="2021-08-10T14:50:35.852" v="207" actId="14100"/>
          <ac:spMkLst>
            <pc:docMk/>
            <pc:sldMk cId="104501502" sldId="631"/>
            <ac:spMk id="80" creationId="{FEFE2208-11C4-4892-B6B1-B885A1E8A6B4}"/>
          </ac:spMkLst>
        </pc:spChg>
        <pc:spChg chg="add mod">
          <ac:chgData name="Chris Woodruff" userId="2dbf025665e4d94d" providerId="LiveId" clId="{F9657C9E-AD52-412B-94E2-A58AEBBB48A4}" dt="2021-08-10T14:50:43.952" v="208" actId="14100"/>
          <ac:spMkLst>
            <pc:docMk/>
            <pc:sldMk cId="104501502" sldId="631"/>
            <ac:spMk id="81" creationId="{CAC110B3-E0E7-491A-8738-9B187525B416}"/>
          </ac:spMkLst>
        </pc:spChg>
        <pc:spChg chg="add mod">
          <ac:chgData name="Chris Woodruff" userId="2dbf025665e4d94d" providerId="LiveId" clId="{F9657C9E-AD52-412B-94E2-A58AEBBB48A4}" dt="2021-08-10T14:43:36.363" v="176"/>
          <ac:spMkLst>
            <pc:docMk/>
            <pc:sldMk cId="104501502" sldId="631"/>
            <ac:spMk id="82" creationId="{5CC88B8E-0455-4DA9-B5A1-2903F97F18DD}"/>
          </ac:spMkLst>
        </pc:spChg>
        <pc:spChg chg="add mod">
          <ac:chgData name="Chris Woodruff" userId="2dbf025665e4d94d" providerId="LiveId" clId="{F9657C9E-AD52-412B-94E2-A58AEBBB48A4}" dt="2021-08-10T14:43:36.363" v="176"/>
          <ac:spMkLst>
            <pc:docMk/>
            <pc:sldMk cId="104501502" sldId="631"/>
            <ac:spMk id="83" creationId="{D2746D34-5AC3-4BD1-8168-0C3BA07742AB}"/>
          </ac:spMkLst>
        </pc:spChg>
        <pc:spChg chg="add mod">
          <ac:chgData name="Chris Woodruff" userId="2dbf025665e4d94d" providerId="LiveId" clId="{F9657C9E-AD52-412B-94E2-A58AEBBB48A4}" dt="2021-08-10T14:43:36.363" v="176"/>
          <ac:spMkLst>
            <pc:docMk/>
            <pc:sldMk cId="104501502" sldId="631"/>
            <ac:spMk id="84" creationId="{0200C8B2-7C41-4656-99FA-0A9B44286DA0}"/>
          </ac:spMkLst>
        </pc:spChg>
        <pc:spChg chg="add mod">
          <ac:chgData name="Chris Woodruff" userId="2dbf025665e4d94d" providerId="LiveId" clId="{F9657C9E-AD52-412B-94E2-A58AEBBB48A4}" dt="2021-08-10T14:43:36.363" v="176"/>
          <ac:spMkLst>
            <pc:docMk/>
            <pc:sldMk cId="104501502" sldId="631"/>
            <ac:spMk id="85" creationId="{3A08B924-2769-4BBD-8CAA-11707D1B10A8}"/>
          </ac:spMkLst>
        </pc:spChg>
        <pc:spChg chg="add mod">
          <ac:chgData name="Chris Woodruff" userId="2dbf025665e4d94d" providerId="LiveId" clId="{F9657C9E-AD52-412B-94E2-A58AEBBB48A4}" dt="2021-08-10T14:43:36.363" v="176"/>
          <ac:spMkLst>
            <pc:docMk/>
            <pc:sldMk cId="104501502" sldId="631"/>
            <ac:spMk id="86" creationId="{62BCE4FD-CE0A-46FB-A1F9-3B860BC1E1A9}"/>
          </ac:spMkLst>
        </pc:spChg>
        <pc:spChg chg="add mod">
          <ac:chgData name="Chris Woodruff" userId="2dbf025665e4d94d" providerId="LiveId" clId="{F9657C9E-AD52-412B-94E2-A58AEBBB48A4}" dt="2021-08-10T14:43:36.363" v="176"/>
          <ac:spMkLst>
            <pc:docMk/>
            <pc:sldMk cId="104501502" sldId="631"/>
            <ac:spMk id="87" creationId="{A6CECA5C-CC57-4C97-B2F2-EDC457DACBBA}"/>
          </ac:spMkLst>
        </pc:spChg>
        <pc:spChg chg="add mod">
          <ac:chgData name="Chris Woodruff" userId="2dbf025665e4d94d" providerId="LiveId" clId="{F9657C9E-AD52-412B-94E2-A58AEBBB48A4}" dt="2021-08-10T14:43:36.363" v="176"/>
          <ac:spMkLst>
            <pc:docMk/>
            <pc:sldMk cId="104501502" sldId="631"/>
            <ac:spMk id="88" creationId="{2F9F3AEB-7B10-4ABE-9622-225FEF8C84D1}"/>
          </ac:spMkLst>
        </pc:spChg>
        <pc:spChg chg="add mod">
          <ac:chgData name="Chris Woodruff" userId="2dbf025665e4d94d" providerId="LiveId" clId="{F9657C9E-AD52-412B-94E2-A58AEBBB48A4}" dt="2021-08-10T14:43:36.363" v="176"/>
          <ac:spMkLst>
            <pc:docMk/>
            <pc:sldMk cId="104501502" sldId="631"/>
            <ac:spMk id="89" creationId="{6CAB3123-5E36-4233-A95F-C3644F250C39}"/>
          </ac:spMkLst>
        </pc:spChg>
        <pc:spChg chg="add mod">
          <ac:chgData name="Chris Woodruff" userId="2dbf025665e4d94d" providerId="LiveId" clId="{F9657C9E-AD52-412B-94E2-A58AEBBB48A4}" dt="2021-08-10T14:43:36.363" v="176"/>
          <ac:spMkLst>
            <pc:docMk/>
            <pc:sldMk cId="104501502" sldId="631"/>
            <ac:spMk id="90" creationId="{2F897304-130B-48D7-854B-A7D0974F74A5}"/>
          </ac:spMkLst>
        </pc:spChg>
        <pc:spChg chg="add mod">
          <ac:chgData name="Chris Woodruff" userId="2dbf025665e4d94d" providerId="LiveId" clId="{F9657C9E-AD52-412B-94E2-A58AEBBB48A4}" dt="2021-08-10T14:43:36.363" v="176"/>
          <ac:spMkLst>
            <pc:docMk/>
            <pc:sldMk cId="104501502" sldId="631"/>
            <ac:spMk id="91" creationId="{2A0EA075-0B0B-4C60-AD39-0F07CA12D19C}"/>
          </ac:spMkLst>
        </pc:spChg>
      </pc:sldChg>
      <pc:sldChg chg="add del">
        <pc:chgData name="Chris Woodruff" userId="2dbf025665e4d94d" providerId="LiveId" clId="{F9657C9E-AD52-412B-94E2-A58AEBBB48A4}" dt="2021-08-10T14:43:29.629" v="175" actId="22"/>
        <pc:sldMkLst>
          <pc:docMk/>
          <pc:sldMk cId="1604876451" sldId="632"/>
        </pc:sldMkLst>
      </pc:sldChg>
      <pc:sldChg chg="addSp">
        <pc:chgData name="Chris Woodruff" userId="2dbf025665e4d94d" providerId="LiveId" clId="{F9657C9E-AD52-412B-94E2-A58AEBBB48A4}" dt="2021-08-10T15:05:52.462" v="237"/>
        <pc:sldMkLst>
          <pc:docMk/>
          <pc:sldMk cId="1858781908" sldId="632"/>
        </pc:sldMkLst>
        <pc:spChg chg="add">
          <ac:chgData name="Chris Woodruff" userId="2dbf025665e4d94d" providerId="LiveId" clId="{F9657C9E-AD52-412B-94E2-A58AEBBB48A4}" dt="2021-08-10T15:05:52.462" v="237"/>
          <ac:spMkLst>
            <pc:docMk/>
            <pc:sldMk cId="1858781908" sldId="632"/>
            <ac:spMk id="2" creationId="{14697A25-50CF-44E7-9631-8558C16FD1EE}"/>
          </ac:spMkLst>
        </pc:spChg>
      </pc:sldChg>
      <pc:sldChg chg="addSp delSp modSp add del mod">
        <pc:chgData name="Chris Woodruff" userId="2dbf025665e4d94d" providerId="LiveId" clId="{F9657C9E-AD52-412B-94E2-A58AEBBB48A4}" dt="2021-08-10T15:06:58.628" v="262" actId="1076"/>
        <pc:sldMkLst>
          <pc:docMk/>
          <pc:sldMk cId="2164958659" sldId="632"/>
        </pc:sldMkLst>
        <pc:spChg chg="del mod">
          <ac:chgData name="Chris Woodruff" userId="2dbf025665e4d94d" providerId="LiveId" clId="{F9657C9E-AD52-412B-94E2-A58AEBBB48A4}" dt="2021-08-10T15:04:02.446" v="233" actId="478"/>
          <ac:spMkLst>
            <pc:docMk/>
            <pc:sldMk cId="2164958659" sldId="632"/>
            <ac:spMk id="3" creationId="{3275CDC6-47C8-4A7D-BBC0-6EC4C0088C3E}"/>
          </ac:spMkLst>
        </pc:spChg>
        <pc:spChg chg="add mod">
          <ac:chgData name="Chris Woodruff" userId="2dbf025665e4d94d" providerId="LiveId" clId="{F9657C9E-AD52-412B-94E2-A58AEBBB48A4}" dt="2021-08-10T15:06:58.628" v="262" actId="1076"/>
          <ac:spMkLst>
            <pc:docMk/>
            <pc:sldMk cId="2164958659" sldId="632"/>
            <ac:spMk id="4" creationId="{017C190C-C45B-4BC5-952E-CBB4AA03E1ED}"/>
          </ac:spMkLst>
        </pc:spChg>
      </pc:sldChg>
      <pc:sldChg chg="add del">
        <pc:chgData name="Chris Woodruff" userId="2dbf025665e4d94d" providerId="LiveId" clId="{F9657C9E-AD52-412B-94E2-A58AEBBB48A4}" dt="2021-08-10T15:10:51.418" v="264" actId="22"/>
        <pc:sldMkLst>
          <pc:docMk/>
          <pc:sldMk cId="2628903639" sldId="633"/>
        </pc:sldMkLst>
      </pc:sldChg>
      <pc:sldChg chg="addSp delSp modSp add mod">
        <pc:chgData name="Chris Woodruff" userId="2dbf025665e4d94d" providerId="LiveId" clId="{F9657C9E-AD52-412B-94E2-A58AEBBB48A4}" dt="2021-08-10T15:14:55.180" v="378" actId="20577"/>
        <pc:sldMkLst>
          <pc:docMk/>
          <pc:sldMk cId="3676035873" sldId="633"/>
        </pc:sldMkLst>
        <pc:spChg chg="del">
          <ac:chgData name="Chris Woodruff" userId="2dbf025665e4d94d" providerId="LiveId" clId="{F9657C9E-AD52-412B-94E2-A58AEBBB48A4}" dt="2021-08-10T15:11:09.317" v="266" actId="478"/>
          <ac:spMkLst>
            <pc:docMk/>
            <pc:sldMk cId="3676035873" sldId="633"/>
            <ac:spMk id="3" creationId="{F45E91E5-D03F-480E-ABCD-458736963049}"/>
          </ac:spMkLst>
        </pc:spChg>
        <pc:spChg chg="add mod">
          <ac:chgData name="Chris Woodruff" userId="2dbf025665e4d94d" providerId="LiveId" clId="{F9657C9E-AD52-412B-94E2-A58AEBBB48A4}" dt="2021-08-10T15:12:21.678" v="280"/>
          <ac:spMkLst>
            <pc:docMk/>
            <pc:sldMk cId="3676035873" sldId="633"/>
            <ac:spMk id="4" creationId="{F640CB94-19AA-4A6C-B63D-A84F523C08FB}"/>
          </ac:spMkLst>
        </pc:spChg>
        <pc:spChg chg="add mod">
          <ac:chgData name="Chris Woodruff" userId="2dbf025665e4d94d" providerId="LiveId" clId="{F9657C9E-AD52-412B-94E2-A58AEBBB48A4}" dt="2021-08-10T15:14:55.180" v="378" actId="20577"/>
          <ac:spMkLst>
            <pc:docMk/>
            <pc:sldMk cId="3676035873" sldId="633"/>
            <ac:spMk id="6" creationId="{30BAED33-A298-4F11-B72C-F337CD65DEA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E973D-5F2A-4F59-8B3F-7884CCF76D4E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FEFF5-7146-4C01-8C4D-837E12FF3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40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34AA3-179D-4DA1-B7D8-85B0259B57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70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dotnet counters monitor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</a:t>
            </a:r>
            <a:r>
              <a:rPr lang="en-US" b="0" i="0">
                <a:solidFill>
                  <a:srgbClr val="171717"/>
                </a:solidFill>
                <a:effectLst/>
                <a:latin typeface="SFMono-Regular"/>
              </a:rPr>
              <a:t> -p 21556</a:t>
            </a:r>
            <a:endParaRPr lang="en-US">
              <a:solidFill>
                <a:srgbClr val="171717"/>
              </a:solidFill>
              <a:latin typeface="SFMono-Regular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EFF5-7146-4C01-8C4D-837E12FF390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89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dotnet counters monitor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</a:t>
            </a:r>
            <a:r>
              <a:rPr lang="en-US" b="0" i="0">
                <a:solidFill>
                  <a:srgbClr val="171717"/>
                </a:solidFill>
                <a:effectLst/>
                <a:latin typeface="SFMono-Regular"/>
              </a:rPr>
              <a:t> -p 21556</a:t>
            </a:r>
            <a:endParaRPr lang="en-US">
              <a:solidFill>
                <a:srgbClr val="171717"/>
              </a:solidFill>
              <a:latin typeface="SFMono-Regular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EFF5-7146-4C01-8C4D-837E12FF390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89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90" y="533400"/>
            <a:ext cx="8636630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998770"/>
            <a:ext cx="2971800" cy="81280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 styles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aleh</a:t>
            </a:r>
            <a:r>
              <a:rPr lang="en-US" dirty="0"/>
              <a:t> </a:t>
            </a:r>
            <a:r>
              <a:rPr lang="en-US" dirty="0" err="1"/>
              <a:t>pue</a:t>
            </a:r>
            <a:r>
              <a:rPr lang="en-US" dirty="0"/>
              <a:t> h 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alah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meutuwah</a:t>
            </a:r>
            <a:r>
              <a:rPr lang="en-US" dirty="0"/>
              <a:t> </a:t>
            </a:r>
            <a:r>
              <a:rPr lang="en-US" dirty="0" err="1"/>
              <a:t>ka</a:t>
            </a:r>
            <a:r>
              <a:rPr lang="en-US" dirty="0"/>
              <a:t> </a:t>
            </a:r>
            <a:r>
              <a:rPr lang="en-US" dirty="0" err="1"/>
              <a:t>abeh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mita</a:t>
            </a:r>
            <a:r>
              <a:rPr lang="en-US" dirty="0"/>
              <a:t> </a:t>
            </a:r>
            <a:r>
              <a:rPr lang="en-US" dirty="0" err="1"/>
              <a:t>peng</a:t>
            </a:r>
            <a:endParaRPr lang="en-US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7404100" y="3000340"/>
            <a:ext cx="2971800" cy="81280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 styles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aleh</a:t>
            </a:r>
            <a:r>
              <a:rPr lang="en-US" dirty="0"/>
              <a:t> </a:t>
            </a:r>
            <a:r>
              <a:rPr lang="en-US" dirty="0" err="1"/>
              <a:t>pue</a:t>
            </a:r>
            <a:r>
              <a:rPr lang="en-US" dirty="0"/>
              <a:t> h 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alah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meutuwah</a:t>
            </a:r>
            <a:r>
              <a:rPr lang="en-US" dirty="0"/>
              <a:t> </a:t>
            </a:r>
            <a:r>
              <a:rPr lang="en-US" dirty="0" err="1"/>
              <a:t>ka</a:t>
            </a:r>
            <a:r>
              <a:rPr lang="en-US" dirty="0"/>
              <a:t> </a:t>
            </a:r>
            <a:r>
              <a:rPr lang="en-US" dirty="0" err="1"/>
              <a:t>abeh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mita</a:t>
            </a:r>
            <a:r>
              <a:rPr lang="en-US" dirty="0"/>
              <a:t> </a:t>
            </a:r>
            <a:r>
              <a:rPr lang="en-US" dirty="0" err="1"/>
              <a:t>peng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1524000" y="2547522"/>
            <a:ext cx="4711700" cy="2921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CLICK TO EDIT CONTENT HEADING</a:t>
            </a:r>
          </a:p>
        </p:txBody>
      </p:sp>
      <p:sp>
        <p:nvSpPr>
          <p:cNvPr id="22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6534151" y="2547522"/>
            <a:ext cx="4133850" cy="2921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CLICK TO EDIT CONTENT HEADING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537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tablet-whit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414221" y="2381999"/>
            <a:ext cx="1856748" cy="2621047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3583644" y="2669463"/>
            <a:ext cx="1514573" cy="204580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3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24669" y="2803038"/>
            <a:ext cx="2810858" cy="88948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Content Placeholder 20"/>
          <p:cNvSpPr>
            <a:spLocks noGrp="1"/>
          </p:cNvSpPr>
          <p:nvPr>
            <p:ph sz="quarter" idx="24"/>
          </p:nvPr>
        </p:nvSpPr>
        <p:spPr>
          <a:xfrm>
            <a:off x="6024668" y="2476677"/>
            <a:ext cx="2362815" cy="26594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5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Shape 3020"/>
          <p:cNvSpPr/>
          <p:nvPr/>
        </p:nvSpPr>
        <p:spPr>
          <a:xfrm rot="5400000">
            <a:off x="7060177" y="3517897"/>
            <a:ext cx="149907" cy="1341081"/>
          </a:xfrm>
          <a:prstGeom prst="roundRect">
            <a:avLst>
              <a:gd name="adj" fmla="val 9769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300"/>
            </a:pPr>
            <a:endParaRPr sz="1300">
              <a:solidFill>
                <a:srgbClr val="53585D"/>
              </a:solidFill>
            </a:endParaRPr>
          </a:p>
        </p:txBody>
      </p:sp>
      <p:sp>
        <p:nvSpPr>
          <p:cNvPr id="34" name="Shape 3021"/>
          <p:cNvSpPr/>
          <p:nvPr/>
        </p:nvSpPr>
        <p:spPr>
          <a:xfrm rot="5400000">
            <a:off x="7340779" y="3408735"/>
            <a:ext cx="149907" cy="1902285"/>
          </a:xfrm>
          <a:prstGeom prst="roundRect">
            <a:avLst>
              <a:gd name="adj" fmla="val 9769"/>
            </a:avLst>
          </a:prstGeom>
          <a:solidFill>
            <a:schemeClr val="accent1">
              <a:alpha val="75000"/>
            </a:schemeClr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300"/>
            </a:pPr>
            <a:endParaRPr sz="1300">
              <a:solidFill>
                <a:srgbClr val="53585D"/>
              </a:solidFill>
            </a:endParaRPr>
          </a:p>
        </p:txBody>
      </p:sp>
      <p:sp>
        <p:nvSpPr>
          <p:cNvPr id="35" name="Shape 3022"/>
          <p:cNvSpPr/>
          <p:nvPr/>
        </p:nvSpPr>
        <p:spPr>
          <a:xfrm rot="5400000">
            <a:off x="7422309" y="3499144"/>
            <a:ext cx="149907" cy="2065346"/>
          </a:xfrm>
          <a:prstGeom prst="roundRect">
            <a:avLst>
              <a:gd name="adj" fmla="val 9769"/>
            </a:avLst>
          </a:prstGeom>
          <a:solidFill>
            <a:schemeClr val="accent1">
              <a:alpha val="35000"/>
            </a:schemeClr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300"/>
            </a:pPr>
            <a:endParaRPr sz="1300">
              <a:solidFill>
                <a:srgbClr val="53585D"/>
              </a:solidFill>
            </a:endParaRPr>
          </a:p>
        </p:txBody>
      </p:sp>
      <p:sp>
        <p:nvSpPr>
          <p:cNvPr id="45" name="Shape 3028"/>
          <p:cNvSpPr/>
          <p:nvPr/>
        </p:nvSpPr>
        <p:spPr>
          <a:xfrm>
            <a:off x="6055818" y="4850617"/>
            <a:ext cx="80815" cy="80815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>
              <a:solidFill>
                <a:srgbClr val="53585D"/>
              </a:solidFill>
            </a:endParaRPr>
          </a:p>
        </p:txBody>
      </p:sp>
      <p:sp>
        <p:nvSpPr>
          <p:cNvPr id="46" name="Shape 3029"/>
          <p:cNvSpPr/>
          <p:nvPr/>
        </p:nvSpPr>
        <p:spPr>
          <a:xfrm>
            <a:off x="6655264" y="4851491"/>
            <a:ext cx="80814" cy="80815"/>
          </a:xfrm>
          <a:prstGeom prst="roundRect">
            <a:avLst>
              <a:gd name="adj" fmla="val 0"/>
            </a:avLst>
          </a:prstGeom>
          <a:solidFill>
            <a:schemeClr val="accent1">
              <a:alpha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300"/>
            </a:pPr>
            <a:endParaRPr sz="1300">
              <a:solidFill>
                <a:srgbClr val="53585D"/>
              </a:solidFill>
            </a:endParaRPr>
          </a:p>
        </p:txBody>
      </p:sp>
      <p:sp>
        <p:nvSpPr>
          <p:cNvPr id="47" name="Shape 3030"/>
          <p:cNvSpPr/>
          <p:nvPr/>
        </p:nvSpPr>
        <p:spPr>
          <a:xfrm>
            <a:off x="7267773" y="4850617"/>
            <a:ext cx="80814" cy="80815"/>
          </a:xfrm>
          <a:prstGeom prst="roundRect">
            <a:avLst>
              <a:gd name="adj" fmla="val 0"/>
            </a:avLst>
          </a:prstGeom>
          <a:solidFill>
            <a:schemeClr val="accent1">
              <a:alpha val="3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300"/>
            </a:pPr>
            <a:endParaRPr sz="1300">
              <a:solidFill>
                <a:srgbClr val="53585D"/>
              </a:solidFill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7925276" y="4038601"/>
            <a:ext cx="361209" cy="221545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ts val="1500"/>
              </a:lnSpc>
              <a:buNone/>
              <a:defRPr sz="7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60%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8482738" y="4213287"/>
            <a:ext cx="361209" cy="221545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ts val="1500"/>
              </a:lnSpc>
              <a:buNone/>
              <a:defRPr sz="7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60%</a:t>
            </a:r>
          </a:p>
        </p:txBody>
      </p:sp>
      <p:sp>
        <p:nvSpPr>
          <p:cNvPr id="57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8629941" y="4434831"/>
            <a:ext cx="361209" cy="17937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ts val="1500"/>
              </a:lnSpc>
              <a:buNone/>
              <a:defRPr sz="7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60%</a:t>
            </a:r>
          </a:p>
        </p:txBody>
      </p:sp>
      <p:sp>
        <p:nvSpPr>
          <p:cNvPr id="58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6225505" y="4826628"/>
            <a:ext cx="429758" cy="126246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6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Batreay</a:t>
            </a:r>
            <a:endParaRPr lang="en-US" dirty="0"/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9" hasCustomPrompt="1"/>
          </p:nvPr>
        </p:nvSpPr>
        <p:spPr>
          <a:xfrm>
            <a:off x="6804910" y="4826628"/>
            <a:ext cx="429758" cy="126246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6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Batreay</a:t>
            </a:r>
            <a:endParaRPr lang="en-US" dirty="0"/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7447253" y="4826628"/>
            <a:ext cx="429758" cy="126246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6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Batreay</a:t>
            </a:r>
            <a:endParaRPr lang="en-US" dirty="0"/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31" hasCustomPrompt="1"/>
          </p:nvPr>
        </p:nvSpPr>
        <p:spPr>
          <a:xfrm>
            <a:off x="5881122" y="4264650"/>
            <a:ext cx="429758" cy="190454"/>
          </a:xfrm>
        </p:spPr>
        <p:txBody>
          <a:bodyPr lIns="0" tIns="0" rIns="0" bIns="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60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BATREAY</a:t>
            </a:r>
          </a:p>
        </p:txBody>
      </p:sp>
    </p:spTree>
    <p:extLst>
      <p:ext uri="{BB962C8B-B14F-4D97-AF65-F5344CB8AC3E}">
        <p14:creationId xmlns:p14="http://schemas.microsoft.com/office/powerpoint/2010/main" val="167639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0" grpId="0"/>
      <p:bldP spid="14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animBg="1"/>
      <p:bldP spid="35" grpId="0" animBg="1"/>
      <p:bldP spid="45" grpId="0" animBg="1"/>
      <p:bldP spid="46" grpId="0" animBg="1"/>
      <p:bldP spid="47" grpId="0" animBg="1"/>
      <p:bldP spid="5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hone-white-filter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177964" y="2484673"/>
            <a:ext cx="1276601" cy="2525276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3333216" y="2871721"/>
            <a:ext cx="972020" cy="175111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38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4952702" y="3095663"/>
            <a:ext cx="543644" cy="228600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ts val="1500"/>
              </a:lnSpc>
              <a:buNone/>
              <a:defRPr sz="80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MALAYSIA</a:t>
            </a:r>
          </a:p>
        </p:txBody>
      </p:sp>
      <p:grpSp>
        <p:nvGrpSpPr>
          <p:cNvPr id="35" name="Group 2990"/>
          <p:cNvGrpSpPr/>
          <p:nvPr/>
        </p:nvGrpSpPr>
        <p:grpSpPr>
          <a:xfrm>
            <a:off x="5691468" y="2979061"/>
            <a:ext cx="3362552" cy="1770245"/>
            <a:chOff x="0" y="1456699"/>
            <a:chExt cx="6725102" cy="3540488"/>
          </a:xfrm>
        </p:grpSpPr>
        <p:sp>
          <p:nvSpPr>
            <p:cNvPr id="40" name="Shape 2985"/>
            <p:cNvSpPr/>
            <p:nvPr/>
          </p:nvSpPr>
          <p:spPr>
            <a:xfrm flipV="1">
              <a:off x="-1" y="1485177"/>
              <a:ext cx="2" cy="3512011"/>
            </a:xfrm>
            <a:prstGeom prst="line">
              <a:avLst/>
            </a:prstGeom>
            <a:noFill/>
            <a:ln w="12700" cap="rnd">
              <a:solidFill>
                <a:schemeClr val="accent1">
                  <a:alpha val="50000"/>
                </a:schemeClr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2000">
                  <a:solidFill>
                    <a:srgbClr val="A6AAA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 sz="2000">
                <a:solidFill>
                  <a:srgbClr val="53585D"/>
                </a:solidFill>
              </a:endParaRPr>
            </a:p>
          </p:txBody>
        </p:sp>
        <p:sp>
          <p:nvSpPr>
            <p:cNvPr id="41" name="Shape 2986"/>
            <p:cNvSpPr/>
            <p:nvPr/>
          </p:nvSpPr>
          <p:spPr>
            <a:xfrm flipV="1">
              <a:off x="1681275" y="1487742"/>
              <a:ext cx="1" cy="3509446"/>
            </a:xfrm>
            <a:prstGeom prst="line">
              <a:avLst/>
            </a:prstGeom>
            <a:noFill/>
            <a:ln w="12700" cap="rnd">
              <a:solidFill>
                <a:schemeClr val="accent1">
                  <a:alpha val="50000"/>
                </a:schemeClr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2000">
                  <a:solidFill>
                    <a:srgbClr val="A6AAA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 sz="2000">
                <a:solidFill>
                  <a:srgbClr val="53585D"/>
                </a:solidFill>
              </a:endParaRPr>
            </a:p>
          </p:txBody>
        </p:sp>
        <p:sp>
          <p:nvSpPr>
            <p:cNvPr id="42" name="Shape 2987"/>
            <p:cNvSpPr/>
            <p:nvPr/>
          </p:nvSpPr>
          <p:spPr>
            <a:xfrm flipV="1">
              <a:off x="3362551" y="1456699"/>
              <a:ext cx="1" cy="3540489"/>
            </a:xfrm>
            <a:prstGeom prst="line">
              <a:avLst/>
            </a:prstGeom>
            <a:noFill/>
            <a:ln w="12700" cap="rnd">
              <a:solidFill>
                <a:schemeClr val="accent1">
                  <a:alpha val="50000"/>
                </a:schemeClr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2000">
                  <a:solidFill>
                    <a:srgbClr val="A6AAA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 sz="2000">
                <a:solidFill>
                  <a:srgbClr val="53585D"/>
                </a:solidFill>
              </a:endParaRPr>
            </a:p>
          </p:txBody>
        </p:sp>
        <p:sp>
          <p:nvSpPr>
            <p:cNvPr id="43" name="Shape 2988"/>
            <p:cNvSpPr/>
            <p:nvPr/>
          </p:nvSpPr>
          <p:spPr>
            <a:xfrm flipV="1">
              <a:off x="5043826" y="1491324"/>
              <a:ext cx="1" cy="3505864"/>
            </a:xfrm>
            <a:prstGeom prst="line">
              <a:avLst/>
            </a:prstGeom>
            <a:noFill/>
            <a:ln w="12700" cap="rnd">
              <a:solidFill>
                <a:schemeClr val="accent1">
                  <a:alpha val="50000"/>
                </a:schemeClr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2000">
                  <a:solidFill>
                    <a:srgbClr val="A6AAA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 sz="2000">
                <a:solidFill>
                  <a:srgbClr val="53585D"/>
                </a:solidFill>
              </a:endParaRPr>
            </a:p>
          </p:txBody>
        </p:sp>
        <p:sp>
          <p:nvSpPr>
            <p:cNvPr id="44" name="Shape 2989"/>
            <p:cNvSpPr/>
            <p:nvPr/>
          </p:nvSpPr>
          <p:spPr>
            <a:xfrm flipV="1">
              <a:off x="6725102" y="1484360"/>
              <a:ext cx="1" cy="3512828"/>
            </a:xfrm>
            <a:prstGeom prst="line">
              <a:avLst/>
            </a:prstGeom>
            <a:noFill/>
            <a:ln w="12700" cap="rnd">
              <a:solidFill>
                <a:schemeClr val="accent1">
                  <a:alpha val="50000"/>
                </a:schemeClr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2000">
                  <a:solidFill>
                    <a:srgbClr val="A6AAA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 sz="2000">
                <a:solidFill>
                  <a:srgbClr val="53585D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686206" y="2988971"/>
            <a:ext cx="3118329" cy="442487"/>
            <a:chOff x="5684725" y="2988970"/>
            <a:chExt cx="3117517" cy="442487"/>
          </a:xfrm>
        </p:grpSpPr>
        <p:sp>
          <p:nvSpPr>
            <p:cNvPr id="46" name="Shape 2991"/>
            <p:cNvSpPr/>
            <p:nvPr/>
          </p:nvSpPr>
          <p:spPr>
            <a:xfrm rot="5400000">
              <a:off x="6950503" y="1723192"/>
              <a:ext cx="149907" cy="2681463"/>
            </a:xfrm>
            <a:prstGeom prst="roundRect">
              <a:avLst>
                <a:gd name="adj" fmla="val 9769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300"/>
              </a:pPr>
              <a:endParaRPr sz="1300">
                <a:solidFill>
                  <a:srgbClr val="53585D"/>
                </a:solidFill>
              </a:endParaRPr>
            </a:p>
          </p:txBody>
        </p:sp>
        <p:sp>
          <p:nvSpPr>
            <p:cNvPr id="47" name="Shape 2992"/>
            <p:cNvSpPr/>
            <p:nvPr/>
          </p:nvSpPr>
          <p:spPr>
            <a:xfrm rot="5400000">
              <a:off x="7168530" y="1651205"/>
              <a:ext cx="149907" cy="3117516"/>
            </a:xfrm>
            <a:prstGeom prst="roundRect">
              <a:avLst>
                <a:gd name="adj" fmla="val 9769"/>
              </a:avLst>
            </a:prstGeom>
            <a:solidFill>
              <a:schemeClr val="accent1">
                <a:alpha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300"/>
              </a:pPr>
              <a:endParaRPr sz="1300">
                <a:solidFill>
                  <a:srgbClr val="53585D"/>
                </a:solidFill>
              </a:endParaRPr>
            </a:p>
          </p:txBody>
        </p:sp>
        <p:sp>
          <p:nvSpPr>
            <p:cNvPr id="48" name="Shape 2993"/>
            <p:cNvSpPr/>
            <p:nvPr/>
          </p:nvSpPr>
          <p:spPr>
            <a:xfrm rot="5400000">
              <a:off x="7074818" y="1891457"/>
              <a:ext cx="149907" cy="2930094"/>
            </a:xfrm>
            <a:prstGeom prst="roundRect">
              <a:avLst>
                <a:gd name="adj" fmla="val 9769"/>
              </a:avLst>
            </a:prstGeom>
            <a:solidFill>
              <a:schemeClr val="accent1">
                <a:alpha val="3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300"/>
              </a:pPr>
              <a:endParaRPr sz="1300">
                <a:solidFill>
                  <a:srgbClr val="53585D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686206" y="3536701"/>
            <a:ext cx="2065346" cy="442487"/>
            <a:chOff x="5684725" y="3536701"/>
            <a:chExt cx="2064808" cy="442487"/>
          </a:xfrm>
        </p:grpSpPr>
        <p:sp>
          <p:nvSpPr>
            <p:cNvPr id="50" name="Shape 2995"/>
            <p:cNvSpPr/>
            <p:nvPr/>
          </p:nvSpPr>
          <p:spPr>
            <a:xfrm rot="5400000">
              <a:off x="6280137" y="2941289"/>
              <a:ext cx="149907" cy="1340731"/>
            </a:xfrm>
            <a:prstGeom prst="roundRect">
              <a:avLst>
                <a:gd name="adj" fmla="val 9769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300"/>
              </a:pPr>
              <a:endParaRPr sz="1300">
                <a:solidFill>
                  <a:srgbClr val="53585D"/>
                </a:solidFill>
              </a:endParaRPr>
            </a:p>
          </p:txBody>
        </p:sp>
        <p:sp>
          <p:nvSpPr>
            <p:cNvPr id="51" name="Shape 2996"/>
            <p:cNvSpPr/>
            <p:nvPr/>
          </p:nvSpPr>
          <p:spPr>
            <a:xfrm rot="5400000">
              <a:off x="6560667" y="2806799"/>
              <a:ext cx="149907" cy="1901790"/>
            </a:xfrm>
            <a:prstGeom prst="roundRect">
              <a:avLst>
                <a:gd name="adj" fmla="val 9769"/>
              </a:avLst>
            </a:prstGeom>
            <a:solidFill>
              <a:schemeClr val="accent1">
                <a:alpha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300"/>
              </a:pPr>
              <a:endParaRPr sz="1300">
                <a:solidFill>
                  <a:srgbClr val="53585D"/>
                </a:solidFill>
              </a:endParaRPr>
            </a:p>
          </p:txBody>
        </p:sp>
        <p:sp>
          <p:nvSpPr>
            <p:cNvPr id="52" name="Shape 2997"/>
            <p:cNvSpPr/>
            <p:nvPr/>
          </p:nvSpPr>
          <p:spPr>
            <a:xfrm rot="5400000">
              <a:off x="6642175" y="2871831"/>
              <a:ext cx="149907" cy="2064808"/>
            </a:xfrm>
            <a:prstGeom prst="roundRect">
              <a:avLst>
                <a:gd name="adj" fmla="val 9769"/>
              </a:avLst>
            </a:prstGeom>
            <a:solidFill>
              <a:schemeClr val="accent1">
                <a:alpha val="3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300"/>
              </a:pPr>
              <a:endParaRPr sz="1300">
                <a:solidFill>
                  <a:srgbClr val="53585D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686206" y="4084432"/>
            <a:ext cx="2065346" cy="442487"/>
            <a:chOff x="5684725" y="4084431"/>
            <a:chExt cx="2064808" cy="442487"/>
          </a:xfrm>
        </p:grpSpPr>
        <p:sp>
          <p:nvSpPr>
            <p:cNvPr id="54" name="Shape 2999"/>
            <p:cNvSpPr/>
            <p:nvPr/>
          </p:nvSpPr>
          <p:spPr>
            <a:xfrm rot="5400000">
              <a:off x="6280137" y="3489019"/>
              <a:ext cx="149907" cy="1340731"/>
            </a:xfrm>
            <a:prstGeom prst="roundRect">
              <a:avLst>
                <a:gd name="adj" fmla="val 9769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300"/>
              </a:pPr>
              <a:endParaRPr sz="1300">
                <a:solidFill>
                  <a:srgbClr val="53585D"/>
                </a:solidFill>
              </a:endParaRPr>
            </a:p>
          </p:txBody>
        </p:sp>
        <p:sp>
          <p:nvSpPr>
            <p:cNvPr id="55" name="Shape 3000"/>
            <p:cNvSpPr/>
            <p:nvPr/>
          </p:nvSpPr>
          <p:spPr>
            <a:xfrm rot="5400000">
              <a:off x="6560667" y="3354529"/>
              <a:ext cx="149907" cy="1901790"/>
            </a:xfrm>
            <a:prstGeom prst="roundRect">
              <a:avLst>
                <a:gd name="adj" fmla="val 9769"/>
              </a:avLst>
            </a:prstGeom>
            <a:solidFill>
              <a:schemeClr val="accent1">
                <a:alpha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300"/>
              </a:pPr>
              <a:endParaRPr sz="1300">
                <a:solidFill>
                  <a:srgbClr val="53585D"/>
                </a:solidFill>
              </a:endParaRPr>
            </a:p>
          </p:txBody>
        </p:sp>
        <p:sp>
          <p:nvSpPr>
            <p:cNvPr id="56" name="Shape 3001"/>
            <p:cNvSpPr/>
            <p:nvPr/>
          </p:nvSpPr>
          <p:spPr>
            <a:xfrm rot="5400000">
              <a:off x="6642175" y="3419561"/>
              <a:ext cx="149907" cy="2064808"/>
            </a:xfrm>
            <a:prstGeom prst="roundRect">
              <a:avLst>
                <a:gd name="adj" fmla="val 9769"/>
              </a:avLst>
            </a:prstGeom>
            <a:solidFill>
              <a:schemeClr val="accent1">
                <a:alpha val="3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300"/>
              </a:pPr>
              <a:endParaRPr sz="1300">
                <a:solidFill>
                  <a:srgbClr val="53585D"/>
                </a:solidFill>
              </a:endParaRPr>
            </a:p>
          </p:txBody>
        </p:sp>
      </p:grpSp>
      <p:sp>
        <p:nvSpPr>
          <p:cNvPr id="65" name="Shape 3011"/>
          <p:cNvSpPr/>
          <p:nvPr/>
        </p:nvSpPr>
        <p:spPr>
          <a:xfrm>
            <a:off x="5670717" y="2579850"/>
            <a:ext cx="80814" cy="80815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>
              <a:solidFill>
                <a:srgbClr val="53585D"/>
              </a:solidFill>
            </a:endParaRPr>
          </a:p>
        </p:txBody>
      </p:sp>
      <p:sp>
        <p:nvSpPr>
          <p:cNvPr id="66" name="Shape 3012"/>
          <p:cNvSpPr/>
          <p:nvPr/>
        </p:nvSpPr>
        <p:spPr>
          <a:xfrm>
            <a:off x="6460662" y="2580724"/>
            <a:ext cx="80814" cy="80815"/>
          </a:xfrm>
          <a:prstGeom prst="roundRect">
            <a:avLst>
              <a:gd name="adj" fmla="val 0"/>
            </a:avLst>
          </a:prstGeom>
          <a:solidFill>
            <a:schemeClr val="accent1">
              <a:alpha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300"/>
            </a:pPr>
            <a:endParaRPr sz="1300">
              <a:solidFill>
                <a:srgbClr val="53585D"/>
              </a:solidFill>
            </a:endParaRPr>
          </a:p>
        </p:txBody>
      </p:sp>
      <p:sp>
        <p:nvSpPr>
          <p:cNvPr id="67" name="Shape 3013"/>
          <p:cNvSpPr/>
          <p:nvPr/>
        </p:nvSpPr>
        <p:spPr>
          <a:xfrm>
            <a:off x="7263671" y="2579850"/>
            <a:ext cx="80814" cy="80815"/>
          </a:xfrm>
          <a:prstGeom prst="roundRect">
            <a:avLst>
              <a:gd name="adj" fmla="val 0"/>
            </a:avLst>
          </a:prstGeom>
          <a:solidFill>
            <a:schemeClr val="accent1">
              <a:alpha val="3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300"/>
            </a:pPr>
            <a:endParaRPr sz="1300">
              <a:solidFill>
                <a:srgbClr val="53585D"/>
              </a:solidFill>
            </a:endParaRP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415154" y="4837783"/>
            <a:ext cx="231401" cy="2286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72" name="Text Placehold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7252673" y="4837783"/>
            <a:ext cx="231401" cy="2286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7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8098933" y="4837783"/>
            <a:ext cx="231401" cy="2286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7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8938319" y="4837783"/>
            <a:ext cx="231401" cy="2286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7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952702" y="3643644"/>
            <a:ext cx="543644" cy="228600"/>
          </a:xfrm>
        </p:spPr>
        <p:txBody>
          <a:bodyPr lIns="0" tIns="0" rIns="0" bIns="0" anchor="ctr">
            <a:normAutofit/>
          </a:bodyPr>
          <a:lstStyle>
            <a:lvl1pPr marL="0" indent="0" algn="r">
              <a:lnSpc>
                <a:spcPts val="1500"/>
              </a:lnSpc>
              <a:buNone/>
              <a:defRPr sz="80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JAKARTA</a:t>
            </a:r>
          </a:p>
        </p:txBody>
      </p:sp>
      <p:sp>
        <p:nvSpPr>
          <p:cNvPr id="76" name="Text Placeholder 17"/>
          <p:cNvSpPr>
            <a:spLocks noGrp="1"/>
          </p:cNvSpPr>
          <p:nvPr>
            <p:ph type="body" sz="quarter" idx="29" hasCustomPrompt="1"/>
          </p:nvPr>
        </p:nvSpPr>
        <p:spPr>
          <a:xfrm>
            <a:off x="4952702" y="4191374"/>
            <a:ext cx="543644" cy="228600"/>
          </a:xfrm>
        </p:spPr>
        <p:txBody>
          <a:bodyPr lIns="0" tIns="0" rIns="0" bIns="0" anchor="ctr">
            <a:normAutofit/>
          </a:bodyPr>
          <a:lstStyle>
            <a:lvl1pPr marL="0" indent="0" algn="r">
              <a:lnSpc>
                <a:spcPts val="1500"/>
              </a:lnSpc>
              <a:buNone/>
              <a:defRPr sz="80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JAKARTA</a:t>
            </a:r>
          </a:p>
        </p:txBody>
      </p:sp>
      <p:sp>
        <p:nvSpPr>
          <p:cNvPr id="77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5849164" y="2505956"/>
            <a:ext cx="543644" cy="2286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7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malaysia</a:t>
            </a:r>
            <a:endParaRPr lang="en-US" dirty="0"/>
          </a:p>
        </p:txBody>
      </p:sp>
      <p:sp>
        <p:nvSpPr>
          <p:cNvPr id="78" name="Text Placeholder 17"/>
          <p:cNvSpPr>
            <a:spLocks noGrp="1"/>
          </p:cNvSpPr>
          <p:nvPr>
            <p:ph type="body" sz="quarter" idx="31" hasCustomPrompt="1"/>
          </p:nvPr>
        </p:nvSpPr>
        <p:spPr>
          <a:xfrm>
            <a:off x="6635708" y="2505956"/>
            <a:ext cx="543644" cy="2286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7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malaysia</a:t>
            </a:r>
            <a:endParaRPr lang="en-US" dirty="0"/>
          </a:p>
        </p:txBody>
      </p:sp>
      <p:sp>
        <p:nvSpPr>
          <p:cNvPr id="79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7443151" y="2505956"/>
            <a:ext cx="543644" cy="2286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7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malaysia</a:t>
            </a:r>
            <a:endParaRPr lang="en-US" dirty="0"/>
          </a:p>
        </p:txBody>
      </p:sp>
      <p:sp>
        <p:nvSpPr>
          <p:cNvPr id="80" name="Text Placeholder 17"/>
          <p:cNvSpPr>
            <a:spLocks noGrp="1"/>
          </p:cNvSpPr>
          <p:nvPr>
            <p:ph type="body" sz="quarter" idx="33" hasCustomPrompt="1"/>
          </p:nvPr>
        </p:nvSpPr>
        <p:spPr>
          <a:xfrm>
            <a:off x="5575769" y="4837783"/>
            <a:ext cx="231401" cy="2286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176376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0" grpId="0"/>
      <p:bldP spid="14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animBg="1"/>
      <p:bldP spid="66" grpId="0" animBg="1"/>
      <p:bldP spid="67" grpId="0" animBg="1"/>
      <p:bldP spid="71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c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381481" y="2458451"/>
            <a:ext cx="3114223" cy="2487198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548197" y="2590787"/>
            <a:ext cx="2787514" cy="160435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3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707017" y="3657601"/>
            <a:ext cx="2586587" cy="47356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Content Placeholder 20"/>
          <p:cNvSpPr>
            <a:spLocks noGrp="1"/>
          </p:cNvSpPr>
          <p:nvPr>
            <p:ph sz="quarter" idx="24"/>
          </p:nvPr>
        </p:nvSpPr>
        <p:spPr>
          <a:xfrm>
            <a:off x="6705758" y="3467276"/>
            <a:ext cx="2362815" cy="26594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5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186034" y="2483077"/>
            <a:ext cx="2559052" cy="479427"/>
            <a:chOff x="6184423" y="2483076"/>
            <a:chExt cx="2558386" cy="479427"/>
          </a:xfrm>
        </p:grpSpPr>
        <p:sp>
          <p:nvSpPr>
            <p:cNvPr id="41" name="Shape 2916"/>
            <p:cNvSpPr/>
            <p:nvPr/>
          </p:nvSpPr>
          <p:spPr>
            <a:xfrm>
              <a:off x="6184423" y="2486253"/>
              <a:ext cx="2558385" cy="473073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8215895" y="2483076"/>
              <a:ext cx="526914" cy="479427"/>
              <a:chOff x="8215895" y="2483076"/>
              <a:chExt cx="526914" cy="479427"/>
            </a:xfrm>
          </p:grpSpPr>
          <p:sp>
            <p:nvSpPr>
              <p:cNvPr id="42" name="Shape 2917"/>
              <p:cNvSpPr/>
              <p:nvPr/>
            </p:nvSpPr>
            <p:spPr>
              <a:xfrm>
                <a:off x="8215895" y="2483076"/>
                <a:ext cx="526914" cy="479427"/>
              </a:xfrm>
              <a:prstGeom prst="rect">
                <a:avLst/>
              </a:prstGeom>
              <a:solidFill>
                <a:schemeClr val="accent4"/>
              </a:solidFill>
              <a:ln w="6350" cap="flat">
                <a:noFill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 defTabSz="780894">
                  <a:buClr>
                    <a:srgbClr val="FFFFFF"/>
                  </a:buClr>
                  <a:defRPr sz="10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Fill>
                      <a:solidFill>
                        <a:srgbClr val="FFFFFF"/>
                      </a:solidFill>
                    </a:u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10600"/>
              </a:p>
            </p:txBody>
          </p:sp>
          <p:sp>
            <p:nvSpPr>
              <p:cNvPr id="43" name="Shape 2918"/>
              <p:cNvSpPr/>
              <p:nvPr/>
            </p:nvSpPr>
            <p:spPr>
              <a:xfrm>
                <a:off x="8420079" y="2655003"/>
                <a:ext cx="136561" cy="1323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00" h="21600" extrusionOk="0">
                    <a:moveTo>
                      <a:pt x="8400" y="0"/>
                    </a:moveTo>
                    <a:cubicBezTo>
                      <a:pt x="3600" y="0"/>
                      <a:pt x="0" y="3946"/>
                      <a:pt x="0" y="8723"/>
                    </a:cubicBezTo>
                    <a:cubicBezTo>
                      <a:pt x="0" y="13500"/>
                      <a:pt x="3600" y="17238"/>
                      <a:pt x="8400" y="17238"/>
                    </a:cubicBezTo>
                    <a:cubicBezTo>
                      <a:pt x="10400" y="17238"/>
                      <a:pt x="12200" y="16615"/>
                      <a:pt x="13600" y="15369"/>
                    </a:cubicBezTo>
                    <a:cubicBezTo>
                      <a:pt x="13600" y="15369"/>
                      <a:pt x="13800" y="15577"/>
                      <a:pt x="13800" y="15785"/>
                    </a:cubicBezTo>
                    <a:cubicBezTo>
                      <a:pt x="19000" y="20977"/>
                      <a:pt x="19000" y="20977"/>
                      <a:pt x="19000" y="20977"/>
                    </a:cubicBezTo>
                    <a:cubicBezTo>
                      <a:pt x="19400" y="21392"/>
                      <a:pt x="19800" y="21600"/>
                      <a:pt x="20000" y="21600"/>
                    </a:cubicBezTo>
                    <a:cubicBezTo>
                      <a:pt x="20400" y="21600"/>
                      <a:pt x="20800" y="21392"/>
                      <a:pt x="21200" y="20977"/>
                    </a:cubicBezTo>
                    <a:cubicBezTo>
                      <a:pt x="21600" y="20562"/>
                      <a:pt x="21600" y="19523"/>
                      <a:pt x="21200" y="18900"/>
                    </a:cubicBezTo>
                    <a:cubicBezTo>
                      <a:pt x="16000" y="13500"/>
                      <a:pt x="16000" y="13500"/>
                      <a:pt x="16000" y="13500"/>
                    </a:cubicBezTo>
                    <a:cubicBezTo>
                      <a:pt x="15800" y="13500"/>
                      <a:pt x="15600" y="13292"/>
                      <a:pt x="15400" y="13292"/>
                    </a:cubicBezTo>
                    <a:cubicBezTo>
                      <a:pt x="16200" y="11838"/>
                      <a:pt x="16600" y="10385"/>
                      <a:pt x="16600" y="8723"/>
                    </a:cubicBezTo>
                    <a:cubicBezTo>
                      <a:pt x="16600" y="3946"/>
                      <a:pt x="13000" y="0"/>
                      <a:pt x="8400" y="0"/>
                    </a:cubicBezTo>
                    <a:close/>
                    <a:moveTo>
                      <a:pt x="8400" y="2700"/>
                    </a:moveTo>
                    <a:cubicBezTo>
                      <a:pt x="11600" y="2700"/>
                      <a:pt x="14200" y="5400"/>
                      <a:pt x="14200" y="8723"/>
                    </a:cubicBezTo>
                    <a:cubicBezTo>
                      <a:pt x="14200" y="9762"/>
                      <a:pt x="13800" y="10800"/>
                      <a:pt x="13200" y="11838"/>
                    </a:cubicBezTo>
                    <a:cubicBezTo>
                      <a:pt x="12800" y="12669"/>
                      <a:pt x="12800" y="12669"/>
                      <a:pt x="12800" y="12669"/>
                    </a:cubicBezTo>
                    <a:cubicBezTo>
                      <a:pt x="12000" y="13292"/>
                      <a:pt x="12000" y="13292"/>
                      <a:pt x="12000" y="13292"/>
                    </a:cubicBezTo>
                    <a:cubicBezTo>
                      <a:pt x="11000" y="14123"/>
                      <a:pt x="9600" y="14538"/>
                      <a:pt x="8400" y="14538"/>
                    </a:cubicBezTo>
                    <a:cubicBezTo>
                      <a:pt x="5200" y="14538"/>
                      <a:pt x="2600" y="12046"/>
                      <a:pt x="2600" y="8723"/>
                    </a:cubicBezTo>
                    <a:cubicBezTo>
                      <a:pt x="2600" y="5400"/>
                      <a:pt x="5200" y="2700"/>
                      <a:pt x="8400" y="27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1300"/>
                </a:pPr>
                <a:endParaRPr sz="1300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6161552" y="3382672"/>
            <a:ext cx="293147" cy="293148"/>
            <a:chOff x="6159947" y="3382672"/>
            <a:chExt cx="293071" cy="293148"/>
          </a:xfrm>
        </p:grpSpPr>
        <p:sp>
          <p:nvSpPr>
            <p:cNvPr id="44" name="Shape 2923"/>
            <p:cNvSpPr/>
            <p:nvPr/>
          </p:nvSpPr>
          <p:spPr>
            <a:xfrm>
              <a:off x="6159947" y="3382672"/>
              <a:ext cx="293071" cy="293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45" name="Shape 2924"/>
            <p:cNvSpPr/>
            <p:nvPr/>
          </p:nvSpPr>
          <p:spPr>
            <a:xfrm>
              <a:off x="6248480" y="3480300"/>
              <a:ext cx="114686" cy="978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>
                <a:defRPr sz="1300"/>
              </a:pPr>
              <a:endParaRPr sz="130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161552" y="4232731"/>
            <a:ext cx="293147" cy="293148"/>
            <a:chOff x="6159947" y="4232731"/>
            <a:chExt cx="293071" cy="293148"/>
          </a:xfrm>
        </p:grpSpPr>
        <p:sp>
          <p:nvSpPr>
            <p:cNvPr id="46" name="Shape 2925"/>
            <p:cNvSpPr/>
            <p:nvPr/>
          </p:nvSpPr>
          <p:spPr>
            <a:xfrm>
              <a:off x="6159947" y="4232731"/>
              <a:ext cx="293071" cy="293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47" name="Shape 2926"/>
            <p:cNvSpPr/>
            <p:nvPr/>
          </p:nvSpPr>
          <p:spPr>
            <a:xfrm>
              <a:off x="6248480" y="4330359"/>
              <a:ext cx="114686" cy="978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>
                <a:defRPr sz="1300"/>
              </a:pPr>
              <a:endParaRPr sz="1300"/>
            </a:p>
          </p:txBody>
        </p:sp>
      </p:grpSp>
      <p:sp>
        <p:nvSpPr>
          <p:cNvPr id="51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6707017" y="4511188"/>
            <a:ext cx="2586587" cy="47356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Content Placeholder 20"/>
          <p:cNvSpPr>
            <a:spLocks noGrp="1"/>
          </p:cNvSpPr>
          <p:nvPr>
            <p:ph sz="quarter" idx="26"/>
          </p:nvPr>
        </p:nvSpPr>
        <p:spPr>
          <a:xfrm>
            <a:off x="6707017" y="4320864"/>
            <a:ext cx="2362815" cy="26594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5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Content Placeholder 20"/>
          <p:cNvSpPr>
            <a:spLocks noGrp="1"/>
          </p:cNvSpPr>
          <p:nvPr>
            <p:ph sz="quarter" idx="27"/>
          </p:nvPr>
        </p:nvSpPr>
        <p:spPr>
          <a:xfrm>
            <a:off x="6600712" y="2589817"/>
            <a:ext cx="1399660" cy="265947"/>
          </a:xfr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1050" b="1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374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0" grpId="0"/>
      <p:bldP spid="14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hone-white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747260" y="3457498"/>
            <a:ext cx="669910" cy="132516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27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876482" y="3662497"/>
            <a:ext cx="462462" cy="91891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0" name="phone-whit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955027" y="2926406"/>
            <a:ext cx="966061" cy="1910989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077206" y="3222030"/>
            <a:ext cx="655979" cy="132514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4" name="phone-whit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683432" y="2312117"/>
            <a:ext cx="1276601" cy="2525276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6744711" y="2706055"/>
            <a:ext cx="3238501" cy="54639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 styles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aleh</a:t>
            </a:r>
            <a:r>
              <a:rPr lang="en-US" dirty="0"/>
              <a:t> </a:t>
            </a:r>
            <a:r>
              <a:rPr lang="en-US" dirty="0" err="1"/>
              <a:t>pue</a:t>
            </a:r>
            <a:r>
              <a:rPr lang="en-US" dirty="0"/>
              <a:t> h 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alah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meutuwah</a:t>
            </a:r>
            <a:r>
              <a:rPr lang="en-US" dirty="0"/>
              <a:t> </a:t>
            </a:r>
            <a:r>
              <a:rPr lang="en-US" dirty="0" err="1"/>
              <a:t>ka</a:t>
            </a:r>
            <a:r>
              <a:rPr lang="en-US" dirty="0"/>
              <a:t> </a:t>
            </a:r>
            <a:r>
              <a:rPr lang="en-US" dirty="0" err="1"/>
              <a:t>abeh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mita</a:t>
            </a:r>
            <a:r>
              <a:rPr lang="en-US" dirty="0"/>
              <a:t> </a:t>
            </a:r>
            <a:r>
              <a:rPr lang="en-US" dirty="0" err="1"/>
              <a:t>peng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6744710" y="2480299"/>
            <a:ext cx="2400083" cy="1524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5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CLICK TO EDIT CONTENT HEADING</a:t>
            </a:r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3838684" y="2699166"/>
            <a:ext cx="966076" cy="175111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6744711" y="3720806"/>
            <a:ext cx="3238501" cy="54639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 styles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aleh</a:t>
            </a:r>
            <a:r>
              <a:rPr lang="en-US" dirty="0"/>
              <a:t> </a:t>
            </a:r>
            <a:r>
              <a:rPr lang="en-US" dirty="0" err="1"/>
              <a:t>pue</a:t>
            </a:r>
            <a:r>
              <a:rPr lang="en-US" dirty="0"/>
              <a:t> h 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alah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meutuwah</a:t>
            </a:r>
            <a:r>
              <a:rPr lang="en-US" dirty="0"/>
              <a:t> </a:t>
            </a:r>
            <a:r>
              <a:rPr lang="en-US" dirty="0" err="1"/>
              <a:t>ka</a:t>
            </a:r>
            <a:r>
              <a:rPr lang="en-US" dirty="0"/>
              <a:t> </a:t>
            </a:r>
            <a:r>
              <a:rPr lang="en-US" dirty="0" err="1"/>
              <a:t>abeh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mita</a:t>
            </a:r>
            <a:r>
              <a:rPr lang="en-US" dirty="0"/>
              <a:t> </a:t>
            </a:r>
            <a:r>
              <a:rPr lang="en-US" dirty="0" err="1"/>
              <a:t>peng</a:t>
            </a:r>
            <a:endParaRPr lang="en-US" dirty="0"/>
          </a:p>
        </p:txBody>
      </p:sp>
      <p:sp>
        <p:nvSpPr>
          <p:cNvPr id="40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6744710" y="3498556"/>
            <a:ext cx="2400083" cy="1524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5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CLICK TO EDIT CONTENT HEADING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744711" y="4711406"/>
            <a:ext cx="3238501" cy="54639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 styles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aleh</a:t>
            </a:r>
            <a:r>
              <a:rPr lang="en-US" dirty="0"/>
              <a:t> </a:t>
            </a:r>
            <a:r>
              <a:rPr lang="en-US" dirty="0" err="1"/>
              <a:t>pue</a:t>
            </a:r>
            <a:r>
              <a:rPr lang="en-US" dirty="0"/>
              <a:t> h 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alah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meutuwah</a:t>
            </a:r>
            <a:r>
              <a:rPr lang="en-US" dirty="0"/>
              <a:t> </a:t>
            </a:r>
            <a:r>
              <a:rPr lang="en-US" dirty="0" err="1"/>
              <a:t>ka</a:t>
            </a:r>
            <a:r>
              <a:rPr lang="en-US" dirty="0"/>
              <a:t> </a:t>
            </a:r>
            <a:r>
              <a:rPr lang="en-US" dirty="0" err="1"/>
              <a:t>abeh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mita</a:t>
            </a:r>
            <a:r>
              <a:rPr lang="en-US" dirty="0"/>
              <a:t> </a:t>
            </a:r>
            <a:r>
              <a:rPr lang="en-US" dirty="0" err="1"/>
              <a:t>peng</a:t>
            </a:r>
            <a:endParaRPr lang="en-US" dirty="0"/>
          </a:p>
        </p:txBody>
      </p:sp>
      <p:sp>
        <p:nvSpPr>
          <p:cNvPr id="42" name="Content Placeholder 20"/>
          <p:cNvSpPr>
            <a:spLocks noGrp="1"/>
          </p:cNvSpPr>
          <p:nvPr>
            <p:ph sz="quarter" idx="25" hasCustomPrompt="1"/>
          </p:nvPr>
        </p:nvSpPr>
        <p:spPr>
          <a:xfrm>
            <a:off x="6744710" y="4482806"/>
            <a:ext cx="2400083" cy="1524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5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CLICK TO EDIT CONTENT HEADING</a:t>
            </a:r>
          </a:p>
        </p:txBody>
      </p:sp>
      <p:sp>
        <p:nvSpPr>
          <p:cNvPr id="37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221075" y="2387240"/>
            <a:ext cx="338521" cy="338521"/>
            <a:chOff x="6219454" y="2387239"/>
            <a:chExt cx="338433" cy="338521"/>
          </a:xfrm>
        </p:grpSpPr>
        <p:sp>
          <p:nvSpPr>
            <p:cNvPr id="38" name="Shape 2893"/>
            <p:cNvSpPr/>
            <p:nvPr/>
          </p:nvSpPr>
          <p:spPr>
            <a:xfrm>
              <a:off x="6219454" y="2387239"/>
              <a:ext cx="338433" cy="338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43" name="Shape 2894"/>
            <p:cNvSpPr/>
            <p:nvPr/>
          </p:nvSpPr>
          <p:spPr>
            <a:xfrm>
              <a:off x="6345454" y="2502189"/>
              <a:ext cx="86433" cy="108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5" h="21072" extrusionOk="0">
                  <a:moveTo>
                    <a:pt x="17468" y="6506"/>
                  </a:moveTo>
                  <a:cubicBezTo>
                    <a:pt x="16410" y="7763"/>
                    <a:pt x="15333" y="6878"/>
                    <a:pt x="13824" y="5996"/>
                  </a:cubicBezTo>
                  <a:cubicBezTo>
                    <a:pt x="12317" y="5116"/>
                    <a:pt x="10950" y="4575"/>
                    <a:pt x="12006" y="3318"/>
                  </a:cubicBezTo>
                  <a:cubicBezTo>
                    <a:pt x="13062" y="2059"/>
                    <a:pt x="15140" y="1754"/>
                    <a:pt x="16648" y="2634"/>
                  </a:cubicBezTo>
                  <a:cubicBezTo>
                    <a:pt x="18155" y="3515"/>
                    <a:pt x="18522" y="5248"/>
                    <a:pt x="17468" y="6506"/>
                  </a:cubicBezTo>
                  <a:close/>
                  <a:moveTo>
                    <a:pt x="20868" y="4865"/>
                  </a:moveTo>
                  <a:cubicBezTo>
                    <a:pt x="20191" y="1663"/>
                    <a:pt x="16530" y="-474"/>
                    <a:pt x="12691" y="90"/>
                  </a:cubicBezTo>
                  <a:cubicBezTo>
                    <a:pt x="8853" y="655"/>
                    <a:pt x="5613" y="3118"/>
                    <a:pt x="6290" y="6320"/>
                  </a:cubicBezTo>
                  <a:cubicBezTo>
                    <a:pt x="6436" y="7009"/>
                    <a:pt x="6840" y="8088"/>
                    <a:pt x="7318" y="8862"/>
                  </a:cubicBezTo>
                  <a:lnTo>
                    <a:pt x="346" y="17166"/>
                  </a:lnTo>
                  <a:cubicBezTo>
                    <a:pt x="90" y="17473"/>
                    <a:pt x="-56" y="18024"/>
                    <a:pt x="20" y="18392"/>
                  </a:cubicBezTo>
                  <a:lnTo>
                    <a:pt x="470" y="20511"/>
                  </a:lnTo>
                  <a:cubicBezTo>
                    <a:pt x="547" y="20879"/>
                    <a:pt x="971" y="21126"/>
                    <a:pt x="1412" y="21061"/>
                  </a:cubicBezTo>
                  <a:lnTo>
                    <a:pt x="3454" y="20761"/>
                  </a:lnTo>
                  <a:cubicBezTo>
                    <a:pt x="3895" y="20696"/>
                    <a:pt x="4457" y="20387"/>
                    <a:pt x="4700" y="20072"/>
                  </a:cubicBezTo>
                  <a:lnTo>
                    <a:pt x="7456" y="16513"/>
                  </a:lnTo>
                  <a:lnTo>
                    <a:pt x="7480" y="16490"/>
                  </a:lnTo>
                  <a:lnTo>
                    <a:pt x="9346" y="16216"/>
                  </a:lnTo>
                  <a:lnTo>
                    <a:pt x="12566" y="12046"/>
                  </a:lnTo>
                  <a:cubicBezTo>
                    <a:pt x="13623" y="12195"/>
                    <a:pt x="15142" y="12146"/>
                    <a:pt x="16039" y="12013"/>
                  </a:cubicBezTo>
                  <a:cubicBezTo>
                    <a:pt x="19878" y="11449"/>
                    <a:pt x="21544" y="8068"/>
                    <a:pt x="20868" y="4865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 lvl="0">
                <a:lnSpc>
                  <a:spcPct val="100000"/>
                </a:lnSpc>
                <a:defRPr sz="2000">
                  <a:solidFill>
                    <a:srgbClr val="A6AAA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 sz="200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221075" y="3405495"/>
            <a:ext cx="338521" cy="338521"/>
            <a:chOff x="6219454" y="3405495"/>
            <a:chExt cx="338433" cy="338521"/>
          </a:xfrm>
        </p:grpSpPr>
        <p:sp>
          <p:nvSpPr>
            <p:cNvPr id="44" name="Shape 2895"/>
            <p:cNvSpPr/>
            <p:nvPr/>
          </p:nvSpPr>
          <p:spPr>
            <a:xfrm>
              <a:off x="6219454" y="3405495"/>
              <a:ext cx="338433" cy="338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45" name="Shape 2896"/>
            <p:cNvSpPr/>
            <p:nvPr/>
          </p:nvSpPr>
          <p:spPr>
            <a:xfrm>
              <a:off x="6323912" y="3532653"/>
              <a:ext cx="129517" cy="84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81" y="13211"/>
                  </a:moveTo>
                  <a:cubicBezTo>
                    <a:pt x="11747" y="14381"/>
                    <a:pt x="9458" y="18011"/>
                    <a:pt x="9360" y="18165"/>
                  </a:cubicBezTo>
                  <a:cubicBezTo>
                    <a:pt x="9249" y="18377"/>
                    <a:pt x="8939" y="18735"/>
                    <a:pt x="8644" y="18441"/>
                  </a:cubicBezTo>
                  <a:cubicBezTo>
                    <a:pt x="8559" y="18357"/>
                    <a:pt x="8459" y="18187"/>
                    <a:pt x="8459" y="17853"/>
                  </a:cubicBezTo>
                  <a:cubicBezTo>
                    <a:pt x="8459" y="17530"/>
                    <a:pt x="8554" y="17204"/>
                    <a:pt x="8565" y="17168"/>
                  </a:cubicBezTo>
                  <a:lnTo>
                    <a:pt x="9680" y="13369"/>
                  </a:lnTo>
                  <a:cubicBezTo>
                    <a:pt x="9471" y="13239"/>
                    <a:pt x="9111" y="13015"/>
                    <a:pt x="8832" y="12829"/>
                  </a:cubicBezTo>
                  <a:lnTo>
                    <a:pt x="8758" y="12781"/>
                  </a:lnTo>
                  <a:cubicBezTo>
                    <a:pt x="8476" y="12597"/>
                    <a:pt x="8124" y="12367"/>
                    <a:pt x="8124" y="11770"/>
                  </a:cubicBezTo>
                  <a:cubicBezTo>
                    <a:pt x="8124" y="11484"/>
                    <a:pt x="8211" y="11152"/>
                    <a:pt x="8393" y="10758"/>
                  </a:cubicBezTo>
                  <a:cubicBezTo>
                    <a:pt x="8927" y="9588"/>
                    <a:pt x="11216" y="5958"/>
                    <a:pt x="11314" y="5804"/>
                  </a:cubicBezTo>
                  <a:cubicBezTo>
                    <a:pt x="11426" y="5592"/>
                    <a:pt x="11735" y="5234"/>
                    <a:pt x="12030" y="5528"/>
                  </a:cubicBezTo>
                  <a:cubicBezTo>
                    <a:pt x="12115" y="5612"/>
                    <a:pt x="12215" y="5782"/>
                    <a:pt x="12215" y="6116"/>
                  </a:cubicBezTo>
                  <a:cubicBezTo>
                    <a:pt x="12215" y="6438"/>
                    <a:pt x="12120" y="6765"/>
                    <a:pt x="12110" y="6801"/>
                  </a:cubicBezTo>
                  <a:lnTo>
                    <a:pt x="10992" y="10600"/>
                  </a:lnTo>
                  <a:cubicBezTo>
                    <a:pt x="11203" y="10730"/>
                    <a:pt x="11563" y="10954"/>
                    <a:pt x="11842" y="11140"/>
                  </a:cubicBezTo>
                  <a:lnTo>
                    <a:pt x="11916" y="11188"/>
                  </a:lnTo>
                  <a:cubicBezTo>
                    <a:pt x="12198" y="11372"/>
                    <a:pt x="12550" y="11602"/>
                    <a:pt x="12550" y="12201"/>
                  </a:cubicBezTo>
                  <a:cubicBezTo>
                    <a:pt x="12550" y="12485"/>
                    <a:pt x="12462" y="12817"/>
                    <a:pt x="12281" y="13211"/>
                  </a:cubicBezTo>
                  <a:close/>
                  <a:moveTo>
                    <a:pt x="16430" y="6048"/>
                  </a:moveTo>
                  <a:cubicBezTo>
                    <a:pt x="16132" y="6048"/>
                    <a:pt x="15840" y="6088"/>
                    <a:pt x="15557" y="6162"/>
                  </a:cubicBezTo>
                  <a:cubicBezTo>
                    <a:pt x="14848" y="2597"/>
                    <a:pt x="12653" y="0"/>
                    <a:pt x="10054" y="0"/>
                  </a:cubicBezTo>
                  <a:cubicBezTo>
                    <a:pt x="6881" y="0"/>
                    <a:pt x="4310" y="3869"/>
                    <a:pt x="4310" y="8641"/>
                  </a:cubicBezTo>
                  <a:cubicBezTo>
                    <a:pt x="4310" y="9067"/>
                    <a:pt x="4330" y="9486"/>
                    <a:pt x="4369" y="9896"/>
                  </a:cubicBezTo>
                  <a:cubicBezTo>
                    <a:pt x="4217" y="9868"/>
                    <a:pt x="4064" y="9850"/>
                    <a:pt x="3906" y="9850"/>
                  </a:cubicBezTo>
                  <a:cubicBezTo>
                    <a:pt x="1749" y="9850"/>
                    <a:pt x="0" y="12481"/>
                    <a:pt x="0" y="15726"/>
                  </a:cubicBezTo>
                  <a:cubicBezTo>
                    <a:pt x="0" y="18969"/>
                    <a:pt x="1749" y="21600"/>
                    <a:pt x="3906" y="21600"/>
                  </a:cubicBezTo>
                  <a:lnTo>
                    <a:pt x="16430" y="21600"/>
                  </a:lnTo>
                  <a:cubicBezTo>
                    <a:pt x="19285" y="21600"/>
                    <a:pt x="21600" y="18119"/>
                    <a:pt x="21600" y="13823"/>
                  </a:cubicBezTo>
                  <a:cubicBezTo>
                    <a:pt x="21600" y="9530"/>
                    <a:pt x="19285" y="6048"/>
                    <a:pt x="16430" y="604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 lvl="0">
                <a:lnSpc>
                  <a:spcPct val="100000"/>
                </a:lnSpc>
                <a:defRPr sz="2000">
                  <a:solidFill>
                    <a:srgbClr val="A6AAA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 sz="200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222060" y="4390732"/>
            <a:ext cx="336551" cy="336551"/>
            <a:chOff x="6220439" y="4390731"/>
            <a:chExt cx="336463" cy="336551"/>
          </a:xfrm>
        </p:grpSpPr>
        <p:sp>
          <p:nvSpPr>
            <p:cNvPr id="46" name="Shape 2897"/>
            <p:cNvSpPr/>
            <p:nvPr/>
          </p:nvSpPr>
          <p:spPr>
            <a:xfrm>
              <a:off x="6220439" y="4390731"/>
              <a:ext cx="336463" cy="336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47" name="Shape 2898"/>
            <p:cNvSpPr/>
            <p:nvPr/>
          </p:nvSpPr>
          <p:spPr>
            <a:xfrm>
              <a:off x="6330083" y="4509596"/>
              <a:ext cx="112265" cy="98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041" y="15188"/>
                  </a:moveTo>
                  <a:cubicBezTo>
                    <a:pt x="8905" y="14174"/>
                    <a:pt x="8222" y="13317"/>
                    <a:pt x="8222" y="11485"/>
                  </a:cubicBezTo>
                  <a:cubicBezTo>
                    <a:pt x="8222" y="10385"/>
                    <a:pt x="8875" y="10744"/>
                    <a:pt x="9161" y="8730"/>
                  </a:cubicBezTo>
                  <a:cubicBezTo>
                    <a:pt x="9279" y="7894"/>
                    <a:pt x="9855" y="8716"/>
                    <a:pt x="9966" y="6808"/>
                  </a:cubicBezTo>
                  <a:cubicBezTo>
                    <a:pt x="9966" y="6047"/>
                    <a:pt x="9651" y="5858"/>
                    <a:pt x="9651" y="5858"/>
                  </a:cubicBezTo>
                  <a:cubicBezTo>
                    <a:pt x="9651" y="5858"/>
                    <a:pt x="9811" y="4733"/>
                    <a:pt x="9873" y="3867"/>
                  </a:cubicBezTo>
                  <a:cubicBezTo>
                    <a:pt x="9951" y="2788"/>
                    <a:pt x="9396" y="0"/>
                    <a:pt x="6431" y="0"/>
                  </a:cubicBezTo>
                  <a:cubicBezTo>
                    <a:pt x="3466" y="0"/>
                    <a:pt x="2909" y="2788"/>
                    <a:pt x="2987" y="3867"/>
                  </a:cubicBezTo>
                  <a:cubicBezTo>
                    <a:pt x="3050" y="4733"/>
                    <a:pt x="3210" y="5858"/>
                    <a:pt x="3210" y="5858"/>
                  </a:cubicBezTo>
                  <a:cubicBezTo>
                    <a:pt x="3210" y="5858"/>
                    <a:pt x="2895" y="6047"/>
                    <a:pt x="2895" y="6808"/>
                  </a:cubicBezTo>
                  <a:cubicBezTo>
                    <a:pt x="3005" y="8716"/>
                    <a:pt x="3582" y="7894"/>
                    <a:pt x="3700" y="8730"/>
                  </a:cubicBezTo>
                  <a:cubicBezTo>
                    <a:pt x="3987" y="10744"/>
                    <a:pt x="4639" y="10385"/>
                    <a:pt x="4639" y="11485"/>
                  </a:cubicBezTo>
                  <a:cubicBezTo>
                    <a:pt x="4639" y="13317"/>
                    <a:pt x="3956" y="14174"/>
                    <a:pt x="1819" y="15188"/>
                  </a:cubicBezTo>
                  <a:cubicBezTo>
                    <a:pt x="1169" y="15497"/>
                    <a:pt x="0" y="15976"/>
                    <a:pt x="0" y="17129"/>
                  </a:cubicBezTo>
                  <a:lnTo>
                    <a:pt x="0" y="21600"/>
                  </a:lnTo>
                  <a:lnTo>
                    <a:pt x="15005" y="21600"/>
                  </a:lnTo>
                  <a:cubicBezTo>
                    <a:pt x="15005" y="21600"/>
                    <a:pt x="15005" y="18955"/>
                    <a:pt x="15005" y="18248"/>
                  </a:cubicBezTo>
                  <a:cubicBezTo>
                    <a:pt x="15005" y="17196"/>
                    <a:pt x="13184" y="16207"/>
                    <a:pt x="11041" y="15188"/>
                  </a:cubicBezTo>
                  <a:close/>
                  <a:moveTo>
                    <a:pt x="21600" y="21600"/>
                  </a:moveTo>
                  <a:cubicBezTo>
                    <a:pt x="21600" y="21600"/>
                    <a:pt x="21557" y="16953"/>
                    <a:pt x="21307" y="16471"/>
                  </a:cubicBezTo>
                  <a:cubicBezTo>
                    <a:pt x="20935" y="15754"/>
                    <a:pt x="20071" y="15261"/>
                    <a:pt x="18463" y="14498"/>
                  </a:cubicBezTo>
                  <a:cubicBezTo>
                    <a:pt x="16861" y="13736"/>
                    <a:pt x="16349" y="13094"/>
                    <a:pt x="16349" y="11720"/>
                  </a:cubicBezTo>
                  <a:cubicBezTo>
                    <a:pt x="16349" y="10894"/>
                    <a:pt x="16838" y="11164"/>
                    <a:pt x="17053" y="9653"/>
                  </a:cubicBezTo>
                  <a:cubicBezTo>
                    <a:pt x="17142" y="9026"/>
                    <a:pt x="17574" y="9643"/>
                    <a:pt x="17657" y="8212"/>
                  </a:cubicBezTo>
                  <a:cubicBezTo>
                    <a:pt x="17657" y="7642"/>
                    <a:pt x="17420" y="7499"/>
                    <a:pt x="17420" y="7499"/>
                  </a:cubicBezTo>
                  <a:cubicBezTo>
                    <a:pt x="17420" y="7499"/>
                    <a:pt x="17541" y="6656"/>
                    <a:pt x="17588" y="6006"/>
                  </a:cubicBezTo>
                  <a:cubicBezTo>
                    <a:pt x="17646" y="5197"/>
                    <a:pt x="17229" y="3106"/>
                    <a:pt x="15005" y="3106"/>
                  </a:cubicBezTo>
                  <a:cubicBezTo>
                    <a:pt x="12781" y="3106"/>
                    <a:pt x="12365" y="5197"/>
                    <a:pt x="12422" y="6006"/>
                  </a:cubicBezTo>
                  <a:cubicBezTo>
                    <a:pt x="12469" y="6656"/>
                    <a:pt x="12589" y="7499"/>
                    <a:pt x="12589" y="7499"/>
                  </a:cubicBezTo>
                  <a:cubicBezTo>
                    <a:pt x="12589" y="7499"/>
                    <a:pt x="12353" y="7642"/>
                    <a:pt x="12353" y="8212"/>
                  </a:cubicBezTo>
                  <a:cubicBezTo>
                    <a:pt x="12437" y="9643"/>
                    <a:pt x="12868" y="9026"/>
                    <a:pt x="12957" y="9653"/>
                  </a:cubicBezTo>
                  <a:cubicBezTo>
                    <a:pt x="13173" y="11164"/>
                    <a:pt x="13662" y="10894"/>
                    <a:pt x="13662" y="11720"/>
                  </a:cubicBezTo>
                  <a:cubicBezTo>
                    <a:pt x="13662" y="12655"/>
                    <a:pt x="13424" y="13250"/>
                    <a:pt x="12768" y="13776"/>
                  </a:cubicBezTo>
                  <a:cubicBezTo>
                    <a:pt x="16268" y="15766"/>
                    <a:pt x="16737" y="16172"/>
                    <a:pt x="16737" y="17952"/>
                  </a:cubicBezTo>
                  <a:lnTo>
                    <a:pt x="16737" y="21600"/>
                  </a:lnTo>
                  <a:cubicBezTo>
                    <a:pt x="16737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 lvl="0">
                <a:lnSpc>
                  <a:spcPct val="100000"/>
                </a:lnSpc>
                <a:defRPr sz="2000">
                  <a:solidFill>
                    <a:srgbClr val="A6AAA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 sz="2000"/>
            </a:p>
          </p:txBody>
        </p:sp>
      </p:grpSp>
    </p:spTree>
    <p:extLst>
      <p:ext uri="{BB962C8B-B14F-4D97-AF65-F5344CB8AC3E}">
        <p14:creationId xmlns:p14="http://schemas.microsoft.com/office/powerpoint/2010/main" val="381031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3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6" grpId="0"/>
      <p:bldP spid="16" grpId="0"/>
      <p:bldP spid="18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39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macbook-pro-filter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347216" y="2528594"/>
            <a:ext cx="3784267" cy="2157303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2949963" y="2706328"/>
            <a:ext cx="2578607" cy="163411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676905" y="3841199"/>
            <a:ext cx="1485019" cy="756861"/>
            <a:chOff x="6675166" y="3841198"/>
            <a:chExt cx="1484632" cy="756861"/>
          </a:xfrm>
        </p:grpSpPr>
        <p:sp>
          <p:nvSpPr>
            <p:cNvPr id="17" name="Shape 2932"/>
            <p:cNvSpPr/>
            <p:nvPr/>
          </p:nvSpPr>
          <p:spPr>
            <a:xfrm>
              <a:off x="6675166" y="3841198"/>
              <a:ext cx="1484632" cy="75686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grpSp>
          <p:nvGrpSpPr>
            <p:cNvPr id="20" name="Group 2935"/>
            <p:cNvGrpSpPr/>
            <p:nvPr/>
          </p:nvGrpSpPr>
          <p:grpSpPr>
            <a:xfrm>
              <a:off x="6871269" y="4013662"/>
              <a:ext cx="146137" cy="205067"/>
              <a:chOff x="0" y="0"/>
              <a:chExt cx="292349" cy="410131"/>
            </a:xfrm>
            <a:solidFill>
              <a:schemeClr val="accent2"/>
            </a:solidFill>
          </p:grpSpPr>
          <p:sp>
            <p:nvSpPr>
              <p:cNvPr id="21" name="Shape 2933"/>
              <p:cNvSpPr/>
              <p:nvPr/>
            </p:nvSpPr>
            <p:spPr>
              <a:xfrm>
                <a:off x="87394" y="349570"/>
                <a:ext cx="117561" cy="605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07" extrusionOk="0">
                    <a:moveTo>
                      <a:pt x="0" y="15280"/>
                    </a:moveTo>
                    <a:cubicBezTo>
                      <a:pt x="3026" y="19049"/>
                      <a:pt x="6533" y="21600"/>
                      <a:pt x="10798" y="21396"/>
                    </a:cubicBezTo>
                    <a:cubicBezTo>
                      <a:pt x="15067" y="21600"/>
                      <a:pt x="18574" y="19049"/>
                      <a:pt x="21600" y="15280"/>
                    </a:cubicBez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15280"/>
                      <a:pt x="0" y="1528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defRPr sz="2000">
                    <a:solidFill>
                      <a:srgbClr val="A6AAA9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endParaRPr sz="2000"/>
              </a:p>
            </p:txBody>
          </p:sp>
          <p:sp>
            <p:nvSpPr>
              <p:cNvPr id="22" name="Shape 2934"/>
              <p:cNvSpPr/>
              <p:nvPr/>
            </p:nvSpPr>
            <p:spPr>
              <a:xfrm>
                <a:off x="-1" y="0"/>
                <a:ext cx="292351" cy="3320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32" h="21600" extrusionOk="0">
                    <a:moveTo>
                      <a:pt x="14290" y="21600"/>
                    </a:moveTo>
                    <a:cubicBezTo>
                      <a:pt x="14290" y="15680"/>
                      <a:pt x="21116" y="13789"/>
                      <a:pt x="20605" y="7894"/>
                    </a:cubicBezTo>
                    <a:cubicBezTo>
                      <a:pt x="20282" y="4174"/>
                      <a:pt x="17549" y="0"/>
                      <a:pt x="10315" y="0"/>
                    </a:cubicBezTo>
                    <a:cubicBezTo>
                      <a:pt x="3083" y="0"/>
                      <a:pt x="350" y="4174"/>
                      <a:pt x="27" y="7894"/>
                    </a:cubicBezTo>
                    <a:cubicBezTo>
                      <a:pt x="-484" y="13789"/>
                      <a:pt x="6342" y="15680"/>
                      <a:pt x="6342" y="21600"/>
                    </a:cubicBezTo>
                    <a:cubicBezTo>
                      <a:pt x="6342" y="21600"/>
                      <a:pt x="14290" y="21600"/>
                      <a:pt x="14290" y="2160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defRPr sz="2000">
                    <a:solidFill>
                      <a:srgbClr val="A6AAA9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endParaRPr sz="2000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8401900" y="3841199"/>
            <a:ext cx="1485019" cy="756861"/>
            <a:chOff x="8399712" y="3841198"/>
            <a:chExt cx="1484632" cy="756861"/>
          </a:xfrm>
        </p:grpSpPr>
        <p:sp>
          <p:nvSpPr>
            <p:cNvPr id="23" name="Shape 2936"/>
            <p:cNvSpPr/>
            <p:nvPr/>
          </p:nvSpPr>
          <p:spPr>
            <a:xfrm>
              <a:off x="8399712" y="3841198"/>
              <a:ext cx="1484632" cy="75686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31" name="Shape 2944"/>
            <p:cNvSpPr/>
            <p:nvPr/>
          </p:nvSpPr>
          <p:spPr>
            <a:xfrm rot="21360000">
              <a:off x="8588251" y="4037220"/>
              <a:ext cx="185690" cy="185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97"/>
                  </a:moveTo>
                  <a:cubicBezTo>
                    <a:pt x="8207" y="15497"/>
                    <a:pt x="6104" y="13394"/>
                    <a:pt x="6104" y="10801"/>
                  </a:cubicBezTo>
                  <a:cubicBezTo>
                    <a:pt x="6104" y="8206"/>
                    <a:pt x="8207" y="6103"/>
                    <a:pt x="10800" y="6103"/>
                  </a:cubicBezTo>
                  <a:cubicBezTo>
                    <a:pt x="13395" y="6103"/>
                    <a:pt x="15497" y="8206"/>
                    <a:pt x="15497" y="10801"/>
                  </a:cubicBezTo>
                  <a:cubicBezTo>
                    <a:pt x="15497" y="13394"/>
                    <a:pt x="13395" y="15497"/>
                    <a:pt x="10800" y="15497"/>
                  </a:cubicBezTo>
                  <a:close/>
                  <a:moveTo>
                    <a:pt x="19522" y="10801"/>
                  </a:moveTo>
                  <a:cubicBezTo>
                    <a:pt x="19522" y="9454"/>
                    <a:pt x="20352" y="8390"/>
                    <a:pt x="21600" y="7659"/>
                  </a:cubicBezTo>
                  <a:cubicBezTo>
                    <a:pt x="21376" y="6908"/>
                    <a:pt x="21077" y="6187"/>
                    <a:pt x="20711" y="5509"/>
                  </a:cubicBezTo>
                  <a:cubicBezTo>
                    <a:pt x="19310" y="5876"/>
                    <a:pt x="18177" y="5328"/>
                    <a:pt x="17225" y="4375"/>
                  </a:cubicBezTo>
                  <a:cubicBezTo>
                    <a:pt x="16273" y="3423"/>
                    <a:pt x="15982" y="2288"/>
                    <a:pt x="16347" y="889"/>
                  </a:cubicBezTo>
                  <a:cubicBezTo>
                    <a:pt x="15671" y="522"/>
                    <a:pt x="14951" y="224"/>
                    <a:pt x="14198" y="0"/>
                  </a:cubicBezTo>
                  <a:cubicBezTo>
                    <a:pt x="13467" y="1248"/>
                    <a:pt x="12147" y="2078"/>
                    <a:pt x="10800" y="2078"/>
                  </a:cubicBezTo>
                  <a:cubicBezTo>
                    <a:pt x="9453" y="2078"/>
                    <a:pt x="8134" y="1248"/>
                    <a:pt x="7403" y="0"/>
                  </a:cubicBezTo>
                  <a:cubicBezTo>
                    <a:pt x="6651" y="224"/>
                    <a:pt x="5931" y="522"/>
                    <a:pt x="5253" y="889"/>
                  </a:cubicBezTo>
                  <a:cubicBezTo>
                    <a:pt x="5620" y="2288"/>
                    <a:pt x="5329" y="3422"/>
                    <a:pt x="4375" y="4375"/>
                  </a:cubicBezTo>
                  <a:cubicBezTo>
                    <a:pt x="3423" y="5328"/>
                    <a:pt x="2290" y="5876"/>
                    <a:pt x="890" y="5510"/>
                  </a:cubicBezTo>
                  <a:cubicBezTo>
                    <a:pt x="523" y="6187"/>
                    <a:pt x="224" y="6908"/>
                    <a:pt x="0" y="7659"/>
                  </a:cubicBezTo>
                  <a:cubicBezTo>
                    <a:pt x="1249" y="8390"/>
                    <a:pt x="2078" y="9454"/>
                    <a:pt x="2078" y="10801"/>
                  </a:cubicBezTo>
                  <a:cubicBezTo>
                    <a:pt x="2078" y="12146"/>
                    <a:pt x="1249" y="13467"/>
                    <a:pt x="0" y="14198"/>
                  </a:cubicBezTo>
                  <a:cubicBezTo>
                    <a:pt x="224" y="14950"/>
                    <a:pt x="523" y="15670"/>
                    <a:pt x="890" y="16348"/>
                  </a:cubicBezTo>
                  <a:cubicBezTo>
                    <a:pt x="2290" y="15981"/>
                    <a:pt x="3423" y="16272"/>
                    <a:pt x="4375" y="17226"/>
                  </a:cubicBezTo>
                  <a:cubicBezTo>
                    <a:pt x="5327" y="18178"/>
                    <a:pt x="5620" y="19312"/>
                    <a:pt x="5253" y="20711"/>
                  </a:cubicBezTo>
                  <a:cubicBezTo>
                    <a:pt x="5931" y="21078"/>
                    <a:pt x="6651" y="21377"/>
                    <a:pt x="7403" y="21600"/>
                  </a:cubicBezTo>
                  <a:cubicBezTo>
                    <a:pt x="8134" y="20352"/>
                    <a:pt x="9453" y="19524"/>
                    <a:pt x="10800" y="19524"/>
                  </a:cubicBezTo>
                  <a:cubicBezTo>
                    <a:pt x="12147" y="19524"/>
                    <a:pt x="13467" y="20352"/>
                    <a:pt x="14198" y="21600"/>
                  </a:cubicBezTo>
                  <a:cubicBezTo>
                    <a:pt x="14951" y="21375"/>
                    <a:pt x="15671" y="21078"/>
                    <a:pt x="16349" y="20711"/>
                  </a:cubicBezTo>
                  <a:cubicBezTo>
                    <a:pt x="15982" y="19312"/>
                    <a:pt x="16273" y="18178"/>
                    <a:pt x="17225" y="17226"/>
                  </a:cubicBezTo>
                  <a:cubicBezTo>
                    <a:pt x="18177" y="16272"/>
                    <a:pt x="19310" y="15724"/>
                    <a:pt x="20711" y="16091"/>
                  </a:cubicBezTo>
                  <a:cubicBezTo>
                    <a:pt x="21077" y="15413"/>
                    <a:pt x="21376" y="14693"/>
                    <a:pt x="21600" y="13941"/>
                  </a:cubicBezTo>
                  <a:cubicBezTo>
                    <a:pt x="20352" y="13210"/>
                    <a:pt x="19522" y="12146"/>
                    <a:pt x="19522" y="10801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</p:grp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6858198" y="4273403"/>
            <a:ext cx="1120269" cy="239770"/>
          </a:xfrm>
        </p:spPr>
        <p:txBody>
          <a:bodyPr lIns="0" tIns="0" rIns="0" bIns="0" anchor="ctr">
            <a:normAutofit/>
          </a:bodyPr>
          <a:lstStyle>
            <a:lvl1pPr marL="0" indent="0">
              <a:lnSpc>
                <a:spcPts val="1300"/>
              </a:lnSpc>
              <a:buNone/>
              <a:defRPr sz="800" b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558064" y="4273403"/>
            <a:ext cx="1120269" cy="239770"/>
          </a:xfrm>
        </p:spPr>
        <p:txBody>
          <a:bodyPr lIns="0" tIns="0" rIns="0" bIns="0" anchor="ctr">
            <a:normAutofit/>
          </a:bodyPr>
          <a:lstStyle>
            <a:lvl1pPr marL="0" indent="0">
              <a:lnSpc>
                <a:spcPts val="1300"/>
              </a:lnSpc>
              <a:buNone/>
              <a:defRPr sz="800" b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6656380" y="2860036"/>
            <a:ext cx="3230538" cy="79756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3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6656379" y="2514601"/>
            <a:ext cx="2183535" cy="222581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MR. TUKUL</a:t>
            </a:r>
          </a:p>
        </p:txBody>
      </p:sp>
    </p:spTree>
    <p:extLst>
      <p:ext uri="{BB962C8B-B14F-4D97-AF65-F5344CB8AC3E}">
        <p14:creationId xmlns:p14="http://schemas.microsoft.com/office/powerpoint/2010/main" val="81561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6" grpId="0"/>
      <p:bldP spid="19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108056" y="4654862"/>
            <a:ext cx="484758" cy="48463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5943560" y="1600200"/>
            <a:ext cx="5344762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6094937" y="3124200"/>
            <a:ext cx="4345595" cy="114300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 styles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aleh</a:t>
            </a:r>
            <a:r>
              <a:rPr lang="en-US" dirty="0"/>
              <a:t> </a:t>
            </a:r>
            <a:r>
              <a:rPr lang="en-US" dirty="0" err="1"/>
              <a:t>pue</a:t>
            </a:r>
            <a:r>
              <a:rPr lang="en-US" dirty="0"/>
              <a:t> h 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alah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meutuwah</a:t>
            </a:r>
            <a:r>
              <a:rPr lang="en-US" dirty="0"/>
              <a:t> </a:t>
            </a:r>
            <a:r>
              <a:rPr lang="en-US" dirty="0" err="1"/>
              <a:t>ka</a:t>
            </a:r>
            <a:r>
              <a:rPr lang="en-US" dirty="0"/>
              <a:t> </a:t>
            </a:r>
            <a:r>
              <a:rPr lang="en-US" dirty="0" err="1"/>
              <a:t>abeh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mita</a:t>
            </a:r>
            <a:r>
              <a:rPr lang="en-US" dirty="0"/>
              <a:t> </a:t>
            </a:r>
            <a:r>
              <a:rPr lang="en-US" dirty="0" err="1"/>
              <a:t>peng</a:t>
            </a:r>
            <a:endParaRPr lang="en-US" dirty="0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6426527" y="2266518"/>
            <a:ext cx="4852422" cy="248082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773580" y="1801714"/>
            <a:ext cx="4548215" cy="329267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hape 630"/>
          <p:cNvSpPr/>
          <p:nvPr/>
        </p:nvSpPr>
        <p:spPr>
          <a:xfrm>
            <a:off x="6094937" y="2267639"/>
            <a:ext cx="69533" cy="16003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6729829" y="4738850"/>
            <a:ext cx="990858" cy="17605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300"/>
              </a:lnSpc>
              <a:buNone/>
              <a:defRPr sz="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22"/>
          </p:nvPr>
        </p:nvSpPr>
        <p:spPr>
          <a:xfrm>
            <a:off x="6729829" y="4887267"/>
            <a:ext cx="990858" cy="17605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300"/>
              </a:lnSpc>
              <a:buNone/>
              <a:defRPr sz="7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816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6" grpId="0"/>
      <p:bldP spid="18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20" grpId="0" animBg="1"/>
      <p:bldP spid="27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8" presetClass="entr" presetSubtype="6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2329871" y="5104478"/>
            <a:ext cx="7348462" cy="5334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Us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anm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no has, duo </a:t>
            </a:r>
            <a:r>
              <a:rPr lang="en-US" dirty="0" err="1"/>
              <a:t>quot</a:t>
            </a:r>
            <a:r>
              <a:rPr lang="en-US" dirty="0"/>
              <a:t> </a:t>
            </a:r>
            <a:r>
              <a:rPr lang="en-US" dirty="0" err="1"/>
              <a:t>torquatos</a:t>
            </a:r>
            <a:r>
              <a:rPr lang="en-US" dirty="0"/>
              <a:t> at, </a:t>
            </a:r>
            <a:r>
              <a:rPr lang="en-US" dirty="0" err="1"/>
              <a:t>voluptua</a:t>
            </a:r>
            <a:r>
              <a:rPr lang="en-US" dirty="0"/>
              <a:t> </a:t>
            </a:r>
            <a:r>
              <a:rPr lang="en-US" dirty="0" err="1"/>
              <a:t>pertinacia</a:t>
            </a:r>
            <a:r>
              <a:rPr lang="en-US" dirty="0"/>
              <a:t> </a:t>
            </a:r>
            <a:r>
              <a:rPr lang="en-US" dirty="0" err="1"/>
              <a:t>comprehensam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sit. Et per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fastidii</a:t>
            </a:r>
            <a:r>
              <a:rPr lang="en-US" dirty="0"/>
              <a:t> </a:t>
            </a:r>
            <a:r>
              <a:rPr lang="en-US" dirty="0" err="1"/>
              <a:t>repudiandae</a:t>
            </a:r>
            <a:r>
              <a:rPr lang="en-US" dirty="0"/>
              <a:t>. Mea in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salutatus</a:t>
            </a:r>
            <a:r>
              <a:rPr lang="en-US" dirty="0"/>
              <a:t> </a:t>
            </a:r>
            <a:r>
              <a:rPr lang="en-US" dirty="0" err="1"/>
              <a:t>intellegebat</a:t>
            </a:r>
            <a:r>
              <a:rPr lang="en-US" dirty="0"/>
              <a:t>, </a:t>
            </a:r>
            <a:r>
              <a:rPr lang="en-US" dirty="0" err="1"/>
              <a:t>melius</a:t>
            </a:r>
            <a:r>
              <a:rPr lang="en-US" dirty="0"/>
              <a:t> </a:t>
            </a:r>
            <a:r>
              <a:rPr lang="en-US" dirty="0" err="1"/>
              <a:t>albucius</a:t>
            </a:r>
            <a:r>
              <a:rPr lang="en-US" dirty="0"/>
              <a:t> </a:t>
            </a:r>
            <a:r>
              <a:rPr lang="en-US" dirty="0" err="1"/>
              <a:t>suscipiantur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sea. Cum </a:t>
            </a:r>
            <a:r>
              <a:rPr lang="en-US" dirty="0" err="1"/>
              <a:t>dicant</a:t>
            </a:r>
            <a:endParaRPr lang="en-US" dirty="0"/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650799" y="1839312"/>
            <a:ext cx="8706605" cy="294439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hape 623"/>
          <p:cNvSpPr/>
          <p:nvPr/>
        </p:nvSpPr>
        <p:spPr>
          <a:xfrm>
            <a:off x="10356669" y="1839930"/>
            <a:ext cx="357403" cy="294377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20"/>
          </p:nvPr>
        </p:nvSpPr>
        <p:spPr>
          <a:xfrm rot="16200000">
            <a:off x="9487186" y="3177997"/>
            <a:ext cx="2096370" cy="267640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300"/>
              </a:lnSpc>
              <a:buNone/>
              <a:defRPr sz="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1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178932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7" grpId="0" animBg="1"/>
      <p:bldP spid="20" grpId="0" build="p">
        <p:tmplLst>
          <p:tmpl lvl="1">
            <p:tnLst>
              <p:par>
                <p:cTn presetID="22" presetClass="entr" presetSubtype="1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2746566" y="4637902"/>
            <a:ext cx="603661" cy="61264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5159059" y="4637902"/>
            <a:ext cx="603661" cy="61264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7562052" y="4637902"/>
            <a:ext cx="603661" cy="61264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4199108" y="3550612"/>
            <a:ext cx="603661" cy="61264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5138609" y="2455675"/>
            <a:ext cx="603661" cy="61264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5742606" y="2455152"/>
            <a:ext cx="1353516" cy="613696"/>
            <a:chOff x="5741110" y="2455152"/>
            <a:chExt cx="1353164" cy="613696"/>
          </a:xfrm>
        </p:grpSpPr>
        <p:sp>
          <p:nvSpPr>
            <p:cNvPr id="20" name="Shape 121"/>
            <p:cNvSpPr/>
            <p:nvPr/>
          </p:nvSpPr>
          <p:spPr>
            <a:xfrm rot="5400000">
              <a:off x="6079896" y="2117572"/>
              <a:ext cx="611283" cy="128885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25" name="Shape 124"/>
            <p:cNvSpPr/>
            <p:nvPr/>
          </p:nvSpPr>
          <p:spPr>
            <a:xfrm rot="5400000">
              <a:off x="6755272" y="2729845"/>
              <a:ext cx="613696" cy="64309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803691" y="3550580"/>
            <a:ext cx="1353517" cy="611283"/>
            <a:chOff x="4802439" y="3550580"/>
            <a:chExt cx="1353165" cy="611283"/>
          </a:xfrm>
        </p:grpSpPr>
        <p:sp>
          <p:nvSpPr>
            <p:cNvPr id="26" name="Shape 125"/>
            <p:cNvSpPr/>
            <p:nvPr/>
          </p:nvSpPr>
          <p:spPr>
            <a:xfrm rot="5400000">
              <a:off x="5141225" y="3211794"/>
              <a:ext cx="611283" cy="128885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29" name="Shape 128"/>
            <p:cNvSpPr/>
            <p:nvPr/>
          </p:nvSpPr>
          <p:spPr>
            <a:xfrm rot="5400000">
              <a:off x="5817807" y="3824067"/>
              <a:ext cx="611283" cy="64310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759467" y="4637378"/>
            <a:ext cx="1355357" cy="613696"/>
            <a:chOff x="5757967" y="4637378"/>
            <a:chExt cx="1355004" cy="613696"/>
          </a:xfrm>
        </p:grpSpPr>
        <p:sp>
          <p:nvSpPr>
            <p:cNvPr id="30" name="Shape 129"/>
            <p:cNvSpPr/>
            <p:nvPr/>
          </p:nvSpPr>
          <p:spPr>
            <a:xfrm rot="5400000">
              <a:off x="6096753" y="4299799"/>
              <a:ext cx="611283" cy="128885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33" name="Shape 132"/>
            <p:cNvSpPr/>
            <p:nvPr/>
          </p:nvSpPr>
          <p:spPr>
            <a:xfrm rot="5400000">
              <a:off x="6773968" y="4912071"/>
              <a:ext cx="613696" cy="64310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350228" y="4638585"/>
            <a:ext cx="1353518" cy="611286"/>
            <a:chOff x="3349355" y="4638585"/>
            <a:chExt cx="1353166" cy="611286"/>
          </a:xfrm>
        </p:grpSpPr>
        <p:sp>
          <p:nvSpPr>
            <p:cNvPr id="34" name="Shape 133"/>
            <p:cNvSpPr/>
            <p:nvPr/>
          </p:nvSpPr>
          <p:spPr>
            <a:xfrm rot="5400000">
              <a:off x="3688141" y="4299799"/>
              <a:ext cx="611284" cy="128885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37" name="Shape 136"/>
            <p:cNvSpPr/>
            <p:nvPr/>
          </p:nvSpPr>
          <p:spPr>
            <a:xfrm rot="5400000">
              <a:off x="4364724" y="4912074"/>
              <a:ext cx="611284" cy="64310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167575" y="4638586"/>
            <a:ext cx="1347227" cy="611283"/>
            <a:chOff x="8165448" y="4638585"/>
            <a:chExt cx="1346876" cy="611283"/>
          </a:xfrm>
        </p:grpSpPr>
        <p:sp>
          <p:nvSpPr>
            <p:cNvPr id="38" name="Shape 137"/>
            <p:cNvSpPr/>
            <p:nvPr/>
          </p:nvSpPr>
          <p:spPr>
            <a:xfrm rot="5400000">
              <a:off x="8504234" y="4299799"/>
              <a:ext cx="611283" cy="128885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41" name="Shape 140"/>
            <p:cNvSpPr/>
            <p:nvPr/>
          </p:nvSpPr>
          <p:spPr>
            <a:xfrm rot="5400000">
              <a:off x="9174528" y="4912073"/>
              <a:ext cx="611281" cy="64310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</p:grp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3541425" y="4773027"/>
            <a:ext cx="812771" cy="21982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300"/>
              </a:lnSpc>
              <a:buNone/>
              <a:defRPr sz="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mr.</a:t>
            </a:r>
            <a:r>
              <a:rPr lang="en-US" dirty="0"/>
              <a:t> </a:t>
            </a:r>
            <a:r>
              <a:rPr lang="en-US" dirty="0" err="1"/>
              <a:t>tukul</a:t>
            </a:r>
            <a:endParaRPr lang="en-US" dirty="0"/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3541425" y="4916653"/>
            <a:ext cx="812771" cy="23737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300"/>
              </a:lnSpc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manajer</a:t>
            </a:r>
            <a:endParaRPr lang="en-US" dirty="0"/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4994886" y="3683749"/>
            <a:ext cx="812771" cy="21982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300"/>
              </a:lnSpc>
              <a:buNone/>
              <a:defRPr sz="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mr.</a:t>
            </a:r>
            <a:r>
              <a:rPr lang="en-US" dirty="0"/>
              <a:t> </a:t>
            </a:r>
            <a:r>
              <a:rPr lang="en-US" dirty="0" err="1"/>
              <a:t>tukul</a:t>
            </a:r>
            <a:endParaRPr lang="en-US" dirty="0"/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994886" y="3827375"/>
            <a:ext cx="812771" cy="23737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300"/>
              </a:lnSpc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manajer</a:t>
            </a:r>
            <a:endParaRPr lang="en-US" dirty="0"/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5933802" y="2590800"/>
            <a:ext cx="812771" cy="21982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300"/>
              </a:lnSpc>
              <a:buNone/>
              <a:defRPr sz="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mr.</a:t>
            </a:r>
            <a:r>
              <a:rPr lang="en-US" dirty="0"/>
              <a:t> </a:t>
            </a:r>
            <a:r>
              <a:rPr lang="en-US" dirty="0" err="1"/>
              <a:t>tukul</a:t>
            </a:r>
            <a:endParaRPr lang="en-US" dirty="0"/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5933802" y="2734426"/>
            <a:ext cx="812771" cy="23737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300"/>
              </a:lnSpc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manajer</a:t>
            </a:r>
            <a:endParaRPr lang="en-US" dirty="0"/>
          </a:p>
        </p:txBody>
      </p:sp>
      <p:sp>
        <p:nvSpPr>
          <p:cNvPr id="51" name="Text Placeholder 17"/>
          <p:cNvSpPr>
            <a:spLocks noGrp="1"/>
          </p:cNvSpPr>
          <p:nvPr>
            <p:ph type="body" sz="quarter" idx="29" hasCustomPrompt="1"/>
          </p:nvPr>
        </p:nvSpPr>
        <p:spPr>
          <a:xfrm>
            <a:off x="5974929" y="4773027"/>
            <a:ext cx="812771" cy="21982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300"/>
              </a:lnSpc>
              <a:buNone/>
              <a:defRPr sz="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mr.</a:t>
            </a:r>
            <a:r>
              <a:rPr lang="en-US" dirty="0"/>
              <a:t> </a:t>
            </a:r>
            <a:r>
              <a:rPr lang="en-US" dirty="0" err="1"/>
              <a:t>tukul</a:t>
            </a:r>
            <a:endParaRPr lang="en-US" dirty="0"/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5974929" y="4916653"/>
            <a:ext cx="812771" cy="23737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300"/>
              </a:lnSpc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manajer</a:t>
            </a:r>
            <a:endParaRPr lang="en-US" dirty="0"/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31" hasCustomPrompt="1"/>
          </p:nvPr>
        </p:nvSpPr>
        <p:spPr>
          <a:xfrm>
            <a:off x="8408243" y="4773027"/>
            <a:ext cx="812771" cy="21982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300"/>
              </a:lnSpc>
              <a:buNone/>
              <a:defRPr sz="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mr.</a:t>
            </a:r>
            <a:r>
              <a:rPr lang="en-US" dirty="0"/>
              <a:t> </a:t>
            </a:r>
            <a:r>
              <a:rPr lang="en-US" dirty="0" err="1"/>
              <a:t>tukul</a:t>
            </a:r>
            <a:endParaRPr lang="en-US" dirty="0"/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8408243" y="4916653"/>
            <a:ext cx="812771" cy="23737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300"/>
              </a:lnSpc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manajer</a:t>
            </a:r>
            <a:endParaRPr lang="en-US" dirty="0"/>
          </a:p>
        </p:txBody>
      </p:sp>
      <p:sp>
        <p:nvSpPr>
          <p:cNvPr id="31" name="Text Placeholder 17"/>
          <p:cNvSpPr>
            <a:spLocks noGrp="1"/>
          </p:cNvSpPr>
          <p:nvPr>
            <p:ph type="body" sz="quarter" idx="33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111931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2" grpId="0"/>
      <p:bldP spid="16" grpId="0"/>
      <p:bldP spid="10" grpId="0"/>
      <p:bldP spid="1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142"/>
          <p:cNvSpPr/>
          <p:nvPr/>
        </p:nvSpPr>
        <p:spPr>
          <a:xfrm>
            <a:off x="7668986" y="2565467"/>
            <a:ext cx="1254324" cy="12543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6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7669620" y="2509784"/>
            <a:ext cx="1253054" cy="125272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Shape 144"/>
          <p:cNvSpPr/>
          <p:nvPr/>
        </p:nvSpPr>
        <p:spPr>
          <a:xfrm>
            <a:off x="5449054" y="2565467"/>
            <a:ext cx="1254324" cy="12543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64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5449688" y="2505021"/>
            <a:ext cx="1253054" cy="125272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Shape 143"/>
          <p:cNvSpPr/>
          <p:nvPr/>
        </p:nvSpPr>
        <p:spPr>
          <a:xfrm>
            <a:off x="3263819" y="2565467"/>
            <a:ext cx="1254324" cy="12543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264453" y="2505021"/>
            <a:ext cx="1253054" cy="125272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987468" y="4656693"/>
            <a:ext cx="1807025" cy="7620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3443950" y="3998774"/>
            <a:ext cx="894061" cy="222581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tukul</a:t>
            </a:r>
            <a:endParaRPr lang="en-GB" dirty="0"/>
          </a:p>
        </p:txBody>
      </p:sp>
      <p:sp>
        <p:nvSpPr>
          <p:cNvPr id="69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3472158" y="4203295"/>
            <a:ext cx="837644" cy="2626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3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172703" y="4656693"/>
            <a:ext cx="1807025" cy="7620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Content Placeholder 20"/>
          <p:cNvSpPr>
            <a:spLocks noGrp="1"/>
          </p:cNvSpPr>
          <p:nvPr>
            <p:ph sz="quarter" idx="26" hasCustomPrompt="1"/>
          </p:nvPr>
        </p:nvSpPr>
        <p:spPr>
          <a:xfrm>
            <a:off x="5629185" y="3998774"/>
            <a:ext cx="894061" cy="222581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tukul</a:t>
            </a:r>
            <a:endParaRPr lang="en-GB" dirty="0"/>
          </a:p>
        </p:txBody>
      </p:sp>
      <p:sp>
        <p:nvSpPr>
          <p:cNvPr id="72" name="Text Placeholder 17"/>
          <p:cNvSpPr>
            <a:spLocks noGrp="1"/>
          </p:cNvSpPr>
          <p:nvPr>
            <p:ph type="body" sz="quarter" idx="27"/>
          </p:nvPr>
        </p:nvSpPr>
        <p:spPr>
          <a:xfrm>
            <a:off x="5657393" y="4203295"/>
            <a:ext cx="837644" cy="2626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3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17"/>
          <p:cNvSpPr>
            <a:spLocks noGrp="1"/>
          </p:cNvSpPr>
          <p:nvPr>
            <p:ph type="body" sz="quarter" idx="28"/>
          </p:nvPr>
        </p:nvSpPr>
        <p:spPr>
          <a:xfrm>
            <a:off x="7392635" y="4648200"/>
            <a:ext cx="1807025" cy="7620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Content Placeholder 20"/>
          <p:cNvSpPr>
            <a:spLocks noGrp="1"/>
          </p:cNvSpPr>
          <p:nvPr>
            <p:ph sz="quarter" idx="29" hasCustomPrompt="1"/>
          </p:nvPr>
        </p:nvSpPr>
        <p:spPr>
          <a:xfrm>
            <a:off x="7849117" y="3990281"/>
            <a:ext cx="894061" cy="222581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tukul</a:t>
            </a:r>
            <a:endParaRPr lang="en-GB" dirty="0"/>
          </a:p>
        </p:txBody>
      </p:sp>
      <p:sp>
        <p:nvSpPr>
          <p:cNvPr id="75" name="Text Placeholder 17"/>
          <p:cNvSpPr>
            <a:spLocks noGrp="1"/>
          </p:cNvSpPr>
          <p:nvPr>
            <p:ph type="body" sz="quarter" idx="30"/>
          </p:nvPr>
        </p:nvSpPr>
        <p:spPr>
          <a:xfrm>
            <a:off x="7877325" y="4194802"/>
            <a:ext cx="837644" cy="2626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3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33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67500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0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65" grpId="0"/>
      <p:bldP spid="35" grpId="0" animBg="1"/>
      <p:bldP spid="64" grpId="0"/>
      <p:bldP spid="32" grpId="0" animBg="1"/>
      <p:bldP spid="43" grpId="0"/>
      <p:bldP spid="16" grpId="0"/>
      <p:bldP spid="66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5225107" y="4207850"/>
            <a:ext cx="704271" cy="70408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5145217" y="1812913"/>
            <a:ext cx="1901565" cy="217984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3123425" y="2789152"/>
            <a:ext cx="5945148" cy="1097048"/>
          </a:xfrm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ts val="2300"/>
              </a:lnSpc>
              <a:buNone/>
              <a:defRPr sz="1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“ IN THE LAST TWO YEARS, MY LIFE HAS COMPLETELY CHANGED. I ALWAYS THINK I AM VERY LUCKY TO HAVE JOINED THIS GREAT COMPANY ”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838118" y="4305423"/>
            <a:ext cx="1128776" cy="511159"/>
            <a:chOff x="5836598" y="4305422"/>
            <a:chExt cx="1128482" cy="511159"/>
          </a:xfrm>
        </p:grpSpPr>
        <p:sp>
          <p:nvSpPr>
            <p:cNvPr id="25" name="Shape 661"/>
            <p:cNvSpPr/>
            <p:nvPr/>
          </p:nvSpPr>
          <p:spPr>
            <a:xfrm rot="5400000">
              <a:off x="6118747" y="4025339"/>
              <a:ext cx="509093" cy="1073392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28" name="Shape 664"/>
            <p:cNvSpPr/>
            <p:nvPr/>
          </p:nvSpPr>
          <p:spPr>
            <a:xfrm rot="5400000">
              <a:off x="6682749" y="4534194"/>
              <a:ext cx="511103" cy="5355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</p:grpSp>
      <p:sp>
        <p:nvSpPr>
          <p:cNvPr id="30" name="Shape 667"/>
          <p:cNvSpPr/>
          <p:nvPr/>
        </p:nvSpPr>
        <p:spPr>
          <a:xfrm rot="16200000">
            <a:off x="6061234" y="2075130"/>
            <a:ext cx="69533" cy="24301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34" name="Text Placeholder 17"/>
          <p:cNvSpPr>
            <a:spLocks noGrp="1"/>
          </p:cNvSpPr>
          <p:nvPr>
            <p:ph type="body" sz="quarter" idx="33"/>
          </p:nvPr>
        </p:nvSpPr>
        <p:spPr>
          <a:xfrm>
            <a:off x="6096000" y="4343400"/>
            <a:ext cx="838418" cy="232066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7"/>
          <p:cNvSpPr>
            <a:spLocks noGrp="1"/>
          </p:cNvSpPr>
          <p:nvPr>
            <p:ph type="body" sz="quarter" idx="34"/>
          </p:nvPr>
        </p:nvSpPr>
        <p:spPr>
          <a:xfrm>
            <a:off x="6096000" y="4522206"/>
            <a:ext cx="838418" cy="232066"/>
          </a:xfr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1400"/>
              </a:lnSpc>
              <a:buNone/>
              <a:defRPr sz="700" b="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050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66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4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10" name="Shape 635"/>
          <p:cNvSpPr/>
          <p:nvPr/>
        </p:nvSpPr>
        <p:spPr>
          <a:xfrm rot="5400000">
            <a:off x="3556078" y="-543998"/>
            <a:ext cx="5079845" cy="7945996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1"/>
          </p:nvPr>
        </p:nvSpPr>
        <p:spPr>
          <a:xfrm>
            <a:off x="2589886" y="1447799"/>
            <a:ext cx="7012226" cy="3962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</a:lstStyle>
          <a:p>
            <a:r>
              <a:rPr lang="en-US"/>
              <a:t>Click icon to add media</a:t>
            </a:r>
          </a:p>
        </p:txBody>
      </p:sp>
    </p:spTree>
    <p:extLst>
      <p:ext uri="{BB962C8B-B14F-4D97-AF65-F5344CB8AC3E}">
        <p14:creationId xmlns:p14="http://schemas.microsoft.com/office/powerpoint/2010/main" val="42297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dvAuto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2694055" y="3987057"/>
            <a:ext cx="704271" cy="70408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2686837" y="2285420"/>
            <a:ext cx="704271" cy="70408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3809404" y="2480190"/>
            <a:ext cx="914638" cy="18510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3809404" y="2635177"/>
            <a:ext cx="914638" cy="185102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700" b="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3428305" y="3006176"/>
            <a:ext cx="2440211" cy="651424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 b="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3809404" y="4231911"/>
            <a:ext cx="914638" cy="18510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26"/>
          </p:nvPr>
        </p:nvSpPr>
        <p:spPr>
          <a:xfrm>
            <a:off x="3809404" y="4386898"/>
            <a:ext cx="914638" cy="185102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700" b="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27"/>
          </p:nvPr>
        </p:nvSpPr>
        <p:spPr>
          <a:xfrm>
            <a:off x="3428305" y="4757897"/>
            <a:ext cx="2440211" cy="651424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 b="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6321085" y="3987057"/>
            <a:ext cx="704271" cy="70408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6313867" y="2285420"/>
            <a:ext cx="704271" cy="70408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30"/>
          </p:nvPr>
        </p:nvSpPr>
        <p:spPr>
          <a:xfrm>
            <a:off x="7436435" y="2480190"/>
            <a:ext cx="914638" cy="18510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7436435" y="2635177"/>
            <a:ext cx="914638" cy="185102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700" b="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32"/>
          </p:nvPr>
        </p:nvSpPr>
        <p:spPr>
          <a:xfrm>
            <a:off x="7055336" y="3006176"/>
            <a:ext cx="2440211" cy="651424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 b="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33"/>
          </p:nvPr>
        </p:nvSpPr>
        <p:spPr>
          <a:xfrm>
            <a:off x="7436435" y="4231911"/>
            <a:ext cx="914638" cy="18510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34"/>
          </p:nvPr>
        </p:nvSpPr>
        <p:spPr>
          <a:xfrm>
            <a:off x="7436435" y="4386898"/>
            <a:ext cx="914638" cy="185102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700" b="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35"/>
          </p:nvPr>
        </p:nvSpPr>
        <p:spPr>
          <a:xfrm>
            <a:off x="7055336" y="4757897"/>
            <a:ext cx="2440211" cy="651424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 b="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21" name="Shape 712"/>
          <p:cNvSpPr/>
          <p:nvPr/>
        </p:nvSpPr>
        <p:spPr>
          <a:xfrm>
            <a:off x="3624512" y="2542315"/>
            <a:ext cx="69532" cy="2093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1300"/>
            </a:pPr>
            <a:endParaRPr sz="1300"/>
          </a:p>
        </p:txBody>
      </p:sp>
      <p:sp>
        <p:nvSpPr>
          <p:cNvPr id="23" name="Shape 716"/>
          <p:cNvSpPr/>
          <p:nvPr/>
        </p:nvSpPr>
        <p:spPr>
          <a:xfrm>
            <a:off x="3624512" y="4246338"/>
            <a:ext cx="69532" cy="20930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1300"/>
            </a:pPr>
            <a:endParaRPr sz="1300"/>
          </a:p>
        </p:txBody>
      </p:sp>
      <p:sp>
        <p:nvSpPr>
          <p:cNvPr id="24" name="Shape 720"/>
          <p:cNvSpPr/>
          <p:nvPr/>
        </p:nvSpPr>
        <p:spPr>
          <a:xfrm>
            <a:off x="7251735" y="2542315"/>
            <a:ext cx="69532" cy="2093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1300"/>
            </a:pPr>
            <a:endParaRPr sz="1300"/>
          </a:p>
        </p:txBody>
      </p:sp>
      <p:sp>
        <p:nvSpPr>
          <p:cNvPr id="25" name="Shape 724"/>
          <p:cNvSpPr/>
          <p:nvPr/>
        </p:nvSpPr>
        <p:spPr>
          <a:xfrm>
            <a:off x="7251735" y="4246337"/>
            <a:ext cx="69532" cy="20930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1300"/>
            </a:pPr>
            <a:endParaRPr sz="1300"/>
          </a:p>
        </p:txBody>
      </p:sp>
    </p:spTree>
    <p:extLst>
      <p:ext uri="{BB962C8B-B14F-4D97-AF65-F5344CB8AC3E}">
        <p14:creationId xmlns:p14="http://schemas.microsoft.com/office/powerpoint/2010/main" val="68717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"/>
                            </p:stCondLst>
                            <p:childTnLst>
                              <p:par>
                                <p:cTn id="72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4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000"/>
                            </p:stCondLst>
                            <p:childTnLst>
                              <p:par>
                                <p:cTn id="86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500"/>
                            </p:stCondLst>
                            <p:childTnLst>
                              <p:par>
                                <p:cTn id="93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5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16" grpId="0"/>
      <p:bldP spid="66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/>
      <p:bldP spid="49" grpId="0"/>
      <p:bldP spid="50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3" grpId="0" animBg="1"/>
      <p:bldP spid="24" grpId="0" animBg="1"/>
      <p:bldP spid="25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3155732" y="2394756"/>
            <a:ext cx="2057936" cy="14264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957676" y="2391130"/>
            <a:ext cx="2057936" cy="14264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5613176" y="4060734"/>
            <a:ext cx="965649" cy="2329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5648969" y="2895600"/>
            <a:ext cx="894061" cy="417524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20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 err="1"/>
              <a:t>vs</a:t>
            </a:r>
            <a:endParaRPr lang="en-GB" dirty="0"/>
          </a:p>
        </p:txBody>
      </p:sp>
      <p:sp>
        <p:nvSpPr>
          <p:cNvPr id="47" name="Shape 560"/>
          <p:cNvSpPr/>
          <p:nvPr/>
        </p:nvSpPr>
        <p:spPr>
          <a:xfrm>
            <a:off x="3357929" y="4152377"/>
            <a:ext cx="1874618" cy="496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48" name="Shape 561"/>
          <p:cNvSpPr/>
          <p:nvPr/>
        </p:nvSpPr>
        <p:spPr>
          <a:xfrm>
            <a:off x="6940147" y="4152377"/>
            <a:ext cx="1721451" cy="496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49" name="Shape 562"/>
          <p:cNvSpPr/>
          <p:nvPr/>
        </p:nvSpPr>
        <p:spPr>
          <a:xfrm>
            <a:off x="4095050" y="4385472"/>
            <a:ext cx="1137497" cy="496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50" name="Shape 563"/>
          <p:cNvSpPr/>
          <p:nvPr/>
        </p:nvSpPr>
        <p:spPr>
          <a:xfrm>
            <a:off x="6940147" y="4385472"/>
            <a:ext cx="523553" cy="496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51" name="Shape 564"/>
          <p:cNvSpPr/>
          <p:nvPr/>
        </p:nvSpPr>
        <p:spPr>
          <a:xfrm>
            <a:off x="3818640" y="4629641"/>
            <a:ext cx="1413908" cy="496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52" name="Shape 565"/>
          <p:cNvSpPr/>
          <p:nvPr/>
        </p:nvSpPr>
        <p:spPr>
          <a:xfrm>
            <a:off x="6940147" y="4629641"/>
            <a:ext cx="1096665" cy="496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613176" y="4293829"/>
            <a:ext cx="965649" cy="2329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613176" y="4537998"/>
            <a:ext cx="965649" cy="2329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2742326" y="4060734"/>
            <a:ext cx="369886" cy="2329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95%</a:t>
            </a:r>
          </a:p>
        </p:txBody>
      </p:sp>
      <p:sp>
        <p:nvSpPr>
          <p:cNvPr id="78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2742326" y="4293829"/>
            <a:ext cx="369886" cy="2329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50%</a:t>
            </a:r>
          </a:p>
        </p:txBody>
      </p:sp>
      <p:sp>
        <p:nvSpPr>
          <p:cNvPr id="79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2742326" y="4537998"/>
            <a:ext cx="369886" cy="2329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60%</a:t>
            </a:r>
          </a:p>
        </p:txBody>
      </p:sp>
      <p:sp>
        <p:nvSpPr>
          <p:cNvPr id="80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9068574" y="4060734"/>
            <a:ext cx="369886" cy="2329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95%</a:t>
            </a:r>
          </a:p>
        </p:txBody>
      </p:sp>
      <p:sp>
        <p:nvSpPr>
          <p:cNvPr id="81" name="Text Placeholder 17"/>
          <p:cNvSpPr>
            <a:spLocks noGrp="1"/>
          </p:cNvSpPr>
          <p:nvPr>
            <p:ph type="body" sz="quarter" idx="29" hasCustomPrompt="1"/>
          </p:nvPr>
        </p:nvSpPr>
        <p:spPr>
          <a:xfrm>
            <a:off x="9068574" y="4293829"/>
            <a:ext cx="369886" cy="2329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50%</a:t>
            </a:r>
          </a:p>
        </p:txBody>
      </p:sp>
      <p:sp>
        <p:nvSpPr>
          <p:cNvPr id="82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9068574" y="4537998"/>
            <a:ext cx="369886" cy="2329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60%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248193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43" grpId="0"/>
      <p:bldP spid="16" grpId="0"/>
      <p:bldP spid="66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63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6086280" y="2455525"/>
            <a:ext cx="2057936" cy="14264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4027998" y="2455525"/>
            <a:ext cx="2057936" cy="14264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051514" y="3845935"/>
            <a:ext cx="69533" cy="1519943"/>
            <a:chOff x="6049938" y="3845934"/>
            <a:chExt cx="69515" cy="1519943"/>
          </a:xfrm>
        </p:grpSpPr>
        <p:sp>
          <p:nvSpPr>
            <p:cNvPr id="26" name="Shape 581"/>
            <p:cNvSpPr/>
            <p:nvPr/>
          </p:nvSpPr>
          <p:spPr>
            <a:xfrm rot="5400000">
              <a:off x="6049929" y="5296353"/>
              <a:ext cx="69533" cy="69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27" name="Shape 582"/>
            <p:cNvSpPr/>
            <p:nvPr/>
          </p:nvSpPr>
          <p:spPr>
            <a:xfrm>
              <a:off x="6084695" y="3845934"/>
              <a:ext cx="0" cy="1494818"/>
            </a:xfrm>
            <a:prstGeom prst="line">
              <a:avLst/>
            </a:prstGeom>
            <a:ln w="12700" cap="rnd">
              <a:solidFill>
                <a:schemeClr val="accent1">
                  <a:alpha val="50000"/>
                </a:schemeClr>
              </a:solidFill>
              <a:custDash>
                <a:ds d="100000" sp="200000"/>
              </a:custDash>
              <a:miter lim="400000"/>
            </a:ln>
          </p:spPr>
          <p:txBody>
            <a:bodyPr lIns="25395" tIns="25395" rIns="25395" bIns="25395" anchor="ctr"/>
            <a:lstStyle/>
            <a:p>
              <a:pPr lvl="0">
                <a:lnSpc>
                  <a:spcPct val="100000"/>
                </a:lnSpc>
                <a:defRPr sz="2000" cap="none">
                  <a:solidFill>
                    <a:srgbClr val="A6AAA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 sz="200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504847" y="2707004"/>
            <a:ext cx="287463" cy="287464"/>
            <a:chOff x="3503934" y="2707004"/>
            <a:chExt cx="287388" cy="287464"/>
          </a:xfrm>
        </p:grpSpPr>
        <p:sp>
          <p:nvSpPr>
            <p:cNvPr id="36" name="Shape 591"/>
            <p:cNvSpPr/>
            <p:nvPr/>
          </p:nvSpPr>
          <p:spPr>
            <a:xfrm>
              <a:off x="3503934" y="2707004"/>
              <a:ext cx="287388" cy="287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37" name="Shape 592"/>
            <p:cNvSpPr/>
            <p:nvPr/>
          </p:nvSpPr>
          <p:spPr>
            <a:xfrm>
              <a:off x="3593177" y="2789461"/>
              <a:ext cx="108902" cy="12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9" extrusionOk="0">
                  <a:moveTo>
                    <a:pt x="4049" y="7519"/>
                  </a:moveTo>
                  <a:cubicBezTo>
                    <a:pt x="3162" y="7519"/>
                    <a:pt x="0" y="7985"/>
                    <a:pt x="0" y="11154"/>
                  </a:cubicBezTo>
                  <a:lnTo>
                    <a:pt x="0" y="16799"/>
                  </a:lnTo>
                  <a:cubicBezTo>
                    <a:pt x="0" y="19968"/>
                    <a:pt x="3162" y="20318"/>
                    <a:pt x="4049" y="20318"/>
                  </a:cubicBezTo>
                  <a:cubicBezTo>
                    <a:pt x="4937" y="20318"/>
                    <a:pt x="2699" y="19651"/>
                    <a:pt x="2699" y="17687"/>
                  </a:cubicBezTo>
                  <a:lnTo>
                    <a:pt x="2699" y="10267"/>
                  </a:lnTo>
                  <a:cubicBezTo>
                    <a:pt x="2699" y="8207"/>
                    <a:pt x="4937" y="7519"/>
                    <a:pt x="4049" y="7519"/>
                  </a:cubicBezTo>
                  <a:close/>
                  <a:moveTo>
                    <a:pt x="15725" y="7408"/>
                  </a:moveTo>
                  <a:cubicBezTo>
                    <a:pt x="15548" y="6995"/>
                    <a:pt x="20503" y="3177"/>
                    <a:pt x="17612" y="83"/>
                  </a:cubicBezTo>
                  <a:cubicBezTo>
                    <a:pt x="16934" y="-641"/>
                    <a:pt x="14641" y="3547"/>
                    <a:pt x="11381" y="5443"/>
                  </a:cubicBezTo>
                  <a:cubicBezTo>
                    <a:pt x="9583" y="6489"/>
                    <a:pt x="5399" y="8716"/>
                    <a:pt x="5399" y="9946"/>
                  </a:cubicBezTo>
                  <a:lnTo>
                    <a:pt x="5399" y="17911"/>
                  </a:lnTo>
                  <a:cubicBezTo>
                    <a:pt x="5399" y="19392"/>
                    <a:pt x="12033" y="20959"/>
                    <a:pt x="17076" y="20959"/>
                  </a:cubicBezTo>
                  <a:cubicBezTo>
                    <a:pt x="18923" y="20959"/>
                    <a:pt x="21600" y="10974"/>
                    <a:pt x="21600" y="9387"/>
                  </a:cubicBezTo>
                  <a:cubicBezTo>
                    <a:pt x="21600" y="7795"/>
                    <a:pt x="15902" y="7823"/>
                    <a:pt x="15725" y="7408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384124" y="2707004"/>
            <a:ext cx="287464" cy="287464"/>
            <a:chOff x="8381940" y="2707004"/>
            <a:chExt cx="287389" cy="287464"/>
          </a:xfrm>
        </p:grpSpPr>
        <p:sp>
          <p:nvSpPr>
            <p:cNvPr id="38" name="Shape 593"/>
            <p:cNvSpPr/>
            <p:nvPr/>
          </p:nvSpPr>
          <p:spPr>
            <a:xfrm>
              <a:off x="8381940" y="2707004"/>
              <a:ext cx="287389" cy="287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39" name="Shape 594"/>
            <p:cNvSpPr/>
            <p:nvPr/>
          </p:nvSpPr>
          <p:spPr>
            <a:xfrm>
              <a:off x="8471184" y="2789461"/>
              <a:ext cx="108901" cy="12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9" extrusionOk="0">
                  <a:moveTo>
                    <a:pt x="17551" y="13439"/>
                  </a:moveTo>
                  <a:cubicBezTo>
                    <a:pt x="18438" y="13439"/>
                    <a:pt x="21600" y="12974"/>
                    <a:pt x="21600" y="9805"/>
                  </a:cubicBezTo>
                  <a:lnTo>
                    <a:pt x="21600" y="4160"/>
                  </a:lnTo>
                  <a:cubicBezTo>
                    <a:pt x="21600" y="991"/>
                    <a:pt x="18438" y="641"/>
                    <a:pt x="17551" y="641"/>
                  </a:cubicBezTo>
                  <a:cubicBezTo>
                    <a:pt x="16663" y="641"/>
                    <a:pt x="18900" y="1308"/>
                    <a:pt x="18900" y="3272"/>
                  </a:cubicBezTo>
                  <a:lnTo>
                    <a:pt x="18900" y="10692"/>
                  </a:lnTo>
                  <a:cubicBezTo>
                    <a:pt x="18900" y="12751"/>
                    <a:pt x="16663" y="13439"/>
                    <a:pt x="17551" y="13439"/>
                  </a:cubicBezTo>
                  <a:close/>
                  <a:moveTo>
                    <a:pt x="5875" y="13550"/>
                  </a:moveTo>
                  <a:cubicBezTo>
                    <a:pt x="6052" y="13964"/>
                    <a:pt x="1096" y="17782"/>
                    <a:pt x="3988" y="20876"/>
                  </a:cubicBezTo>
                  <a:cubicBezTo>
                    <a:pt x="4666" y="21600"/>
                    <a:pt x="6959" y="17412"/>
                    <a:pt x="10219" y="15516"/>
                  </a:cubicBezTo>
                  <a:cubicBezTo>
                    <a:pt x="12017" y="14470"/>
                    <a:pt x="16201" y="12242"/>
                    <a:pt x="16201" y="11013"/>
                  </a:cubicBezTo>
                  <a:lnTo>
                    <a:pt x="16201" y="3048"/>
                  </a:lnTo>
                  <a:cubicBezTo>
                    <a:pt x="16201" y="1567"/>
                    <a:pt x="9567" y="0"/>
                    <a:pt x="4524" y="0"/>
                  </a:cubicBezTo>
                  <a:cubicBezTo>
                    <a:pt x="2677" y="0"/>
                    <a:pt x="0" y="9985"/>
                    <a:pt x="0" y="11572"/>
                  </a:cubicBezTo>
                  <a:cubicBezTo>
                    <a:pt x="0" y="13164"/>
                    <a:pt x="5698" y="13136"/>
                    <a:pt x="5875" y="1355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504847" y="3021252"/>
            <a:ext cx="287463" cy="287463"/>
            <a:chOff x="3503934" y="3021251"/>
            <a:chExt cx="287388" cy="287463"/>
          </a:xfrm>
        </p:grpSpPr>
        <p:sp>
          <p:nvSpPr>
            <p:cNvPr id="40" name="Shape 595"/>
            <p:cNvSpPr/>
            <p:nvPr/>
          </p:nvSpPr>
          <p:spPr>
            <a:xfrm>
              <a:off x="3503934" y="3021251"/>
              <a:ext cx="287388" cy="287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41" name="Shape 596"/>
            <p:cNvSpPr/>
            <p:nvPr/>
          </p:nvSpPr>
          <p:spPr>
            <a:xfrm>
              <a:off x="3593178" y="3103707"/>
              <a:ext cx="108901" cy="12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9" extrusionOk="0">
                  <a:moveTo>
                    <a:pt x="17551" y="13439"/>
                  </a:moveTo>
                  <a:cubicBezTo>
                    <a:pt x="18438" y="13439"/>
                    <a:pt x="21600" y="12974"/>
                    <a:pt x="21600" y="9805"/>
                  </a:cubicBezTo>
                  <a:lnTo>
                    <a:pt x="21600" y="4160"/>
                  </a:lnTo>
                  <a:cubicBezTo>
                    <a:pt x="21600" y="991"/>
                    <a:pt x="18438" y="641"/>
                    <a:pt x="17551" y="641"/>
                  </a:cubicBezTo>
                  <a:cubicBezTo>
                    <a:pt x="16663" y="641"/>
                    <a:pt x="18900" y="1308"/>
                    <a:pt x="18900" y="3272"/>
                  </a:cubicBezTo>
                  <a:lnTo>
                    <a:pt x="18900" y="10692"/>
                  </a:lnTo>
                  <a:cubicBezTo>
                    <a:pt x="18900" y="12751"/>
                    <a:pt x="16663" y="13439"/>
                    <a:pt x="17551" y="13439"/>
                  </a:cubicBezTo>
                  <a:close/>
                  <a:moveTo>
                    <a:pt x="5875" y="13550"/>
                  </a:moveTo>
                  <a:cubicBezTo>
                    <a:pt x="6052" y="13964"/>
                    <a:pt x="1096" y="17782"/>
                    <a:pt x="3988" y="20876"/>
                  </a:cubicBezTo>
                  <a:cubicBezTo>
                    <a:pt x="4666" y="21600"/>
                    <a:pt x="6959" y="17412"/>
                    <a:pt x="10219" y="15516"/>
                  </a:cubicBezTo>
                  <a:cubicBezTo>
                    <a:pt x="12017" y="14470"/>
                    <a:pt x="16201" y="12242"/>
                    <a:pt x="16201" y="11013"/>
                  </a:cubicBezTo>
                  <a:lnTo>
                    <a:pt x="16201" y="3048"/>
                  </a:lnTo>
                  <a:cubicBezTo>
                    <a:pt x="16201" y="1567"/>
                    <a:pt x="9567" y="0"/>
                    <a:pt x="4524" y="0"/>
                  </a:cubicBezTo>
                  <a:cubicBezTo>
                    <a:pt x="2677" y="0"/>
                    <a:pt x="0" y="9985"/>
                    <a:pt x="0" y="11572"/>
                  </a:cubicBezTo>
                  <a:cubicBezTo>
                    <a:pt x="0" y="13164"/>
                    <a:pt x="5698" y="13136"/>
                    <a:pt x="5875" y="1355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504847" y="3335497"/>
            <a:ext cx="287463" cy="287464"/>
            <a:chOff x="3503934" y="3335497"/>
            <a:chExt cx="287388" cy="287464"/>
          </a:xfrm>
        </p:grpSpPr>
        <p:sp>
          <p:nvSpPr>
            <p:cNvPr id="42" name="Shape 597"/>
            <p:cNvSpPr/>
            <p:nvPr/>
          </p:nvSpPr>
          <p:spPr>
            <a:xfrm>
              <a:off x="3503934" y="3335497"/>
              <a:ext cx="287388" cy="287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44" name="Shape 598"/>
            <p:cNvSpPr/>
            <p:nvPr/>
          </p:nvSpPr>
          <p:spPr>
            <a:xfrm>
              <a:off x="3593178" y="3417954"/>
              <a:ext cx="108901" cy="12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9" extrusionOk="0">
                  <a:moveTo>
                    <a:pt x="4049" y="7519"/>
                  </a:moveTo>
                  <a:cubicBezTo>
                    <a:pt x="3162" y="7519"/>
                    <a:pt x="0" y="7985"/>
                    <a:pt x="0" y="11154"/>
                  </a:cubicBezTo>
                  <a:lnTo>
                    <a:pt x="0" y="16799"/>
                  </a:lnTo>
                  <a:cubicBezTo>
                    <a:pt x="0" y="19968"/>
                    <a:pt x="3162" y="20318"/>
                    <a:pt x="4049" y="20318"/>
                  </a:cubicBezTo>
                  <a:cubicBezTo>
                    <a:pt x="4937" y="20318"/>
                    <a:pt x="2699" y="19651"/>
                    <a:pt x="2699" y="17687"/>
                  </a:cubicBezTo>
                  <a:lnTo>
                    <a:pt x="2699" y="10267"/>
                  </a:lnTo>
                  <a:cubicBezTo>
                    <a:pt x="2699" y="8207"/>
                    <a:pt x="4937" y="7519"/>
                    <a:pt x="4049" y="7519"/>
                  </a:cubicBezTo>
                  <a:close/>
                  <a:moveTo>
                    <a:pt x="15725" y="7408"/>
                  </a:moveTo>
                  <a:cubicBezTo>
                    <a:pt x="15548" y="6995"/>
                    <a:pt x="20503" y="3177"/>
                    <a:pt x="17612" y="83"/>
                  </a:cubicBezTo>
                  <a:cubicBezTo>
                    <a:pt x="16934" y="-641"/>
                    <a:pt x="14641" y="3547"/>
                    <a:pt x="11381" y="5443"/>
                  </a:cubicBezTo>
                  <a:cubicBezTo>
                    <a:pt x="9583" y="6489"/>
                    <a:pt x="5399" y="8716"/>
                    <a:pt x="5399" y="9946"/>
                  </a:cubicBezTo>
                  <a:lnTo>
                    <a:pt x="5399" y="17911"/>
                  </a:lnTo>
                  <a:cubicBezTo>
                    <a:pt x="5399" y="19392"/>
                    <a:pt x="12033" y="20959"/>
                    <a:pt x="17076" y="20959"/>
                  </a:cubicBezTo>
                  <a:cubicBezTo>
                    <a:pt x="18923" y="20959"/>
                    <a:pt x="21600" y="10974"/>
                    <a:pt x="21600" y="9387"/>
                  </a:cubicBezTo>
                  <a:cubicBezTo>
                    <a:pt x="21600" y="7795"/>
                    <a:pt x="15902" y="7823"/>
                    <a:pt x="15725" y="7408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384124" y="3335497"/>
            <a:ext cx="287464" cy="287464"/>
            <a:chOff x="8381940" y="3335497"/>
            <a:chExt cx="287389" cy="287464"/>
          </a:xfrm>
        </p:grpSpPr>
        <p:sp>
          <p:nvSpPr>
            <p:cNvPr id="45" name="Shape 599"/>
            <p:cNvSpPr/>
            <p:nvPr/>
          </p:nvSpPr>
          <p:spPr>
            <a:xfrm>
              <a:off x="8381940" y="3335497"/>
              <a:ext cx="287389" cy="287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46" name="Shape 600"/>
            <p:cNvSpPr/>
            <p:nvPr/>
          </p:nvSpPr>
          <p:spPr>
            <a:xfrm>
              <a:off x="8471184" y="3417954"/>
              <a:ext cx="108901" cy="12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9" extrusionOk="0">
                  <a:moveTo>
                    <a:pt x="17551" y="13439"/>
                  </a:moveTo>
                  <a:cubicBezTo>
                    <a:pt x="18438" y="13439"/>
                    <a:pt x="21600" y="12974"/>
                    <a:pt x="21600" y="9805"/>
                  </a:cubicBezTo>
                  <a:lnTo>
                    <a:pt x="21600" y="4160"/>
                  </a:lnTo>
                  <a:cubicBezTo>
                    <a:pt x="21600" y="991"/>
                    <a:pt x="18438" y="641"/>
                    <a:pt x="17551" y="641"/>
                  </a:cubicBezTo>
                  <a:cubicBezTo>
                    <a:pt x="16663" y="641"/>
                    <a:pt x="18900" y="1308"/>
                    <a:pt x="18900" y="3272"/>
                  </a:cubicBezTo>
                  <a:lnTo>
                    <a:pt x="18900" y="10692"/>
                  </a:lnTo>
                  <a:cubicBezTo>
                    <a:pt x="18900" y="12751"/>
                    <a:pt x="16663" y="13439"/>
                    <a:pt x="17551" y="13439"/>
                  </a:cubicBezTo>
                  <a:close/>
                  <a:moveTo>
                    <a:pt x="5875" y="13550"/>
                  </a:moveTo>
                  <a:cubicBezTo>
                    <a:pt x="6052" y="13964"/>
                    <a:pt x="1096" y="17782"/>
                    <a:pt x="3988" y="20876"/>
                  </a:cubicBezTo>
                  <a:cubicBezTo>
                    <a:pt x="4666" y="21600"/>
                    <a:pt x="6959" y="17412"/>
                    <a:pt x="10219" y="15516"/>
                  </a:cubicBezTo>
                  <a:cubicBezTo>
                    <a:pt x="12017" y="14470"/>
                    <a:pt x="16201" y="12242"/>
                    <a:pt x="16201" y="11013"/>
                  </a:cubicBezTo>
                  <a:lnTo>
                    <a:pt x="16201" y="3048"/>
                  </a:lnTo>
                  <a:cubicBezTo>
                    <a:pt x="16201" y="1567"/>
                    <a:pt x="9567" y="0"/>
                    <a:pt x="4524" y="0"/>
                  </a:cubicBezTo>
                  <a:cubicBezTo>
                    <a:pt x="2677" y="0"/>
                    <a:pt x="0" y="9985"/>
                    <a:pt x="0" y="11572"/>
                  </a:cubicBezTo>
                  <a:cubicBezTo>
                    <a:pt x="0" y="13164"/>
                    <a:pt x="5698" y="13136"/>
                    <a:pt x="5875" y="1355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384124" y="3021252"/>
            <a:ext cx="287464" cy="287463"/>
            <a:chOff x="8381940" y="3021251"/>
            <a:chExt cx="287389" cy="287463"/>
          </a:xfrm>
        </p:grpSpPr>
        <p:sp>
          <p:nvSpPr>
            <p:cNvPr id="53" name="Shape 601"/>
            <p:cNvSpPr/>
            <p:nvPr/>
          </p:nvSpPr>
          <p:spPr>
            <a:xfrm>
              <a:off x="8381940" y="3021251"/>
              <a:ext cx="287389" cy="287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54" name="Shape 602"/>
            <p:cNvSpPr/>
            <p:nvPr/>
          </p:nvSpPr>
          <p:spPr>
            <a:xfrm>
              <a:off x="8471184" y="3103708"/>
              <a:ext cx="108901" cy="1225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9" extrusionOk="0">
                  <a:moveTo>
                    <a:pt x="4049" y="7519"/>
                  </a:moveTo>
                  <a:cubicBezTo>
                    <a:pt x="3162" y="7519"/>
                    <a:pt x="0" y="7985"/>
                    <a:pt x="0" y="11154"/>
                  </a:cubicBezTo>
                  <a:lnTo>
                    <a:pt x="0" y="16799"/>
                  </a:lnTo>
                  <a:cubicBezTo>
                    <a:pt x="0" y="19968"/>
                    <a:pt x="3162" y="20318"/>
                    <a:pt x="4049" y="20318"/>
                  </a:cubicBezTo>
                  <a:cubicBezTo>
                    <a:pt x="4937" y="20318"/>
                    <a:pt x="2699" y="19651"/>
                    <a:pt x="2699" y="17687"/>
                  </a:cubicBezTo>
                  <a:lnTo>
                    <a:pt x="2699" y="10267"/>
                  </a:lnTo>
                  <a:cubicBezTo>
                    <a:pt x="2699" y="8207"/>
                    <a:pt x="4937" y="7519"/>
                    <a:pt x="4049" y="7519"/>
                  </a:cubicBezTo>
                  <a:close/>
                  <a:moveTo>
                    <a:pt x="15725" y="7408"/>
                  </a:moveTo>
                  <a:cubicBezTo>
                    <a:pt x="15548" y="6995"/>
                    <a:pt x="20503" y="3177"/>
                    <a:pt x="17612" y="83"/>
                  </a:cubicBezTo>
                  <a:cubicBezTo>
                    <a:pt x="16934" y="-641"/>
                    <a:pt x="14641" y="3547"/>
                    <a:pt x="11381" y="5443"/>
                  </a:cubicBezTo>
                  <a:cubicBezTo>
                    <a:pt x="9583" y="6489"/>
                    <a:pt x="5399" y="8716"/>
                    <a:pt x="5399" y="9946"/>
                  </a:cubicBezTo>
                  <a:lnTo>
                    <a:pt x="5399" y="17911"/>
                  </a:lnTo>
                  <a:cubicBezTo>
                    <a:pt x="5399" y="19392"/>
                    <a:pt x="12033" y="20959"/>
                    <a:pt x="17076" y="20959"/>
                  </a:cubicBezTo>
                  <a:cubicBezTo>
                    <a:pt x="18923" y="20959"/>
                    <a:pt x="21600" y="10974"/>
                    <a:pt x="21600" y="9387"/>
                  </a:cubicBezTo>
                  <a:cubicBezTo>
                    <a:pt x="21600" y="7795"/>
                    <a:pt x="15902" y="7823"/>
                    <a:pt x="15725" y="7408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</p:grpSp>
      <p:sp>
        <p:nvSpPr>
          <p:cNvPr id="58" name="Text Placeholder 17"/>
          <p:cNvSpPr>
            <a:spLocks noGrp="1"/>
          </p:cNvSpPr>
          <p:nvPr>
            <p:ph type="body" sz="quarter" idx="34"/>
          </p:nvPr>
        </p:nvSpPr>
        <p:spPr>
          <a:xfrm>
            <a:off x="8913835" y="2749821"/>
            <a:ext cx="1374257" cy="201833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35"/>
          </p:nvPr>
        </p:nvSpPr>
        <p:spPr>
          <a:xfrm>
            <a:off x="8913835" y="3064067"/>
            <a:ext cx="1374257" cy="201833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36"/>
          </p:nvPr>
        </p:nvSpPr>
        <p:spPr>
          <a:xfrm>
            <a:off x="8913835" y="3378314"/>
            <a:ext cx="1374257" cy="201833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37"/>
          </p:nvPr>
        </p:nvSpPr>
        <p:spPr>
          <a:xfrm>
            <a:off x="1903908" y="2749821"/>
            <a:ext cx="1374257" cy="201833"/>
          </a:xfrm>
        </p:spPr>
        <p:txBody>
          <a:bodyPr lIns="0" tIns="0" rIns="0" bIns="0" anchor="ctr">
            <a:normAutofit/>
          </a:bodyPr>
          <a:lstStyle>
            <a:lvl1pPr marL="0" indent="0" algn="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38"/>
          </p:nvPr>
        </p:nvSpPr>
        <p:spPr>
          <a:xfrm>
            <a:off x="1903908" y="3064067"/>
            <a:ext cx="1374257" cy="201833"/>
          </a:xfrm>
        </p:spPr>
        <p:txBody>
          <a:bodyPr lIns="0" tIns="0" rIns="0" bIns="0" anchor="ctr">
            <a:normAutofit/>
          </a:bodyPr>
          <a:lstStyle>
            <a:lvl1pPr marL="0" indent="0" algn="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7"/>
          <p:cNvSpPr>
            <a:spLocks noGrp="1"/>
          </p:cNvSpPr>
          <p:nvPr>
            <p:ph type="body" sz="quarter" idx="39"/>
          </p:nvPr>
        </p:nvSpPr>
        <p:spPr>
          <a:xfrm>
            <a:off x="1903908" y="3378314"/>
            <a:ext cx="1374257" cy="201833"/>
          </a:xfrm>
        </p:spPr>
        <p:txBody>
          <a:bodyPr lIns="0" tIns="0" rIns="0" bIns="0" anchor="ctr">
            <a:normAutofit/>
          </a:bodyPr>
          <a:lstStyle>
            <a:lvl1pPr marL="0" indent="0" algn="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40"/>
          </p:nvPr>
        </p:nvSpPr>
        <p:spPr>
          <a:xfrm>
            <a:off x="6500438" y="4225288"/>
            <a:ext cx="1374257" cy="201833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41"/>
          </p:nvPr>
        </p:nvSpPr>
        <p:spPr>
          <a:xfrm>
            <a:off x="6500438" y="4572000"/>
            <a:ext cx="2796795" cy="667736"/>
          </a:xfr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17"/>
          <p:cNvSpPr>
            <a:spLocks noGrp="1"/>
          </p:cNvSpPr>
          <p:nvPr>
            <p:ph type="body" sz="quarter" idx="42"/>
          </p:nvPr>
        </p:nvSpPr>
        <p:spPr>
          <a:xfrm>
            <a:off x="4264424" y="4225288"/>
            <a:ext cx="1374257" cy="201833"/>
          </a:xfrm>
        </p:spPr>
        <p:txBody>
          <a:bodyPr lIns="0" tIns="0" rIns="0" bIns="0" anchor="ctr">
            <a:normAutofit/>
          </a:bodyPr>
          <a:lstStyle>
            <a:lvl1pPr marL="0" indent="0" algn="r">
              <a:lnSpc>
                <a:spcPts val="1400"/>
              </a:lnSpc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17"/>
          <p:cNvSpPr>
            <a:spLocks noGrp="1"/>
          </p:cNvSpPr>
          <p:nvPr>
            <p:ph type="body" sz="quarter" idx="43"/>
          </p:nvPr>
        </p:nvSpPr>
        <p:spPr>
          <a:xfrm>
            <a:off x="2818547" y="4572000"/>
            <a:ext cx="2820134" cy="667736"/>
          </a:xfrm>
        </p:spPr>
        <p:txBody>
          <a:bodyPr lIns="0" tIns="0" rIns="0" bIns="0" anchor="t">
            <a:normAutofit/>
          </a:bodyPr>
          <a:lstStyle>
            <a:lvl1pPr marL="0" indent="0" algn="r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10834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8" presetClass="entr" presetSubtype="1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2" grpId="0"/>
      <p:bldP spid="16" grpId="0"/>
      <p:bldP spid="58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8" presetClass="entr" presetSubtype="12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Left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174800" y="3463577"/>
            <a:ext cx="1399396" cy="139903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2872514" y="2750221"/>
            <a:ext cx="2003968" cy="5334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pt-BR" dirty="0"/>
              <a:t>voluptatem accusantium doloremque laudantium, totam rem aperia</a:t>
            </a:r>
          </a:p>
        </p:txBody>
      </p:sp>
      <p:sp>
        <p:nvSpPr>
          <p:cNvPr id="67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3025791" y="2438401"/>
            <a:ext cx="1697414" cy="222581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About Product</a:t>
            </a:r>
          </a:p>
        </p:txBody>
      </p:sp>
      <p:sp>
        <p:nvSpPr>
          <p:cNvPr id="44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5396301" y="3463577"/>
            <a:ext cx="1399396" cy="139903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31" hasCustomPrompt="1"/>
          </p:nvPr>
        </p:nvSpPr>
        <p:spPr>
          <a:xfrm>
            <a:off x="5094017" y="2750221"/>
            <a:ext cx="2003968" cy="5334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pt-BR" dirty="0"/>
              <a:t>voluptatem accusantium doloremque laudantium, totam rem aperia</a:t>
            </a:r>
          </a:p>
        </p:txBody>
      </p:sp>
      <p:sp>
        <p:nvSpPr>
          <p:cNvPr id="46" name="Content Placeholder 20"/>
          <p:cNvSpPr>
            <a:spLocks noGrp="1"/>
          </p:cNvSpPr>
          <p:nvPr>
            <p:ph sz="quarter" idx="32" hasCustomPrompt="1"/>
          </p:nvPr>
        </p:nvSpPr>
        <p:spPr>
          <a:xfrm>
            <a:off x="5247294" y="2438401"/>
            <a:ext cx="1697414" cy="222581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About Product</a:t>
            </a:r>
          </a:p>
        </p:txBody>
      </p:sp>
      <p:sp>
        <p:nvSpPr>
          <p:cNvPr id="48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7595551" y="3463577"/>
            <a:ext cx="1399396" cy="139903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34" hasCustomPrompt="1"/>
          </p:nvPr>
        </p:nvSpPr>
        <p:spPr>
          <a:xfrm>
            <a:off x="7293265" y="2750221"/>
            <a:ext cx="2003968" cy="5334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pt-BR" dirty="0"/>
              <a:t>voluptatem accusantium doloremque laudantium, totam rem aperia</a:t>
            </a:r>
          </a:p>
        </p:txBody>
      </p:sp>
      <p:sp>
        <p:nvSpPr>
          <p:cNvPr id="50" name="Content Placeholder 20"/>
          <p:cNvSpPr>
            <a:spLocks noGrp="1"/>
          </p:cNvSpPr>
          <p:nvPr>
            <p:ph sz="quarter" idx="35" hasCustomPrompt="1"/>
          </p:nvPr>
        </p:nvSpPr>
        <p:spPr>
          <a:xfrm>
            <a:off x="7446542" y="2438401"/>
            <a:ext cx="1697414" cy="222581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About Product</a:t>
            </a: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36"/>
          </p:nvPr>
        </p:nvSpPr>
        <p:spPr>
          <a:xfrm>
            <a:off x="4075794" y="4613447"/>
            <a:ext cx="515468" cy="228600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37"/>
          </p:nvPr>
        </p:nvSpPr>
        <p:spPr>
          <a:xfrm>
            <a:off x="6315244" y="4613447"/>
            <a:ext cx="515468" cy="228600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7"/>
          <p:cNvSpPr>
            <a:spLocks noGrp="1"/>
          </p:cNvSpPr>
          <p:nvPr>
            <p:ph type="body" sz="quarter" idx="38"/>
          </p:nvPr>
        </p:nvSpPr>
        <p:spPr>
          <a:xfrm>
            <a:off x="8486300" y="4613447"/>
            <a:ext cx="515468" cy="228600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3101544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16" grpId="0"/>
      <p:bldP spid="66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/>
      <p:bldP spid="45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/>
      <p:bldP spid="49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7788702" y="2482676"/>
            <a:ext cx="1500007" cy="149961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2903290" y="2482676"/>
            <a:ext cx="1500007" cy="149961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5346003" y="2482676"/>
            <a:ext cx="1500007" cy="149961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2589886" y="4800600"/>
            <a:ext cx="2126814" cy="6858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pt-BR" dirty="0"/>
              <a:t>voluptatem accusantium doloremque laudantium, totam rem aperia</a:t>
            </a:r>
          </a:p>
        </p:txBody>
      </p:sp>
      <p:sp>
        <p:nvSpPr>
          <p:cNvPr id="67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3157864" y="4477496"/>
            <a:ext cx="990858" cy="222581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Projection</a:t>
            </a:r>
          </a:p>
        </p:txBody>
      </p:sp>
      <p:sp>
        <p:nvSpPr>
          <p:cNvPr id="42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5032600" y="4800600"/>
            <a:ext cx="2126814" cy="6858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pt-BR" dirty="0"/>
              <a:t>voluptatem accusantium doloremque laudantium, totam rem aperia</a:t>
            </a:r>
          </a:p>
        </p:txBody>
      </p:sp>
      <p:sp>
        <p:nvSpPr>
          <p:cNvPr id="44" name="Content Placeholder 20"/>
          <p:cNvSpPr>
            <a:spLocks noGrp="1"/>
          </p:cNvSpPr>
          <p:nvPr>
            <p:ph sz="quarter" idx="28" hasCustomPrompt="1"/>
          </p:nvPr>
        </p:nvSpPr>
        <p:spPr>
          <a:xfrm>
            <a:off x="5600578" y="4477496"/>
            <a:ext cx="990858" cy="222581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Projection</a:t>
            </a: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29" hasCustomPrompt="1"/>
          </p:nvPr>
        </p:nvSpPr>
        <p:spPr>
          <a:xfrm>
            <a:off x="7475299" y="4800600"/>
            <a:ext cx="2126814" cy="6858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pt-BR" dirty="0"/>
              <a:t>voluptatem accusantium doloremque laudantium, totam rem aperia</a:t>
            </a:r>
          </a:p>
        </p:txBody>
      </p:sp>
      <p:sp>
        <p:nvSpPr>
          <p:cNvPr id="46" name="Content Placeholder 20"/>
          <p:cNvSpPr>
            <a:spLocks noGrp="1"/>
          </p:cNvSpPr>
          <p:nvPr>
            <p:ph sz="quarter" idx="30" hasCustomPrompt="1"/>
          </p:nvPr>
        </p:nvSpPr>
        <p:spPr>
          <a:xfrm>
            <a:off x="8043277" y="4477496"/>
            <a:ext cx="990858" cy="222581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Projection</a:t>
            </a: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169654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40" grpId="0"/>
      <p:bldP spid="16" grpId="0"/>
      <p:bldP spid="1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333"/>
          <p:cNvSpPr/>
          <p:nvPr/>
        </p:nvSpPr>
        <p:spPr>
          <a:xfrm>
            <a:off x="4994797" y="2850736"/>
            <a:ext cx="2202407" cy="22024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64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5149349" y="3005535"/>
            <a:ext cx="1893301" cy="189280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977375" y="564612"/>
            <a:ext cx="10237248" cy="535812"/>
          </a:xfrm>
        </p:spPr>
        <p:txBody>
          <a:bodyPr>
            <a:noAutofit/>
          </a:bodyPr>
          <a:lstStyle>
            <a:lvl1pPr algn="ctr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3618854" y="11430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2818546" y="2895600"/>
            <a:ext cx="1791925" cy="62543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Content Placeholder 20"/>
          <p:cNvSpPr>
            <a:spLocks noGrp="1"/>
          </p:cNvSpPr>
          <p:nvPr>
            <p:ph sz="quarter" idx="26" hasCustomPrompt="1"/>
          </p:nvPr>
        </p:nvSpPr>
        <p:spPr>
          <a:xfrm>
            <a:off x="2818546" y="2649062"/>
            <a:ext cx="894061" cy="222581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tukul</a:t>
            </a:r>
            <a:endParaRPr lang="en-GB" dirty="0"/>
          </a:p>
        </p:txBody>
      </p:sp>
      <p:sp>
        <p:nvSpPr>
          <p:cNvPr id="25" name="Shape 336"/>
          <p:cNvSpPr/>
          <p:nvPr/>
        </p:nvSpPr>
        <p:spPr>
          <a:xfrm>
            <a:off x="2467639" y="2705033"/>
            <a:ext cx="97393" cy="56787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26" name="Shape 337"/>
          <p:cNvSpPr/>
          <p:nvPr/>
        </p:nvSpPr>
        <p:spPr>
          <a:xfrm>
            <a:off x="2467639" y="4530319"/>
            <a:ext cx="97393" cy="5598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27" name="Shape 338"/>
          <p:cNvSpPr/>
          <p:nvPr/>
        </p:nvSpPr>
        <p:spPr>
          <a:xfrm>
            <a:off x="9578135" y="2718454"/>
            <a:ext cx="97393" cy="59471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28" name="Shape 339"/>
          <p:cNvSpPr/>
          <p:nvPr/>
        </p:nvSpPr>
        <p:spPr>
          <a:xfrm>
            <a:off x="9578135" y="4532287"/>
            <a:ext cx="97393" cy="54371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27"/>
          </p:nvPr>
        </p:nvSpPr>
        <p:spPr>
          <a:xfrm>
            <a:off x="2818546" y="4708570"/>
            <a:ext cx="1791925" cy="62543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Content Placeholder 20"/>
          <p:cNvSpPr>
            <a:spLocks noGrp="1"/>
          </p:cNvSpPr>
          <p:nvPr>
            <p:ph sz="quarter" idx="28" hasCustomPrompt="1"/>
          </p:nvPr>
        </p:nvSpPr>
        <p:spPr>
          <a:xfrm>
            <a:off x="2818546" y="4462032"/>
            <a:ext cx="1326167" cy="222581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tukul</a:t>
            </a:r>
            <a:endParaRPr lang="en-GB" dirty="0"/>
          </a:p>
        </p:txBody>
      </p:sp>
      <p:sp>
        <p:nvSpPr>
          <p:cNvPr id="44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7620396" y="2895600"/>
            <a:ext cx="1719824" cy="625430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Content Placeholder 20"/>
          <p:cNvSpPr>
            <a:spLocks noGrp="1"/>
          </p:cNvSpPr>
          <p:nvPr>
            <p:ph sz="quarter" idx="30" hasCustomPrompt="1"/>
          </p:nvPr>
        </p:nvSpPr>
        <p:spPr>
          <a:xfrm>
            <a:off x="8446159" y="2649062"/>
            <a:ext cx="894061" cy="222581"/>
          </a:xfrm>
        </p:spPr>
        <p:txBody>
          <a:bodyPr lIns="0" tIns="0" rIns="0" bIns="0" anchor="ctr">
            <a:normAutofit/>
          </a:bodyPr>
          <a:lstStyle>
            <a:lvl1pPr marL="0" indent="0" algn="r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tukul</a:t>
            </a:r>
            <a:endParaRPr lang="en-GB" dirty="0"/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7620396" y="4708570"/>
            <a:ext cx="1719824" cy="625430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Content Placeholder 20"/>
          <p:cNvSpPr>
            <a:spLocks noGrp="1"/>
          </p:cNvSpPr>
          <p:nvPr>
            <p:ph sz="quarter" idx="32" hasCustomPrompt="1"/>
          </p:nvPr>
        </p:nvSpPr>
        <p:spPr>
          <a:xfrm>
            <a:off x="8001496" y="4462032"/>
            <a:ext cx="1338725" cy="222581"/>
          </a:xfrm>
        </p:spPr>
        <p:txBody>
          <a:bodyPr lIns="0" tIns="0" rIns="0" bIns="0" anchor="ctr">
            <a:normAutofit/>
          </a:bodyPr>
          <a:lstStyle>
            <a:lvl1pPr marL="0" indent="0" algn="r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tukul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745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8" presetClass="entr" presetSubtype="1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00"/>
                            </p:stCondLst>
                            <p:childTnLst>
                              <p:par>
                                <p:cTn id="67" presetID="18" presetClass="entr" presetSubtype="1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64" grpId="0"/>
      <p:bldP spid="16" grpId="0"/>
      <p:bldP spid="23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 animBg="1"/>
      <p:bldP spid="28" grpId="0" animBg="1"/>
      <p:bldP spid="41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8" presetClass="entr" presetSubtype="12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8" presetClass="entr" presetSubtype="12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7859369" y="2959507"/>
            <a:ext cx="1630165" cy="11261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5287752" y="2960720"/>
            <a:ext cx="1622859" cy="11237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2720498" y="2959507"/>
            <a:ext cx="1619449" cy="11261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686986" y="4778472"/>
            <a:ext cx="1732177" cy="55552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2720496" y="2378680"/>
            <a:ext cx="894061" cy="222581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tukul</a:t>
            </a:r>
            <a:endParaRPr lang="en-GB" dirty="0"/>
          </a:p>
        </p:txBody>
      </p:sp>
      <p:sp>
        <p:nvSpPr>
          <p:cNvPr id="21" name="Shape 286"/>
          <p:cNvSpPr/>
          <p:nvPr/>
        </p:nvSpPr>
        <p:spPr>
          <a:xfrm rot="16200000">
            <a:off x="3496030" y="2124370"/>
            <a:ext cx="68382" cy="161944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27" name="Shape 291"/>
          <p:cNvSpPr/>
          <p:nvPr/>
        </p:nvSpPr>
        <p:spPr>
          <a:xfrm rot="16200000">
            <a:off x="8640261" y="2119011"/>
            <a:ext cx="68382" cy="163016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34" name="Shape 296"/>
          <p:cNvSpPr/>
          <p:nvPr/>
        </p:nvSpPr>
        <p:spPr>
          <a:xfrm rot="16200000">
            <a:off x="6064990" y="2124369"/>
            <a:ext cx="68382" cy="161945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42" name="Content Placeholder 20"/>
          <p:cNvSpPr>
            <a:spLocks noGrp="1"/>
          </p:cNvSpPr>
          <p:nvPr>
            <p:ph sz="quarter" idx="27" hasCustomPrompt="1"/>
          </p:nvPr>
        </p:nvSpPr>
        <p:spPr>
          <a:xfrm>
            <a:off x="5287752" y="2378680"/>
            <a:ext cx="894061" cy="222581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tukul</a:t>
            </a:r>
            <a:endParaRPr lang="en-GB" dirty="0"/>
          </a:p>
        </p:txBody>
      </p:sp>
      <p:sp>
        <p:nvSpPr>
          <p:cNvPr id="44" name="Content Placeholder 20"/>
          <p:cNvSpPr>
            <a:spLocks noGrp="1"/>
          </p:cNvSpPr>
          <p:nvPr>
            <p:ph sz="quarter" idx="28" hasCustomPrompt="1"/>
          </p:nvPr>
        </p:nvSpPr>
        <p:spPr>
          <a:xfrm>
            <a:off x="7859370" y="2378680"/>
            <a:ext cx="894061" cy="222581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tukul</a:t>
            </a:r>
            <a:endParaRPr lang="en-GB" dirty="0"/>
          </a:p>
        </p:txBody>
      </p:sp>
      <p:sp>
        <p:nvSpPr>
          <p:cNvPr id="45" name="Content Placeholder 20"/>
          <p:cNvSpPr>
            <a:spLocks noGrp="1"/>
          </p:cNvSpPr>
          <p:nvPr>
            <p:ph sz="quarter" idx="29" hasCustomPrompt="1"/>
          </p:nvPr>
        </p:nvSpPr>
        <p:spPr>
          <a:xfrm>
            <a:off x="2720497" y="4407988"/>
            <a:ext cx="894061" cy="222581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tukul</a:t>
            </a:r>
            <a:endParaRPr lang="en-GB" dirty="0"/>
          </a:p>
        </p:txBody>
      </p:sp>
      <p:sp>
        <p:nvSpPr>
          <p:cNvPr id="46" name="Content Placeholder 20"/>
          <p:cNvSpPr>
            <a:spLocks noGrp="1"/>
          </p:cNvSpPr>
          <p:nvPr>
            <p:ph sz="quarter" idx="30" hasCustomPrompt="1"/>
          </p:nvPr>
        </p:nvSpPr>
        <p:spPr>
          <a:xfrm>
            <a:off x="5287752" y="4407988"/>
            <a:ext cx="894061" cy="222581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tukul</a:t>
            </a:r>
            <a:endParaRPr lang="en-GB" dirty="0"/>
          </a:p>
        </p:txBody>
      </p:sp>
      <p:sp>
        <p:nvSpPr>
          <p:cNvPr id="47" name="Content Placeholder 20"/>
          <p:cNvSpPr>
            <a:spLocks noGrp="1"/>
          </p:cNvSpPr>
          <p:nvPr>
            <p:ph sz="quarter" idx="31" hasCustomPrompt="1"/>
          </p:nvPr>
        </p:nvSpPr>
        <p:spPr>
          <a:xfrm>
            <a:off x="7859370" y="4407988"/>
            <a:ext cx="894061" cy="222581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tukul</a:t>
            </a:r>
            <a:endParaRPr lang="en-GB" dirty="0"/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32"/>
          </p:nvPr>
        </p:nvSpPr>
        <p:spPr>
          <a:xfrm>
            <a:off x="5287752" y="4778472"/>
            <a:ext cx="1732177" cy="55552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33"/>
          </p:nvPr>
        </p:nvSpPr>
        <p:spPr>
          <a:xfrm>
            <a:off x="7859370" y="4778472"/>
            <a:ext cx="1732177" cy="55552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242111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1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0" grpId="0"/>
      <p:bldP spid="43" grpId="0"/>
      <p:bldP spid="16" grpId="0"/>
      <p:bldP spid="66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7" grpId="0" animBg="1"/>
      <p:bldP spid="34" grpId="0" animBg="1"/>
      <p:bldP spid="4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342223" y="2628575"/>
            <a:ext cx="1795280" cy="11263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6137503" y="2628575"/>
            <a:ext cx="1800534" cy="11263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7938036" y="2628575"/>
            <a:ext cx="1814600" cy="11263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4526215" y="2251110"/>
            <a:ext cx="1427296" cy="2507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Shape 536"/>
          <p:cNvSpPr/>
          <p:nvPr/>
        </p:nvSpPr>
        <p:spPr>
          <a:xfrm>
            <a:off x="2545251" y="2628607"/>
            <a:ext cx="1796972" cy="112623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38" name="Shape 546"/>
          <p:cNvSpPr/>
          <p:nvPr/>
        </p:nvSpPr>
        <p:spPr>
          <a:xfrm>
            <a:off x="6937821" y="4796385"/>
            <a:ext cx="203225" cy="1714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4435"/>
                </a:moveTo>
                <a:lnTo>
                  <a:pt x="5244" y="21600"/>
                </a:lnTo>
                <a:lnTo>
                  <a:pt x="21422" y="1264"/>
                </a:lnTo>
                <a:lnTo>
                  <a:pt x="21600" y="0"/>
                </a:lnTo>
                <a:lnTo>
                  <a:pt x="5867" y="14435"/>
                </a:lnTo>
                <a:lnTo>
                  <a:pt x="0" y="8429"/>
                </a:lnTo>
                <a:lnTo>
                  <a:pt x="0" y="14435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300"/>
            </a:pPr>
            <a:endParaRPr sz="1300"/>
          </a:p>
        </p:txBody>
      </p:sp>
      <p:sp>
        <p:nvSpPr>
          <p:cNvPr id="39" name="Shape 547"/>
          <p:cNvSpPr/>
          <p:nvPr/>
        </p:nvSpPr>
        <p:spPr>
          <a:xfrm>
            <a:off x="5185391" y="4821386"/>
            <a:ext cx="112274" cy="1214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65" y="10639"/>
                </a:moveTo>
                <a:cubicBezTo>
                  <a:pt x="348" y="0"/>
                  <a:pt x="348" y="0"/>
                  <a:pt x="348" y="0"/>
                </a:cubicBezTo>
                <a:cubicBezTo>
                  <a:pt x="4529" y="0"/>
                  <a:pt x="4529" y="0"/>
                  <a:pt x="4529" y="0"/>
                </a:cubicBezTo>
                <a:cubicBezTo>
                  <a:pt x="4877" y="0"/>
                  <a:pt x="5226" y="0"/>
                  <a:pt x="5226" y="322"/>
                </a:cubicBezTo>
                <a:cubicBezTo>
                  <a:pt x="5226" y="322"/>
                  <a:pt x="5574" y="322"/>
                  <a:pt x="5574" y="645"/>
                </a:cubicBezTo>
                <a:cubicBezTo>
                  <a:pt x="11148" y="8382"/>
                  <a:pt x="11148" y="8382"/>
                  <a:pt x="11148" y="8382"/>
                </a:cubicBezTo>
                <a:cubicBezTo>
                  <a:pt x="11148" y="8382"/>
                  <a:pt x="11148" y="8382"/>
                  <a:pt x="11148" y="8060"/>
                </a:cubicBezTo>
                <a:cubicBezTo>
                  <a:pt x="11148" y="8060"/>
                  <a:pt x="11148" y="7737"/>
                  <a:pt x="11497" y="7737"/>
                </a:cubicBezTo>
                <a:cubicBezTo>
                  <a:pt x="16374" y="645"/>
                  <a:pt x="16374" y="645"/>
                  <a:pt x="16374" y="645"/>
                </a:cubicBezTo>
                <a:cubicBezTo>
                  <a:pt x="16374" y="322"/>
                  <a:pt x="16723" y="0"/>
                  <a:pt x="17071" y="0"/>
                </a:cubicBezTo>
                <a:cubicBezTo>
                  <a:pt x="21600" y="0"/>
                  <a:pt x="21600" y="0"/>
                  <a:pt x="21600" y="0"/>
                </a:cubicBezTo>
                <a:cubicBezTo>
                  <a:pt x="13935" y="10316"/>
                  <a:pt x="13935" y="10316"/>
                  <a:pt x="13935" y="10316"/>
                </a:cubicBezTo>
                <a:cubicBezTo>
                  <a:pt x="21600" y="21600"/>
                  <a:pt x="21600" y="21600"/>
                  <a:pt x="21600" y="21600"/>
                </a:cubicBezTo>
                <a:cubicBezTo>
                  <a:pt x="17419" y="21600"/>
                  <a:pt x="17419" y="21600"/>
                  <a:pt x="17419" y="21600"/>
                </a:cubicBezTo>
                <a:cubicBezTo>
                  <a:pt x="17071" y="21600"/>
                  <a:pt x="16723" y="21600"/>
                  <a:pt x="16723" y="21278"/>
                </a:cubicBezTo>
                <a:cubicBezTo>
                  <a:pt x="16374" y="21278"/>
                  <a:pt x="16374" y="21278"/>
                  <a:pt x="16026" y="20955"/>
                </a:cubicBezTo>
                <a:cubicBezTo>
                  <a:pt x="10800" y="12573"/>
                  <a:pt x="10800" y="12573"/>
                  <a:pt x="10800" y="12573"/>
                </a:cubicBezTo>
                <a:cubicBezTo>
                  <a:pt x="10452" y="12896"/>
                  <a:pt x="10452" y="12896"/>
                  <a:pt x="10452" y="12896"/>
                </a:cubicBezTo>
                <a:cubicBezTo>
                  <a:pt x="10452" y="13218"/>
                  <a:pt x="10452" y="13218"/>
                  <a:pt x="10452" y="13218"/>
                </a:cubicBezTo>
                <a:cubicBezTo>
                  <a:pt x="5226" y="20955"/>
                  <a:pt x="5226" y="20955"/>
                  <a:pt x="5226" y="20955"/>
                </a:cubicBezTo>
                <a:cubicBezTo>
                  <a:pt x="4877" y="20955"/>
                  <a:pt x="4877" y="21278"/>
                  <a:pt x="4529" y="21278"/>
                </a:cubicBezTo>
                <a:cubicBezTo>
                  <a:pt x="4529" y="21600"/>
                  <a:pt x="4181" y="21600"/>
                  <a:pt x="3832" y="21600"/>
                </a:cubicBezTo>
                <a:cubicBezTo>
                  <a:pt x="0" y="21600"/>
                  <a:pt x="0" y="21600"/>
                  <a:pt x="0" y="21600"/>
                </a:cubicBezTo>
                <a:lnTo>
                  <a:pt x="7665" y="1063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300"/>
            </a:pPr>
            <a:endParaRPr sz="1300"/>
          </a:p>
        </p:txBody>
      </p:sp>
      <p:sp>
        <p:nvSpPr>
          <p:cNvPr id="51" name="Shape 548"/>
          <p:cNvSpPr/>
          <p:nvPr/>
        </p:nvSpPr>
        <p:spPr>
          <a:xfrm>
            <a:off x="8745387" y="4796385"/>
            <a:ext cx="203225" cy="1714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4435"/>
                </a:moveTo>
                <a:lnTo>
                  <a:pt x="5244" y="21600"/>
                </a:lnTo>
                <a:lnTo>
                  <a:pt x="21422" y="1264"/>
                </a:lnTo>
                <a:lnTo>
                  <a:pt x="21600" y="0"/>
                </a:lnTo>
                <a:lnTo>
                  <a:pt x="5867" y="14435"/>
                </a:lnTo>
                <a:lnTo>
                  <a:pt x="0" y="8429"/>
                </a:lnTo>
                <a:lnTo>
                  <a:pt x="0" y="14435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300"/>
            </a:pPr>
            <a:endParaRPr sz="1300"/>
          </a:p>
        </p:txBody>
      </p:sp>
      <p:sp>
        <p:nvSpPr>
          <p:cNvPr id="58" name="Text Placeholder 17"/>
          <p:cNvSpPr>
            <a:spLocks noGrp="1"/>
          </p:cNvSpPr>
          <p:nvPr>
            <p:ph type="body" sz="quarter" idx="32"/>
          </p:nvPr>
        </p:nvSpPr>
        <p:spPr>
          <a:xfrm>
            <a:off x="6324121" y="2251110"/>
            <a:ext cx="1427296" cy="2507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7"/>
          <p:cNvSpPr>
            <a:spLocks noGrp="1"/>
          </p:cNvSpPr>
          <p:nvPr>
            <p:ph type="body" sz="quarter" idx="33"/>
          </p:nvPr>
        </p:nvSpPr>
        <p:spPr>
          <a:xfrm>
            <a:off x="8131687" y="2251110"/>
            <a:ext cx="1427296" cy="2507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34"/>
          </p:nvPr>
        </p:nvSpPr>
        <p:spPr>
          <a:xfrm>
            <a:off x="2620750" y="3066361"/>
            <a:ext cx="1645973" cy="2507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35"/>
          </p:nvPr>
        </p:nvSpPr>
        <p:spPr>
          <a:xfrm>
            <a:off x="2922301" y="3940272"/>
            <a:ext cx="1039543" cy="2507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36"/>
          </p:nvPr>
        </p:nvSpPr>
        <p:spPr>
          <a:xfrm>
            <a:off x="2922301" y="4343400"/>
            <a:ext cx="1039543" cy="2507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37"/>
          </p:nvPr>
        </p:nvSpPr>
        <p:spPr>
          <a:xfrm>
            <a:off x="2923965" y="4756742"/>
            <a:ext cx="1039543" cy="2507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38"/>
          </p:nvPr>
        </p:nvSpPr>
        <p:spPr>
          <a:xfrm>
            <a:off x="4720091" y="3940272"/>
            <a:ext cx="1039543" cy="2507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39"/>
          </p:nvPr>
        </p:nvSpPr>
        <p:spPr>
          <a:xfrm>
            <a:off x="4720091" y="4343400"/>
            <a:ext cx="1039543" cy="2507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40"/>
          </p:nvPr>
        </p:nvSpPr>
        <p:spPr>
          <a:xfrm>
            <a:off x="6517997" y="3940272"/>
            <a:ext cx="1039543" cy="2507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17"/>
          <p:cNvSpPr>
            <a:spLocks noGrp="1"/>
          </p:cNvSpPr>
          <p:nvPr>
            <p:ph type="body" sz="quarter" idx="41"/>
          </p:nvPr>
        </p:nvSpPr>
        <p:spPr>
          <a:xfrm>
            <a:off x="6517997" y="4343400"/>
            <a:ext cx="1039543" cy="2507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17"/>
          <p:cNvSpPr>
            <a:spLocks noGrp="1"/>
          </p:cNvSpPr>
          <p:nvPr>
            <p:ph type="body" sz="quarter" idx="42"/>
          </p:nvPr>
        </p:nvSpPr>
        <p:spPr>
          <a:xfrm>
            <a:off x="8325564" y="3940272"/>
            <a:ext cx="1039543" cy="2507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17"/>
          <p:cNvSpPr>
            <a:spLocks noGrp="1"/>
          </p:cNvSpPr>
          <p:nvPr>
            <p:ph type="body" sz="quarter" idx="43"/>
          </p:nvPr>
        </p:nvSpPr>
        <p:spPr>
          <a:xfrm>
            <a:off x="8325564" y="4343400"/>
            <a:ext cx="1039543" cy="2507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25810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0"/>
                            </p:stCondLst>
                            <p:childTnLst>
                              <p:par>
                                <p:cTn id="74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6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000"/>
                            </p:stCondLst>
                            <p:childTnLst>
                              <p:par>
                                <p:cTn id="78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0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500"/>
                            </p:stCondLst>
                            <p:childTnLst>
                              <p:par>
                                <p:cTn id="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000"/>
                            </p:stCondLst>
                            <p:childTnLst>
                              <p:par>
                                <p:cTn id="86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8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500"/>
                            </p:stCondLst>
                            <p:childTnLst>
                              <p:par>
                                <p:cTn id="90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2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0"/>
                            </p:stCondLst>
                            <p:childTnLst>
                              <p:par>
                                <p:cTn id="9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56" grpId="0"/>
      <p:bldP spid="57" grpId="0"/>
      <p:bldP spid="16" grpId="0"/>
      <p:bldP spid="66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38" grpId="0" animBg="1"/>
      <p:bldP spid="39" grpId="0" animBg="1"/>
      <p:bldP spid="51" grpId="0" animBg="1"/>
      <p:bldP spid="58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2"/>
          <p:cNvSpPr>
            <a:spLocks noGrp="1"/>
          </p:cNvSpPr>
          <p:nvPr>
            <p:ph type="pic" sz="quarter" idx="34"/>
          </p:nvPr>
        </p:nvSpPr>
        <p:spPr>
          <a:xfrm>
            <a:off x="7588544" y="2841528"/>
            <a:ext cx="1655495" cy="1143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2"/>
          <p:cNvSpPr>
            <a:spLocks noGrp="1"/>
          </p:cNvSpPr>
          <p:nvPr>
            <p:ph type="pic" sz="quarter" idx="35"/>
          </p:nvPr>
        </p:nvSpPr>
        <p:spPr>
          <a:xfrm>
            <a:off x="5271378" y="2841528"/>
            <a:ext cx="1655495" cy="1143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2"/>
          <p:cNvSpPr>
            <a:spLocks noGrp="1"/>
          </p:cNvSpPr>
          <p:nvPr>
            <p:ph type="pic" sz="quarter" idx="36"/>
          </p:nvPr>
        </p:nvSpPr>
        <p:spPr>
          <a:xfrm>
            <a:off x="2945331" y="2841528"/>
            <a:ext cx="1655495" cy="1143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24" name="Shape 509"/>
          <p:cNvSpPr/>
          <p:nvPr/>
        </p:nvSpPr>
        <p:spPr>
          <a:xfrm>
            <a:off x="2944341" y="2520660"/>
            <a:ext cx="1657476" cy="32288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 b="1"/>
          </a:p>
        </p:txBody>
      </p:sp>
      <p:sp>
        <p:nvSpPr>
          <p:cNvPr id="26" name="Shape 511"/>
          <p:cNvSpPr/>
          <p:nvPr/>
        </p:nvSpPr>
        <p:spPr>
          <a:xfrm>
            <a:off x="7587554" y="2516621"/>
            <a:ext cx="1657476" cy="32288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 b="1"/>
          </a:p>
        </p:txBody>
      </p:sp>
      <p:sp>
        <p:nvSpPr>
          <p:cNvPr id="29" name="Shape 513"/>
          <p:cNvSpPr/>
          <p:nvPr/>
        </p:nvSpPr>
        <p:spPr>
          <a:xfrm>
            <a:off x="5270389" y="2521670"/>
            <a:ext cx="1657475" cy="32288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 b="1"/>
          </a:p>
        </p:txBody>
      </p:sp>
      <p:sp>
        <p:nvSpPr>
          <p:cNvPr id="33" name="Shape 517"/>
          <p:cNvSpPr/>
          <p:nvPr/>
        </p:nvSpPr>
        <p:spPr>
          <a:xfrm>
            <a:off x="2970740" y="4551849"/>
            <a:ext cx="1610622" cy="4853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sz="1300">
              <a:solidFill>
                <a:srgbClr val="535353"/>
              </a:solidFill>
            </a:endParaRPr>
          </a:p>
        </p:txBody>
      </p:sp>
      <p:sp>
        <p:nvSpPr>
          <p:cNvPr id="36" name="Shape 519"/>
          <p:cNvSpPr/>
          <p:nvPr/>
        </p:nvSpPr>
        <p:spPr>
          <a:xfrm>
            <a:off x="2970739" y="4551849"/>
            <a:ext cx="1173844" cy="4853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sz="1300">
              <a:solidFill>
                <a:srgbClr val="535353"/>
              </a:solidFill>
            </a:endParaRPr>
          </a:p>
        </p:txBody>
      </p:sp>
      <p:sp>
        <p:nvSpPr>
          <p:cNvPr id="38" name="Shape 521"/>
          <p:cNvSpPr/>
          <p:nvPr/>
        </p:nvSpPr>
        <p:spPr>
          <a:xfrm>
            <a:off x="5261910" y="4551849"/>
            <a:ext cx="1610622" cy="4853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sz="1300">
              <a:solidFill>
                <a:srgbClr val="535353"/>
              </a:solidFill>
            </a:endParaRPr>
          </a:p>
        </p:txBody>
      </p:sp>
      <p:sp>
        <p:nvSpPr>
          <p:cNvPr id="51" name="Shape 523"/>
          <p:cNvSpPr/>
          <p:nvPr/>
        </p:nvSpPr>
        <p:spPr>
          <a:xfrm>
            <a:off x="5261909" y="4551849"/>
            <a:ext cx="1477057" cy="4853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sz="1300">
              <a:solidFill>
                <a:srgbClr val="535353"/>
              </a:solidFill>
            </a:endParaRPr>
          </a:p>
        </p:txBody>
      </p:sp>
      <p:sp>
        <p:nvSpPr>
          <p:cNvPr id="53" name="Shape 525"/>
          <p:cNvSpPr/>
          <p:nvPr/>
        </p:nvSpPr>
        <p:spPr>
          <a:xfrm>
            <a:off x="7577846" y="4551849"/>
            <a:ext cx="1610622" cy="4853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sz="1300">
              <a:solidFill>
                <a:srgbClr val="535353"/>
              </a:solidFill>
            </a:endParaRPr>
          </a:p>
        </p:txBody>
      </p:sp>
      <p:sp>
        <p:nvSpPr>
          <p:cNvPr id="55" name="Shape 527"/>
          <p:cNvSpPr/>
          <p:nvPr/>
        </p:nvSpPr>
        <p:spPr>
          <a:xfrm>
            <a:off x="7577845" y="4551849"/>
            <a:ext cx="702477" cy="4853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sz="1300">
              <a:solidFill>
                <a:srgbClr val="535353"/>
              </a:solidFill>
            </a:endParaRPr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3107720" y="2518639"/>
            <a:ext cx="1330717" cy="3269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32"/>
          </p:nvPr>
        </p:nvSpPr>
        <p:spPr>
          <a:xfrm>
            <a:off x="5433767" y="2519649"/>
            <a:ext cx="1330717" cy="3269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33"/>
          </p:nvPr>
        </p:nvSpPr>
        <p:spPr>
          <a:xfrm>
            <a:off x="7750933" y="2514600"/>
            <a:ext cx="1330717" cy="3269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37"/>
          </p:nvPr>
        </p:nvSpPr>
        <p:spPr>
          <a:xfrm>
            <a:off x="2945331" y="4156314"/>
            <a:ext cx="1330717" cy="326928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38"/>
          </p:nvPr>
        </p:nvSpPr>
        <p:spPr>
          <a:xfrm>
            <a:off x="5271378" y="4156314"/>
            <a:ext cx="1330717" cy="326928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39"/>
          </p:nvPr>
        </p:nvSpPr>
        <p:spPr>
          <a:xfrm>
            <a:off x="7588544" y="4156314"/>
            <a:ext cx="1330717" cy="326928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40" hasCustomPrompt="1"/>
          </p:nvPr>
        </p:nvSpPr>
        <p:spPr>
          <a:xfrm>
            <a:off x="3995701" y="4667967"/>
            <a:ext cx="345215" cy="326928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800" b="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75%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41" hasCustomPrompt="1"/>
          </p:nvPr>
        </p:nvSpPr>
        <p:spPr>
          <a:xfrm>
            <a:off x="6609728" y="4667967"/>
            <a:ext cx="345215" cy="326928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800" b="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75%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42" hasCustomPrompt="1"/>
          </p:nvPr>
        </p:nvSpPr>
        <p:spPr>
          <a:xfrm>
            <a:off x="8146181" y="4667967"/>
            <a:ext cx="345215" cy="326928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800" b="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75%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191490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500"/>
                            </p:stCondLst>
                            <p:childTnLst>
                              <p:par>
                                <p:cTn id="78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000"/>
                            </p:stCondLst>
                            <p:childTnLst>
                              <p:par>
                                <p:cTn id="84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0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95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/>
      <p:bldP spid="16" grpId="0"/>
      <p:bldP spid="24" grpId="0" animBg="1"/>
      <p:bldP spid="26" grpId="0" animBg="1"/>
      <p:bldP spid="29" grpId="0" animBg="1"/>
      <p:bldP spid="33" grpId="0" animBg="1"/>
      <p:bldP spid="36" grpId="0" animBg="1"/>
      <p:bldP spid="38" grpId="0" animBg="1"/>
      <p:bldP spid="51" grpId="0" animBg="1"/>
      <p:bldP spid="53" grpId="0" animBg="1"/>
      <p:bldP spid="55" grpId="0" animBg="1"/>
      <p:bldP spid="66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2173429" y="2866999"/>
            <a:ext cx="1399396" cy="8412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2173429" y="3838550"/>
            <a:ext cx="1399396" cy="8412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3697663" y="2866999"/>
            <a:ext cx="1399396" cy="8412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3697663" y="3838550"/>
            <a:ext cx="1399396" cy="8412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5222741" y="2866999"/>
            <a:ext cx="1399396" cy="8412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34"/>
          </p:nvPr>
        </p:nvSpPr>
        <p:spPr>
          <a:xfrm>
            <a:off x="5222741" y="3838550"/>
            <a:ext cx="1399396" cy="8412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45" name="Content Placeholder 20"/>
          <p:cNvSpPr>
            <a:spLocks noGrp="1"/>
          </p:cNvSpPr>
          <p:nvPr>
            <p:ph sz="quarter" idx="29" hasCustomPrompt="1"/>
          </p:nvPr>
        </p:nvSpPr>
        <p:spPr>
          <a:xfrm>
            <a:off x="7108949" y="2806807"/>
            <a:ext cx="1577007" cy="222581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tukul</a:t>
            </a:r>
            <a:endParaRPr lang="en-GB" dirty="0"/>
          </a:p>
        </p:txBody>
      </p:sp>
      <p:sp>
        <p:nvSpPr>
          <p:cNvPr id="39" name="Text Placeholder 17"/>
          <p:cNvSpPr>
            <a:spLocks noGrp="1"/>
          </p:cNvSpPr>
          <p:nvPr>
            <p:ph type="body" sz="quarter" idx="35"/>
          </p:nvPr>
        </p:nvSpPr>
        <p:spPr>
          <a:xfrm>
            <a:off x="7108949" y="3264656"/>
            <a:ext cx="2874263" cy="1535944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14" name="Shape 658"/>
          <p:cNvSpPr/>
          <p:nvPr/>
        </p:nvSpPr>
        <p:spPr>
          <a:xfrm rot="10800000">
            <a:off x="6620635" y="2865482"/>
            <a:ext cx="76201" cy="181263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</p:spTree>
    <p:extLst>
      <p:ext uri="{BB962C8B-B14F-4D97-AF65-F5344CB8AC3E}">
        <p14:creationId xmlns:p14="http://schemas.microsoft.com/office/powerpoint/2010/main" val="77259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33" grpId="0"/>
      <p:bldP spid="35" grpId="0"/>
      <p:bldP spid="36" grpId="0"/>
      <p:bldP spid="37" grpId="0"/>
      <p:bldP spid="38" grpId="0"/>
      <p:bldP spid="16" grpId="0"/>
      <p:bldP spid="4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385919" y="3067467"/>
            <a:ext cx="7420164" cy="226264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3081458" y="1789250"/>
            <a:ext cx="6029086" cy="80155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2000"/>
              </a:lnSpc>
              <a:buNone/>
              <a:defRPr sz="20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“ We look forward to a rewarding partnership with you ”</a:t>
            </a:r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15" name="Shape 92"/>
          <p:cNvSpPr/>
          <p:nvPr/>
        </p:nvSpPr>
        <p:spPr>
          <a:xfrm>
            <a:off x="2384739" y="5323794"/>
            <a:ext cx="7422524" cy="735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</p:spTree>
    <p:extLst>
      <p:ext uri="{BB962C8B-B14F-4D97-AF65-F5344CB8AC3E}">
        <p14:creationId xmlns:p14="http://schemas.microsoft.com/office/powerpoint/2010/main" val="366369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220484" y="2119460"/>
            <a:ext cx="4225963" cy="295290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980004" y="3684516"/>
            <a:ext cx="1989927" cy="13769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981591" y="2116414"/>
            <a:ext cx="1989927" cy="13769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741109" y="3684516"/>
            <a:ext cx="1989927" cy="13769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1742696" y="2116414"/>
            <a:ext cx="1989927" cy="13769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21" name="Shape 614"/>
          <p:cNvSpPr/>
          <p:nvPr/>
        </p:nvSpPr>
        <p:spPr>
          <a:xfrm>
            <a:off x="10446445" y="2119461"/>
            <a:ext cx="183896" cy="29529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22" name="Shape 615"/>
          <p:cNvSpPr/>
          <p:nvPr/>
        </p:nvSpPr>
        <p:spPr>
          <a:xfrm>
            <a:off x="1388039" y="2124027"/>
            <a:ext cx="357403" cy="294377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4"/>
          </p:nvPr>
        </p:nvSpPr>
        <p:spPr>
          <a:xfrm rot="16200000">
            <a:off x="743056" y="3481167"/>
            <a:ext cx="1647370" cy="229497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262445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6" grpId="0"/>
      <p:bldP spid="27" grpId="0"/>
      <p:bldP spid="25" grpId="0"/>
      <p:bldP spid="43" grpId="0"/>
      <p:bldP spid="16" grpId="0"/>
      <p:bldP spid="21" grpId="0" animBg="1"/>
      <p:bldP spid="22" grpId="0" animBg="1"/>
      <p:bldP spid="29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5949706" y="2825509"/>
            <a:ext cx="3919687" cy="25503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458888" y="3124200"/>
            <a:ext cx="3837298" cy="381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Content Placeholder 20"/>
          <p:cNvSpPr>
            <a:spLocks noGrp="1"/>
          </p:cNvSpPr>
          <p:nvPr>
            <p:ph sz="quarter" idx="29" hasCustomPrompt="1"/>
          </p:nvPr>
        </p:nvSpPr>
        <p:spPr>
          <a:xfrm>
            <a:off x="1458888" y="2809727"/>
            <a:ext cx="1257414" cy="222581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Ultimate Quality</a:t>
            </a:r>
          </a:p>
        </p:txBody>
      </p:sp>
      <p:sp>
        <p:nvSpPr>
          <p:cNvPr id="24" name="Shape 323"/>
          <p:cNvSpPr/>
          <p:nvPr/>
        </p:nvSpPr>
        <p:spPr>
          <a:xfrm>
            <a:off x="1149435" y="2859384"/>
            <a:ext cx="116212" cy="57243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25" name="Shape 324"/>
          <p:cNvSpPr/>
          <p:nvPr/>
        </p:nvSpPr>
        <p:spPr>
          <a:xfrm>
            <a:off x="1149435" y="3832137"/>
            <a:ext cx="116212" cy="57243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26" name="Shape 325"/>
          <p:cNvSpPr/>
          <p:nvPr/>
        </p:nvSpPr>
        <p:spPr>
          <a:xfrm>
            <a:off x="1149435" y="4803409"/>
            <a:ext cx="116212" cy="57243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35" name="Text Placeholder 17"/>
          <p:cNvSpPr>
            <a:spLocks noGrp="1"/>
          </p:cNvSpPr>
          <p:nvPr>
            <p:ph type="body" sz="quarter" idx="30"/>
          </p:nvPr>
        </p:nvSpPr>
        <p:spPr>
          <a:xfrm>
            <a:off x="1458888" y="4097339"/>
            <a:ext cx="3837298" cy="381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Content Placeholder 20"/>
          <p:cNvSpPr>
            <a:spLocks noGrp="1"/>
          </p:cNvSpPr>
          <p:nvPr>
            <p:ph sz="quarter" idx="31" hasCustomPrompt="1"/>
          </p:nvPr>
        </p:nvSpPr>
        <p:spPr>
          <a:xfrm>
            <a:off x="1458887" y="3782866"/>
            <a:ext cx="1969418" cy="222581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Ultimate Quality</a:t>
            </a:r>
          </a:p>
        </p:txBody>
      </p:sp>
      <p:sp>
        <p:nvSpPr>
          <p:cNvPr id="37" name="Text Placeholder 17"/>
          <p:cNvSpPr>
            <a:spLocks noGrp="1"/>
          </p:cNvSpPr>
          <p:nvPr>
            <p:ph type="body" sz="quarter" idx="32"/>
          </p:nvPr>
        </p:nvSpPr>
        <p:spPr>
          <a:xfrm>
            <a:off x="1458888" y="5054558"/>
            <a:ext cx="3837298" cy="381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Content Placeholder 20"/>
          <p:cNvSpPr>
            <a:spLocks noGrp="1"/>
          </p:cNvSpPr>
          <p:nvPr>
            <p:ph sz="quarter" idx="33" hasCustomPrompt="1"/>
          </p:nvPr>
        </p:nvSpPr>
        <p:spPr>
          <a:xfrm>
            <a:off x="1458887" y="4740085"/>
            <a:ext cx="1969418" cy="222581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Ultimate Quality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195581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16" grpId="0"/>
      <p:bldP spid="66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animBg="1"/>
      <p:bldP spid="26" grpId="0" animBg="1"/>
      <p:bldP spid="35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13051" y="337352"/>
            <a:ext cx="10365900" cy="23919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989270" y="32766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1446589" y="3967375"/>
            <a:ext cx="4954290" cy="248082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5813372" y="4280617"/>
            <a:ext cx="4246060" cy="1129583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Shape 215"/>
          <p:cNvSpPr/>
          <p:nvPr/>
        </p:nvSpPr>
        <p:spPr>
          <a:xfrm>
            <a:off x="1175749" y="3967375"/>
            <a:ext cx="69533" cy="16003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27" name="Shape 218"/>
          <p:cNvSpPr/>
          <p:nvPr/>
        </p:nvSpPr>
        <p:spPr>
          <a:xfrm rot="16200000">
            <a:off x="4956540" y="4786470"/>
            <a:ext cx="1009102" cy="735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</p:spTree>
    <p:extLst>
      <p:ext uri="{BB962C8B-B14F-4D97-AF65-F5344CB8AC3E}">
        <p14:creationId xmlns:p14="http://schemas.microsoft.com/office/powerpoint/2010/main" val="346587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4000" decel="46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16" grpId="0"/>
      <p:bldP spid="2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7" grpId="0" animBg="1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31352" y="344366"/>
            <a:ext cx="3584779" cy="59745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909293" y="1646355"/>
            <a:ext cx="4083061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333801" y="2266518"/>
            <a:ext cx="4954290" cy="248082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5625711" y="3276600"/>
            <a:ext cx="3214203" cy="55394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</a:t>
            </a:r>
            <a:r>
              <a:rPr lang="en-US" dirty="0" err="1"/>
              <a:t>ab</a:t>
            </a:r>
            <a:r>
              <a:rPr lang="en-US" dirty="0"/>
              <a:t>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 arch</a:t>
            </a:r>
          </a:p>
        </p:txBody>
      </p:sp>
      <p:sp>
        <p:nvSpPr>
          <p:cNvPr id="29" name="Shape 235"/>
          <p:cNvSpPr/>
          <p:nvPr/>
        </p:nvSpPr>
        <p:spPr>
          <a:xfrm>
            <a:off x="5072331" y="2271645"/>
            <a:ext cx="69533" cy="16003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 b="1"/>
          </a:p>
        </p:txBody>
      </p:sp>
      <p:sp>
        <p:nvSpPr>
          <p:cNvPr id="30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625711" y="3974868"/>
            <a:ext cx="3214203" cy="55394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</a:t>
            </a:r>
            <a:r>
              <a:rPr lang="en-US" dirty="0" err="1"/>
              <a:t>ab</a:t>
            </a:r>
            <a:r>
              <a:rPr lang="en-US" dirty="0"/>
              <a:t>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 arch</a:t>
            </a:r>
          </a:p>
        </p:txBody>
      </p:sp>
      <p:sp>
        <p:nvSpPr>
          <p:cNvPr id="31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5625711" y="4648200"/>
            <a:ext cx="3214203" cy="55394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</a:t>
            </a:r>
            <a:r>
              <a:rPr lang="en-US" dirty="0" err="1"/>
              <a:t>ab</a:t>
            </a:r>
            <a:r>
              <a:rPr lang="en-US" dirty="0"/>
              <a:t>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 arch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085856" y="3327485"/>
            <a:ext cx="261195" cy="261195"/>
            <a:chOff x="5084531" y="3327484"/>
            <a:chExt cx="261127" cy="261195"/>
          </a:xfrm>
        </p:grpSpPr>
        <p:sp>
          <p:nvSpPr>
            <p:cNvPr id="11" name="Shape 220"/>
            <p:cNvSpPr/>
            <p:nvPr/>
          </p:nvSpPr>
          <p:spPr>
            <a:xfrm>
              <a:off x="5084531" y="3327484"/>
              <a:ext cx="261127" cy="261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20" name="Shape 205"/>
            <p:cNvSpPr/>
            <p:nvPr/>
          </p:nvSpPr>
          <p:spPr>
            <a:xfrm>
              <a:off x="5164583" y="3415457"/>
              <a:ext cx="101023" cy="85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>
                <a:defRPr sz="1300" cap="all"/>
              </a:pPr>
              <a:endParaRPr sz="130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085856" y="4026402"/>
            <a:ext cx="261195" cy="261196"/>
            <a:chOff x="5084531" y="4026402"/>
            <a:chExt cx="261127" cy="261196"/>
          </a:xfrm>
        </p:grpSpPr>
        <p:sp>
          <p:nvSpPr>
            <p:cNvPr id="14" name="Shape 223"/>
            <p:cNvSpPr/>
            <p:nvPr/>
          </p:nvSpPr>
          <p:spPr>
            <a:xfrm>
              <a:off x="5084531" y="4026402"/>
              <a:ext cx="261127" cy="261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21" name="Shape 215"/>
            <p:cNvSpPr/>
            <p:nvPr/>
          </p:nvSpPr>
          <p:spPr>
            <a:xfrm>
              <a:off x="5164583" y="4114376"/>
              <a:ext cx="101023" cy="85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>
                <a:defRPr sz="1300" cap="all"/>
              </a:pPr>
              <a:endParaRPr sz="130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085856" y="4695066"/>
            <a:ext cx="261195" cy="261196"/>
            <a:chOff x="5084531" y="4695066"/>
            <a:chExt cx="261127" cy="261196"/>
          </a:xfrm>
        </p:grpSpPr>
        <p:sp>
          <p:nvSpPr>
            <p:cNvPr id="18" name="Shape 226"/>
            <p:cNvSpPr/>
            <p:nvPr/>
          </p:nvSpPr>
          <p:spPr>
            <a:xfrm>
              <a:off x="5084531" y="4695066"/>
              <a:ext cx="261127" cy="261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22" name="Shape 216"/>
            <p:cNvSpPr/>
            <p:nvPr/>
          </p:nvSpPr>
          <p:spPr>
            <a:xfrm>
              <a:off x="5164583" y="4783040"/>
              <a:ext cx="101023" cy="85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>
                <a:defRPr sz="1300" cap="all"/>
              </a:pPr>
              <a:endParaRPr sz="1300"/>
            </a:p>
          </p:txBody>
        </p:sp>
      </p:grpSp>
    </p:spTree>
    <p:extLst>
      <p:ext uri="{BB962C8B-B14F-4D97-AF65-F5344CB8AC3E}">
        <p14:creationId xmlns:p14="http://schemas.microsoft.com/office/powerpoint/2010/main" val="275285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16" grpId="0"/>
      <p:bldP spid="2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0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2435951" y="2865508"/>
            <a:ext cx="1253054" cy="125272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lang="en-GB" sz="2900" b="1" dirty="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467991" y="4541959"/>
            <a:ext cx="1188974" cy="218087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2391771" y="4352219"/>
            <a:ext cx="1341413" cy="222581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MR. JOHN DOE</a:t>
            </a:r>
          </a:p>
        </p:txBody>
      </p:sp>
      <p:sp>
        <p:nvSpPr>
          <p:cNvPr id="25" name="Shape 167"/>
          <p:cNvSpPr/>
          <p:nvPr/>
        </p:nvSpPr>
        <p:spPr>
          <a:xfrm>
            <a:off x="7278229" y="4733943"/>
            <a:ext cx="2561107" cy="7717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sz="1300"/>
          </a:p>
        </p:txBody>
      </p:sp>
      <p:sp>
        <p:nvSpPr>
          <p:cNvPr id="27" name="Shape 169"/>
          <p:cNvSpPr/>
          <p:nvPr/>
        </p:nvSpPr>
        <p:spPr>
          <a:xfrm>
            <a:off x="7278229" y="4167066"/>
            <a:ext cx="2561107" cy="7717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sz="1300"/>
          </a:p>
        </p:txBody>
      </p:sp>
      <p:sp>
        <p:nvSpPr>
          <p:cNvPr id="29" name="Shape 171"/>
          <p:cNvSpPr/>
          <p:nvPr/>
        </p:nvSpPr>
        <p:spPr>
          <a:xfrm>
            <a:off x="7278229" y="3601148"/>
            <a:ext cx="2561107" cy="7717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sz="1300"/>
          </a:p>
        </p:txBody>
      </p:sp>
      <p:sp>
        <p:nvSpPr>
          <p:cNvPr id="33" name="Shape 173"/>
          <p:cNvSpPr/>
          <p:nvPr/>
        </p:nvSpPr>
        <p:spPr>
          <a:xfrm>
            <a:off x="7278229" y="3034576"/>
            <a:ext cx="2561107" cy="7717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sz="1300"/>
          </a:p>
        </p:txBody>
      </p:sp>
      <p:sp>
        <p:nvSpPr>
          <p:cNvPr id="36" name="Shape 175"/>
          <p:cNvSpPr/>
          <p:nvPr/>
        </p:nvSpPr>
        <p:spPr>
          <a:xfrm>
            <a:off x="7278229" y="3034576"/>
            <a:ext cx="1866570" cy="7717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sz="1300"/>
          </a:p>
        </p:txBody>
      </p:sp>
      <p:sp>
        <p:nvSpPr>
          <p:cNvPr id="37" name="Shape 176"/>
          <p:cNvSpPr/>
          <p:nvPr/>
        </p:nvSpPr>
        <p:spPr>
          <a:xfrm>
            <a:off x="7278230" y="3601148"/>
            <a:ext cx="2020911" cy="771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sz="1300"/>
          </a:p>
        </p:txBody>
      </p:sp>
      <p:sp>
        <p:nvSpPr>
          <p:cNvPr id="38" name="Shape 177"/>
          <p:cNvSpPr/>
          <p:nvPr/>
        </p:nvSpPr>
        <p:spPr>
          <a:xfrm>
            <a:off x="7278229" y="4167066"/>
            <a:ext cx="1712228" cy="7717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sz="1300"/>
          </a:p>
        </p:txBody>
      </p:sp>
      <p:sp>
        <p:nvSpPr>
          <p:cNvPr id="39" name="Shape 178"/>
          <p:cNvSpPr/>
          <p:nvPr/>
        </p:nvSpPr>
        <p:spPr>
          <a:xfrm>
            <a:off x="7278230" y="4733943"/>
            <a:ext cx="2406766" cy="771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sz="1300"/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177922" y="2962258"/>
            <a:ext cx="2680276" cy="1914542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7278229" y="2768259"/>
            <a:ext cx="1188974" cy="21808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Photoshop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7280935" y="3333947"/>
            <a:ext cx="1188974" cy="21808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Indesign</a:t>
            </a:r>
            <a:endParaRPr lang="en-US" dirty="0"/>
          </a:p>
        </p:txBody>
      </p:sp>
      <p:sp>
        <p:nvSpPr>
          <p:cNvPr id="51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7278229" y="3904081"/>
            <a:ext cx="1188974" cy="21808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Photoshop</a:t>
            </a: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7278229" y="4467624"/>
            <a:ext cx="1188974" cy="21808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Indesign</a:t>
            </a:r>
            <a:endParaRPr lang="en-US" dirty="0"/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8894539" y="3916333"/>
            <a:ext cx="474492" cy="193583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60%</a:t>
            </a:r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29" hasCustomPrompt="1"/>
          </p:nvPr>
        </p:nvSpPr>
        <p:spPr>
          <a:xfrm>
            <a:off x="9203841" y="3346199"/>
            <a:ext cx="474492" cy="193583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60%</a:t>
            </a: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9051401" y="2780511"/>
            <a:ext cx="474492" cy="193583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60%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31" hasCustomPrompt="1"/>
          </p:nvPr>
        </p:nvSpPr>
        <p:spPr>
          <a:xfrm>
            <a:off x="9584940" y="4495801"/>
            <a:ext cx="474492" cy="193583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60%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75613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16" grpId="0"/>
      <p:bldP spid="66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7" grpId="0" animBg="1"/>
      <p:bldP spid="29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8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7"/>
          <p:cNvSpPr/>
          <p:nvPr/>
        </p:nvSpPr>
        <p:spPr>
          <a:xfrm>
            <a:off x="2938623" y="5313303"/>
            <a:ext cx="6312830" cy="66814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1300"/>
            </a:pPr>
            <a:endParaRPr sz="1300"/>
          </a:p>
        </p:txBody>
      </p:sp>
      <p:sp>
        <p:nvSpPr>
          <p:cNvPr id="11" name="Shape 42"/>
          <p:cNvSpPr/>
          <p:nvPr/>
        </p:nvSpPr>
        <p:spPr>
          <a:xfrm>
            <a:off x="2937796" y="1843905"/>
            <a:ext cx="6314487" cy="3469398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1300"/>
            </a:pPr>
            <a:endParaRPr sz="130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393187" y="3840482"/>
            <a:ext cx="1417689" cy="103327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7393187" y="2279542"/>
            <a:ext cx="1417689" cy="14173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3388626" y="2276293"/>
            <a:ext cx="3855454" cy="259238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8230155" y="1459233"/>
            <a:ext cx="2134156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OUR GALLERY ...</a:t>
            </a:r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16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1" grpId="0" animBg="1"/>
      <p:bldP spid="25" grpId="0"/>
      <p:bldP spid="24" grpId="0"/>
      <p:bldP spid="3" grpId="0"/>
      <p:bldP spid="23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487"/>
          <p:cNvSpPr/>
          <p:nvPr/>
        </p:nvSpPr>
        <p:spPr>
          <a:xfrm>
            <a:off x="2428193" y="2165153"/>
            <a:ext cx="7335615" cy="2005418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721049" y="2456273"/>
            <a:ext cx="2057849" cy="142318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070625" y="2456273"/>
            <a:ext cx="2057849" cy="142318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413080" y="2456273"/>
            <a:ext cx="2057849" cy="142318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2428192" y="4688219"/>
            <a:ext cx="2134156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OUR GALLERY ...</a:t>
            </a:r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428192" y="5029200"/>
            <a:ext cx="7464220" cy="685800"/>
          </a:xfr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419485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" grpId="0"/>
      <p:bldP spid="18" grpId="0"/>
      <p:bldP spid="19" grpId="0"/>
      <p:bldP spid="23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1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35280" y="2495102"/>
            <a:ext cx="4493162" cy="2442750"/>
            <a:chOff x="2434646" y="2495102"/>
            <a:chExt cx="4491992" cy="2442750"/>
          </a:xfrm>
        </p:grpSpPr>
        <p:sp>
          <p:nvSpPr>
            <p:cNvPr id="14" name="Shape 2209"/>
            <p:cNvSpPr/>
            <p:nvPr/>
          </p:nvSpPr>
          <p:spPr>
            <a:xfrm>
              <a:off x="2434646" y="2495102"/>
              <a:ext cx="4444777" cy="244275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28" name="Shape 2511"/>
            <p:cNvSpPr/>
            <p:nvPr/>
          </p:nvSpPr>
          <p:spPr>
            <a:xfrm rot="5400000">
              <a:off x="5684039" y="3692730"/>
              <a:ext cx="2438168" cy="4703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</p:grpSp>
      <p:sp>
        <p:nvSpPr>
          <p:cNvPr id="23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7995244" y="2478419"/>
            <a:ext cx="2134156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7545765" y="2819400"/>
            <a:ext cx="1980128" cy="457200"/>
          </a:xfr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grpSp>
        <p:nvGrpSpPr>
          <p:cNvPr id="25" name="Group 2218"/>
          <p:cNvGrpSpPr/>
          <p:nvPr/>
        </p:nvGrpSpPr>
        <p:grpSpPr>
          <a:xfrm>
            <a:off x="7552725" y="2460633"/>
            <a:ext cx="266700" cy="266701"/>
            <a:chOff x="0" y="0"/>
            <a:chExt cx="533400" cy="533400"/>
          </a:xfrm>
        </p:grpSpPr>
        <p:sp>
          <p:nvSpPr>
            <p:cNvPr id="26" name="Shape 2216"/>
            <p:cNvSpPr/>
            <p:nvPr/>
          </p:nvSpPr>
          <p:spPr>
            <a:xfrm>
              <a:off x="-1" y="-1"/>
              <a:ext cx="533402" cy="533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27" name="Shape 2217"/>
            <p:cNvSpPr/>
            <p:nvPr/>
          </p:nvSpPr>
          <p:spPr>
            <a:xfrm>
              <a:off x="162978" y="157905"/>
              <a:ext cx="207444" cy="217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3656" tIns="43656" rIns="43656" bIns="43656" numCol="1" anchor="ctr">
              <a:noAutofit/>
            </a:bodyPr>
            <a:lstStyle/>
            <a:p>
              <a:pPr algn="ctr"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ArialUnicodeMS"/>
                  <a:ea typeface="ArialUnicodeMS"/>
                  <a:cs typeface="ArialUnicodeMS"/>
                  <a:sym typeface="ArialUnicodeMS"/>
                </a:defRPr>
              </a:pPr>
              <a:endParaRPr sz="3000"/>
            </a:p>
          </p:txBody>
        </p:sp>
      </p:grpSp>
      <p:grpSp>
        <p:nvGrpSpPr>
          <p:cNvPr id="30" name="Group 2223"/>
          <p:cNvGrpSpPr/>
          <p:nvPr/>
        </p:nvGrpSpPr>
        <p:grpSpPr>
          <a:xfrm>
            <a:off x="7552725" y="3356263"/>
            <a:ext cx="266700" cy="266701"/>
            <a:chOff x="0" y="0"/>
            <a:chExt cx="533400" cy="533400"/>
          </a:xfrm>
        </p:grpSpPr>
        <p:sp>
          <p:nvSpPr>
            <p:cNvPr id="31" name="Shape 2221"/>
            <p:cNvSpPr/>
            <p:nvPr/>
          </p:nvSpPr>
          <p:spPr>
            <a:xfrm>
              <a:off x="-1" y="-1"/>
              <a:ext cx="533402" cy="533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32" name="Shape 2222"/>
            <p:cNvSpPr/>
            <p:nvPr/>
          </p:nvSpPr>
          <p:spPr>
            <a:xfrm>
              <a:off x="162978" y="157905"/>
              <a:ext cx="207444" cy="217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3656" tIns="43656" rIns="43656" bIns="43656" numCol="1" anchor="ctr">
              <a:noAutofit/>
            </a:bodyPr>
            <a:lstStyle/>
            <a:p>
              <a:pPr algn="ctr"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ArialUnicodeMS"/>
                  <a:ea typeface="ArialUnicodeMS"/>
                  <a:cs typeface="ArialUnicodeMS"/>
                  <a:sym typeface="ArialUnicodeMS"/>
                </a:defRPr>
              </a:pPr>
              <a:endParaRPr sz="3000"/>
            </a:p>
          </p:txBody>
        </p:sp>
      </p:grpSp>
      <p:grpSp>
        <p:nvGrpSpPr>
          <p:cNvPr id="34" name="Group 2228"/>
          <p:cNvGrpSpPr/>
          <p:nvPr/>
        </p:nvGrpSpPr>
        <p:grpSpPr>
          <a:xfrm>
            <a:off x="7552725" y="4343413"/>
            <a:ext cx="266700" cy="266701"/>
            <a:chOff x="0" y="0"/>
            <a:chExt cx="533400" cy="533400"/>
          </a:xfrm>
        </p:grpSpPr>
        <p:sp>
          <p:nvSpPr>
            <p:cNvPr id="35" name="Shape 2226"/>
            <p:cNvSpPr/>
            <p:nvPr/>
          </p:nvSpPr>
          <p:spPr>
            <a:xfrm>
              <a:off x="-1" y="-1"/>
              <a:ext cx="533402" cy="533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36" name="Shape 2227"/>
            <p:cNvSpPr/>
            <p:nvPr/>
          </p:nvSpPr>
          <p:spPr>
            <a:xfrm>
              <a:off x="162978" y="157905"/>
              <a:ext cx="207444" cy="217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3656" tIns="43656" rIns="43656" bIns="43656" numCol="1" anchor="ctr">
              <a:noAutofit/>
            </a:bodyPr>
            <a:lstStyle/>
            <a:p>
              <a:pPr algn="ctr"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ArialUnicodeMS"/>
                  <a:ea typeface="ArialUnicodeMS"/>
                  <a:cs typeface="ArialUnicodeMS"/>
                  <a:sym typeface="ArialUnicodeMS"/>
                </a:defRPr>
              </a:pPr>
              <a:endParaRPr sz="3000"/>
            </a:p>
          </p:txBody>
        </p:sp>
      </p:grpSp>
      <p:sp>
        <p:nvSpPr>
          <p:cNvPr id="38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003084" y="3365571"/>
            <a:ext cx="2134156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7545765" y="3706552"/>
            <a:ext cx="1980128" cy="457200"/>
          </a:xfr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26"/>
          </p:nvPr>
        </p:nvSpPr>
        <p:spPr>
          <a:xfrm>
            <a:off x="8003084" y="4352721"/>
            <a:ext cx="2134156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27"/>
          </p:nvPr>
        </p:nvSpPr>
        <p:spPr>
          <a:xfrm>
            <a:off x="7545765" y="4693702"/>
            <a:ext cx="1980128" cy="457200"/>
          </a:xfr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2752567" y="2797040"/>
            <a:ext cx="2717366" cy="1833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2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5571977" y="2797041"/>
            <a:ext cx="996586" cy="99715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5571977" y="3901879"/>
            <a:ext cx="999072" cy="72855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6779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1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42" grpId="0"/>
      <p:bldP spid="43" grpId="0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90" y="533400"/>
            <a:ext cx="8636630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998770"/>
            <a:ext cx="2971800" cy="81280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 styles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aleh</a:t>
            </a:r>
            <a:r>
              <a:rPr lang="en-US" dirty="0"/>
              <a:t> </a:t>
            </a:r>
            <a:r>
              <a:rPr lang="en-US" dirty="0" err="1"/>
              <a:t>pue</a:t>
            </a:r>
            <a:r>
              <a:rPr lang="en-US" dirty="0"/>
              <a:t> h 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alah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meutuwah</a:t>
            </a:r>
            <a:r>
              <a:rPr lang="en-US" dirty="0"/>
              <a:t> </a:t>
            </a:r>
            <a:r>
              <a:rPr lang="en-US" dirty="0" err="1"/>
              <a:t>ka</a:t>
            </a:r>
            <a:r>
              <a:rPr lang="en-US" dirty="0"/>
              <a:t> </a:t>
            </a:r>
            <a:r>
              <a:rPr lang="en-US" dirty="0" err="1"/>
              <a:t>abeh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mita</a:t>
            </a:r>
            <a:r>
              <a:rPr lang="en-US" dirty="0"/>
              <a:t> </a:t>
            </a:r>
            <a:r>
              <a:rPr lang="en-US" dirty="0" err="1"/>
              <a:t>peng</a:t>
            </a:r>
            <a:endParaRPr lang="en-US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7404100" y="3000340"/>
            <a:ext cx="2971800" cy="81280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 styles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aleh</a:t>
            </a:r>
            <a:r>
              <a:rPr lang="en-US" dirty="0"/>
              <a:t> </a:t>
            </a:r>
            <a:r>
              <a:rPr lang="en-US" dirty="0" err="1"/>
              <a:t>pue</a:t>
            </a:r>
            <a:r>
              <a:rPr lang="en-US" dirty="0"/>
              <a:t> h 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alah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meutuwah</a:t>
            </a:r>
            <a:r>
              <a:rPr lang="en-US" dirty="0"/>
              <a:t> </a:t>
            </a:r>
            <a:r>
              <a:rPr lang="en-US" dirty="0" err="1"/>
              <a:t>ka</a:t>
            </a:r>
            <a:r>
              <a:rPr lang="en-US" dirty="0"/>
              <a:t> </a:t>
            </a:r>
            <a:r>
              <a:rPr lang="en-US" dirty="0" err="1"/>
              <a:t>abeh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mita</a:t>
            </a:r>
            <a:r>
              <a:rPr lang="en-US" dirty="0"/>
              <a:t> </a:t>
            </a:r>
            <a:r>
              <a:rPr lang="en-US" dirty="0" err="1"/>
              <a:t>peng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1524000" y="2547522"/>
            <a:ext cx="4711700" cy="2921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CLICK TO EDIT CONTENT HEADING</a:t>
            </a:r>
          </a:p>
        </p:txBody>
      </p:sp>
      <p:sp>
        <p:nvSpPr>
          <p:cNvPr id="22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6534151" y="2547522"/>
            <a:ext cx="4133850" cy="2921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CLICK TO EDIT CONTENT HEADING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19002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10" name="Shape 635"/>
          <p:cNvSpPr/>
          <p:nvPr userDrawn="1"/>
        </p:nvSpPr>
        <p:spPr>
          <a:xfrm rot="5400000">
            <a:off x="3556078" y="-543998"/>
            <a:ext cx="5079845" cy="7945996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1"/>
          </p:nvPr>
        </p:nvSpPr>
        <p:spPr>
          <a:xfrm>
            <a:off x="2589886" y="1447799"/>
            <a:ext cx="7012226" cy="3962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8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dvAuto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384739" y="2112788"/>
            <a:ext cx="7421343" cy="200804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6"/>
          </p:nvPr>
        </p:nvSpPr>
        <p:spPr>
          <a:xfrm>
            <a:off x="3081458" y="1295400"/>
            <a:ext cx="6029086" cy="4572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2000"/>
              </a:lnSpc>
              <a:buNone/>
              <a:defRPr sz="2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8" name="Shape 4226"/>
          <p:cNvSpPr/>
          <p:nvPr/>
        </p:nvSpPr>
        <p:spPr>
          <a:xfrm>
            <a:off x="2384739" y="4120860"/>
            <a:ext cx="7422524" cy="736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4009540" y="5504940"/>
            <a:ext cx="4171740" cy="21006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028486" y="4800600"/>
            <a:ext cx="4133850" cy="2921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200" b="1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CLICK TO EDIT CONTENT HEADING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3122247" y="5715000"/>
            <a:ext cx="5946327" cy="21006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440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3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385919" y="3067467"/>
            <a:ext cx="7420164" cy="226264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3081458" y="1789250"/>
            <a:ext cx="6029086" cy="80155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2000"/>
              </a:lnSpc>
              <a:buNone/>
              <a:defRPr sz="20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“ We look forward to a rewarding partnership with you ”</a:t>
            </a:r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15" name="Shape 92"/>
          <p:cNvSpPr/>
          <p:nvPr userDrawn="1"/>
        </p:nvSpPr>
        <p:spPr>
          <a:xfrm>
            <a:off x="2384739" y="5323794"/>
            <a:ext cx="7422524" cy="735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</p:spTree>
    <p:extLst>
      <p:ext uri="{BB962C8B-B14F-4D97-AF65-F5344CB8AC3E}">
        <p14:creationId xmlns:p14="http://schemas.microsoft.com/office/powerpoint/2010/main" val="244776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384739" y="2112788"/>
            <a:ext cx="7421343" cy="200804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6"/>
          </p:nvPr>
        </p:nvSpPr>
        <p:spPr>
          <a:xfrm>
            <a:off x="3081458" y="1295400"/>
            <a:ext cx="6029086" cy="4572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2000"/>
              </a:lnSpc>
              <a:buNone/>
              <a:defRPr sz="2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8" name="Shape 4226"/>
          <p:cNvSpPr/>
          <p:nvPr userDrawn="1"/>
        </p:nvSpPr>
        <p:spPr>
          <a:xfrm>
            <a:off x="2384739" y="4120860"/>
            <a:ext cx="7422524" cy="736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4009540" y="5504940"/>
            <a:ext cx="4171740" cy="21006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028486" y="4800600"/>
            <a:ext cx="4133850" cy="2921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200" b="1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CLICK TO EDIT CONTENT HEADING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3122247" y="5715000"/>
            <a:ext cx="5946327" cy="21006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6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3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6171751" y="3276600"/>
            <a:ext cx="3582802" cy="167640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 styles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aleh</a:t>
            </a:r>
            <a:r>
              <a:rPr lang="en-US" dirty="0"/>
              <a:t> </a:t>
            </a:r>
            <a:r>
              <a:rPr lang="en-US" dirty="0" err="1"/>
              <a:t>pue</a:t>
            </a:r>
            <a:r>
              <a:rPr lang="en-US" dirty="0"/>
              <a:t> h 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alah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meutuwah</a:t>
            </a:r>
            <a:r>
              <a:rPr lang="en-US" dirty="0"/>
              <a:t> </a:t>
            </a:r>
            <a:r>
              <a:rPr lang="en-US" dirty="0" err="1"/>
              <a:t>ka</a:t>
            </a:r>
            <a:r>
              <a:rPr lang="en-US" dirty="0"/>
              <a:t> </a:t>
            </a:r>
            <a:r>
              <a:rPr lang="en-US" dirty="0" err="1"/>
              <a:t>abeh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mita</a:t>
            </a:r>
            <a:r>
              <a:rPr lang="en-US" dirty="0"/>
              <a:t> </a:t>
            </a:r>
            <a:r>
              <a:rPr lang="en-US" dirty="0" err="1"/>
              <a:t>peng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6447682" y="2858253"/>
            <a:ext cx="2362815" cy="26594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5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CLICK TO EDIT CONTENT HEADING</a:t>
            </a:r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446212" y="2884704"/>
            <a:ext cx="3227012" cy="194791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Shape 86"/>
          <p:cNvSpPr/>
          <p:nvPr userDrawn="1"/>
        </p:nvSpPr>
        <p:spPr>
          <a:xfrm rot="5400000">
            <a:off x="6162330" y="2897654"/>
            <a:ext cx="92440" cy="735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>
              <a:solidFill>
                <a:schemeClr val="accent1"/>
              </a:solidFill>
            </a:endParaRPr>
          </a:p>
        </p:txBody>
      </p:sp>
      <p:sp>
        <p:nvSpPr>
          <p:cNvPr id="13" name="Shape 87"/>
          <p:cNvSpPr/>
          <p:nvPr userDrawn="1"/>
        </p:nvSpPr>
        <p:spPr>
          <a:xfrm rot="5400000">
            <a:off x="1435456" y="3825393"/>
            <a:ext cx="1947913" cy="735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>
              <a:solidFill>
                <a:srgbClr val="53585D"/>
              </a:solidFill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310017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2" grpId="0" animBg="1"/>
      <p:bldP spid="13" grpId="0" animBg="1"/>
      <p:bldP spid="14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11" name="Shape 4150"/>
          <p:cNvSpPr/>
          <p:nvPr userDrawn="1"/>
        </p:nvSpPr>
        <p:spPr>
          <a:xfrm>
            <a:off x="1806096" y="1578091"/>
            <a:ext cx="8579809" cy="44638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0" extrusionOk="0">
                <a:moveTo>
                  <a:pt x="21581" y="18587"/>
                </a:moveTo>
                <a:cubicBezTo>
                  <a:pt x="21581" y="18587"/>
                  <a:pt x="21562" y="18623"/>
                  <a:pt x="21562" y="18623"/>
                </a:cubicBezTo>
                <a:cubicBezTo>
                  <a:pt x="21562" y="18623"/>
                  <a:pt x="21562" y="18659"/>
                  <a:pt x="21562" y="18659"/>
                </a:cubicBezTo>
                <a:cubicBezTo>
                  <a:pt x="21524" y="18659"/>
                  <a:pt x="21524" y="18659"/>
                  <a:pt x="21505" y="18696"/>
                </a:cubicBezTo>
                <a:cubicBezTo>
                  <a:pt x="21505" y="18732"/>
                  <a:pt x="21505" y="18732"/>
                  <a:pt x="21505" y="18768"/>
                </a:cubicBezTo>
                <a:cubicBezTo>
                  <a:pt x="21487" y="18805"/>
                  <a:pt x="21430" y="19023"/>
                  <a:pt x="21392" y="18986"/>
                </a:cubicBezTo>
                <a:cubicBezTo>
                  <a:pt x="21335" y="18950"/>
                  <a:pt x="21411" y="18877"/>
                  <a:pt x="21392" y="18805"/>
                </a:cubicBezTo>
                <a:cubicBezTo>
                  <a:pt x="21373" y="18768"/>
                  <a:pt x="21316" y="18732"/>
                  <a:pt x="21297" y="18696"/>
                </a:cubicBezTo>
                <a:cubicBezTo>
                  <a:pt x="21316" y="18659"/>
                  <a:pt x="21335" y="18659"/>
                  <a:pt x="21354" y="18623"/>
                </a:cubicBezTo>
                <a:cubicBezTo>
                  <a:pt x="21354" y="18623"/>
                  <a:pt x="21354" y="18551"/>
                  <a:pt x="21354" y="18551"/>
                </a:cubicBezTo>
                <a:cubicBezTo>
                  <a:pt x="21373" y="18514"/>
                  <a:pt x="21373" y="18514"/>
                  <a:pt x="21373" y="18478"/>
                </a:cubicBezTo>
                <a:cubicBezTo>
                  <a:pt x="21373" y="18478"/>
                  <a:pt x="21373" y="18442"/>
                  <a:pt x="21354" y="18442"/>
                </a:cubicBezTo>
                <a:cubicBezTo>
                  <a:pt x="21354" y="18405"/>
                  <a:pt x="21354" y="18405"/>
                  <a:pt x="21373" y="18405"/>
                </a:cubicBezTo>
                <a:cubicBezTo>
                  <a:pt x="21354" y="18369"/>
                  <a:pt x="21335" y="18333"/>
                  <a:pt x="21335" y="18296"/>
                </a:cubicBezTo>
                <a:cubicBezTo>
                  <a:pt x="21335" y="18296"/>
                  <a:pt x="21335" y="18260"/>
                  <a:pt x="21316" y="18260"/>
                </a:cubicBezTo>
                <a:cubicBezTo>
                  <a:pt x="21316" y="18260"/>
                  <a:pt x="21316" y="18224"/>
                  <a:pt x="21297" y="18224"/>
                </a:cubicBezTo>
                <a:cubicBezTo>
                  <a:pt x="21316" y="18260"/>
                  <a:pt x="21316" y="18260"/>
                  <a:pt x="21316" y="18296"/>
                </a:cubicBezTo>
                <a:cubicBezTo>
                  <a:pt x="21316" y="18296"/>
                  <a:pt x="21316" y="18296"/>
                  <a:pt x="21316" y="18296"/>
                </a:cubicBezTo>
                <a:cubicBezTo>
                  <a:pt x="21297" y="18224"/>
                  <a:pt x="21278" y="18188"/>
                  <a:pt x="21260" y="18151"/>
                </a:cubicBezTo>
                <a:cubicBezTo>
                  <a:pt x="21260" y="18115"/>
                  <a:pt x="21260" y="18115"/>
                  <a:pt x="21260" y="18079"/>
                </a:cubicBezTo>
                <a:cubicBezTo>
                  <a:pt x="21260" y="18079"/>
                  <a:pt x="21241" y="18042"/>
                  <a:pt x="21241" y="18042"/>
                </a:cubicBezTo>
                <a:cubicBezTo>
                  <a:pt x="21241" y="18042"/>
                  <a:pt x="21241" y="18042"/>
                  <a:pt x="21241" y="18042"/>
                </a:cubicBezTo>
                <a:cubicBezTo>
                  <a:pt x="21241" y="18042"/>
                  <a:pt x="21241" y="18042"/>
                  <a:pt x="21260" y="18042"/>
                </a:cubicBezTo>
                <a:cubicBezTo>
                  <a:pt x="21260" y="18079"/>
                  <a:pt x="21260" y="18079"/>
                  <a:pt x="21278" y="18115"/>
                </a:cubicBezTo>
                <a:cubicBezTo>
                  <a:pt x="21278" y="18079"/>
                  <a:pt x="21297" y="18115"/>
                  <a:pt x="21316" y="18115"/>
                </a:cubicBezTo>
                <a:cubicBezTo>
                  <a:pt x="21316" y="18115"/>
                  <a:pt x="21316" y="18151"/>
                  <a:pt x="21316" y="18151"/>
                </a:cubicBezTo>
                <a:cubicBezTo>
                  <a:pt x="21335" y="18151"/>
                  <a:pt x="21335" y="18151"/>
                  <a:pt x="21335" y="18151"/>
                </a:cubicBezTo>
                <a:cubicBezTo>
                  <a:pt x="21335" y="18151"/>
                  <a:pt x="21335" y="18151"/>
                  <a:pt x="21335" y="18151"/>
                </a:cubicBezTo>
                <a:cubicBezTo>
                  <a:pt x="21335" y="18151"/>
                  <a:pt x="21354" y="18188"/>
                  <a:pt x="21354" y="18188"/>
                </a:cubicBezTo>
                <a:cubicBezTo>
                  <a:pt x="21354" y="18188"/>
                  <a:pt x="21354" y="18188"/>
                  <a:pt x="21354" y="18224"/>
                </a:cubicBezTo>
                <a:cubicBezTo>
                  <a:pt x="21354" y="18224"/>
                  <a:pt x="21335" y="18224"/>
                  <a:pt x="21335" y="18224"/>
                </a:cubicBezTo>
                <a:cubicBezTo>
                  <a:pt x="21335" y="18224"/>
                  <a:pt x="21335" y="18224"/>
                  <a:pt x="21335" y="18224"/>
                </a:cubicBezTo>
                <a:cubicBezTo>
                  <a:pt x="21354" y="18224"/>
                  <a:pt x="21373" y="18260"/>
                  <a:pt x="21373" y="18296"/>
                </a:cubicBezTo>
                <a:cubicBezTo>
                  <a:pt x="21373" y="18296"/>
                  <a:pt x="21373" y="18296"/>
                  <a:pt x="21354" y="18296"/>
                </a:cubicBezTo>
                <a:cubicBezTo>
                  <a:pt x="21373" y="18296"/>
                  <a:pt x="21373" y="18333"/>
                  <a:pt x="21373" y="18333"/>
                </a:cubicBezTo>
                <a:cubicBezTo>
                  <a:pt x="21373" y="18333"/>
                  <a:pt x="21354" y="18333"/>
                  <a:pt x="21354" y="18333"/>
                </a:cubicBezTo>
                <a:cubicBezTo>
                  <a:pt x="21354" y="18333"/>
                  <a:pt x="21354" y="18333"/>
                  <a:pt x="21354" y="18333"/>
                </a:cubicBezTo>
                <a:cubicBezTo>
                  <a:pt x="21373" y="18333"/>
                  <a:pt x="21373" y="18333"/>
                  <a:pt x="21373" y="18369"/>
                </a:cubicBezTo>
                <a:cubicBezTo>
                  <a:pt x="21373" y="18369"/>
                  <a:pt x="21373" y="18369"/>
                  <a:pt x="21373" y="18369"/>
                </a:cubicBezTo>
                <a:cubicBezTo>
                  <a:pt x="21392" y="18369"/>
                  <a:pt x="21392" y="18369"/>
                  <a:pt x="21392" y="18369"/>
                </a:cubicBezTo>
                <a:cubicBezTo>
                  <a:pt x="21392" y="18369"/>
                  <a:pt x="21392" y="18369"/>
                  <a:pt x="21392" y="18405"/>
                </a:cubicBezTo>
                <a:cubicBezTo>
                  <a:pt x="21411" y="18405"/>
                  <a:pt x="21411" y="18405"/>
                  <a:pt x="21411" y="18405"/>
                </a:cubicBezTo>
                <a:cubicBezTo>
                  <a:pt x="21411" y="18369"/>
                  <a:pt x="21411" y="18369"/>
                  <a:pt x="21411" y="18333"/>
                </a:cubicBezTo>
                <a:cubicBezTo>
                  <a:pt x="21411" y="18333"/>
                  <a:pt x="21411" y="18333"/>
                  <a:pt x="21411" y="18333"/>
                </a:cubicBezTo>
                <a:cubicBezTo>
                  <a:pt x="21449" y="18369"/>
                  <a:pt x="21430" y="18442"/>
                  <a:pt x="21449" y="18478"/>
                </a:cubicBezTo>
                <a:cubicBezTo>
                  <a:pt x="21468" y="18478"/>
                  <a:pt x="21505" y="18551"/>
                  <a:pt x="21524" y="18514"/>
                </a:cubicBezTo>
                <a:cubicBezTo>
                  <a:pt x="21543" y="18514"/>
                  <a:pt x="21562" y="18478"/>
                  <a:pt x="21600" y="18478"/>
                </a:cubicBezTo>
                <a:cubicBezTo>
                  <a:pt x="21600" y="18478"/>
                  <a:pt x="21600" y="18478"/>
                  <a:pt x="21600" y="18478"/>
                </a:cubicBezTo>
                <a:cubicBezTo>
                  <a:pt x="21600" y="18551"/>
                  <a:pt x="21600" y="18551"/>
                  <a:pt x="21581" y="18587"/>
                </a:cubicBezTo>
                <a:close/>
                <a:moveTo>
                  <a:pt x="21278" y="18986"/>
                </a:moveTo>
                <a:cubicBezTo>
                  <a:pt x="21278" y="18986"/>
                  <a:pt x="21297" y="18950"/>
                  <a:pt x="21297" y="18950"/>
                </a:cubicBezTo>
                <a:cubicBezTo>
                  <a:pt x="21297" y="18950"/>
                  <a:pt x="21316" y="18950"/>
                  <a:pt x="21316" y="18950"/>
                </a:cubicBezTo>
                <a:cubicBezTo>
                  <a:pt x="21316" y="18950"/>
                  <a:pt x="21316" y="18986"/>
                  <a:pt x="21335" y="18986"/>
                </a:cubicBezTo>
                <a:cubicBezTo>
                  <a:pt x="21316" y="18986"/>
                  <a:pt x="21316" y="18986"/>
                  <a:pt x="21316" y="19023"/>
                </a:cubicBezTo>
                <a:cubicBezTo>
                  <a:pt x="21316" y="19023"/>
                  <a:pt x="21335" y="19023"/>
                  <a:pt x="21335" y="19059"/>
                </a:cubicBezTo>
                <a:cubicBezTo>
                  <a:pt x="21316" y="19095"/>
                  <a:pt x="21297" y="19168"/>
                  <a:pt x="21278" y="19204"/>
                </a:cubicBezTo>
                <a:cubicBezTo>
                  <a:pt x="21260" y="19204"/>
                  <a:pt x="21222" y="19240"/>
                  <a:pt x="21222" y="19277"/>
                </a:cubicBezTo>
                <a:cubicBezTo>
                  <a:pt x="21241" y="19277"/>
                  <a:pt x="21241" y="19313"/>
                  <a:pt x="21260" y="19313"/>
                </a:cubicBezTo>
                <a:cubicBezTo>
                  <a:pt x="21260" y="19313"/>
                  <a:pt x="21260" y="19313"/>
                  <a:pt x="21260" y="19313"/>
                </a:cubicBezTo>
                <a:cubicBezTo>
                  <a:pt x="21241" y="19313"/>
                  <a:pt x="21241" y="19313"/>
                  <a:pt x="21241" y="19349"/>
                </a:cubicBezTo>
                <a:cubicBezTo>
                  <a:pt x="21222" y="19313"/>
                  <a:pt x="21222" y="19313"/>
                  <a:pt x="21222" y="19313"/>
                </a:cubicBezTo>
                <a:cubicBezTo>
                  <a:pt x="21203" y="19313"/>
                  <a:pt x="21165" y="19349"/>
                  <a:pt x="21146" y="19386"/>
                </a:cubicBezTo>
                <a:cubicBezTo>
                  <a:pt x="21146" y="19386"/>
                  <a:pt x="21146" y="19386"/>
                  <a:pt x="21127" y="19386"/>
                </a:cubicBezTo>
                <a:cubicBezTo>
                  <a:pt x="21146" y="19386"/>
                  <a:pt x="21146" y="19422"/>
                  <a:pt x="21146" y="19422"/>
                </a:cubicBezTo>
                <a:cubicBezTo>
                  <a:pt x="21146" y="19422"/>
                  <a:pt x="21146" y="19458"/>
                  <a:pt x="21146" y="19494"/>
                </a:cubicBezTo>
                <a:cubicBezTo>
                  <a:pt x="21127" y="19458"/>
                  <a:pt x="21127" y="19458"/>
                  <a:pt x="21108" y="19458"/>
                </a:cubicBezTo>
                <a:cubicBezTo>
                  <a:pt x="21108" y="19458"/>
                  <a:pt x="21108" y="19458"/>
                  <a:pt x="21108" y="19458"/>
                </a:cubicBezTo>
                <a:cubicBezTo>
                  <a:pt x="21127" y="19494"/>
                  <a:pt x="21127" y="19494"/>
                  <a:pt x="21127" y="19494"/>
                </a:cubicBezTo>
                <a:cubicBezTo>
                  <a:pt x="21127" y="19531"/>
                  <a:pt x="21108" y="19567"/>
                  <a:pt x="21108" y="19640"/>
                </a:cubicBezTo>
                <a:cubicBezTo>
                  <a:pt x="21108" y="19640"/>
                  <a:pt x="21051" y="19712"/>
                  <a:pt x="21033" y="19749"/>
                </a:cubicBezTo>
                <a:cubicBezTo>
                  <a:pt x="20995" y="19749"/>
                  <a:pt x="20957" y="19712"/>
                  <a:pt x="20919" y="19676"/>
                </a:cubicBezTo>
                <a:cubicBezTo>
                  <a:pt x="20919" y="19676"/>
                  <a:pt x="20919" y="19676"/>
                  <a:pt x="20919" y="19676"/>
                </a:cubicBezTo>
                <a:cubicBezTo>
                  <a:pt x="20919" y="19640"/>
                  <a:pt x="20900" y="19640"/>
                  <a:pt x="20900" y="19676"/>
                </a:cubicBezTo>
                <a:cubicBezTo>
                  <a:pt x="20881" y="19676"/>
                  <a:pt x="20862" y="19676"/>
                  <a:pt x="20843" y="19640"/>
                </a:cubicBezTo>
                <a:cubicBezTo>
                  <a:pt x="20843" y="19640"/>
                  <a:pt x="20843" y="19640"/>
                  <a:pt x="20843" y="19640"/>
                </a:cubicBezTo>
                <a:cubicBezTo>
                  <a:pt x="20862" y="19640"/>
                  <a:pt x="20862" y="19640"/>
                  <a:pt x="20862" y="19640"/>
                </a:cubicBezTo>
                <a:cubicBezTo>
                  <a:pt x="20862" y="19640"/>
                  <a:pt x="20862" y="19640"/>
                  <a:pt x="20862" y="19640"/>
                </a:cubicBezTo>
                <a:cubicBezTo>
                  <a:pt x="20862" y="19640"/>
                  <a:pt x="20862" y="19640"/>
                  <a:pt x="20881" y="19603"/>
                </a:cubicBezTo>
                <a:cubicBezTo>
                  <a:pt x="20881" y="19603"/>
                  <a:pt x="20881" y="19603"/>
                  <a:pt x="20881" y="19603"/>
                </a:cubicBezTo>
                <a:cubicBezTo>
                  <a:pt x="20862" y="19603"/>
                  <a:pt x="20862" y="19603"/>
                  <a:pt x="20862" y="19603"/>
                </a:cubicBezTo>
                <a:cubicBezTo>
                  <a:pt x="20862" y="19603"/>
                  <a:pt x="20862" y="19603"/>
                  <a:pt x="20862" y="19603"/>
                </a:cubicBezTo>
                <a:cubicBezTo>
                  <a:pt x="20862" y="19603"/>
                  <a:pt x="20881" y="19603"/>
                  <a:pt x="20881" y="19603"/>
                </a:cubicBezTo>
                <a:cubicBezTo>
                  <a:pt x="20881" y="19603"/>
                  <a:pt x="20881" y="19567"/>
                  <a:pt x="20881" y="19567"/>
                </a:cubicBezTo>
                <a:cubicBezTo>
                  <a:pt x="20881" y="19567"/>
                  <a:pt x="20881" y="19567"/>
                  <a:pt x="20881" y="19567"/>
                </a:cubicBezTo>
                <a:cubicBezTo>
                  <a:pt x="20881" y="19567"/>
                  <a:pt x="20900" y="19567"/>
                  <a:pt x="20900" y="19567"/>
                </a:cubicBezTo>
                <a:cubicBezTo>
                  <a:pt x="20900" y="19567"/>
                  <a:pt x="20881" y="19531"/>
                  <a:pt x="20900" y="19494"/>
                </a:cubicBezTo>
                <a:cubicBezTo>
                  <a:pt x="20900" y="19494"/>
                  <a:pt x="20900" y="19494"/>
                  <a:pt x="20900" y="19494"/>
                </a:cubicBezTo>
                <a:cubicBezTo>
                  <a:pt x="20919" y="19494"/>
                  <a:pt x="20919" y="19458"/>
                  <a:pt x="20938" y="19422"/>
                </a:cubicBezTo>
                <a:cubicBezTo>
                  <a:pt x="20938" y="19422"/>
                  <a:pt x="20938" y="19422"/>
                  <a:pt x="20938" y="19422"/>
                </a:cubicBezTo>
                <a:cubicBezTo>
                  <a:pt x="20957" y="19386"/>
                  <a:pt x="20995" y="19386"/>
                  <a:pt x="21014" y="19349"/>
                </a:cubicBezTo>
                <a:cubicBezTo>
                  <a:pt x="21033" y="19313"/>
                  <a:pt x="21051" y="19313"/>
                  <a:pt x="21070" y="19277"/>
                </a:cubicBezTo>
                <a:cubicBezTo>
                  <a:pt x="21070" y="19240"/>
                  <a:pt x="21070" y="19240"/>
                  <a:pt x="21070" y="19240"/>
                </a:cubicBezTo>
                <a:cubicBezTo>
                  <a:pt x="21089" y="19240"/>
                  <a:pt x="21108" y="19204"/>
                  <a:pt x="21108" y="19204"/>
                </a:cubicBezTo>
                <a:cubicBezTo>
                  <a:pt x="21108" y="19204"/>
                  <a:pt x="21146" y="19131"/>
                  <a:pt x="21146" y="19131"/>
                </a:cubicBezTo>
                <a:cubicBezTo>
                  <a:pt x="21165" y="19131"/>
                  <a:pt x="21165" y="19059"/>
                  <a:pt x="21165" y="19059"/>
                </a:cubicBezTo>
                <a:cubicBezTo>
                  <a:pt x="21165" y="19059"/>
                  <a:pt x="21184" y="19023"/>
                  <a:pt x="21203" y="19023"/>
                </a:cubicBezTo>
                <a:cubicBezTo>
                  <a:pt x="21203" y="18986"/>
                  <a:pt x="21203" y="18950"/>
                  <a:pt x="21203" y="18914"/>
                </a:cubicBezTo>
                <a:cubicBezTo>
                  <a:pt x="21203" y="18914"/>
                  <a:pt x="21222" y="18877"/>
                  <a:pt x="21222" y="18877"/>
                </a:cubicBezTo>
                <a:cubicBezTo>
                  <a:pt x="21260" y="18877"/>
                  <a:pt x="21241" y="18950"/>
                  <a:pt x="21278" y="18986"/>
                </a:cubicBezTo>
                <a:close/>
                <a:moveTo>
                  <a:pt x="10630" y="5627"/>
                </a:moveTo>
                <a:cubicBezTo>
                  <a:pt x="10630" y="5627"/>
                  <a:pt x="10630" y="5627"/>
                  <a:pt x="10630" y="5627"/>
                </a:cubicBezTo>
                <a:cubicBezTo>
                  <a:pt x="10630" y="5627"/>
                  <a:pt x="10611" y="5663"/>
                  <a:pt x="10611" y="5663"/>
                </a:cubicBezTo>
                <a:cubicBezTo>
                  <a:pt x="10592" y="5663"/>
                  <a:pt x="10592" y="5627"/>
                  <a:pt x="10592" y="5627"/>
                </a:cubicBezTo>
                <a:cubicBezTo>
                  <a:pt x="10573" y="5627"/>
                  <a:pt x="10573" y="5627"/>
                  <a:pt x="10554" y="5627"/>
                </a:cubicBezTo>
                <a:cubicBezTo>
                  <a:pt x="10535" y="5554"/>
                  <a:pt x="10554" y="5554"/>
                  <a:pt x="10573" y="5518"/>
                </a:cubicBezTo>
                <a:cubicBezTo>
                  <a:pt x="10573" y="5518"/>
                  <a:pt x="10573" y="5518"/>
                  <a:pt x="10573" y="5518"/>
                </a:cubicBezTo>
                <a:cubicBezTo>
                  <a:pt x="10592" y="5554"/>
                  <a:pt x="10592" y="5554"/>
                  <a:pt x="10611" y="5554"/>
                </a:cubicBezTo>
                <a:cubicBezTo>
                  <a:pt x="10611" y="5554"/>
                  <a:pt x="10611" y="5518"/>
                  <a:pt x="10611" y="5482"/>
                </a:cubicBezTo>
                <a:cubicBezTo>
                  <a:pt x="10611" y="5482"/>
                  <a:pt x="10630" y="5482"/>
                  <a:pt x="10630" y="5518"/>
                </a:cubicBezTo>
                <a:cubicBezTo>
                  <a:pt x="10630" y="5554"/>
                  <a:pt x="10630" y="5591"/>
                  <a:pt x="10611" y="5591"/>
                </a:cubicBezTo>
                <a:cubicBezTo>
                  <a:pt x="10611" y="5591"/>
                  <a:pt x="10611" y="5591"/>
                  <a:pt x="10611" y="5591"/>
                </a:cubicBezTo>
                <a:cubicBezTo>
                  <a:pt x="10630" y="5591"/>
                  <a:pt x="10630" y="5627"/>
                  <a:pt x="10630" y="5627"/>
                </a:cubicBezTo>
                <a:close/>
                <a:moveTo>
                  <a:pt x="10497" y="5336"/>
                </a:moveTo>
                <a:cubicBezTo>
                  <a:pt x="10460" y="5336"/>
                  <a:pt x="10441" y="5336"/>
                  <a:pt x="10403" y="5336"/>
                </a:cubicBezTo>
                <a:cubicBezTo>
                  <a:pt x="10403" y="5373"/>
                  <a:pt x="10403" y="5373"/>
                  <a:pt x="10384" y="5409"/>
                </a:cubicBezTo>
                <a:cubicBezTo>
                  <a:pt x="10384" y="5373"/>
                  <a:pt x="10384" y="5373"/>
                  <a:pt x="10365" y="5373"/>
                </a:cubicBezTo>
                <a:cubicBezTo>
                  <a:pt x="10384" y="5336"/>
                  <a:pt x="10384" y="5300"/>
                  <a:pt x="10384" y="5300"/>
                </a:cubicBezTo>
                <a:cubicBezTo>
                  <a:pt x="10403" y="5300"/>
                  <a:pt x="10422" y="5300"/>
                  <a:pt x="10441" y="5300"/>
                </a:cubicBezTo>
                <a:cubicBezTo>
                  <a:pt x="10460" y="5300"/>
                  <a:pt x="10460" y="5228"/>
                  <a:pt x="10478" y="5228"/>
                </a:cubicBezTo>
                <a:cubicBezTo>
                  <a:pt x="10478" y="5228"/>
                  <a:pt x="10497" y="5228"/>
                  <a:pt x="10497" y="5191"/>
                </a:cubicBezTo>
                <a:cubicBezTo>
                  <a:pt x="10516" y="5191"/>
                  <a:pt x="10516" y="5191"/>
                  <a:pt x="10516" y="5191"/>
                </a:cubicBezTo>
                <a:cubicBezTo>
                  <a:pt x="10516" y="5191"/>
                  <a:pt x="10516" y="5191"/>
                  <a:pt x="10516" y="5191"/>
                </a:cubicBezTo>
                <a:cubicBezTo>
                  <a:pt x="10516" y="5228"/>
                  <a:pt x="10516" y="5228"/>
                  <a:pt x="10516" y="5300"/>
                </a:cubicBezTo>
                <a:cubicBezTo>
                  <a:pt x="10497" y="5300"/>
                  <a:pt x="10497" y="5300"/>
                  <a:pt x="10497" y="5336"/>
                </a:cubicBezTo>
                <a:close/>
                <a:moveTo>
                  <a:pt x="20900" y="3921"/>
                </a:moveTo>
                <a:cubicBezTo>
                  <a:pt x="20900" y="3921"/>
                  <a:pt x="20900" y="3921"/>
                  <a:pt x="20881" y="3957"/>
                </a:cubicBezTo>
                <a:cubicBezTo>
                  <a:pt x="20862" y="3957"/>
                  <a:pt x="20825" y="3957"/>
                  <a:pt x="20806" y="3957"/>
                </a:cubicBezTo>
                <a:cubicBezTo>
                  <a:pt x="20806" y="3921"/>
                  <a:pt x="20806" y="3921"/>
                  <a:pt x="20787" y="3884"/>
                </a:cubicBezTo>
                <a:cubicBezTo>
                  <a:pt x="20787" y="3884"/>
                  <a:pt x="20787" y="3884"/>
                  <a:pt x="20787" y="3884"/>
                </a:cubicBezTo>
                <a:cubicBezTo>
                  <a:pt x="20787" y="3884"/>
                  <a:pt x="20787" y="3884"/>
                  <a:pt x="20787" y="3884"/>
                </a:cubicBezTo>
                <a:cubicBezTo>
                  <a:pt x="20768" y="3884"/>
                  <a:pt x="20749" y="3921"/>
                  <a:pt x="20730" y="3921"/>
                </a:cubicBezTo>
                <a:cubicBezTo>
                  <a:pt x="20730" y="3884"/>
                  <a:pt x="20730" y="3884"/>
                  <a:pt x="20711" y="3884"/>
                </a:cubicBezTo>
                <a:cubicBezTo>
                  <a:pt x="20711" y="3921"/>
                  <a:pt x="20730" y="3921"/>
                  <a:pt x="20730" y="3921"/>
                </a:cubicBezTo>
                <a:cubicBezTo>
                  <a:pt x="20711" y="3957"/>
                  <a:pt x="20711" y="3957"/>
                  <a:pt x="20711" y="3957"/>
                </a:cubicBezTo>
                <a:cubicBezTo>
                  <a:pt x="20730" y="3957"/>
                  <a:pt x="20730" y="3957"/>
                  <a:pt x="20749" y="3993"/>
                </a:cubicBezTo>
                <a:cubicBezTo>
                  <a:pt x="20749" y="3957"/>
                  <a:pt x="20749" y="3957"/>
                  <a:pt x="20768" y="3957"/>
                </a:cubicBezTo>
                <a:cubicBezTo>
                  <a:pt x="20768" y="3957"/>
                  <a:pt x="20768" y="3957"/>
                  <a:pt x="20787" y="3957"/>
                </a:cubicBezTo>
                <a:cubicBezTo>
                  <a:pt x="20787" y="4030"/>
                  <a:pt x="20787" y="4030"/>
                  <a:pt x="20806" y="4030"/>
                </a:cubicBezTo>
                <a:cubicBezTo>
                  <a:pt x="20825" y="4030"/>
                  <a:pt x="20825" y="4030"/>
                  <a:pt x="20843" y="4030"/>
                </a:cubicBezTo>
                <a:cubicBezTo>
                  <a:pt x="20843" y="4030"/>
                  <a:pt x="20825" y="4030"/>
                  <a:pt x="20825" y="4030"/>
                </a:cubicBezTo>
                <a:cubicBezTo>
                  <a:pt x="20843" y="4030"/>
                  <a:pt x="20843" y="4030"/>
                  <a:pt x="20843" y="4030"/>
                </a:cubicBezTo>
                <a:cubicBezTo>
                  <a:pt x="20843" y="4066"/>
                  <a:pt x="20862" y="4102"/>
                  <a:pt x="20862" y="4138"/>
                </a:cubicBezTo>
                <a:cubicBezTo>
                  <a:pt x="20862" y="4138"/>
                  <a:pt x="20843" y="4138"/>
                  <a:pt x="20843" y="4175"/>
                </a:cubicBezTo>
                <a:cubicBezTo>
                  <a:pt x="20881" y="4175"/>
                  <a:pt x="20881" y="4211"/>
                  <a:pt x="20900" y="4247"/>
                </a:cubicBezTo>
                <a:cubicBezTo>
                  <a:pt x="20900" y="4247"/>
                  <a:pt x="20900" y="4247"/>
                  <a:pt x="20900" y="4284"/>
                </a:cubicBezTo>
                <a:cubicBezTo>
                  <a:pt x="20900" y="4284"/>
                  <a:pt x="20919" y="4284"/>
                  <a:pt x="20919" y="4284"/>
                </a:cubicBezTo>
                <a:cubicBezTo>
                  <a:pt x="20919" y="4393"/>
                  <a:pt x="20881" y="4356"/>
                  <a:pt x="20825" y="4356"/>
                </a:cubicBezTo>
                <a:cubicBezTo>
                  <a:pt x="20806" y="4356"/>
                  <a:pt x="20787" y="4356"/>
                  <a:pt x="20787" y="4320"/>
                </a:cubicBezTo>
                <a:cubicBezTo>
                  <a:pt x="20787" y="4320"/>
                  <a:pt x="20787" y="4320"/>
                  <a:pt x="20787" y="4320"/>
                </a:cubicBezTo>
                <a:cubicBezTo>
                  <a:pt x="20787" y="4320"/>
                  <a:pt x="20768" y="4284"/>
                  <a:pt x="20768" y="4320"/>
                </a:cubicBezTo>
                <a:cubicBezTo>
                  <a:pt x="20768" y="4320"/>
                  <a:pt x="20749" y="4356"/>
                  <a:pt x="20749" y="4356"/>
                </a:cubicBezTo>
                <a:cubicBezTo>
                  <a:pt x="20730" y="4393"/>
                  <a:pt x="20692" y="4429"/>
                  <a:pt x="20673" y="4429"/>
                </a:cubicBezTo>
                <a:cubicBezTo>
                  <a:pt x="20654" y="4429"/>
                  <a:pt x="20635" y="4429"/>
                  <a:pt x="20616" y="4465"/>
                </a:cubicBezTo>
                <a:cubicBezTo>
                  <a:pt x="20616" y="4465"/>
                  <a:pt x="20598" y="4502"/>
                  <a:pt x="20579" y="4502"/>
                </a:cubicBezTo>
                <a:cubicBezTo>
                  <a:pt x="20579" y="4502"/>
                  <a:pt x="20560" y="4502"/>
                  <a:pt x="20560" y="4502"/>
                </a:cubicBezTo>
                <a:cubicBezTo>
                  <a:pt x="20541" y="4538"/>
                  <a:pt x="20541" y="4538"/>
                  <a:pt x="20522" y="4574"/>
                </a:cubicBezTo>
                <a:cubicBezTo>
                  <a:pt x="20522" y="4574"/>
                  <a:pt x="20503" y="4574"/>
                  <a:pt x="20503" y="4574"/>
                </a:cubicBezTo>
                <a:cubicBezTo>
                  <a:pt x="20484" y="4574"/>
                  <a:pt x="20484" y="4610"/>
                  <a:pt x="20465" y="4647"/>
                </a:cubicBezTo>
                <a:cubicBezTo>
                  <a:pt x="20446" y="4647"/>
                  <a:pt x="20446" y="4647"/>
                  <a:pt x="20427" y="4683"/>
                </a:cubicBezTo>
                <a:cubicBezTo>
                  <a:pt x="20427" y="4683"/>
                  <a:pt x="20408" y="4683"/>
                  <a:pt x="20408" y="4719"/>
                </a:cubicBezTo>
                <a:cubicBezTo>
                  <a:pt x="20389" y="4719"/>
                  <a:pt x="20371" y="4719"/>
                  <a:pt x="20371" y="4756"/>
                </a:cubicBezTo>
                <a:cubicBezTo>
                  <a:pt x="20371" y="4756"/>
                  <a:pt x="20371" y="4792"/>
                  <a:pt x="20352" y="4792"/>
                </a:cubicBezTo>
                <a:cubicBezTo>
                  <a:pt x="20352" y="4792"/>
                  <a:pt x="20352" y="4792"/>
                  <a:pt x="20352" y="4792"/>
                </a:cubicBezTo>
                <a:cubicBezTo>
                  <a:pt x="20352" y="4792"/>
                  <a:pt x="20333" y="4792"/>
                  <a:pt x="20333" y="4792"/>
                </a:cubicBezTo>
                <a:cubicBezTo>
                  <a:pt x="20314" y="4792"/>
                  <a:pt x="20314" y="4719"/>
                  <a:pt x="20295" y="4719"/>
                </a:cubicBezTo>
                <a:cubicBezTo>
                  <a:pt x="20276" y="4683"/>
                  <a:pt x="20181" y="4719"/>
                  <a:pt x="20163" y="4756"/>
                </a:cubicBezTo>
                <a:cubicBezTo>
                  <a:pt x="20144" y="4792"/>
                  <a:pt x="20125" y="4792"/>
                  <a:pt x="20106" y="4828"/>
                </a:cubicBezTo>
                <a:cubicBezTo>
                  <a:pt x="20106" y="4828"/>
                  <a:pt x="20106" y="4828"/>
                  <a:pt x="20087" y="4828"/>
                </a:cubicBezTo>
                <a:cubicBezTo>
                  <a:pt x="20106" y="4792"/>
                  <a:pt x="20106" y="4756"/>
                  <a:pt x="20106" y="4719"/>
                </a:cubicBezTo>
                <a:cubicBezTo>
                  <a:pt x="20106" y="4719"/>
                  <a:pt x="20106" y="4719"/>
                  <a:pt x="20106" y="4719"/>
                </a:cubicBezTo>
                <a:cubicBezTo>
                  <a:pt x="20106" y="4719"/>
                  <a:pt x="20087" y="4719"/>
                  <a:pt x="20087" y="4719"/>
                </a:cubicBezTo>
                <a:cubicBezTo>
                  <a:pt x="20068" y="4756"/>
                  <a:pt x="20049" y="4792"/>
                  <a:pt x="20030" y="4792"/>
                </a:cubicBezTo>
                <a:cubicBezTo>
                  <a:pt x="20030" y="4792"/>
                  <a:pt x="20030" y="4828"/>
                  <a:pt x="20030" y="4828"/>
                </a:cubicBezTo>
                <a:cubicBezTo>
                  <a:pt x="20030" y="4828"/>
                  <a:pt x="20011" y="4828"/>
                  <a:pt x="20011" y="4865"/>
                </a:cubicBezTo>
                <a:cubicBezTo>
                  <a:pt x="19992" y="4828"/>
                  <a:pt x="19992" y="4792"/>
                  <a:pt x="19992" y="4792"/>
                </a:cubicBezTo>
                <a:cubicBezTo>
                  <a:pt x="19973" y="4792"/>
                  <a:pt x="19973" y="4792"/>
                  <a:pt x="19954" y="4828"/>
                </a:cubicBezTo>
                <a:cubicBezTo>
                  <a:pt x="19954" y="4828"/>
                  <a:pt x="19954" y="4828"/>
                  <a:pt x="19954" y="4828"/>
                </a:cubicBezTo>
                <a:cubicBezTo>
                  <a:pt x="19936" y="4828"/>
                  <a:pt x="19936" y="4865"/>
                  <a:pt x="19917" y="4865"/>
                </a:cubicBezTo>
                <a:cubicBezTo>
                  <a:pt x="19917" y="4901"/>
                  <a:pt x="19936" y="4901"/>
                  <a:pt x="19936" y="4937"/>
                </a:cubicBezTo>
                <a:cubicBezTo>
                  <a:pt x="19917" y="4937"/>
                  <a:pt x="19917" y="4937"/>
                  <a:pt x="19898" y="4973"/>
                </a:cubicBezTo>
                <a:cubicBezTo>
                  <a:pt x="19898" y="4973"/>
                  <a:pt x="19898" y="4973"/>
                  <a:pt x="19917" y="4973"/>
                </a:cubicBezTo>
                <a:cubicBezTo>
                  <a:pt x="19879" y="5046"/>
                  <a:pt x="19841" y="5046"/>
                  <a:pt x="19841" y="5155"/>
                </a:cubicBezTo>
                <a:cubicBezTo>
                  <a:pt x="19860" y="5191"/>
                  <a:pt x="19898" y="5191"/>
                  <a:pt x="19917" y="5191"/>
                </a:cubicBezTo>
                <a:cubicBezTo>
                  <a:pt x="19917" y="5228"/>
                  <a:pt x="19917" y="5228"/>
                  <a:pt x="19917" y="5228"/>
                </a:cubicBezTo>
                <a:cubicBezTo>
                  <a:pt x="19917" y="5264"/>
                  <a:pt x="19879" y="5264"/>
                  <a:pt x="19879" y="5300"/>
                </a:cubicBezTo>
                <a:cubicBezTo>
                  <a:pt x="19898" y="5336"/>
                  <a:pt x="19898" y="5373"/>
                  <a:pt x="19898" y="5373"/>
                </a:cubicBezTo>
                <a:cubicBezTo>
                  <a:pt x="19898" y="5373"/>
                  <a:pt x="19917" y="5373"/>
                  <a:pt x="19917" y="5373"/>
                </a:cubicBezTo>
                <a:cubicBezTo>
                  <a:pt x="19917" y="5409"/>
                  <a:pt x="19936" y="5445"/>
                  <a:pt x="19917" y="5445"/>
                </a:cubicBezTo>
                <a:cubicBezTo>
                  <a:pt x="19917" y="5482"/>
                  <a:pt x="19898" y="5518"/>
                  <a:pt x="19898" y="5482"/>
                </a:cubicBezTo>
                <a:cubicBezTo>
                  <a:pt x="19898" y="5482"/>
                  <a:pt x="19898" y="5482"/>
                  <a:pt x="19879" y="5482"/>
                </a:cubicBezTo>
                <a:cubicBezTo>
                  <a:pt x="19879" y="5445"/>
                  <a:pt x="19898" y="5445"/>
                  <a:pt x="19898" y="5409"/>
                </a:cubicBezTo>
                <a:cubicBezTo>
                  <a:pt x="19898" y="5409"/>
                  <a:pt x="19898" y="5409"/>
                  <a:pt x="19898" y="5409"/>
                </a:cubicBezTo>
                <a:cubicBezTo>
                  <a:pt x="19898" y="5409"/>
                  <a:pt x="19879" y="5409"/>
                  <a:pt x="19879" y="5409"/>
                </a:cubicBezTo>
                <a:cubicBezTo>
                  <a:pt x="19860" y="5445"/>
                  <a:pt x="19803" y="5554"/>
                  <a:pt x="19822" y="5627"/>
                </a:cubicBezTo>
                <a:cubicBezTo>
                  <a:pt x="19841" y="5663"/>
                  <a:pt x="19841" y="5663"/>
                  <a:pt x="19860" y="5699"/>
                </a:cubicBezTo>
                <a:cubicBezTo>
                  <a:pt x="19822" y="5772"/>
                  <a:pt x="19803" y="5699"/>
                  <a:pt x="19765" y="5736"/>
                </a:cubicBezTo>
                <a:cubicBezTo>
                  <a:pt x="19746" y="5736"/>
                  <a:pt x="19709" y="5808"/>
                  <a:pt x="19709" y="5881"/>
                </a:cubicBezTo>
                <a:cubicBezTo>
                  <a:pt x="19709" y="5881"/>
                  <a:pt x="19727" y="5881"/>
                  <a:pt x="19727" y="5917"/>
                </a:cubicBezTo>
                <a:cubicBezTo>
                  <a:pt x="19727" y="5917"/>
                  <a:pt x="19727" y="5917"/>
                  <a:pt x="19727" y="5917"/>
                </a:cubicBezTo>
                <a:cubicBezTo>
                  <a:pt x="19690" y="5954"/>
                  <a:pt x="19671" y="5990"/>
                  <a:pt x="19633" y="5990"/>
                </a:cubicBezTo>
                <a:cubicBezTo>
                  <a:pt x="19633" y="6026"/>
                  <a:pt x="19633" y="6063"/>
                  <a:pt x="19633" y="6099"/>
                </a:cubicBezTo>
                <a:cubicBezTo>
                  <a:pt x="19614" y="6135"/>
                  <a:pt x="19557" y="6280"/>
                  <a:pt x="19519" y="6280"/>
                </a:cubicBezTo>
                <a:cubicBezTo>
                  <a:pt x="19519" y="6244"/>
                  <a:pt x="19519" y="6208"/>
                  <a:pt x="19501" y="6135"/>
                </a:cubicBezTo>
                <a:cubicBezTo>
                  <a:pt x="19501" y="6135"/>
                  <a:pt x="19501" y="6099"/>
                  <a:pt x="19501" y="6099"/>
                </a:cubicBezTo>
                <a:cubicBezTo>
                  <a:pt x="19501" y="6063"/>
                  <a:pt x="19482" y="6026"/>
                  <a:pt x="19482" y="5990"/>
                </a:cubicBezTo>
                <a:cubicBezTo>
                  <a:pt x="19482" y="5917"/>
                  <a:pt x="19463" y="5881"/>
                  <a:pt x="19463" y="5772"/>
                </a:cubicBezTo>
                <a:cubicBezTo>
                  <a:pt x="19463" y="5699"/>
                  <a:pt x="19444" y="5591"/>
                  <a:pt x="19463" y="5518"/>
                </a:cubicBezTo>
                <a:cubicBezTo>
                  <a:pt x="19463" y="5482"/>
                  <a:pt x="19463" y="5445"/>
                  <a:pt x="19463" y="5445"/>
                </a:cubicBezTo>
                <a:cubicBezTo>
                  <a:pt x="19463" y="5373"/>
                  <a:pt x="19501" y="5373"/>
                  <a:pt x="19519" y="5300"/>
                </a:cubicBezTo>
                <a:cubicBezTo>
                  <a:pt x="19519" y="5300"/>
                  <a:pt x="19538" y="5264"/>
                  <a:pt x="19538" y="5264"/>
                </a:cubicBezTo>
                <a:cubicBezTo>
                  <a:pt x="19538" y="5228"/>
                  <a:pt x="19538" y="5228"/>
                  <a:pt x="19538" y="5191"/>
                </a:cubicBezTo>
                <a:cubicBezTo>
                  <a:pt x="19595" y="5191"/>
                  <a:pt x="19652" y="5119"/>
                  <a:pt x="19690" y="5046"/>
                </a:cubicBezTo>
                <a:cubicBezTo>
                  <a:pt x="19690" y="5010"/>
                  <a:pt x="19709" y="4973"/>
                  <a:pt x="19709" y="4973"/>
                </a:cubicBezTo>
                <a:cubicBezTo>
                  <a:pt x="19746" y="4901"/>
                  <a:pt x="19784" y="4865"/>
                  <a:pt x="19822" y="4792"/>
                </a:cubicBezTo>
                <a:cubicBezTo>
                  <a:pt x="19841" y="4792"/>
                  <a:pt x="19841" y="4756"/>
                  <a:pt x="19841" y="4756"/>
                </a:cubicBezTo>
                <a:cubicBezTo>
                  <a:pt x="19860" y="4683"/>
                  <a:pt x="19917" y="4719"/>
                  <a:pt x="19936" y="4683"/>
                </a:cubicBezTo>
                <a:cubicBezTo>
                  <a:pt x="19936" y="4683"/>
                  <a:pt x="19936" y="4683"/>
                  <a:pt x="19936" y="4683"/>
                </a:cubicBezTo>
                <a:cubicBezTo>
                  <a:pt x="19936" y="4647"/>
                  <a:pt x="19954" y="4574"/>
                  <a:pt x="19973" y="4574"/>
                </a:cubicBezTo>
                <a:cubicBezTo>
                  <a:pt x="19954" y="4574"/>
                  <a:pt x="19954" y="4574"/>
                  <a:pt x="19954" y="4538"/>
                </a:cubicBezTo>
                <a:cubicBezTo>
                  <a:pt x="19954" y="4538"/>
                  <a:pt x="19973" y="4502"/>
                  <a:pt x="19973" y="4465"/>
                </a:cubicBezTo>
                <a:cubicBezTo>
                  <a:pt x="19973" y="4465"/>
                  <a:pt x="19973" y="4429"/>
                  <a:pt x="19973" y="4393"/>
                </a:cubicBezTo>
                <a:cubicBezTo>
                  <a:pt x="19992" y="4393"/>
                  <a:pt x="20030" y="4393"/>
                  <a:pt x="20049" y="4393"/>
                </a:cubicBezTo>
                <a:cubicBezTo>
                  <a:pt x="20049" y="4356"/>
                  <a:pt x="20049" y="4356"/>
                  <a:pt x="20049" y="4356"/>
                </a:cubicBezTo>
                <a:cubicBezTo>
                  <a:pt x="20030" y="4356"/>
                  <a:pt x="20011" y="4320"/>
                  <a:pt x="19992" y="4320"/>
                </a:cubicBezTo>
                <a:cubicBezTo>
                  <a:pt x="19954" y="4356"/>
                  <a:pt x="19936" y="4356"/>
                  <a:pt x="19917" y="4356"/>
                </a:cubicBezTo>
                <a:cubicBezTo>
                  <a:pt x="19917" y="4429"/>
                  <a:pt x="19898" y="4429"/>
                  <a:pt x="19898" y="4502"/>
                </a:cubicBezTo>
                <a:cubicBezTo>
                  <a:pt x="19898" y="4502"/>
                  <a:pt x="19898" y="4502"/>
                  <a:pt x="19898" y="4502"/>
                </a:cubicBezTo>
                <a:cubicBezTo>
                  <a:pt x="19879" y="4502"/>
                  <a:pt x="19879" y="4502"/>
                  <a:pt x="19860" y="4538"/>
                </a:cubicBezTo>
                <a:cubicBezTo>
                  <a:pt x="19841" y="4574"/>
                  <a:pt x="19765" y="4683"/>
                  <a:pt x="19727" y="4683"/>
                </a:cubicBezTo>
                <a:cubicBezTo>
                  <a:pt x="19727" y="4647"/>
                  <a:pt x="19746" y="4647"/>
                  <a:pt x="19746" y="4610"/>
                </a:cubicBezTo>
                <a:cubicBezTo>
                  <a:pt x="19727" y="4610"/>
                  <a:pt x="19727" y="4610"/>
                  <a:pt x="19709" y="4610"/>
                </a:cubicBezTo>
                <a:cubicBezTo>
                  <a:pt x="19709" y="4610"/>
                  <a:pt x="19709" y="4610"/>
                  <a:pt x="19709" y="4610"/>
                </a:cubicBezTo>
                <a:cubicBezTo>
                  <a:pt x="19727" y="4574"/>
                  <a:pt x="19746" y="4502"/>
                  <a:pt x="19727" y="4465"/>
                </a:cubicBezTo>
                <a:cubicBezTo>
                  <a:pt x="19709" y="4465"/>
                  <a:pt x="19709" y="4502"/>
                  <a:pt x="19671" y="4502"/>
                </a:cubicBezTo>
                <a:cubicBezTo>
                  <a:pt x="19671" y="4429"/>
                  <a:pt x="19538" y="4502"/>
                  <a:pt x="19501" y="4538"/>
                </a:cubicBezTo>
                <a:cubicBezTo>
                  <a:pt x="19501" y="4574"/>
                  <a:pt x="19501" y="4574"/>
                  <a:pt x="19501" y="4610"/>
                </a:cubicBezTo>
                <a:cubicBezTo>
                  <a:pt x="19482" y="4610"/>
                  <a:pt x="19482" y="4647"/>
                  <a:pt x="19463" y="4647"/>
                </a:cubicBezTo>
                <a:cubicBezTo>
                  <a:pt x="19463" y="4683"/>
                  <a:pt x="19463" y="4683"/>
                  <a:pt x="19463" y="4683"/>
                </a:cubicBezTo>
                <a:cubicBezTo>
                  <a:pt x="19444" y="4719"/>
                  <a:pt x="19330" y="4828"/>
                  <a:pt x="19349" y="4901"/>
                </a:cubicBezTo>
                <a:cubicBezTo>
                  <a:pt x="19368" y="4937"/>
                  <a:pt x="19387" y="4901"/>
                  <a:pt x="19406" y="4937"/>
                </a:cubicBezTo>
                <a:cubicBezTo>
                  <a:pt x="19406" y="4937"/>
                  <a:pt x="19406" y="4937"/>
                  <a:pt x="19406" y="4937"/>
                </a:cubicBezTo>
                <a:cubicBezTo>
                  <a:pt x="19406" y="4937"/>
                  <a:pt x="19406" y="4937"/>
                  <a:pt x="19406" y="4937"/>
                </a:cubicBezTo>
                <a:cubicBezTo>
                  <a:pt x="19406" y="4937"/>
                  <a:pt x="19368" y="4973"/>
                  <a:pt x="19349" y="4973"/>
                </a:cubicBezTo>
                <a:cubicBezTo>
                  <a:pt x="19330" y="4973"/>
                  <a:pt x="19311" y="4937"/>
                  <a:pt x="19292" y="4973"/>
                </a:cubicBezTo>
                <a:cubicBezTo>
                  <a:pt x="19292" y="4973"/>
                  <a:pt x="19274" y="5010"/>
                  <a:pt x="19274" y="5010"/>
                </a:cubicBezTo>
                <a:cubicBezTo>
                  <a:pt x="19274" y="5010"/>
                  <a:pt x="19274" y="5010"/>
                  <a:pt x="19255" y="5010"/>
                </a:cubicBezTo>
                <a:cubicBezTo>
                  <a:pt x="19255" y="5010"/>
                  <a:pt x="19255" y="4973"/>
                  <a:pt x="19255" y="4973"/>
                </a:cubicBezTo>
                <a:cubicBezTo>
                  <a:pt x="19236" y="5010"/>
                  <a:pt x="19198" y="5046"/>
                  <a:pt x="19179" y="5010"/>
                </a:cubicBezTo>
                <a:cubicBezTo>
                  <a:pt x="19179" y="4973"/>
                  <a:pt x="19217" y="4973"/>
                  <a:pt x="19236" y="4973"/>
                </a:cubicBezTo>
                <a:cubicBezTo>
                  <a:pt x="19236" y="4937"/>
                  <a:pt x="19217" y="4937"/>
                  <a:pt x="19217" y="4937"/>
                </a:cubicBezTo>
                <a:cubicBezTo>
                  <a:pt x="19217" y="4901"/>
                  <a:pt x="19198" y="4865"/>
                  <a:pt x="19160" y="4901"/>
                </a:cubicBezTo>
                <a:cubicBezTo>
                  <a:pt x="19141" y="4901"/>
                  <a:pt x="19141" y="4901"/>
                  <a:pt x="19122" y="4901"/>
                </a:cubicBezTo>
                <a:cubicBezTo>
                  <a:pt x="19122" y="4901"/>
                  <a:pt x="19103" y="4865"/>
                  <a:pt x="19103" y="4865"/>
                </a:cubicBezTo>
                <a:cubicBezTo>
                  <a:pt x="19065" y="4865"/>
                  <a:pt x="19047" y="4865"/>
                  <a:pt x="19028" y="4865"/>
                </a:cubicBezTo>
                <a:cubicBezTo>
                  <a:pt x="19028" y="4901"/>
                  <a:pt x="19028" y="4901"/>
                  <a:pt x="19028" y="4937"/>
                </a:cubicBezTo>
                <a:cubicBezTo>
                  <a:pt x="19028" y="4937"/>
                  <a:pt x="19028" y="4937"/>
                  <a:pt x="19009" y="4937"/>
                </a:cubicBezTo>
                <a:cubicBezTo>
                  <a:pt x="19009" y="4937"/>
                  <a:pt x="18990" y="4937"/>
                  <a:pt x="18990" y="4937"/>
                </a:cubicBezTo>
                <a:cubicBezTo>
                  <a:pt x="18971" y="4937"/>
                  <a:pt x="18952" y="4937"/>
                  <a:pt x="18933" y="4937"/>
                </a:cubicBezTo>
                <a:cubicBezTo>
                  <a:pt x="18914" y="4937"/>
                  <a:pt x="18895" y="4901"/>
                  <a:pt x="18876" y="4937"/>
                </a:cubicBezTo>
                <a:cubicBezTo>
                  <a:pt x="18876" y="4937"/>
                  <a:pt x="18857" y="4937"/>
                  <a:pt x="18857" y="4973"/>
                </a:cubicBezTo>
                <a:cubicBezTo>
                  <a:pt x="18820" y="4973"/>
                  <a:pt x="18839" y="4937"/>
                  <a:pt x="18820" y="4901"/>
                </a:cubicBezTo>
                <a:cubicBezTo>
                  <a:pt x="18782" y="4901"/>
                  <a:pt x="18687" y="4901"/>
                  <a:pt x="18649" y="4937"/>
                </a:cubicBezTo>
                <a:cubicBezTo>
                  <a:pt x="18630" y="4937"/>
                  <a:pt x="18612" y="4973"/>
                  <a:pt x="18593" y="5010"/>
                </a:cubicBezTo>
                <a:cubicBezTo>
                  <a:pt x="18593" y="5046"/>
                  <a:pt x="18593" y="5046"/>
                  <a:pt x="18574" y="5046"/>
                </a:cubicBezTo>
                <a:cubicBezTo>
                  <a:pt x="18574" y="5082"/>
                  <a:pt x="18536" y="5082"/>
                  <a:pt x="18536" y="5119"/>
                </a:cubicBezTo>
                <a:cubicBezTo>
                  <a:pt x="18517" y="5155"/>
                  <a:pt x="18517" y="5155"/>
                  <a:pt x="18498" y="5191"/>
                </a:cubicBezTo>
                <a:cubicBezTo>
                  <a:pt x="18479" y="5228"/>
                  <a:pt x="18441" y="5264"/>
                  <a:pt x="18422" y="5300"/>
                </a:cubicBezTo>
                <a:cubicBezTo>
                  <a:pt x="18385" y="5336"/>
                  <a:pt x="18347" y="5409"/>
                  <a:pt x="18328" y="5482"/>
                </a:cubicBezTo>
                <a:cubicBezTo>
                  <a:pt x="18309" y="5518"/>
                  <a:pt x="18290" y="5518"/>
                  <a:pt x="18290" y="5554"/>
                </a:cubicBezTo>
                <a:cubicBezTo>
                  <a:pt x="18252" y="5591"/>
                  <a:pt x="18177" y="5627"/>
                  <a:pt x="18177" y="5699"/>
                </a:cubicBezTo>
                <a:cubicBezTo>
                  <a:pt x="18177" y="5736"/>
                  <a:pt x="18195" y="5736"/>
                  <a:pt x="18195" y="5736"/>
                </a:cubicBezTo>
                <a:cubicBezTo>
                  <a:pt x="18233" y="5736"/>
                  <a:pt x="18252" y="5736"/>
                  <a:pt x="18271" y="5736"/>
                </a:cubicBezTo>
                <a:cubicBezTo>
                  <a:pt x="18271" y="5772"/>
                  <a:pt x="18271" y="5808"/>
                  <a:pt x="18271" y="5845"/>
                </a:cubicBezTo>
                <a:cubicBezTo>
                  <a:pt x="18271" y="5845"/>
                  <a:pt x="18271" y="5845"/>
                  <a:pt x="18271" y="5845"/>
                </a:cubicBezTo>
                <a:cubicBezTo>
                  <a:pt x="18309" y="5881"/>
                  <a:pt x="18309" y="5808"/>
                  <a:pt x="18328" y="5845"/>
                </a:cubicBezTo>
                <a:cubicBezTo>
                  <a:pt x="18328" y="5845"/>
                  <a:pt x="18328" y="5845"/>
                  <a:pt x="18328" y="5845"/>
                </a:cubicBezTo>
                <a:cubicBezTo>
                  <a:pt x="18328" y="5845"/>
                  <a:pt x="18328" y="5881"/>
                  <a:pt x="18309" y="5881"/>
                </a:cubicBezTo>
                <a:cubicBezTo>
                  <a:pt x="18309" y="5881"/>
                  <a:pt x="18309" y="5881"/>
                  <a:pt x="18309" y="5881"/>
                </a:cubicBezTo>
                <a:cubicBezTo>
                  <a:pt x="18366" y="5881"/>
                  <a:pt x="18385" y="5881"/>
                  <a:pt x="18404" y="5845"/>
                </a:cubicBezTo>
                <a:cubicBezTo>
                  <a:pt x="18404" y="5808"/>
                  <a:pt x="18404" y="5808"/>
                  <a:pt x="18404" y="5772"/>
                </a:cubicBezTo>
                <a:cubicBezTo>
                  <a:pt x="18422" y="5808"/>
                  <a:pt x="18460" y="5772"/>
                  <a:pt x="18479" y="5808"/>
                </a:cubicBezTo>
                <a:cubicBezTo>
                  <a:pt x="18517" y="5845"/>
                  <a:pt x="18536" y="5917"/>
                  <a:pt x="18574" y="5954"/>
                </a:cubicBezTo>
                <a:cubicBezTo>
                  <a:pt x="18574" y="5954"/>
                  <a:pt x="18574" y="5954"/>
                  <a:pt x="18574" y="5954"/>
                </a:cubicBezTo>
                <a:cubicBezTo>
                  <a:pt x="18555" y="5990"/>
                  <a:pt x="18555" y="5990"/>
                  <a:pt x="18555" y="5990"/>
                </a:cubicBezTo>
                <a:cubicBezTo>
                  <a:pt x="18555" y="5990"/>
                  <a:pt x="18555" y="6026"/>
                  <a:pt x="18555" y="6026"/>
                </a:cubicBezTo>
                <a:cubicBezTo>
                  <a:pt x="18555" y="6063"/>
                  <a:pt x="18555" y="6063"/>
                  <a:pt x="18555" y="6099"/>
                </a:cubicBezTo>
                <a:cubicBezTo>
                  <a:pt x="18574" y="6099"/>
                  <a:pt x="18574" y="6099"/>
                  <a:pt x="18574" y="6099"/>
                </a:cubicBezTo>
                <a:cubicBezTo>
                  <a:pt x="18555" y="6208"/>
                  <a:pt x="18517" y="6244"/>
                  <a:pt x="18517" y="6353"/>
                </a:cubicBezTo>
                <a:cubicBezTo>
                  <a:pt x="18517" y="6389"/>
                  <a:pt x="18517" y="6389"/>
                  <a:pt x="18517" y="6426"/>
                </a:cubicBezTo>
                <a:cubicBezTo>
                  <a:pt x="18517" y="6498"/>
                  <a:pt x="18517" y="6571"/>
                  <a:pt x="18498" y="6680"/>
                </a:cubicBezTo>
                <a:cubicBezTo>
                  <a:pt x="18479" y="6716"/>
                  <a:pt x="18460" y="6752"/>
                  <a:pt x="18441" y="6789"/>
                </a:cubicBezTo>
                <a:cubicBezTo>
                  <a:pt x="18441" y="6789"/>
                  <a:pt x="18441" y="6825"/>
                  <a:pt x="18422" y="6861"/>
                </a:cubicBezTo>
                <a:cubicBezTo>
                  <a:pt x="18422" y="6861"/>
                  <a:pt x="18404" y="6897"/>
                  <a:pt x="18404" y="6897"/>
                </a:cubicBezTo>
                <a:cubicBezTo>
                  <a:pt x="18385" y="6934"/>
                  <a:pt x="18385" y="6970"/>
                  <a:pt x="18366" y="7006"/>
                </a:cubicBezTo>
                <a:cubicBezTo>
                  <a:pt x="18347" y="7079"/>
                  <a:pt x="18309" y="7115"/>
                  <a:pt x="18290" y="7188"/>
                </a:cubicBezTo>
                <a:cubicBezTo>
                  <a:pt x="18271" y="7224"/>
                  <a:pt x="18271" y="7261"/>
                  <a:pt x="18233" y="7297"/>
                </a:cubicBezTo>
                <a:cubicBezTo>
                  <a:pt x="18214" y="7333"/>
                  <a:pt x="18195" y="7369"/>
                  <a:pt x="18195" y="7406"/>
                </a:cubicBezTo>
                <a:cubicBezTo>
                  <a:pt x="18177" y="7442"/>
                  <a:pt x="18139" y="7478"/>
                  <a:pt x="18101" y="7515"/>
                </a:cubicBezTo>
                <a:cubicBezTo>
                  <a:pt x="18101" y="7515"/>
                  <a:pt x="18063" y="7515"/>
                  <a:pt x="18063" y="7515"/>
                </a:cubicBezTo>
                <a:cubicBezTo>
                  <a:pt x="18063" y="7515"/>
                  <a:pt x="18063" y="7515"/>
                  <a:pt x="18044" y="7515"/>
                </a:cubicBezTo>
                <a:cubicBezTo>
                  <a:pt x="18025" y="7478"/>
                  <a:pt x="18025" y="7478"/>
                  <a:pt x="18006" y="7442"/>
                </a:cubicBezTo>
                <a:cubicBezTo>
                  <a:pt x="18006" y="7478"/>
                  <a:pt x="17987" y="7478"/>
                  <a:pt x="17987" y="7478"/>
                </a:cubicBezTo>
                <a:cubicBezTo>
                  <a:pt x="17987" y="7478"/>
                  <a:pt x="17987" y="7478"/>
                  <a:pt x="17987" y="7478"/>
                </a:cubicBezTo>
                <a:cubicBezTo>
                  <a:pt x="17987" y="7478"/>
                  <a:pt x="17987" y="7442"/>
                  <a:pt x="17987" y="7442"/>
                </a:cubicBezTo>
                <a:cubicBezTo>
                  <a:pt x="17987" y="7442"/>
                  <a:pt x="17987" y="7442"/>
                  <a:pt x="17968" y="7442"/>
                </a:cubicBezTo>
                <a:cubicBezTo>
                  <a:pt x="17968" y="7442"/>
                  <a:pt x="17855" y="7660"/>
                  <a:pt x="17855" y="7696"/>
                </a:cubicBezTo>
                <a:cubicBezTo>
                  <a:pt x="17855" y="7696"/>
                  <a:pt x="17855" y="7805"/>
                  <a:pt x="17855" y="7805"/>
                </a:cubicBezTo>
                <a:cubicBezTo>
                  <a:pt x="17836" y="7805"/>
                  <a:pt x="17836" y="7805"/>
                  <a:pt x="17836" y="7841"/>
                </a:cubicBezTo>
                <a:cubicBezTo>
                  <a:pt x="17817" y="7841"/>
                  <a:pt x="17798" y="7878"/>
                  <a:pt x="17798" y="7878"/>
                </a:cubicBezTo>
                <a:cubicBezTo>
                  <a:pt x="17760" y="7950"/>
                  <a:pt x="17742" y="7914"/>
                  <a:pt x="17723" y="7987"/>
                </a:cubicBezTo>
                <a:cubicBezTo>
                  <a:pt x="17723" y="7987"/>
                  <a:pt x="17723" y="8023"/>
                  <a:pt x="17723" y="8023"/>
                </a:cubicBezTo>
                <a:cubicBezTo>
                  <a:pt x="17723" y="8059"/>
                  <a:pt x="17742" y="8059"/>
                  <a:pt x="17760" y="8095"/>
                </a:cubicBezTo>
                <a:cubicBezTo>
                  <a:pt x="17779" y="8132"/>
                  <a:pt x="17817" y="8204"/>
                  <a:pt x="17836" y="8277"/>
                </a:cubicBezTo>
                <a:cubicBezTo>
                  <a:pt x="17836" y="8313"/>
                  <a:pt x="17817" y="8422"/>
                  <a:pt x="17836" y="8458"/>
                </a:cubicBezTo>
                <a:cubicBezTo>
                  <a:pt x="17836" y="8458"/>
                  <a:pt x="17855" y="8458"/>
                  <a:pt x="17855" y="8458"/>
                </a:cubicBezTo>
                <a:cubicBezTo>
                  <a:pt x="17836" y="8531"/>
                  <a:pt x="17836" y="8567"/>
                  <a:pt x="17817" y="8604"/>
                </a:cubicBezTo>
                <a:cubicBezTo>
                  <a:pt x="17798" y="8604"/>
                  <a:pt x="17798" y="8604"/>
                  <a:pt x="17798" y="8567"/>
                </a:cubicBezTo>
                <a:cubicBezTo>
                  <a:pt x="17779" y="8604"/>
                  <a:pt x="17779" y="8604"/>
                  <a:pt x="17779" y="8604"/>
                </a:cubicBezTo>
                <a:cubicBezTo>
                  <a:pt x="17760" y="8604"/>
                  <a:pt x="17760" y="8604"/>
                  <a:pt x="17742" y="8604"/>
                </a:cubicBezTo>
                <a:cubicBezTo>
                  <a:pt x="17723" y="8604"/>
                  <a:pt x="17704" y="8640"/>
                  <a:pt x="17685" y="8676"/>
                </a:cubicBezTo>
                <a:cubicBezTo>
                  <a:pt x="17685" y="8676"/>
                  <a:pt x="17666" y="8676"/>
                  <a:pt x="17666" y="8676"/>
                </a:cubicBezTo>
                <a:cubicBezTo>
                  <a:pt x="17666" y="8676"/>
                  <a:pt x="17666" y="8676"/>
                  <a:pt x="17666" y="8676"/>
                </a:cubicBezTo>
                <a:cubicBezTo>
                  <a:pt x="17666" y="8640"/>
                  <a:pt x="17647" y="8604"/>
                  <a:pt x="17647" y="8567"/>
                </a:cubicBezTo>
                <a:cubicBezTo>
                  <a:pt x="17647" y="8531"/>
                  <a:pt x="17685" y="8495"/>
                  <a:pt x="17666" y="8458"/>
                </a:cubicBezTo>
                <a:cubicBezTo>
                  <a:pt x="17666" y="8458"/>
                  <a:pt x="17666" y="8422"/>
                  <a:pt x="17666" y="8422"/>
                </a:cubicBezTo>
                <a:cubicBezTo>
                  <a:pt x="17666" y="8422"/>
                  <a:pt x="17666" y="8386"/>
                  <a:pt x="17666" y="8386"/>
                </a:cubicBezTo>
                <a:cubicBezTo>
                  <a:pt x="17647" y="8386"/>
                  <a:pt x="17647" y="8350"/>
                  <a:pt x="17628" y="8350"/>
                </a:cubicBezTo>
                <a:cubicBezTo>
                  <a:pt x="17628" y="8350"/>
                  <a:pt x="17628" y="8350"/>
                  <a:pt x="17647" y="8350"/>
                </a:cubicBezTo>
                <a:cubicBezTo>
                  <a:pt x="17647" y="8350"/>
                  <a:pt x="17647" y="8350"/>
                  <a:pt x="17666" y="8313"/>
                </a:cubicBezTo>
                <a:cubicBezTo>
                  <a:pt x="17666" y="8350"/>
                  <a:pt x="17666" y="8350"/>
                  <a:pt x="17685" y="8350"/>
                </a:cubicBezTo>
                <a:cubicBezTo>
                  <a:pt x="17685" y="8350"/>
                  <a:pt x="17685" y="8350"/>
                  <a:pt x="17685" y="8350"/>
                </a:cubicBezTo>
                <a:cubicBezTo>
                  <a:pt x="17685" y="8313"/>
                  <a:pt x="17666" y="8241"/>
                  <a:pt x="17647" y="8241"/>
                </a:cubicBezTo>
                <a:cubicBezTo>
                  <a:pt x="17647" y="8241"/>
                  <a:pt x="17647" y="8241"/>
                  <a:pt x="17628" y="8241"/>
                </a:cubicBezTo>
                <a:cubicBezTo>
                  <a:pt x="17628" y="8241"/>
                  <a:pt x="17628" y="8204"/>
                  <a:pt x="17609" y="8204"/>
                </a:cubicBezTo>
                <a:cubicBezTo>
                  <a:pt x="17609" y="8241"/>
                  <a:pt x="17590" y="8241"/>
                  <a:pt x="17590" y="8277"/>
                </a:cubicBezTo>
                <a:cubicBezTo>
                  <a:pt x="17590" y="8204"/>
                  <a:pt x="17571" y="8204"/>
                  <a:pt x="17552" y="8168"/>
                </a:cubicBezTo>
                <a:cubicBezTo>
                  <a:pt x="17571" y="8132"/>
                  <a:pt x="17590" y="8132"/>
                  <a:pt x="17590" y="8095"/>
                </a:cubicBezTo>
                <a:cubicBezTo>
                  <a:pt x="17590" y="8095"/>
                  <a:pt x="17590" y="8095"/>
                  <a:pt x="17571" y="8095"/>
                </a:cubicBezTo>
                <a:cubicBezTo>
                  <a:pt x="17571" y="8059"/>
                  <a:pt x="17590" y="8023"/>
                  <a:pt x="17590" y="7987"/>
                </a:cubicBezTo>
                <a:cubicBezTo>
                  <a:pt x="17571" y="7950"/>
                  <a:pt x="17533" y="7987"/>
                  <a:pt x="17515" y="7914"/>
                </a:cubicBezTo>
                <a:cubicBezTo>
                  <a:pt x="17515" y="7950"/>
                  <a:pt x="17477" y="7950"/>
                  <a:pt x="17458" y="7950"/>
                </a:cubicBezTo>
                <a:cubicBezTo>
                  <a:pt x="17439" y="7987"/>
                  <a:pt x="17401" y="7987"/>
                  <a:pt x="17382" y="8023"/>
                </a:cubicBezTo>
                <a:cubicBezTo>
                  <a:pt x="17363" y="8059"/>
                  <a:pt x="17344" y="8095"/>
                  <a:pt x="17325" y="8095"/>
                </a:cubicBezTo>
                <a:cubicBezTo>
                  <a:pt x="17344" y="8059"/>
                  <a:pt x="17363" y="8023"/>
                  <a:pt x="17363" y="7987"/>
                </a:cubicBezTo>
                <a:cubicBezTo>
                  <a:pt x="17363" y="7987"/>
                  <a:pt x="17363" y="7987"/>
                  <a:pt x="17344" y="7987"/>
                </a:cubicBezTo>
                <a:cubicBezTo>
                  <a:pt x="17344" y="7987"/>
                  <a:pt x="17344" y="7987"/>
                  <a:pt x="17344" y="7987"/>
                </a:cubicBezTo>
                <a:cubicBezTo>
                  <a:pt x="17344" y="7987"/>
                  <a:pt x="17344" y="7987"/>
                  <a:pt x="17344" y="7987"/>
                </a:cubicBezTo>
                <a:cubicBezTo>
                  <a:pt x="17363" y="7950"/>
                  <a:pt x="17382" y="7914"/>
                  <a:pt x="17401" y="7878"/>
                </a:cubicBezTo>
                <a:cubicBezTo>
                  <a:pt x="17401" y="7805"/>
                  <a:pt x="17363" y="7805"/>
                  <a:pt x="17325" y="7805"/>
                </a:cubicBezTo>
                <a:cubicBezTo>
                  <a:pt x="17306" y="7841"/>
                  <a:pt x="17306" y="7878"/>
                  <a:pt x="17288" y="7878"/>
                </a:cubicBezTo>
                <a:cubicBezTo>
                  <a:pt x="17269" y="7914"/>
                  <a:pt x="17250" y="7914"/>
                  <a:pt x="17231" y="7914"/>
                </a:cubicBezTo>
                <a:cubicBezTo>
                  <a:pt x="17212" y="7950"/>
                  <a:pt x="17212" y="7987"/>
                  <a:pt x="17212" y="8023"/>
                </a:cubicBezTo>
                <a:cubicBezTo>
                  <a:pt x="17193" y="8023"/>
                  <a:pt x="17193" y="8023"/>
                  <a:pt x="17174" y="8023"/>
                </a:cubicBezTo>
                <a:cubicBezTo>
                  <a:pt x="17174" y="8023"/>
                  <a:pt x="17174" y="8059"/>
                  <a:pt x="17155" y="8059"/>
                </a:cubicBezTo>
                <a:cubicBezTo>
                  <a:pt x="17155" y="8023"/>
                  <a:pt x="17155" y="8023"/>
                  <a:pt x="17155" y="8023"/>
                </a:cubicBezTo>
                <a:cubicBezTo>
                  <a:pt x="17136" y="8023"/>
                  <a:pt x="17136" y="8023"/>
                  <a:pt x="17136" y="8023"/>
                </a:cubicBezTo>
                <a:cubicBezTo>
                  <a:pt x="17117" y="8023"/>
                  <a:pt x="17117" y="8095"/>
                  <a:pt x="17117" y="8095"/>
                </a:cubicBezTo>
                <a:cubicBezTo>
                  <a:pt x="17117" y="8132"/>
                  <a:pt x="17117" y="8132"/>
                  <a:pt x="17117" y="8132"/>
                </a:cubicBezTo>
                <a:cubicBezTo>
                  <a:pt x="17136" y="8168"/>
                  <a:pt x="17174" y="8168"/>
                  <a:pt x="17193" y="8204"/>
                </a:cubicBezTo>
                <a:cubicBezTo>
                  <a:pt x="17193" y="8241"/>
                  <a:pt x="17193" y="8277"/>
                  <a:pt x="17212" y="8313"/>
                </a:cubicBezTo>
                <a:cubicBezTo>
                  <a:pt x="17212" y="8313"/>
                  <a:pt x="17231" y="8313"/>
                  <a:pt x="17250" y="8313"/>
                </a:cubicBezTo>
                <a:cubicBezTo>
                  <a:pt x="17269" y="8277"/>
                  <a:pt x="17288" y="8204"/>
                  <a:pt x="17306" y="8241"/>
                </a:cubicBezTo>
                <a:cubicBezTo>
                  <a:pt x="17325" y="8241"/>
                  <a:pt x="17344" y="8277"/>
                  <a:pt x="17363" y="8277"/>
                </a:cubicBezTo>
                <a:cubicBezTo>
                  <a:pt x="17382" y="8277"/>
                  <a:pt x="17401" y="8277"/>
                  <a:pt x="17420" y="8277"/>
                </a:cubicBezTo>
                <a:cubicBezTo>
                  <a:pt x="17401" y="8313"/>
                  <a:pt x="17401" y="8313"/>
                  <a:pt x="17401" y="8350"/>
                </a:cubicBezTo>
                <a:cubicBezTo>
                  <a:pt x="17363" y="8350"/>
                  <a:pt x="17325" y="8350"/>
                  <a:pt x="17306" y="8422"/>
                </a:cubicBezTo>
                <a:cubicBezTo>
                  <a:pt x="17306" y="8422"/>
                  <a:pt x="17306" y="8422"/>
                  <a:pt x="17306" y="8458"/>
                </a:cubicBezTo>
                <a:cubicBezTo>
                  <a:pt x="17288" y="8458"/>
                  <a:pt x="17288" y="8458"/>
                  <a:pt x="17288" y="8458"/>
                </a:cubicBezTo>
                <a:cubicBezTo>
                  <a:pt x="17288" y="8458"/>
                  <a:pt x="17269" y="8458"/>
                  <a:pt x="17269" y="8422"/>
                </a:cubicBezTo>
                <a:cubicBezTo>
                  <a:pt x="17269" y="8422"/>
                  <a:pt x="17269" y="8422"/>
                  <a:pt x="17269" y="8458"/>
                </a:cubicBezTo>
                <a:cubicBezTo>
                  <a:pt x="17269" y="8531"/>
                  <a:pt x="17212" y="8531"/>
                  <a:pt x="17212" y="8640"/>
                </a:cubicBezTo>
                <a:cubicBezTo>
                  <a:pt x="17231" y="8640"/>
                  <a:pt x="17269" y="8713"/>
                  <a:pt x="17269" y="8749"/>
                </a:cubicBezTo>
                <a:cubicBezTo>
                  <a:pt x="17288" y="8785"/>
                  <a:pt x="17288" y="8785"/>
                  <a:pt x="17288" y="8822"/>
                </a:cubicBezTo>
                <a:cubicBezTo>
                  <a:pt x="17288" y="8822"/>
                  <a:pt x="17306" y="8858"/>
                  <a:pt x="17306" y="8858"/>
                </a:cubicBezTo>
                <a:cubicBezTo>
                  <a:pt x="17306" y="8894"/>
                  <a:pt x="17306" y="8894"/>
                  <a:pt x="17306" y="8930"/>
                </a:cubicBezTo>
                <a:cubicBezTo>
                  <a:pt x="17325" y="8930"/>
                  <a:pt x="17325" y="8930"/>
                  <a:pt x="17325" y="8930"/>
                </a:cubicBezTo>
                <a:cubicBezTo>
                  <a:pt x="17344" y="8967"/>
                  <a:pt x="17344" y="8967"/>
                  <a:pt x="17344" y="8967"/>
                </a:cubicBezTo>
                <a:cubicBezTo>
                  <a:pt x="17344" y="9003"/>
                  <a:pt x="17363" y="9003"/>
                  <a:pt x="17363" y="9003"/>
                </a:cubicBezTo>
                <a:cubicBezTo>
                  <a:pt x="17363" y="9039"/>
                  <a:pt x="17363" y="9039"/>
                  <a:pt x="17363" y="9039"/>
                </a:cubicBezTo>
                <a:cubicBezTo>
                  <a:pt x="17363" y="9039"/>
                  <a:pt x="17344" y="9039"/>
                  <a:pt x="17344" y="9076"/>
                </a:cubicBezTo>
                <a:cubicBezTo>
                  <a:pt x="17363" y="9076"/>
                  <a:pt x="17363" y="9112"/>
                  <a:pt x="17363" y="9148"/>
                </a:cubicBezTo>
                <a:cubicBezTo>
                  <a:pt x="17344" y="9185"/>
                  <a:pt x="17288" y="9221"/>
                  <a:pt x="17269" y="9257"/>
                </a:cubicBezTo>
                <a:cubicBezTo>
                  <a:pt x="17269" y="9257"/>
                  <a:pt x="17269" y="9257"/>
                  <a:pt x="17269" y="9257"/>
                </a:cubicBezTo>
                <a:cubicBezTo>
                  <a:pt x="17288" y="9257"/>
                  <a:pt x="17306" y="9221"/>
                  <a:pt x="17344" y="9221"/>
                </a:cubicBezTo>
                <a:cubicBezTo>
                  <a:pt x="17344" y="9257"/>
                  <a:pt x="17363" y="9257"/>
                  <a:pt x="17382" y="9257"/>
                </a:cubicBezTo>
                <a:cubicBezTo>
                  <a:pt x="17382" y="9293"/>
                  <a:pt x="17382" y="9293"/>
                  <a:pt x="17382" y="9293"/>
                </a:cubicBezTo>
                <a:cubicBezTo>
                  <a:pt x="17363" y="9293"/>
                  <a:pt x="17363" y="9330"/>
                  <a:pt x="17344" y="9330"/>
                </a:cubicBezTo>
                <a:cubicBezTo>
                  <a:pt x="17344" y="9330"/>
                  <a:pt x="17344" y="9330"/>
                  <a:pt x="17363" y="9330"/>
                </a:cubicBezTo>
                <a:cubicBezTo>
                  <a:pt x="17363" y="9330"/>
                  <a:pt x="17363" y="9330"/>
                  <a:pt x="17363" y="9330"/>
                </a:cubicBezTo>
                <a:cubicBezTo>
                  <a:pt x="17363" y="9366"/>
                  <a:pt x="17344" y="9475"/>
                  <a:pt x="17344" y="9475"/>
                </a:cubicBezTo>
                <a:cubicBezTo>
                  <a:pt x="17344" y="9475"/>
                  <a:pt x="17325" y="9475"/>
                  <a:pt x="17325" y="9475"/>
                </a:cubicBezTo>
                <a:cubicBezTo>
                  <a:pt x="17325" y="9475"/>
                  <a:pt x="17325" y="9475"/>
                  <a:pt x="17325" y="9475"/>
                </a:cubicBezTo>
                <a:cubicBezTo>
                  <a:pt x="17325" y="9511"/>
                  <a:pt x="17269" y="9656"/>
                  <a:pt x="17269" y="9656"/>
                </a:cubicBezTo>
                <a:cubicBezTo>
                  <a:pt x="17250" y="9693"/>
                  <a:pt x="17231" y="9693"/>
                  <a:pt x="17231" y="9693"/>
                </a:cubicBezTo>
                <a:cubicBezTo>
                  <a:pt x="17231" y="9729"/>
                  <a:pt x="17231" y="9802"/>
                  <a:pt x="17231" y="9802"/>
                </a:cubicBezTo>
                <a:cubicBezTo>
                  <a:pt x="17231" y="9838"/>
                  <a:pt x="17212" y="9838"/>
                  <a:pt x="17212" y="9838"/>
                </a:cubicBezTo>
                <a:cubicBezTo>
                  <a:pt x="17212" y="9874"/>
                  <a:pt x="17193" y="9874"/>
                  <a:pt x="17193" y="9911"/>
                </a:cubicBezTo>
                <a:cubicBezTo>
                  <a:pt x="17193" y="9911"/>
                  <a:pt x="17174" y="9947"/>
                  <a:pt x="17155" y="9947"/>
                </a:cubicBezTo>
                <a:cubicBezTo>
                  <a:pt x="17155" y="9947"/>
                  <a:pt x="17136" y="9947"/>
                  <a:pt x="17136" y="9947"/>
                </a:cubicBezTo>
                <a:cubicBezTo>
                  <a:pt x="17136" y="9947"/>
                  <a:pt x="17136" y="9947"/>
                  <a:pt x="17136" y="9947"/>
                </a:cubicBezTo>
                <a:cubicBezTo>
                  <a:pt x="17136" y="9983"/>
                  <a:pt x="17136" y="9983"/>
                  <a:pt x="17136" y="10019"/>
                </a:cubicBezTo>
                <a:cubicBezTo>
                  <a:pt x="17117" y="10019"/>
                  <a:pt x="17117" y="10056"/>
                  <a:pt x="17098" y="10056"/>
                </a:cubicBezTo>
                <a:cubicBezTo>
                  <a:pt x="17080" y="10092"/>
                  <a:pt x="17061" y="10092"/>
                  <a:pt x="17042" y="10128"/>
                </a:cubicBezTo>
                <a:cubicBezTo>
                  <a:pt x="17042" y="10128"/>
                  <a:pt x="17042" y="10128"/>
                  <a:pt x="17042" y="10165"/>
                </a:cubicBezTo>
                <a:cubicBezTo>
                  <a:pt x="17023" y="10165"/>
                  <a:pt x="17004" y="10165"/>
                  <a:pt x="17004" y="10201"/>
                </a:cubicBezTo>
                <a:cubicBezTo>
                  <a:pt x="16985" y="10165"/>
                  <a:pt x="16985" y="10165"/>
                  <a:pt x="16966" y="10165"/>
                </a:cubicBezTo>
                <a:cubicBezTo>
                  <a:pt x="16966" y="10201"/>
                  <a:pt x="16947" y="10201"/>
                  <a:pt x="16928" y="10201"/>
                </a:cubicBezTo>
                <a:cubicBezTo>
                  <a:pt x="16928" y="10201"/>
                  <a:pt x="16928" y="10201"/>
                  <a:pt x="16928" y="10201"/>
                </a:cubicBezTo>
                <a:cubicBezTo>
                  <a:pt x="16890" y="10201"/>
                  <a:pt x="16890" y="10237"/>
                  <a:pt x="16871" y="10165"/>
                </a:cubicBezTo>
                <a:cubicBezTo>
                  <a:pt x="16871" y="10165"/>
                  <a:pt x="16871" y="10165"/>
                  <a:pt x="16871" y="10165"/>
                </a:cubicBezTo>
                <a:cubicBezTo>
                  <a:pt x="16853" y="10201"/>
                  <a:pt x="16871" y="10237"/>
                  <a:pt x="16834" y="10274"/>
                </a:cubicBezTo>
                <a:cubicBezTo>
                  <a:pt x="16834" y="10274"/>
                  <a:pt x="16834" y="10274"/>
                  <a:pt x="16834" y="10274"/>
                </a:cubicBezTo>
                <a:cubicBezTo>
                  <a:pt x="16834" y="10274"/>
                  <a:pt x="16815" y="10274"/>
                  <a:pt x="16815" y="10310"/>
                </a:cubicBezTo>
                <a:cubicBezTo>
                  <a:pt x="16815" y="10310"/>
                  <a:pt x="16796" y="10310"/>
                  <a:pt x="16777" y="10310"/>
                </a:cubicBezTo>
                <a:cubicBezTo>
                  <a:pt x="16777" y="10310"/>
                  <a:pt x="16777" y="10310"/>
                  <a:pt x="16758" y="10310"/>
                </a:cubicBezTo>
                <a:cubicBezTo>
                  <a:pt x="16758" y="10310"/>
                  <a:pt x="16758" y="10310"/>
                  <a:pt x="16739" y="10346"/>
                </a:cubicBezTo>
                <a:cubicBezTo>
                  <a:pt x="16739" y="10346"/>
                  <a:pt x="16720" y="10346"/>
                  <a:pt x="16720" y="10346"/>
                </a:cubicBezTo>
                <a:cubicBezTo>
                  <a:pt x="16701" y="10346"/>
                  <a:pt x="16701" y="10346"/>
                  <a:pt x="16682" y="10346"/>
                </a:cubicBezTo>
                <a:cubicBezTo>
                  <a:pt x="16682" y="10346"/>
                  <a:pt x="16663" y="10346"/>
                  <a:pt x="16663" y="10346"/>
                </a:cubicBezTo>
                <a:cubicBezTo>
                  <a:pt x="16663" y="10346"/>
                  <a:pt x="16663" y="10346"/>
                  <a:pt x="16663" y="10346"/>
                </a:cubicBezTo>
                <a:cubicBezTo>
                  <a:pt x="16663" y="10383"/>
                  <a:pt x="16663" y="10383"/>
                  <a:pt x="16663" y="10419"/>
                </a:cubicBezTo>
                <a:cubicBezTo>
                  <a:pt x="16663" y="10419"/>
                  <a:pt x="16663" y="10455"/>
                  <a:pt x="16682" y="10455"/>
                </a:cubicBezTo>
                <a:cubicBezTo>
                  <a:pt x="16682" y="10455"/>
                  <a:pt x="16682" y="10455"/>
                  <a:pt x="16682" y="10455"/>
                </a:cubicBezTo>
                <a:cubicBezTo>
                  <a:pt x="16663" y="10455"/>
                  <a:pt x="16663" y="10491"/>
                  <a:pt x="16644" y="10491"/>
                </a:cubicBezTo>
                <a:cubicBezTo>
                  <a:pt x="16644" y="10455"/>
                  <a:pt x="16626" y="10419"/>
                  <a:pt x="16626" y="10419"/>
                </a:cubicBezTo>
                <a:cubicBezTo>
                  <a:pt x="16626" y="10383"/>
                  <a:pt x="16644" y="10346"/>
                  <a:pt x="16626" y="10310"/>
                </a:cubicBezTo>
                <a:cubicBezTo>
                  <a:pt x="16626" y="10310"/>
                  <a:pt x="16626" y="10310"/>
                  <a:pt x="16626" y="10310"/>
                </a:cubicBezTo>
                <a:cubicBezTo>
                  <a:pt x="16607" y="10310"/>
                  <a:pt x="16607" y="10346"/>
                  <a:pt x="16607" y="10346"/>
                </a:cubicBezTo>
                <a:cubicBezTo>
                  <a:pt x="16569" y="10346"/>
                  <a:pt x="16569" y="10310"/>
                  <a:pt x="16569" y="10274"/>
                </a:cubicBezTo>
                <a:cubicBezTo>
                  <a:pt x="16550" y="10274"/>
                  <a:pt x="16550" y="10274"/>
                  <a:pt x="16550" y="10274"/>
                </a:cubicBezTo>
                <a:cubicBezTo>
                  <a:pt x="16550" y="10310"/>
                  <a:pt x="16550" y="10310"/>
                  <a:pt x="16550" y="10310"/>
                </a:cubicBezTo>
                <a:cubicBezTo>
                  <a:pt x="16550" y="10346"/>
                  <a:pt x="16531" y="10310"/>
                  <a:pt x="16531" y="10346"/>
                </a:cubicBezTo>
                <a:cubicBezTo>
                  <a:pt x="16512" y="10346"/>
                  <a:pt x="16493" y="10346"/>
                  <a:pt x="16493" y="10383"/>
                </a:cubicBezTo>
                <a:cubicBezTo>
                  <a:pt x="16493" y="10383"/>
                  <a:pt x="16493" y="10383"/>
                  <a:pt x="16493" y="10419"/>
                </a:cubicBezTo>
                <a:cubicBezTo>
                  <a:pt x="16474" y="10383"/>
                  <a:pt x="16455" y="10419"/>
                  <a:pt x="16455" y="10419"/>
                </a:cubicBezTo>
                <a:cubicBezTo>
                  <a:pt x="16455" y="10491"/>
                  <a:pt x="16418" y="10491"/>
                  <a:pt x="16399" y="10528"/>
                </a:cubicBezTo>
                <a:cubicBezTo>
                  <a:pt x="16399" y="10564"/>
                  <a:pt x="16380" y="10600"/>
                  <a:pt x="16380" y="10673"/>
                </a:cubicBezTo>
                <a:cubicBezTo>
                  <a:pt x="16399" y="10709"/>
                  <a:pt x="16418" y="10709"/>
                  <a:pt x="16418" y="10746"/>
                </a:cubicBezTo>
                <a:cubicBezTo>
                  <a:pt x="16436" y="10782"/>
                  <a:pt x="16418" y="10818"/>
                  <a:pt x="16436" y="10854"/>
                </a:cubicBezTo>
                <a:cubicBezTo>
                  <a:pt x="16455" y="10854"/>
                  <a:pt x="16455" y="10854"/>
                  <a:pt x="16474" y="10891"/>
                </a:cubicBezTo>
                <a:cubicBezTo>
                  <a:pt x="16493" y="10927"/>
                  <a:pt x="16493" y="10927"/>
                  <a:pt x="16512" y="10963"/>
                </a:cubicBezTo>
                <a:cubicBezTo>
                  <a:pt x="16531" y="10963"/>
                  <a:pt x="16531" y="10963"/>
                  <a:pt x="16550" y="11000"/>
                </a:cubicBezTo>
                <a:cubicBezTo>
                  <a:pt x="16550" y="11000"/>
                  <a:pt x="16550" y="11036"/>
                  <a:pt x="16550" y="11036"/>
                </a:cubicBezTo>
                <a:cubicBezTo>
                  <a:pt x="16550" y="11072"/>
                  <a:pt x="16569" y="11072"/>
                  <a:pt x="16569" y="11109"/>
                </a:cubicBezTo>
                <a:cubicBezTo>
                  <a:pt x="16588" y="11217"/>
                  <a:pt x="16607" y="11290"/>
                  <a:pt x="16607" y="11363"/>
                </a:cubicBezTo>
                <a:cubicBezTo>
                  <a:pt x="16607" y="11399"/>
                  <a:pt x="16607" y="11399"/>
                  <a:pt x="16588" y="11435"/>
                </a:cubicBezTo>
                <a:cubicBezTo>
                  <a:pt x="16588" y="11472"/>
                  <a:pt x="16588" y="11508"/>
                  <a:pt x="16588" y="11544"/>
                </a:cubicBezTo>
                <a:cubicBezTo>
                  <a:pt x="16588" y="11581"/>
                  <a:pt x="16550" y="11581"/>
                  <a:pt x="16531" y="11617"/>
                </a:cubicBezTo>
                <a:cubicBezTo>
                  <a:pt x="16512" y="11653"/>
                  <a:pt x="16493" y="11726"/>
                  <a:pt x="16455" y="11653"/>
                </a:cubicBezTo>
                <a:cubicBezTo>
                  <a:pt x="16455" y="11653"/>
                  <a:pt x="16455" y="11653"/>
                  <a:pt x="16455" y="11653"/>
                </a:cubicBezTo>
                <a:cubicBezTo>
                  <a:pt x="16455" y="11689"/>
                  <a:pt x="16455" y="11762"/>
                  <a:pt x="16436" y="11762"/>
                </a:cubicBezTo>
                <a:cubicBezTo>
                  <a:pt x="16436" y="11762"/>
                  <a:pt x="16418" y="11762"/>
                  <a:pt x="16418" y="11762"/>
                </a:cubicBezTo>
                <a:cubicBezTo>
                  <a:pt x="16418" y="11798"/>
                  <a:pt x="16418" y="11798"/>
                  <a:pt x="16399" y="11835"/>
                </a:cubicBezTo>
                <a:cubicBezTo>
                  <a:pt x="16399" y="11835"/>
                  <a:pt x="16380" y="11835"/>
                  <a:pt x="16380" y="11835"/>
                </a:cubicBezTo>
                <a:cubicBezTo>
                  <a:pt x="16361" y="11871"/>
                  <a:pt x="16361" y="11907"/>
                  <a:pt x="16323" y="11907"/>
                </a:cubicBezTo>
                <a:cubicBezTo>
                  <a:pt x="16323" y="11835"/>
                  <a:pt x="16323" y="11762"/>
                  <a:pt x="16342" y="11726"/>
                </a:cubicBezTo>
                <a:cubicBezTo>
                  <a:pt x="16342" y="11726"/>
                  <a:pt x="16342" y="11726"/>
                  <a:pt x="16342" y="11726"/>
                </a:cubicBezTo>
                <a:cubicBezTo>
                  <a:pt x="16323" y="11689"/>
                  <a:pt x="16304" y="11689"/>
                  <a:pt x="16285" y="11653"/>
                </a:cubicBezTo>
                <a:cubicBezTo>
                  <a:pt x="16285" y="11653"/>
                  <a:pt x="16266" y="11653"/>
                  <a:pt x="16266" y="11653"/>
                </a:cubicBezTo>
                <a:cubicBezTo>
                  <a:pt x="16247" y="11653"/>
                  <a:pt x="16247" y="11653"/>
                  <a:pt x="16247" y="11653"/>
                </a:cubicBezTo>
                <a:cubicBezTo>
                  <a:pt x="16266" y="11617"/>
                  <a:pt x="16266" y="11617"/>
                  <a:pt x="16247" y="11617"/>
                </a:cubicBezTo>
                <a:cubicBezTo>
                  <a:pt x="16228" y="11617"/>
                  <a:pt x="16228" y="11617"/>
                  <a:pt x="16228" y="11617"/>
                </a:cubicBezTo>
                <a:cubicBezTo>
                  <a:pt x="16228" y="11617"/>
                  <a:pt x="16228" y="11617"/>
                  <a:pt x="16228" y="11617"/>
                </a:cubicBezTo>
                <a:cubicBezTo>
                  <a:pt x="16209" y="11581"/>
                  <a:pt x="16209" y="11508"/>
                  <a:pt x="16191" y="11472"/>
                </a:cubicBezTo>
                <a:cubicBezTo>
                  <a:pt x="16191" y="11472"/>
                  <a:pt x="16191" y="11472"/>
                  <a:pt x="16172" y="11472"/>
                </a:cubicBezTo>
                <a:cubicBezTo>
                  <a:pt x="16172" y="11435"/>
                  <a:pt x="16153" y="11435"/>
                  <a:pt x="16153" y="11399"/>
                </a:cubicBezTo>
                <a:cubicBezTo>
                  <a:pt x="16134" y="11399"/>
                  <a:pt x="16134" y="11435"/>
                  <a:pt x="16115" y="11399"/>
                </a:cubicBezTo>
                <a:cubicBezTo>
                  <a:pt x="16096" y="11399"/>
                  <a:pt x="16096" y="11399"/>
                  <a:pt x="16096" y="11399"/>
                </a:cubicBezTo>
                <a:cubicBezTo>
                  <a:pt x="16096" y="11363"/>
                  <a:pt x="16096" y="11326"/>
                  <a:pt x="16096" y="11326"/>
                </a:cubicBezTo>
                <a:cubicBezTo>
                  <a:pt x="16058" y="11290"/>
                  <a:pt x="16058" y="11290"/>
                  <a:pt x="16020" y="11326"/>
                </a:cubicBezTo>
                <a:cubicBezTo>
                  <a:pt x="16039" y="11363"/>
                  <a:pt x="16020" y="11399"/>
                  <a:pt x="16020" y="11435"/>
                </a:cubicBezTo>
                <a:cubicBezTo>
                  <a:pt x="16020" y="11435"/>
                  <a:pt x="16020" y="11472"/>
                  <a:pt x="16020" y="11472"/>
                </a:cubicBezTo>
                <a:cubicBezTo>
                  <a:pt x="16020" y="11544"/>
                  <a:pt x="15964" y="11726"/>
                  <a:pt x="15982" y="11835"/>
                </a:cubicBezTo>
                <a:cubicBezTo>
                  <a:pt x="16001" y="11835"/>
                  <a:pt x="16020" y="11798"/>
                  <a:pt x="16020" y="11798"/>
                </a:cubicBezTo>
                <a:cubicBezTo>
                  <a:pt x="16020" y="11835"/>
                  <a:pt x="16020" y="11871"/>
                  <a:pt x="16039" y="11907"/>
                </a:cubicBezTo>
                <a:cubicBezTo>
                  <a:pt x="16039" y="11907"/>
                  <a:pt x="16039" y="11907"/>
                  <a:pt x="16039" y="11907"/>
                </a:cubicBezTo>
                <a:cubicBezTo>
                  <a:pt x="16058" y="12016"/>
                  <a:pt x="16039" y="12125"/>
                  <a:pt x="16134" y="12089"/>
                </a:cubicBezTo>
                <a:cubicBezTo>
                  <a:pt x="16134" y="12125"/>
                  <a:pt x="16153" y="12161"/>
                  <a:pt x="16153" y="12198"/>
                </a:cubicBezTo>
                <a:cubicBezTo>
                  <a:pt x="16172" y="12198"/>
                  <a:pt x="16172" y="12198"/>
                  <a:pt x="16172" y="12198"/>
                </a:cubicBezTo>
                <a:cubicBezTo>
                  <a:pt x="16191" y="12234"/>
                  <a:pt x="16209" y="12270"/>
                  <a:pt x="16209" y="12307"/>
                </a:cubicBezTo>
                <a:cubicBezTo>
                  <a:pt x="16228" y="12307"/>
                  <a:pt x="16228" y="12307"/>
                  <a:pt x="16247" y="12343"/>
                </a:cubicBezTo>
                <a:cubicBezTo>
                  <a:pt x="16247" y="12415"/>
                  <a:pt x="16247" y="12488"/>
                  <a:pt x="16247" y="12561"/>
                </a:cubicBezTo>
                <a:cubicBezTo>
                  <a:pt x="16247" y="12597"/>
                  <a:pt x="16266" y="12633"/>
                  <a:pt x="16266" y="12633"/>
                </a:cubicBezTo>
                <a:cubicBezTo>
                  <a:pt x="16266" y="12670"/>
                  <a:pt x="16285" y="12706"/>
                  <a:pt x="16285" y="12742"/>
                </a:cubicBezTo>
                <a:cubicBezTo>
                  <a:pt x="16266" y="12742"/>
                  <a:pt x="16266" y="12742"/>
                  <a:pt x="16247" y="12742"/>
                </a:cubicBezTo>
                <a:cubicBezTo>
                  <a:pt x="16209" y="12706"/>
                  <a:pt x="16191" y="12670"/>
                  <a:pt x="16172" y="12633"/>
                </a:cubicBezTo>
                <a:cubicBezTo>
                  <a:pt x="16153" y="12633"/>
                  <a:pt x="16134" y="12597"/>
                  <a:pt x="16115" y="12597"/>
                </a:cubicBezTo>
                <a:cubicBezTo>
                  <a:pt x="16115" y="12561"/>
                  <a:pt x="16115" y="12524"/>
                  <a:pt x="16096" y="12488"/>
                </a:cubicBezTo>
                <a:cubicBezTo>
                  <a:pt x="16096" y="12488"/>
                  <a:pt x="16077" y="12452"/>
                  <a:pt x="16077" y="12452"/>
                </a:cubicBezTo>
                <a:cubicBezTo>
                  <a:pt x="16058" y="12415"/>
                  <a:pt x="16077" y="12415"/>
                  <a:pt x="16077" y="12379"/>
                </a:cubicBezTo>
                <a:cubicBezTo>
                  <a:pt x="16058" y="12343"/>
                  <a:pt x="16058" y="12343"/>
                  <a:pt x="16058" y="12307"/>
                </a:cubicBezTo>
                <a:cubicBezTo>
                  <a:pt x="16039" y="12270"/>
                  <a:pt x="16039" y="12198"/>
                  <a:pt x="16039" y="12125"/>
                </a:cubicBezTo>
                <a:cubicBezTo>
                  <a:pt x="16039" y="12125"/>
                  <a:pt x="16039" y="12125"/>
                  <a:pt x="16039" y="12125"/>
                </a:cubicBezTo>
                <a:cubicBezTo>
                  <a:pt x="16039" y="12125"/>
                  <a:pt x="16020" y="12161"/>
                  <a:pt x="16020" y="12125"/>
                </a:cubicBezTo>
                <a:cubicBezTo>
                  <a:pt x="16020" y="12125"/>
                  <a:pt x="16020" y="12125"/>
                  <a:pt x="16020" y="12125"/>
                </a:cubicBezTo>
                <a:cubicBezTo>
                  <a:pt x="16020" y="12089"/>
                  <a:pt x="16001" y="12052"/>
                  <a:pt x="16001" y="12052"/>
                </a:cubicBezTo>
                <a:cubicBezTo>
                  <a:pt x="16001" y="12052"/>
                  <a:pt x="16001" y="12052"/>
                  <a:pt x="15982" y="12052"/>
                </a:cubicBezTo>
                <a:cubicBezTo>
                  <a:pt x="15982" y="11980"/>
                  <a:pt x="15964" y="11980"/>
                  <a:pt x="15945" y="11944"/>
                </a:cubicBezTo>
                <a:cubicBezTo>
                  <a:pt x="15945" y="11944"/>
                  <a:pt x="15926" y="11944"/>
                  <a:pt x="15926" y="11944"/>
                </a:cubicBezTo>
                <a:cubicBezTo>
                  <a:pt x="15907" y="11871"/>
                  <a:pt x="15945" y="11762"/>
                  <a:pt x="15945" y="11726"/>
                </a:cubicBezTo>
                <a:cubicBezTo>
                  <a:pt x="15945" y="11689"/>
                  <a:pt x="15945" y="11689"/>
                  <a:pt x="15945" y="11689"/>
                </a:cubicBezTo>
                <a:cubicBezTo>
                  <a:pt x="15926" y="11653"/>
                  <a:pt x="15964" y="11544"/>
                  <a:pt x="15964" y="11544"/>
                </a:cubicBezTo>
                <a:cubicBezTo>
                  <a:pt x="15964" y="11544"/>
                  <a:pt x="15945" y="11544"/>
                  <a:pt x="15945" y="11508"/>
                </a:cubicBezTo>
                <a:cubicBezTo>
                  <a:pt x="15945" y="11472"/>
                  <a:pt x="15945" y="11399"/>
                  <a:pt x="15945" y="11363"/>
                </a:cubicBezTo>
                <a:cubicBezTo>
                  <a:pt x="15926" y="11290"/>
                  <a:pt x="15907" y="11217"/>
                  <a:pt x="15907" y="11181"/>
                </a:cubicBezTo>
                <a:cubicBezTo>
                  <a:pt x="15888" y="11109"/>
                  <a:pt x="15888" y="11036"/>
                  <a:pt x="15888" y="10963"/>
                </a:cubicBezTo>
                <a:cubicBezTo>
                  <a:pt x="15869" y="10927"/>
                  <a:pt x="15869" y="10854"/>
                  <a:pt x="15850" y="10854"/>
                </a:cubicBezTo>
                <a:cubicBezTo>
                  <a:pt x="15831" y="10854"/>
                  <a:pt x="15831" y="10854"/>
                  <a:pt x="15831" y="10854"/>
                </a:cubicBezTo>
                <a:cubicBezTo>
                  <a:pt x="15831" y="10963"/>
                  <a:pt x="15812" y="10927"/>
                  <a:pt x="15774" y="10963"/>
                </a:cubicBezTo>
                <a:cubicBezTo>
                  <a:pt x="15756" y="11000"/>
                  <a:pt x="15756" y="11072"/>
                  <a:pt x="15737" y="11036"/>
                </a:cubicBezTo>
                <a:cubicBezTo>
                  <a:pt x="15737" y="11036"/>
                  <a:pt x="15737" y="11000"/>
                  <a:pt x="15737" y="11000"/>
                </a:cubicBezTo>
                <a:cubicBezTo>
                  <a:pt x="15737" y="11000"/>
                  <a:pt x="15737" y="11000"/>
                  <a:pt x="15718" y="11036"/>
                </a:cubicBezTo>
                <a:cubicBezTo>
                  <a:pt x="15718" y="11036"/>
                  <a:pt x="15718" y="11036"/>
                  <a:pt x="15718" y="11036"/>
                </a:cubicBezTo>
                <a:cubicBezTo>
                  <a:pt x="15718" y="11036"/>
                  <a:pt x="15718" y="11000"/>
                  <a:pt x="15718" y="11000"/>
                </a:cubicBezTo>
                <a:cubicBezTo>
                  <a:pt x="15718" y="11000"/>
                  <a:pt x="15718" y="11000"/>
                  <a:pt x="15718" y="10963"/>
                </a:cubicBezTo>
                <a:cubicBezTo>
                  <a:pt x="15699" y="11000"/>
                  <a:pt x="15699" y="11000"/>
                  <a:pt x="15680" y="11000"/>
                </a:cubicBezTo>
                <a:cubicBezTo>
                  <a:pt x="15680" y="11000"/>
                  <a:pt x="15680" y="11000"/>
                  <a:pt x="15680" y="11000"/>
                </a:cubicBezTo>
                <a:cubicBezTo>
                  <a:pt x="15680" y="10927"/>
                  <a:pt x="15699" y="10891"/>
                  <a:pt x="15699" y="10854"/>
                </a:cubicBezTo>
                <a:cubicBezTo>
                  <a:pt x="15699" y="10746"/>
                  <a:pt x="15680" y="10673"/>
                  <a:pt x="15661" y="10600"/>
                </a:cubicBezTo>
                <a:cubicBezTo>
                  <a:pt x="15661" y="10600"/>
                  <a:pt x="15661" y="10600"/>
                  <a:pt x="15661" y="10600"/>
                </a:cubicBezTo>
                <a:cubicBezTo>
                  <a:pt x="15661" y="10637"/>
                  <a:pt x="15661" y="10637"/>
                  <a:pt x="15661" y="10637"/>
                </a:cubicBezTo>
                <a:cubicBezTo>
                  <a:pt x="15642" y="10637"/>
                  <a:pt x="15642" y="10637"/>
                  <a:pt x="15623" y="10600"/>
                </a:cubicBezTo>
                <a:cubicBezTo>
                  <a:pt x="15642" y="10600"/>
                  <a:pt x="15642" y="10600"/>
                  <a:pt x="15661" y="10600"/>
                </a:cubicBezTo>
                <a:cubicBezTo>
                  <a:pt x="15661" y="10600"/>
                  <a:pt x="15661" y="10600"/>
                  <a:pt x="15661" y="10600"/>
                </a:cubicBezTo>
                <a:cubicBezTo>
                  <a:pt x="15642" y="10564"/>
                  <a:pt x="15642" y="10528"/>
                  <a:pt x="15623" y="10528"/>
                </a:cubicBezTo>
                <a:cubicBezTo>
                  <a:pt x="15623" y="10491"/>
                  <a:pt x="15604" y="10528"/>
                  <a:pt x="15604" y="10491"/>
                </a:cubicBezTo>
                <a:cubicBezTo>
                  <a:pt x="15604" y="10491"/>
                  <a:pt x="15604" y="10491"/>
                  <a:pt x="15604" y="10455"/>
                </a:cubicBezTo>
                <a:cubicBezTo>
                  <a:pt x="15585" y="10455"/>
                  <a:pt x="15585" y="10455"/>
                  <a:pt x="15585" y="10455"/>
                </a:cubicBezTo>
                <a:cubicBezTo>
                  <a:pt x="15529" y="10419"/>
                  <a:pt x="15547" y="10237"/>
                  <a:pt x="15510" y="10165"/>
                </a:cubicBezTo>
                <a:cubicBezTo>
                  <a:pt x="15491" y="10201"/>
                  <a:pt x="15491" y="10201"/>
                  <a:pt x="15472" y="10201"/>
                </a:cubicBezTo>
                <a:cubicBezTo>
                  <a:pt x="15472" y="10165"/>
                  <a:pt x="15453" y="10165"/>
                  <a:pt x="15453" y="10128"/>
                </a:cubicBezTo>
                <a:cubicBezTo>
                  <a:pt x="15453" y="10128"/>
                  <a:pt x="15453" y="10165"/>
                  <a:pt x="15453" y="10165"/>
                </a:cubicBezTo>
                <a:cubicBezTo>
                  <a:pt x="15453" y="10165"/>
                  <a:pt x="15453" y="10165"/>
                  <a:pt x="15453" y="10165"/>
                </a:cubicBezTo>
                <a:cubicBezTo>
                  <a:pt x="15453" y="10201"/>
                  <a:pt x="15453" y="10237"/>
                  <a:pt x="15453" y="10274"/>
                </a:cubicBezTo>
                <a:cubicBezTo>
                  <a:pt x="15434" y="10274"/>
                  <a:pt x="15434" y="10274"/>
                  <a:pt x="15434" y="10310"/>
                </a:cubicBezTo>
                <a:cubicBezTo>
                  <a:pt x="15434" y="10310"/>
                  <a:pt x="15434" y="10310"/>
                  <a:pt x="15434" y="10310"/>
                </a:cubicBezTo>
                <a:cubicBezTo>
                  <a:pt x="15415" y="10274"/>
                  <a:pt x="15415" y="10274"/>
                  <a:pt x="15415" y="10237"/>
                </a:cubicBezTo>
                <a:cubicBezTo>
                  <a:pt x="15415" y="10237"/>
                  <a:pt x="15415" y="10237"/>
                  <a:pt x="15415" y="10237"/>
                </a:cubicBezTo>
                <a:cubicBezTo>
                  <a:pt x="15415" y="10274"/>
                  <a:pt x="15396" y="10274"/>
                  <a:pt x="15396" y="10310"/>
                </a:cubicBezTo>
                <a:cubicBezTo>
                  <a:pt x="15396" y="10310"/>
                  <a:pt x="15396" y="10310"/>
                  <a:pt x="15396" y="10310"/>
                </a:cubicBezTo>
                <a:cubicBezTo>
                  <a:pt x="15396" y="10310"/>
                  <a:pt x="15396" y="10274"/>
                  <a:pt x="15377" y="10274"/>
                </a:cubicBezTo>
                <a:cubicBezTo>
                  <a:pt x="15377" y="10274"/>
                  <a:pt x="15377" y="10274"/>
                  <a:pt x="15377" y="10274"/>
                </a:cubicBezTo>
                <a:cubicBezTo>
                  <a:pt x="15377" y="10310"/>
                  <a:pt x="15377" y="10310"/>
                  <a:pt x="15377" y="10310"/>
                </a:cubicBezTo>
                <a:cubicBezTo>
                  <a:pt x="15358" y="10310"/>
                  <a:pt x="15358" y="10310"/>
                  <a:pt x="15358" y="10310"/>
                </a:cubicBezTo>
                <a:cubicBezTo>
                  <a:pt x="15358" y="10310"/>
                  <a:pt x="15358" y="10310"/>
                  <a:pt x="15358" y="10310"/>
                </a:cubicBezTo>
                <a:cubicBezTo>
                  <a:pt x="15358" y="10310"/>
                  <a:pt x="15339" y="10310"/>
                  <a:pt x="15339" y="10310"/>
                </a:cubicBezTo>
                <a:cubicBezTo>
                  <a:pt x="15339" y="10310"/>
                  <a:pt x="15339" y="10274"/>
                  <a:pt x="15320" y="10274"/>
                </a:cubicBezTo>
                <a:cubicBezTo>
                  <a:pt x="15320" y="10274"/>
                  <a:pt x="15320" y="10274"/>
                  <a:pt x="15320" y="10274"/>
                </a:cubicBezTo>
                <a:cubicBezTo>
                  <a:pt x="15320" y="10310"/>
                  <a:pt x="15320" y="10310"/>
                  <a:pt x="15320" y="10310"/>
                </a:cubicBezTo>
                <a:cubicBezTo>
                  <a:pt x="15320" y="10310"/>
                  <a:pt x="15320" y="10310"/>
                  <a:pt x="15302" y="10310"/>
                </a:cubicBezTo>
                <a:cubicBezTo>
                  <a:pt x="15302" y="10310"/>
                  <a:pt x="15302" y="10274"/>
                  <a:pt x="15302" y="10274"/>
                </a:cubicBezTo>
                <a:cubicBezTo>
                  <a:pt x="15283" y="10274"/>
                  <a:pt x="15283" y="10310"/>
                  <a:pt x="15283" y="10310"/>
                </a:cubicBezTo>
                <a:cubicBezTo>
                  <a:pt x="15264" y="10346"/>
                  <a:pt x="15226" y="10346"/>
                  <a:pt x="15226" y="10383"/>
                </a:cubicBezTo>
                <a:cubicBezTo>
                  <a:pt x="15226" y="10383"/>
                  <a:pt x="15226" y="10419"/>
                  <a:pt x="15226" y="10419"/>
                </a:cubicBezTo>
                <a:cubicBezTo>
                  <a:pt x="15207" y="10455"/>
                  <a:pt x="15207" y="10528"/>
                  <a:pt x="15188" y="10528"/>
                </a:cubicBezTo>
                <a:cubicBezTo>
                  <a:pt x="15169" y="10564"/>
                  <a:pt x="15131" y="10564"/>
                  <a:pt x="15112" y="10564"/>
                </a:cubicBezTo>
                <a:cubicBezTo>
                  <a:pt x="15094" y="10637"/>
                  <a:pt x="15075" y="10673"/>
                  <a:pt x="15056" y="10709"/>
                </a:cubicBezTo>
                <a:cubicBezTo>
                  <a:pt x="15056" y="10746"/>
                  <a:pt x="15037" y="10746"/>
                  <a:pt x="15037" y="10746"/>
                </a:cubicBezTo>
                <a:cubicBezTo>
                  <a:pt x="15018" y="10746"/>
                  <a:pt x="14999" y="10818"/>
                  <a:pt x="14999" y="10818"/>
                </a:cubicBezTo>
                <a:cubicBezTo>
                  <a:pt x="14980" y="10818"/>
                  <a:pt x="14961" y="10854"/>
                  <a:pt x="14961" y="10854"/>
                </a:cubicBezTo>
                <a:cubicBezTo>
                  <a:pt x="14942" y="10891"/>
                  <a:pt x="14942" y="10927"/>
                  <a:pt x="14923" y="10963"/>
                </a:cubicBezTo>
                <a:cubicBezTo>
                  <a:pt x="14923" y="10963"/>
                  <a:pt x="14885" y="10963"/>
                  <a:pt x="14885" y="10963"/>
                </a:cubicBezTo>
                <a:cubicBezTo>
                  <a:pt x="14885" y="11000"/>
                  <a:pt x="14867" y="11036"/>
                  <a:pt x="14867" y="11036"/>
                </a:cubicBezTo>
                <a:cubicBezTo>
                  <a:pt x="14848" y="11036"/>
                  <a:pt x="14829" y="11036"/>
                  <a:pt x="14829" y="11036"/>
                </a:cubicBezTo>
                <a:cubicBezTo>
                  <a:pt x="14810" y="11072"/>
                  <a:pt x="14810" y="11072"/>
                  <a:pt x="14810" y="11109"/>
                </a:cubicBezTo>
                <a:cubicBezTo>
                  <a:pt x="14791" y="11145"/>
                  <a:pt x="14810" y="11217"/>
                  <a:pt x="14810" y="11290"/>
                </a:cubicBezTo>
                <a:cubicBezTo>
                  <a:pt x="14848" y="11363"/>
                  <a:pt x="14791" y="11472"/>
                  <a:pt x="14791" y="11544"/>
                </a:cubicBezTo>
                <a:cubicBezTo>
                  <a:pt x="14772" y="11581"/>
                  <a:pt x="14791" y="11653"/>
                  <a:pt x="14791" y="11689"/>
                </a:cubicBezTo>
                <a:cubicBezTo>
                  <a:pt x="14772" y="11689"/>
                  <a:pt x="14753" y="11689"/>
                  <a:pt x="14753" y="11689"/>
                </a:cubicBezTo>
                <a:cubicBezTo>
                  <a:pt x="14753" y="11726"/>
                  <a:pt x="14734" y="11762"/>
                  <a:pt x="14734" y="11798"/>
                </a:cubicBezTo>
                <a:cubicBezTo>
                  <a:pt x="14734" y="11798"/>
                  <a:pt x="14753" y="11798"/>
                  <a:pt x="14753" y="11798"/>
                </a:cubicBezTo>
                <a:cubicBezTo>
                  <a:pt x="14734" y="11835"/>
                  <a:pt x="14715" y="11835"/>
                  <a:pt x="14696" y="11835"/>
                </a:cubicBezTo>
                <a:cubicBezTo>
                  <a:pt x="14696" y="11871"/>
                  <a:pt x="14696" y="11871"/>
                  <a:pt x="14696" y="11907"/>
                </a:cubicBezTo>
                <a:cubicBezTo>
                  <a:pt x="14677" y="11944"/>
                  <a:pt x="14658" y="11944"/>
                  <a:pt x="14640" y="11944"/>
                </a:cubicBezTo>
                <a:cubicBezTo>
                  <a:pt x="14621" y="11944"/>
                  <a:pt x="14602" y="11907"/>
                  <a:pt x="14602" y="11871"/>
                </a:cubicBezTo>
                <a:cubicBezTo>
                  <a:pt x="14583" y="11835"/>
                  <a:pt x="14583" y="11798"/>
                  <a:pt x="14583" y="11726"/>
                </a:cubicBezTo>
                <a:cubicBezTo>
                  <a:pt x="14564" y="11689"/>
                  <a:pt x="14545" y="11617"/>
                  <a:pt x="14526" y="11544"/>
                </a:cubicBezTo>
                <a:cubicBezTo>
                  <a:pt x="14526" y="11508"/>
                  <a:pt x="14507" y="11508"/>
                  <a:pt x="14507" y="11472"/>
                </a:cubicBezTo>
                <a:cubicBezTo>
                  <a:pt x="14507" y="11435"/>
                  <a:pt x="14488" y="11399"/>
                  <a:pt x="14488" y="11399"/>
                </a:cubicBezTo>
                <a:cubicBezTo>
                  <a:pt x="14488" y="11326"/>
                  <a:pt x="14469" y="11254"/>
                  <a:pt x="14450" y="11181"/>
                </a:cubicBezTo>
                <a:cubicBezTo>
                  <a:pt x="14432" y="11109"/>
                  <a:pt x="14413" y="11036"/>
                  <a:pt x="14394" y="10927"/>
                </a:cubicBezTo>
                <a:cubicBezTo>
                  <a:pt x="14394" y="10854"/>
                  <a:pt x="14375" y="10782"/>
                  <a:pt x="14375" y="10673"/>
                </a:cubicBezTo>
                <a:cubicBezTo>
                  <a:pt x="14375" y="10637"/>
                  <a:pt x="14356" y="10564"/>
                  <a:pt x="14356" y="10491"/>
                </a:cubicBezTo>
                <a:cubicBezTo>
                  <a:pt x="14356" y="10491"/>
                  <a:pt x="14375" y="10455"/>
                  <a:pt x="14375" y="10419"/>
                </a:cubicBezTo>
                <a:cubicBezTo>
                  <a:pt x="14375" y="10419"/>
                  <a:pt x="14356" y="10383"/>
                  <a:pt x="14356" y="10383"/>
                </a:cubicBezTo>
                <a:cubicBezTo>
                  <a:pt x="14356" y="10346"/>
                  <a:pt x="14356" y="10274"/>
                  <a:pt x="14356" y="10237"/>
                </a:cubicBezTo>
                <a:cubicBezTo>
                  <a:pt x="14337" y="10237"/>
                  <a:pt x="14337" y="10237"/>
                  <a:pt x="14318" y="10274"/>
                </a:cubicBezTo>
                <a:cubicBezTo>
                  <a:pt x="14318" y="10274"/>
                  <a:pt x="14318" y="10274"/>
                  <a:pt x="14318" y="10310"/>
                </a:cubicBezTo>
                <a:cubicBezTo>
                  <a:pt x="14337" y="10383"/>
                  <a:pt x="14299" y="10383"/>
                  <a:pt x="14261" y="10419"/>
                </a:cubicBezTo>
                <a:cubicBezTo>
                  <a:pt x="14261" y="10419"/>
                  <a:pt x="14242" y="10419"/>
                  <a:pt x="14242" y="10419"/>
                </a:cubicBezTo>
                <a:cubicBezTo>
                  <a:pt x="14205" y="10419"/>
                  <a:pt x="14129" y="10274"/>
                  <a:pt x="14110" y="10237"/>
                </a:cubicBezTo>
                <a:cubicBezTo>
                  <a:pt x="14110" y="10237"/>
                  <a:pt x="14110" y="10237"/>
                  <a:pt x="14129" y="10237"/>
                </a:cubicBezTo>
                <a:cubicBezTo>
                  <a:pt x="14148" y="10201"/>
                  <a:pt x="14167" y="10274"/>
                  <a:pt x="14205" y="10201"/>
                </a:cubicBezTo>
                <a:cubicBezTo>
                  <a:pt x="14205" y="10201"/>
                  <a:pt x="14205" y="10165"/>
                  <a:pt x="14205" y="10165"/>
                </a:cubicBezTo>
                <a:cubicBezTo>
                  <a:pt x="14167" y="10201"/>
                  <a:pt x="14110" y="10165"/>
                  <a:pt x="14091" y="10092"/>
                </a:cubicBezTo>
                <a:cubicBezTo>
                  <a:pt x="14072" y="10092"/>
                  <a:pt x="14072" y="10056"/>
                  <a:pt x="14072" y="10056"/>
                </a:cubicBezTo>
                <a:cubicBezTo>
                  <a:pt x="14053" y="10019"/>
                  <a:pt x="14034" y="10056"/>
                  <a:pt x="14015" y="10019"/>
                </a:cubicBezTo>
                <a:cubicBezTo>
                  <a:pt x="14015" y="9983"/>
                  <a:pt x="14015" y="9947"/>
                  <a:pt x="14015" y="9947"/>
                </a:cubicBezTo>
                <a:cubicBezTo>
                  <a:pt x="13996" y="9911"/>
                  <a:pt x="13996" y="9911"/>
                  <a:pt x="13978" y="9911"/>
                </a:cubicBezTo>
                <a:cubicBezTo>
                  <a:pt x="13978" y="9874"/>
                  <a:pt x="13978" y="9838"/>
                  <a:pt x="13959" y="9838"/>
                </a:cubicBezTo>
                <a:cubicBezTo>
                  <a:pt x="13940" y="9838"/>
                  <a:pt x="13826" y="9911"/>
                  <a:pt x="13826" y="9838"/>
                </a:cubicBezTo>
                <a:cubicBezTo>
                  <a:pt x="13807" y="9838"/>
                  <a:pt x="13788" y="9874"/>
                  <a:pt x="13770" y="9874"/>
                </a:cubicBezTo>
                <a:cubicBezTo>
                  <a:pt x="13751" y="9874"/>
                  <a:pt x="13732" y="9874"/>
                  <a:pt x="13713" y="9874"/>
                </a:cubicBezTo>
                <a:cubicBezTo>
                  <a:pt x="13694" y="9874"/>
                  <a:pt x="13675" y="9911"/>
                  <a:pt x="13637" y="9874"/>
                </a:cubicBezTo>
                <a:cubicBezTo>
                  <a:pt x="13618" y="9874"/>
                  <a:pt x="13618" y="9874"/>
                  <a:pt x="13599" y="9838"/>
                </a:cubicBezTo>
                <a:cubicBezTo>
                  <a:pt x="13561" y="9838"/>
                  <a:pt x="13543" y="9838"/>
                  <a:pt x="13505" y="9838"/>
                </a:cubicBezTo>
                <a:cubicBezTo>
                  <a:pt x="13505" y="9838"/>
                  <a:pt x="13505" y="9838"/>
                  <a:pt x="13486" y="9838"/>
                </a:cubicBezTo>
                <a:cubicBezTo>
                  <a:pt x="13467" y="9838"/>
                  <a:pt x="13448" y="9838"/>
                  <a:pt x="13429" y="9838"/>
                </a:cubicBezTo>
                <a:cubicBezTo>
                  <a:pt x="13429" y="9802"/>
                  <a:pt x="13410" y="9802"/>
                  <a:pt x="13391" y="9802"/>
                </a:cubicBezTo>
                <a:cubicBezTo>
                  <a:pt x="13391" y="9765"/>
                  <a:pt x="13391" y="9729"/>
                  <a:pt x="13372" y="9693"/>
                </a:cubicBezTo>
                <a:cubicBezTo>
                  <a:pt x="13372" y="9693"/>
                  <a:pt x="13372" y="9656"/>
                  <a:pt x="13372" y="9656"/>
                </a:cubicBezTo>
                <a:cubicBezTo>
                  <a:pt x="13353" y="9656"/>
                  <a:pt x="13372" y="9620"/>
                  <a:pt x="13353" y="9620"/>
                </a:cubicBezTo>
                <a:cubicBezTo>
                  <a:pt x="13335" y="9620"/>
                  <a:pt x="13297" y="9620"/>
                  <a:pt x="13278" y="9656"/>
                </a:cubicBezTo>
                <a:cubicBezTo>
                  <a:pt x="13278" y="9656"/>
                  <a:pt x="13259" y="9693"/>
                  <a:pt x="13240" y="9729"/>
                </a:cubicBezTo>
                <a:cubicBezTo>
                  <a:pt x="13221" y="9693"/>
                  <a:pt x="13221" y="9693"/>
                  <a:pt x="13202" y="9693"/>
                </a:cubicBezTo>
                <a:cubicBezTo>
                  <a:pt x="13183" y="9656"/>
                  <a:pt x="13145" y="9656"/>
                  <a:pt x="13126" y="9620"/>
                </a:cubicBezTo>
                <a:cubicBezTo>
                  <a:pt x="13126" y="9620"/>
                  <a:pt x="13108" y="9584"/>
                  <a:pt x="13108" y="9548"/>
                </a:cubicBezTo>
                <a:cubicBezTo>
                  <a:pt x="13089" y="9548"/>
                  <a:pt x="13051" y="9548"/>
                  <a:pt x="13032" y="9511"/>
                </a:cubicBezTo>
                <a:cubicBezTo>
                  <a:pt x="13032" y="9475"/>
                  <a:pt x="12994" y="9402"/>
                  <a:pt x="12994" y="9366"/>
                </a:cubicBezTo>
                <a:cubicBezTo>
                  <a:pt x="12994" y="9366"/>
                  <a:pt x="12994" y="9330"/>
                  <a:pt x="12994" y="9330"/>
                </a:cubicBezTo>
                <a:cubicBezTo>
                  <a:pt x="12994" y="9293"/>
                  <a:pt x="12975" y="9257"/>
                  <a:pt x="12956" y="9257"/>
                </a:cubicBezTo>
                <a:cubicBezTo>
                  <a:pt x="12937" y="9257"/>
                  <a:pt x="12918" y="9257"/>
                  <a:pt x="12899" y="9221"/>
                </a:cubicBezTo>
                <a:cubicBezTo>
                  <a:pt x="12899" y="9221"/>
                  <a:pt x="12899" y="9221"/>
                  <a:pt x="12899" y="9185"/>
                </a:cubicBezTo>
                <a:cubicBezTo>
                  <a:pt x="12899" y="9185"/>
                  <a:pt x="12899" y="9185"/>
                  <a:pt x="12899" y="9185"/>
                </a:cubicBezTo>
                <a:cubicBezTo>
                  <a:pt x="12881" y="9221"/>
                  <a:pt x="12881" y="9221"/>
                  <a:pt x="12881" y="9257"/>
                </a:cubicBezTo>
                <a:cubicBezTo>
                  <a:pt x="12862" y="9257"/>
                  <a:pt x="12824" y="9257"/>
                  <a:pt x="12824" y="9257"/>
                </a:cubicBezTo>
                <a:cubicBezTo>
                  <a:pt x="12824" y="9293"/>
                  <a:pt x="12824" y="9293"/>
                  <a:pt x="12824" y="9330"/>
                </a:cubicBezTo>
                <a:cubicBezTo>
                  <a:pt x="12824" y="9330"/>
                  <a:pt x="12824" y="9330"/>
                  <a:pt x="12824" y="9330"/>
                </a:cubicBezTo>
                <a:cubicBezTo>
                  <a:pt x="12824" y="9330"/>
                  <a:pt x="12805" y="9330"/>
                  <a:pt x="12805" y="9366"/>
                </a:cubicBezTo>
                <a:cubicBezTo>
                  <a:pt x="12805" y="9366"/>
                  <a:pt x="12805" y="9366"/>
                  <a:pt x="12805" y="9366"/>
                </a:cubicBezTo>
                <a:cubicBezTo>
                  <a:pt x="12824" y="9366"/>
                  <a:pt x="12824" y="9366"/>
                  <a:pt x="12843" y="9330"/>
                </a:cubicBezTo>
                <a:cubicBezTo>
                  <a:pt x="12843" y="9439"/>
                  <a:pt x="12862" y="9511"/>
                  <a:pt x="12881" y="9584"/>
                </a:cubicBezTo>
                <a:cubicBezTo>
                  <a:pt x="12899" y="9584"/>
                  <a:pt x="12899" y="9584"/>
                  <a:pt x="12899" y="9584"/>
                </a:cubicBezTo>
                <a:cubicBezTo>
                  <a:pt x="12899" y="9584"/>
                  <a:pt x="12899" y="9584"/>
                  <a:pt x="12899" y="9584"/>
                </a:cubicBezTo>
                <a:cubicBezTo>
                  <a:pt x="12918" y="9656"/>
                  <a:pt x="12937" y="9620"/>
                  <a:pt x="12956" y="9656"/>
                </a:cubicBezTo>
                <a:cubicBezTo>
                  <a:pt x="12956" y="9693"/>
                  <a:pt x="12956" y="9693"/>
                  <a:pt x="12956" y="9693"/>
                </a:cubicBezTo>
                <a:cubicBezTo>
                  <a:pt x="12956" y="9693"/>
                  <a:pt x="12956" y="9729"/>
                  <a:pt x="12956" y="9729"/>
                </a:cubicBezTo>
                <a:cubicBezTo>
                  <a:pt x="12956" y="9765"/>
                  <a:pt x="12956" y="9765"/>
                  <a:pt x="12956" y="9802"/>
                </a:cubicBezTo>
                <a:cubicBezTo>
                  <a:pt x="12975" y="9802"/>
                  <a:pt x="12975" y="9838"/>
                  <a:pt x="12975" y="9838"/>
                </a:cubicBezTo>
                <a:cubicBezTo>
                  <a:pt x="12975" y="9874"/>
                  <a:pt x="12994" y="9947"/>
                  <a:pt x="12994" y="9947"/>
                </a:cubicBezTo>
                <a:cubicBezTo>
                  <a:pt x="13013" y="9947"/>
                  <a:pt x="13013" y="9947"/>
                  <a:pt x="13013" y="9911"/>
                </a:cubicBezTo>
                <a:cubicBezTo>
                  <a:pt x="12994" y="9874"/>
                  <a:pt x="13013" y="9765"/>
                  <a:pt x="13032" y="9765"/>
                </a:cubicBezTo>
                <a:cubicBezTo>
                  <a:pt x="13032" y="9765"/>
                  <a:pt x="13032" y="9765"/>
                  <a:pt x="13032" y="9765"/>
                </a:cubicBezTo>
                <a:cubicBezTo>
                  <a:pt x="13032" y="9765"/>
                  <a:pt x="13051" y="9765"/>
                  <a:pt x="13051" y="9802"/>
                </a:cubicBezTo>
                <a:cubicBezTo>
                  <a:pt x="13051" y="9802"/>
                  <a:pt x="13051" y="9874"/>
                  <a:pt x="13051" y="9911"/>
                </a:cubicBezTo>
                <a:cubicBezTo>
                  <a:pt x="13051" y="9947"/>
                  <a:pt x="13032" y="9947"/>
                  <a:pt x="13032" y="9983"/>
                </a:cubicBezTo>
                <a:cubicBezTo>
                  <a:pt x="13051" y="9983"/>
                  <a:pt x="13051" y="9983"/>
                  <a:pt x="13051" y="10019"/>
                </a:cubicBezTo>
                <a:cubicBezTo>
                  <a:pt x="13070" y="10019"/>
                  <a:pt x="13070" y="10019"/>
                  <a:pt x="13089" y="10019"/>
                </a:cubicBezTo>
                <a:cubicBezTo>
                  <a:pt x="13089" y="10019"/>
                  <a:pt x="13089" y="10019"/>
                  <a:pt x="13108" y="9983"/>
                </a:cubicBezTo>
                <a:cubicBezTo>
                  <a:pt x="13108" y="10019"/>
                  <a:pt x="13183" y="10019"/>
                  <a:pt x="13202" y="10019"/>
                </a:cubicBezTo>
                <a:cubicBezTo>
                  <a:pt x="13202" y="10019"/>
                  <a:pt x="13202" y="9983"/>
                  <a:pt x="13202" y="9983"/>
                </a:cubicBezTo>
                <a:cubicBezTo>
                  <a:pt x="13202" y="10019"/>
                  <a:pt x="13202" y="10019"/>
                  <a:pt x="13221" y="9983"/>
                </a:cubicBezTo>
                <a:cubicBezTo>
                  <a:pt x="13221" y="9983"/>
                  <a:pt x="13221" y="9983"/>
                  <a:pt x="13240" y="9983"/>
                </a:cubicBezTo>
                <a:cubicBezTo>
                  <a:pt x="13240" y="9947"/>
                  <a:pt x="13240" y="9947"/>
                  <a:pt x="13259" y="9911"/>
                </a:cubicBezTo>
                <a:cubicBezTo>
                  <a:pt x="13278" y="9874"/>
                  <a:pt x="13297" y="9838"/>
                  <a:pt x="13316" y="9802"/>
                </a:cubicBezTo>
                <a:cubicBezTo>
                  <a:pt x="13316" y="9802"/>
                  <a:pt x="13335" y="9765"/>
                  <a:pt x="13335" y="9729"/>
                </a:cubicBezTo>
                <a:cubicBezTo>
                  <a:pt x="13353" y="9729"/>
                  <a:pt x="13353" y="9729"/>
                  <a:pt x="13353" y="9729"/>
                </a:cubicBezTo>
                <a:cubicBezTo>
                  <a:pt x="13353" y="9765"/>
                  <a:pt x="13335" y="9802"/>
                  <a:pt x="13335" y="9838"/>
                </a:cubicBezTo>
                <a:cubicBezTo>
                  <a:pt x="13335" y="9838"/>
                  <a:pt x="13335" y="9838"/>
                  <a:pt x="13353" y="9838"/>
                </a:cubicBezTo>
                <a:cubicBezTo>
                  <a:pt x="13353" y="9874"/>
                  <a:pt x="13335" y="9911"/>
                  <a:pt x="13353" y="9911"/>
                </a:cubicBezTo>
                <a:cubicBezTo>
                  <a:pt x="13353" y="9947"/>
                  <a:pt x="13372" y="9983"/>
                  <a:pt x="13391" y="10019"/>
                </a:cubicBezTo>
                <a:cubicBezTo>
                  <a:pt x="13410" y="10056"/>
                  <a:pt x="13429" y="10056"/>
                  <a:pt x="13448" y="10092"/>
                </a:cubicBezTo>
                <a:cubicBezTo>
                  <a:pt x="13467" y="10092"/>
                  <a:pt x="13467" y="10056"/>
                  <a:pt x="13486" y="10092"/>
                </a:cubicBezTo>
                <a:cubicBezTo>
                  <a:pt x="13505" y="10128"/>
                  <a:pt x="13505" y="10165"/>
                  <a:pt x="13524" y="10165"/>
                </a:cubicBezTo>
                <a:cubicBezTo>
                  <a:pt x="13524" y="10201"/>
                  <a:pt x="13561" y="10201"/>
                  <a:pt x="13561" y="10237"/>
                </a:cubicBezTo>
                <a:cubicBezTo>
                  <a:pt x="13543" y="10274"/>
                  <a:pt x="13543" y="10310"/>
                  <a:pt x="13524" y="10346"/>
                </a:cubicBezTo>
                <a:cubicBezTo>
                  <a:pt x="13524" y="10346"/>
                  <a:pt x="13505" y="10346"/>
                  <a:pt x="13505" y="10383"/>
                </a:cubicBezTo>
                <a:cubicBezTo>
                  <a:pt x="13486" y="10419"/>
                  <a:pt x="13486" y="10455"/>
                  <a:pt x="13467" y="10455"/>
                </a:cubicBezTo>
                <a:cubicBezTo>
                  <a:pt x="13467" y="10491"/>
                  <a:pt x="13448" y="10455"/>
                  <a:pt x="13448" y="10455"/>
                </a:cubicBezTo>
                <a:cubicBezTo>
                  <a:pt x="13429" y="10528"/>
                  <a:pt x="13429" y="10600"/>
                  <a:pt x="13429" y="10637"/>
                </a:cubicBezTo>
                <a:cubicBezTo>
                  <a:pt x="13391" y="10637"/>
                  <a:pt x="13372" y="10637"/>
                  <a:pt x="13353" y="10709"/>
                </a:cubicBezTo>
                <a:cubicBezTo>
                  <a:pt x="13353" y="10709"/>
                  <a:pt x="13353" y="10746"/>
                  <a:pt x="13353" y="10746"/>
                </a:cubicBezTo>
                <a:cubicBezTo>
                  <a:pt x="13335" y="10782"/>
                  <a:pt x="13316" y="10746"/>
                  <a:pt x="13297" y="10782"/>
                </a:cubicBezTo>
                <a:cubicBezTo>
                  <a:pt x="13278" y="10782"/>
                  <a:pt x="13278" y="10818"/>
                  <a:pt x="13278" y="10854"/>
                </a:cubicBezTo>
                <a:cubicBezTo>
                  <a:pt x="13259" y="10891"/>
                  <a:pt x="13259" y="10891"/>
                  <a:pt x="13259" y="10891"/>
                </a:cubicBezTo>
                <a:cubicBezTo>
                  <a:pt x="13240" y="10891"/>
                  <a:pt x="13221" y="10891"/>
                  <a:pt x="13202" y="10891"/>
                </a:cubicBezTo>
                <a:cubicBezTo>
                  <a:pt x="13183" y="10891"/>
                  <a:pt x="13164" y="10891"/>
                  <a:pt x="13126" y="10927"/>
                </a:cubicBezTo>
                <a:cubicBezTo>
                  <a:pt x="13126" y="10927"/>
                  <a:pt x="13089" y="10963"/>
                  <a:pt x="13089" y="11000"/>
                </a:cubicBezTo>
                <a:cubicBezTo>
                  <a:pt x="13089" y="11036"/>
                  <a:pt x="13089" y="11036"/>
                  <a:pt x="13070" y="11072"/>
                </a:cubicBezTo>
                <a:cubicBezTo>
                  <a:pt x="13032" y="11109"/>
                  <a:pt x="12956" y="11109"/>
                  <a:pt x="12918" y="11181"/>
                </a:cubicBezTo>
                <a:cubicBezTo>
                  <a:pt x="12899" y="11181"/>
                  <a:pt x="12899" y="11217"/>
                  <a:pt x="12881" y="11217"/>
                </a:cubicBezTo>
                <a:cubicBezTo>
                  <a:pt x="12862" y="11254"/>
                  <a:pt x="12843" y="11217"/>
                  <a:pt x="12824" y="11254"/>
                </a:cubicBezTo>
                <a:cubicBezTo>
                  <a:pt x="12805" y="11254"/>
                  <a:pt x="12786" y="11290"/>
                  <a:pt x="12748" y="11326"/>
                </a:cubicBezTo>
                <a:cubicBezTo>
                  <a:pt x="12748" y="11326"/>
                  <a:pt x="12710" y="11290"/>
                  <a:pt x="12691" y="11326"/>
                </a:cubicBezTo>
                <a:cubicBezTo>
                  <a:pt x="12691" y="11326"/>
                  <a:pt x="12673" y="11363"/>
                  <a:pt x="12654" y="11363"/>
                </a:cubicBezTo>
                <a:cubicBezTo>
                  <a:pt x="12616" y="11399"/>
                  <a:pt x="12559" y="11435"/>
                  <a:pt x="12540" y="11363"/>
                </a:cubicBezTo>
                <a:cubicBezTo>
                  <a:pt x="12540" y="11326"/>
                  <a:pt x="12540" y="11290"/>
                  <a:pt x="12540" y="11254"/>
                </a:cubicBezTo>
                <a:cubicBezTo>
                  <a:pt x="12521" y="11217"/>
                  <a:pt x="12521" y="11145"/>
                  <a:pt x="12502" y="11072"/>
                </a:cubicBezTo>
                <a:cubicBezTo>
                  <a:pt x="12502" y="11036"/>
                  <a:pt x="12502" y="11036"/>
                  <a:pt x="12521" y="11000"/>
                </a:cubicBezTo>
                <a:cubicBezTo>
                  <a:pt x="12502" y="10963"/>
                  <a:pt x="12502" y="10963"/>
                  <a:pt x="12502" y="10927"/>
                </a:cubicBezTo>
                <a:cubicBezTo>
                  <a:pt x="12502" y="10891"/>
                  <a:pt x="12483" y="10818"/>
                  <a:pt x="12464" y="10782"/>
                </a:cubicBezTo>
                <a:cubicBezTo>
                  <a:pt x="12446" y="10782"/>
                  <a:pt x="12446" y="10782"/>
                  <a:pt x="12427" y="10746"/>
                </a:cubicBezTo>
                <a:cubicBezTo>
                  <a:pt x="12408" y="10673"/>
                  <a:pt x="12389" y="10600"/>
                  <a:pt x="12370" y="10528"/>
                </a:cubicBezTo>
                <a:cubicBezTo>
                  <a:pt x="12370" y="10491"/>
                  <a:pt x="12332" y="10491"/>
                  <a:pt x="12313" y="10455"/>
                </a:cubicBezTo>
                <a:cubicBezTo>
                  <a:pt x="12313" y="10419"/>
                  <a:pt x="12294" y="10383"/>
                  <a:pt x="12275" y="10346"/>
                </a:cubicBezTo>
                <a:cubicBezTo>
                  <a:pt x="12275" y="10310"/>
                  <a:pt x="12294" y="10237"/>
                  <a:pt x="12275" y="10165"/>
                </a:cubicBezTo>
                <a:cubicBezTo>
                  <a:pt x="12256" y="10128"/>
                  <a:pt x="12237" y="10092"/>
                  <a:pt x="12237" y="10019"/>
                </a:cubicBezTo>
                <a:cubicBezTo>
                  <a:pt x="12219" y="9983"/>
                  <a:pt x="12181" y="9983"/>
                  <a:pt x="12162" y="9947"/>
                </a:cubicBezTo>
                <a:cubicBezTo>
                  <a:pt x="12181" y="9874"/>
                  <a:pt x="12143" y="9802"/>
                  <a:pt x="12124" y="9765"/>
                </a:cubicBezTo>
                <a:cubicBezTo>
                  <a:pt x="12105" y="9693"/>
                  <a:pt x="12086" y="9656"/>
                  <a:pt x="12067" y="9584"/>
                </a:cubicBezTo>
                <a:cubicBezTo>
                  <a:pt x="12048" y="9548"/>
                  <a:pt x="12048" y="9511"/>
                  <a:pt x="12029" y="9511"/>
                </a:cubicBezTo>
                <a:cubicBezTo>
                  <a:pt x="12029" y="9511"/>
                  <a:pt x="12029" y="9511"/>
                  <a:pt x="12011" y="9511"/>
                </a:cubicBezTo>
                <a:cubicBezTo>
                  <a:pt x="12011" y="9439"/>
                  <a:pt x="12029" y="9402"/>
                  <a:pt x="12029" y="9330"/>
                </a:cubicBezTo>
                <a:cubicBezTo>
                  <a:pt x="12029" y="9330"/>
                  <a:pt x="12029" y="9330"/>
                  <a:pt x="12029" y="9330"/>
                </a:cubicBezTo>
                <a:cubicBezTo>
                  <a:pt x="12011" y="9257"/>
                  <a:pt x="11992" y="9185"/>
                  <a:pt x="11973" y="9076"/>
                </a:cubicBezTo>
                <a:cubicBezTo>
                  <a:pt x="11992" y="9076"/>
                  <a:pt x="12011" y="9003"/>
                  <a:pt x="12011" y="8967"/>
                </a:cubicBezTo>
                <a:cubicBezTo>
                  <a:pt x="12011" y="8930"/>
                  <a:pt x="12011" y="8930"/>
                  <a:pt x="12011" y="8894"/>
                </a:cubicBezTo>
                <a:cubicBezTo>
                  <a:pt x="12029" y="8822"/>
                  <a:pt x="12048" y="8713"/>
                  <a:pt x="12086" y="8676"/>
                </a:cubicBezTo>
                <a:cubicBezTo>
                  <a:pt x="12067" y="8604"/>
                  <a:pt x="12086" y="8567"/>
                  <a:pt x="12067" y="8531"/>
                </a:cubicBezTo>
                <a:cubicBezTo>
                  <a:pt x="12067" y="8531"/>
                  <a:pt x="12067" y="8495"/>
                  <a:pt x="12086" y="8458"/>
                </a:cubicBezTo>
                <a:cubicBezTo>
                  <a:pt x="12067" y="8458"/>
                  <a:pt x="12067" y="8458"/>
                  <a:pt x="12067" y="8422"/>
                </a:cubicBezTo>
                <a:cubicBezTo>
                  <a:pt x="12067" y="8422"/>
                  <a:pt x="12086" y="8422"/>
                  <a:pt x="12086" y="8386"/>
                </a:cubicBezTo>
                <a:cubicBezTo>
                  <a:pt x="12086" y="8386"/>
                  <a:pt x="12086" y="8386"/>
                  <a:pt x="12086" y="8386"/>
                </a:cubicBezTo>
                <a:cubicBezTo>
                  <a:pt x="12086" y="8386"/>
                  <a:pt x="12086" y="8350"/>
                  <a:pt x="12086" y="8350"/>
                </a:cubicBezTo>
                <a:cubicBezTo>
                  <a:pt x="12086" y="8350"/>
                  <a:pt x="12086" y="8350"/>
                  <a:pt x="12086" y="8350"/>
                </a:cubicBezTo>
                <a:cubicBezTo>
                  <a:pt x="12067" y="8386"/>
                  <a:pt x="12067" y="8386"/>
                  <a:pt x="12048" y="8386"/>
                </a:cubicBezTo>
                <a:cubicBezTo>
                  <a:pt x="12029" y="8386"/>
                  <a:pt x="12029" y="8386"/>
                  <a:pt x="11992" y="8386"/>
                </a:cubicBezTo>
                <a:cubicBezTo>
                  <a:pt x="11973" y="8386"/>
                  <a:pt x="11973" y="8422"/>
                  <a:pt x="11954" y="8458"/>
                </a:cubicBezTo>
                <a:cubicBezTo>
                  <a:pt x="11935" y="8458"/>
                  <a:pt x="11916" y="8458"/>
                  <a:pt x="11878" y="8458"/>
                </a:cubicBezTo>
                <a:cubicBezTo>
                  <a:pt x="11859" y="8458"/>
                  <a:pt x="11859" y="8422"/>
                  <a:pt x="11840" y="8386"/>
                </a:cubicBezTo>
                <a:cubicBezTo>
                  <a:pt x="11821" y="8350"/>
                  <a:pt x="11784" y="8350"/>
                  <a:pt x="11746" y="8350"/>
                </a:cubicBezTo>
                <a:cubicBezTo>
                  <a:pt x="11746" y="8386"/>
                  <a:pt x="11746" y="8422"/>
                  <a:pt x="11746" y="8458"/>
                </a:cubicBezTo>
                <a:cubicBezTo>
                  <a:pt x="11746" y="8458"/>
                  <a:pt x="11746" y="8458"/>
                  <a:pt x="11746" y="8458"/>
                </a:cubicBezTo>
                <a:cubicBezTo>
                  <a:pt x="11727" y="8422"/>
                  <a:pt x="11689" y="8458"/>
                  <a:pt x="11670" y="8422"/>
                </a:cubicBezTo>
                <a:cubicBezTo>
                  <a:pt x="11670" y="8422"/>
                  <a:pt x="11670" y="8386"/>
                  <a:pt x="11651" y="8350"/>
                </a:cubicBezTo>
                <a:cubicBezTo>
                  <a:pt x="11651" y="8386"/>
                  <a:pt x="11651" y="8386"/>
                  <a:pt x="11651" y="8386"/>
                </a:cubicBezTo>
                <a:cubicBezTo>
                  <a:pt x="11632" y="8386"/>
                  <a:pt x="11632" y="8350"/>
                  <a:pt x="11613" y="8350"/>
                </a:cubicBezTo>
                <a:cubicBezTo>
                  <a:pt x="11613" y="8386"/>
                  <a:pt x="11594" y="8386"/>
                  <a:pt x="11594" y="8386"/>
                </a:cubicBezTo>
                <a:cubicBezTo>
                  <a:pt x="11594" y="8386"/>
                  <a:pt x="11594" y="8386"/>
                  <a:pt x="11594" y="8386"/>
                </a:cubicBezTo>
                <a:cubicBezTo>
                  <a:pt x="11594" y="8386"/>
                  <a:pt x="11594" y="8386"/>
                  <a:pt x="11594" y="8350"/>
                </a:cubicBezTo>
                <a:cubicBezTo>
                  <a:pt x="11594" y="8350"/>
                  <a:pt x="11594" y="8350"/>
                  <a:pt x="11594" y="8350"/>
                </a:cubicBezTo>
                <a:cubicBezTo>
                  <a:pt x="11594" y="8350"/>
                  <a:pt x="11594" y="8350"/>
                  <a:pt x="11594" y="8350"/>
                </a:cubicBezTo>
                <a:cubicBezTo>
                  <a:pt x="11575" y="8350"/>
                  <a:pt x="11575" y="8350"/>
                  <a:pt x="11557" y="8350"/>
                </a:cubicBezTo>
                <a:cubicBezTo>
                  <a:pt x="11557" y="8313"/>
                  <a:pt x="11557" y="8313"/>
                  <a:pt x="11557" y="8313"/>
                </a:cubicBezTo>
                <a:cubicBezTo>
                  <a:pt x="11557" y="8313"/>
                  <a:pt x="11557" y="8313"/>
                  <a:pt x="11575" y="8313"/>
                </a:cubicBezTo>
                <a:cubicBezTo>
                  <a:pt x="11575" y="8313"/>
                  <a:pt x="11557" y="8313"/>
                  <a:pt x="11557" y="8277"/>
                </a:cubicBezTo>
                <a:cubicBezTo>
                  <a:pt x="11557" y="8277"/>
                  <a:pt x="11557" y="8277"/>
                  <a:pt x="11538" y="8277"/>
                </a:cubicBezTo>
                <a:cubicBezTo>
                  <a:pt x="11538" y="8241"/>
                  <a:pt x="11538" y="8241"/>
                  <a:pt x="11538" y="8204"/>
                </a:cubicBezTo>
                <a:cubicBezTo>
                  <a:pt x="11519" y="8204"/>
                  <a:pt x="11519" y="8168"/>
                  <a:pt x="11500" y="8168"/>
                </a:cubicBezTo>
                <a:cubicBezTo>
                  <a:pt x="11500" y="8168"/>
                  <a:pt x="11500" y="8168"/>
                  <a:pt x="11500" y="8168"/>
                </a:cubicBezTo>
                <a:cubicBezTo>
                  <a:pt x="11500" y="8132"/>
                  <a:pt x="11500" y="8132"/>
                  <a:pt x="11500" y="8132"/>
                </a:cubicBezTo>
                <a:cubicBezTo>
                  <a:pt x="11519" y="8132"/>
                  <a:pt x="11519" y="8132"/>
                  <a:pt x="11519" y="8132"/>
                </a:cubicBezTo>
                <a:cubicBezTo>
                  <a:pt x="11538" y="8132"/>
                  <a:pt x="11538" y="8132"/>
                  <a:pt x="11519" y="8132"/>
                </a:cubicBezTo>
                <a:cubicBezTo>
                  <a:pt x="11519" y="8095"/>
                  <a:pt x="11519" y="8095"/>
                  <a:pt x="11519" y="8095"/>
                </a:cubicBezTo>
                <a:cubicBezTo>
                  <a:pt x="11519" y="8095"/>
                  <a:pt x="11538" y="8095"/>
                  <a:pt x="11538" y="8059"/>
                </a:cubicBezTo>
                <a:cubicBezTo>
                  <a:pt x="11538" y="8059"/>
                  <a:pt x="11538" y="8059"/>
                  <a:pt x="11538" y="8059"/>
                </a:cubicBezTo>
                <a:cubicBezTo>
                  <a:pt x="11519" y="8059"/>
                  <a:pt x="11519" y="8059"/>
                  <a:pt x="11519" y="8059"/>
                </a:cubicBezTo>
                <a:cubicBezTo>
                  <a:pt x="11519" y="8059"/>
                  <a:pt x="11519" y="8059"/>
                  <a:pt x="11519" y="8023"/>
                </a:cubicBezTo>
                <a:cubicBezTo>
                  <a:pt x="11519" y="8023"/>
                  <a:pt x="11519" y="8023"/>
                  <a:pt x="11500" y="8023"/>
                </a:cubicBezTo>
                <a:cubicBezTo>
                  <a:pt x="11519" y="8023"/>
                  <a:pt x="11519" y="7987"/>
                  <a:pt x="11519" y="7987"/>
                </a:cubicBezTo>
                <a:cubicBezTo>
                  <a:pt x="11519" y="7987"/>
                  <a:pt x="11519" y="7987"/>
                  <a:pt x="11538" y="7987"/>
                </a:cubicBezTo>
                <a:cubicBezTo>
                  <a:pt x="11538" y="7987"/>
                  <a:pt x="11538" y="7987"/>
                  <a:pt x="11538" y="7987"/>
                </a:cubicBezTo>
                <a:cubicBezTo>
                  <a:pt x="11519" y="7987"/>
                  <a:pt x="11500" y="7987"/>
                  <a:pt x="11481" y="7987"/>
                </a:cubicBezTo>
                <a:cubicBezTo>
                  <a:pt x="11481" y="7950"/>
                  <a:pt x="11481" y="7950"/>
                  <a:pt x="11481" y="7914"/>
                </a:cubicBezTo>
                <a:cubicBezTo>
                  <a:pt x="11500" y="7914"/>
                  <a:pt x="11481" y="7914"/>
                  <a:pt x="11500" y="7878"/>
                </a:cubicBezTo>
                <a:cubicBezTo>
                  <a:pt x="11500" y="7878"/>
                  <a:pt x="11538" y="7841"/>
                  <a:pt x="11557" y="7841"/>
                </a:cubicBezTo>
                <a:cubicBezTo>
                  <a:pt x="11557" y="7878"/>
                  <a:pt x="11575" y="7878"/>
                  <a:pt x="11575" y="7878"/>
                </a:cubicBezTo>
                <a:cubicBezTo>
                  <a:pt x="11575" y="7878"/>
                  <a:pt x="11575" y="7878"/>
                  <a:pt x="11575" y="7841"/>
                </a:cubicBezTo>
                <a:cubicBezTo>
                  <a:pt x="11575" y="7841"/>
                  <a:pt x="11575" y="7841"/>
                  <a:pt x="11575" y="7841"/>
                </a:cubicBezTo>
                <a:cubicBezTo>
                  <a:pt x="11575" y="7841"/>
                  <a:pt x="11575" y="7841"/>
                  <a:pt x="11575" y="7841"/>
                </a:cubicBezTo>
                <a:cubicBezTo>
                  <a:pt x="11575" y="7841"/>
                  <a:pt x="11594" y="7841"/>
                  <a:pt x="11594" y="7841"/>
                </a:cubicBezTo>
                <a:cubicBezTo>
                  <a:pt x="11594" y="7841"/>
                  <a:pt x="11594" y="7841"/>
                  <a:pt x="11594" y="7878"/>
                </a:cubicBezTo>
                <a:cubicBezTo>
                  <a:pt x="11613" y="7841"/>
                  <a:pt x="11632" y="7841"/>
                  <a:pt x="11670" y="7878"/>
                </a:cubicBezTo>
                <a:cubicBezTo>
                  <a:pt x="11670" y="7878"/>
                  <a:pt x="11670" y="7841"/>
                  <a:pt x="11670" y="7841"/>
                </a:cubicBezTo>
                <a:cubicBezTo>
                  <a:pt x="11670" y="7841"/>
                  <a:pt x="11670" y="7841"/>
                  <a:pt x="11670" y="7841"/>
                </a:cubicBezTo>
                <a:cubicBezTo>
                  <a:pt x="11651" y="7841"/>
                  <a:pt x="11651" y="7841"/>
                  <a:pt x="11651" y="7841"/>
                </a:cubicBezTo>
                <a:cubicBezTo>
                  <a:pt x="11651" y="7841"/>
                  <a:pt x="11651" y="7841"/>
                  <a:pt x="11651" y="7805"/>
                </a:cubicBezTo>
                <a:cubicBezTo>
                  <a:pt x="11670" y="7805"/>
                  <a:pt x="11689" y="7805"/>
                  <a:pt x="11708" y="7805"/>
                </a:cubicBezTo>
                <a:cubicBezTo>
                  <a:pt x="11708" y="7805"/>
                  <a:pt x="11708" y="7805"/>
                  <a:pt x="11708" y="7805"/>
                </a:cubicBezTo>
                <a:cubicBezTo>
                  <a:pt x="11689" y="7805"/>
                  <a:pt x="11689" y="7805"/>
                  <a:pt x="11670" y="7805"/>
                </a:cubicBezTo>
                <a:cubicBezTo>
                  <a:pt x="11670" y="7805"/>
                  <a:pt x="11670" y="7769"/>
                  <a:pt x="11651" y="7769"/>
                </a:cubicBezTo>
                <a:cubicBezTo>
                  <a:pt x="11670" y="7769"/>
                  <a:pt x="11670" y="7769"/>
                  <a:pt x="11670" y="7732"/>
                </a:cubicBezTo>
                <a:cubicBezTo>
                  <a:pt x="11689" y="7732"/>
                  <a:pt x="11708" y="7732"/>
                  <a:pt x="11727" y="7769"/>
                </a:cubicBezTo>
                <a:cubicBezTo>
                  <a:pt x="11727" y="7732"/>
                  <a:pt x="11727" y="7732"/>
                  <a:pt x="11746" y="7732"/>
                </a:cubicBezTo>
                <a:cubicBezTo>
                  <a:pt x="11765" y="7769"/>
                  <a:pt x="11784" y="7769"/>
                  <a:pt x="11802" y="7732"/>
                </a:cubicBezTo>
                <a:cubicBezTo>
                  <a:pt x="11802" y="7732"/>
                  <a:pt x="11802" y="7732"/>
                  <a:pt x="11802" y="7732"/>
                </a:cubicBezTo>
                <a:cubicBezTo>
                  <a:pt x="11840" y="7696"/>
                  <a:pt x="11878" y="7660"/>
                  <a:pt x="11916" y="7624"/>
                </a:cubicBezTo>
                <a:cubicBezTo>
                  <a:pt x="11954" y="7624"/>
                  <a:pt x="11992" y="7660"/>
                  <a:pt x="12029" y="7624"/>
                </a:cubicBezTo>
                <a:cubicBezTo>
                  <a:pt x="12029" y="7660"/>
                  <a:pt x="12029" y="7660"/>
                  <a:pt x="12048" y="7696"/>
                </a:cubicBezTo>
                <a:cubicBezTo>
                  <a:pt x="12067" y="7696"/>
                  <a:pt x="12086" y="7660"/>
                  <a:pt x="12086" y="7660"/>
                </a:cubicBezTo>
                <a:cubicBezTo>
                  <a:pt x="12105" y="7696"/>
                  <a:pt x="12105" y="7732"/>
                  <a:pt x="12105" y="7732"/>
                </a:cubicBezTo>
                <a:cubicBezTo>
                  <a:pt x="12143" y="7696"/>
                  <a:pt x="12143" y="7769"/>
                  <a:pt x="12181" y="7769"/>
                </a:cubicBezTo>
                <a:cubicBezTo>
                  <a:pt x="12200" y="7769"/>
                  <a:pt x="12237" y="7805"/>
                  <a:pt x="12256" y="7769"/>
                </a:cubicBezTo>
                <a:cubicBezTo>
                  <a:pt x="12275" y="7769"/>
                  <a:pt x="12275" y="7769"/>
                  <a:pt x="12294" y="7769"/>
                </a:cubicBezTo>
                <a:cubicBezTo>
                  <a:pt x="12313" y="7769"/>
                  <a:pt x="12332" y="7805"/>
                  <a:pt x="12351" y="7769"/>
                </a:cubicBezTo>
                <a:cubicBezTo>
                  <a:pt x="12408" y="7769"/>
                  <a:pt x="12446" y="7696"/>
                  <a:pt x="12427" y="7587"/>
                </a:cubicBezTo>
                <a:cubicBezTo>
                  <a:pt x="12427" y="7587"/>
                  <a:pt x="12427" y="7551"/>
                  <a:pt x="12427" y="7515"/>
                </a:cubicBezTo>
                <a:cubicBezTo>
                  <a:pt x="12408" y="7478"/>
                  <a:pt x="12351" y="7478"/>
                  <a:pt x="12332" y="7442"/>
                </a:cubicBezTo>
                <a:cubicBezTo>
                  <a:pt x="12332" y="7442"/>
                  <a:pt x="12332" y="7442"/>
                  <a:pt x="12332" y="7406"/>
                </a:cubicBezTo>
                <a:cubicBezTo>
                  <a:pt x="12332" y="7406"/>
                  <a:pt x="12313" y="7369"/>
                  <a:pt x="12313" y="7369"/>
                </a:cubicBezTo>
                <a:cubicBezTo>
                  <a:pt x="12294" y="7333"/>
                  <a:pt x="12275" y="7297"/>
                  <a:pt x="12237" y="7297"/>
                </a:cubicBezTo>
                <a:cubicBezTo>
                  <a:pt x="12237" y="7261"/>
                  <a:pt x="12219" y="7261"/>
                  <a:pt x="12219" y="7261"/>
                </a:cubicBezTo>
                <a:cubicBezTo>
                  <a:pt x="12200" y="7261"/>
                  <a:pt x="12200" y="7224"/>
                  <a:pt x="12200" y="7224"/>
                </a:cubicBezTo>
                <a:cubicBezTo>
                  <a:pt x="12181" y="7224"/>
                  <a:pt x="12181" y="7224"/>
                  <a:pt x="12181" y="7224"/>
                </a:cubicBezTo>
                <a:cubicBezTo>
                  <a:pt x="12162" y="7224"/>
                  <a:pt x="12162" y="7188"/>
                  <a:pt x="12143" y="7152"/>
                </a:cubicBezTo>
                <a:cubicBezTo>
                  <a:pt x="12162" y="7152"/>
                  <a:pt x="12181" y="7152"/>
                  <a:pt x="12181" y="7152"/>
                </a:cubicBezTo>
                <a:cubicBezTo>
                  <a:pt x="12181" y="7079"/>
                  <a:pt x="12200" y="7079"/>
                  <a:pt x="12200" y="7043"/>
                </a:cubicBezTo>
                <a:cubicBezTo>
                  <a:pt x="12219" y="7043"/>
                  <a:pt x="12237" y="7043"/>
                  <a:pt x="12237" y="7043"/>
                </a:cubicBezTo>
                <a:cubicBezTo>
                  <a:pt x="12219" y="7006"/>
                  <a:pt x="12219" y="6970"/>
                  <a:pt x="12200" y="6970"/>
                </a:cubicBezTo>
                <a:cubicBezTo>
                  <a:pt x="12200" y="6970"/>
                  <a:pt x="12200" y="6934"/>
                  <a:pt x="12200" y="6934"/>
                </a:cubicBezTo>
                <a:cubicBezTo>
                  <a:pt x="12237" y="6934"/>
                  <a:pt x="12275" y="6897"/>
                  <a:pt x="12294" y="6897"/>
                </a:cubicBezTo>
                <a:cubicBezTo>
                  <a:pt x="12294" y="6861"/>
                  <a:pt x="12275" y="6861"/>
                  <a:pt x="12275" y="6861"/>
                </a:cubicBezTo>
                <a:cubicBezTo>
                  <a:pt x="12256" y="6861"/>
                  <a:pt x="12237" y="6861"/>
                  <a:pt x="12219" y="6861"/>
                </a:cubicBezTo>
                <a:cubicBezTo>
                  <a:pt x="12219" y="6897"/>
                  <a:pt x="12219" y="6897"/>
                  <a:pt x="12219" y="6897"/>
                </a:cubicBezTo>
                <a:cubicBezTo>
                  <a:pt x="12200" y="6897"/>
                  <a:pt x="12181" y="6897"/>
                  <a:pt x="12181" y="6897"/>
                </a:cubicBezTo>
                <a:cubicBezTo>
                  <a:pt x="12162" y="6897"/>
                  <a:pt x="12162" y="6934"/>
                  <a:pt x="12162" y="6934"/>
                </a:cubicBezTo>
                <a:cubicBezTo>
                  <a:pt x="12124" y="6934"/>
                  <a:pt x="12105" y="6934"/>
                  <a:pt x="12086" y="6970"/>
                </a:cubicBezTo>
                <a:cubicBezTo>
                  <a:pt x="12067" y="6970"/>
                  <a:pt x="12067" y="6970"/>
                  <a:pt x="12048" y="6970"/>
                </a:cubicBezTo>
                <a:cubicBezTo>
                  <a:pt x="12048" y="6970"/>
                  <a:pt x="12048" y="7006"/>
                  <a:pt x="12048" y="6970"/>
                </a:cubicBezTo>
                <a:cubicBezTo>
                  <a:pt x="12048" y="6970"/>
                  <a:pt x="12048" y="6970"/>
                  <a:pt x="12029" y="6970"/>
                </a:cubicBezTo>
                <a:cubicBezTo>
                  <a:pt x="12029" y="6970"/>
                  <a:pt x="12029" y="6970"/>
                  <a:pt x="12029" y="6970"/>
                </a:cubicBezTo>
                <a:cubicBezTo>
                  <a:pt x="12029" y="7006"/>
                  <a:pt x="12029" y="7006"/>
                  <a:pt x="12011" y="7006"/>
                </a:cubicBezTo>
                <a:cubicBezTo>
                  <a:pt x="11992" y="7006"/>
                  <a:pt x="11973" y="7006"/>
                  <a:pt x="11954" y="7043"/>
                </a:cubicBezTo>
                <a:cubicBezTo>
                  <a:pt x="11954" y="7043"/>
                  <a:pt x="11954" y="7043"/>
                  <a:pt x="11954" y="7043"/>
                </a:cubicBezTo>
                <a:cubicBezTo>
                  <a:pt x="11992" y="7043"/>
                  <a:pt x="12029" y="7115"/>
                  <a:pt x="12029" y="7152"/>
                </a:cubicBezTo>
                <a:cubicBezTo>
                  <a:pt x="12048" y="7152"/>
                  <a:pt x="12067" y="7152"/>
                  <a:pt x="12067" y="7152"/>
                </a:cubicBezTo>
                <a:cubicBezTo>
                  <a:pt x="12086" y="7152"/>
                  <a:pt x="12105" y="7152"/>
                  <a:pt x="12124" y="7152"/>
                </a:cubicBezTo>
                <a:cubicBezTo>
                  <a:pt x="12105" y="7152"/>
                  <a:pt x="12105" y="7188"/>
                  <a:pt x="12105" y="7188"/>
                </a:cubicBezTo>
                <a:cubicBezTo>
                  <a:pt x="12086" y="7188"/>
                  <a:pt x="12086" y="7188"/>
                  <a:pt x="12086" y="7188"/>
                </a:cubicBezTo>
                <a:cubicBezTo>
                  <a:pt x="12067" y="7188"/>
                  <a:pt x="12067" y="7188"/>
                  <a:pt x="12048" y="7188"/>
                </a:cubicBezTo>
                <a:cubicBezTo>
                  <a:pt x="12048" y="7224"/>
                  <a:pt x="12029" y="7224"/>
                  <a:pt x="12029" y="7224"/>
                </a:cubicBezTo>
                <a:cubicBezTo>
                  <a:pt x="12011" y="7224"/>
                  <a:pt x="12011" y="7224"/>
                  <a:pt x="11992" y="7224"/>
                </a:cubicBezTo>
                <a:cubicBezTo>
                  <a:pt x="11954" y="7261"/>
                  <a:pt x="11992" y="7297"/>
                  <a:pt x="11916" y="7261"/>
                </a:cubicBezTo>
                <a:cubicBezTo>
                  <a:pt x="11916" y="7261"/>
                  <a:pt x="11916" y="7261"/>
                  <a:pt x="11916" y="7261"/>
                </a:cubicBezTo>
                <a:cubicBezTo>
                  <a:pt x="11954" y="7152"/>
                  <a:pt x="11916" y="7152"/>
                  <a:pt x="11878" y="7152"/>
                </a:cubicBezTo>
                <a:cubicBezTo>
                  <a:pt x="11878" y="7152"/>
                  <a:pt x="11878" y="7152"/>
                  <a:pt x="11878" y="7152"/>
                </a:cubicBezTo>
                <a:cubicBezTo>
                  <a:pt x="11878" y="7115"/>
                  <a:pt x="11916" y="7115"/>
                  <a:pt x="11935" y="7079"/>
                </a:cubicBezTo>
                <a:cubicBezTo>
                  <a:pt x="11935" y="7043"/>
                  <a:pt x="11935" y="7043"/>
                  <a:pt x="11935" y="7043"/>
                </a:cubicBezTo>
                <a:cubicBezTo>
                  <a:pt x="11897" y="7043"/>
                  <a:pt x="11859" y="7043"/>
                  <a:pt x="11840" y="7006"/>
                </a:cubicBezTo>
                <a:cubicBezTo>
                  <a:pt x="11840" y="7006"/>
                  <a:pt x="11840" y="7006"/>
                  <a:pt x="11840" y="7006"/>
                </a:cubicBezTo>
                <a:cubicBezTo>
                  <a:pt x="11840" y="6970"/>
                  <a:pt x="11840" y="6970"/>
                  <a:pt x="11840" y="6970"/>
                </a:cubicBezTo>
                <a:cubicBezTo>
                  <a:pt x="11840" y="6970"/>
                  <a:pt x="11840" y="6970"/>
                  <a:pt x="11840" y="6970"/>
                </a:cubicBezTo>
                <a:cubicBezTo>
                  <a:pt x="11840" y="6970"/>
                  <a:pt x="11840" y="6934"/>
                  <a:pt x="11840" y="6934"/>
                </a:cubicBezTo>
                <a:cubicBezTo>
                  <a:pt x="11840" y="6934"/>
                  <a:pt x="11840" y="6934"/>
                  <a:pt x="11840" y="6934"/>
                </a:cubicBezTo>
                <a:cubicBezTo>
                  <a:pt x="11821" y="6934"/>
                  <a:pt x="11821" y="6970"/>
                  <a:pt x="11821" y="6970"/>
                </a:cubicBezTo>
                <a:cubicBezTo>
                  <a:pt x="11746" y="6970"/>
                  <a:pt x="11765" y="7043"/>
                  <a:pt x="11727" y="7079"/>
                </a:cubicBezTo>
                <a:cubicBezTo>
                  <a:pt x="11708" y="7115"/>
                  <a:pt x="11670" y="7079"/>
                  <a:pt x="11689" y="7152"/>
                </a:cubicBezTo>
                <a:cubicBezTo>
                  <a:pt x="11689" y="7152"/>
                  <a:pt x="11689" y="7152"/>
                  <a:pt x="11689" y="7152"/>
                </a:cubicBezTo>
                <a:cubicBezTo>
                  <a:pt x="11689" y="7188"/>
                  <a:pt x="11689" y="7188"/>
                  <a:pt x="11689" y="7224"/>
                </a:cubicBezTo>
                <a:cubicBezTo>
                  <a:pt x="11632" y="7224"/>
                  <a:pt x="11632" y="7297"/>
                  <a:pt x="11613" y="7369"/>
                </a:cubicBezTo>
                <a:cubicBezTo>
                  <a:pt x="11613" y="7406"/>
                  <a:pt x="11613" y="7406"/>
                  <a:pt x="11613" y="7442"/>
                </a:cubicBezTo>
                <a:cubicBezTo>
                  <a:pt x="11613" y="7442"/>
                  <a:pt x="11594" y="7442"/>
                  <a:pt x="11594" y="7442"/>
                </a:cubicBezTo>
                <a:cubicBezTo>
                  <a:pt x="11594" y="7478"/>
                  <a:pt x="11594" y="7515"/>
                  <a:pt x="11575" y="7551"/>
                </a:cubicBezTo>
                <a:cubicBezTo>
                  <a:pt x="11575" y="7551"/>
                  <a:pt x="11575" y="7551"/>
                  <a:pt x="11557" y="7551"/>
                </a:cubicBezTo>
                <a:cubicBezTo>
                  <a:pt x="11557" y="7587"/>
                  <a:pt x="11557" y="7587"/>
                  <a:pt x="11557" y="7587"/>
                </a:cubicBezTo>
                <a:cubicBezTo>
                  <a:pt x="11575" y="7587"/>
                  <a:pt x="11594" y="7696"/>
                  <a:pt x="11613" y="7696"/>
                </a:cubicBezTo>
                <a:cubicBezTo>
                  <a:pt x="11632" y="7732"/>
                  <a:pt x="11651" y="7732"/>
                  <a:pt x="11670" y="7732"/>
                </a:cubicBezTo>
                <a:cubicBezTo>
                  <a:pt x="11651" y="7769"/>
                  <a:pt x="11651" y="7769"/>
                  <a:pt x="11651" y="7769"/>
                </a:cubicBezTo>
                <a:cubicBezTo>
                  <a:pt x="11613" y="7769"/>
                  <a:pt x="11613" y="7769"/>
                  <a:pt x="11594" y="7769"/>
                </a:cubicBezTo>
                <a:cubicBezTo>
                  <a:pt x="11575" y="7769"/>
                  <a:pt x="11575" y="7769"/>
                  <a:pt x="11557" y="7769"/>
                </a:cubicBezTo>
                <a:cubicBezTo>
                  <a:pt x="11557" y="7805"/>
                  <a:pt x="11557" y="7805"/>
                  <a:pt x="11557" y="7805"/>
                </a:cubicBezTo>
                <a:cubicBezTo>
                  <a:pt x="11538" y="7841"/>
                  <a:pt x="11519" y="7841"/>
                  <a:pt x="11519" y="7841"/>
                </a:cubicBezTo>
                <a:cubicBezTo>
                  <a:pt x="11500" y="7878"/>
                  <a:pt x="11500" y="7878"/>
                  <a:pt x="11481" y="7914"/>
                </a:cubicBezTo>
                <a:cubicBezTo>
                  <a:pt x="11481" y="7878"/>
                  <a:pt x="11481" y="7878"/>
                  <a:pt x="11481" y="7878"/>
                </a:cubicBezTo>
                <a:cubicBezTo>
                  <a:pt x="11500" y="7841"/>
                  <a:pt x="11500" y="7841"/>
                  <a:pt x="11500" y="7841"/>
                </a:cubicBezTo>
                <a:cubicBezTo>
                  <a:pt x="11500" y="7841"/>
                  <a:pt x="11500" y="7841"/>
                  <a:pt x="11500" y="7841"/>
                </a:cubicBezTo>
                <a:cubicBezTo>
                  <a:pt x="11500" y="7841"/>
                  <a:pt x="11481" y="7841"/>
                  <a:pt x="11481" y="7805"/>
                </a:cubicBezTo>
                <a:cubicBezTo>
                  <a:pt x="11481" y="7805"/>
                  <a:pt x="11462" y="7841"/>
                  <a:pt x="11462" y="7841"/>
                </a:cubicBezTo>
                <a:cubicBezTo>
                  <a:pt x="11462" y="7769"/>
                  <a:pt x="11424" y="7805"/>
                  <a:pt x="11405" y="7769"/>
                </a:cubicBezTo>
                <a:cubicBezTo>
                  <a:pt x="11405" y="7805"/>
                  <a:pt x="11386" y="7805"/>
                  <a:pt x="11367" y="7805"/>
                </a:cubicBezTo>
                <a:cubicBezTo>
                  <a:pt x="11367" y="7805"/>
                  <a:pt x="11367" y="7805"/>
                  <a:pt x="11367" y="7805"/>
                </a:cubicBezTo>
                <a:cubicBezTo>
                  <a:pt x="11349" y="7841"/>
                  <a:pt x="11349" y="7805"/>
                  <a:pt x="11330" y="7805"/>
                </a:cubicBezTo>
                <a:cubicBezTo>
                  <a:pt x="11330" y="7805"/>
                  <a:pt x="11330" y="7805"/>
                  <a:pt x="11330" y="7805"/>
                </a:cubicBezTo>
                <a:cubicBezTo>
                  <a:pt x="11330" y="7878"/>
                  <a:pt x="11349" y="7878"/>
                  <a:pt x="11367" y="7914"/>
                </a:cubicBezTo>
                <a:cubicBezTo>
                  <a:pt x="11367" y="7914"/>
                  <a:pt x="11367" y="7914"/>
                  <a:pt x="11367" y="7914"/>
                </a:cubicBezTo>
                <a:cubicBezTo>
                  <a:pt x="11367" y="7914"/>
                  <a:pt x="11367" y="7914"/>
                  <a:pt x="11367" y="7914"/>
                </a:cubicBezTo>
                <a:cubicBezTo>
                  <a:pt x="11349" y="7914"/>
                  <a:pt x="11349" y="7878"/>
                  <a:pt x="11349" y="7878"/>
                </a:cubicBezTo>
                <a:cubicBezTo>
                  <a:pt x="11349" y="7878"/>
                  <a:pt x="11330" y="7878"/>
                  <a:pt x="11330" y="7878"/>
                </a:cubicBezTo>
                <a:cubicBezTo>
                  <a:pt x="11330" y="7878"/>
                  <a:pt x="11330" y="7878"/>
                  <a:pt x="11330" y="7878"/>
                </a:cubicBezTo>
                <a:cubicBezTo>
                  <a:pt x="11330" y="7914"/>
                  <a:pt x="11330" y="7914"/>
                  <a:pt x="11349" y="7914"/>
                </a:cubicBezTo>
                <a:cubicBezTo>
                  <a:pt x="11349" y="7914"/>
                  <a:pt x="11349" y="7914"/>
                  <a:pt x="11349" y="7914"/>
                </a:cubicBezTo>
                <a:cubicBezTo>
                  <a:pt x="11330" y="7914"/>
                  <a:pt x="11330" y="7914"/>
                  <a:pt x="11330" y="7914"/>
                </a:cubicBezTo>
                <a:cubicBezTo>
                  <a:pt x="11330" y="7914"/>
                  <a:pt x="11311" y="7878"/>
                  <a:pt x="11292" y="7878"/>
                </a:cubicBezTo>
                <a:cubicBezTo>
                  <a:pt x="11292" y="7878"/>
                  <a:pt x="11292" y="7878"/>
                  <a:pt x="11292" y="7878"/>
                </a:cubicBezTo>
                <a:cubicBezTo>
                  <a:pt x="11311" y="7914"/>
                  <a:pt x="11311" y="7914"/>
                  <a:pt x="11330" y="7914"/>
                </a:cubicBezTo>
                <a:cubicBezTo>
                  <a:pt x="11330" y="7914"/>
                  <a:pt x="11330" y="7914"/>
                  <a:pt x="11311" y="7914"/>
                </a:cubicBezTo>
                <a:cubicBezTo>
                  <a:pt x="11311" y="7914"/>
                  <a:pt x="11311" y="7914"/>
                  <a:pt x="11292" y="7914"/>
                </a:cubicBezTo>
                <a:cubicBezTo>
                  <a:pt x="11292" y="7878"/>
                  <a:pt x="11273" y="7878"/>
                  <a:pt x="11273" y="7841"/>
                </a:cubicBezTo>
                <a:cubicBezTo>
                  <a:pt x="11273" y="7841"/>
                  <a:pt x="11273" y="7841"/>
                  <a:pt x="11273" y="7841"/>
                </a:cubicBezTo>
                <a:cubicBezTo>
                  <a:pt x="11273" y="7841"/>
                  <a:pt x="11273" y="7841"/>
                  <a:pt x="11273" y="7841"/>
                </a:cubicBezTo>
                <a:cubicBezTo>
                  <a:pt x="11273" y="7841"/>
                  <a:pt x="11273" y="7841"/>
                  <a:pt x="11273" y="7841"/>
                </a:cubicBezTo>
                <a:cubicBezTo>
                  <a:pt x="11273" y="7841"/>
                  <a:pt x="11254" y="7841"/>
                  <a:pt x="11254" y="7841"/>
                </a:cubicBezTo>
                <a:cubicBezTo>
                  <a:pt x="11254" y="7878"/>
                  <a:pt x="11254" y="7878"/>
                  <a:pt x="11254" y="7878"/>
                </a:cubicBezTo>
                <a:cubicBezTo>
                  <a:pt x="11254" y="7878"/>
                  <a:pt x="11254" y="7878"/>
                  <a:pt x="11254" y="7914"/>
                </a:cubicBezTo>
                <a:cubicBezTo>
                  <a:pt x="11254" y="7950"/>
                  <a:pt x="11273" y="7987"/>
                  <a:pt x="11292" y="8023"/>
                </a:cubicBezTo>
                <a:cubicBezTo>
                  <a:pt x="11292" y="8023"/>
                  <a:pt x="11292" y="8023"/>
                  <a:pt x="11292" y="8059"/>
                </a:cubicBezTo>
                <a:cubicBezTo>
                  <a:pt x="11292" y="8059"/>
                  <a:pt x="11292" y="8059"/>
                  <a:pt x="11292" y="8059"/>
                </a:cubicBezTo>
                <a:cubicBezTo>
                  <a:pt x="11292" y="8059"/>
                  <a:pt x="11292" y="8059"/>
                  <a:pt x="11292" y="8059"/>
                </a:cubicBezTo>
                <a:cubicBezTo>
                  <a:pt x="11292" y="8023"/>
                  <a:pt x="11292" y="8023"/>
                  <a:pt x="11292" y="8023"/>
                </a:cubicBezTo>
                <a:cubicBezTo>
                  <a:pt x="11273" y="8023"/>
                  <a:pt x="11273" y="8023"/>
                  <a:pt x="11273" y="8023"/>
                </a:cubicBezTo>
                <a:cubicBezTo>
                  <a:pt x="11273" y="8023"/>
                  <a:pt x="11273" y="8023"/>
                  <a:pt x="11273" y="8023"/>
                </a:cubicBezTo>
                <a:cubicBezTo>
                  <a:pt x="11273" y="8023"/>
                  <a:pt x="11273" y="8059"/>
                  <a:pt x="11273" y="8059"/>
                </a:cubicBezTo>
                <a:cubicBezTo>
                  <a:pt x="11273" y="8059"/>
                  <a:pt x="11273" y="8059"/>
                  <a:pt x="11254" y="8095"/>
                </a:cubicBezTo>
                <a:cubicBezTo>
                  <a:pt x="11254" y="8095"/>
                  <a:pt x="11254" y="8095"/>
                  <a:pt x="11254" y="8095"/>
                </a:cubicBezTo>
                <a:cubicBezTo>
                  <a:pt x="11273" y="8095"/>
                  <a:pt x="11349" y="8168"/>
                  <a:pt x="11349" y="8168"/>
                </a:cubicBezTo>
                <a:cubicBezTo>
                  <a:pt x="11349" y="8168"/>
                  <a:pt x="11349" y="8168"/>
                  <a:pt x="11330" y="8168"/>
                </a:cubicBezTo>
                <a:cubicBezTo>
                  <a:pt x="11349" y="8204"/>
                  <a:pt x="11349" y="8204"/>
                  <a:pt x="11349" y="8241"/>
                </a:cubicBezTo>
                <a:cubicBezTo>
                  <a:pt x="11349" y="8241"/>
                  <a:pt x="11349" y="8241"/>
                  <a:pt x="11330" y="8241"/>
                </a:cubicBezTo>
                <a:cubicBezTo>
                  <a:pt x="11330" y="8241"/>
                  <a:pt x="11330" y="8241"/>
                  <a:pt x="11330" y="8241"/>
                </a:cubicBezTo>
                <a:cubicBezTo>
                  <a:pt x="11330" y="8241"/>
                  <a:pt x="11311" y="8204"/>
                  <a:pt x="11311" y="8204"/>
                </a:cubicBezTo>
                <a:cubicBezTo>
                  <a:pt x="11292" y="8204"/>
                  <a:pt x="11292" y="8204"/>
                  <a:pt x="11273" y="8204"/>
                </a:cubicBezTo>
                <a:cubicBezTo>
                  <a:pt x="11292" y="8241"/>
                  <a:pt x="11292" y="8241"/>
                  <a:pt x="11292" y="8241"/>
                </a:cubicBezTo>
                <a:cubicBezTo>
                  <a:pt x="11292" y="8241"/>
                  <a:pt x="11292" y="8241"/>
                  <a:pt x="11311" y="8241"/>
                </a:cubicBezTo>
                <a:cubicBezTo>
                  <a:pt x="11311" y="8277"/>
                  <a:pt x="11311" y="8277"/>
                  <a:pt x="11311" y="8277"/>
                </a:cubicBezTo>
                <a:cubicBezTo>
                  <a:pt x="11292" y="8277"/>
                  <a:pt x="11292" y="8277"/>
                  <a:pt x="11292" y="8277"/>
                </a:cubicBezTo>
                <a:cubicBezTo>
                  <a:pt x="11292" y="8277"/>
                  <a:pt x="11292" y="8277"/>
                  <a:pt x="11273" y="8277"/>
                </a:cubicBezTo>
                <a:cubicBezTo>
                  <a:pt x="11273" y="8277"/>
                  <a:pt x="11292" y="8277"/>
                  <a:pt x="11292" y="8277"/>
                </a:cubicBezTo>
                <a:cubicBezTo>
                  <a:pt x="11292" y="8277"/>
                  <a:pt x="11292" y="8277"/>
                  <a:pt x="11273" y="8277"/>
                </a:cubicBezTo>
                <a:cubicBezTo>
                  <a:pt x="11273" y="8277"/>
                  <a:pt x="11273" y="8277"/>
                  <a:pt x="11254" y="8241"/>
                </a:cubicBezTo>
                <a:cubicBezTo>
                  <a:pt x="11254" y="8277"/>
                  <a:pt x="11254" y="8277"/>
                  <a:pt x="11254" y="8277"/>
                </a:cubicBezTo>
                <a:cubicBezTo>
                  <a:pt x="11273" y="8313"/>
                  <a:pt x="11273" y="8350"/>
                  <a:pt x="11273" y="8386"/>
                </a:cubicBezTo>
                <a:cubicBezTo>
                  <a:pt x="11273" y="8386"/>
                  <a:pt x="11254" y="8350"/>
                  <a:pt x="11254" y="8386"/>
                </a:cubicBezTo>
                <a:cubicBezTo>
                  <a:pt x="11254" y="8386"/>
                  <a:pt x="11254" y="8386"/>
                  <a:pt x="11254" y="8386"/>
                </a:cubicBezTo>
                <a:cubicBezTo>
                  <a:pt x="11235" y="8386"/>
                  <a:pt x="11235" y="8386"/>
                  <a:pt x="11235" y="8386"/>
                </a:cubicBezTo>
                <a:cubicBezTo>
                  <a:pt x="11235" y="8386"/>
                  <a:pt x="11235" y="8350"/>
                  <a:pt x="11216" y="8350"/>
                </a:cubicBezTo>
                <a:cubicBezTo>
                  <a:pt x="11216" y="8350"/>
                  <a:pt x="11216" y="8350"/>
                  <a:pt x="11216" y="8350"/>
                </a:cubicBezTo>
                <a:cubicBezTo>
                  <a:pt x="11197" y="8350"/>
                  <a:pt x="11197" y="8350"/>
                  <a:pt x="11197" y="8350"/>
                </a:cubicBezTo>
                <a:cubicBezTo>
                  <a:pt x="11197" y="8313"/>
                  <a:pt x="11197" y="8313"/>
                  <a:pt x="11197" y="8277"/>
                </a:cubicBezTo>
                <a:cubicBezTo>
                  <a:pt x="11197" y="8277"/>
                  <a:pt x="11178" y="8241"/>
                  <a:pt x="11178" y="8241"/>
                </a:cubicBezTo>
                <a:cubicBezTo>
                  <a:pt x="11178" y="8204"/>
                  <a:pt x="11178" y="8204"/>
                  <a:pt x="11178" y="8168"/>
                </a:cubicBezTo>
                <a:cubicBezTo>
                  <a:pt x="11197" y="8168"/>
                  <a:pt x="11216" y="8168"/>
                  <a:pt x="11216" y="8168"/>
                </a:cubicBezTo>
                <a:cubicBezTo>
                  <a:pt x="11254" y="8168"/>
                  <a:pt x="11273" y="8241"/>
                  <a:pt x="11292" y="8168"/>
                </a:cubicBezTo>
                <a:cubicBezTo>
                  <a:pt x="11292" y="8168"/>
                  <a:pt x="11292" y="8168"/>
                  <a:pt x="11292" y="8168"/>
                </a:cubicBezTo>
                <a:cubicBezTo>
                  <a:pt x="11273" y="8168"/>
                  <a:pt x="11254" y="8132"/>
                  <a:pt x="11235" y="8132"/>
                </a:cubicBezTo>
                <a:cubicBezTo>
                  <a:pt x="11216" y="8132"/>
                  <a:pt x="11197" y="8132"/>
                  <a:pt x="11159" y="8168"/>
                </a:cubicBezTo>
                <a:cubicBezTo>
                  <a:pt x="11159" y="8132"/>
                  <a:pt x="11159" y="8095"/>
                  <a:pt x="11140" y="8095"/>
                </a:cubicBezTo>
                <a:cubicBezTo>
                  <a:pt x="11140" y="8095"/>
                  <a:pt x="11140" y="8095"/>
                  <a:pt x="11140" y="8095"/>
                </a:cubicBezTo>
                <a:cubicBezTo>
                  <a:pt x="11159" y="8095"/>
                  <a:pt x="11159" y="8095"/>
                  <a:pt x="11159" y="8059"/>
                </a:cubicBezTo>
                <a:cubicBezTo>
                  <a:pt x="11159" y="8059"/>
                  <a:pt x="11159" y="8059"/>
                  <a:pt x="11159" y="8059"/>
                </a:cubicBezTo>
                <a:cubicBezTo>
                  <a:pt x="11159" y="8059"/>
                  <a:pt x="11159" y="8059"/>
                  <a:pt x="11159" y="8059"/>
                </a:cubicBezTo>
                <a:cubicBezTo>
                  <a:pt x="11140" y="8059"/>
                  <a:pt x="11122" y="8023"/>
                  <a:pt x="11103" y="7987"/>
                </a:cubicBezTo>
                <a:cubicBezTo>
                  <a:pt x="11103" y="7987"/>
                  <a:pt x="11103" y="7950"/>
                  <a:pt x="11103" y="7950"/>
                </a:cubicBezTo>
                <a:cubicBezTo>
                  <a:pt x="11084" y="7914"/>
                  <a:pt x="11065" y="7914"/>
                  <a:pt x="11065" y="7878"/>
                </a:cubicBezTo>
                <a:cubicBezTo>
                  <a:pt x="11065" y="7878"/>
                  <a:pt x="11065" y="7878"/>
                  <a:pt x="11065" y="7878"/>
                </a:cubicBezTo>
                <a:cubicBezTo>
                  <a:pt x="11065" y="7878"/>
                  <a:pt x="11065" y="7841"/>
                  <a:pt x="11065" y="7841"/>
                </a:cubicBezTo>
                <a:cubicBezTo>
                  <a:pt x="11065" y="7841"/>
                  <a:pt x="11065" y="7805"/>
                  <a:pt x="11065" y="7805"/>
                </a:cubicBezTo>
                <a:cubicBezTo>
                  <a:pt x="11065" y="7805"/>
                  <a:pt x="11065" y="7732"/>
                  <a:pt x="11065" y="7696"/>
                </a:cubicBezTo>
                <a:cubicBezTo>
                  <a:pt x="11084" y="7696"/>
                  <a:pt x="11084" y="7696"/>
                  <a:pt x="11084" y="7696"/>
                </a:cubicBezTo>
                <a:cubicBezTo>
                  <a:pt x="11065" y="7660"/>
                  <a:pt x="11065" y="7660"/>
                  <a:pt x="11046" y="7660"/>
                </a:cubicBezTo>
                <a:cubicBezTo>
                  <a:pt x="11046" y="7624"/>
                  <a:pt x="11027" y="7624"/>
                  <a:pt x="11027" y="7624"/>
                </a:cubicBezTo>
                <a:cubicBezTo>
                  <a:pt x="11008" y="7587"/>
                  <a:pt x="10970" y="7551"/>
                  <a:pt x="10951" y="7515"/>
                </a:cubicBezTo>
                <a:cubicBezTo>
                  <a:pt x="10932" y="7478"/>
                  <a:pt x="10932" y="7478"/>
                  <a:pt x="10913" y="7442"/>
                </a:cubicBezTo>
                <a:cubicBezTo>
                  <a:pt x="10913" y="7442"/>
                  <a:pt x="10876" y="7442"/>
                  <a:pt x="10876" y="7442"/>
                </a:cubicBezTo>
                <a:cubicBezTo>
                  <a:pt x="10876" y="7406"/>
                  <a:pt x="10857" y="7442"/>
                  <a:pt x="10857" y="7442"/>
                </a:cubicBezTo>
                <a:cubicBezTo>
                  <a:pt x="10838" y="7406"/>
                  <a:pt x="10819" y="7369"/>
                  <a:pt x="10800" y="7333"/>
                </a:cubicBezTo>
                <a:cubicBezTo>
                  <a:pt x="10800" y="7333"/>
                  <a:pt x="10800" y="7333"/>
                  <a:pt x="10800" y="7333"/>
                </a:cubicBezTo>
                <a:cubicBezTo>
                  <a:pt x="10800" y="7333"/>
                  <a:pt x="10819" y="7333"/>
                  <a:pt x="10819" y="7333"/>
                </a:cubicBezTo>
                <a:cubicBezTo>
                  <a:pt x="10762" y="7297"/>
                  <a:pt x="10800" y="7188"/>
                  <a:pt x="10743" y="7152"/>
                </a:cubicBezTo>
                <a:cubicBezTo>
                  <a:pt x="10743" y="7188"/>
                  <a:pt x="10743" y="7188"/>
                  <a:pt x="10743" y="7224"/>
                </a:cubicBezTo>
                <a:cubicBezTo>
                  <a:pt x="10724" y="7224"/>
                  <a:pt x="10724" y="7224"/>
                  <a:pt x="10724" y="7261"/>
                </a:cubicBezTo>
                <a:cubicBezTo>
                  <a:pt x="10705" y="7224"/>
                  <a:pt x="10705" y="7188"/>
                  <a:pt x="10705" y="7152"/>
                </a:cubicBezTo>
                <a:cubicBezTo>
                  <a:pt x="10705" y="7152"/>
                  <a:pt x="10705" y="7152"/>
                  <a:pt x="10724" y="7115"/>
                </a:cubicBezTo>
                <a:cubicBezTo>
                  <a:pt x="10705" y="7115"/>
                  <a:pt x="10705" y="7115"/>
                  <a:pt x="10705" y="7115"/>
                </a:cubicBezTo>
                <a:cubicBezTo>
                  <a:pt x="10687" y="7115"/>
                  <a:pt x="10687" y="7115"/>
                  <a:pt x="10668" y="7115"/>
                </a:cubicBezTo>
                <a:cubicBezTo>
                  <a:pt x="10668" y="7115"/>
                  <a:pt x="10668" y="7115"/>
                  <a:pt x="10668" y="7115"/>
                </a:cubicBezTo>
                <a:cubicBezTo>
                  <a:pt x="10649" y="7115"/>
                  <a:pt x="10630" y="7152"/>
                  <a:pt x="10630" y="7152"/>
                </a:cubicBezTo>
                <a:cubicBezTo>
                  <a:pt x="10611" y="7152"/>
                  <a:pt x="10611" y="7188"/>
                  <a:pt x="10611" y="7188"/>
                </a:cubicBezTo>
                <a:cubicBezTo>
                  <a:pt x="10611" y="7188"/>
                  <a:pt x="10630" y="7188"/>
                  <a:pt x="10630" y="7188"/>
                </a:cubicBezTo>
                <a:cubicBezTo>
                  <a:pt x="10630" y="7224"/>
                  <a:pt x="10630" y="7224"/>
                  <a:pt x="10630" y="7224"/>
                </a:cubicBezTo>
                <a:cubicBezTo>
                  <a:pt x="10630" y="7224"/>
                  <a:pt x="10630" y="7261"/>
                  <a:pt x="10630" y="7261"/>
                </a:cubicBezTo>
                <a:cubicBezTo>
                  <a:pt x="10630" y="7333"/>
                  <a:pt x="10649" y="7369"/>
                  <a:pt x="10687" y="7406"/>
                </a:cubicBezTo>
                <a:cubicBezTo>
                  <a:pt x="10687" y="7406"/>
                  <a:pt x="10705" y="7406"/>
                  <a:pt x="10705" y="7442"/>
                </a:cubicBezTo>
                <a:cubicBezTo>
                  <a:pt x="10724" y="7442"/>
                  <a:pt x="10724" y="7478"/>
                  <a:pt x="10724" y="7515"/>
                </a:cubicBezTo>
                <a:cubicBezTo>
                  <a:pt x="10724" y="7551"/>
                  <a:pt x="10762" y="7587"/>
                  <a:pt x="10781" y="7624"/>
                </a:cubicBezTo>
                <a:cubicBezTo>
                  <a:pt x="10800" y="7660"/>
                  <a:pt x="10857" y="7624"/>
                  <a:pt x="10857" y="7660"/>
                </a:cubicBezTo>
                <a:cubicBezTo>
                  <a:pt x="10857" y="7660"/>
                  <a:pt x="10857" y="7660"/>
                  <a:pt x="10857" y="7696"/>
                </a:cubicBezTo>
                <a:cubicBezTo>
                  <a:pt x="10857" y="7696"/>
                  <a:pt x="10857" y="7696"/>
                  <a:pt x="10838" y="7696"/>
                </a:cubicBezTo>
                <a:cubicBezTo>
                  <a:pt x="10838" y="7732"/>
                  <a:pt x="10857" y="7732"/>
                  <a:pt x="10857" y="7732"/>
                </a:cubicBezTo>
                <a:cubicBezTo>
                  <a:pt x="10913" y="7769"/>
                  <a:pt x="10970" y="7841"/>
                  <a:pt x="11008" y="7914"/>
                </a:cubicBezTo>
                <a:cubicBezTo>
                  <a:pt x="11008" y="7914"/>
                  <a:pt x="11008" y="7950"/>
                  <a:pt x="10989" y="7950"/>
                </a:cubicBezTo>
                <a:cubicBezTo>
                  <a:pt x="10989" y="7950"/>
                  <a:pt x="10989" y="7950"/>
                  <a:pt x="10970" y="7914"/>
                </a:cubicBezTo>
                <a:cubicBezTo>
                  <a:pt x="10970" y="7914"/>
                  <a:pt x="10970" y="7914"/>
                  <a:pt x="10970" y="7914"/>
                </a:cubicBezTo>
                <a:cubicBezTo>
                  <a:pt x="10951" y="7878"/>
                  <a:pt x="10932" y="7878"/>
                  <a:pt x="10932" y="7841"/>
                </a:cubicBezTo>
                <a:cubicBezTo>
                  <a:pt x="10895" y="7841"/>
                  <a:pt x="10895" y="7914"/>
                  <a:pt x="10876" y="7950"/>
                </a:cubicBezTo>
                <a:cubicBezTo>
                  <a:pt x="10895" y="7987"/>
                  <a:pt x="10913" y="7987"/>
                  <a:pt x="10932" y="7987"/>
                </a:cubicBezTo>
                <a:cubicBezTo>
                  <a:pt x="10913" y="8023"/>
                  <a:pt x="10913" y="8023"/>
                  <a:pt x="10932" y="8059"/>
                </a:cubicBezTo>
                <a:cubicBezTo>
                  <a:pt x="10932" y="8059"/>
                  <a:pt x="10913" y="8059"/>
                  <a:pt x="10913" y="8059"/>
                </a:cubicBezTo>
                <a:cubicBezTo>
                  <a:pt x="10895" y="8059"/>
                  <a:pt x="10895" y="8095"/>
                  <a:pt x="10876" y="8095"/>
                </a:cubicBezTo>
                <a:cubicBezTo>
                  <a:pt x="10895" y="8132"/>
                  <a:pt x="10895" y="8132"/>
                  <a:pt x="10876" y="8132"/>
                </a:cubicBezTo>
                <a:cubicBezTo>
                  <a:pt x="10876" y="8168"/>
                  <a:pt x="10857" y="8168"/>
                  <a:pt x="10857" y="8204"/>
                </a:cubicBezTo>
                <a:cubicBezTo>
                  <a:pt x="10857" y="8204"/>
                  <a:pt x="10838" y="8204"/>
                  <a:pt x="10838" y="8204"/>
                </a:cubicBezTo>
                <a:cubicBezTo>
                  <a:pt x="10838" y="8204"/>
                  <a:pt x="10838" y="8204"/>
                  <a:pt x="10838" y="8204"/>
                </a:cubicBezTo>
                <a:cubicBezTo>
                  <a:pt x="10838" y="8204"/>
                  <a:pt x="10838" y="8168"/>
                  <a:pt x="10838" y="8168"/>
                </a:cubicBezTo>
                <a:cubicBezTo>
                  <a:pt x="10838" y="8168"/>
                  <a:pt x="10838" y="8132"/>
                  <a:pt x="10838" y="8095"/>
                </a:cubicBezTo>
                <a:cubicBezTo>
                  <a:pt x="10838" y="8095"/>
                  <a:pt x="10838" y="8095"/>
                  <a:pt x="10857" y="8095"/>
                </a:cubicBezTo>
                <a:cubicBezTo>
                  <a:pt x="10857" y="8095"/>
                  <a:pt x="10857" y="8095"/>
                  <a:pt x="10857" y="8095"/>
                </a:cubicBezTo>
                <a:cubicBezTo>
                  <a:pt x="10857" y="8095"/>
                  <a:pt x="10857" y="8095"/>
                  <a:pt x="10857" y="8095"/>
                </a:cubicBezTo>
                <a:cubicBezTo>
                  <a:pt x="10857" y="8095"/>
                  <a:pt x="10838" y="7914"/>
                  <a:pt x="10819" y="7914"/>
                </a:cubicBezTo>
                <a:cubicBezTo>
                  <a:pt x="10819" y="7914"/>
                  <a:pt x="10819" y="7914"/>
                  <a:pt x="10819" y="7914"/>
                </a:cubicBezTo>
                <a:cubicBezTo>
                  <a:pt x="10800" y="7914"/>
                  <a:pt x="10800" y="7914"/>
                  <a:pt x="10781" y="7878"/>
                </a:cubicBezTo>
                <a:cubicBezTo>
                  <a:pt x="10781" y="7878"/>
                  <a:pt x="10781" y="7878"/>
                  <a:pt x="10781" y="7841"/>
                </a:cubicBezTo>
                <a:cubicBezTo>
                  <a:pt x="10781" y="7841"/>
                  <a:pt x="10781" y="7841"/>
                  <a:pt x="10781" y="7841"/>
                </a:cubicBezTo>
                <a:cubicBezTo>
                  <a:pt x="10762" y="7841"/>
                  <a:pt x="10762" y="7841"/>
                  <a:pt x="10743" y="7841"/>
                </a:cubicBezTo>
                <a:cubicBezTo>
                  <a:pt x="10743" y="7841"/>
                  <a:pt x="10743" y="7841"/>
                  <a:pt x="10743" y="7841"/>
                </a:cubicBezTo>
                <a:cubicBezTo>
                  <a:pt x="10762" y="7841"/>
                  <a:pt x="10762" y="7841"/>
                  <a:pt x="10762" y="7841"/>
                </a:cubicBezTo>
                <a:cubicBezTo>
                  <a:pt x="10762" y="7805"/>
                  <a:pt x="10762" y="7805"/>
                  <a:pt x="10743" y="7805"/>
                </a:cubicBezTo>
                <a:cubicBezTo>
                  <a:pt x="10743" y="7805"/>
                  <a:pt x="10743" y="7805"/>
                  <a:pt x="10743" y="7805"/>
                </a:cubicBezTo>
                <a:cubicBezTo>
                  <a:pt x="10743" y="7805"/>
                  <a:pt x="10743" y="7805"/>
                  <a:pt x="10724" y="7805"/>
                </a:cubicBezTo>
                <a:cubicBezTo>
                  <a:pt x="10724" y="7732"/>
                  <a:pt x="10687" y="7769"/>
                  <a:pt x="10668" y="7732"/>
                </a:cubicBezTo>
                <a:cubicBezTo>
                  <a:pt x="10630" y="7696"/>
                  <a:pt x="10592" y="7624"/>
                  <a:pt x="10554" y="7551"/>
                </a:cubicBezTo>
                <a:cubicBezTo>
                  <a:pt x="10516" y="7515"/>
                  <a:pt x="10516" y="7369"/>
                  <a:pt x="10460" y="7333"/>
                </a:cubicBezTo>
                <a:cubicBezTo>
                  <a:pt x="10422" y="7297"/>
                  <a:pt x="10403" y="7297"/>
                  <a:pt x="10365" y="7333"/>
                </a:cubicBezTo>
                <a:cubicBezTo>
                  <a:pt x="10365" y="7333"/>
                  <a:pt x="10365" y="7369"/>
                  <a:pt x="10365" y="7369"/>
                </a:cubicBezTo>
                <a:cubicBezTo>
                  <a:pt x="10346" y="7369"/>
                  <a:pt x="10346" y="7369"/>
                  <a:pt x="10327" y="7369"/>
                </a:cubicBezTo>
                <a:cubicBezTo>
                  <a:pt x="10289" y="7406"/>
                  <a:pt x="10270" y="7478"/>
                  <a:pt x="10233" y="7515"/>
                </a:cubicBezTo>
                <a:cubicBezTo>
                  <a:pt x="10195" y="7515"/>
                  <a:pt x="10195" y="7478"/>
                  <a:pt x="10176" y="7442"/>
                </a:cubicBezTo>
                <a:cubicBezTo>
                  <a:pt x="10176" y="7442"/>
                  <a:pt x="10157" y="7442"/>
                  <a:pt x="10157" y="7442"/>
                </a:cubicBezTo>
                <a:cubicBezTo>
                  <a:pt x="10119" y="7442"/>
                  <a:pt x="10119" y="7406"/>
                  <a:pt x="10081" y="7442"/>
                </a:cubicBezTo>
                <a:cubicBezTo>
                  <a:pt x="10025" y="7515"/>
                  <a:pt x="10081" y="7587"/>
                  <a:pt x="10062" y="7660"/>
                </a:cubicBezTo>
                <a:cubicBezTo>
                  <a:pt x="10043" y="7696"/>
                  <a:pt x="10025" y="7696"/>
                  <a:pt x="10006" y="7732"/>
                </a:cubicBezTo>
                <a:cubicBezTo>
                  <a:pt x="10006" y="7732"/>
                  <a:pt x="9987" y="7732"/>
                  <a:pt x="9987" y="7732"/>
                </a:cubicBezTo>
                <a:cubicBezTo>
                  <a:pt x="9968" y="7769"/>
                  <a:pt x="9930" y="7732"/>
                  <a:pt x="9911" y="7805"/>
                </a:cubicBezTo>
                <a:cubicBezTo>
                  <a:pt x="9911" y="7805"/>
                  <a:pt x="9911" y="7805"/>
                  <a:pt x="9911" y="7841"/>
                </a:cubicBezTo>
                <a:cubicBezTo>
                  <a:pt x="9911" y="7841"/>
                  <a:pt x="9911" y="7841"/>
                  <a:pt x="9911" y="7841"/>
                </a:cubicBezTo>
                <a:cubicBezTo>
                  <a:pt x="9892" y="7841"/>
                  <a:pt x="9854" y="7950"/>
                  <a:pt x="9835" y="8023"/>
                </a:cubicBezTo>
                <a:cubicBezTo>
                  <a:pt x="9854" y="8023"/>
                  <a:pt x="9854" y="8059"/>
                  <a:pt x="9854" y="8059"/>
                </a:cubicBezTo>
                <a:cubicBezTo>
                  <a:pt x="9854" y="8095"/>
                  <a:pt x="9873" y="8095"/>
                  <a:pt x="9873" y="8095"/>
                </a:cubicBezTo>
                <a:cubicBezTo>
                  <a:pt x="9873" y="8095"/>
                  <a:pt x="9873" y="8095"/>
                  <a:pt x="9873" y="8095"/>
                </a:cubicBezTo>
                <a:cubicBezTo>
                  <a:pt x="9854" y="8132"/>
                  <a:pt x="9816" y="8168"/>
                  <a:pt x="9816" y="8241"/>
                </a:cubicBezTo>
                <a:cubicBezTo>
                  <a:pt x="9816" y="8241"/>
                  <a:pt x="9816" y="8241"/>
                  <a:pt x="9816" y="8241"/>
                </a:cubicBezTo>
                <a:cubicBezTo>
                  <a:pt x="9798" y="8277"/>
                  <a:pt x="9760" y="8277"/>
                  <a:pt x="9760" y="8313"/>
                </a:cubicBezTo>
                <a:cubicBezTo>
                  <a:pt x="9741" y="8350"/>
                  <a:pt x="9741" y="8350"/>
                  <a:pt x="9722" y="8386"/>
                </a:cubicBezTo>
                <a:cubicBezTo>
                  <a:pt x="9722" y="8386"/>
                  <a:pt x="9722" y="8350"/>
                  <a:pt x="9722" y="8350"/>
                </a:cubicBezTo>
                <a:cubicBezTo>
                  <a:pt x="9703" y="8350"/>
                  <a:pt x="9703" y="8386"/>
                  <a:pt x="9703" y="8386"/>
                </a:cubicBezTo>
                <a:cubicBezTo>
                  <a:pt x="9665" y="8386"/>
                  <a:pt x="9627" y="8386"/>
                  <a:pt x="9589" y="8386"/>
                </a:cubicBezTo>
                <a:cubicBezTo>
                  <a:pt x="9589" y="8386"/>
                  <a:pt x="9571" y="8386"/>
                  <a:pt x="9571" y="8422"/>
                </a:cubicBezTo>
                <a:cubicBezTo>
                  <a:pt x="9552" y="8422"/>
                  <a:pt x="9533" y="8422"/>
                  <a:pt x="9533" y="8458"/>
                </a:cubicBezTo>
                <a:cubicBezTo>
                  <a:pt x="9533" y="8458"/>
                  <a:pt x="9533" y="8458"/>
                  <a:pt x="9533" y="8458"/>
                </a:cubicBezTo>
                <a:cubicBezTo>
                  <a:pt x="9533" y="8458"/>
                  <a:pt x="9533" y="8458"/>
                  <a:pt x="9533" y="8458"/>
                </a:cubicBezTo>
                <a:cubicBezTo>
                  <a:pt x="9533" y="8458"/>
                  <a:pt x="9533" y="8458"/>
                  <a:pt x="9533" y="8458"/>
                </a:cubicBezTo>
                <a:cubicBezTo>
                  <a:pt x="9533" y="8458"/>
                  <a:pt x="9533" y="8458"/>
                  <a:pt x="9533" y="8458"/>
                </a:cubicBezTo>
                <a:cubicBezTo>
                  <a:pt x="9495" y="8495"/>
                  <a:pt x="9476" y="8422"/>
                  <a:pt x="9476" y="8386"/>
                </a:cubicBezTo>
                <a:cubicBezTo>
                  <a:pt x="9476" y="8386"/>
                  <a:pt x="9476" y="8386"/>
                  <a:pt x="9457" y="8386"/>
                </a:cubicBezTo>
                <a:cubicBezTo>
                  <a:pt x="9476" y="8350"/>
                  <a:pt x="9438" y="8277"/>
                  <a:pt x="9400" y="8313"/>
                </a:cubicBezTo>
                <a:cubicBezTo>
                  <a:pt x="9400" y="8313"/>
                  <a:pt x="9381" y="8313"/>
                  <a:pt x="9381" y="8350"/>
                </a:cubicBezTo>
                <a:cubicBezTo>
                  <a:pt x="9363" y="8350"/>
                  <a:pt x="9363" y="8313"/>
                  <a:pt x="9363" y="8313"/>
                </a:cubicBezTo>
                <a:cubicBezTo>
                  <a:pt x="9344" y="8313"/>
                  <a:pt x="9325" y="8313"/>
                  <a:pt x="9306" y="8350"/>
                </a:cubicBezTo>
                <a:cubicBezTo>
                  <a:pt x="9306" y="8350"/>
                  <a:pt x="9306" y="8350"/>
                  <a:pt x="9306" y="8350"/>
                </a:cubicBezTo>
                <a:cubicBezTo>
                  <a:pt x="9306" y="8313"/>
                  <a:pt x="9325" y="8277"/>
                  <a:pt x="9325" y="8277"/>
                </a:cubicBezTo>
                <a:cubicBezTo>
                  <a:pt x="9325" y="8241"/>
                  <a:pt x="9325" y="8204"/>
                  <a:pt x="9306" y="8204"/>
                </a:cubicBezTo>
                <a:cubicBezTo>
                  <a:pt x="9306" y="8204"/>
                  <a:pt x="9325" y="8204"/>
                  <a:pt x="9325" y="8204"/>
                </a:cubicBezTo>
                <a:cubicBezTo>
                  <a:pt x="9325" y="8168"/>
                  <a:pt x="9325" y="8168"/>
                  <a:pt x="9325" y="8132"/>
                </a:cubicBezTo>
                <a:cubicBezTo>
                  <a:pt x="9325" y="8132"/>
                  <a:pt x="9325" y="8132"/>
                  <a:pt x="9325" y="8132"/>
                </a:cubicBezTo>
                <a:cubicBezTo>
                  <a:pt x="9306" y="8132"/>
                  <a:pt x="9306" y="8132"/>
                  <a:pt x="9287" y="8132"/>
                </a:cubicBezTo>
                <a:cubicBezTo>
                  <a:pt x="9287" y="8132"/>
                  <a:pt x="9287" y="8132"/>
                  <a:pt x="9287" y="8132"/>
                </a:cubicBezTo>
                <a:cubicBezTo>
                  <a:pt x="9287" y="8132"/>
                  <a:pt x="9287" y="8132"/>
                  <a:pt x="9287" y="8132"/>
                </a:cubicBezTo>
                <a:cubicBezTo>
                  <a:pt x="9306" y="8132"/>
                  <a:pt x="9306" y="8095"/>
                  <a:pt x="9306" y="8095"/>
                </a:cubicBezTo>
                <a:cubicBezTo>
                  <a:pt x="9306" y="8095"/>
                  <a:pt x="9306" y="8095"/>
                  <a:pt x="9306" y="8059"/>
                </a:cubicBezTo>
                <a:cubicBezTo>
                  <a:pt x="9306" y="8095"/>
                  <a:pt x="9306" y="8095"/>
                  <a:pt x="9306" y="8095"/>
                </a:cubicBezTo>
                <a:cubicBezTo>
                  <a:pt x="9306" y="8095"/>
                  <a:pt x="9287" y="8095"/>
                  <a:pt x="9287" y="8095"/>
                </a:cubicBezTo>
                <a:cubicBezTo>
                  <a:pt x="9287" y="8095"/>
                  <a:pt x="9287" y="8095"/>
                  <a:pt x="9268" y="8095"/>
                </a:cubicBezTo>
                <a:cubicBezTo>
                  <a:pt x="9287" y="8059"/>
                  <a:pt x="9287" y="8059"/>
                  <a:pt x="9287" y="8023"/>
                </a:cubicBezTo>
                <a:cubicBezTo>
                  <a:pt x="9325" y="7987"/>
                  <a:pt x="9344" y="7769"/>
                  <a:pt x="9306" y="7660"/>
                </a:cubicBezTo>
                <a:cubicBezTo>
                  <a:pt x="9325" y="7660"/>
                  <a:pt x="9325" y="7587"/>
                  <a:pt x="9325" y="7587"/>
                </a:cubicBezTo>
                <a:cubicBezTo>
                  <a:pt x="9325" y="7551"/>
                  <a:pt x="9325" y="7515"/>
                  <a:pt x="9287" y="7515"/>
                </a:cubicBezTo>
                <a:cubicBezTo>
                  <a:pt x="9287" y="7515"/>
                  <a:pt x="9287" y="7515"/>
                  <a:pt x="9287" y="7478"/>
                </a:cubicBezTo>
                <a:cubicBezTo>
                  <a:pt x="9306" y="7442"/>
                  <a:pt x="9306" y="7442"/>
                  <a:pt x="9344" y="7442"/>
                </a:cubicBezTo>
                <a:cubicBezTo>
                  <a:pt x="9344" y="7442"/>
                  <a:pt x="9344" y="7442"/>
                  <a:pt x="9363" y="7442"/>
                </a:cubicBezTo>
                <a:cubicBezTo>
                  <a:pt x="9363" y="7442"/>
                  <a:pt x="9363" y="7406"/>
                  <a:pt x="9363" y="7406"/>
                </a:cubicBezTo>
                <a:cubicBezTo>
                  <a:pt x="9400" y="7369"/>
                  <a:pt x="9419" y="7406"/>
                  <a:pt x="9438" y="7442"/>
                </a:cubicBezTo>
                <a:cubicBezTo>
                  <a:pt x="9457" y="7442"/>
                  <a:pt x="9476" y="7406"/>
                  <a:pt x="9495" y="7406"/>
                </a:cubicBezTo>
                <a:cubicBezTo>
                  <a:pt x="9495" y="7406"/>
                  <a:pt x="9552" y="7442"/>
                  <a:pt x="9571" y="7442"/>
                </a:cubicBezTo>
                <a:cubicBezTo>
                  <a:pt x="9608" y="7442"/>
                  <a:pt x="9665" y="7442"/>
                  <a:pt x="9684" y="7406"/>
                </a:cubicBezTo>
                <a:cubicBezTo>
                  <a:pt x="9703" y="7442"/>
                  <a:pt x="9722" y="7442"/>
                  <a:pt x="9760" y="7442"/>
                </a:cubicBezTo>
                <a:cubicBezTo>
                  <a:pt x="9779" y="7406"/>
                  <a:pt x="9779" y="7333"/>
                  <a:pt x="9779" y="7261"/>
                </a:cubicBezTo>
                <a:cubicBezTo>
                  <a:pt x="9779" y="7261"/>
                  <a:pt x="9798" y="7261"/>
                  <a:pt x="9798" y="7261"/>
                </a:cubicBezTo>
                <a:cubicBezTo>
                  <a:pt x="9798" y="7261"/>
                  <a:pt x="9798" y="7261"/>
                  <a:pt x="9798" y="7261"/>
                </a:cubicBezTo>
                <a:cubicBezTo>
                  <a:pt x="9779" y="7261"/>
                  <a:pt x="9779" y="7261"/>
                  <a:pt x="9779" y="7261"/>
                </a:cubicBezTo>
                <a:cubicBezTo>
                  <a:pt x="9779" y="7224"/>
                  <a:pt x="9779" y="7152"/>
                  <a:pt x="9798" y="7152"/>
                </a:cubicBezTo>
                <a:cubicBezTo>
                  <a:pt x="9798" y="7152"/>
                  <a:pt x="9798" y="7152"/>
                  <a:pt x="9798" y="7152"/>
                </a:cubicBezTo>
                <a:cubicBezTo>
                  <a:pt x="9798" y="7152"/>
                  <a:pt x="9816" y="7188"/>
                  <a:pt x="9816" y="7188"/>
                </a:cubicBezTo>
                <a:cubicBezTo>
                  <a:pt x="9816" y="7152"/>
                  <a:pt x="9798" y="7152"/>
                  <a:pt x="9798" y="7115"/>
                </a:cubicBezTo>
                <a:cubicBezTo>
                  <a:pt x="9798" y="7079"/>
                  <a:pt x="9798" y="7079"/>
                  <a:pt x="9798" y="7043"/>
                </a:cubicBezTo>
                <a:cubicBezTo>
                  <a:pt x="9779" y="7006"/>
                  <a:pt x="9798" y="7006"/>
                  <a:pt x="9760" y="7006"/>
                </a:cubicBezTo>
                <a:cubicBezTo>
                  <a:pt x="9760" y="6970"/>
                  <a:pt x="9741" y="6970"/>
                  <a:pt x="9741" y="6934"/>
                </a:cubicBezTo>
                <a:cubicBezTo>
                  <a:pt x="9741" y="6934"/>
                  <a:pt x="9741" y="6934"/>
                  <a:pt x="9741" y="6897"/>
                </a:cubicBezTo>
                <a:cubicBezTo>
                  <a:pt x="9741" y="6897"/>
                  <a:pt x="9722" y="6897"/>
                  <a:pt x="9703" y="6861"/>
                </a:cubicBezTo>
                <a:cubicBezTo>
                  <a:pt x="9703" y="6861"/>
                  <a:pt x="9703" y="6861"/>
                  <a:pt x="9722" y="6825"/>
                </a:cubicBezTo>
                <a:cubicBezTo>
                  <a:pt x="9703" y="6825"/>
                  <a:pt x="9703" y="6825"/>
                  <a:pt x="9703" y="6825"/>
                </a:cubicBezTo>
                <a:cubicBezTo>
                  <a:pt x="9703" y="6825"/>
                  <a:pt x="9703" y="6825"/>
                  <a:pt x="9684" y="6825"/>
                </a:cubicBezTo>
                <a:cubicBezTo>
                  <a:pt x="9665" y="6789"/>
                  <a:pt x="9627" y="6789"/>
                  <a:pt x="9589" y="6789"/>
                </a:cubicBezTo>
                <a:cubicBezTo>
                  <a:pt x="9589" y="6789"/>
                  <a:pt x="9589" y="6789"/>
                  <a:pt x="9589" y="6789"/>
                </a:cubicBezTo>
                <a:cubicBezTo>
                  <a:pt x="9589" y="6752"/>
                  <a:pt x="9571" y="6752"/>
                  <a:pt x="9571" y="6752"/>
                </a:cubicBezTo>
                <a:cubicBezTo>
                  <a:pt x="9589" y="6752"/>
                  <a:pt x="9589" y="6752"/>
                  <a:pt x="9608" y="6752"/>
                </a:cubicBezTo>
                <a:cubicBezTo>
                  <a:pt x="9608" y="6752"/>
                  <a:pt x="9608" y="6752"/>
                  <a:pt x="9608" y="6752"/>
                </a:cubicBezTo>
                <a:cubicBezTo>
                  <a:pt x="9589" y="6752"/>
                  <a:pt x="9589" y="6752"/>
                  <a:pt x="9589" y="6716"/>
                </a:cubicBezTo>
                <a:cubicBezTo>
                  <a:pt x="9589" y="6716"/>
                  <a:pt x="9589" y="6716"/>
                  <a:pt x="9589" y="6716"/>
                </a:cubicBezTo>
                <a:cubicBezTo>
                  <a:pt x="9589" y="6716"/>
                  <a:pt x="9589" y="6716"/>
                  <a:pt x="9589" y="6716"/>
                </a:cubicBezTo>
                <a:cubicBezTo>
                  <a:pt x="9589" y="6716"/>
                  <a:pt x="9571" y="6716"/>
                  <a:pt x="9571" y="6716"/>
                </a:cubicBezTo>
                <a:cubicBezTo>
                  <a:pt x="9571" y="6716"/>
                  <a:pt x="9571" y="6680"/>
                  <a:pt x="9571" y="6680"/>
                </a:cubicBezTo>
                <a:cubicBezTo>
                  <a:pt x="9589" y="6680"/>
                  <a:pt x="9608" y="6643"/>
                  <a:pt x="9627" y="6643"/>
                </a:cubicBezTo>
                <a:cubicBezTo>
                  <a:pt x="9627" y="6643"/>
                  <a:pt x="9627" y="6643"/>
                  <a:pt x="9627" y="6643"/>
                </a:cubicBezTo>
                <a:cubicBezTo>
                  <a:pt x="9627" y="6643"/>
                  <a:pt x="9646" y="6643"/>
                  <a:pt x="9646" y="6643"/>
                </a:cubicBezTo>
                <a:cubicBezTo>
                  <a:pt x="9646" y="6643"/>
                  <a:pt x="9646" y="6643"/>
                  <a:pt x="9646" y="6643"/>
                </a:cubicBezTo>
                <a:cubicBezTo>
                  <a:pt x="9665" y="6643"/>
                  <a:pt x="9665" y="6643"/>
                  <a:pt x="9684" y="6643"/>
                </a:cubicBezTo>
                <a:cubicBezTo>
                  <a:pt x="9684" y="6643"/>
                  <a:pt x="9684" y="6643"/>
                  <a:pt x="9684" y="6680"/>
                </a:cubicBezTo>
                <a:cubicBezTo>
                  <a:pt x="9703" y="6680"/>
                  <a:pt x="9741" y="6680"/>
                  <a:pt x="9760" y="6643"/>
                </a:cubicBezTo>
                <a:cubicBezTo>
                  <a:pt x="9760" y="6643"/>
                  <a:pt x="9760" y="6680"/>
                  <a:pt x="9760" y="6680"/>
                </a:cubicBezTo>
                <a:cubicBezTo>
                  <a:pt x="9760" y="6680"/>
                  <a:pt x="9760" y="6680"/>
                  <a:pt x="9779" y="6643"/>
                </a:cubicBezTo>
                <a:cubicBezTo>
                  <a:pt x="9760" y="6643"/>
                  <a:pt x="9760" y="6607"/>
                  <a:pt x="9760" y="6571"/>
                </a:cubicBezTo>
                <a:cubicBezTo>
                  <a:pt x="9760" y="6571"/>
                  <a:pt x="9741" y="6534"/>
                  <a:pt x="9741" y="6498"/>
                </a:cubicBezTo>
                <a:cubicBezTo>
                  <a:pt x="9760" y="6498"/>
                  <a:pt x="9779" y="6498"/>
                  <a:pt x="9798" y="6498"/>
                </a:cubicBezTo>
                <a:cubicBezTo>
                  <a:pt x="9779" y="6534"/>
                  <a:pt x="9798" y="6534"/>
                  <a:pt x="9798" y="6571"/>
                </a:cubicBezTo>
                <a:cubicBezTo>
                  <a:pt x="9816" y="6534"/>
                  <a:pt x="9854" y="6571"/>
                  <a:pt x="9892" y="6534"/>
                </a:cubicBezTo>
                <a:cubicBezTo>
                  <a:pt x="9873" y="6534"/>
                  <a:pt x="9873" y="6534"/>
                  <a:pt x="9873" y="6534"/>
                </a:cubicBezTo>
                <a:cubicBezTo>
                  <a:pt x="9873" y="6534"/>
                  <a:pt x="9873" y="6534"/>
                  <a:pt x="9873" y="6534"/>
                </a:cubicBezTo>
                <a:cubicBezTo>
                  <a:pt x="9892" y="6462"/>
                  <a:pt x="9930" y="6498"/>
                  <a:pt x="9949" y="6462"/>
                </a:cubicBezTo>
                <a:cubicBezTo>
                  <a:pt x="9968" y="6426"/>
                  <a:pt x="9949" y="6389"/>
                  <a:pt x="9968" y="6317"/>
                </a:cubicBezTo>
                <a:cubicBezTo>
                  <a:pt x="9968" y="6317"/>
                  <a:pt x="9987" y="6317"/>
                  <a:pt x="9987" y="6280"/>
                </a:cubicBezTo>
                <a:cubicBezTo>
                  <a:pt x="10006" y="6280"/>
                  <a:pt x="10006" y="6280"/>
                  <a:pt x="10025" y="6280"/>
                </a:cubicBezTo>
                <a:cubicBezTo>
                  <a:pt x="10025" y="6280"/>
                  <a:pt x="10043" y="6280"/>
                  <a:pt x="10043" y="6244"/>
                </a:cubicBezTo>
                <a:cubicBezTo>
                  <a:pt x="10062" y="6244"/>
                  <a:pt x="10081" y="6280"/>
                  <a:pt x="10100" y="6244"/>
                </a:cubicBezTo>
                <a:cubicBezTo>
                  <a:pt x="10100" y="6244"/>
                  <a:pt x="10081" y="6208"/>
                  <a:pt x="10081" y="6208"/>
                </a:cubicBezTo>
                <a:cubicBezTo>
                  <a:pt x="10100" y="6171"/>
                  <a:pt x="10119" y="6171"/>
                  <a:pt x="10138" y="6135"/>
                </a:cubicBezTo>
                <a:cubicBezTo>
                  <a:pt x="10138" y="6099"/>
                  <a:pt x="10138" y="6063"/>
                  <a:pt x="10157" y="6026"/>
                </a:cubicBezTo>
                <a:cubicBezTo>
                  <a:pt x="10157" y="6026"/>
                  <a:pt x="10176" y="6026"/>
                  <a:pt x="10176" y="5990"/>
                </a:cubicBezTo>
                <a:cubicBezTo>
                  <a:pt x="10176" y="6026"/>
                  <a:pt x="10176" y="6026"/>
                  <a:pt x="10195" y="6026"/>
                </a:cubicBezTo>
                <a:cubicBezTo>
                  <a:pt x="10195" y="6026"/>
                  <a:pt x="10195" y="6063"/>
                  <a:pt x="10176" y="6063"/>
                </a:cubicBezTo>
                <a:cubicBezTo>
                  <a:pt x="10176" y="6063"/>
                  <a:pt x="10176" y="6063"/>
                  <a:pt x="10176" y="6063"/>
                </a:cubicBezTo>
                <a:cubicBezTo>
                  <a:pt x="10176" y="6063"/>
                  <a:pt x="10176" y="6099"/>
                  <a:pt x="10176" y="6099"/>
                </a:cubicBezTo>
                <a:cubicBezTo>
                  <a:pt x="10195" y="6099"/>
                  <a:pt x="10195" y="6135"/>
                  <a:pt x="10214" y="6099"/>
                </a:cubicBezTo>
                <a:cubicBezTo>
                  <a:pt x="10214" y="6099"/>
                  <a:pt x="10214" y="6099"/>
                  <a:pt x="10233" y="6063"/>
                </a:cubicBezTo>
                <a:cubicBezTo>
                  <a:pt x="10214" y="6063"/>
                  <a:pt x="10214" y="6063"/>
                  <a:pt x="10214" y="6063"/>
                </a:cubicBezTo>
                <a:cubicBezTo>
                  <a:pt x="10214" y="6026"/>
                  <a:pt x="10214" y="6026"/>
                  <a:pt x="10214" y="6026"/>
                </a:cubicBezTo>
                <a:cubicBezTo>
                  <a:pt x="10214" y="6026"/>
                  <a:pt x="10195" y="6026"/>
                  <a:pt x="10195" y="6026"/>
                </a:cubicBezTo>
                <a:cubicBezTo>
                  <a:pt x="10195" y="5990"/>
                  <a:pt x="10195" y="5990"/>
                  <a:pt x="10195" y="5954"/>
                </a:cubicBezTo>
                <a:cubicBezTo>
                  <a:pt x="10214" y="5954"/>
                  <a:pt x="10251" y="5917"/>
                  <a:pt x="10289" y="5917"/>
                </a:cubicBezTo>
                <a:cubicBezTo>
                  <a:pt x="10289" y="5954"/>
                  <a:pt x="10289" y="5954"/>
                  <a:pt x="10308" y="5954"/>
                </a:cubicBezTo>
                <a:cubicBezTo>
                  <a:pt x="10308" y="5954"/>
                  <a:pt x="10308" y="5954"/>
                  <a:pt x="10308" y="5954"/>
                </a:cubicBezTo>
                <a:cubicBezTo>
                  <a:pt x="10308" y="5954"/>
                  <a:pt x="10308" y="5954"/>
                  <a:pt x="10308" y="5954"/>
                </a:cubicBezTo>
                <a:cubicBezTo>
                  <a:pt x="10308" y="5954"/>
                  <a:pt x="10289" y="5954"/>
                  <a:pt x="10289" y="5917"/>
                </a:cubicBezTo>
                <a:cubicBezTo>
                  <a:pt x="10289" y="5917"/>
                  <a:pt x="10289" y="5917"/>
                  <a:pt x="10289" y="5917"/>
                </a:cubicBezTo>
                <a:cubicBezTo>
                  <a:pt x="10308" y="5881"/>
                  <a:pt x="10327" y="5881"/>
                  <a:pt x="10365" y="5881"/>
                </a:cubicBezTo>
                <a:cubicBezTo>
                  <a:pt x="10365" y="5917"/>
                  <a:pt x="10365" y="5917"/>
                  <a:pt x="10365" y="5917"/>
                </a:cubicBezTo>
                <a:cubicBezTo>
                  <a:pt x="10365" y="5917"/>
                  <a:pt x="10365" y="5917"/>
                  <a:pt x="10365" y="5917"/>
                </a:cubicBezTo>
                <a:cubicBezTo>
                  <a:pt x="10365" y="5917"/>
                  <a:pt x="10365" y="5917"/>
                  <a:pt x="10365" y="5917"/>
                </a:cubicBezTo>
                <a:cubicBezTo>
                  <a:pt x="10365" y="5917"/>
                  <a:pt x="10365" y="5917"/>
                  <a:pt x="10384" y="5917"/>
                </a:cubicBezTo>
                <a:cubicBezTo>
                  <a:pt x="10365" y="5917"/>
                  <a:pt x="10365" y="5917"/>
                  <a:pt x="10365" y="5881"/>
                </a:cubicBezTo>
                <a:cubicBezTo>
                  <a:pt x="10384" y="5917"/>
                  <a:pt x="10384" y="5917"/>
                  <a:pt x="10384" y="5917"/>
                </a:cubicBezTo>
                <a:cubicBezTo>
                  <a:pt x="10384" y="5881"/>
                  <a:pt x="10384" y="5881"/>
                  <a:pt x="10384" y="5845"/>
                </a:cubicBezTo>
                <a:cubicBezTo>
                  <a:pt x="10403" y="5845"/>
                  <a:pt x="10422" y="5881"/>
                  <a:pt x="10422" y="5845"/>
                </a:cubicBezTo>
                <a:cubicBezTo>
                  <a:pt x="10422" y="5845"/>
                  <a:pt x="10422" y="5845"/>
                  <a:pt x="10403" y="5845"/>
                </a:cubicBezTo>
                <a:cubicBezTo>
                  <a:pt x="10403" y="5845"/>
                  <a:pt x="10403" y="5845"/>
                  <a:pt x="10403" y="5845"/>
                </a:cubicBezTo>
                <a:cubicBezTo>
                  <a:pt x="10403" y="5845"/>
                  <a:pt x="10422" y="5808"/>
                  <a:pt x="10422" y="5808"/>
                </a:cubicBezTo>
                <a:cubicBezTo>
                  <a:pt x="10403" y="5808"/>
                  <a:pt x="10403" y="5808"/>
                  <a:pt x="10403" y="5808"/>
                </a:cubicBezTo>
                <a:cubicBezTo>
                  <a:pt x="10403" y="5808"/>
                  <a:pt x="10403" y="5808"/>
                  <a:pt x="10422" y="5772"/>
                </a:cubicBezTo>
                <a:cubicBezTo>
                  <a:pt x="10403" y="5808"/>
                  <a:pt x="10403" y="5808"/>
                  <a:pt x="10384" y="5772"/>
                </a:cubicBezTo>
                <a:cubicBezTo>
                  <a:pt x="10403" y="5772"/>
                  <a:pt x="10403" y="5772"/>
                  <a:pt x="10422" y="5772"/>
                </a:cubicBezTo>
                <a:cubicBezTo>
                  <a:pt x="10403" y="5736"/>
                  <a:pt x="10403" y="5736"/>
                  <a:pt x="10403" y="5699"/>
                </a:cubicBezTo>
                <a:cubicBezTo>
                  <a:pt x="10384" y="5663"/>
                  <a:pt x="10403" y="5627"/>
                  <a:pt x="10403" y="5591"/>
                </a:cubicBezTo>
                <a:cubicBezTo>
                  <a:pt x="10384" y="5591"/>
                  <a:pt x="10384" y="5591"/>
                  <a:pt x="10384" y="5591"/>
                </a:cubicBezTo>
                <a:cubicBezTo>
                  <a:pt x="10384" y="5591"/>
                  <a:pt x="10365" y="5591"/>
                  <a:pt x="10365" y="5591"/>
                </a:cubicBezTo>
                <a:cubicBezTo>
                  <a:pt x="10365" y="5591"/>
                  <a:pt x="10365" y="5591"/>
                  <a:pt x="10365" y="5591"/>
                </a:cubicBezTo>
                <a:cubicBezTo>
                  <a:pt x="10365" y="5554"/>
                  <a:pt x="10365" y="5554"/>
                  <a:pt x="10384" y="5518"/>
                </a:cubicBezTo>
                <a:cubicBezTo>
                  <a:pt x="10384" y="5482"/>
                  <a:pt x="10365" y="5445"/>
                  <a:pt x="10365" y="5409"/>
                </a:cubicBezTo>
                <a:cubicBezTo>
                  <a:pt x="10384" y="5409"/>
                  <a:pt x="10384" y="5445"/>
                  <a:pt x="10403" y="5445"/>
                </a:cubicBezTo>
                <a:cubicBezTo>
                  <a:pt x="10403" y="5409"/>
                  <a:pt x="10403" y="5409"/>
                  <a:pt x="10422" y="5373"/>
                </a:cubicBezTo>
                <a:cubicBezTo>
                  <a:pt x="10422" y="5409"/>
                  <a:pt x="10422" y="5409"/>
                  <a:pt x="10422" y="5409"/>
                </a:cubicBezTo>
                <a:cubicBezTo>
                  <a:pt x="10441" y="5409"/>
                  <a:pt x="10441" y="5409"/>
                  <a:pt x="10441" y="5409"/>
                </a:cubicBezTo>
                <a:cubicBezTo>
                  <a:pt x="10441" y="5373"/>
                  <a:pt x="10441" y="5373"/>
                  <a:pt x="10441" y="5336"/>
                </a:cubicBezTo>
                <a:cubicBezTo>
                  <a:pt x="10460" y="5336"/>
                  <a:pt x="10478" y="5336"/>
                  <a:pt x="10497" y="5336"/>
                </a:cubicBezTo>
                <a:cubicBezTo>
                  <a:pt x="10497" y="5373"/>
                  <a:pt x="10497" y="5409"/>
                  <a:pt x="10497" y="5409"/>
                </a:cubicBezTo>
                <a:cubicBezTo>
                  <a:pt x="10516" y="5409"/>
                  <a:pt x="10516" y="5409"/>
                  <a:pt x="10535" y="5409"/>
                </a:cubicBezTo>
                <a:cubicBezTo>
                  <a:pt x="10535" y="5445"/>
                  <a:pt x="10535" y="5482"/>
                  <a:pt x="10535" y="5482"/>
                </a:cubicBezTo>
                <a:cubicBezTo>
                  <a:pt x="10516" y="5482"/>
                  <a:pt x="10516" y="5482"/>
                  <a:pt x="10516" y="5482"/>
                </a:cubicBezTo>
                <a:cubicBezTo>
                  <a:pt x="10516" y="5482"/>
                  <a:pt x="10516" y="5482"/>
                  <a:pt x="10497" y="5482"/>
                </a:cubicBezTo>
                <a:cubicBezTo>
                  <a:pt x="10497" y="5482"/>
                  <a:pt x="10497" y="5482"/>
                  <a:pt x="10497" y="5482"/>
                </a:cubicBezTo>
                <a:cubicBezTo>
                  <a:pt x="10497" y="5518"/>
                  <a:pt x="10478" y="5518"/>
                  <a:pt x="10478" y="5554"/>
                </a:cubicBezTo>
                <a:cubicBezTo>
                  <a:pt x="10478" y="5554"/>
                  <a:pt x="10460" y="5554"/>
                  <a:pt x="10460" y="5554"/>
                </a:cubicBezTo>
                <a:cubicBezTo>
                  <a:pt x="10460" y="5554"/>
                  <a:pt x="10460" y="5554"/>
                  <a:pt x="10460" y="5591"/>
                </a:cubicBezTo>
                <a:cubicBezTo>
                  <a:pt x="10460" y="5591"/>
                  <a:pt x="10460" y="5627"/>
                  <a:pt x="10441" y="5663"/>
                </a:cubicBezTo>
                <a:cubicBezTo>
                  <a:pt x="10460" y="5663"/>
                  <a:pt x="10497" y="5699"/>
                  <a:pt x="10478" y="5736"/>
                </a:cubicBezTo>
                <a:cubicBezTo>
                  <a:pt x="10478" y="5736"/>
                  <a:pt x="10478" y="5736"/>
                  <a:pt x="10497" y="5772"/>
                </a:cubicBezTo>
                <a:cubicBezTo>
                  <a:pt x="10497" y="5772"/>
                  <a:pt x="10497" y="5772"/>
                  <a:pt x="10516" y="5772"/>
                </a:cubicBezTo>
                <a:cubicBezTo>
                  <a:pt x="10516" y="5772"/>
                  <a:pt x="10535" y="5772"/>
                  <a:pt x="10554" y="5772"/>
                </a:cubicBezTo>
                <a:cubicBezTo>
                  <a:pt x="10554" y="5772"/>
                  <a:pt x="10554" y="5772"/>
                  <a:pt x="10554" y="5772"/>
                </a:cubicBezTo>
                <a:cubicBezTo>
                  <a:pt x="10535" y="5808"/>
                  <a:pt x="10535" y="5808"/>
                  <a:pt x="10535" y="5845"/>
                </a:cubicBezTo>
                <a:cubicBezTo>
                  <a:pt x="10535" y="5845"/>
                  <a:pt x="10535" y="5845"/>
                  <a:pt x="10535" y="5845"/>
                </a:cubicBezTo>
                <a:cubicBezTo>
                  <a:pt x="10535" y="5845"/>
                  <a:pt x="10535" y="5845"/>
                  <a:pt x="10554" y="5845"/>
                </a:cubicBezTo>
                <a:cubicBezTo>
                  <a:pt x="10554" y="5845"/>
                  <a:pt x="10554" y="5845"/>
                  <a:pt x="10554" y="5845"/>
                </a:cubicBezTo>
                <a:cubicBezTo>
                  <a:pt x="10554" y="5845"/>
                  <a:pt x="10554" y="5845"/>
                  <a:pt x="10554" y="5845"/>
                </a:cubicBezTo>
                <a:cubicBezTo>
                  <a:pt x="10554" y="5845"/>
                  <a:pt x="10573" y="5845"/>
                  <a:pt x="10573" y="5845"/>
                </a:cubicBezTo>
                <a:cubicBezTo>
                  <a:pt x="10573" y="5808"/>
                  <a:pt x="10649" y="5772"/>
                  <a:pt x="10668" y="5772"/>
                </a:cubicBezTo>
                <a:cubicBezTo>
                  <a:pt x="10668" y="5808"/>
                  <a:pt x="10705" y="5808"/>
                  <a:pt x="10705" y="5808"/>
                </a:cubicBezTo>
                <a:cubicBezTo>
                  <a:pt x="10705" y="5845"/>
                  <a:pt x="10724" y="5845"/>
                  <a:pt x="10724" y="5845"/>
                </a:cubicBezTo>
                <a:cubicBezTo>
                  <a:pt x="10724" y="5881"/>
                  <a:pt x="10743" y="5881"/>
                  <a:pt x="10762" y="5881"/>
                </a:cubicBezTo>
                <a:cubicBezTo>
                  <a:pt x="10762" y="5881"/>
                  <a:pt x="10762" y="5881"/>
                  <a:pt x="10762" y="5845"/>
                </a:cubicBezTo>
                <a:cubicBezTo>
                  <a:pt x="10838" y="5808"/>
                  <a:pt x="10876" y="5772"/>
                  <a:pt x="10932" y="5736"/>
                </a:cubicBezTo>
                <a:cubicBezTo>
                  <a:pt x="10951" y="5699"/>
                  <a:pt x="10989" y="5699"/>
                  <a:pt x="10989" y="5736"/>
                </a:cubicBezTo>
                <a:cubicBezTo>
                  <a:pt x="11008" y="5736"/>
                  <a:pt x="11008" y="5736"/>
                  <a:pt x="11008" y="5772"/>
                </a:cubicBezTo>
                <a:cubicBezTo>
                  <a:pt x="11046" y="5808"/>
                  <a:pt x="11065" y="5772"/>
                  <a:pt x="11084" y="5736"/>
                </a:cubicBezTo>
                <a:cubicBezTo>
                  <a:pt x="11084" y="5699"/>
                  <a:pt x="11084" y="5699"/>
                  <a:pt x="11103" y="5663"/>
                </a:cubicBezTo>
                <a:cubicBezTo>
                  <a:pt x="11122" y="5663"/>
                  <a:pt x="11159" y="5699"/>
                  <a:pt x="11178" y="5663"/>
                </a:cubicBezTo>
                <a:cubicBezTo>
                  <a:pt x="11178" y="5663"/>
                  <a:pt x="11178" y="5627"/>
                  <a:pt x="11159" y="5627"/>
                </a:cubicBezTo>
                <a:cubicBezTo>
                  <a:pt x="11178" y="5627"/>
                  <a:pt x="11178" y="5627"/>
                  <a:pt x="11178" y="5627"/>
                </a:cubicBezTo>
                <a:cubicBezTo>
                  <a:pt x="11178" y="5627"/>
                  <a:pt x="11178" y="5627"/>
                  <a:pt x="11178" y="5627"/>
                </a:cubicBezTo>
                <a:cubicBezTo>
                  <a:pt x="11159" y="5591"/>
                  <a:pt x="11140" y="5445"/>
                  <a:pt x="11159" y="5373"/>
                </a:cubicBezTo>
                <a:cubicBezTo>
                  <a:pt x="11159" y="5373"/>
                  <a:pt x="11178" y="5373"/>
                  <a:pt x="11178" y="5336"/>
                </a:cubicBezTo>
                <a:cubicBezTo>
                  <a:pt x="11178" y="5336"/>
                  <a:pt x="11178" y="5300"/>
                  <a:pt x="11178" y="5300"/>
                </a:cubicBezTo>
                <a:cubicBezTo>
                  <a:pt x="11178" y="5264"/>
                  <a:pt x="11197" y="5264"/>
                  <a:pt x="11197" y="5228"/>
                </a:cubicBezTo>
                <a:cubicBezTo>
                  <a:pt x="11235" y="5228"/>
                  <a:pt x="11235" y="5228"/>
                  <a:pt x="11254" y="5228"/>
                </a:cubicBezTo>
                <a:cubicBezTo>
                  <a:pt x="11254" y="5228"/>
                  <a:pt x="11254" y="5228"/>
                  <a:pt x="11254" y="5228"/>
                </a:cubicBezTo>
                <a:cubicBezTo>
                  <a:pt x="11273" y="5264"/>
                  <a:pt x="11273" y="5264"/>
                  <a:pt x="11292" y="5264"/>
                </a:cubicBezTo>
                <a:cubicBezTo>
                  <a:pt x="11292" y="5300"/>
                  <a:pt x="11292" y="5300"/>
                  <a:pt x="11292" y="5336"/>
                </a:cubicBezTo>
                <a:cubicBezTo>
                  <a:pt x="11311" y="5373"/>
                  <a:pt x="11349" y="5336"/>
                  <a:pt x="11367" y="5300"/>
                </a:cubicBezTo>
                <a:cubicBezTo>
                  <a:pt x="11349" y="5228"/>
                  <a:pt x="11367" y="5191"/>
                  <a:pt x="11367" y="5119"/>
                </a:cubicBezTo>
                <a:cubicBezTo>
                  <a:pt x="11367" y="5119"/>
                  <a:pt x="11367" y="5119"/>
                  <a:pt x="11367" y="5119"/>
                </a:cubicBezTo>
                <a:cubicBezTo>
                  <a:pt x="11367" y="5119"/>
                  <a:pt x="11349" y="5119"/>
                  <a:pt x="11349" y="5119"/>
                </a:cubicBezTo>
                <a:cubicBezTo>
                  <a:pt x="11349" y="5119"/>
                  <a:pt x="11330" y="5119"/>
                  <a:pt x="11330" y="5119"/>
                </a:cubicBezTo>
                <a:cubicBezTo>
                  <a:pt x="11330" y="5082"/>
                  <a:pt x="11330" y="5082"/>
                  <a:pt x="11330" y="5046"/>
                </a:cubicBezTo>
                <a:cubicBezTo>
                  <a:pt x="11330" y="5046"/>
                  <a:pt x="11311" y="5046"/>
                  <a:pt x="11311" y="5046"/>
                </a:cubicBezTo>
                <a:cubicBezTo>
                  <a:pt x="11311" y="5010"/>
                  <a:pt x="11311" y="5010"/>
                  <a:pt x="11311" y="4973"/>
                </a:cubicBezTo>
                <a:cubicBezTo>
                  <a:pt x="11311" y="4973"/>
                  <a:pt x="11311" y="4973"/>
                  <a:pt x="11311" y="4973"/>
                </a:cubicBezTo>
                <a:cubicBezTo>
                  <a:pt x="11330" y="4973"/>
                  <a:pt x="11349" y="4937"/>
                  <a:pt x="11367" y="4901"/>
                </a:cubicBezTo>
                <a:cubicBezTo>
                  <a:pt x="11367" y="4937"/>
                  <a:pt x="11386" y="4901"/>
                  <a:pt x="11386" y="4937"/>
                </a:cubicBezTo>
                <a:cubicBezTo>
                  <a:pt x="11386" y="4901"/>
                  <a:pt x="11386" y="4901"/>
                  <a:pt x="11386" y="4901"/>
                </a:cubicBezTo>
                <a:cubicBezTo>
                  <a:pt x="11405" y="4901"/>
                  <a:pt x="11405" y="4901"/>
                  <a:pt x="11424" y="4901"/>
                </a:cubicBezTo>
                <a:cubicBezTo>
                  <a:pt x="11424" y="4901"/>
                  <a:pt x="11424" y="4901"/>
                  <a:pt x="11443" y="4901"/>
                </a:cubicBezTo>
                <a:cubicBezTo>
                  <a:pt x="11443" y="4901"/>
                  <a:pt x="11462" y="4901"/>
                  <a:pt x="11481" y="4901"/>
                </a:cubicBezTo>
                <a:cubicBezTo>
                  <a:pt x="11519" y="4901"/>
                  <a:pt x="11538" y="4937"/>
                  <a:pt x="11575" y="4937"/>
                </a:cubicBezTo>
                <a:cubicBezTo>
                  <a:pt x="11575" y="4937"/>
                  <a:pt x="11594" y="4901"/>
                  <a:pt x="11594" y="4901"/>
                </a:cubicBezTo>
                <a:cubicBezTo>
                  <a:pt x="11594" y="4901"/>
                  <a:pt x="11594" y="4901"/>
                  <a:pt x="11594" y="4901"/>
                </a:cubicBezTo>
                <a:cubicBezTo>
                  <a:pt x="11594" y="4901"/>
                  <a:pt x="11594" y="4901"/>
                  <a:pt x="11594" y="4865"/>
                </a:cubicBezTo>
                <a:cubicBezTo>
                  <a:pt x="11594" y="4865"/>
                  <a:pt x="11594" y="4865"/>
                  <a:pt x="11594" y="4865"/>
                </a:cubicBezTo>
                <a:cubicBezTo>
                  <a:pt x="11594" y="4865"/>
                  <a:pt x="11594" y="4865"/>
                  <a:pt x="11594" y="4865"/>
                </a:cubicBezTo>
                <a:cubicBezTo>
                  <a:pt x="11594" y="4865"/>
                  <a:pt x="11613" y="4865"/>
                  <a:pt x="11613" y="4865"/>
                </a:cubicBezTo>
                <a:cubicBezTo>
                  <a:pt x="11613" y="4865"/>
                  <a:pt x="11613" y="4865"/>
                  <a:pt x="11613" y="4828"/>
                </a:cubicBezTo>
                <a:cubicBezTo>
                  <a:pt x="11632" y="4828"/>
                  <a:pt x="11632" y="4828"/>
                  <a:pt x="11632" y="4865"/>
                </a:cubicBezTo>
                <a:cubicBezTo>
                  <a:pt x="11651" y="4828"/>
                  <a:pt x="11651" y="4792"/>
                  <a:pt x="11670" y="4792"/>
                </a:cubicBezTo>
                <a:cubicBezTo>
                  <a:pt x="11689" y="4828"/>
                  <a:pt x="11689" y="4828"/>
                  <a:pt x="11708" y="4828"/>
                </a:cubicBezTo>
                <a:cubicBezTo>
                  <a:pt x="11708" y="4828"/>
                  <a:pt x="11727" y="4828"/>
                  <a:pt x="11727" y="4828"/>
                </a:cubicBezTo>
                <a:cubicBezTo>
                  <a:pt x="11689" y="4719"/>
                  <a:pt x="11651" y="4828"/>
                  <a:pt x="11613" y="4719"/>
                </a:cubicBezTo>
                <a:cubicBezTo>
                  <a:pt x="11613" y="4719"/>
                  <a:pt x="11632" y="4683"/>
                  <a:pt x="11632" y="4683"/>
                </a:cubicBezTo>
                <a:cubicBezTo>
                  <a:pt x="11613" y="4683"/>
                  <a:pt x="11613" y="4683"/>
                  <a:pt x="11613" y="4719"/>
                </a:cubicBezTo>
                <a:cubicBezTo>
                  <a:pt x="11594" y="4719"/>
                  <a:pt x="11575" y="4719"/>
                  <a:pt x="11557" y="4756"/>
                </a:cubicBezTo>
                <a:cubicBezTo>
                  <a:pt x="11557" y="4756"/>
                  <a:pt x="11538" y="4719"/>
                  <a:pt x="11538" y="4719"/>
                </a:cubicBezTo>
                <a:cubicBezTo>
                  <a:pt x="11538" y="4719"/>
                  <a:pt x="11538" y="4756"/>
                  <a:pt x="11519" y="4756"/>
                </a:cubicBezTo>
                <a:cubicBezTo>
                  <a:pt x="11519" y="4756"/>
                  <a:pt x="11500" y="4756"/>
                  <a:pt x="11500" y="4719"/>
                </a:cubicBezTo>
                <a:cubicBezTo>
                  <a:pt x="11500" y="4719"/>
                  <a:pt x="11500" y="4719"/>
                  <a:pt x="11500" y="4719"/>
                </a:cubicBezTo>
                <a:cubicBezTo>
                  <a:pt x="11500" y="4719"/>
                  <a:pt x="11500" y="4756"/>
                  <a:pt x="11500" y="4756"/>
                </a:cubicBezTo>
                <a:cubicBezTo>
                  <a:pt x="11481" y="4756"/>
                  <a:pt x="11462" y="4756"/>
                  <a:pt x="11462" y="4792"/>
                </a:cubicBezTo>
                <a:cubicBezTo>
                  <a:pt x="11462" y="4792"/>
                  <a:pt x="11462" y="4792"/>
                  <a:pt x="11462" y="4792"/>
                </a:cubicBezTo>
                <a:cubicBezTo>
                  <a:pt x="11443" y="4792"/>
                  <a:pt x="11443" y="4756"/>
                  <a:pt x="11443" y="4756"/>
                </a:cubicBezTo>
                <a:cubicBezTo>
                  <a:pt x="11443" y="4792"/>
                  <a:pt x="11424" y="4792"/>
                  <a:pt x="11405" y="4792"/>
                </a:cubicBezTo>
                <a:cubicBezTo>
                  <a:pt x="11405" y="4792"/>
                  <a:pt x="11405" y="4792"/>
                  <a:pt x="11405" y="4792"/>
                </a:cubicBezTo>
                <a:cubicBezTo>
                  <a:pt x="11386" y="4792"/>
                  <a:pt x="11386" y="4792"/>
                  <a:pt x="11367" y="4828"/>
                </a:cubicBezTo>
                <a:cubicBezTo>
                  <a:pt x="11367" y="4828"/>
                  <a:pt x="11349" y="4828"/>
                  <a:pt x="11349" y="4828"/>
                </a:cubicBezTo>
                <a:cubicBezTo>
                  <a:pt x="11349" y="4828"/>
                  <a:pt x="11349" y="4828"/>
                  <a:pt x="11349" y="4828"/>
                </a:cubicBezTo>
                <a:cubicBezTo>
                  <a:pt x="11330" y="4828"/>
                  <a:pt x="11311" y="4865"/>
                  <a:pt x="11292" y="4828"/>
                </a:cubicBezTo>
                <a:cubicBezTo>
                  <a:pt x="11292" y="4828"/>
                  <a:pt x="11273" y="4828"/>
                  <a:pt x="11273" y="4792"/>
                </a:cubicBezTo>
                <a:cubicBezTo>
                  <a:pt x="11273" y="4792"/>
                  <a:pt x="11273" y="4792"/>
                  <a:pt x="11273" y="4756"/>
                </a:cubicBezTo>
                <a:cubicBezTo>
                  <a:pt x="11273" y="4756"/>
                  <a:pt x="11254" y="4792"/>
                  <a:pt x="11254" y="4792"/>
                </a:cubicBezTo>
                <a:cubicBezTo>
                  <a:pt x="11254" y="4792"/>
                  <a:pt x="11254" y="4756"/>
                  <a:pt x="11254" y="4756"/>
                </a:cubicBezTo>
                <a:cubicBezTo>
                  <a:pt x="11235" y="4756"/>
                  <a:pt x="11235" y="4756"/>
                  <a:pt x="11216" y="4756"/>
                </a:cubicBezTo>
                <a:cubicBezTo>
                  <a:pt x="11178" y="4719"/>
                  <a:pt x="11178" y="4647"/>
                  <a:pt x="11197" y="4574"/>
                </a:cubicBezTo>
                <a:cubicBezTo>
                  <a:pt x="11197" y="4574"/>
                  <a:pt x="11197" y="4538"/>
                  <a:pt x="11197" y="4538"/>
                </a:cubicBezTo>
                <a:cubicBezTo>
                  <a:pt x="11197" y="4502"/>
                  <a:pt x="11178" y="4502"/>
                  <a:pt x="11178" y="4465"/>
                </a:cubicBezTo>
                <a:cubicBezTo>
                  <a:pt x="11178" y="4429"/>
                  <a:pt x="11178" y="4429"/>
                  <a:pt x="11178" y="4393"/>
                </a:cubicBezTo>
                <a:cubicBezTo>
                  <a:pt x="11178" y="4356"/>
                  <a:pt x="11159" y="4356"/>
                  <a:pt x="11159" y="4356"/>
                </a:cubicBezTo>
                <a:cubicBezTo>
                  <a:pt x="11159" y="4320"/>
                  <a:pt x="11178" y="4284"/>
                  <a:pt x="11197" y="4284"/>
                </a:cubicBezTo>
                <a:cubicBezTo>
                  <a:pt x="11197" y="4247"/>
                  <a:pt x="11197" y="4247"/>
                  <a:pt x="11197" y="4247"/>
                </a:cubicBezTo>
                <a:cubicBezTo>
                  <a:pt x="11197" y="4211"/>
                  <a:pt x="11216" y="4247"/>
                  <a:pt x="11216" y="4247"/>
                </a:cubicBezTo>
                <a:cubicBezTo>
                  <a:pt x="11254" y="4211"/>
                  <a:pt x="11235" y="4175"/>
                  <a:pt x="11254" y="4138"/>
                </a:cubicBezTo>
                <a:cubicBezTo>
                  <a:pt x="11254" y="4138"/>
                  <a:pt x="11254" y="4138"/>
                  <a:pt x="11254" y="4138"/>
                </a:cubicBezTo>
                <a:cubicBezTo>
                  <a:pt x="11254" y="4138"/>
                  <a:pt x="11273" y="4138"/>
                  <a:pt x="11273" y="4138"/>
                </a:cubicBezTo>
                <a:cubicBezTo>
                  <a:pt x="11273" y="4138"/>
                  <a:pt x="11273" y="4138"/>
                  <a:pt x="11273" y="4138"/>
                </a:cubicBezTo>
                <a:cubicBezTo>
                  <a:pt x="11292" y="4102"/>
                  <a:pt x="11386" y="3921"/>
                  <a:pt x="11405" y="3921"/>
                </a:cubicBezTo>
                <a:cubicBezTo>
                  <a:pt x="11405" y="3921"/>
                  <a:pt x="11424" y="3921"/>
                  <a:pt x="11424" y="3921"/>
                </a:cubicBezTo>
                <a:cubicBezTo>
                  <a:pt x="11424" y="3921"/>
                  <a:pt x="11424" y="3884"/>
                  <a:pt x="11424" y="3884"/>
                </a:cubicBezTo>
                <a:cubicBezTo>
                  <a:pt x="11424" y="3884"/>
                  <a:pt x="11424" y="3884"/>
                  <a:pt x="11424" y="3884"/>
                </a:cubicBezTo>
                <a:cubicBezTo>
                  <a:pt x="11424" y="3848"/>
                  <a:pt x="11424" y="3812"/>
                  <a:pt x="11424" y="3812"/>
                </a:cubicBezTo>
                <a:cubicBezTo>
                  <a:pt x="11424" y="3812"/>
                  <a:pt x="11424" y="3775"/>
                  <a:pt x="11405" y="3775"/>
                </a:cubicBezTo>
                <a:cubicBezTo>
                  <a:pt x="11386" y="3775"/>
                  <a:pt x="11367" y="3775"/>
                  <a:pt x="11349" y="3739"/>
                </a:cubicBezTo>
                <a:cubicBezTo>
                  <a:pt x="11349" y="3739"/>
                  <a:pt x="11292" y="3739"/>
                  <a:pt x="11292" y="3739"/>
                </a:cubicBezTo>
                <a:cubicBezTo>
                  <a:pt x="11273" y="3739"/>
                  <a:pt x="11273" y="3703"/>
                  <a:pt x="11254" y="3703"/>
                </a:cubicBezTo>
                <a:cubicBezTo>
                  <a:pt x="11235" y="3739"/>
                  <a:pt x="11235" y="3775"/>
                  <a:pt x="11216" y="3812"/>
                </a:cubicBezTo>
                <a:cubicBezTo>
                  <a:pt x="11197" y="3812"/>
                  <a:pt x="11197" y="3812"/>
                  <a:pt x="11178" y="3848"/>
                </a:cubicBezTo>
                <a:cubicBezTo>
                  <a:pt x="11178" y="3848"/>
                  <a:pt x="11197" y="3884"/>
                  <a:pt x="11178" y="3884"/>
                </a:cubicBezTo>
                <a:cubicBezTo>
                  <a:pt x="11178" y="3921"/>
                  <a:pt x="11159" y="3921"/>
                  <a:pt x="11159" y="3957"/>
                </a:cubicBezTo>
                <a:cubicBezTo>
                  <a:pt x="11159" y="3957"/>
                  <a:pt x="11159" y="3957"/>
                  <a:pt x="11159" y="3957"/>
                </a:cubicBezTo>
                <a:cubicBezTo>
                  <a:pt x="11159" y="3957"/>
                  <a:pt x="11178" y="3993"/>
                  <a:pt x="11178" y="3993"/>
                </a:cubicBezTo>
                <a:cubicBezTo>
                  <a:pt x="11178" y="3993"/>
                  <a:pt x="11178" y="3993"/>
                  <a:pt x="11178" y="3993"/>
                </a:cubicBezTo>
                <a:cubicBezTo>
                  <a:pt x="11159" y="4030"/>
                  <a:pt x="11159" y="4066"/>
                  <a:pt x="11140" y="4102"/>
                </a:cubicBezTo>
                <a:cubicBezTo>
                  <a:pt x="11122" y="4138"/>
                  <a:pt x="11103" y="4175"/>
                  <a:pt x="11084" y="4175"/>
                </a:cubicBezTo>
                <a:cubicBezTo>
                  <a:pt x="11084" y="4175"/>
                  <a:pt x="11065" y="4175"/>
                  <a:pt x="11065" y="4175"/>
                </a:cubicBezTo>
                <a:cubicBezTo>
                  <a:pt x="11046" y="4175"/>
                  <a:pt x="11046" y="4211"/>
                  <a:pt x="11046" y="4211"/>
                </a:cubicBezTo>
                <a:cubicBezTo>
                  <a:pt x="11027" y="4247"/>
                  <a:pt x="11008" y="4247"/>
                  <a:pt x="10989" y="4320"/>
                </a:cubicBezTo>
                <a:cubicBezTo>
                  <a:pt x="10989" y="4320"/>
                  <a:pt x="10970" y="4320"/>
                  <a:pt x="10970" y="4320"/>
                </a:cubicBezTo>
                <a:cubicBezTo>
                  <a:pt x="10970" y="4320"/>
                  <a:pt x="10970" y="4320"/>
                  <a:pt x="10970" y="4356"/>
                </a:cubicBezTo>
                <a:cubicBezTo>
                  <a:pt x="10970" y="4356"/>
                  <a:pt x="10951" y="4356"/>
                  <a:pt x="10951" y="4393"/>
                </a:cubicBezTo>
                <a:cubicBezTo>
                  <a:pt x="10951" y="4393"/>
                  <a:pt x="10932" y="4356"/>
                  <a:pt x="10932" y="4356"/>
                </a:cubicBezTo>
                <a:cubicBezTo>
                  <a:pt x="10932" y="4429"/>
                  <a:pt x="10951" y="4429"/>
                  <a:pt x="10932" y="4502"/>
                </a:cubicBezTo>
                <a:cubicBezTo>
                  <a:pt x="10932" y="4502"/>
                  <a:pt x="10932" y="4502"/>
                  <a:pt x="10913" y="4502"/>
                </a:cubicBezTo>
                <a:cubicBezTo>
                  <a:pt x="10913" y="4574"/>
                  <a:pt x="10932" y="4683"/>
                  <a:pt x="10932" y="4683"/>
                </a:cubicBezTo>
                <a:cubicBezTo>
                  <a:pt x="10932" y="4683"/>
                  <a:pt x="10932" y="4683"/>
                  <a:pt x="10932" y="4683"/>
                </a:cubicBezTo>
                <a:cubicBezTo>
                  <a:pt x="10951" y="4683"/>
                  <a:pt x="10951" y="4683"/>
                  <a:pt x="10951" y="4719"/>
                </a:cubicBezTo>
                <a:cubicBezTo>
                  <a:pt x="10970" y="4719"/>
                  <a:pt x="10970" y="4719"/>
                  <a:pt x="10970" y="4719"/>
                </a:cubicBezTo>
                <a:cubicBezTo>
                  <a:pt x="10989" y="4756"/>
                  <a:pt x="10989" y="4792"/>
                  <a:pt x="11027" y="4792"/>
                </a:cubicBezTo>
                <a:cubicBezTo>
                  <a:pt x="11027" y="4828"/>
                  <a:pt x="11046" y="4828"/>
                  <a:pt x="11046" y="4865"/>
                </a:cubicBezTo>
                <a:cubicBezTo>
                  <a:pt x="11027" y="4865"/>
                  <a:pt x="11027" y="4865"/>
                  <a:pt x="11027" y="4865"/>
                </a:cubicBezTo>
                <a:cubicBezTo>
                  <a:pt x="11027" y="4865"/>
                  <a:pt x="10970" y="4937"/>
                  <a:pt x="10970" y="4901"/>
                </a:cubicBezTo>
                <a:cubicBezTo>
                  <a:pt x="10951" y="4901"/>
                  <a:pt x="10895" y="4865"/>
                  <a:pt x="10876" y="4901"/>
                </a:cubicBezTo>
                <a:cubicBezTo>
                  <a:pt x="10876" y="4901"/>
                  <a:pt x="10876" y="4901"/>
                  <a:pt x="10876" y="4901"/>
                </a:cubicBezTo>
                <a:cubicBezTo>
                  <a:pt x="10876" y="4901"/>
                  <a:pt x="10876" y="4901"/>
                  <a:pt x="10876" y="4901"/>
                </a:cubicBezTo>
                <a:cubicBezTo>
                  <a:pt x="10913" y="4901"/>
                  <a:pt x="10913" y="4937"/>
                  <a:pt x="10951" y="4937"/>
                </a:cubicBezTo>
                <a:cubicBezTo>
                  <a:pt x="10970" y="4937"/>
                  <a:pt x="10989" y="4901"/>
                  <a:pt x="11008" y="4937"/>
                </a:cubicBezTo>
                <a:cubicBezTo>
                  <a:pt x="11008" y="4937"/>
                  <a:pt x="11008" y="4901"/>
                  <a:pt x="11008" y="4901"/>
                </a:cubicBezTo>
                <a:cubicBezTo>
                  <a:pt x="11008" y="4901"/>
                  <a:pt x="11008" y="4901"/>
                  <a:pt x="11008" y="4901"/>
                </a:cubicBezTo>
                <a:cubicBezTo>
                  <a:pt x="11008" y="4901"/>
                  <a:pt x="11008" y="4901"/>
                  <a:pt x="11008" y="4901"/>
                </a:cubicBezTo>
                <a:cubicBezTo>
                  <a:pt x="11008" y="4937"/>
                  <a:pt x="11008" y="4937"/>
                  <a:pt x="11008" y="4937"/>
                </a:cubicBezTo>
                <a:cubicBezTo>
                  <a:pt x="11008" y="4937"/>
                  <a:pt x="11008" y="4937"/>
                  <a:pt x="10989" y="4937"/>
                </a:cubicBezTo>
                <a:cubicBezTo>
                  <a:pt x="10989" y="4937"/>
                  <a:pt x="10989" y="4937"/>
                  <a:pt x="10989" y="4973"/>
                </a:cubicBezTo>
                <a:cubicBezTo>
                  <a:pt x="10989" y="4973"/>
                  <a:pt x="10970" y="4973"/>
                  <a:pt x="10970" y="5010"/>
                </a:cubicBezTo>
                <a:cubicBezTo>
                  <a:pt x="10970" y="5010"/>
                  <a:pt x="10970" y="5010"/>
                  <a:pt x="10951" y="5010"/>
                </a:cubicBezTo>
                <a:cubicBezTo>
                  <a:pt x="10951" y="5010"/>
                  <a:pt x="10951" y="5010"/>
                  <a:pt x="10951" y="5010"/>
                </a:cubicBezTo>
                <a:cubicBezTo>
                  <a:pt x="10951" y="4973"/>
                  <a:pt x="10951" y="4973"/>
                  <a:pt x="10951" y="4973"/>
                </a:cubicBezTo>
                <a:cubicBezTo>
                  <a:pt x="10932" y="4973"/>
                  <a:pt x="10951" y="5046"/>
                  <a:pt x="10913" y="5046"/>
                </a:cubicBezTo>
                <a:cubicBezTo>
                  <a:pt x="10913" y="5046"/>
                  <a:pt x="10913" y="5046"/>
                  <a:pt x="10913" y="5046"/>
                </a:cubicBezTo>
                <a:cubicBezTo>
                  <a:pt x="10913" y="5046"/>
                  <a:pt x="10895" y="5046"/>
                  <a:pt x="10876" y="5046"/>
                </a:cubicBezTo>
                <a:cubicBezTo>
                  <a:pt x="10876" y="5082"/>
                  <a:pt x="10913" y="5155"/>
                  <a:pt x="10895" y="5191"/>
                </a:cubicBezTo>
                <a:cubicBezTo>
                  <a:pt x="10895" y="5191"/>
                  <a:pt x="10895" y="5191"/>
                  <a:pt x="10876" y="5191"/>
                </a:cubicBezTo>
                <a:cubicBezTo>
                  <a:pt x="10876" y="5191"/>
                  <a:pt x="10876" y="5191"/>
                  <a:pt x="10876" y="5191"/>
                </a:cubicBezTo>
                <a:cubicBezTo>
                  <a:pt x="10876" y="5191"/>
                  <a:pt x="10895" y="5228"/>
                  <a:pt x="10895" y="5228"/>
                </a:cubicBezTo>
                <a:cubicBezTo>
                  <a:pt x="10895" y="5228"/>
                  <a:pt x="10895" y="5228"/>
                  <a:pt x="10895" y="5264"/>
                </a:cubicBezTo>
                <a:cubicBezTo>
                  <a:pt x="10895" y="5264"/>
                  <a:pt x="10876" y="5300"/>
                  <a:pt x="10876" y="5300"/>
                </a:cubicBezTo>
                <a:cubicBezTo>
                  <a:pt x="10876" y="5336"/>
                  <a:pt x="10876" y="5336"/>
                  <a:pt x="10876" y="5373"/>
                </a:cubicBezTo>
                <a:cubicBezTo>
                  <a:pt x="10857" y="5409"/>
                  <a:pt x="10857" y="5445"/>
                  <a:pt x="10838" y="5482"/>
                </a:cubicBezTo>
                <a:cubicBezTo>
                  <a:pt x="10838" y="5482"/>
                  <a:pt x="10838" y="5482"/>
                  <a:pt x="10838" y="5482"/>
                </a:cubicBezTo>
                <a:cubicBezTo>
                  <a:pt x="10838" y="5482"/>
                  <a:pt x="10819" y="5482"/>
                  <a:pt x="10819" y="5482"/>
                </a:cubicBezTo>
                <a:cubicBezTo>
                  <a:pt x="10800" y="5482"/>
                  <a:pt x="10800" y="5482"/>
                  <a:pt x="10762" y="5482"/>
                </a:cubicBezTo>
                <a:cubicBezTo>
                  <a:pt x="10762" y="5482"/>
                  <a:pt x="10762" y="5482"/>
                  <a:pt x="10762" y="5482"/>
                </a:cubicBezTo>
                <a:cubicBezTo>
                  <a:pt x="10762" y="5482"/>
                  <a:pt x="10762" y="5482"/>
                  <a:pt x="10762" y="5482"/>
                </a:cubicBezTo>
                <a:cubicBezTo>
                  <a:pt x="10743" y="5518"/>
                  <a:pt x="10743" y="5518"/>
                  <a:pt x="10743" y="5554"/>
                </a:cubicBezTo>
                <a:cubicBezTo>
                  <a:pt x="10743" y="5554"/>
                  <a:pt x="10743" y="5554"/>
                  <a:pt x="10743" y="5591"/>
                </a:cubicBezTo>
                <a:cubicBezTo>
                  <a:pt x="10743" y="5591"/>
                  <a:pt x="10743" y="5591"/>
                  <a:pt x="10743" y="5591"/>
                </a:cubicBezTo>
                <a:cubicBezTo>
                  <a:pt x="10705" y="5591"/>
                  <a:pt x="10687" y="5627"/>
                  <a:pt x="10649" y="5591"/>
                </a:cubicBezTo>
                <a:cubicBezTo>
                  <a:pt x="10649" y="5591"/>
                  <a:pt x="10668" y="5554"/>
                  <a:pt x="10668" y="5554"/>
                </a:cubicBezTo>
                <a:cubicBezTo>
                  <a:pt x="10649" y="5518"/>
                  <a:pt x="10649" y="5482"/>
                  <a:pt x="10630" y="5445"/>
                </a:cubicBezTo>
                <a:cubicBezTo>
                  <a:pt x="10630" y="5445"/>
                  <a:pt x="10649" y="5445"/>
                  <a:pt x="10649" y="5445"/>
                </a:cubicBezTo>
                <a:cubicBezTo>
                  <a:pt x="10649" y="5445"/>
                  <a:pt x="10649" y="5445"/>
                  <a:pt x="10649" y="5409"/>
                </a:cubicBezTo>
                <a:cubicBezTo>
                  <a:pt x="10649" y="5409"/>
                  <a:pt x="10649" y="5409"/>
                  <a:pt x="10649" y="5409"/>
                </a:cubicBezTo>
                <a:cubicBezTo>
                  <a:pt x="10649" y="5409"/>
                  <a:pt x="10649" y="5409"/>
                  <a:pt x="10668" y="5409"/>
                </a:cubicBezTo>
                <a:cubicBezTo>
                  <a:pt x="10630" y="5373"/>
                  <a:pt x="10611" y="5336"/>
                  <a:pt x="10611" y="5264"/>
                </a:cubicBezTo>
                <a:cubicBezTo>
                  <a:pt x="10611" y="5264"/>
                  <a:pt x="10592" y="5264"/>
                  <a:pt x="10592" y="5264"/>
                </a:cubicBezTo>
                <a:cubicBezTo>
                  <a:pt x="10592" y="5228"/>
                  <a:pt x="10592" y="5228"/>
                  <a:pt x="10573" y="5191"/>
                </a:cubicBezTo>
                <a:cubicBezTo>
                  <a:pt x="10592" y="5155"/>
                  <a:pt x="10592" y="5155"/>
                  <a:pt x="10592" y="5119"/>
                </a:cubicBezTo>
                <a:cubicBezTo>
                  <a:pt x="10573" y="5119"/>
                  <a:pt x="10573" y="5119"/>
                  <a:pt x="10573" y="5119"/>
                </a:cubicBezTo>
                <a:cubicBezTo>
                  <a:pt x="10573" y="5119"/>
                  <a:pt x="10573" y="5119"/>
                  <a:pt x="10573" y="5119"/>
                </a:cubicBezTo>
                <a:cubicBezTo>
                  <a:pt x="10573" y="5119"/>
                  <a:pt x="10554" y="5119"/>
                  <a:pt x="10554" y="5119"/>
                </a:cubicBezTo>
                <a:cubicBezTo>
                  <a:pt x="10554" y="5082"/>
                  <a:pt x="10554" y="5010"/>
                  <a:pt x="10554" y="5010"/>
                </a:cubicBezTo>
                <a:cubicBezTo>
                  <a:pt x="10554" y="4973"/>
                  <a:pt x="10554" y="4973"/>
                  <a:pt x="10554" y="4973"/>
                </a:cubicBezTo>
                <a:cubicBezTo>
                  <a:pt x="10554" y="4973"/>
                  <a:pt x="10554" y="4937"/>
                  <a:pt x="10554" y="4937"/>
                </a:cubicBezTo>
                <a:cubicBezTo>
                  <a:pt x="10535" y="4973"/>
                  <a:pt x="10535" y="4937"/>
                  <a:pt x="10516" y="4901"/>
                </a:cubicBezTo>
                <a:cubicBezTo>
                  <a:pt x="10516" y="4901"/>
                  <a:pt x="10516" y="4901"/>
                  <a:pt x="10516" y="4865"/>
                </a:cubicBezTo>
                <a:cubicBezTo>
                  <a:pt x="10516" y="4901"/>
                  <a:pt x="10516" y="4901"/>
                  <a:pt x="10516" y="4901"/>
                </a:cubicBezTo>
                <a:cubicBezTo>
                  <a:pt x="10516" y="4937"/>
                  <a:pt x="10497" y="4973"/>
                  <a:pt x="10497" y="4973"/>
                </a:cubicBezTo>
                <a:cubicBezTo>
                  <a:pt x="10478" y="5010"/>
                  <a:pt x="10460" y="4973"/>
                  <a:pt x="10460" y="4973"/>
                </a:cubicBezTo>
                <a:cubicBezTo>
                  <a:pt x="10441" y="5010"/>
                  <a:pt x="10441" y="5010"/>
                  <a:pt x="10441" y="5010"/>
                </a:cubicBezTo>
                <a:cubicBezTo>
                  <a:pt x="10422" y="5082"/>
                  <a:pt x="10384" y="5082"/>
                  <a:pt x="10365" y="5155"/>
                </a:cubicBezTo>
                <a:cubicBezTo>
                  <a:pt x="10346" y="5155"/>
                  <a:pt x="10308" y="5155"/>
                  <a:pt x="10289" y="5155"/>
                </a:cubicBezTo>
                <a:cubicBezTo>
                  <a:pt x="10289" y="5155"/>
                  <a:pt x="10289" y="5155"/>
                  <a:pt x="10289" y="5119"/>
                </a:cubicBezTo>
                <a:cubicBezTo>
                  <a:pt x="10270" y="5155"/>
                  <a:pt x="10270" y="5155"/>
                  <a:pt x="10270" y="5155"/>
                </a:cubicBezTo>
                <a:cubicBezTo>
                  <a:pt x="10270" y="5155"/>
                  <a:pt x="10270" y="5155"/>
                  <a:pt x="10270" y="5155"/>
                </a:cubicBezTo>
                <a:cubicBezTo>
                  <a:pt x="10270" y="5119"/>
                  <a:pt x="10270" y="5119"/>
                  <a:pt x="10270" y="5119"/>
                </a:cubicBezTo>
                <a:cubicBezTo>
                  <a:pt x="10251" y="5119"/>
                  <a:pt x="10233" y="5082"/>
                  <a:pt x="10214" y="5082"/>
                </a:cubicBezTo>
                <a:cubicBezTo>
                  <a:pt x="10214" y="5046"/>
                  <a:pt x="10195" y="5046"/>
                  <a:pt x="10195" y="5046"/>
                </a:cubicBezTo>
                <a:cubicBezTo>
                  <a:pt x="10195" y="5010"/>
                  <a:pt x="10214" y="5010"/>
                  <a:pt x="10195" y="4973"/>
                </a:cubicBezTo>
                <a:cubicBezTo>
                  <a:pt x="10214" y="4973"/>
                  <a:pt x="10214" y="4973"/>
                  <a:pt x="10214" y="4973"/>
                </a:cubicBezTo>
                <a:cubicBezTo>
                  <a:pt x="10214" y="5010"/>
                  <a:pt x="10214" y="5010"/>
                  <a:pt x="10214" y="5010"/>
                </a:cubicBezTo>
                <a:cubicBezTo>
                  <a:pt x="10214" y="5010"/>
                  <a:pt x="10214" y="5010"/>
                  <a:pt x="10214" y="5010"/>
                </a:cubicBezTo>
                <a:cubicBezTo>
                  <a:pt x="10233" y="4973"/>
                  <a:pt x="10233" y="5010"/>
                  <a:pt x="10233" y="5010"/>
                </a:cubicBezTo>
                <a:cubicBezTo>
                  <a:pt x="10233" y="5010"/>
                  <a:pt x="10233" y="5010"/>
                  <a:pt x="10233" y="5010"/>
                </a:cubicBezTo>
                <a:cubicBezTo>
                  <a:pt x="10233" y="5010"/>
                  <a:pt x="10233" y="4973"/>
                  <a:pt x="10251" y="4973"/>
                </a:cubicBezTo>
                <a:cubicBezTo>
                  <a:pt x="10251" y="4973"/>
                  <a:pt x="10251" y="4973"/>
                  <a:pt x="10251" y="4973"/>
                </a:cubicBezTo>
                <a:cubicBezTo>
                  <a:pt x="10233" y="4973"/>
                  <a:pt x="10233" y="5010"/>
                  <a:pt x="10233" y="4973"/>
                </a:cubicBezTo>
                <a:cubicBezTo>
                  <a:pt x="10214" y="4973"/>
                  <a:pt x="10214" y="4973"/>
                  <a:pt x="10233" y="4973"/>
                </a:cubicBezTo>
                <a:cubicBezTo>
                  <a:pt x="10233" y="4937"/>
                  <a:pt x="10233" y="4937"/>
                  <a:pt x="10251" y="4937"/>
                </a:cubicBezTo>
                <a:cubicBezTo>
                  <a:pt x="10251" y="4937"/>
                  <a:pt x="10251" y="4937"/>
                  <a:pt x="10251" y="4937"/>
                </a:cubicBezTo>
                <a:cubicBezTo>
                  <a:pt x="10233" y="4937"/>
                  <a:pt x="10233" y="4937"/>
                  <a:pt x="10233" y="4937"/>
                </a:cubicBezTo>
                <a:cubicBezTo>
                  <a:pt x="10233" y="4901"/>
                  <a:pt x="10233" y="4901"/>
                  <a:pt x="10251" y="4901"/>
                </a:cubicBezTo>
                <a:cubicBezTo>
                  <a:pt x="10233" y="4901"/>
                  <a:pt x="10233" y="4901"/>
                  <a:pt x="10233" y="4937"/>
                </a:cubicBezTo>
                <a:cubicBezTo>
                  <a:pt x="10233" y="4937"/>
                  <a:pt x="10233" y="4937"/>
                  <a:pt x="10233" y="4937"/>
                </a:cubicBezTo>
                <a:cubicBezTo>
                  <a:pt x="10214" y="4901"/>
                  <a:pt x="10214" y="4901"/>
                  <a:pt x="10214" y="4901"/>
                </a:cubicBezTo>
                <a:cubicBezTo>
                  <a:pt x="10214" y="4901"/>
                  <a:pt x="10214" y="4901"/>
                  <a:pt x="10214" y="4937"/>
                </a:cubicBezTo>
                <a:cubicBezTo>
                  <a:pt x="10214" y="4937"/>
                  <a:pt x="10214" y="4937"/>
                  <a:pt x="10195" y="4937"/>
                </a:cubicBezTo>
                <a:cubicBezTo>
                  <a:pt x="10195" y="4937"/>
                  <a:pt x="10195" y="4937"/>
                  <a:pt x="10195" y="4937"/>
                </a:cubicBezTo>
                <a:cubicBezTo>
                  <a:pt x="10195" y="4937"/>
                  <a:pt x="10195" y="4937"/>
                  <a:pt x="10195" y="4937"/>
                </a:cubicBezTo>
                <a:cubicBezTo>
                  <a:pt x="10195" y="4937"/>
                  <a:pt x="10195" y="4937"/>
                  <a:pt x="10176" y="4937"/>
                </a:cubicBezTo>
                <a:cubicBezTo>
                  <a:pt x="10176" y="4901"/>
                  <a:pt x="10176" y="4901"/>
                  <a:pt x="10176" y="4901"/>
                </a:cubicBezTo>
                <a:cubicBezTo>
                  <a:pt x="10176" y="4865"/>
                  <a:pt x="10195" y="4865"/>
                  <a:pt x="10195" y="4865"/>
                </a:cubicBezTo>
                <a:cubicBezTo>
                  <a:pt x="10195" y="4865"/>
                  <a:pt x="10195" y="4865"/>
                  <a:pt x="10195" y="4865"/>
                </a:cubicBezTo>
                <a:cubicBezTo>
                  <a:pt x="10195" y="4865"/>
                  <a:pt x="10195" y="4865"/>
                  <a:pt x="10195" y="4865"/>
                </a:cubicBezTo>
                <a:cubicBezTo>
                  <a:pt x="10195" y="4865"/>
                  <a:pt x="10195" y="4865"/>
                  <a:pt x="10195" y="4865"/>
                </a:cubicBezTo>
                <a:cubicBezTo>
                  <a:pt x="10195" y="4865"/>
                  <a:pt x="10195" y="4865"/>
                  <a:pt x="10195" y="4865"/>
                </a:cubicBezTo>
                <a:cubicBezTo>
                  <a:pt x="10214" y="4865"/>
                  <a:pt x="10214" y="4865"/>
                  <a:pt x="10214" y="4865"/>
                </a:cubicBezTo>
                <a:cubicBezTo>
                  <a:pt x="10214" y="4865"/>
                  <a:pt x="10214" y="4865"/>
                  <a:pt x="10214" y="4865"/>
                </a:cubicBezTo>
                <a:cubicBezTo>
                  <a:pt x="10233" y="4865"/>
                  <a:pt x="10233" y="4865"/>
                  <a:pt x="10251" y="4828"/>
                </a:cubicBezTo>
                <a:cubicBezTo>
                  <a:pt x="10233" y="4828"/>
                  <a:pt x="10233" y="4865"/>
                  <a:pt x="10214" y="4865"/>
                </a:cubicBezTo>
                <a:cubicBezTo>
                  <a:pt x="10214" y="4828"/>
                  <a:pt x="10214" y="4828"/>
                  <a:pt x="10214" y="4828"/>
                </a:cubicBezTo>
                <a:cubicBezTo>
                  <a:pt x="10214" y="4828"/>
                  <a:pt x="10214" y="4828"/>
                  <a:pt x="10214" y="4828"/>
                </a:cubicBezTo>
                <a:cubicBezTo>
                  <a:pt x="10214" y="4828"/>
                  <a:pt x="10233" y="4792"/>
                  <a:pt x="10233" y="4792"/>
                </a:cubicBezTo>
                <a:cubicBezTo>
                  <a:pt x="10195" y="4792"/>
                  <a:pt x="10195" y="4792"/>
                  <a:pt x="10176" y="4756"/>
                </a:cubicBezTo>
                <a:cubicBezTo>
                  <a:pt x="10195" y="4756"/>
                  <a:pt x="10195" y="4719"/>
                  <a:pt x="10214" y="4719"/>
                </a:cubicBezTo>
                <a:cubicBezTo>
                  <a:pt x="10214" y="4719"/>
                  <a:pt x="10195" y="4719"/>
                  <a:pt x="10195" y="4683"/>
                </a:cubicBezTo>
                <a:cubicBezTo>
                  <a:pt x="10195" y="4719"/>
                  <a:pt x="10176" y="4719"/>
                  <a:pt x="10176" y="4683"/>
                </a:cubicBezTo>
                <a:cubicBezTo>
                  <a:pt x="10176" y="4683"/>
                  <a:pt x="10176" y="4683"/>
                  <a:pt x="10176" y="4683"/>
                </a:cubicBezTo>
                <a:cubicBezTo>
                  <a:pt x="10176" y="4647"/>
                  <a:pt x="10176" y="4647"/>
                  <a:pt x="10195" y="4610"/>
                </a:cubicBezTo>
                <a:cubicBezTo>
                  <a:pt x="10195" y="4610"/>
                  <a:pt x="10195" y="4610"/>
                  <a:pt x="10195" y="4610"/>
                </a:cubicBezTo>
                <a:cubicBezTo>
                  <a:pt x="10176" y="4610"/>
                  <a:pt x="10176" y="4610"/>
                  <a:pt x="10176" y="4574"/>
                </a:cubicBezTo>
                <a:cubicBezTo>
                  <a:pt x="10176" y="4538"/>
                  <a:pt x="10176" y="4538"/>
                  <a:pt x="10176" y="4502"/>
                </a:cubicBezTo>
                <a:cubicBezTo>
                  <a:pt x="10195" y="4502"/>
                  <a:pt x="10214" y="4502"/>
                  <a:pt x="10233" y="4502"/>
                </a:cubicBezTo>
                <a:cubicBezTo>
                  <a:pt x="10233" y="4465"/>
                  <a:pt x="10233" y="4465"/>
                  <a:pt x="10233" y="4465"/>
                </a:cubicBezTo>
                <a:cubicBezTo>
                  <a:pt x="10214" y="4465"/>
                  <a:pt x="10214" y="4465"/>
                  <a:pt x="10195" y="4429"/>
                </a:cubicBezTo>
                <a:cubicBezTo>
                  <a:pt x="10195" y="4429"/>
                  <a:pt x="10195" y="4429"/>
                  <a:pt x="10195" y="4429"/>
                </a:cubicBezTo>
                <a:cubicBezTo>
                  <a:pt x="10233" y="4429"/>
                  <a:pt x="10233" y="4393"/>
                  <a:pt x="10251" y="4393"/>
                </a:cubicBezTo>
                <a:cubicBezTo>
                  <a:pt x="10270" y="4393"/>
                  <a:pt x="10270" y="4356"/>
                  <a:pt x="10270" y="4356"/>
                </a:cubicBezTo>
                <a:cubicBezTo>
                  <a:pt x="10289" y="4356"/>
                  <a:pt x="10308" y="4356"/>
                  <a:pt x="10327" y="4320"/>
                </a:cubicBezTo>
                <a:cubicBezTo>
                  <a:pt x="10308" y="4320"/>
                  <a:pt x="10308" y="4320"/>
                  <a:pt x="10289" y="4284"/>
                </a:cubicBezTo>
                <a:cubicBezTo>
                  <a:pt x="10289" y="4284"/>
                  <a:pt x="10308" y="4284"/>
                  <a:pt x="10308" y="4284"/>
                </a:cubicBezTo>
                <a:cubicBezTo>
                  <a:pt x="10327" y="4284"/>
                  <a:pt x="10365" y="4284"/>
                  <a:pt x="10365" y="4284"/>
                </a:cubicBezTo>
                <a:cubicBezTo>
                  <a:pt x="10365" y="4247"/>
                  <a:pt x="10403" y="4175"/>
                  <a:pt x="10422" y="4175"/>
                </a:cubicBezTo>
                <a:cubicBezTo>
                  <a:pt x="10422" y="4211"/>
                  <a:pt x="10422" y="4211"/>
                  <a:pt x="10441" y="4211"/>
                </a:cubicBezTo>
                <a:cubicBezTo>
                  <a:pt x="10441" y="4211"/>
                  <a:pt x="10441" y="4211"/>
                  <a:pt x="10441" y="4211"/>
                </a:cubicBezTo>
                <a:cubicBezTo>
                  <a:pt x="10441" y="4175"/>
                  <a:pt x="10460" y="4175"/>
                  <a:pt x="10478" y="4138"/>
                </a:cubicBezTo>
                <a:cubicBezTo>
                  <a:pt x="10478" y="4138"/>
                  <a:pt x="10478" y="4102"/>
                  <a:pt x="10478" y="4102"/>
                </a:cubicBezTo>
                <a:cubicBezTo>
                  <a:pt x="10478" y="4066"/>
                  <a:pt x="10516" y="3993"/>
                  <a:pt x="10535" y="3993"/>
                </a:cubicBezTo>
                <a:cubicBezTo>
                  <a:pt x="10554" y="3993"/>
                  <a:pt x="10554" y="3993"/>
                  <a:pt x="10573" y="3993"/>
                </a:cubicBezTo>
                <a:cubicBezTo>
                  <a:pt x="10573" y="3993"/>
                  <a:pt x="10573" y="3993"/>
                  <a:pt x="10573" y="3993"/>
                </a:cubicBezTo>
                <a:cubicBezTo>
                  <a:pt x="10573" y="3957"/>
                  <a:pt x="10573" y="3957"/>
                  <a:pt x="10573" y="3957"/>
                </a:cubicBezTo>
                <a:cubicBezTo>
                  <a:pt x="10592" y="3921"/>
                  <a:pt x="10592" y="3884"/>
                  <a:pt x="10611" y="3848"/>
                </a:cubicBezTo>
                <a:cubicBezTo>
                  <a:pt x="10630" y="3848"/>
                  <a:pt x="10630" y="3848"/>
                  <a:pt x="10630" y="3848"/>
                </a:cubicBezTo>
                <a:cubicBezTo>
                  <a:pt x="10630" y="3848"/>
                  <a:pt x="10630" y="3812"/>
                  <a:pt x="10630" y="3812"/>
                </a:cubicBezTo>
                <a:cubicBezTo>
                  <a:pt x="10630" y="3812"/>
                  <a:pt x="10630" y="3812"/>
                  <a:pt x="10630" y="3812"/>
                </a:cubicBezTo>
                <a:cubicBezTo>
                  <a:pt x="10630" y="3739"/>
                  <a:pt x="10630" y="3703"/>
                  <a:pt x="10668" y="3703"/>
                </a:cubicBezTo>
                <a:cubicBezTo>
                  <a:pt x="10668" y="3703"/>
                  <a:pt x="10668" y="3667"/>
                  <a:pt x="10668" y="3667"/>
                </a:cubicBezTo>
                <a:cubicBezTo>
                  <a:pt x="10687" y="3667"/>
                  <a:pt x="10687" y="3667"/>
                  <a:pt x="10705" y="3667"/>
                </a:cubicBezTo>
                <a:cubicBezTo>
                  <a:pt x="10705" y="3667"/>
                  <a:pt x="10705" y="3667"/>
                  <a:pt x="10705" y="3667"/>
                </a:cubicBezTo>
                <a:cubicBezTo>
                  <a:pt x="10687" y="3630"/>
                  <a:pt x="10687" y="3630"/>
                  <a:pt x="10668" y="3594"/>
                </a:cubicBezTo>
                <a:cubicBezTo>
                  <a:pt x="10687" y="3594"/>
                  <a:pt x="10687" y="3558"/>
                  <a:pt x="10687" y="3558"/>
                </a:cubicBezTo>
                <a:cubicBezTo>
                  <a:pt x="10705" y="3558"/>
                  <a:pt x="10705" y="3558"/>
                  <a:pt x="10724" y="3558"/>
                </a:cubicBezTo>
                <a:cubicBezTo>
                  <a:pt x="10724" y="3558"/>
                  <a:pt x="10724" y="3558"/>
                  <a:pt x="10724" y="3558"/>
                </a:cubicBezTo>
                <a:cubicBezTo>
                  <a:pt x="10724" y="3521"/>
                  <a:pt x="10724" y="3521"/>
                  <a:pt x="10705" y="3521"/>
                </a:cubicBezTo>
                <a:cubicBezTo>
                  <a:pt x="10705" y="3521"/>
                  <a:pt x="10724" y="3521"/>
                  <a:pt x="10724" y="3521"/>
                </a:cubicBezTo>
                <a:cubicBezTo>
                  <a:pt x="10724" y="3485"/>
                  <a:pt x="10762" y="3485"/>
                  <a:pt x="10781" y="3449"/>
                </a:cubicBezTo>
                <a:cubicBezTo>
                  <a:pt x="10762" y="3449"/>
                  <a:pt x="10762" y="3449"/>
                  <a:pt x="10762" y="3412"/>
                </a:cubicBezTo>
                <a:cubicBezTo>
                  <a:pt x="10781" y="3412"/>
                  <a:pt x="10781" y="3412"/>
                  <a:pt x="10781" y="3376"/>
                </a:cubicBezTo>
                <a:cubicBezTo>
                  <a:pt x="10800" y="3376"/>
                  <a:pt x="10800" y="3376"/>
                  <a:pt x="10819" y="3412"/>
                </a:cubicBezTo>
                <a:cubicBezTo>
                  <a:pt x="10819" y="3376"/>
                  <a:pt x="10819" y="3376"/>
                  <a:pt x="10838" y="3376"/>
                </a:cubicBezTo>
                <a:cubicBezTo>
                  <a:pt x="10838" y="3376"/>
                  <a:pt x="10838" y="3376"/>
                  <a:pt x="10838" y="3340"/>
                </a:cubicBezTo>
                <a:cubicBezTo>
                  <a:pt x="10838" y="3340"/>
                  <a:pt x="10819" y="3340"/>
                  <a:pt x="10819" y="3340"/>
                </a:cubicBezTo>
                <a:cubicBezTo>
                  <a:pt x="10838" y="3304"/>
                  <a:pt x="10838" y="3267"/>
                  <a:pt x="10857" y="3267"/>
                </a:cubicBezTo>
                <a:cubicBezTo>
                  <a:pt x="10857" y="3267"/>
                  <a:pt x="10857" y="3267"/>
                  <a:pt x="10857" y="3267"/>
                </a:cubicBezTo>
                <a:cubicBezTo>
                  <a:pt x="10857" y="3304"/>
                  <a:pt x="10857" y="3304"/>
                  <a:pt x="10876" y="3304"/>
                </a:cubicBezTo>
                <a:cubicBezTo>
                  <a:pt x="10876" y="3304"/>
                  <a:pt x="10876" y="3304"/>
                  <a:pt x="10876" y="3304"/>
                </a:cubicBezTo>
                <a:cubicBezTo>
                  <a:pt x="10876" y="3304"/>
                  <a:pt x="10895" y="3304"/>
                  <a:pt x="10895" y="3267"/>
                </a:cubicBezTo>
                <a:cubicBezTo>
                  <a:pt x="10895" y="3267"/>
                  <a:pt x="10895" y="3231"/>
                  <a:pt x="10876" y="3231"/>
                </a:cubicBezTo>
                <a:cubicBezTo>
                  <a:pt x="10895" y="3231"/>
                  <a:pt x="10913" y="3231"/>
                  <a:pt x="10913" y="3195"/>
                </a:cubicBezTo>
                <a:cubicBezTo>
                  <a:pt x="10913" y="3195"/>
                  <a:pt x="10913" y="3195"/>
                  <a:pt x="10913" y="3195"/>
                </a:cubicBezTo>
                <a:cubicBezTo>
                  <a:pt x="10913" y="3195"/>
                  <a:pt x="10913" y="3195"/>
                  <a:pt x="10913" y="3195"/>
                </a:cubicBezTo>
                <a:cubicBezTo>
                  <a:pt x="10913" y="3158"/>
                  <a:pt x="10913" y="3158"/>
                  <a:pt x="10913" y="3158"/>
                </a:cubicBezTo>
                <a:cubicBezTo>
                  <a:pt x="10932" y="3122"/>
                  <a:pt x="10932" y="3122"/>
                  <a:pt x="10951" y="3086"/>
                </a:cubicBezTo>
                <a:cubicBezTo>
                  <a:pt x="10970" y="3049"/>
                  <a:pt x="10989" y="3122"/>
                  <a:pt x="10989" y="3013"/>
                </a:cubicBezTo>
                <a:cubicBezTo>
                  <a:pt x="11008" y="3013"/>
                  <a:pt x="11008" y="3013"/>
                  <a:pt x="11008" y="3049"/>
                </a:cubicBezTo>
                <a:cubicBezTo>
                  <a:pt x="11046" y="3013"/>
                  <a:pt x="11046" y="3049"/>
                  <a:pt x="11065" y="3049"/>
                </a:cubicBezTo>
                <a:cubicBezTo>
                  <a:pt x="11084" y="3013"/>
                  <a:pt x="11103" y="2941"/>
                  <a:pt x="11122" y="2904"/>
                </a:cubicBezTo>
                <a:cubicBezTo>
                  <a:pt x="11122" y="2941"/>
                  <a:pt x="11122" y="2941"/>
                  <a:pt x="11122" y="2941"/>
                </a:cubicBezTo>
                <a:cubicBezTo>
                  <a:pt x="11122" y="2941"/>
                  <a:pt x="11122" y="2941"/>
                  <a:pt x="11122" y="2941"/>
                </a:cubicBezTo>
                <a:cubicBezTo>
                  <a:pt x="11122" y="2977"/>
                  <a:pt x="11122" y="2977"/>
                  <a:pt x="11103" y="3013"/>
                </a:cubicBezTo>
                <a:cubicBezTo>
                  <a:pt x="11122" y="2977"/>
                  <a:pt x="11140" y="2977"/>
                  <a:pt x="11140" y="2941"/>
                </a:cubicBezTo>
                <a:cubicBezTo>
                  <a:pt x="11159" y="2904"/>
                  <a:pt x="11178" y="2904"/>
                  <a:pt x="11178" y="2868"/>
                </a:cubicBezTo>
                <a:cubicBezTo>
                  <a:pt x="11178" y="2868"/>
                  <a:pt x="11197" y="2868"/>
                  <a:pt x="11197" y="2868"/>
                </a:cubicBezTo>
                <a:cubicBezTo>
                  <a:pt x="11197" y="2904"/>
                  <a:pt x="11216" y="2904"/>
                  <a:pt x="11216" y="2904"/>
                </a:cubicBezTo>
                <a:cubicBezTo>
                  <a:pt x="11235" y="2759"/>
                  <a:pt x="11254" y="2832"/>
                  <a:pt x="11292" y="2868"/>
                </a:cubicBezTo>
                <a:cubicBezTo>
                  <a:pt x="11311" y="2832"/>
                  <a:pt x="11311" y="2795"/>
                  <a:pt x="11330" y="2759"/>
                </a:cubicBezTo>
                <a:cubicBezTo>
                  <a:pt x="11349" y="2759"/>
                  <a:pt x="11349" y="2759"/>
                  <a:pt x="11367" y="2759"/>
                </a:cubicBezTo>
                <a:cubicBezTo>
                  <a:pt x="11386" y="2723"/>
                  <a:pt x="11405" y="2686"/>
                  <a:pt x="11462" y="2686"/>
                </a:cubicBezTo>
                <a:cubicBezTo>
                  <a:pt x="11443" y="2723"/>
                  <a:pt x="11405" y="2759"/>
                  <a:pt x="11405" y="2832"/>
                </a:cubicBezTo>
                <a:cubicBezTo>
                  <a:pt x="11424" y="2832"/>
                  <a:pt x="11424" y="2832"/>
                  <a:pt x="11424" y="2868"/>
                </a:cubicBezTo>
                <a:cubicBezTo>
                  <a:pt x="11443" y="2795"/>
                  <a:pt x="11481" y="2723"/>
                  <a:pt x="11500" y="2686"/>
                </a:cubicBezTo>
                <a:cubicBezTo>
                  <a:pt x="11500" y="2723"/>
                  <a:pt x="11500" y="2759"/>
                  <a:pt x="11500" y="2795"/>
                </a:cubicBezTo>
                <a:cubicBezTo>
                  <a:pt x="11538" y="2759"/>
                  <a:pt x="11557" y="2723"/>
                  <a:pt x="11557" y="2650"/>
                </a:cubicBezTo>
                <a:cubicBezTo>
                  <a:pt x="11575" y="2650"/>
                  <a:pt x="11594" y="2650"/>
                  <a:pt x="11613" y="2686"/>
                </a:cubicBezTo>
                <a:cubicBezTo>
                  <a:pt x="11594" y="2723"/>
                  <a:pt x="11594" y="2723"/>
                  <a:pt x="11575" y="2795"/>
                </a:cubicBezTo>
                <a:cubicBezTo>
                  <a:pt x="11594" y="2795"/>
                  <a:pt x="11594" y="2795"/>
                  <a:pt x="11613" y="2795"/>
                </a:cubicBezTo>
                <a:cubicBezTo>
                  <a:pt x="11613" y="2759"/>
                  <a:pt x="11632" y="2723"/>
                  <a:pt x="11651" y="2686"/>
                </a:cubicBezTo>
                <a:cubicBezTo>
                  <a:pt x="11670" y="2686"/>
                  <a:pt x="11689" y="2723"/>
                  <a:pt x="11708" y="2759"/>
                </a:cubicBezTo>
                <a:cubicBezTo>
                  <a:pt x="11708" y="2759"/>
                  <a:pt x="11727" y="2759"/>
                  <a:pt x="11746" y="2759"/>
                </a:cubicBezTo>
                <a:cubicBezTo>
                  <a:pt x="11746" y="2759"/>
                  <a:pt x="11765" y="2759"/>
                  <a:pt x="11765" y="2795"/>
                </a:cubicBezTo>
                <a:cubicBezTo>
                  <a:pt x="11765" y="2795"/>
                  <a:pt x="11765" y="2795"/>
                  <a:pt x="11765" y="2795"/>
                </a:cubicBezTo>
                <a:cubicBezTo>
                  <a:pt x="11746" y="2868"/>
                  <a:pt x="11689" y="2832"/>
                  <a:pt x="11632" y="2832"/>
                </a:cubicBezTo>
                <a:cubicBezTo>
                  <a:pt x="11651" y="2868"/>
                  <a:pt x="11689" y="2904"/>
                  <a:pt x="11689" y="2941"/>
                </a:cubicBezTo>
                <a:cubicBezTo>
                  <a:pt x="11727" y="2941"/>
                  <a:pt x="11746" y="2904"/>
                  <a:pt x="11784" y="2941"/>
                </a:cubicBezTo>
                <a:cubicBezTo>
                  <a:pt x="11784" y="2941"/>
                  <a:pt x="11802" y="2941"/>
                  <a:pt x="11802" y="2941"/>
                </a:cubicBezTo>
                <a:cubicBezTo>
                  <a:pt x="11821" y="2904"/>
                  <a:pt x="11840" y="2904"/>
                  <a:pt x="11840" y="2868"/>
                </a:cubicBezTo>
                <a:cubicBezTo>
                  <a:pt x="11840" y="2977"/>
                  <a:pt x="11878" y="2977"/>
                  <a:pt x="11916" y="3013"/>
                </a:cubicBezTo>
                <a:cubicBezTo>
                  <a:pt x="11916" y="3013"/>
                  <a:pt x="11916" y="3049"/>
                  <a:pt x="11916" y="3049"/>
                </a:cubicBezTo>
                <a:cubicBezTo>
                  <a:pt x="11935" y="3049"/>
                  <a:pt x="11935" y="3049"/>
                  <a:pt x="11935" y="3013"/>
                </a:cubicBezTo>
                <a:cubicBezTo>
                  <a:pt x="11973" y="3049"/>
                  <a:pt x="12011" y="3049"/>
                  <a:pt x="12048" y="3049"/>
                </a:cubicBezTo>
                <a:cubicBezTo>
                  <a:pt x="12086" y="3049"/>
                  <a:pt x="12105" y="3086"/>
                  <a:pt x="12124" y="3086"/>
                </a:cubicBezTo>
                <a:cubicBezTo>
                  <a:pt x="12143" y="3086"/>
                  <a:pt x="12143" y="3122"/>
                  <a:pt x="12162" y="3122"/>
                </a:cubicBezTo>
                <a:cubicBezTo>
                  <a:pt x="12200" y="3158"/>
                  <a:pt x="12219" y="3195"/>
                  <a:pt x="12237" y="3231"/>
                </a:cubicBezTo>
                <a:cubicBezTo>
                  <a:pt x="12275" y="3267"/>
                  <a:pt x="12294" y="3267"/>
                  <a:pt x="12313" y="3267"/>
                </a:cubicBezTo>
                <a:cubicBezTo>
                  <a:pt x="12351" y="3304"/>
                  <a:pt x="12370" y="3340"/>
                  <a:pt x="12389" y="3376"/>
                </a:cubicBezTo>
                <a:cubicBezTo>
                  <a:pt x="12389" y="3412"/>
                  <a:pt x="12389" y="3449"/>
                  <a:pt x="12408" y="3449"/>
                </a:cubicBezTo>
                <a:cubicBezTo>
                  <a:pt x="12408" y="3521"/>
                  <a:pt x="12389" y="3558"/>
                  <a:pt x="12351" y="3594"/>
                </a:cubicBezTo>
                <a:cubicBezTo>
                  <a:pt x="12256" y="3775"/>
                  <a:pt x="12086" y="3594"/>
                  <a:pt x="11973" y="3558"/>
                </a:cubicBezTo>
                <a:cubicBezTo>
                  <a:pt x="11954" y="3558"/>
                  <a:pt x="11935" y="3558"/>
                  <a:pt x="11935" y="3521"/>
                </a:cubicBezTo>
                <a:cubicBezTo>
                  <a:pt x="11916" y="3521"/>
                  <a:pt x="11897" y="3449"/>
                  <a:pt x="11859" y="3485"/>
                </a:cubicBezTo>
                <a:cubicBezTo>
                  <a:pt x="11878" y="3521"/>
                  <a:pt x="11897" y="3594"/>
                  <a:pt x="11935" y="3630"/>
                </a:cubicBezTo>
                <a:cubicBezTo>
                  <a:pt x="11954" y="3630"/>
                  <a:pt x="11992" y="3630"/>
                  <a:pt x="11992" y="3667"/>
                </a:cubicBezTo>
                <a:cubicBezTo>
                  <a:pt x="12011" y="3703"/>
                  <a:pt x="12011" y="3775"/>
                  <a:pt x="11973" y="3775"/>
                </a:cubicBezTo>
                <a:cubicBezTo>
                  <a:pt x="11992" y="3812"/>
                  <a:pt x="12011" y="3993"/>
                  <a:pt x="12029" y="3993"/>
                </a:cubicBezTo>
                <a:cubicBezTo>
                  <a:pt x="12048" y="4030"/>
                  <a:pt x="12067" y="4030"/>
                  <a:pt x="12086" y="4030"/>
                </a:cubicBezTo>
                <a:cubicBezTo>
                  <a:pt x="12086" y="4030"/>
                  <a:pt x="12105" y="4066"/>
                  <a:pt x="12105" y="4066"/>
                </a:cubicBezTo>
                <a:cubicBezTo>
                  <a:pt x="12105" y="4102"/>
                  <a:pt x="12124" y="4066"/>
                  <a:pt x="12143" y="4102"/>
                </a:cubicBezTo>
                <a:cubicBezTo>
                  <a:pt x="12181" y="4102"/>
                  <a:pt x="12237" y="4102"/>
                  <a:pt x="12200" y="3993"/>
                </a:cubicBezTo>
                <a:cubicBezTo>
                  <a:pt x="12200" y="3993"/>
                  <a:pt x="12181" y="3993"/>
                  <a:pt x="12162" y="3993"/>
                </a:cubicBezTo>
                <a:cubicBezTo>
                  <a:pt x="12143" y="3993"/>
                  <a:pt x="12124" y="3921"/>
                  <a:pt x="12124" y="3921"/>
                </a:cubicBezTo>
                <a:cubicBezTo>
                  <a:pt x="12124" y="3884"/>
                  <a:pt x="12124" y="3848"/>
                  <a:pt x="12162" y="3848"/>
                </a:cubicBezTo>
                <a:cubicBezTo>
                  <a:pt x="12181" y="3884"/>
                  <a:pt x="12237" y="3921"/>
                  <a:pt x="12275" y="3957"/>
                </a:cubicBezTo>
                <a:cubicBezTo>
                  <a:pt x="12294" y="3957"/>
                  <a:pt x="12313" y="3957"/>
                  <a:pt x="12332" y="3957"/>
                </a:cubicBezTo>
                <a:cubicBezTo>
                  <a:pt x="12332" y="3957"/>
                  <a:pt x="12351" y="3957"/>
                  <a:pt x="12351" y="3957"/>
                </a:cubicBezTo>
                <a:cubicBezTo>
                  <a:pt x="12370" y="3884"/>
                  <a:pt x="12332" y="3848"/>
                  <a:pt x="12313" y="3775"/>
                </a:cubicBezTo>
                <a:cubicBezTo>
                  <a:pt x="12351" y="3703"/>
                  <a:pt x="12427" y="3703"/>
                  <a:pt x="12464" y="3594"/>
                </a:cubicBezTo>
                <a:cubicBezTo>
                  <a:pt x="12502" y="3594"/>
                  <a:pt x="12540" y="3667"/>
                  <a:pt x="12578" y="3667"/>
                </a:cubicBezTo>
                <a:cubicBezTo>
                  <a:pt x="12578" y="3667"/>
                  <a:pt x="12578" y="3667"/>
                  <a:pt x="12578" y="3667"/>
                </a:cubicBezTo>
                <a:cubicBezTo>
                  <a:pt x="12578" y="3667"/>
                  <a:pt x="12578" y="3630"/>
                  <a:pt x="12578" y="3630"/>
                </a:cubicBezTo>
                <a:cubicBezTo>
                  <a:pt x="12597" y="3558"/>
                  <a:pt x="12616" y="3558"/>
                  <a:pt x="12597" y="3449"/>
                </a:cubicBezTo>
                <a:cubicBezTo>
                  <a:pt x="12578" y="3449"/>
                  <a:pt x="12559" y="3449"/>
                  <a:pt x="12559" y="3412"/>
                </a:cubicBezTo>
                <a:cubicBezTo>
                  <a:pt x="12559" y="3412"/>
                  <a:pt x="12559" y="3412"/>
                  <a:pt x="12559" y="3412"/>
                </a:cubicBezTo>
                <a:cubicBezTo>
                  <a:pt x="12578" y="3376"/>
                  <a:pt x="12578" y="3340"/>
                  <a:pt x="12597" y="3304"/>
                </a:cubicBezTo>
                <a:cubicBezTo>
                  <a:pt x="12597" y="3231"/>
                  <a:pt x="12559" y="3231"/>
                  <a:pt x="12578" y="3195"/>
                </a:cubicBezTo>
                <a:cubicBezTo>
                  <a:pt x="12578" y="3158"/>
                  <a:pt x="12597" y="3195"/>
                  <a:pt x="12616" y="3195"/>
                </a:cubicBezTo>
                <a:cubicBezTo>
                  <a:pt x="12635" y="3195"/>
                  <a:pt x="12654" y="3195"/>
                  <a:pt x="12673" y="3195"/>
                </a:cubicBezTo>
                <a:cubicBezTo>
                  <a:pt x="12710" y="3195"/>
                  <a:pt x="12729" y="3304"/>
                  <a:pt x="12748" y="3340"/>
                </a:cubicBezTo>
                <a:cubicBezTo>
                  <a:pt x="12691" y="3340"/>
                  <a:pt x="12635" y="3340"/>
                  <a:pt x="12635" y="3412"/>
                </a:cubicBezTo>
                <a:cubicBezTo>
                  <a:pt x="12673" y="3485"/>
                  <a:pt x="12691" y="3558"/>
                  <a:pt x="12767" y="3521"/>
                </a:cubicBezTo>
                <a:cubicBezTo>
                  <a:pt x="12786" y="3521"/>
                  <a:pt x="12786" y="3521"/>
                  <a:pt x="12805" y="3521"/>
                </a:cubicBezTo>
                <a:cubicBezTo>
                  <a:pt x="12824" y="3485"/>
                  <a:pt x="12805" y="3376"/>
                  <a:pt x="12824" y="3376"/>
                </a:cubicBezTo>
                <a:cubicBezTo>
                  <a:pt x="12843" y="3376"/>
                  <a:pt x="12862" y="3340"/>
                  <a:pt x="12862" y="3340"/>
                </a:cubicBezTo>
                <a:cubicBezTo>
                  <a:pt x="12899" y="3304"/>
                  <a:pt x="12956" y="3267"/>
                  <a:pt x="13013" y="3231"/>
                </a:cubicBezTo>
                <a:cubicBezTo>
                  <a:pt x="13032" y="3231"/>
                  <a:pt x="13070" y="3195"/>
                  <a:pt x="13089" y="3158"/>
                </a:cubicBezTo>
                <a:cubicBezTo>
                  <a:pt x="13089" y="3195"/>
                  <a:pt x="13089" y="3195"/>
                  <a:pt x="13089" y="3195"/>
                </a:cubicBezTo>
                <a:cubicBezTo>
                  <a:pt x="13089" y="3195"/>
                  <a:pt x="13108" y="3195"/>
                  <a:pt x="13108" y="3231"/>
                </a:cubicBezTo>
                <a:cubicBezTo>
                  <a:pt x="13145" y="3195"/>
                  <a:pt x="13108" y="3122"/>
                  <a:pt x="13183" y="3122"/>
                </a:cubicBezTo>
                <a:cubicBezTo>
                  <a:pt x="13183" y="3158"/>
                  <a:pt x="13183" y="3158"/>
                  <a:pt x="13183" y="3195"/>
                </a:cubicBezTo>
                <a:cubicBezTo>
                  <a:pt x="13183" y="3195"/>
                  <a:pt x="13164" y="3231"/>
                  <a:pt x="13164" y="3231"/>
                </a:cubicBezTo>
                <a:cubicBezTo>
                  <a:pt x="13145" y="3231"/>
                  <a:pt x="13145" y="3231"/>
                  <a:pt x="13145" y="3267"/>
                </a:cubicBezTo>
                <a:cubicBezTo>
                  <a:pt x="13183" y="3267"/>
                  <a:pt x="13202" y="3231"/>
                  <a:pt x="13240" y="3231"/>
                </a:cubicBezTo>
                <a:cubicBezTo>
                  <a:pt x="13240" y="3267"/>
                  <a:pt x="13240" y="3267"/>
                  <a:pt x="13240" y="3267"/>
                </a:cubicBezTo>
                <a:cubicBezTo>
                  <a:pt x="13259" y="3231"/>
                  <a:pt x="13259" y="3195"/>
                  <a:pt x="13278" y="3195"/>
                </a:cubicBezTo>
                <a:cubicBezTo>
                  <a:pt x="13297" y="3158"/>
                  <a:pt x="13335" y="3158"/>
                  <a:pt x="13353" y="3158"/>
                </a:cubicBezTo>
                <a:cubicBezTo>
                  <a:pt x="13372" y="3158"/>
                  <a:pt x="13391" y="3195"/>
                  <a:pt x="13410" y="3195"/>
                </a:cubicBezTo>
                <a:cubicBezTo>
                  <a:pt x="13410" y="3158"/>
                  <a:pt x="13429" y="3158"/>
                  <a:pt x="13429" y="3158"/>
                </a:cubicBezTo>
                <a:cubicBezTo>
                  <a:pt x="13467" y="3086"/>
                  <a:pt x="13486" y="3086"/>
                  <a:pt x="13524" y="3122"/>
                </a:cubicBezTo>
                <a:cubicBezTo>
                  <a:pt x="13524" y="3158"/>
                  <a:pt x="13505" y="3158"/>
                  <a:pt x="13505" y="3195"/>
                </a:cubicBezTo>
                <a:cubicBezTo>
                  <a:pt x="13505" y="3195"/>
                  <a:pt x="13543" y="3231"/>
                  <a:pt x="13561" y="3231"/>
                </a:cubicBezTo>
                <a:cubicBezTo>
                  <a:pt x="13561" y="3195"/>
                  <a:pt x="13561" y="3158"/>
                  <a:pt x="13561" y="3158"/>
                </a:cubicBezTo>
                <a:cubicBezTo>
                  <a:pt x="13599" y="3158"/>
                  <a:pt x="13618" y="3158"/>
                  <a:pt x="13618" y="3086"/>
                </a:cubicBezTo>
                <a:cubicBezTo>
                  <a:pt x="13618" y="3049"/>
                  <a:pt x="13599" y="3013"/>
                  <a:pt x="13580" y="2977"/>
                </a:cubicBezTo>
                <a:cubicBezTo>
                  <a:pt x="13580" y="2977"/>
                  <a:pt x="13580" y="2977"/>
                  <a:pt x="13580" y="2977"/>
                </a:cubicBezTo>
                <a:cubicBezTo>
                  <a:pt x="13599" y="2941"/>
                  <a:pt x="13618" y="2941"/>
                  <a:pt x="13618" y="2904"/>
                </a:cubicBezTo>
                <a:cubicBezTo>
                  <a:pt x="13656" y="2904"/>
                  <a:pt x="13732" y="2941"/>
                  <a:pt x="13770" y="2941"/>
                </a:cubicBezTo>
                <a:cubicBezTo>
                  <a:pt x="13883" y="3013"/>
                  <a:pt x="13996" y="3086"/>
                  <a:pt x="14072" y="3231"/>
                </a:cubicBezTo>
                <a:cubicBezTo>
                  <a:pt x="14072" y="3231"/>
                  <a:pt x="14091" y="3231"/>
                  <a:pt x="14091" y="3231"/>
                </a:cubicBezTo>
                <a:cubicBezTo>
                  <a:pt x="14110" y="3231"/>
                  <a:pt x="14129" y="3158"/>
                  <a:pt x="14129" y="3122"/>
                </a:cubicBezTo>
                <a:cubicBezTo>
                  <a:pt x="14091" y="3122"/>
                  <a:pt x="14072" y="3086"/>
                  <a:pt x="14072" y="3049"/>
                </a:cubicBezTo>
                <a:cubicBezTo>
                  <a:pt x="14053" y="3013"/>
                  <a:pt x="14072" y="3013"/>
                  <a:pt x="14053" y="2977"/>
                </a:cubicBezTo>
                <a:cubicBezTo>
                  <a:pt x="14034" y="2941"/>
                  <a:pt x="13996" y="2977"/>
                  <a:pt x="13978" y="2904"/>
                </a:cubicBezTo>
                <a:cubicBezTo>
                  <a:pt x="13996" y="2832"/>
                  <a:pt x="14034" y="2868"/>
                  <a:pt x="14015" y="2723"/>
                </a:cubicBezTo>
                <a:cubicBezTo>
                  <a:pt x="13996" y="2723"/>
                  <a:pt x="13996" y="2723"/>
                  <a:pt x="13978" y="2723"/>
                </a:cubicBezTo>
                <a:cubicBezTo>
                  <a:pt x="13959" y="2577"/>
                  <a:pt x="14053" y="2577"/>
                  <a:pt x="14072" y="2505"/>
                </a:cubicBezTo>
                <a:cubicBezTo>
                  <a:pt x="14091" y="2469"/>
                  <a:pt x="14091" y="2432"/>
                  <a:pt x="14110" y="2396"/>
                </a:cubicBezTo>
                <a:cubicBezTo>
                  <a:pt x="14110" y="2360"/>
                  <a:pt x="14110" y="2323"/>
                  <a:pt x="14129" y="2287"/>
                </a:cubicBezTo>
                <a:cubicBezTo>
                  <a:pt x="14129" y="2287"/>
                  <a:pt x="14129" y="2251"/>
                  <a:pt x="14148" y="2251"/>
                </a:cubicBezTo>
                <a:cubicBezTo>
                  <a:pt x="14167" y="2251"/>
                  <a:pt x="14186" y="2287"/>
                  <a:pt x="14205" y="2251"/>
                </a:cubicBezTo>
                <a:cubicBezTo>
                  <a:pt x="14242" y="2251"/>
                  <a:pt x="14261" y="2251"/>
                  <a:pt x="14299" y="2251"/>
                </a:cubicBezTo>
                <a:cubicBezTo>
                  <a:pt x="14318" y="2251"/>
                  <a:pt x="14337" y="2214"/>
                  <a:pt x="14356" y="2251"/>
                </a:cubicBezTo>
                <a:cubicBezTo>
                  <a:pt x="14394" y="2360"/>
                  <a:pt x="14299" y="2505"/>
                  <a:pt x="14299" y="2541"/>
                </a:cubicBezTo>
                <a:cubicBezTo>
                  <a:pt x="14318" y="2577"/>
                  <a:pt x="14356" y="2686"/>
                  <a:pt x="14356" y="2759"/>
                </a:cubicBezTo>
                <a:cubicBezTo>
                  <a:pt x="14337" y="2795"/>
                  <a:pt x="14337" y="2795"/>
                  <a:pt x="14337" y="2832"/>
                </a:cubicBezTo>
                <a:cubicBezTo>
                  <a:pt x="14337" y="2868"/>
                  <a:pt x="14337" y="2868"/>
                  <a:pt x="14337" y="2904"/>
                </a:cubicBezTo>
                <a:cubicBezTo>
                  <a:pt x="14337" y="2977"/>
                  <a:pt x="14337" y="3013"/>
                  <a:pt x="14337" y="3049"/>
                </a:cubicBezTo>
                <a:cubicBezTo>
                  <a:pt x="14356" y="3158"/>
                  <a:pt x="14375" y="3122"/>
                  <a:pt x="14394" y="3195"/>
                </a:cubicBezTo>
                <a:cubicBezTo>
                  <a:pt x="14394" y="3231"/>
                  <a:pt x="14375" y="3231"/>
                  <a:pt x="14375" y="3231"/>
                </a:cubicBezTo>
                <a:cubicBezTo>
                  <a:pt x="14375" y="3267"/>
                  <a:pt x="14375" y="3304"/>
                  <a:pt x="14375" y="3304"/>
                </a:cubicBezTo>
                <a:cubicBezTo>
                  <a:pt x="14356" y="3340"/>
                  <a:pt x="14337" y="3412"/>
                  <a:pt x="14318" y="3449"/>
                </a:cubicBezTo>
                <a:cubicBezTo>
                  <a:pt x="14299" y="3449"/>
                  <a:pt x="14280" y="3449"/>
                  <a:pt x="14261" y="3485"/>
                </a:cubicBezTo>
                <a:cubicBezTo>
                  <a:pt x="14280" y="3521"/>
                  <a:pt x="14280" y="3521"/>
                  <a:pt x="14280" y="3521"/>
                </a:cubicBezTo>
                <a:cubicBezTo>
                  <a:pt x="14261" y="3558"/>
                  <a:pt x="14242" y="3558"/>
                  <a:pt x="14223" y="3558"/>
                </a:cubicBezTo>
                <a:cubicBezTo>
                  <a:pt x="14223" y="3558"/>
                  <a:pt x="14223" y="3558"/>
                  <a:pt x="14205" y="3558"/>
                </a:cubicBezTo>
                <a:cubicBezTo>
                  <a:pt x="14186" y="3521"/>
                  <a:pt x="14148" y="3521"/>
                  <a:pt x="14129" y="3558"/>
                </a:cubicBezTo>
                <a:cubicBezTo>
                  <a:pt x="14148" y="3594"/>
                  <a:pt x="14186" y="3630"/>
                  <a:pt x="14223" y="3630"/>
                </a:cubicBezTo>
                <a:cubicBezTo>
                  <a:pt x="14242" y="3630"/>
                  <a:pt x="14261" y="3630"/>
                  <a:pt x="14261" y="3630"/>
                </a:cubicBezTo>
                <a:cubicBezTo>
                  <a:pt x="14280" y="3630"/>
                  <a:pt x="14299" y="3667"/>
                  <a:pt x="14318" y="3630"/>
                </a:cubicBezTo>
                <a:cubicBezTo>
                  <a:pt x="14337" y="3558"/>
                  <a:pt x="14375" y="3558"/>
                  <a:pt x="14413" y="3521"/>
                </a:cubicBezTo>
                <a:cubicBezTo>
                  <a:pt x="14413" y="3485"/>
                  <a:pt x="14413" y="3449"/>
                  <a:pt x="14432" y="3412"/>
                </a:cubicBezTo>
                <a:cubicBezTo>
                  <a:pt x="14432" y="3412"/>
                  <a:pt x="14450" y="3412"/>
                  <a:pt x="14450" y="3412"/>
                </a:cubicBezTo>
                <a:cubicBezTo>
                  <a:pt x="14450" y="3376"/>
                  <a:pt x="14469" y="3376"/>
                  <a:pt x="14469" y="3340"/>
                </a:cubicBezTo>
                <a:cubicBezTo>
                  <a:pt x="14469" y="3267"/>
                  <a:pt x="14469" y="3231"/>
                  <a:pt x="14450" y="3195"/>
                </a:cubicBezTo>
                <a:cubicBezTo>
                  <a:pt x="14469" y="3086"/>
                  <a:pt x="14583" y="3086"/>
                  <a:pt x="14621" y="3195"/>
                </a:cubicBezTo>
                <a:cubicBezTo>
                  <a:pt x="14621" y="3231"/>
                  <a:pt x="14602" y="3340"/>
                  <a:pt x="14621" y="3340"/>
                </a:cubicBezTo>
                <a:cubicBezTo>
                  <a:pt x="14621" y="3412"/>
                  <a:pt x="14677" y="3412"/>
                  <a:pt x="14696" y="3376"/>
                </a:cubicBezTo>
                <a:cubicBezTo>
                  <a:pt x="14696" y="3376"/>
                  <a:pt x="14715" y="3376"/>
                  <a:pt x="14715" y="3340"/>
                </a:cubicBezTo>
                <a:cubicBezTo>
                  <a:pt x="14696" y="3340"/>
                  <a:pt x="14658" y="3340"/>
                  <a:pt x="14640" y="3304"/>
                </a:cubicBezTo>
                <a:cubicBezTo>
                  <a:pt x="14640" y="3304"/>
                  <a:pt x="14640" y="3304"/>
                  <a:pt x="14640" y="3304"/>
                </a:cubicBezTo>
                <a:cubicBezTo>
                  <a:pt x="14640" y="3304"/>
                  <a:pt x="14640" y="3304"/>
                  <a:pt x="14640" y="3267"/>
                </a:cubicBezTo>
                <a:cubicBezTo>
                  <a:pt x="14658" y="3267"/>
                  <a:pt x="14677" y="3267"/>
                  <a:pt x="14677" y="3231"/>
                </a:cubicBezTo>
                <a:cubicBezTo>
                  <a:pt x="14677" y="3231"/>
                  <a:pt x="14658" y="3195"/>
                  <a:pt x="14658" y="3195"/>
                </a:cubicBezTo>
                <a:cubicBezTo>
                  <a:pt x="14658" y="3158"/>
                  <a:pt x="14658" y="3086"/>
                  <a:pt x="14640" y="3086"/>
                </a:cubicBezTo>
                <a:cubicBezTo>
                  <a:pt x="14621" y="3086"/>
                  <a:pt x="14621" y="3086"/>
                  <a:pt x="14621" y="3086"/>
                </a:cubicBezTo>
                <a:cubicBezTo>
                  <a:pt x="14583" y="3049"/>
                  <a:pt x="14545" y="3013"/>
                  <a:pt x="14526" y="3013"/>
                </a:cubicBezTo>
                <a:cubicBezTo>
                  <a:pt x="14507" y="3049"/>
                  <a:pt x="14507" y="3049"/>
                  <a:pt x="14488" y="3049"/>
                </a:cubicBezTo>
                <a:cubicBezTo>
                  <a:pt x="14469" y="3049"/>
                  <a:pt x="14450" y="3049"/>
                  <a:pt x="14413" y="3049"/>
                </a:cubicBezTo>
                <a:cubicBezTo>
                  <a:pt x="14413" y="2977"/>
                  <a:pt x="14413" y="2941"/>
                  <a:pt x="14413" y="2904"/>
                </a:cubicBezTo>
                <a:cubicBezTo>
                  <a:pt x="14413" y="2832"/>
                  <a:pt x="14450" y="2795"/>
                  <a:pt x="14450" y="2723"/>
                </a:cubicBezTo>
                <a:cubicBezTo>
                  <a:pt x="14432" y="2686"/>
                  <a:pt x="14394" y="2614"/>
                  <a:pt x="14375" y="2541"/>
                </a:cubicBezTo>
                <a:cubicBezTo>
                  <a:pt x="14394" y="2469"/>
                  <a:pt x="14432" y="2505"/>
                  <a:pt x="14469" y="2469"/>
                </a:cubicBezTo>
                <a:cubicBezTo>
                  <a:pt x="14488" y="2432"/>
                  <a:pt x="14488" y="2360"/>
                  <a:pt x="14488" y="2287"/>
                </a:cubicBezTo>
                <a:cubicBezTo>
                  <a:pt x="14507" y="2287"/>
                  <a:pt x="14507" y="2287"/>
                  <a:pt x="14526" y="2287"/>
                </a:cubicBezTo>
                <a:cubicBezTo>
                  <a:pt x="14526" y="2323"/>
                  <a:pt x="14526" y="2360"/>
                  <a:pt x="14526" y="2396"/>
                </a:cubicBezTo>
                <a:cubicBezTo>
                  <a:pt x="14526" y="2432"/>
                  <a:pt x="14488" y="2505"/>
                  <a:pt x="14507" y="2541"/>
                </a:cubicBezTo>
                <a:cubicBezTo>
                  <a:pt x="14526" y="2614"/>
                  <a:pt x="14583" y="2614"/>
                  <a:pt x="14640" y="2650"/>
                </a:cubicBezTo>
                <a:cubicBezTo>
                  <a:pt x="14640" y="2650"/>
                  <a:pt x="14658" y="2650"/>
                  <a:pt x="14658" y="2650"/>
                </a:cubicBezTo>
                <a:cubicBezTo>
                  <a:pt x="14658" y="2650"/>
                  <a:pt x="14677" y="2686"/>
                  <a:pt x="14677" y="2686"/>
                </a:cubicBezTo>
                <a:cubicBezTo>
                  <a:pt x="14696" y="2686"/>
                  <a:pt x="14696" y="2686"/>
                  <a:pt x="14715" y="2686"/>
                </a:cubicBezTo>
                <a:cubicBezTo>
                  <a:pt x="14715" y="2686"/>
                  <a:pt x="14715" y="2686"/>
                  <a:pt x="14715" y="2686"/>
                </a:cubicBezTo>
                <a:cubicBezTo>
                  <a:pt x="14696" y="2650"/>
                  <a:pt x="14696" y="2614"/>
                  <a:pt x="14677" y="2577"/>
                </a:cubicBezTo>
                <a:cubicBezTo>
                  <a:pt x="14621" y="2577"/>
                  <a:pt x="14602" y="2541"/>
                  <a:pt x="14564" y="2505"/>
                </a:cubicBezTo>
                <a:cubicBezTo>
                  <a:pt x="14583" y="2469"/>
                  <a:pt x="14583" y="2469"/>
                  <a:pt x="14583" y="2469"/>
                </a:cubicBezTo>
                <a:cubicBezTo>
                  <a:pt x="14602" y="2469"/>
                  <a:pt x="14602" y="2469"/>
                  <a:pt x="14621" y="2469"/>
                </a:cubicBezTo>
                <a:cubicBezTo>
                  <a:pt x="14640" y="2469"/>
                  <a:pt x="14640" y="2469"/>
                  <a:pt x="14677" y="2469"/>
                </a:cubicBezTo>
                <a:cubicBezTo>
                  <a:pt x="14677" y="2432"/>
                  <a:pt x="14677" y="2432"/>
                  <a:pt x="14677" y="2396"/>
                </a:cubicBezTo>
                <a:cubicBezTo>
                  <a:pt x="14772" y="2287"/>
                  <a:pt x="14829" y="2505"/>
                  <a:pt x="14904" y="2505"/>
                </a:cubicBezTo>
                <a:cubicBezTo>
                  <a:pt x="14923" y="2541"/>
                  <a:pt x="14961" y="2505"/>
                  <a:pt x="14980" y="2505"/>
                </a:cubicBezTo>
                <a:cubicBezTo>
                  <a:pt x="14980" y="2505"/>
                  <a:pt x="14980" y="2541"/>
                  <a:pt x="14980" y="2541"/>
                </a:cubicBezTo>
                <a:cubicBezTo>
                  <a:pt x="14961" y="2577"/>
                  <a:pt x="14942" y="2577"/>
                  <a:pt x="14942" y="2614"/>
                </a:cubicBezTo>
                <a:cubicBezTo>
                  <a:pt x="14923" y="2650"/>
                  <a:pt x="14923" y="2723"/>
                  <a:pt x="14923" y="2759"/>
                </a:cubicBezTo>
                <a:cubicBezTo>
                  <a:pt x="14923" y="2795"/>
                  <a:pt x="14923" y="2795"/>
                  <a:pt x="14942" y="2795"/>
                </a:cubicBezTo>
                <a:cubicBezTo>
                  <a:pt x="14942" y="2759"/>
                  <a:pt x="14942" y="2723"/>
                  <a:pt x="14961" y="2686"/>
                </a:cubicBezTo>
                <a:cubicBezTo>
                  <a:pt x="14961" y="2686"/>
                  <a:pt x="14961" y="2686"/>
                  <a:pt x="14980" y="2686"/>
                </a:cubicBezTo>
                <a:cubicBezTo>
                  <a:pt x="14980" y="2723"/>
                  <a:pt x="14999" y="2759"/>
                  <a:pt x="14980" y="2795"/>
                </a:cubicBezTo>
                <a:cubicBezTo>
                  <a:pt x="14980" y="2795"/>
                  <a:pt x="14980" y="2795"/>
                  <a:pt x="14980" y="2795"/>
                </a:cubicBezTo>
                <a:cubicBezTo>
                  <a:pt x="14999" y="2795"/>
                  <a:pt x="15018" y="2795"/>
                  <a:pt x="15018" y="2759"/>
                </a:cubicBezTo>
                <a:cubicBezTo>
                  <a:pt x="15018" y="2686"/>
                  <a:pt x="14999" y="2650"/>
                  <a:pt x="14999" y="2614"/>
                </a:cubicBezTo>
                <a:cubicBezTo>
                  <a:pt x="14999" y="2577"/>
                  <a:pt x="15018" y="2541"/>
                  <a:pt x="15018" y="2505"/>
                </a:cubicBezTo>
                <a:cubicBezTo>
                  <a:pt x="15018" y="2505"/>
                  <a:pt x="14999" y="2469"/>
                  <a:pt x="14999" y="2469"/>
                </a:cubicBezTo>
                <a:cubicBezTo>
                  <a:pt x="14980" y="2432"/>
                  <a:pt x="14942" y="2432"/>
                  <a:pt x="14942" y="2396"/>
                </a:cubicBezTo>
                <a:cubicBezTo>
                  <a:pt x="14923" y="2360"/>
                  <a:pt x="14848" y="2323"/>
                  <a:pt x="14848" y="2323"/>
                </a:cubicBezTo>
                <a:cubicBezTo>
                  <a:pt x="14848" y="2287"/>
                  <a:pt x="14848" y="2251"/>
                  <a:pt x="14848" y="2214"/>
                </a:cubicBezTo>
                <a:cubicBezTo>
                  <a:pt x="14848" y="2178"/>
                  <a:pt x="14810" y="2142"/>
                  <a:pt x="14829" y="2106"/>
                </a:cubicBezTo>
                <a:cubicBezTo>
                  <a:pt x="14848" y="2069"/>
                  <a:pt x="14999" y="2069"/>
                  <a:pt x="15018" y="2069"/>
                </a:cubicBezTo>
                <a:cubicBezTo>
                  <a:pt x="15037" y="2069"/>
                  <a:pt x="15075" y="2033"/>
                  <a:pt x="15075" y="2033"/>
                </a:cubicBezTo>
                <a:cubicBezTo>
                  <a:pt x="15094" y="2069"/>
                  <a:pt x="15094" y="2069"/>
                  <a:pt x="15112" y="2069"/>
                </a:cubicBezTo>
                <a:cubicBezTo>
                  <a:pt x="15131" y="2033"/>
                  <a:pt x="15169" y="1997"/>
                  <a:pt x="15207" y="2033"/>
                </a:cubicBezTo>
                <a:cubicBezTo>
                  <a:pt x="15207" y="2033"/>
                  <a:pt x="15207" y="2033"/>
                  <a:pt x="15207" y="2033"/>
                </a:cubicBezTo>
                <a:cubicBezTo>
                  <a:pt x="15188" y="2033"/>
                  <a:pt x="15188" y="2069"/>
                  <a:pt x="15169" y="2106"/>
                </a:cubicBezTo>
                <a:cubicBezTo>
                  <a:pt x="15226" y="2106"/>
                  <a:pt x="15264" y="2069"/>
                  <a:pt x="15264" y="1997"/>
                </a:cubicBezTo>
                <a:cubicBezTo>
                  <a:pt x="15264" y="1997"/>
                  <a:pt x="15264" y="1960"/>
                  <a:pt x="15264" y="1960"/>
                </a:cubicBezTo>
                <a:cubicBezTo>
                  <a:pt x="15264" y="1924"/>
                  <a:pt x="15245" y="1924"/>
                  <a:pt x="15226" y="1924"/>
                </a:cubicBezTo>
                <a:cubicBezTo>
                  <a:pt x="15226" y="1888"/>
                  <a:pt x="15226" y="1888"/>
                  <a:pt x="15226" y="1888"/>
                </a:cubicBezTo>
                <a:cubicBezTo>
                  <a:pt x="15226" y="1851"/>
                  <a:pt x="15226" y="1815"/>
                  <a:pt x="15226" y="1779"/>
                </a:cubicBezTo>
                <a:cubicBezTo>
                  <a:pt x="15283" y="1743"/>
                  <a:pt x="15320" y="1670"/>
                  <a:pt x="15377" y="1634"/>
                </a:cubicBezTo>
                <a:cubicBezTo>
                  <a:pt x="15396" y="1634"/>
                  <a:pt x="15415" y="1597"/>
                  <a:pt x="15434" y="1597"/>
                </a:cubicBezTo>
                <a:cubicBezTo>
                  <a:pt x="15510" y="1597"/>
                  <a:pt x="15566" y="1561"/>
                  <a:pt x="15623" y="1525"/>
                </a:cubicBezTo>
                <a:cubicBezTo>
                  <a:pt x="15680" y="1488"/>
                  <a:pt x="15680" y="1452"/>
                  <a:pt x="15756" y="1452"/>
                </a:cubicBezTo>
                <a:cubicBezTo>
                  <a:pt x="15756" y="1452"/>
                  <a:pt x="15774" y="1452"/>
                  <a:pt x="15793" y="1488"/>
                </a:cubicBezTo>
                <a:cubicBezTo>
                  <a:pt x="15793" y="1488"/>
                  <a:pt x="15793" y="1488"/>
                  <a:pt x="15793" y="1488"/>
                </a:cubicBezTo>
                <a:cubicBezTo>
                  <a:pt x="15793" y="1488"/>
                  <a:pt x="15793" y="1525"/>
                  <a:pt x="15774" y="1525"/>
                </a:cubicBezTo>
                <a:cubicBezTo>
                  <a:pt x="15793" y="1525"/>
                  <a:pt x="15812" y="1525"/>
                  <a:pt x="15831" y="1525"/>
                </a:cubicBezTo>
                <a:cubicBezTo>
                  <a:pt x="15869" y="1525"/>
                  <a:pt x="15907" y="1488"/>
                  <a:pt x="15926" y="1488"/>
                </a:cubicBezTo>
                <a:cubicBezTo>
                  <a:pt x="15964" y="1488"/>
                  <a:pt x="15982" y="1525"/>
                  <a:pt x="16001" y="1525"/>
                </a:cubicBezTo>
                <a:cubicBezTo>
                  <a:pt x="16001" y="1488"/>
                  <a:pt x="16020" y="1488"/>
                  <a:pt x="16020" y="1488"/>
                </a:cubicBezTo>
                <a:cubicBezTo>
                  <a:pt x="16020" y="1452"/>
                  <a:pt x="16020" y="1416"/>
                  <a:pt x="16039" y="1379"/>
                </a:cubicBezTo>
                <a:cubicBezTo>
                  <a:pt x="16039" y="1379"/>
                  <a:pt x="16077" y="1379"/>
                  <a:pt x="16077" y="1379"/>
                </a:cubicBezTo>
                <a:cubicBezTo>
                  <a:pt x="16096" y="1379"/>
                  <a:pt x="16115" y="1379"/>
                  <a:pt x="16115" y="1343"/>
                </a:cubicBezTo>
                <a:cubicBezTo>
                  <a:pt x="16115" y="1343"/>
                  <a:pt x="16115" y="1343"/>
                  <a:pt x="16115" y="1343"/>
                </a:cubicBezTo>
                <a:cubicBezTo>
                  <a:pt x="16096" y="1307"/>
                  <a:pt x="16096" y="1307"/>
                  <a:pt x="16096" y="1234"/>
                </a:cubicBezTo>
                <a:cubicBezTo>
                  <a:pt x="16115" y="1234"/>
                  <a:pt x="16115" y="1234"/>
                  <a:pt x="16134" y="1198"/>
                </a:cubicBezTo>
                <a:cubicBezTo>
                  <a:pt x="16191" y="1162"/>
                  <a:pt x="16304" y="1053"/>
                  <a:pt x="16361" y="1162"/>
                </a:cubicBezTo>
                <a:cubicBezTo>
                  <a:pt x="16361" y="1162"/>
                  <a:pt x="16361" y="1162"/>
                  <a:pt x="16361" y="1162"/>
                </a:cubicBezTo>
                <a:cubicBezTo>
                  <a:pt x="16342" y="1198"/>
                  <a:pt x="16323" y="1234"/>
                  <a:pt x="16304" y="1271"/>
                </a:cubicBezTo>
                <a:cubicBezTo>
                  <a:pt x="16304" y="1271"/>
                  <a:pt x="16304" y="1271"/>
                  <a:pt x="16304" y="1271"/>
                </a:cubicBezTo>
                <a:cubicBezTo>
                  <a:pt x="16342" y="1271"/>
                  <a:pt x="16342" y="1271"/>
                  <a:pt x="16380" y="1271"/>
                </a:cubicBezTo>
                <a:cubicBezTo>
                  <a:pt x="16418" y="1271"/>
                  <a:pt x="16436" y="1271"/>
                  <a:pt x="16474" y="1271"/>
                </a:cubicBezTo>
                <a:cubicBezTo>
                  <a:pt x="16474" y="1271"/>
                  <a:pt x="16474" y="1271"/>
                  <a:pt x="16474" y="1271"/>
                </a:cubicBezTo>
                <a:cubicBezTo>
                  <a:pt x="16474" y="1271"/>
                  <a:pt x="16474" y="1271"/>
                  <a:pt x="16474" y="1271"/>
                </a:cubicBezTo>
                <a:cubicBezTo>
                  <a:pt x="16455" y="1307"/>
                  <a:pt x="16436" y="1343"/>
                  <a:pt x="16418" y="1379"/>
                </a:cubicBezTo>
                <a:cubicBezTo>
                  <a:pt x="16436" y="1379"/>
                  <a:pt x="16512" y="1416"/>
                  <a:pt x="16512" y="1416"/>
                </a:cubicBezTo>
                <a:cubicBezTo>
                  <a:pt x="16512" y="1379"/>
                  <a:pt x="16531" y="1379"/>
                  <a:pt x="16531" y="1379"/>
                </a:cubicBezTo>
                <a:cubicBezTo>
                  <a:pt x="16531" y="1343"/>
                  <a:pt x="16531" y="1343"/>
                  <a:pt x="16550" y="1343"/>
                </a:cubicBezTo>
                <a:cubicBezTo>
                  <a:pt x="16644" y="1343"/>
                  <a:pt x="16796" y="1343"/>
                  <a:pt x="16815" y="1488"/>
                </a:cubicBezTo>
                <a:cubicBezTo>
                  <a:pt x="16834" y="1488"/>
                  <a:pt x="16853" y="1488"/>
                  <a:pt x="16871" y="1488"/>
                </a:cubicBezTo>
                <a:cubicBezTo>
                  <a:pt x="16871" y="1488"/>
                  <a:pt x="16871" y="1525"/>
                  <a:pt x="16871" y="1525"/>
                </a:cubicBezTo>
                <a:cubicBezTo>
                  <a:pt x="16871" y="1561"/>
                  <a:pt x="16853" y="1597"/>
                  <a:pt x="16834" y="1634"/>
                </a:cubicBezTo>
                <a:cubicBezTo>
                  <a:pt x="16834" y="1634"/>
                  <a:pt x="16834" y="1634"/>
                  <a:pt x="16834" y="1634"/>
                </a:cubicBezTo>
                <a:cubicBezTo>
                  <a:pt x="16853" y="1634"/>
                  <a:pt x="16871" y="1670"/>
                  <a:pt x="16871" y="1670"/>
                </a:cubicBezTo>
                <a:cubicBezTo>
                  <a:pt x="16871" y="1670"/>
                  <a:pt x="16871" y="1670"/>
                  <a:pt x="16871" y="1670"/>
                </a:cubicBezTo>
                <a:cubicBezTo>
                  <a:pt x="16853" y="1706"/>
                  <a:pt x="16834" y="1743"/>
                  <a:pt x="16815" y="1779"/>
                </a:cubicBezTo>
                <a:cubicBezTo>
                  <a:pt x="16796" y="1779"/>
                  <a:pt x="16758" y="1779"/>
                  <a:pt x="16739" y="1815"/>
                </a:cubicBezTo>
                <a:cubicBezTo>
                  <a:pt x="16682" y="1888"/>
                  <a:pt x="16607" y="1960"/>
                  <a:pt x="16550" y="2033"/>
                </a:cubicBezTo>
                <a:cubicBezTo>
                  <a:pt x="16531" y="2069"/>
                  <a:pt x="16493" y="2069"/>
                  <a:pt x="16474" y="2106"/>
                </a:cubicBezTo>
                <a:cubicBezTo>
                  <a:pt x="16436" y="2142"/>
                  <a:pt x="16380" y="2178"/>
                  <a:pt x="16361" y="2251"/>
                </a:cubicBezTo>
                <a:cubicBezTo>
                  <a:pt x="16399" y="2251"/>
                  <a:pt x="16399" y="2214"/>
                  <a:pt x="16436" y="2178"/>
                </a:cubicBezTo>
                <a:cubicBezTo>
                  <a:pt x="16455" y="2178"/>
                  <a:pt x="16474" y="2178"/>
                  <a:pt x="16512" y="2178"/>
                </a:cubicBezTo>
                <a:cubicBezTo>
                  <a:pt x="16550" y="2178"/>
                  <a:pt x="16644" y="2106"/>
                  <a:pt x="16682" y="2069"/>
                </a:cubicBezTo>
                <a:cubicBezTo>
                  <a:pt x="16682" y="2069"/>
                  <a:pt x="16663" y="2033"/>
                  <a:pt x="16663" y="2033"/>
                </a:cubicBezTo>
                <a:cubicBezTo>
                  <a:pt x="16663" y="2033"/>
                  <a:pt x="16663" y="2033"/>
                  <a:pt x="16663" y="2033"/>
                </a:cubicBezTo>
                <a:cubicBezTo>
                  <a:pt x="16663" y="1997"/>
                  <a:pt x="16663" y="1997"/>
                  <a:pt x="16682" y="1960"/>
                </a:cubicBezTo>
                <a:cubicBezTo>
                  <a:pt x="16701" y="1997"/>
                  <a:pt x="16720" y="2033"/>
                  <a:pt x="16758" y="2069"/>
                </a:cubicBezTo>
                <a:cubicBezTo>
                  <a:pt x="16796" y="2069"/>
                  <a:pt x="16815" y="2033"/>
                  <a:pt x="16853" y="2033"/>
                </a:cubicBezTo>
                <a:cubicBezTo>
                  <a:pt x="16853" y="2069"/>
                  <a:pt x="16853" y="2106"/>
                  <a:pt x="16853" y="2106"/>
                </a:cubicBezTo>
                <a:cubicBezTo>
                  <a:pt x="16853" y="2142"/>
                  <a:pt x="16853" y="2142"/>
                  <a:pt x="16871" y="2178"/>
                </a:cubicBezTo>
                <a:cubicBezTo>
                  <a:pt x="16871" y="2142"/>
                  <a:pt x="16871" y="2142"/>
                  <a:pt x="16871" y="2142"/>
                </a:cubicBezTo>
                <a:cubicBezTo>
                  <a:pt x="16890" y="2142"/>
                  <a:pt x="16890" y="2106"/>
                  <a:pt x="16909" y="2069"/>
                </a:cubicBezTo>
                <a:cubicBezTo>
                  <a:pt x="16928" y="2069"/>
                  <a:pt x="16966" y="2069"/>
                  <a:pt x="17004" y="2069"/>
                </a:cubicBezTo>
                <a:cubicBezTo>
                  <a:pt x="17061" y="2069"/>
                  <a:pt x="17117" y="2069"/>
                  <a:pt x="17174" y="2106"/>
                </a:cubicBezTo>
                <a:cubicBezTo>
                  <a:pt x="17174" y="2142"/>
                  <a:pt x="17155" y="2142"/>
                  <a:pt x="17174" y="2214"/>
                </a:cubicBezTo>
                <a:cubicBezTo>
                  <a:pt x="17212" y="2214"/>
                  <a:pt x="17250" y="2214"/>
                  <a:pt x="17288" y="2251"/>
                </a:cubicBezTo>
                <a:cubicBezTo>
                  <a:pt x="17325" y="2251"/>
                  <a:pt x="17363" y="2214"/>
                  <a:pt x="17401" y="2214"/>
                </a:cubicBezTo>
                <a:cubicBezTo>
                  <a:pt x="17420" y="2214"/>
                  <a:pt x="17439" y="2251"/>
                  <a:pt x="17439" y="2251"/>
                </a:cubicBezTo>
                <a:cubicBezTo>
                  <a:pt x="17458" y="2214"/>
                  <a:pt x="17477" y="2178"/>
                  <a:pt x="17477" y="2178"/>
                </a:cubicBezTo>
                <a:cubicBezTo>
                  <a:pt x="17477" y="2142"/>
                  <a:pt x="17477" y="2106"/>
                  <a:pt x="17477" y="2106"/>
                </a:cubicBezTo>
                <a:cubicBezTo>
                  <a:pt x="17496" y="2069"/>
                  <a:pt x="17515" y="2069"/>
                  <a:pt x="17515" y="2033"/>
                </a:cubicBezTo>
                <a:cubicBezTo>
                  <a:pt x="17552" y="2033"/>
                  <a:pt x="17590" y="2106"/>
                  <a:pt x="17609" y="2106"/>
                </a:cubicBezTo>
                <a:cubicBezTo>
                  <a:pt x="17647" y="2106"/>
                  <a:pt x="17704" y="2106"/>
                  <a:pt x="17742" y="2106"/>
                </a:cubicBezTo>
                <a:cubicBezTo>
                  <a:pt x="17760" y="2142"/>
                  <a:pt x="17779" y="2142"/>
                  <a:pt x="17779" y="2178"/>
                </a:cubicBezTo>
                <a:cubicBezTo>
                  <a:pt x="17779" y="2178"/>
                  <a:pt x="17779" y="2214"/>
                  <a:pt x="17798" y="2214"/>
                </a:cubicBezTo>
                <a:cubicBezTo>
                  <a:pt x="17760" y="2214"/>
                  <a:pt x="17647" y="2323"/>
                  <a:pt x="17647" y="2360"/>
                </a:cubicBezTo>
                <a:cubicBezTo>
                  <a:pt x="17647" y="2360"/>
                  <a:pt x="17647" y="2360"/>
                  <a:pt x="17647" y="2360"/>
                </a:cubicBezTo>
                <a:cubicBezTo>
                  <a:pt x="17647" y="2360"/>
                  <a:pt x="17647" y="2360"/>
                  <a:pt x="17647" y="2360"/>
                </a:cubicBezTo>
                <a:cubicBezTo>
                  <a:pt x="17723" y="2396"/>
                  <a:pt x="17723" y="2432"/>
                  <a:pt x="17760" y="2469"/>
                </a:cubicBezTo>
                <a:cubicBezTo>
                  <a:pt x="17779" y="2469"/>
                  <a:pt x="17779" y="2469"/>
                  <a:pt x="17798" y="2505"/>
                </a:cubicBezTo>
                <a:cubicBezTo>
                  <a:pt x="17817" y="2541"/>
                  <a:pt x="17817" y="2577"/>
                  <a:pt x="17855" y="2614"/>
                </a:cubicBezTo>
                <a:cubicBezTo>
                  <a:pt x="17874" y="2650"/>
                  <a:pt x="17912" y="2723"/>
                  <a:pt x="17950" y="2723"/>
                </a:cubicBezTo>
                <a:cubicBezTo>
                  <a:pt x="17987" y="2650"/>
                  <a:pt x="17987" y="2541"/>
                  <a:pt x="18044" y="2469"/>
                </a:cubicBezTo>
                <a:cubicBezTo>
                  <a:pt x="18044" y="2469"/>
                  <a:pt x="18044" y="2469"/>
                  <a:pt x="18044" y="2469"/>
                </a:cubicBezTo>
                <a:cubicBezTo>
                  <a:pt x="18044" y="2541"/>
                  <a:pt x="18063" y="2541"/>
                  <a:pt x="18082" y="2541"/>
                </a:cubicBezTo>
                <a:cubicBezTo>
                  <a:pt x="18101" y="2577"/>
                  <a:pt x="18120" y="2614"/>
                  <a:pt x="18139" y="2577"/>
                </a:cubicBezTo>
                <a:cubicBezTo>
                  <a:pt x="18177" y="2577"/>
                  <a:pt x="18214" y="2505"/>
                  <a:pt x="18252" y="2541"/>
                </a:cubicBezTo>
                <a:cubicBezTo>
                  <a:pt x="18271" y="2541"/>
                  <a:pt x="18347" y="2614"/>
                  <a:pt x="18347" y="2614"/>
                </a:cubicBezTo>
                <a:cubicBezTo>
                  <a:pt x="18385" y="2614"/>
                  <a:pt x="18366" y="2577"/>
                  <a:pt x="18385" y="2541"/>
                </a:cubicBezTo>
                <a:cubicBezTo>
                  <a:pt x="18404" y="2541"/>
                  <a:pt x="18404" y="2505"/>
                  <a:pt x="18422" y="2505"/>
                </a:cubicBezTo>
                <a:cubicBezTo>
                  <a:pt x="18422" y="2541"/>
                  <a:pt x="18441" y="2577"/>
                  <a:pt x="18479" y="2541"/>
                </a:cubicBezTo>
                <a:cubicBezTo>
                  <a:pt x="18479" y="2505"/>
                  <a:pt x="18479" y="2432"/>
                  <a:pt x="18479" y="2396"/>
                </a:cubicBezTo>
                <a:cubicBezTo>
                  <a:pt x="18479" y="2396"/>
                  <a:pt x="18441" y="2396"/>
                  <a:pt x="18422" y="2396"/>
                </a:cubicBezTo>
                <a:cubicBezTo>
                  <a:pt x="18441" y="2396"/>
                  <a:pt x="18441" y="2396"/>
                  <a:pt x="18441" y="2396"/>
                </a:cubicBezTo>
                <a:cubicBezTo>
                  <a:pt x="18441" y="2360"/>
                  <a:pt x="18441" y="2360"/>
                  <a:pt x="18441" y="2360"/>
                </a:cubicBezTo>
                <a:cubicBezTo>
                  <a:pt x="18460" y="2323"/>
                  <a:pt x="18479" y="2360"/>
                  <a:pt x="18517" y="2323"/>
                </a:cubicBezTo>
                <a:cubicBezTo>
                  <a:pt x="18536" y="2323"/>
                  <a:pt x="18555" y="2287"/>
                  <a:pt x="18574" y="2251"/>
                </a:cubicBezTo>
                <a:cubicBezTo>
                  <a:pt x="18630" y="2251"/>
                  <a:pt x="18725" y="2287"/>
                  <a:pt x="18782" y="2323"/>
                </a:cubicBezTo>
                <a:cubicBezTo>
                  <a:pt x="18801" y="2323"/>
                  <a:pt x="18820" y="2323"/>
                  <a:pt x="18839" y="2323"/>
                </a:cubicBezTo>
                <a:cubicBezTo>
                  <a:pt x="18839" y="2323"/>
                  <a:pt x="18839" y="2323"/>
                  <a:pt x="18839" y="2323"/>
                </a:cubicBezTo>
                <a:cubicBezTo>
                  <a:pt x="18820" y="2360"/>
                  <a:pt x="18820" y="2396"/>
                  <a:pt x="18801" y="2396"/>
                </a:cubicBezTo>
                <a:cubicBezTo>
                  <a:pt x="18820" y="2396"/>
                  <a:pt x="18839" y="2396"/>
                  <a:pt x="18857" y="2396"/>
                </a:cubicBezTo>
                <a:cubicBezTo>
                  <a:pt x="18857" y="2396"/>
                  <a:pt x="18857" y="2396"/>
                  <a:pt x="18857" y="2396"/>
                </a:cubicBezTo>
                <a:cubicBezTo>
                  <a:pt x="18857" y="2396"/>
                  <a:pt x="18857" y="2432"/>
                  <a:pt x="18857" y="2432"/>
                </a:cubicBezTo>
                <a:cubicBezTo>
                  <a:pt x="18857" y="2432"/>
                  <a:pt x="18857" y="2432"/>
                  <a:pt x="18839" y="2432"/>
                </a:cubicBezTo>
                <a:cubicBezTo>
                  <a:pt x="18820" y="2469"/>
                  <a:pt x="18801" y="2469"/>
                  <a:pt x="18801" y="2505"/>
                </a:cubicBezTo>
                <a:cubicBezTo>
                  <a:pt x="18857" y="2541"/>
                  <a:pt x="18895" y="2432"/>
                  <a:pt x="18914" y="2396"/>
                </a:cubicBezTo>
                <a:cubicBezTo>
                  <a:pt x="18990" y="2396"/>
                  <a:pt x="19047" y="2396"/>
                  <a:pt x="19103" y="2469"/>
                </a:cubicBezTo>
                <a:cubicBezTo>
                  <a:pt x="19103" y="2469"/>
                  <a:pt x="19103" y="2469"/>
                  <a:pt x="19103" y="2469"/>
                </a:cubicBezTo>
                <a:cubicBezTo>
                  <a:pt x="19065" y="2469"/>
                  <a:pt x="19047" y="2505"/>
                  <a:pt x="19028" y="2505"/>
                </a:cubicBezTo>
                <a:cubicBezTo>
                  <a:pt x="19028" y="2505"/>
                  <a:pt x="19028" y="2505"/>
                  <a:pt x="19028" y="2505"/>
                </a:cubicBezTo>
                <a:cubicBezTo>
                  <a:pt x="19047" y="2541"/>
                  <a:pt x="19065" y="2541"/>
                  <a:pt x="19084" y="2541"/>
                </a:cubicBezTo>
                <a:cubicBezTo>
                  <a:pt x="19122" y="2577"/>
                  <a:pt x="19160" y="2577"/>
                  <a:pt x="19179" y="2577"/>
                </a:cubicBezTo>
                <a:cubicBezTo>
                  <a:pt x="19198" y="2614"/>
                  <a:pt x="19217" y="2723"/>
                  <a:pt x="19236" y="2723"/>
                </a:cubicBezTo>
                <a:cubicBezTo>
                  <a:pt x="19274" y="2723"/>
                  <a:pt x="19311" y="2723"/>
                  <a:pt x="19330" y="2686"/>
                </a:cubicBezTo>
                <a:cubicBezTo>
                  <a:pt x="19368" y="2686"/>
                  <a:pt x="19387" y="2686"/>
                  <a:pt x="19425" y="2650"/>
                </a:cubicBezTo>
                <a:cubicBezTo>
                  <a:pt x="19463" y="2650"/>
                  <a:pt x="19595" y="2650"/>
                  <a:pt x="19633" y="2686"/>
                </a:cubicBezTo>
                <a:cubicBezTo>
                  <a:pt x="19652" y="2723"/>
                  <a:pt x="19690" y="2759"/>
                  <a:pt x="19709" y="2795"/>
                </a:cubicBezTo>
                <a:cubicBezTo>
                  <a:pt x="19709" y="2832"/>
                  <a:pt x="19709" y="2904"/>
                  <a:pt x="19690" y="2904"/>
                </a:cubicBezTo>
                <a:cubicBezTo>
                  <a:pt x="19709" y="2941"/>
                  <a:pt x="19746" y="2941"/>
                  <a:pt x="19765" y="2941"/>
                </a:cubicBezTo>
                <a:cubicBezTo>
                  <a:pt x="19765" y="3013"/>
                  <a:pt x="19765" y="3049"/>
                  <a:pt x="19784" y="3049"/>
                </a:cubicBezTo>
                <a:cubicBezTo>
                  <a:pt x="19803" y="3013"/>
                  <a:pt x="19822" y="2977"/>
                  <a:pt x="19841" y="2977"/>
                </a:cubicBezTo>
                <a:cubicBezTo>
                  <a:pt x="19879" y="2977"/>
                  <a:pt x="19898" y="2977"/>
                  <a:pt x="19917" y="2941"/>
                </a:cubicBezTo>
                <a:cubicBezTo>
                  <a:pt x="19936" y="2941"/>
                  <a:pt x="19936" y="2941"/>
                  <a:pt x="19954" y="2941"/>
                </a:cubicBezTo>
                <a:cubicBezTo>
                  <a:pt x="19992" y="2904"/>
                  <a:pt x="19992" y="2977"/>
                  <a:pt x="20011" y="2977"/>
                </a:cubicBezTo>
                <a:cubicBezTo>
                  <a:pt x="20030" y="2977"/>
                  <a:pt x="20049" y="2977"/>
                  <a:pt x="20068" y="2977"/>
                </a:cubicBezTo>
                <a:cubicBezTo>
                  <a:pt x="20125" y="3013"/>
                  <a:pt x="20144" y="2977"/>
                  <a:pt x="20181" y="2941"/>
                </a:cubicBezTo>
                <a:cubicBezTo>
                  <a:pt x="20200" y="2977"/>
                  <a:pt x="20219" y="3013"/>
                  <a:pt x="20238" y="3013"/>
                </a:cubicBezTo>
                <a:cubicBezTo>
                  <a:pt x="20257" y="3049"/>
                  <a:pt x="20276" y="3049"/>
                  <a:pt x="20295" y="3122"/>
                </a:cubicBezTo>
                <a:cubicBezTo>
                  <a:pt x="20314" y="3122"/>
                  <a:pt x="20389" y="3122"/>
                  <a:pt x="20389" y="3086"/>
                </a:cubicBezTo>
                <a:cubicBezTo>
                  <a:pt x="20408" y="3049"/>
                  <a:pt x="20389" y="2977"/>
                  <a:pt x="20371" y="2941"/>
                </a:cubicBezTo>
                <a:cubicBezTo>
                  <a:pt x="20371" y="2941"/>
                  <a:pt x="20352" y="2941"/>
                  <a:pt x="20352" y="2941"/>
                </a:cubicBezTo>
                <a:cubicBezTo>
                  <a:pt x="20352" y="2904"/>
                  <a:pt x="20371" y="2868"/>
                  <a:pt x="20371" y="2868"/>
                </a:cubicBezTo>
                <a:cubicBezTo>
                  <a:pt x="20427" y="2868"/>
                  <a:pt x="20484" y="2868"/>
                  <a:pt x="20522" y="2904"/>
                </a:cubicBezTo>
                <a:cubicBezTo>
                  <a:pt x="20522" y="2904"/>
                  <a:pt x="20522" y="2904"/>
                  <a:pt x="20522" y="2941"/>
                </a:cubicBezTo>
                <a:cubicBezTo>
                  <a:pt x="20579" y="2904"/>
                  <a:pt x="20654" y="2904"/>
                  <a:pt x="20692" y="2904"/>
                </a:cubicBezTo>
                <a:cubicBezTo>
                  <a:pt x="20711" y="2904"/>
                  <a:pt x="20730" y="2941"/>
                  <a:pt x="20749" y="2941"/>
                </a:cubicBezTo>
                <a:cubicBezTo>
                  <a:pt x="20787" y="2941"/>
                  <a:pt x="20806" y="2977"/>
                  <a:pt x="20825" y="2977"/>
                </a:cubicBezTo>
                <a:cubicBezTo>
                  <a:pt x="20862" y="3013"/>
                  <a:pt x="20919" y="3049"/>
                  <a:pt x="20957" y="3086"/>
                </a:cubicBezTo>
                <a:cubicBezTo>
                  <a:pt x="20957" y="3267"/>
                  <a:pt x="20957" y="3485"/>
                  <a:pt x="20957" y="3667"/>
                </a:cubicBezTo>
                <a:cubicBezTo>
                  <a:pt x="20957" y="3703"/>
                  <a:pt x="20957" y="3848"/>
                  <a:pt x="20957" y="3884"/>
                </a:cubicBezTo>
                <a:cubicBezTo>
                  <a:pt x="20938" y="3884"/>
                  <a:pt x="20919" y="3884"/>
                  <a:pt x="20900" y="3921"/>
                </a:cubicBezTo>
                <a:close/>
                <a:moveTo>
                  <a:pt x="11500" y="7696"/>
                </a:moveTo>
                <a:cubicBezTo>
                  <a:pt x="11500" y="7696"/>
                  <a:pt x="11500" y="7696"/>
                  <a:pt x="11500" y="7696"/>
                </a:cubicBezTo>
                <a:cubicBezTo>
                  <a:pt x="11500" y="7696"/>
                  <a:pt x="11500" y="7696"/>
                  <a:pt x="11500" y="7696"/>
                </a:cubicBezTo>
                <a:cubicBezTo>
                  <a:pt x="11500" y="7696"/>
                  <a:pt x="11500" y="7696"/>
                  <a:pt x="11500" y="7696"/>
                </a:cubicBezTo>
                <a:cubicBezTo>
                  <a:pt x="11519" y="7696"/>
                  <a:pt x="11519" y="7696"/>
                  <a:pt x="11519" y="7696"/>
                </a:cubicBezTo>
                <a:cubicBezTo>
                  <a:pt x="11519" y="7696"/>
                  <a:pt x="11519" y="7696"/>
                  <a:pt x="11500" y="7696"/>
                </a:cubicBezTo>
                <a:close/>
                <a:moveTo>
                  <a:pt x="13202" y="7696"/>
                </a:moveTo>
                <a:cubicBezTo>
                  <a:pt x="13202" y="7696"/>
                  <a:pt x="13202" y="7624"/>
                  <a:pt x="13202" y="7624"/>
                </a:cubicBezTo>
                <a:cubicBezTo>
                  <a:pt x="13183" y="7624"/>
                  <a:pt x="13164" y="7624"/>
                  <a:pt x="13145" y="7624"/>
                </a:cubicBezTo>
                <a:cubicBezTo>
                  <a:pt x="13126" y="7660"/>
                  <a:pt x="13145" y="7732"/>
                  <a:pt x="13126" y="7732"/>
                </a:cubicBezTo>
                <a:cubicBezTo>
                  <a:pt x="13126" y="7732"/>
                  <a:pt x="13126" y="7732"/>
                  <a:pt x="13126" y="7732"/>
                </a:cubicBezTo>
                <a:cubicBezTo>
                  <a:pt x="13126" y="7732"/>
                  <a:pt x="13126" y="7696"/>
                  <a:pt x="13126" y="7696"/>
                </a:cubicBezTo>
                <a:cubicBezTo>
                  <a:pt x="13126" y="7696"/>
                  <a:pt x="13126" y="7696"/>
                  <a:pt x="13126" y="7660"/>
                </a:cubicBezTo>
                <a:cubicBezTo>
                  <a:pt x="13108" y="7660"/>
                  <a:pt x="13108" y="7660"/>
                  <a:pt x="13108" y="7660"/>
                </a:cubicBezTo>
                <a:cubicBezTo>
                  <a:pt x="13108" y="7660"/>
                  <a:pt x="13108" y="7624"/>
                  <a:pt x="13108" y="7624"/>
                </a:cubicBezTo>
                <a:cubicBezTo>
                  <a:pt x="13108" y="7587"/>
                  <a:pt x="13126" y="7551"/>
                  <a:pt x="13126" y="7551"/>
                </a:cubicBezTo>
                <a:cubicBezTo>
                  <a:pt x="13108" y="7515"/>
                  <a:pt x="13089" y="7515"/>
                  <a:pt x="13070" y="7515"/>
                </a:cubicBezTo>
                <a:cubicBezTo>
                  <a:pt x="13070" y="7478"/>
                  <a:pt x="13070" y="7478"/>
                  <a:pt x="13051" y="7478"/>
                </a:cubicBezTo>
                <a:cubicBezTo>
                  <a:pt x="13051" y="7478"/>
                  <a:pt x="13051" y="7478"/>
                  <a:pt x="13032" y="7478"/>
                </a:cubicBezTo>
                <a:cubicBezTo>
                  <a:pt x="13032" y="7406"/>
                  <a:pt x="13013" y="7369"/>
                  <a:pt x="13013" y="7297"/>
                </a:cubicBezTo>
                <a:cubicBezTo>
                  <a:pt x="12994" y="7297"/>
                  <a:pt x="12975" y="7297"/>
                  <a:pt x="12975" y="7297"/>
                </a:cubicBezTo>
                <a:cubicBezTo>
                  <a:pt x="12975" y="7297"/>
                  <a:pt x="12975" y="7261"/>
                  <a:pt x="12975" y="7261"/>
                </a:cubicBezTo>
                <a:cubicBezTo>
                  <a:pt x="12975" y="7261"/>
                  <a:pt x="12975" y="7261"/>
                  <a:pt x="12975" y="7261"/>
                </a:cubicBezTo>
                <a:cubicBezTo>
                  <a:pt x="12994" y="7261"/>
                  <a:pt x="13032" y="7261"/>
                  <a:pt x="13051" y="7261"/>
                </a:cubicBezTo>
                <a:cubicBezTo>
                  <a:pt x="13051" y="7261"/>
                  <a:pt x="13051" y="7261"/>
                  <a:pt x="13051" y="7261"/>
                </a:cubicBezTo>
                <a:cubicBezTo>
                  <a:pt x="13032" y="7261"/>
                  <a:pt x="13032" y="7224"/>
                  <a:pt x="13013" y="7224"/>
                </a:cubicBezTo>
                <a:cubicBezTo>
                  <a:pt x="13032" y="7188"/>
                  <a:pt x="13032" y="7188"/>
                  <a:pt x="13032" y="7188"/>
                </a:cubicBezTo>
                <a:cubicBezTo>
                  <a:pt x="13032" y="7188"/>
                  <a:pt x="13032" y="7152"/>
                  <a:pt x="13051" y="7152"/>
                </a:cubicBezTo>
                <a:cubicBezTo>
                  <a:pt x="13051" y="7152"/>
                  <a:pt x="13051" y="7152"/>
                  <a:pt x="13070" y="7115"/>
                </a:cubicBezTo>
                <a:cubicBezTo>
                  <a:pt x="13089" y="7152"/>
                  <a:pt x="13126" y="7152"/>
                  <a:pt x="13145" y="7152"/>
                </a:cubicBezTo>
                <a:cubicBezTo>
                  <a:pt x="13145" y="7152"/>
                  <a:pt x="13145" y="7152"/>
                  <a:pt x="13145" y="7152"/>
                </a:cubicBezTo>
                <a:cubicBezTo>
                  <a:pt x="13145" y="7152"/>
                  <a:pt x="13126" y="7115"/>
                  <a:pt x="13126" y="7115"/>
                </a:cubicBezTo>
                <a:cubicBezTo>
                  <a:pt x="13145" y="7043"/>
                  <a:pt x="13145" y="7043"/>
                  <a:pt x="13145" y="6970"/>
                </a:cubicBezTo>
                <a:cubicBezTo>
                  <a:pt x="13145" y="6970"/>
                  <a:pt x="13145" y="6970"/>
                  <a:pt x="13145" y="6934"/>
                </a:cubicBezTo>
                <a:cubicBezTo>
                  <a:pt x="13145" y="6934"/>
                  <a:pt x="13145" y="6934"/>
                  <a:pt x="13145" y="6934"/>
                </a:cubicBezTo>
                <a:cubicBezTo>
                  <a:pt x="13126" y="6897"/>
                  <a:pt x="13126" y="6897"/>
                  <a:pt x="13108" y="6897"/>
                </a:cubicBezTo>
                <a:cubicBezTo>
                  <a:pt x="13108" y="6897"/>
                  <a:pt x="13089" y="6934"/>
                  <a:pt x="13089" y="6934"/>
                </a:cubicBezTo>
                <a:cubicBezTo>
                  <a:pt x="13070" y="6934"/>
                  <a:pt x="13051" y="6897"/>
                  <a:pt x="13032" y="6897"/>
                </a:cubicBezTo>
                <a:cubicBezTo>
                  <a:pt x="12994" y="6897"/>
                  <a:pt x="12975" y="6934"/>
                  <a:pt x="12956" y="6970"/>
                </a:cubicBezTo>
                <a:cubicBezTo>
                  <a:pt x="12937" y="6970"/>
                  <a:pt x="12937" y="6970"/>
                  <a:pt x="12918" y="6970"/>
                </a:cubicBezTo>
                <a:cubicBezTo>
                  <a:pt x="12899" y="6970"/>
                  <a:pt x="12899" y="7006"/>
                  <a:pt x="12881" y="7043"/>
                </a:cubicBezTo>
                <a:cubicBezTo>
                  <a:pt x="12881" y="7043"/>
                  <a:pt x="12881" y="7043"/>
                  <a:pt x="12881" y="7079"/>
                </a:cubicBezTo>
                <a:cubicBezTo>
                  <a:pt x="12862" y="7043"/>
                  <a:pt x="12862" y="7043"/>
                  <a:pt x="12862" y="7043"/>
                </a:cubicBezTo>
                <a:cubicBezTo>
                  <a:pt x="12843" y="7079"/>
                  <a:pt x="12824" y="7115"/>
                  <a:pt x="12805" y="7079"/>
                </a:cubicBezTo>
                <a:cubicBezTo>
                  <a:pt x="12805" y="7079"/>
                  <a:pt x="12805" y="7079"/>
                  <a:pt x="12805" y="7079"/>
                </a:cubicBezTo>
                <a:cubicBezTo>
                  <a:pt x="12805" y="7115"/>
                  <a:pt x="12786" y="7152"/>
                  <a:pt x="12786" y="7188"/>
                </a:cubicBezTo>
                <a:cubicBezTo>
                  <a:pt x="12767" y="7224"/>
                  <a:pt x="12748" y="7224"/>
                  <a:pt x="12748" y="7261"/>
                </a:cubicBezTo>
                <a:cubicBezTo>
                  <a:pt x="12748" y="7261"/>
                  <a:pt x="12748" y="7261"/>
                  <a:pt x="12748" y="7261"/>
                </a:cubicBezTo>
                <a:cubicBezTo>
                  <a:pt x="12748" y="7297"/>
                  <a:pt x="12767" y="7297"/>
                  <a:pt x="12767" y="7297"/>
                </a:cubicBezTo>
                <a:cubicBezTo>
                  <a:pt x="12786" y="7297"/>
                  <a:pt x="12805" y="7369"/>
                  <a:pt x="12805" y="7406"/>
                </a:cubicBezTo>
                <a:cubicBezTo>
                  <a:pt x="12805" y="7406"/>
                  <a:pt x="12805" y="7406"/>
                  <a:pt x="12805" y="7406"/>
                </a:cubicBezTo>
                <a:cubicBezTo>
                  <a:pt x="12805" y="7406"/>
                  <a:pt x="12805" y="7369"/>
                  <a:pt x="12805" y="7369"/>
                </a:cubicBezTo>
                <a:cubicBezTo>
                  <a:pt x="12805" y="7369"/>
                  <a:pt x="12805" y="7369"/>
                  <a:pt x="12805" y="7369"/>
                </a:cubicBezTo>
                <a:cubicBezTo>
                  <a:pt x="12805" y="7369"/>
                  <a:pt x="12805" y="7369"/>
                  <a:pt x="12805" y="7369"/>
                </a:cubicBezTo>
                <a:cubicBezTo>
                  <a:pt x="12805" y="7406"/>
                  <a:pt x="12786" y="7442"/>
                  <a:pt x="12805" y="7478"/>
                </a:cubicBezTo>
                <a:cubicBezTo>
                  <a:pt x="12824" y="7515"/>
                  <a:pt x="12805" y="7515"/>
                  <a:pt x="12824" y="7551"/>
                </a:cubicBezTo>
                <a:cubicBezTo>
                  <a:pt x="12824" y="7551"/>
                  <a:pt x="12824" y="7551"/>
                  <a:pt x="12824" y="7551"/>
                </a:cubicBezTo>
                <a:cubicBezTo>
                  <a:pt x="12843" y="7551"/>
                  <a:pt x="12843" y="7587"/>
                  <a:pt x="12862" y="7624"/>
                </a:cubicBezTo>
                <a:cubicBezTo>
                  <a:pt x="12862" y="7624"/>
                  <a:pt x="12862" y="7624"/>
                  <a:pt x="12862" y="7624"/>
                </a:cubicBezTo>
                <a:cubicBezTo>
                  <a:pt x="12881" y="7660"/>
                  <a:pt x="12899" y="7696"/>
                  <a:pt x="12899" y="7696"/>
                </a:cubicBezTo>
                <a:cubicBezTo>
                  <a:pt x="12899" y="7732"/>
                  <a:pt x="12899" y="7732"/>
                  <a:pt x="12899" y="7769"/>
                </a:cubicBezTo>
                <a:cubicBezTo>
                  <a:pt x="12918" y="7769"/>
                  <a:pt x="12918" y="7805"/>
                  <a:pt x="12918" y="7805"/>
                </a:cubicBezTo>
                <a:cubicBezTo>
                  <a:pt x="12937" y="7841"/>
                  <a:pt x="12975" y="7805"/>
                  <a:pt x="12975" y="7878"/>
                </a:cubicBezTo>
                <a:cubicBezTo>
                  <a:pt x="12975" y="7878"/>
                  <a:pt x="12975" y="7878"/>
                  <a:pt x="12975" y="7878"/>
                </a:cubicBezTo>
                <a:cubicBezTo>
                  <a:pt x="12975" y="7878"/>
                  <a:pt x="12975" y="7878"/>
                  <a:pt x="12975" y="7878"/>
                </a:cubicBezTo>
                <a:cubicBezTo>
                  <a:pt x="12918" y="7841"/>
                  <a:pt x="12918" y="7950"/>
                  <a:pt x="12918" y="8023"/>
                </a:cubicBezTo>
                <a:cubicBezTo>
                  <a:pt x="12918" y="8023"/>
                  <a:pt x="12918" y="8023"/>
                  <a:pt x="12918" y="8023"/>
                </a:cubicBezTo>
                <a:cubicBezTo>
                  <a:pt x="12918" y="8023"/>
                  <a:pt x="12899" y="8023"/>
                  <a:pt x="12899" y="8059"/>
                </a:cubicBezTo>
                <a:cubicBezTo>
                  <a:pt x="12899" y="8059"/>
                  <a:pt x="12899" y="8059"/>
                  <a:pt x="12899" y="8059"/>
                </a:cubicBezTo>
                <a:cubicBezTo>
                  <a:pt x="12899" y="8023"/>
                  <a:pt x="12899" y="8023"/>
                  <a:pt x="12899" y="8023"/>
                </a:cubicBezTo>
                <a:cubicBezTo>
                  <a:pt x="12899" y="8023"/>
                  <a:pt x="12899" y="8023"/>
                  <a:pt x="12899" y="8023"/>
                </a:cubicBezTo>
                <a:cubicBezTo>
                  <a:pt x="12899" y="8095"/>
                  <a:pt x="12862" y="8168"/>
                  <a:pt x="12881" y="8241"/>
                </a:cubicBezTo>
                <a:cubicBezTo>
                  <a:pt x="12899" y="8277"/>
                  <a:pt x="12937" y="8277"/>
                  <a:pt x="12956" y="8277"/>
                </a:cubicBezTo>
                <a:cubicBezTo>
                  <a:pt x="12975" y="8422"/>
                  <a:pt x="13070" y="8386"/>
                  <a:pt x="13126" y="8386"/>
                </a:cubicBezTo>
                <a:cubicBezTo>
                  <a:pt x="13145" y="8350"/>
                  <a:pt x="13183" y="8386"/>
                  <a:pt x="13202" y="8350"/>
                </a:cubicBezTo>
                <a:cubicBezTo>
                  <a:pt x="13221" y="8313"/>
                  <a:pt x="13202" y="8241"/>
                  <a:pt x="13183" y="8204"/>
                </a:cubicBezTo>
                <a:cubicBezTo>
                  <a:pt x="13183" y="8168"/>
                  <a:pt x="13202" y="8168"/>
                  <a:pt x="13202" y="8132"/>
                </a:cubicBezTo>
                <a:cubicBezTo>
                  <a:pt x="13202" y="8095"/>
                  <a:pt x="13202" y="8095"/>
                  <a:pt x="13202" y="8059"/>
                </a:cubicBezTo>
                <a:cubicBezTo>
                  <a:pt x="13202" y="8023"/>
                  <a:pt x="13183" y="8023"/>
                  <a:pt x="13183" y="8023"/>
                </a:cubicBezTo>
                <a:cubicBezTo>
                  <a:pt x="13164" y="7987"/>
                  <a:pt x="13164" y="7987"/>
                  <a:pt x="13145" y="8023"/>
                </a:cubicBezTo>
                <a:cubicBezTo>
                  <a:pt x="13145" y="7987"/>
                  <a:pt x="13145" y="7987"/>
                  <a:pt x="13145" y="7987"/>
                </a:cubicBezTo>
                <a:cubicBezTo>
                  <a:pt x="13145" y="7987"/>
                  <a:pt x="13164" y="7987"/>
                  <a:pt x="13164" y="7987"/>
                </a:cubicBezTo>
                <a:cubicBezTo>
                  <a:pt x="13164" y="7987"/>
                  <a:pt x="13183" y="7987"/>
                  <a:pt x="13183" y="7987"/>
                </a:cubicBezTo>
                <a:cubicBezTo>
                  <a:pt x="13183" y="7987"/>
                  <a:pt x="13183" y="7987"/>
                  <a:pt x="13183" y="7987"/>
                </a:cubicBezTo>
                <a:cubicBezTo>
                  <a:pt x="13183" y="7950"/>
                  <a:pt x="13164" y="7950"/>
                  <a:pt x="13164" y="7950"/>
                </a:cubicBezTo>
                <a:cubicBezTo>
                  <a:pt x="13164" y="7950"/>
                  <a:pt x="13164" y="7950"/>
                  <a:pt x="13164" y="7950"/>
                </a:cubicBezTo>
                <a:cubicBezTo>
                  <a:pt x="13164" y="7914"/>
                  <a:pt x="13183" y="7914"/>
                  <a:pt x="13183" y="7914"/>
                </a:cubicBezTo>
                <a:cubicBezTo>
                  <a:pt x="13164" y="7914"/>
                  <a:pt x="13145" y="7914"/>
                  <a:pt x="13126" y="7914"/>
                </a:cubicBezTo>
                <a:cubicBezTo>
                  <a:pt x="13126" y="7878"/>
                  <a:pt x="13126" y="7805"/>
                  <a:pt x="13145" y="7769"/>
                </a:cubicBezTo>
                <a:cubicBezTo>
                  <a:pt x="13145" y="7769"/>
                  <a:pt x="13145" y="7805"/>
                  <a:pt x="13145" y="7805"/>
                </a:cubicBezTo>
                <a:cubicBezTo>
                  <a:pt x="13164" y="7805"/>
                  <a:pt x="13164" y="7805"/>
                  <a:pt x="13183" y="7805"/>
                </a:cubicBezTo>
                <a:cubicBezTo>
                  <a:pt x="13183" y="7805"/>
                  <a:pt x="13183" y="7805"/>
                  <a:pt x="13183" y="7769"/>
                </a:cubicBezTo>
                <a:cubicBezTo>
                  <a:pt x="13183" y="7769"/>
                  <a:pt x="13183" y="7805"/>
                  <a:pt x="13183" y="7805"/>
                </a:cubicBezTo>
                <a:cubicBezTo>
                  <a:pt x="13183" y="7805"/>
                  <a:pt x="13183" y="7805"/>
                  <a:pt x="13183" y="7805"/>
                </a:cubicBezTo>
                <a:cubicBezTo>
                  <a:pt x="13183" y="7805"/>
                  <a:pt x="13183" y="7805"/>
                  <a:pt x="13183" y="7805"/>
                </a:cubicBezTo>
                <a:cubicBezTo>
                  <a:pt x="13202" y="7805"/>
                  <a:pt x="13202" y="7805"/>
                  <a:pt x="13202" y="7805"/>
                </a:cubicBezTo>
                <a:cubicBezTo>
                  <a:pt x="13221" y="7805"/>
                  <a:pt x="13221" y="7805"/>
                  <a:pt x="13221" y="7805"/>
                </a:cubicBezTo>
                <a:cubicBezTo>
                  <a:pt x="13221" y="7805"/>
                  <a:pt x="13221" y="7805"/>
                  <a:pt x="13221" y="7769"/>
                </a:cubicBezTo>
                <a:cubicBezTo>
                  <a:pt x="13221" y="7769"/>
                  <a:pt x="13221" y="7805"/>
                  <a:pt x="13240" y="7805"/>
                </a:cubicBezTo>
                <a:cubicBezTo>
                  <a:pt x="13240" y="7805"/>
                  <a:pt x="13240" y="7805"/>
                  <a:pt x="13259" y="7769"/>
                </a:cubicBezTo>
                <a:cubicBezTo>
                  <a:pt x="13240" y="7732"/>
                  <a:pt x="13221" y="7732"/>
                  <a:pt x="13202" y="7696"/>
                </a:cubicBezTo>
                <a:close/>
                <a:moveTo>
                  <a:pt x="13978" y="1488"/>
                </a:moveTo>
                <a:cubicBezTo>
                  <a:pt x="13902" y="1525"/>
                  <a:pt x="13807" y="1597"/>
                  <a:pt x="13713" y="1634"/>
                </a:cubicBezTo>
                <a:cubicBezTo>
                  <a:pt x="13675" y="1670"/>
                  <a:pt x="13599" y="1670"/>
                  <a:pt x="13580" y="1743"/>
                </a:cubicBezTo>
                <a:cubicBezTo>
                  <a:pt x="13599" y="1743"/>
                  <a:pt x="13599" y="1743"/>
                  <a:pt x="13599" y="1743"/>
                </a:cubicBezTo>
                <a:cubicBezTo>
                  <a:pt x="13599" y="1779"/>
                  <a:pt x="13599" y="1779"/>
                  <a:pt x="13599" y="1779"/>
                </a:cubicBezTo>
                <a:cubicBezTo>
                  <a:pt x="13580" y="1815"/>
                  <a:pt x="13580" y="1815"/>
                  <a:pt x="13561" y="1815"/>
                </a:cubicBezTo>
                <a:cubicBezTo>
                  <a:pt x="13543" y="1851"/>
                  <a:pt x="13524" y="1815"/>
                  <a:pt x="13486" y="1815"/>
                </a:cubicBezTo>
                <a:cubicBezTo>
                  <a:pt x="13486" y="1815"/>
                  <a:pt x="13486" y="1815"/>
                  <a:pt x="13486" y="1815"/>
                </a:cubicBezTo>
                <a:cubicBezTo>
                  <a:pt x="13486" y="1851"/>
                  <a:pt x="13486" y="1851"/>
                  <a:pt x="13486" y="1851"/>
                </a:cubicBezTo>
                <a:cubicBezTo>
                  <a:pt x="13486" y="1888"/>
                  <a:pt x="13486" y="1888"/>
                  <a:pt x="13505" y="1888"/>
                </a:cubicBezTo>
                <a:cubicBezTo>
                  <a:pt x="13505" y="1888"/>
                  <a:pt x="13505" y="1888"/>
                  <a:pt x="13505" y="1888"/>
                </a:cubicBezTo>
                <a:cubicBezTo>
                  <a:pt x="13486" y="1924"/>
                  <a:pt x="13467" y="1924"/>
                  <a:pt x="13448" y="1960"/>
                </a:cubicBezTo>
                <a:cubicBezTo>
                  <a:pt x="13448" y="1960"/>
                  <a:pt x="13429" y="1924"/>
                  <a:pt x="13429" y="1924"/>
                </a:cubicBezTo>
                <a:cubicBezTo>
                  <a:pt x="13410" y="1960"/>
                  <a:pt x="13410" y="1960"/>
                  <a:pt x="13410" y="1960"/>
                </a:cubicBezTo>
                <a:cubicBezTo>
                  <a:pt x="13410" y="1960"/>
                  <a:pt x="13410" y="1960"/>
                  <a:pt x="13410" y="1960"/>
                </a:cubicBezTo>
                <a:cubicBezTo>
                  <a:pt x="13410" y="1997"/>
                  <a:pt x="13429" y="1997"/>
                  <a:pt x="13429" y="1997"/>
                </a:cubicBezTo>
                <a:cubicBezTo>
                  <a:pt x="13429" y="1997"/>
                  <a:pt x="13429" y="2033"/>
                  <a:pt x="13429" y="2033"/>
                </a:cubicBezTo>
                <a:cubicBezTo>
                  <a:pt x="13410" y="2069"/>
                  <a:pt x="13410" y="2106"/>
                  <a:pt x="13372" y="2142"/>
                </a:cubicBezTo>
                <a:cubicBezTo>
                  <a:pt x="13353" y="2106"/>
                  <a:pt x="13335" y="2069"/>
                  <a:pt x="13316" y="2069"/>
                </a:cubicBezTo>
                <a:cubicBezTo>
                  <a:pt x="13240" y="2069"/>
                  <a:pt x="13240" y="2142"/>
                  <a:pt x="13202" y="2033"/>
                </a:cubicBezTo>
                <a:cubicBezTo>
                  <a:pt x="13202" y="2033"/>
                  <a:pt x="13202" y="2033"/>
                  <a:pt x="13202" y="2033"/>
                </a:cubicBezTo>
                <a:cubicBezTo>
                  <a:pt x="13240" y="1997"/>
                  <a:pt x="13240" y="1960"/>
                  <a:pt x="13316" y="1960"/>
                </a:cubicBezTo>
                <a:cubicBezTo>
                  <a:pt x="13316" y="1924"/>
                  <a:pt x="13316" y="1924"/>
                  <a:pt x="13316" y="1924"/>
                </a:cubicBezTo>
                <a:cubicBezTo>
                  <a:pt x="13316" y="1888"/>
                  <a:pt x="13297" y="1888"/>
                  <a:pt x="13297" y="1888"/>
                </a:cubicBezTo>
                <a:cubicBezTo>
                  <a:pt x="13297" y="1888"/>
                  <a:pt x="13297" y="1888"/>
                  <a:pt x="13297" y="1888"/>
                </a:cubicBezTo>
                <a:cubicBezTo>
                  <a:pt x="13316" y="1815"/>
                  <a:pt x="13335" y="1851"/>
                  <a:pt x="13353" y="1815"/>
                </a:cubicBezTo>
                <a:cubicBezTo>
                  <a:pt x="13353" y="1815"/>
                  <a:pt x="13353" y="1779"/>
                  <a:pt x="13335" y="1779"/>
                </a:cubicBezTo>
                <a:cubicBezTo>
                  <a:pt x="13335" y="1779"/>
                  <a:pt x="13335" y="1779"/>
                  <a:pt x="13353" y="1743"/>
                </a:cubicBezTo>
                <a:cubicBezTo>
                  <a:pt x="13353" y="1743"/>
                  <a:pt x="13372" y="1670"/>
                  <a:pt x="13391" y="1670"/>
                </a:cubicBezTo>
                <a:cubicBezTo>
                  <a:pt x="13391" y="1670"/>
                  <a:pt x="13410" y="1670"/>
                  <a:pt x="13429" y="1670"/>
                </a:cubicBezTo>
                <a:cubicBezTo>
                  <a:pt x="13448" y="1634"/>
                  <a:pt x="13467" y="1561"/>
                  <a:pt x="13505" y="1561"/>
                </a:cubicBezTo>
                <a:cubicBezTo>
                  <a:pt x="13580" y="1488"/>
                  <a:pt x="13618" y="1561"/>
                  <a:pt x="13637" y="1452"/>
                </a:cubicBezTo>
                <a:cubicBezTo>
                  <a:pt x="13656" y="1452"/>
                  <a:pt x="13675" y="1416"/>
                  <a:pt x="13675" y="1416"/>
                </a:cubicBezTo>
                <a:cubicBezTo>
                  <a:pt x="13694" y="1452"/>
                  <a:pt x="13713" y="1452"/>
                  <a:pt x="13732" y="1452"/>
                </a:cubicBezTo>
                <a:cubicBezTo>
                  <a:pt x="13751" y="1452"/>
                  <a:pt x="13770" y="1452"/>
                  <a:pt x="13788" y="1416"/>
                </a:cubicBezTo>
                <a:cubicBezTo>
                  <a:pt x="13807" y="1416"/>
                  <a:pt x="13807" y="1416"/>
                  <a:pt x="13826" y="1416"/>
                </a:cubicBezTo>
                <a:cubicBezTo>
                  <a:pt x="13864" y="1416"/>
                  <a:pt x="13883" y="1379"/>
                  <a:pt x="13921" y="1379"/>
                </a:cubicBezTo>
                <a:cubicBezTo>
                  <a:pt x="13959" y="1271"/>
                  <a:pt x="13978" y="1307"/>
                  <a:pt x="14034" y="1271"/>
                </a:cubicBezTo>
                <a:cubicBezTo>
                  <a:pt x="14053" y="1271"/>
                  <a:pt x="14072" y="1271"/>
                  <a:pt x="14072" y="1271"/>
                </a:cubicBezTo>
                <a:cubicBezTo>
                  <a:pt x="14091" y="1271"/>
                  <a:pt x="14129" y="1307"/>
                  <a:pt x="14110" y="1343"/>
                </a:cubicBezTo>
                <a:cubicBezTo>
                  <a:pt x="14091" y="1452"/>
                  <a:pt x="14034" y="1452"/>
                  <a:pt x="13978" y="1488"/>
                </a:cubicBezTo>
                <a:close/>
                <a:moveTo>
                  <a:pt x="13316" y="2142"/>
                </a:moveTo>
                <a:cubicBezTo>
                  <a:pt x="13316" y="2142"/>
                  <a:pt x="13335" y="2142"/>
                  <a:pt x="13353" y="2178"/>
                </a:cubicBezTo>
                <a:cubicBezTo>
                  <a:pt x="13335" y="2287"/>
                  <a:pt x="13278" y="2214"/>
                  <a:pt x="13297" y="2396"/>
                </a:cubicBezTo>
                <a:cubicBezTo>
                  <a:pt x="13297" y="2505"/>
                  <a:pt x="13316" y="2577"/>
                  <a:pt x="13335" y="2614"/>
                </a:cubicBezTo>
                <a:cubicBezTo>
                  <a:pt x="13353" y="2650"/>
                  <a:pt x="13391" y="2650"/>
                  <a:pt x="13391" y="2723"/>
                </a:cubicBezTo>
                <a:cubicBezTo>
                  <a:pt x="13372" y="2723"/>
                  <a:pt x="13335" y="2723"/>
                  <a:pt x="13297" y="2723"/>
                </a:cubicBezTo>
                <a:cubicBezTo>
                  <a:pt x="13278" y="2723"/>
                  <a:pt x="13278" y="2759"/>
                  <a:pt x="13259" y="2759"/>
                </a:cubicBezTo>
                <a:cubicBezTo>
                  <a:pt x="13240" y="2723"/>
                  <a:pt x="13240" y="2723"/>
                  <a:pt x="13240" y="2686"/>
                </a:cubicBezTo>
                <a:cubicBezTo>
                  <a:pt x="13221" y="2686"/>
                  <a:pt x="13202" y="2723"/>
                  <a:pt x="13183" y="2686"/>
                </a:cubicBezTo>
                <a:cubicBezTo>
                  <a:pt x="13183" y="2650"/>
                  <a:pt x="13202" y="2650"/>
                  <a:pt x="13221" y="2614"/>
                </a:cubicBezTo>
                <a:cubicBezTo>
                  <a:pt x="13221" y="2614"/>
                  <a:pt x="13221" y="2614"/>
                  <a:pt x="13221" y="2614"/>
                </a:cubicBezTo>
                <a:cubicBezTo>
                  <a:pt x="13183" y="2577"/>
                  <a:pt x="13164" y="2541"/>
                  <a:pt x="13108" y="2505"/>
                </a:cubicBezTo>
                <a:cubicBezTo>
                  <a:pt x="13089" y="2505"/>
                  <a:pt x="13089" y="2577"/>
                  <a:pt x="13051" y="2541"/>
                </a:cubicBezTo>
                <a:cubicBezTo>
                  <a:pt x="13051" y="2541"/>
                  <a:pt x="13051" y="2505"/>
                  <a:pt x="13051" y="2505"/>
                </a:cubicBezTo>
                <a:cubicBezTo>
                  <a:pt x="13032" y="2469"/>
                  <a:pt x="13051" y="2432"/>
                  <a:pt x="13051" y="2396"/>
                </a:cubicBezTo>
                <a:cubicBezTo>
                  <a:pt x="13070" y="2396"/>
                  <a:pt x="13070" y="2432"/>
                  <a:pt x="13089" y="2432"/>
                </a:cubicBezTo>
                <a:cubicBezTo>
                  <a:pt x="13108" y="2396"/>
                  <a:pt x="13145" y="2323"/>
                  <a:pt x="13145" y="2287"/>
                </a:cubicBezTo>
                <a:cubicBezTo>
                  <a:pt x="13126" y="2287"/>
                  <a:pt x="13126" y="2287"/>
                  <a:pt x="13108" y="2251"/>
                </a:cubicBezTo>
                <a:cubicBezTo>
                  <a:pt x="13108" y="2251"/>
                  <a:pt x="13108" y="2251"/>
                  <a:pt x="13108" y="2251"/>
                </a:cubicBezTo>
                <a:cubicBezTo>
                  <a:pt x="13126" y="2251"/>
                  <a:pt x="13145" y="2178"/>
                  <a:pt x="13164" y="2178"/>
                </a:cubicBezTo>
                <a:cubicBezTo>
                  <a:pt x="13183" y="2178"/>
                  <a:pt x="13202" y="2178"/>
                  <a:pt x="13202" y="2178"/>
                </a:cubicBezTo>
                <a:cubicBezTo>
                  <a:pt x="13240" y="2178"/>
                  <a:pt x="13278" y="2142"/>
                  <a:pt x="13316" y="2142"/>
                </a:cubicBezTo>
                <a:close/>
                <a:moveTo>
                  <a:pt x="11481" y="617"/>
                </a:moveTo>
                <a:cubicBezTo>
                  <a:pt x="11462" y="617"/>
                  <a:pt x="11443" y="653"/>
                  <a:pt x="11424" y="653"/>
                </a:cubicBezTo>
                <a:cubicBezTo>
                  <a:pt x="11405" y="653"/>
                  <a:pt x="11386" y="653"/>
                  <a:pt x="11367" y="690"/>
                </a:cubicBezTo>
                <a:cubicBezTo>
                  <a:pt x="11367" y="690"/>
                  <a:pt x="11349" y="690"/>
                  <a:pt x="11330" y="726"/>
                </a:cubicBezTo>
                <a:cubicBezTo>
                  <a:pt x="11273" y="726"/>
                  <a:pt x="11216" y="726"/>
                  <a:pt x="11159" y="690"/>
                </a:cubicBezTo>
                <a:cubicBezTo>
                  <a:pt x="11159" y="690"/>
                  <a:pt x="11159" y="690"/>
                  <a:pt x="11159" y="653"/>
                </a:cubicBezTo>
                <a:cubicBezTo>
                  <a:pt x="11197" y="653"/>
                  <a:pt x="11197" y="617"/>
                  <a:pt x="11216" y="545"/>
                </a:cubicBezTo>
                <a:cubicBezTo>
                  <a:pt x="11216" y="545"/>
                  <a:pt x="11216" y="545"/>
                  <a:pt x="11216" y="545"/>
                </a:cubicBezTo>
                <a:cubicBezTo>
                  <a:pt x="11140" y="545"/>
                  <a:pt x="11046" y="581"/>
                  <a:pt x="10989" y="508"/>
                </a:cubicBezTo>
                <a:cubicBezTo>
                  <a:pt x="10989" y="508"/>
                  <a:pt x="10989" y="508"/>
                  <a:pt x="11008" y="508"/>
                </a:cubicBezTo>
                <a:cubicBezTo>
                  <a:pt x="11008" y="472"/>
                  <a:pt x="11027" y="472"/>
                  <a:pt x="11046" y="436"/>
                </a:cubicBezTo>
                <a:cubicBezTo>
                  <a:pt x="11065" y="399"/>
                  <a:pt x="11084" y="363"/>
                  <a:pt x="11084" y="327"/>
                </a:cubicBezTo>
                <a:cubicBezTo>
                  <a:pt x="11103" y="363"/>
                  <a:pt x="11122" y="363"/>
                  <a:pt x="11122" y="399"/>
                </a:cubicBezTo>
                <a:cubicBezTo>
                  <a:pt x="11159" y="436"/>
                  <a:pt x="11197" y="363"/>
                  <a:pt x="11235" y="472"/>
                </a:cubicBezTo>
                <a:cubicBezTo>
                  <a:pt x="11235" y="472"/>
                  <a:pt x="11235" y="436"/>
                  <a:pt x="11235" y="436"/>
                </a:cubicBezTo>
                <a:cubicBezTo>
                  <a:pt x="11273" y="436"/>
                  <a:pt x="11273" y="363"/>
                  <a:pt x="11292" y="327"/>
                </a:cubicBezTo>
                <a:cubicBezTo>
                  <a:pt x="11292" y="363"/>
                  <a:pt x="11292" y="436"/>
                  <a:pt x="11292" y="472"/>
                </a:cubicBezTo>
                <a:cubicBezTo>
                  <a:pt x="11292" y="472"/>
                  <a:pt x="11311" y="472"/>
                  <a:pt x="11311" y="472"/>
                </a:cubicBezTo>
                <a:cubicBezTo>
                  <a:pt x="11330" y="436"/>
                  <a:pt x="11349" y="363"/>
                  <a:pt x="11367" y="363"/>
                </a:cubicBezTo>
                <a:cubicBezTo>
                  <a:pt x="11386" y="363"/>
                  <a:pt x="11386" y="399"/>
                  <a:pt x="11386" y="399"/>
                </a:cubicBezTo>
                <a:cubicBezTo>
                  <a:pt x="11405" y="399"/>
                  <a:pt x="11405" y="436"/>
                  <a:pt x="11405" y="436"/>
                </a:cubicBezTo>
                <a:cubicBezTo>
                  <a:pt x="11443" y="436"/>
                  <a:pt x="11462" y="436"/>
                  <a:pt x="11481" y="436"/>
                </a:cubicBezTo>
                <a:cubicBezTo>
                  <a:pt x="11500" y="436"/>
                  <a:pt x="11519" y="436"/>
                  <a:pt x="11519" y="472"/>
                </a:cubicBezTo>
                <a:cubicBezTo>
                  <a:pt x="11538" y="472"/>
                  <a:pt x="11538" y="508"/>
                  <a:pt x="11538" y="508"/>
                </a:cubicBezTo>
                <a:cubicBezTo>
                  <a:pt x="11538" y="508"/>
                  <a:pt x="11538" y="508"/>
                  <a:pt x="11538" y="508"/>
                </a:cubicBezTo>
                <a:cubicBezTo>
                  <a:pt x="11519" y="545"/>
                  <a:pt x="11500" y="581"/>
                  <a:pt x="11481" y="617"/>
                </a:cubicBezTo>
                <a:close/>
                <a:moveTo>
                  <a:pt x="10970" y="653"/>
                </a:moveTo>
                <a:cubicBezTo>
                  <a:pt x="10989" y="653"/>
                  <a:pt x="10989" y="617"/>
                  <a:pt x="11008" y="617"/>
                </a:cubicBezTo>
                <a:cubicBezTo>
                  <a:pt x="11027" y="653"/>
                  <a:pt x="11027" y="690"/>
                  <a:pt x="11046" y="690"/>
                </a:cubicBezTo>
                <a:cubicBezTo>
                  <a:pt x="11065" y="726"/>
                  <a:pt x="11084" y="726"/>
                  <a:pt x="11103" y="726"/>
                </a:cubicBezTo>
                <a:cubicBezTo>
                  <a:pt x="11122" y="726"/>
                  <a:pt x="11140" y="762"/>
                  <a:pt x="11159" y="799"/>
                </a:cubicBezTo>
                <a:cubicBezTo>
                  <a:pt x="11140" y="835"/>
                  <a:pt x="11140" y="835"/>
                  <a:pt x="11122" y="835"/>
                </a:cubicBezTo>
                <a:cubicBezTo>
                  <a:pt x="11103" y="835"/>
                  <a:pt x="11084" y="871"/>
                  <a:pt x="11065" y="871"/>
                </a:cubicBezTo>
                <a:cubicBezTo>
                  <a:pt x="11027" y="908"/>
                  <a:pt x="11046" y="980"/>
                  <a:pt x="11027" y="1053"/>
                </a:cubicBezTo>
                <a:cubicBezTo>
                  <a:pt x="11008" y="1089"/>
                  <a:pt x="11008" y="1089"/>
                  <a:pt x="11008" y="1125"/>
                </a:cubicBezTo>
                <a:cubicBezTo>
                  <a:pt x="10989" y="1125"/>
                  <a:pt x="10970" y="1125"/>
                  <a:pt x="10970" y="1162"/>
                </a:cubicBezTo>
                <a:cubicBezTo>
                  <a:pt x="10951" y="1198"/>
                  <a:pt x="10932" y="1234"/>
                  <a:pt x="10932" y="1307"/>
                </a:cubicBezTo>
                <a:cubicBezTo>
                  <a:pt x="10932" y="1343"/>
                  <a:pt x="10913" y="1343"/>
                  <a:pt x="10913" y="1343"/>
                </a:cubicBezTo>
                <a:cubicBezTo>
                  <a:pt x="10876" y="1343"/>
                  <a:pt x="10781" y="1198"/>
                  <a:pt x="10762" y="1198"/>
                </a:cubicBezTo>
                <a:cubicBezTo>
                  <a:pt x="10762" y="1162"/>
                  <a:pt x="10762" y="1162"/>
                  <a:pt x="10762" y="1162"/>
                </a:cubicBezTo>
                <a:cubicBezTo>
                  <a:pt x="10762" y="1162"/>
                  <a:pt x="10762" y="1162"/>
                  <a:pt x="10781" y="1125"/>
                </a:cubicBezTo>
                <a:cubicBezTo>
                  <a:pt x="10819" y="1125"/>
                  <a:pt x="10876" y="1125"/>
                  <a:pt x="10895" y="1089"/>
                </a:cubicBezTo>
                <a:cubicBezTo>
                  <a:pt x="10895" y="1053"/>
                  <a:pt x="10876" y="1053"/>
                  <a:pt x="10876" y="1053"/>
                </a:cubicBezTo>
                <a:cubicBezTo>
                  <a:pt x="10838" y="1053"/>
                  <a:pt x="10781" y="1089"/>
                  <a:pt x="10743" y="1089"/>
                </a:cubicBezTo>
                <a:cubicBezTo>
                  <a:pt x="10724" y="1053"/>
                  <a:pt x="10724" y="1053"/>
                  <a:pt x="10724" y="1016"/>
                </a:cubicBezTo>
                <a:cubicBezTo>
                  <a:pt x="10724" y="1016"/>
                  <a:pt x="10724" y="1016"/>
                  <a:pt x="10724" y="1016"/>
                </a:cubicBezTo>
                <a:cubicBezTo>
                  <a:pt x="10781" y="980"/>
                  <a:pt x="10857" y="980"/>
                  <a:pt x="10895" y="908"/>
                </a:cubicBezTo>
                <a:cubicBezTo>
                  <a:pt x="10895" y="908"/>
                  <a:pt x="10895" y="908"/>
                  <a:pt x="10895" y="908"/>
                </a:cubicBezTo>
                <a:cubicBezTo>
                  <a:pt x="10857" y="871"/>
                  <a:pt x="10819" y="871"/>
                  <a:pt x="10800" y="835"/>
                </a:cubicBezTo>
                <a:cubicBezTo>
                  <a:pt x="10762" y="835"/>
                  <a:pt x="10762" y="908"/>
                  <a:pt x="10724" y="944"/>
                </a:cubicBezTo>
                <a:cubicBezTo>
                  <a:pt x="10687" y="980"/>
                  <a:pt x="10611" y="835"/>
                  <a:pt x="10592" y="799"/>
                </a:cubicBezTo>
                <a:cubicBezTo>
                  <a:pt x="10611" y="762"/>
                  <a:pt x="10630" y="762"/>
                  <a:pt x="10630" y="726"/>
                </a:cubicBezTo>
                <a:cubicBezTo>
                  <a:pt x="10630" y="726"/>
                  <a:pt x="10630" y="690"/>
                  <a:pt x="10611" y="690"/>
                </a:cubicBezTo>
                <a:cubicBezTo>
                  <a:pt x="10611" y="690"/>
                  <a:pt x="10592" y="690"/>
                  <a:pt x="10573" y="726"/>
                </a:cubicBezTo>
                <a:cubicBezTo>
                  <a:pt x="10554" y="690"/>
                  <a:pt x="10535" y="653"/>
                  <a:pt x="10535" y="617"/>
                </a:cubicBezTo>
                <a:cubicBezTo>
                  <a:pt x="10554" y="581"/>
                  <a:pt x="10573" y="545"/>
                  <a:pt x="10611" y="545"/>
                </a:cubicBezTo>
                <a:cubicBezTo>
                  <a:pt x="10611" y="545"/>
                  <a:pt x="10630" y="545"/>
                  <a:pt x="10630" y="545"/>
                </a:cubicBezTo>
                <a:cubicBezTo>
                  <a:pt x="10649" y="545"/>
                  <a:pt x="10668" y="545"/>
                  <a:pt x="10687" y="545"/>
                </a:cubicBezTo>
                <a:cubicBezTo>
                  <a:pt x="10687" y="581"/>
                  <a:pt x="10687" y="617"/>
                  <a:pt x="10687" y="653"/>
                </a:cubicBezTo>
                <a:cubicBezTo>
                  <a:pt x="10705" y="653"/>
                  <a:pt x="10724" y="653"/>
                  <a:pt x="10743" y="653"/>
                </a:cubicBezTo>
                <a:cubicBezTo>
                  <a:pt x="10743" y="653"/>
                  <a:pt x="10743" y="653"/>
                  <a:pt x="10743" y="653"/>
                </a:cubicBezTo>
                <a:cubicBezTo>
                  <a:pt x="10743" y="617"/>
                  <a:pt x="10743" y="581"/>
                  <a:pt x="10743" y="581"/>
                </a:cubicBezTo>
                <a:cubicBezTo>
                  <a:pt x="10762" y="545"/>
                  <a:pt x="10781" y="545"/>
                  <a:pt x="10781" y="581"/>
                </a:cubicBezTo>
                <a:cubicBezTo>
                  <a:pt x="10800" y="617"/>
                  <a:pt x="10838" y="726"/>
                  <a:pt x="10857" y="726"/>
                </a:cubicBezTo>
                <a:cubicBezTo>
                  <a:pt x="10857" y="726"/>
                  <a:pt x="10876" y="690"/>
                  <a:pt x="10876" y="690"/>
                </a:cubicBezTo>
                <a:cubicBezTo>
                  <a:pt x="10876" y="653"/>
                  <a:pt x="10838" y="581"/>
                  <a:pt x="10857" y="545"/>
                </a:cubicBezTo>
                <a:cubicBezTo>
                  <a:pt x="10857" y="508"/>
                  <a:pt x="10857" y="508"/>
                  <a:pt x="10876" y="472"/>
                </a:cubicBezTo>
                <a:cubicBezTo>
                  <a:pt x="10895" y="472"/>
                  <a:pt x="10895" y="508"/>
                  <a:pt x="10913" y="508"/>
                </a:cubicBezTo>
                <a:cubicBezTo>
                  <a:pt x="10932" y="508"/>
                  <a:pt x="10932" y="508"/>
                  <a:pt x="10951" y="508"/>
                </a:cubicBezTo>
                <a:cubicBezTo>
                  <a:pt x="10951" y="545"/>
                  <a:pt x="10951" y="545"/>
                  <a:pt x="10970" y="545"/>
                </a:cubicBezTo>
                <a:cubicBezTo>
                  <a:pt x="10970" y="581"/>
                  <a:pt x="10951" y="617"/>
                  <a:pt x="10970" y="653"/>
                </a:cubicBezTo>
                <a:cubicBezTo>
                  <a:pt x="10970" y="653"/>
                  <a:pt x="10970" y="653"/>
                  <a:pt x="10970" y="653"/>
                </a:cubicBezTo>
                <a:close/>
                <a:moveTo>
                  <a:pt x="9892" y="6244"/>
                </a:moveTo>
                <a:cubicBezTo>
                  <a:pt x="9892" y="6244"/>
                  <a:pt x="9892" y="6244"/>
                  <a:pt x="9892" y="6244"/>
                </a:cubicBezTo>
                <a:cubicBezTo>
                  <a:pt x="9892" y="6244"/>
                  <a:pt x="9949" y="6244"/>
                  <a:pt x="9949" y="6244"/>
                </a:cubicBezTo>
                <a:cubicBezTo>
                  <a:pt x="9949" y="6244"/>
                  <a:pt x="9949" y="6244"/>
                  <a:pt x="9949" y="6244"/>
                </a:cubicBezTo>
                <a:cubicBezTo>
                  <a:pt x="9949" y="6244"/>
                  <a:pt x="9949" y="6280"/>
                  <a:pt x="9949" y="6280"/>
                </a:cubicBezTo>
                <a:cubicBezTo>
                  <a:pt x="9930" y="6280"/>
                  <a:pt x="9930" y="6280"/>
                  <a:pt x="9930" y="6317"/>
                </a:cubicBezTo>
                <a:cubicBezTo>
                  <a:pt x="9892" y="6317"/>
                  <a:pt x="9892" y="6353"/>
                  <a:pt x="9873" y="6353"/>
                </a:cubicBezTo>
                <a:cubicBezTo>
                  <a:pt x="9873" y="6353"/>
                  <a:pt x="9854" y="6353"/>
                  <a:pt x="9835" y="6317"/>
                </a:cubicBezTo>
                <a:cubicBezTo>
                  <a:pt x="9835" y="6353"/>
                  <a:pt x="9816" y="6353"/>
                  <a:pt x="9816" y="6353"/>
                </a:cubicBezTo>
                <a:cubicBezTo>
                  <a:pt x="9798" y="6353"/>
                  <a:pt x="9798" y="6317"/>
                  <a:pt x="9798" y="6317"/>
                </a:cubicBezTo>
                <a:cubicBezTo>
                  <a:pt x="9779" y="6353"/>
                  <a:pt x="9760" y="6353"/>
                  <a:pt x="9741" y="6353"/>
                </a:cubicBezTo>
                <a:cubicBezTo>
                  <a:pt x="9741" y="6353"/>
                  <a:pt x="9741" y="6353"/>
                  <a:pt x="9741" y="6353"/>
                </a:cubicBezTo>
                <a:cubicBezTo>
                  <a:pt x="9703" y="6353"/>
                  <a:pt x="9684" y="6353"/>
                  <a:pt x="9646" y="6353"/>
                </a:cubicBezTo>
                <a:cubicBezTo>
                  <a:pt x="9646" y="6426"/>
                  <a:pt x="9627" y="6426"/>
                  <a:pt x="9608" y="6389"/>
                </a:cubicBezTo>
                <a:cubicBezTo>
                  <a:pt x="9608" y="6389"/>
                  <a:pt x="9589" y="6426"/>
                  <a:pt x="9589" y="6389"/>
                </a:cubicBezTo>
                <a:cubicBezTo>
                  <a:pt x="9571" y="6426"/>
                  <a:pt x="9552" y="6426"/>
                  <a:pt x="9533" y="6462"/>
                </a:cubicBezTo>
                <a:cubicBezTo>
                  <a:pt x="9533" y="6462"/>
                  <a:pt x="9533" y="6462"/>
                  <a:pt x="9533" y="6462"/>
                </a:cubicBezTo>
                <a:cubicBezTo>
                  <a:pt x="9514" y="6426"/>
                  <a:pt x="9514" y="6426"/>
                  <a:pt x="9514" y="6426"/>
                </a:cubicBezTo>
                <a:cubicBezTo>
                  <a:pt x="9514" y="6426"/>
                  <a:pt x="9514" y="6426"/>
                  <a:pt x="9514" y="6426"/>
                </a:cubicBezTo>
                <a:cubicBezTo>
                  <a:pt x="9533" y="6426"/>
                  <a:pt x="9589" y="6353"/>
                  <a:pt x="9589" y="6317"/>
                </a:cubicBezTo>
                <a:cubicBezTo>
                  <a:pt x="9608" y="6317"/>
                  <a:pt x="9589" y="6280"/>
                  <a:pt x="9608" y="6280"/>
                </a:cubicBezTo>
                <a:cubicBezTo>
                  <a:pt x="9627" y="6244"/>
                  <a:pt x="9646" y="6280"/>
                  <a:pt x="9684" y="6280"/>
                </a:cubicBezTo>
                <a:cubicBezTo>
                  <a:pt x="9684" y="6244"/>
                  <a:pt x="9684" y="6208"/>
                  <a:pt x="9703" y="6208"/>
                </a:cubicBezTo>
                <a:cubicBezTo>
                  <a:pt x="9684" y="6208"/>
                  <a:pt x="9665" y="6244"/>
                  <a:pt x="9646" y="6244"/>
                </a:cubicBezTo>
                <a:cubicBezTo>
                  <a:pt x="9646" y="6244"/>
                  <a:pt x="9646" y="6244"/>
                  <a:pt x="9646" y="6244"/>
                </a:cubicBezTo>
                <a:cubicBezTo>
                  <a:pt x="9646" y="6244"/>
                  <a:pt x="9646" y="6244"/>
                  <a:pt x="9646" y="6244"/>
                </a:cubicBezTo>
                <a:cubicBezTo>
                  <a:pt x="9646" y="6208"/>
                  <a:pt x="9627" y="6208"/>
                  <a:pt x="9608" y="6208"/>
                </a:cubicBezTo>
                <a:cubicBezTo>
                  <a:pt x="9589" y="6208"/>
                  <a:pt x="9571" y="6208"/>
                  <a:pt x="9552" y="6208"/>
                </a:cubicBezTo>
                <a:cubicBezTo>
                  <a:pt x="9552" y="6171"/>
                  <a:pt x="9552" y="6171"/>
                  <a:pt x="9533" y="6171"/>
                </a:cubicBezTo>
                <a:cubicBezTo>
                  <a:pt x="9552" y="6171"/>
                  <a:pt x="9552" y="6171"/>
                  <a:pt x="9552" y="6171"/>
                </a:cubicBezTo>
                <a:cubicBezTo>
                  <a:pt x="9552" y="6135"/>
                  <a:pt x="9589" y="6135"/>
                  <a:pt x="9608" y="6099"/>
                </a:cubicBezTo>
                <a:cubicBezTo>
                  <a:pt x="9608" y="6063"/>
                  <a:pt x="9608" y="6026"/>
                  <a:pt x="9608" y="6026"/>
                </a:cubicBezTo>
                <a:cubicBezTo>
                  <a:pt x="9608" y="6026"/>
                  <a:pt x="9608" y="6026"/>
                  <a:pt x="9608" y="6026"/>
                </a:cubicBezTo>
                <a:cubicBezTo>
                  <a:pt x="9608" y="6026"/>
                  <a:pt x="9589" y="6026"/>
                  <a:pt x="9589" y="6026"/>
                </a:cubicBezTo>
                <a:cubicBezTo>
                  <a:pt x="9589" y="6026"/>
                  <a:pt x="9589" y="6026"/>
                  <a:pt x="9589" y="6026"/>
                </a:cubicBezTo>
                <a:cubicBezTo>
                  <a:pt x="9589" y="5954"/>
                  <a:pt x="9646" y="5954"/>
                  <a:pt x="9684" y="5954"/>
                </a:cubicBezTo>
                <a:cubicBezTo>
                  <a:pt x="9684" y="5954"/>
                  <a:pt x="9684" y="5954"/>
                  <a:pt x="9684" y="5954"/>
                </a:cubicBezTo>
                <a:cubicBezTo>
                  <a:pt x="9665" y="5881"/>
                  <a:pt x="9684" y="5845"/>
                  <a:pt x="9684" y="5808"/>
                </a:cubicBezTo>
                <a:cubicBezTo>
                  <a:pt x="9684" y="5808"/>
                  <a:pt x="9684" y="5808"/>
                  <a:pt x="9684" y="5808"/>
                </a:cubicBezTo>
                <a:cubicBezTo>
                  <a:pt x="9684" y="5808"/>
                  <a:pt x="9665" y="5808"/>
                  <a:pt x="9665" y="5808"/>
                </a:cubicBezTo>
                <a:cubicBezTo>
                  <a:pt x="9665" y="5772"/>
                  <a:pt x="9646" y="5772"/>
                  <a:pt x="9646" y="5772"/>
                </a:cubicBezTo>
                <a:cubicBezTo>
                  <a:pt x="9646" y="5736"/>
                  <a:pt x="9665" y="5699"/>
                  <a:pt x="9665" y="5699"/>
                </a:cubicBezTo>
                <a:cubicBezTo>
                  <a:pt x="9627" y="5663"/>
                  <a:pt x="9646" y="5699"/>
                  <a:pt x="9608" y="5699"/>
                </a:cubicBezTo>
                <a:cubicBezTo>
                  <a:pt x="9608" y="5699"/>
                  <a:pt x="9589" y="5699"/>
                  <a:pt x="9589" y="5699"/>
                </a:cubicBezTo>
                <a:cubicBezTo>
                  <a:pt x="9589" y="5699"/>
                  <a:pt x="9589" y="5699"/>
                  <a:pt x="9589" y="5699"/>
                </a:cubicBezTo>
                <a:cubicBezTo>
                  <a:pt x="9571" y="5699"/>
                  <a:pt x="9552" y="5699"/>
                  <a:pt x="9552" y="5699"/>
                </a:cubicBezTo>
                <a:cubicBezTo>
                  <a:pt x="9552" y="5663"/>
                  <a:pt x="9589" y="5591"/>
                  <a:pt x="9571" y="5591"/>
                </a:cubicBezTo>
                <a:cubicBezTo>
                  <a:pt x="9571" y="5591"/>
                  <a:pt x="9571" y="5554"/>
                  <a:pt x="9571" y="5518"/>
                </a:cubicBezTo>
                <a:cubicBezTo>
                  <a:pt x="9571" y="5518"/>
                  <a:pt x="9571" y="5518"/>
                  <a:pt x="9589" y="5518"/>
                </a:cubicBezTo>
                <a:cubicBezTo>
                  <a:pt x="9571" y="5482"/>
                  <a:pt x="9571" y="5482"/>
                  <a:pt x="9571" y="5482"/>
                </a:cubicBezTo>
                <a:cubicBezTo>
                  <a:pt x="9571" y="5482"/>
                  <a:pt x="9571" y="5482"/>
                  <a:pt x="9571" y="5482"/>
                </a:cubicBezTo>
                <a:cubicBezTo>
                  <a:pt x="9552" y="5482"/>
                  <a:pt x="9533" y="5518"/>
                  <a:pt x="9514" y="5554"/>
                </a:cubicBezTo>
                <a:cubicBezTo>
                  <a:pt x="9514" y="5518"/>
                  <a:pt x="9514" y="5518"/>
                  <a:pt x="9514" y="5518"/>
                </a:cubicBezTo>
                <a:cubicBezTo>
                  <a:pt x="9514" y="5482"/>
                  <a:pt x="9533" y="5445"/>
                  <a:pt x="9533" y="5409"/>
                </a:cubicBezTo>
                <a:cubicBezTo>
                  <a:pt x="9533" y="5409"/>
                  <a:pt x="9533" y="5409"/>
                  <a:pt x="9533" y="5373"/>
                </a:cubicBezTo>
                <a:cubicBezTo>
                  <a:pt x="9533" y="5373"/>
                  <a:pt x="9514" y="5373"/>
                  <a:pt x="9514" y="5409"/>
                </a:cubicBezTo>
                <a:cubicBezTo>
                  <a:pt x="9514" y="5409"/>
                  <a:pt x="9514" y="5409"/>
                  <a:pt x="9514" y="5409"/>
                </a:cubicBezTo>
                <a:cubicBezTo>
                  <a:pt x="9495" y="5409"/>
                  <a:pt x="9495" y="5409"/>
                  <a:pt x="9495" y="5409"/>
                </a:cubicBezTo>
                <a:cubicBezTo>
                  <a:pt x="9495" y="5409"/>
                  <a:pt x="9514" y="5336"/>
                  <a:pt x="9514" y="5336"/>
                </a:cubicBezTo>
                <a:cubicBezTo>
                  <a:pt x="9514" y="5300"/>
                  <a:pt x="9514" y="5300"/>
                  <a:pt x="9514" y="5264"/>
                </a:cubicBezTo>
                <a:cubicBezTo>
                  <a:pt x="9514" y="5264"/>
                  <a:pt x="9533" y="5264"/>
                  <a:pt x="9533" y="5264"/>
                </a:cubicBezTo>
                <a:cubicBezTo>
                  <a:pt x="9514" y="5264"/>
                  <a:pt x="9514" y="5228"/>
                  <a:pt x="9514" y="5228"/>
                </a:cubicBezTo>
                <a:cubicBezTo>
                  <a:pt x="9514" y="5228"/>
                  <a:pt x="9514" y="5191"/>
                  <a:pt x="9533" y="5191"/>
                </a:cubicBezTo>
                <a:cubicBezTo>
                  <a:pt x="9533" y="5191"/>
                  <a:pt x="9533" y="5191"/>
                  <a:pt x="9552" y="5191"/>
                </a:cubicBezTo>
                <a:cubicBezTo>
                  <a:pt x="9552" y="5191"/>
                  <a:pt x="9533" y="5155"/>
                  <a:pt x="9533" y="5155"/>
                </a:cubicBezTo>
                <a:cubicBezTo>
                  <a:pt x="9552" y="5119"/>
                  <a:pt x="9552" y="5119"/>
                  <a:pt x="9571" y="5119"/>
                </a:cubicBezTo>
                <a:cubicBezTo>
                  <a:pt x="9552" y="5119"/>
                  <a:pt x="9552" y="5082"/>
                  <a:pt x="9552" y="5082"/>
                </a:cubicBezTo>
                <a:cubicBezTo>
                  <a:pt x="9552" y="5082"/>
                  <a:pt x="9552" y="5082"/>
                  <a:pt x="9571" y="5046"/>
                </a:cubicBezTo>
                <a:cubicBezTo>
                  <a:pt x="9571" y="5082"/>
                  <a:pt x="9571" y="5082"/>
                  <a:pt x="9589" y="5082"/>
                </a:cubicBezTo>
                <a:cubicBezTo>
                  <a:pt x="9608" y="5082"/>
                  <a:pt x="9646" y="5046"/>
                  <a:pt x="9665" y="5082"/>
                </a:cubicBezTo>
                <a:cubicBezTo>
                  <a:pt x="9684" y="5082"/>
                  <a:pt x="9684" y="5082"/>
                  <a:pt x="9665" y="5082"/>
                </a:cubicBezTo>
                <a:cubicBezTo>
                  <a:pt x="9665" y="5155"/>
                  <a:pt x="9608" y="5155"/>
                  <a:pt x="9608" y="5228"/>
                </a:cubicBezTo>
                <a:cubicBezTo>
                  <a:pt x="9608" y="5228"/>
                  <a:pt x="9608" y="5228"/>
                  <a:pt x="9608" y="5228"/>
                </a:cubicBezTo>
                <a:cubicBezTo>
                  <a:pt x="9646" y="5228"/>
                  <a:pt x="9722" y="5228"/>
                  <a:pt x="9741" y="5228"/>
                </a:cubicBezTo>
                <a:cubicBezTo>
                  <a:pt x="9741" y="5264"/>
                  <a:pt x="9741" y="5264"/>
                  <a:pt x="9741" y="5264"/>
                </a:cubicBezTo>
                <a:cubicBezTo>
                  <a:pt x="9741" y="5336"/>
                  <a:pt x="9722" y="5445"/>
                  <a:pt x="9665" y="5445"/>
                </a:cubicBezTo>
                <a:cubicBezTo>
                  <a:pt x="9665" y="5445"/>
                  <a:pt x="9665" y="5445"/>
                  <a:pt x="9665" y="5445"/>
                </a:cubicBezTo>
                <a:cubicBezTo>
                  <a:pt x="9684" y="5445"/>
                  <a:pt x="9684" y="5445"/>
                  <a:pt x="9703" y="5482"/>
                </a:cubicBezTo>
                <a:cubicBezTo>
                  <a:pt x="9703" y="5482"/>
                  <a:pt x="9703" y="5482"/>
                  <a:pt x="9684" y="5482"/>
                </a:cubicBezTo>
                <a:cubicBezTo>
                  <a:pt x="9684" y="5482"/>
                  <a:pt x="9646" y="5482"/>
                  <a:pt x="9627" y="5482"/>
                </a:cubicBezTo>
                <a:cubicBezTo>
                  <a:pt x="9627" y="5482"/>
                  <a:pt x="9627" y="5518"/>
                  <a:pt x="9627" y="5518"/>
                </a:cubicBezTo>
                <a:cubicBezTo>
                  <a:pt x="9665" y="5518"/>
                  <a:pt x="9665" y="5518"/>
                  <a:pt x="9684" y="5518"/>
                </a:cubicBezTo>
                <a:cubicBezTo>
                  <a:pt x="9703" y="5482"/>
                  <a:pt x="9760" y="5554"/>
                  <a:pt x="9760" y="5591"/>
                </a:cubicBezTo>
                <a:cubicBezTo>
                  <a:pt x="9760" y="5627"/>
                  <a:pt x="9760" y="5663"/>
                  <a:pt x="9779" y="5699"/>
                </a:cubicBezTo>
                <a:cubicBezTo>
                  <a:pt x="9798" y="5736"/>
                  <a:pt x="9798" y="5736"/>
                  <a:pt x="9816" y="5736"/>
                </a:cubicBezTo>
                <a:cubicBezTo>
                  <a:pt x="9816" y="5772"/>
                  <a:pt x="9835" y="5772"/>
                  <a:pt x="9835" y="5808"/>
                </a:cubicBezTo>
                <a:cubicBezTo>
                  <a:pt x="9854" y="5845"/>
                  <a:pt x="9854" y="5881"/>
                  <a:pt x="9854" y="5881"/>
                </a:cubicBezTo>
                <a:cubicBezTo>
                  <a:pt x="9873" y="5954"/>
                  <a:pt x="9892" y="5954"/>
                  <a:pt x="9873" y="6026"/>
                </a:cubicBezTo>
                <a:cubicBezTo>
                  <a:pt x="9873" y="6026"/>
                  <a:pt x="9873" y="6026"/>
                  <a:pt x="9892" y="6026"/>
                </a:cubicBezTo>
                <a:cubicBezTo>
                  <a:pt x="9911" y="5990"/>
                  <a:pt x="9949" y="6026"/>
                  <a:pt x="9968" y="6026"/>
                </a:cubicBezTo>
                <a:cubicBezTo>
                  <a:pt x="9968" y="6063"/>
                  <a:pt x="9968" y="6099"/>
                  <a:pt x="9968" y="6099"/>
                </a:cubicBezTo>
                <a:cubicBezTo>
                  <a:pt x="9968" y="6135"/>
                  <a:pt x="9911" y="6208"/>
                  <a:pt x="9892" y="6244"/>
                </a:cubicBezTo>
                <a:close/>
                <a:moveTo>
                  <a:pt x="9514" y="5554"/>
                </a:moveTo>
                <a:cubicBezTo>
                  <a:pt x="9514" y="5554"/>
                  <a:pt x="9514" y="5554"/>
                  <a:pt x="9533" y="5554"/>
                </a:cubicBezTo>
                <a:cubicBezTo>
                  <a:pt x="9533" y="5554"/>
                  <a:pt x="9533" y="5591"/>
                  <a:pt x="9533" y="5591"/>
                </a:cubicBezTo>
                <a:cubicBezTo>
                  <a:pt x="9533" y="5591"/>
                  <a:pt x="9514" y="5591"/>
                  <a:pt x="9514" y="5591"/>
                </a:cubicBezTo>
                <a:cubicBezTo>
                  <a:pt x="9514" y="5591"/>
                  <a:pt x="9514" y="5591"/>
                  <a:pt x="9514" y="5591"/>
                </a:cubicBezTo>
                <a:cubicBezTo>
                  <a:pt x="9514" y="5591"/>
                  <a:pt x="9514" y="5591"/>
                  <a:pt x="9514" y="5554"/>
                </a:cubicBezTo>
                <a:close/>
                <a:moveTo>
                  <a:pt x="9514" y="5772"/>
                </a:moveTo>
                <a:cubicBezTo>
                  <a:pt x="9495" y="5808"/>
                  <a:pt x="9495" y="5808"/>
                  <a:pt x="9476" y="5845"/>
                </a:cubicBezTo>
                <a:cubicBezTo>
                  <a:pt x="9476" y="5881"/>
                  <a:pt x="9495" y="5954"/>
                  <a:pt x="9495" y="6026"/>
                </a:cubicBezTo>
                <a:cubicBezTo>
                  <a:pt x="9495" y="6063"/>
                  <a:pt x="9476" y="6063"/>
                  <a:pt x="9476" y="6099"/>
                </a:cubicBezTo>
                <a:cubicBezTo>
                  <a:pt x="9457" y="6099"/>
                  <a:pt x="9457" y="6099"/>
                  <a:pt x="9438" y="6099"/>
                </a:cubicBezTo>
                <a:cubicBezTo>
                  <a:pt x="9438" y="6135"/>
                  <a:pt x="9438" y="6135"/>
                  <a:pt x="9438" y="6135"/>
                </a:cubicBezTo>
                <a:cubicBezTo>
                  <a:pt x="9419" y="6135"/>
                  <a:pt x="9400" y="6135"/>
                  <a:pt x="9381" y="6135"/>
                </a:cubicBezTo>
                <a:cubicBezTo>
                  <a:pt x="9381" y="6171"/>
                  <a:pt x="9363" y="6171"/>
                  <a:pt x="9344" y="6208"/>
                </a:cubicBezTo>
                <a:cubicBezTo>
                  <a:pt x="9325" y="6208"/>
                  <a:pt x="9325" y="6208"/>
                  <a:pt x="9325" y="6208"/>
                </a:cubicBezTo>
                <a:cubicBezTo>
                  <a:pt x="9306" y="6208"/>
                  <a:pt x="9287" y="6244"/>
                  <a:pt x="9268" y="6244"/>
                </a:cubicBezTo>
                <a:cubicBezTo>
                  <a:pt x="9268" y="6208"/>
                  <a:pt x="9268" y="6208"/>
                  <a:pt x="9249" y="6171"/>
                </a:cubicBezTo>
                <a:cubicBezTo>
                  <a:pt x="9249" y="6171"/>
                  <a:pt x="9249" y="6171"/>
                  <a:pt x="9230" y="6171"/>
                </a:cubicBezTo>
                <a:cubicBezTo>
                  <a:pt x="9230" y="6171"/>
                  <a:pt x="9230" y="6171"/>
                  <a:pt x="9230" y="6135"/>
                </a:cubicBezTo>
                <a:cubicBezTo>
                  <a:pt x="9230" y="6135"/>
                  <a:pt x="9249" y="6135"/>
                  <a:pt x="9249" y="6135"/>
                </a:cubicBezTo>
                <a:cubicBezTo>
                  <a:pt x="9249" y="6135"/>
                  <a:pt x="9249" y="6135"/>
                  <a:pt x="9249" y="6135"/>
                </a:cubicBezTo>
                <a:cubicBezTo>
                  <a:pt x="9230" y="6135"/>
                  <a:pt x="9230" y="6135"/>
                  <a:pt x="9211" y="6135"/>
                </a:cubicBezTo>
                <a:cubicBezTo>
                  <a:pt x="9211" y="6135"/>
                  <a:pt x="9211" y="6099"/>
                  <a:pt x="9211" y="6099"/>
                </a:cubicBezTo>
                <a:cubicBezTo>
                  <a:pt x="9230" y="6099"/>
                  <a:pt x="9249" y="6099"/>
                  <a:pt x="9249" y="6099"/>
                </a:cubicBezTo>
                <a:cubicBezTo>
                  <a:pt x="9268" y="6099"/>
                  <a:pt x="9268" y="6063"/>
                  <a:pt x="9268" y="6063"/>
                </a:cubicBezTo>
                <a:cubicBezTo>
                  <a:pt x="9287" y="6063"/>
                  <a:pt x="9306" y="6063"/>
                  <a:pt x="9306" y="6026"/>
                </a:cubicBezTo>
                <a:cubicBezTo>
                  <a:pt x="9287" y="6026"/>
                  <a:pt x="9287" y="6026"/>
                  <a:pt x="9268" y="6026"/>
                </a:cubicBezTo>
                <a:cubicBezTo>
                  <a:pt x="9268" y="6026"/>
                  <a:pt x="9268" y="6026"/>
                  <a:pt x="9268" y="6026"/>
                </a:cubicBezTo>
                <a:cubicBezTo>
                  <a:pt x="9268" y="6026"/>
                  <a:pt x="9287" y="6026"/>
                  <a:pt x="9287" y="6026"/>
                </a:cubicBezTo>
                <a:cubicBezTo>
                  <a:pt x="9287" y="5990"/>
                  <a:pt x="9287" y="5990"/>
                  <a:pt x="9287" y="5990"/>
                </a:cubicBezTo>
                <a:cubicBezTo>
                  <a:pt x="9287" y="5954"/>
                  <a:pt x="9306" y="5990"/>
                  <a:pt x="9306" y="5954"/>
                </a:cubicBezTo>
                <a:cubicBezTo>
                  <a:pt x="9306" y="5954"/>
                  <a:pt x="9306" y="5954"/>
                  <a:pt x="9306" y="5954"/>
                </a:cubicBezTo>
                <a:cubicBezTo>
                  <a:pt x="9306" y="5954"/>
                  <a:pt x="9249" y="5917"/>
                  <a:pt x="9230" y="5917"/>
                </a:cubicBezTo>
                <a:cubicBezTo>
                  <a:pt x="9249" y="5917"/>
                  <a:pt x="9249" y="5917"/>
                  <a:pt x="9249" y="5917"/>
                </a:cubicBezTo>
                <a:cubicBezTo>
                  <a:pt x="9249" y="5881"/>
                  <a:pt x="9249" y="5881"/>
                  <a:pt x="9249" y="5881"/>
                </a:cubicBezTo>
                <a:cubicBezTo>
                  <a:pt x="9249" y="5881"/>
                  <a:pt x="9249" y="5881"/>
                  <a:pt x="9268" y="5881"/>
                </a:cubicBezTo>
                <a:cubicBezTo>
                  <a:pt x="9249" y="5845"/>
                  <a:pt x="9268" y="5845"/>
                  <a:pt x="9268" y="5845"/>
                </a:cubicBezTo>
                <a:cubicBezTo>
                  <a:pt x="9268" y="5845"/>
                  <a:pt x="9268" y="5845"/>
                  <a:pt x="9268" y="5845"/>
                </a:cubicBezTo>
                <a:cubicBezTo>
                  <a:pt x="9249" y="5845"/>
                  <a:pt x="9249" y="5845"/>
                  <a:pt x="9230" y="5845"/>
                </a:cubicBezTo>
                <a:cubicBezTo>
                  <a:pt x="9230" y="5845"/>
                  <a:pt x="9230" y="5845"/>
                  <a:pt x="9230" y="5808"/>
                </a:cubicBezTo>
                <a:cubicBezTo>
                  <a:pt x="9249" y="5808"/>
                  <a:pt x="9249" y="5772"/>
                  <a:pt x="9249" y="5772"/>
                </a:cubicBezTo>
                <a:cubicBezTo>
                  <a:pt x="9268" y="5772"/>
                  <a:pt x="9306" y="5772"/>
                  <a:pt x="9344" y="5772"/>
                </a:cubicBezTo>
                <a:cubicBezTo>
                  <a:pt x="9325" y="5772"/>
                  <a:pt x="9325" y="5772"/>
                  <a:pt x="9325" y="5772"/>
                </a:cubicBezTo>
                <a:cubicBezTo>
                  <a:pt x="9344" y="5772"/>
                  <a:pt x="9363" y="5736"/>
                  <a:pt x="9363" y="5736"/>
                </a:cubicBezTo>
                <a:cubicBezTo>
                  <a:pt x="9344" y="5736"/>
                  <a:pt x="9325" y="5736"/>
                  <a:pt x="9325" y="5736"/>
                </a:cubicBezTo>
                <a:cubicBezTo>
                  <a:pt x="9325" y="5699"/>
                  <a:pt x="9325" y="5699"/>
                  <a:pt x="9325" y="5699"/>
                </a:cubicBezTo>
                <a:cubicBezTo>
                  <a:pt x="9325" y="5699"/>
                  <a:pt x="9344" y="5699"/>
                  <a:pt x="9344" y="5699"/>
                </a:cubicBezTo>
                <a:cubicBezTo>
                  <a:pt x="9344" y="5663"/>
                  <a:pt x="9363" y="5627"/>
                  <a:pt x="9381" y="5627"/>
                </a:cubicBezTo>
                <a:cubicBezTo>
                  <a:pt x="9400" y="5627"/>
                  <a:pt x="9400" y="5663"/>
                  <a:pt x="9419" y="5663"/>
                </a:cubicBezTo>
                <a:cubicBezTo>
                  <a:pt x="9438" y="5627"/>
                  <a:pt x="9476" y="5627"/>
                  <a:pt x="9495" y="5627"/>
                </a:cubicBezTo>
                <a:cubicBezTo>
                  <a:pt x="9495" y="5699"/>
                  <a:pt x="9514" y="5736"/>
                  <a:pt x="9514" y="5772"/>
                </a:cubicBezTo>
                <a:close/>
                <a:moveTo>
                  <a:pt x="10460" y="7878"/>
                </a:moveTo>
                <a:cubicBezTo>
                  <a:pt x="10460" y="7878"/>
                  <a:pt x="10460" y="7878"/>
                  <a:pt x="10460" y="7914"/>
                </a:cubicBezTo>
                <a:cubicBezTo>
                  <a:pt x="10460" y="7914"/>
                  <a:pt x="10460" y="7950"/>
                  <a:pt x="10460" y="7950"/>
                </a:cubicBezTo>
                <a:cubicBezTo>
                  <a:pt x="10460" y="7987"/>
                  <a:pt x="10460" y="8023"/>
                  <a:pt x="10460" y="8023"/>
                </a:cubicBezTo>
                <a:cubicBezTo>
                  <a:pt x="10441" y="8023"/>
                  <a:pt x="10441" y="8023"/>
                  <a:pt x="10422" y="8023"/>
                </a:cubicBezTo>
                <a:cubicBezTo>
                  <a:pt x="10422" y="8059"/>
                  <a:pt x="10422" y="8059"/>
                  <a:pt x="10403" y="8059"/>
                </a:cubicBezTo>
                <a:cubicBezTo>
                  <a:pt x="10365" y="8059"/>
                  <a:pt x="10403" y="7950"/>
                  <a:pt x="10384" y="7878"/>
                </a:cubicBezTo>
                <a:cubicBezTo>
                  <a:pt x="10384" y="7841"/>
                  <a:pt x="10365" y="7841"/>
                  <a:pt x="10365" y="7805"/>
                </a:cubicBezTo>
                <a:cubicBezTo>
                  <a:pt x="10365" y="7805"/>
                  <a:pt x="10365" y="7805"/>
                  <a:pt x="10365" y="7805"/>
                </a:cubicBezTo>
                <a:cubicBezTo>
                  <a:pt x="10403" y="7805"/>
                  <a:pt x="10422" y="7805"/>
                  <a:pt x="10441" y="7769"/>
                </a:cubicBezTo>
                <a:cubicBezTo>
                  <a:pt x="10441" y="7769"/>
                  <a:pt x="10478" y="7841"/>
                  <a:pt x="10460" y="7878"/>
                </a:cubicBezTo>
                <a:close/>
                <a:moveTo>
                  <a:pt x="10441" y="7551"/>
                </a:moveTo>
                <a:cubicBezTo>
                  <a:pt x="10441" y="7515"/>
                  <a:pt x="10441" y="7515"/>
                  <a:pt x="10441" y="7515"/>
                </a:cubicBezTo>
                <a:cubicBezTo>
                  <a:pt x="10441" y="7515"/>
                  <a:pt x="10441" y="7515"/>
                  <a:pt x="10441" y="7515"/>
                </a:cubicBezTo>
                <a:cubicBezTo>
                  <a:pt x="10441" y="7515"/>
                  <a:pt x="10441" y="7515"/>
                  <a:pt x="10441" y="7515"/>
                </a:cubicBezTo>
                <a:cubicBezTo>
                  <a:pt x="10441" y="7587"/>
                  <a:pt x="10460" y="7696"/>
                  <a:pt x="10422" y="7732"/>
                </a:cubicBezTo>
                <a:cubicBezTo>
                  <a:pt x="10422" y="7732"/>
                  <a:pt x="10422" y="7732"/>
                  <a:pt x="10422" y="7732"/>
                </a:cubicBezTo>
                <a:cubicBezTo>
                  <a:pt x="10422" y="7732"/>
                  <a:pt x="10422" y="7732"/>
                  <a:pt x="10422" y="7732"/>
                </a:cubicBezTo>
                <a:cubicBezTo>
                  <a:pt x="10422" y="7732"/>
                  <a:pt x="10422" y="7732"/>
                  <a:pt x="10403" y="7732"/>
                </a:cubicBezTo>
                <a:cubicBezTo>
                  <a:pt x="10403" y="7696"/>
                  <a:pt x="10403" y="7696"/>
                  <a:pt x="10403" y="7696"/>
                </a:cubicBezTo>
                <a:cubicBezTo>
                  <a:pt x="10403" y="7696"/>
                  <a:pt x="10403" y="7696"/>
                  <a:pt x="10403" y="7696"/>
                </a:cubicBezTo>
                <a:cubicBezTo>
                  <a:pt x="10403" y="7696"/>
                  <a:pt x="10403" y="7696"/>
                  <a:pt x="10403" y="7660"/>
                </a:cubicBezTo>
                <a:cubicBezTo>
                  <a:pt x="10403" y="7660"/>
                  <a:pt x="10403" y="7660"/>
                  <a:pt x="10403" y="7660"/>
                </a:cubicBezTo>
                <a:cubicBezTo>
                  <a:pt x="10403" y="7660"/>
                  <a:pt x="10403" y="7660"/>
                  <a:pt x="10403" y="7660"/>
                </a:cubicBezTo>
                <a:cubicBezTo>
                  <a:pt x="10403" y="7660"/>
                  <a:pt x="10403" y="7660"/>
                  <a:pt x="10403" y="7660"/>
                </a:cubicBezTo>
                <a:cubicBezTo>
                  <a:pt x="10403" y="7660"/>
                  <a:pt x="10403" y="7660"/>
                  <a:pt x="10384" y="7660"/>
                </a:cubicBezTo>
                <a:cubicBezTo>
                  <a:pt x="10403" y="7660"/>
                  <a:pt x="10403" y="7624"/>
                  <a:pt x="10403" y="7624"/>
                </a:cubicBezTo>
                <a:cubicBezTo>
                  <a:pt x="10403" y="7624"/>
                  <a:pt x="10384" y="7624"/>
                  <a:pt x="10384" y="7624"/>
                </a:cubicBezTo>
                <a:cubicBezTo>
                  <a:pt x="10384" y="7624"/>
                  <a:pt x="10384" y="7587"/>
                  <a:pt x="10403" y="7587"/>
                </a:cubicBezTo>
                <a:cubicBezTo>
                  <a:pt x="10384" y="7587"/>
                  <a:pt x="10384" y="7587"/>
                  <a:pt x="10384" y="7587"/>
                </a:cubicBezTo>
                <a:cubicBezTo>
                  <a:pt x="10403" y="7551"/>
                  <a:pt x="10441" y="7551"/>
                  <a:pt x="10441" y="7551"/>
                </a:cubicBezTo>
                <a:close/>
                <a:moveTo>
                  <a:pt x="10800" y="8350"/>
                </a:moveTo>
                <a:cubicBezTo>
                  <a:pt x="10800" y="8350"/>
                  <a:pt x="10800" y="8350"/>
                  <a:pt x="10781" y="8386"/>
                </a:cubicBezTo>
                <a:cubicBezTo>
                  <a:pt x="10743" y="8350"/>
                  <a:pt x="10705" y="8313"/>
                  <a:pt x="10668" y="8277"/>
                </a:cubicBezTo>
                <a:cubicBezTo>
                  <a:pt x="10649" y="8241"/>
                  <a:pt x="10649" y="8277"/>
                  <a:pt x="10630" y="8241"/>
                </a:cubicBezTo>
                <a:cubicBezTo>
                  <a:pt x="10649" y="8168"/>
                  <a:pt x="10668" y="8204"/>
                  <a:pt x="10687" y="8168"/>
                </a:cubicBezTo>
                <a:cubicBezTo>
                  <a:pt x="10724" y="8204"/>
                  <a:pt x="10743" y="8204"/>
                  <a:pt x="10781" y="8204"/>
                </a:cubicBezTo>
                <a:cubicBezTo>
                  <a:pt x="10800" y="8168"/>
                  <a:pt x="10800" y="8168"/>
                  <a:pt x="10819" y="8168"/>
                </a:cubicBezTo>
                <a:cubicBezTo>
                  <a:pt x="10819" y="8168"/>
                  <a:pt x="10819" y="8168"/>
                  <a:pt x="10819" y="8168"/>
                </a:cubicBezTo>
                <a:cubicBezTo>
                  <a:pt x="10819" y="8204"/>
                  <a:pt x="10781" y="8277"/>
                  <a:pt x="10800" y="8313"/>
                </a:cubicBezTo>
                <a:cubicBezTo>
                  <a:pt x="10800" y="8313"/>
                  <a:pt x="10819" y="8313"/>
                  <a:pt x="10800" y="8350"/>
                </a:cubicBezTo>
                <a:close/>
                <a:moveTo>
                  <a:pt x="11481" y="8567"/>
                </a:moveTo>
                <a:cubicBezTo>
                  <a:pt x="11481" y="8567"/>
                  <a:pt x="11481" y="8604"/>
                  <a:pt x="11481" y="8604"/>
                </a:cubicBezTo>
                <a:cubicBezTo>
                  <a:pt x="11443" y="8604"/>
                  <a:pt x="11424" y="8604"/>
                  <a:pt x="11386" y="8604"/>
                </a:cubicBezTo>
                <a:cubicBezTo>
                  <a:pt x="11386" y="8604"/>
                  <a:pt x="11386" y="8604"/>
                  <a:pt x="11386" y="8604"/>
                </a:cubicBezTo>
                <a:cubicBezTo>
                  <a:pt x="11367" y="8567"/>
                  <a:pt x="11330" y="8567"/>
                  <a:pt x="11311" y="8567"/>
                </a:cubicBezTo>
                <a:cubicBezTo>
                  <a:pt x="11311" y="8567"/>
                  <a:pt x="11311" y="8531"/>
                  <a:pt x="11311" y="8531"/>
                </a:cubicBezTo>
                <a:cubicBezTo>
                  <a:pt x="11311" y="8531"/>
                  <a:pt x="11330" y="8531"/>
                  <a:pt x="11330" y="8531"/>
                </a:cubicBezTo>
                <a:cubicBezTo>
                  <a:pt x="11330" y="8531"/>
                  <a:pt x="11330" y="8531"/>
                  <a:pt x="11330" y="8531"/>
                </a:cubicBezTo>
                <a:cubicBezTo>
                  <a:pt x="11330" y="8531"/>
                  <a:pt x="11330" y="8531"/>
                  <a:pt x="11330" y="8531"/>
                </a:cubicBezTo>
                <a:cubicBezTo>
                  <a:pt x="11330" y="8531"/>
                  <a:pt x="11330" y="8531"/>
                  <a:pt x="11349" y="8531"/>
                </a:cubicBezTo>
                <a:cubicBezTo>
                  <a:pt x="11349" y="8531"/>
                  <a:pt x="11349" y="8531"/>
                  <a:pt x="11349" y="8531"/>
                </a:cubicBezTo>
                <a:cubicBezTo>
                  <a:pt x="11349" y="8531"/>
                  <a:pt x="11349" y="8531"/>
                  <a:pt x="11349" y="8531"/>
                </a:cubicBezTo>
                <a:cubicBezTo>
                  <a:pt x="11349" y="8531"/>
                  <a:pt x="11349" y="8531"/>
                  <a:pt x="11349" y="8531"/>
                </a:cubicBezTo>
                <a:cubicBezTo>
                  <a:pt x="11367" y="8531"/>
                  <a:pt x="11349" y="8531"/>
                  <a:pt x="11367" y="8567"/>
                </a:cubicBezTo>
                <a:cubicBezTo>
                  <a:pt x="11367" y="8567"/>
                  <a:pt x="11386" y="8567"/>
                  <a:pt x="11405" y="8531"/>
                </a:cubicBezTo>
                <a:cubicBezTo>
                  <a:pt x="11424" y="8567"/>
                  <a:pt x="11424" y="8567"/>
                  <a:pt x="11443" y="8567"/>
                </a:cubicBezTo>
                <a:cubicBezTo>
                  <a:pt x="11443" y="8567"/>
                  <a:pt x="11443" y="8567"/>
                  <a:pt x="11443" y="8567"/>
                </a:cubicBezTo>
                <a:cubicBezTo>
                  <a:pt x="11443" y="8567"/>
                  <a:pt x="11443" y="8567"/>
                  <a:pt x="11443" y="8567"/>
                </a:cubicBezTo>
                <a:cubicBezTo>
                  <a:pt x="11443" y="8567"/>
                  <a:pt x="11443" y="8604"/>
                  <a:pt x="11462" y="8604"/>
                </a:cubicBezTo>
                <a:cubicBezTo>
                  <a:pt x="11462" y="8567"/>
                  <a:pt x="11481" y="8567"/>
                  <a:pt x="11481" y="8567"/>
                </a:cubicBezTo>
                <a:close/>
                <a:moveTo>
                  <a:pt x="11935" y="8567"/>
                </a:moveTo>
                <a:cubicBezTo>
                  <a:pt x="11954" y="8531"/>
                  <a:pt x="11973" y="8531"/>
                  <a:pt x="11992" y="8495"/>
                </a:cubicBezTo>
                <a:cubicBezTo>
                  <a:pt x="11973" y="8531"/>
                  <a:pt x="11954" y="8531"/>
                  <a:pt x="11954" y="8567"/>
                </a:cubicBezTo>
                <a:cubicBezTo>
                  <a:pt x="11954" y="8567"/>
                  <a:pt x="11954" y="8604"/>
                  <a:pt x="11954" y="8604"/>
                </a:cubicBezTo>
                <a:cubicBezTo>
                  <a:pt x="11935" y="8604"/>
                  <a:pt x="11935" y="8640"/>
                  <a:pt x="11897" y="8640"/>
                </a:cubicBezTo>
                <a:cubicBezTo>
                  <a:pt x="11897" y="8640"/>
                  <a:pt x="11897" y="8640"/>
                  <a:pt x="11897" y="8640"/>
                </a:cubicBezTo>
                <a:cubicBezTo>
                  <a:pt x="11878" y="8640"/>
                  <a:pt x="11878" y="8640"/>
                  <a:pt x="11859" y="8640"/>
                </a:cubicBezTo>
                <a:cubicBezTo>
                  <a:pt x="11859" y="8604"/>
                  <a:pt x="11859" y="8604"/>
                  <a:pt x="11859" y="8604"/>
                </a:cubicBezTo>
                <a:cubicBezTo>
                  <a:pt x="11859" y="8604"/>
                  <a:pt x="11897" y="8567"/>
                  <a:pt x="11897" y="8567"/>
                </a:cubicBezTo>
                <a:cubicBezTo>
                  <a:pt x="11897" y="8567"/>
                  <a:pt x="11897" y="8567"/>
                  <a:pt x="11897" y="8531"/>
                </a:cubicBezTo>
                <a:cubicBezTo>
                  <a:pt x="11897" y="8531"/>
                  <a:pt x="11916" y="8567"/>
                  <a:pt x="11935" y="8567"/>
                </a:cubicBezTo>
                <a:close/>
                <a:moveTo>
                  <a:pt x="9249" y="9076"/>
                </a:moveTo>
                <a:cubicBezTo>
                  <a:pt x="9268" y="9039"/>
                  <a:pt x="9287" y="9039"/>
                  <a:pt x="9287" y="9003"/>
                </a:cubicBezTo>
                <a:cubicBezTo>
                  <a:pt x="9287" y="8967"/>
                  <a:pt x="9287" y="8967"/>
                  <a:pt x="9287" y="8930"/>
                </a:cubicBezTo>
                <a:cubicBezTo>
                  <a:pt x="9306" y="8894"/>
                  <a:pt x="9344" y="8858"/>
                  <a:pt x="9344" y="8822"/>
                </a:cubicBezTo>
                <a:cubicBezTo>
                  <a:pt x="9381" y="8785"/>
                  <a:pt x="9419" y="8785"/>
                  <a:pt x="9438" y="8713"/>
                </a:cubicBezTo>
                <a:cubicBezTo>
                  <a:pt x="9457" y="8676"/>
                  <a:pt x="9476" y="8531"/>
                  <a:pt x="9495" y="8495"/>
                </a:cubicBezTo>
                <a:cubicBezTo>
                  <a:pt x="9514" y="8495"/>
                  <a:pt x="9514" y="8495"/>
                  <a:pt x="9514" y="8495"/>
                </a:cubicBezTo>
                <a:cubicBezTo>
                  <a:pt x="9533" y="8531"/>
                  <a:pt x="9552" y="8567"/>
                  <a:pt x="9571" y="8567"/>
                </a:cubicBezTo>
                <a:cubicBezTo>
                  <a:pt x="9608" y="8604"/>
                  <a:pt x="9684" y="8567"/>
                  <a:pt x="9684" y="8567"/>
                </a:cubicBezTo>
                <a:cubicBezTo>
                  <a:pt x="9684" y="8604"/>
                  <a:pt x="9722" y="8604"/>
                  <a:pt x="9741" y="8604"/>
                </a:cubicBezTo>
                <a:cubicBezTo>
                  <a:pt x="9779" y="8567"/>
                  <a:pt x="9779" y="8531"/>
                  <a:pt x="9779" y="8531"/>
                </a:cubicBezTo>
                <a:cubicBezTo>
                  <a:pt x="9798" y="8495"/>
                  <a:pt x="9835" y="8495"/>
                  <a:pt x="9835" y="8495"/>
                </a:cubicBezTo>
                <a:cubicBezTo>
                  <a:pt x="9835" y="8495"/>
                  <a:pt x="9854" y="8495"/>
                  <a:pt x="9854" y="8495"/>
                </a:cubicBezTo>
                <a:cubicBezTo>
                  <a:pt x="9873" y="8458"/>
                  <a:pt x="9892" y="8422"/>
                  <a:pt x="9911" y="8422"/>
                </a:cubicBezTo>
                <a:cubicBezTo>
                  <a:pt x="9930" y="8386"/>
                  <a:pt x="9968" y="8422"/>
                  <a:pt x="10006" y="8386"/>
                </a:cubicBezTo>
                <a:cubicBezTo>
                  <a:pt x="10006" y="8386"/>
                  <a:pt x="10025" y="8386"/>
                  <a:pt x="10043" y="8386"/>
                </a:cubicBezTo>
                <a:cubicBezTo>
                  <a:pt x="10043" y="8350"/>
                  <a:pt x="10043" y="8386"/>
                  <a:pt x="10062" y="8386"/>
                </a:cubicBezTo>
                <a:cubicBezTo>
                  <a:pt x="10081" y="8386"/>
                  <a:pt x="10081" y="8350"/>
                  <a:pt x="10100" y="8350"/>
                </a:cubicBezTo>
                <a:cubicBezTo>
                  <a:pt x="10138" y="8313"/>
                  <a:pt x="10157" y="8386"/>
                  <a:pt x="10195" y="8386"/>
                </a:cubicBezTo>
                <a:cubicBezTo>
                  <a:pt x="10214" y="8350"/>
                  <a:pt x="10233" y="8350"/>
                  <a:pt x="10251" y="8313"/>
                </a:cubicBezTo>
                <a:cubicBezTo>
                  <a:pt x="10270" y="8313"/>
                  <a:pt x="10270" y="8350"/>
                  <a:pt x="10289" y="8350"/>
                </a:cubicBezTo>
                <a:cubicBezTo>
                  <a:pt x="10308" y="8350"/>
                  <a:pt x="10308" y="8313"/>
                  <a:pt x="10327" y="8313"/>
                </a:cubicBezTo>
                <a:cubicBezTo>
                  <a:pt x="10327" y="8350"/>
                  <a:pt x="10346" y="8350"/>
                  <a:pt x="10346" y="8350"/>
                </a:cubicBezTo>
                <a:cubicBezTo>
                  <a:pt x="10384" y="8386"/>
                  <a:pt x="10422" y="8313"/>
                  <a:pt x="10441" y="8277"/>
                </a:cubicBezTo>
                <a:cubicBezTo>
                  <a:pt x="10441" y="8277"/>
                  <a:pt x="10460" y="8277"/>
                  <a:pt x="10460" y="8277"/>
                </a:cubicBezTo>
                <a:cubicBezTo>
                  <a:pt x="10478" y="8313"/>
                  <a:pt x="10478" y="8313"/>
                  <a:pt x="10497" y="8313"/>
                </a:cubicBezTo>
                <a:cubicBezTo>
                  <a:pt x="10497" y="8350"/>
                  <a:pt x="10497" y="8350"/>
                  <a:pt x="10497" y="8350"/>
                </a:cubicBezTo>
                <a:cubicBezTo>
                  <a:pt x="10497" y="8386"/>
                  <a:pt x="10497" y="8386"/>
                  <a:pt x="10497" y="8386"/>
                </a:cubicBezTo>
                <a:cubicBezTo>
                  <a:pt x="10516" y="8350"/>
                  <a:pt x="10535" y="8350"/>
                  <a:pt x="10535" y="8313"/>
                </a:cubicBezTo>
                <a:cubicBezTo>
                  <a:pt x="10535" y="8422"/>
                  <a:pt x="10478" y="8458"/>
                  <a:pt x="10535" y="8531"/>
                </a:cubicBezTo>
                <a:cubicBezTo>
                  <a:pt x="10554" y="8531"/>
                  <a:pt x="10554" y="8567"/>
                  <a:pt x="10554" y="8567"/>
                </a:cubicBezTo>
                <a:cubicBezTo>
                  <a:pt x="10554" y="8604"/>
                  <a:pt x="10497" y="8676"/>
                  <a:pt x="10478" y="8713"/>
                </a:cubicBezTo>
                <a:cubicBezTo>
                  <a:pt x="10478" y="8749"/>
                  <a:pt x="10497" y="8785"/>
                  <a:pt x="10516" y="8822"/>
                </a:cubicBezTo>
                <a:cubicBezTo>
                  <a:pt x="10535" y="8785"/>
                  <a:pt x="10535" y="8785"/>
                  <a:pt x="10554" y="8785"/>
                </a:cubicBezTo>
                <a:cubicBezTo>
                  <a:pt x="10554" y="8822"/>
                  <a:pt x="10554" y="8822"/>
                  <a:pt x="10554" y="8822"/>
                </a:cubicBezTo>
                <a:cubicBezTo>
                  <a:pt x="10573" y="8858"/>
                  <a:pt x="10611" y="8894"/>
                  <a:pt x="10630" y="8894"/>
                </a:cubicBezTo>
                <a:cubicBezTo>
                  <a:pt x="10649" y="8894"/>
                  <a:pt x="10668" y="8894"/>
                  <a:pt x="10705" y="8894"/>
                </a:cubicBezTo>
                <a:cubicBezTo>
                  <a:pt x="10705" y="8894"/>
                  <a:pt x="10724" y="8894"/>
                  <a:pt x="10743" y="8894"/>
                </a:cubicBezTo>
                <a:cubicBezTo>
                  <a:pt x="10743" y="8930"/>
                  <a:pt x="10743" y="8930"/>
                  <a:pt x="10762" y="8930"/>
                </a:cubicBezTo>
                <a:cubicBezTo>
                  <a:pt x="10762" y="8967"/>
                  <a:pt x="10781" y="8930"/>
                  <a:pt x="10781" y="8967"/>
                </a:cubicBezTo>
                <a:cubicBezTo>
                  <a:pt x="10819" y="8967"/>
                  <a:pt x="10819" y="9076"/>
                  <a:pt x="10838" y="9076"/>
                </a:cubicBezTo>
                <a:cubicBezTo>
                  <a:pt x="10857" y="9112"/>
                  <a:pt x="10932" y="9112"/>
                  <a:pt x="10951" y="9148"/>
                </a:cubicBezTo>
                <a:cubicBezTo>
                  <a:pt x="10989" y="9148"/>
                  <a:pt x="11008" y="9221"/>
                  <a:pt x="11046" y="9221"/>
                </a:cubicBezTo>
                <a:cubicBezTo>
                  <a:pt x="11046" y="9221"/>
                  <a:pt x="11065" y="9221"/>
                  <a:pt x="11065" y="9221"/>
                </a:cubicBezTo>
                <a:cubicBezTo>
                  <a:pt x="11140" y="9148"/>
                  <a:pt x="11065" y="9076"/>
                  <a:pt x="11103" y="9003"/>
                </a:cubicBezTo>
                <a:cubicBezTo>
                  <a:pt x="11122" y="8930"/>
                  <a:pt x="11216" y="8858"/>
                  <a:pt x="11273" y="8894"/>
                </a:cubicBezTo>
                <a:cubicBezTo>
                  <a:pt x="11292" y="8930"/>
                  <a:pt x="11273" y="8967"/>
                  <a:pt x="11292" y="8967"/>
                </a:cubicBezTo>
                <a:cubicBezTo>
                  <a:pt x="11311" y="9003"/>
                  <a:pt x="11349" y="9003"/>
                  <a:pt x="11367" y="9003"/>
                </a:cubicBezTo>
                <a:cubicBezTo>
                  <a:pt x="11367" y="9003"/>
                  <a:pt x="11386" y="9003"/>
                  <a:pt x="11386" y="9003"/>
                </a:cubicBezTo>
                <a:cubicBezTo>
                  <a:pt x="11405" y="9003"/>
                  <a:pt x="11405" y="9039"/>
                  <a:pt x="11424" y="9076"/>
                </a:cubicBezTo>
                <a:cubicBezTo>
                  <a:pt x="11443" y="9076"/>
                  <a:pt x="11462" y="9076"/>
                  <a:pt x="11481" y="9076"/>
                </a:cubicBezTo>
                <a:cubicBezTo>
                  <a:pt x="11519" y="9076"/>
                  <a:pt x="11538" y="9076"/>
                  <a:pt x="11575" y="9112"/>
                </a:cubicBezTo>
                <a:cubicBezTo>
                  <a:pt x="11575" y="9112"/>
                  <a:pt x="11575" y="9112"/>
                  <a:pt x="11575" y="9112"/>
                </a:cubicBezTo>
                <a:cubicBezTo>
                  <a:pt x="11594" y="9112"/>
                  <a:pt x="11613" y="9148"/>
                  <a:pt x="11632" y="9148"/>
                </a:cubicBezTo>
                <a:cubicBezTo>
                  <a:pt x="11632" y="9148"/>
                  <a:pt x="11651" y="9185"/>
                  <a:pt x="11670" y="9148"/>
                </a:cubicBezTo>
                <a:cubicBezTo>
                  <a:pt x="11670" y="9148"/>
                  <a:pt x="11689" y="9148"/>
                  <a:pt x="11689" y="9112"/>
                </a:cubicBezTo>
                <a:cubicBezTo>
                  <a:pt x="11727" y="9076"/>
                  <a:pt x="11784" y="9076"/>
                  <a:pt x="11821" y="9076"/>
                </a:cubicBezTo>
                <a:cubicBezTo>
                  <a:pt x="11821" y="9112"/>
                  <a:pt x="11840" y="9112"/>
                  <a:pt x="11840" y="9112"/>
                </a:cubicBezTo>
                <a:cubicBezTo>
                  <a:pt x="11859" y="9112"/>
                  <a:pt x="11878" y="9148"/>
                  <a:pt x="11897" y="9112"/>
                </a:cubicBezTo>
                <a:cubicBezTo>
                  <a:pt x="11935" y="9148"/>
                  <a:pt x="11954" y="9112"/>
                  <a:pt x="11973" y="9112"/>
                </a:cubicBezTo>
                <a:cubicBezTo>
                  <a:pt x="11992" y="9185"/>
                  <a:pt x="12011" y="9257"/>
                  <a:pt x="12011" y="9330"/>
                </a:cubicBezTo>
                <a:cubicBezTo>
                  <a:pt x="11992" y="9366"/>
                  <a:pt x="11992" y="9475"/>
                  <a:pt x="11973" y="9548"/>
                </a:cubicBezTo>
                <a:cubicBezTo>
                  <a:pt x="11973" y="9548"/>
                  <a:pt x="11973" y="9548"/>
                  <a:pt x="11954" y="9548"/>
                </a:cubicBezTo>
                <a:cubicBezTo>
                  <a:pt x="11916" y="9475"/>
                  <a:pt x="11897" y="9366"/>
                  <a:pt x="11878" y="9293"/>
                </a:cubicBezTo>
                <a:cubicBezTo>
                  <a:pt x="11859" y="9293"/>
                  <a:pt x="11859" y="9293"/>
                  <a:pt x="11859" y="9330"/>
                </a:cubicBezTo>
                <a:cubicBezTo>
                  <a:pt x="11859" y="9402"/>
                  <a:pt x="11897" y="9475"/>
                  <a:pt x="11916" y="9511"/>
                </a:cubicBezTo>
                <a:cubicBezTo>
                  <a:pt x="11935" y="9584"/>
                  <a:pt x="11954" y="9656"/>
                  <a:pt x="11954" y="9693"/>
                </a:cubicBezTo>
                <a:cubicBezTo>
                  <a:pt x="11992" y="9802"/>
                  <a:pt x="12011" y="9874"/>
                  <a:pt x="12029" y="9983"/>
                </a:cubicBezTo>
                <a:cubicBezTo>
                  <a:pt x="12048" y="9983"/>
                  <a:pt x="12048" y="10019"/>
                  <a:pt x="12067" y="10019"/>
                </a:cubicBezTo>
                <a:cubicBezTo>
                  <a:pt x="12067" y="10056"/>
                  <a:pt x="12048" y="10056"/>
                  <a:pt x="12048" y="10056"/>
                </a:cubicBezTo>
                <a:cubicBezTo>
                  <a:pt x="12048" y="10092"/>
                  <a:pt x="12067" y="10128"/>
                  <a:pt x="12067" y="10165"/>
                </a:cubicBezTo>
                <a:cubicBezTo>
                  <a:pt x="12067" y="10165"/>
                  <a:pt x="12086" y="10201"/>
                  <a:pt x="12105" y="10201"/>
                </a:cubicBezTo>
                <a:cubicBezTo>
                  <a:pt x="12124" y="10237"/>
                  <a:pt x="12143" y="10310"/>
                  <a:pt x="12162" y="10383"/>
                </a:cubicBezTo>
                <a:cubicBezTo>
                  <a:pt x="12162" y="10455"/>
                  <a:pt x="12143" y="10600"/>
                  <a:pt x="12181" y="10673"/>
                </a:cubicBezTo>
                <a:cubicBezTo>
                  <a:pt x="12181" y="10709"/>
                  <a:pt x="12237" y="10709"/>
                  <a:pt x="12256" y="10782"/>
                </a:cubicBezTo>
                <a:cubicBezTo>
                  <a:pt x="12275" y="10854"/>
                  <a:pt x="12275" y="11072"/>
                  <a:pt x="12313" y="11109"/>
                </a:cubicBezTo>
                <a:cubicBezTo>
                  <a:pt x="12313" y="11109"/>
                  <a:pt x="12313" y="11109"/>
                  <a:pt x="12313" y="11109"/>
                </a:cubicBezTo>
                <a:cubicBezTo>
                  <a:pt x="12332" y="11109"/>
                  <a:pt x="12313" y="11072"/>
                  <a:pt x="12332" y="11072"/>
                </a:cubicBezTo>
                <a:cubicBezTo>
                  <a:pt x="12332" y="11072"/>
                  <a:pt x="12351" y="11109"/>
                  <a:pt x="12351" y="11145"/>
                </a:cubicBezTo>
                <a:cubicBezTo>
                  <a:pt x="12370" y="11145"/>
                  <a:pt x="12370" y="11145"/>
                  <a:pt x="12389" y="11145"/>
                </a:cubicBezTo>
                <a:cubicBezTo>
                  <a:pt x="12408" y="11181"/>
                  <a:pt x="12427" y="11217"/>
                  <a:pt x="12446" y="11254"/>
                </a:cubicBezTo>
                <a:cubicBezTo>
                  <a:pt x="12446" y="11254"/>
                  <a:pt x="12464" y="11254"/>
                  <a:pt x="12464" y="11290"/>
                </a:cubicBezTo>
                <a:cubicBezTo>
                  <a:pt x="12464" y="11290"/>
                  <a:pt x="12483" y="11326"/>
                  <a:pt x="12483" y="11363"/>
                </a:cubicBezTo>
                <a:cubicBezTo>
                  <a:pt x="12502" y="11399"/>
                  <a:pt x="12540" y="11399"/>
                  <a:pt x="12540" y="11472"/>
                </a:cubicBezTo>
                <a:cubicBezTo>
                  <a:pt x="12540" y="11508"/>
                  <a:pt x="12502" y="11508"/>
                  <a:pt x="12502" y="11544"/>
                </a:cubicBezTo>
                <a:cubicBezTo>
                  <a:pt x="12502" y="11544"/>
                  <a:pt x="12502" y="11544"/>
                  <a:pt x="12502" y="11544"/>
                </a:cubicBezTo>
                <a:cubicBezTo>
                  <a:pt x="12502" y="11544"/>
                  <a:pt x="12502" y="11544"/>
                  <a:pt x="12502" y="11544"/>
                </a:cubicBezTo>
                <a:cubicBezTo>
                  <a:pt x="12502" y="11544"/>
                  <a:pt x="12521" y="11544"/>
                  <a:pt x="12540" y="11544"/>
                </a:cubicBezTo>
                <a:cubicBezTo>
                  <a:pt x="12540" y="11581"/>
                  <a:pt x="12578" y="11653"/>
                  <a:pt x="12597" y="11689"/>
                </a:cubicBezTo>
                <a:cubicBezTo>
                  <a:pt x="12616" y="11689"/>
                  <a:pt x="12616" y="11689"/>
                  <a:pt x="12635" y="11689"/>
                </a:cubicBezTo>
                <a:cubicBezTo>
                  <a:pt x="12654" y="11653"/>
                  <a:pt x="12673" y="11653"/>
                  <a:pt x="12691" y="11617"/>
                </a:cubicBezTo>
                <a:cubicBezTo>
                  <a:pt x="12710" y="11617"/>
                  <a:pt x="12729" y="11653"/>
                  <a:pt x="12748" y="11653"/>
                </a:cubicBezTo>
                <a:cubicBezTo>
                  <a:pt x="12748" y="11617"/>
                  <a:pt x="12767" y="11617"/>
                  <a:pt x="12786" y="11581"/>
                </a:cubicBezTo>
                <a:cubicBezTo>
                  <a:pt x="12786" y="11581"/>
                  <a:pt x="12786" y="11581"/>
                  <a:pt x="12786" y="11581"/>
                </a:cubicBezTo>
                <a:cubicBezTo>
                  <a:pt x="12805" y="11581"/>
                  <a:pt x="12824" y="11581"/>
                  <a:pt x="12824" y="11617"/>
                </a:cubicBezTo>
                <a:cubicBezTo>
                  <a:pt x="12843" y="11581"/>
                  <a:pt x="12843" y="11581"/>
                  <a:pt x="12862" y="11581"/>
                </a:cubicBezTo>
                <a:cubicBezTo>
                  <a:pt x="12881" y="11581"/>
                  <a:pt x="12899" y="11581"/>
                  <a:pt x="12918" y="11581"/>
                </a:cubicBezTo>
                <a:cubicBezTo>
                  <a:pt x="12937" y="11581"/>
                  <a:pt x="12956" y="11544"/>
                  <a:pt x="12994" y="11508"/>
                </a:cubicBezTo>
                <a:cubicBezTo>
                  <a:pt x="12994" y="11508"/>
                  <a:pt x="13013" y="11508"/>
                  <a:pt x="13032" y="11508"/>
                </a:cubicBezTo>
                <a:cubicBezTo>
                  <a:pt x="13032" y="11508"/>
                  <a:pt x="13032" y="11544"/>
                  <a:pt x="13032" y="11544"/>
                </a:cubicBezTo>
                <a:cubicBezTo>
                  <a:pt x="13013" y="11544"/>
                  <a:pt x="13013" y="11581"/>
                  <a:pt x="13013" y="11581"/>
                </a:cubicBezTo>
                <a:cubicBezTo>
                  <a:pt x="13013" y="11617"/>
                  <a:pt x="13013" y="11617"/>
                  <a:pt x="13013" y="11653"/>
                </a:cubicBezTo>
                <a:cubicBezTo>
                  <a:pt x="13013" y="11689"/>
                  <a:pt x="13013" y="11689"/>
                  <a:pt x="12994" y="11689"/>
                </a:cubicBezTo>
                <a:cubicBezTo>
                  <a:pt x="12994" y="11726"/>
                  <a:pt x="12994" y="11762"/>
                  <a:pt x="12994" y="11798"/>
                </a:cubicBezTo>
                <a:cubicBezTo>
                  <a:pt x="12994" y="11835"/>
                  <a:pt x="12975" y="11871"/>
                  <a:pt x="12956" y="11907"/>
                </a:cubicBezTo>
                <a:cubicBezTo>
                  <a:pt x="12956" y="11944"/>
                  <a:pt x="12937" y="11944"/>
                  <a:pt x="12937" y="11980"/>
                </a:cubicBezTo>
                <a:cubicBezTo>
                  <a:pt x="12937" y="11980"/>
                  <a:pt x="12937" y="11980"/>
                  <a:pt x="12937" y="12016"/>
                </a:cubicBezTo>
                <a:cubicBezTo>
                  <a:pt x="12918" y="12052"/>
                  <a:pt x="12899" y="12089"/>
                  <a:pt x="12899" y="12161"/>
                </a:cubicBezTo>
                <a:cubicBezTo>
                  <a:pt x="12881" y="12161"/>
                  <a:pt x="12881" y="12198"/>
                  <a:pt x="12881" y="12198"/>
                </a:cubicBezTo>
                <a:cubicBezTo>
                  <a:pt x="12862" y="12307"/>
                  <a:pt x="12805" y="12415"/>
                  <a:pt x="12767" y="12488"/>
                </a:cubicBezTo>
                <a:cubicBezTo>
                  <a:pt x="12748" y="12524"/>
                  <a:pt x="12729" y="12561"/>
                  <a:pt x="12710" y="12597"/>
                </a:cubicBezTo>
                <a:cubicBezTo>
                  <a:pt x="12673" y="12706"/>
                  <a:pt x="12616" y="12742"/>
                  <a:pt x="12559" y="12815"/>
                </a:cubicBezTo>
                <a:cubicBezTo>
                  <a:pt x="12521" y="12924"/>
                  <a:pt x="12464" y="12996"/>
                  <a:pt x="12427" y="13105"/>
                </a:cubicBezTo>
                <a:cubicBezTo>
                  <a:pt x="12427" y="13105"/>
                  <a:pt x="12427" y="13142"/>
                  <a:pt x="12427" y="13142"/>
                </a:cubicBezTo>
                <a:cubicBezTo>
                  <a:pt x="12408" y="13142"/>
                  <a:pt x="12408" y="13178"/>
                  <a:pt x="12389" y="13178"/>
                </a:cubicBezTo>
                <a:cubicBezTo>
                  <a:pt x="12389" y="13214"/>
                  <a:pt x="12370" y="13214"/>
                  <a:pt x="12351" y="13250"/>
                </a:cubicBezTo>
                <a:cubicBezTo>
                  <a:pt x="12351" y="13323"/>
                  <a:pt x="12313" y="13359"/>
                  <a:pt x="12313" y="13396"/>
                </a:cubicBezTo>
                <a:cubicBezTo>
                  <a:pt x="12313" y="13432"/>
                  <a:pt x="12313" y="13432"/>
                  <a:pt x="12313" y="13468"/>
                </a:cubicBezTo>
                <a:cubicBezTo>
                  <a:pt x="12294" y="13468"/>
                  <a:pt x="12294" y="13468"/>
                  <a:pt x="12294" y="13468"/>
                </a:cubicBezTo>
                <a:cubicBezTo>
                  <a:pt x="12275" y="13505"/>
                  <a:pt x="12256" y="13613"/>
                  <a:pt x="12256" y="13650"/>
                </a:cubicBezTo>
                <a:cubicBezTo>
                  <a:pt x="12275" y="13722"/>
                  <a:pt x="12294" y="13722"/>
                  <a:pt x="12313" y="13759"/>
                </a:cubicBezTo>
                <a:cubicBezTo>
                  <a:pt x="12313" y="13795"/>
                  <a:pt x="12294" y="13831"/>
                  <a:pt x="12294" y="13831"/>
                </a:cubicBezTo>
                <a:cubicBezTo>
                  <a:pt x="12294" y="13868"/>
                  <a:pt x="12294" y="13868"/>
                  <a:pt x="12294" y="13868"/>
                </a:cubicBezTo>
                <a:cubicBezTo>
                  <a:pt x="12294" y="13940"/>
                  <a:pt x="12294" y="14049"/>
                  <a:pt x="12313" y="14085"/>
                </a:cubicBezTo>
                <a:cubicBezTo>
                  <a:pt x="12332" y="14122"/>
                  <a:pt x="12351" y="14158"/>
                  <a:pt x="12370" y="14194"/>
                </a:cubicBezTo>
                <a:cubicBezTo>
                  <a:pt x="12370" y="14231"/>
                  <a:pt x="12351" y="14231"/>
                  <a:pt x="12351" y="14267"/>
                </a:cubicBezTo>
                <a:cubicBezTo>
                  <a:pt x="12351" y="14303"/>
                  <a:pt x="12370" y="14376"/>
                  <a:pt x="12370" y="14412"/>
                </a:cubicBezTo>
                <a:cubicBezTo>
                  <a:pt x="12370" y="14448"/>
                  <a:pt x="12351" y="14448"/>
                  <a:pt x="12351" y="14485"/>
                </a:cubicBezTo>
                <a:cubicBezTo>
                  <a:pt x="12370" y="14521"/>
                  <a:pt x="12370" y="14594"/>
                  <a:pt x="12370" y="14630"/>
                </a:cubicBezTo>
                <a:cubicBezTo>
                  <a:pt x="12370" y="14666"/>
                  <a:pt x="12370" y="14666"/>
                  <a:pt x="12389" y="14666"/>
                </a:cubicBezTo>
                <a:cubicBezTo>
                  <a:pt x="12389" y="14666"/>
                  <a:pt x="12389" y="14666"/>
                  <a:pt x="12389" y="14666"/>
                </a:cubicBezTo>
                <a:cubicBezTo>
                  <a:pt x="12389" y="14703"/>
                  <a:pt x="12370" y="14703"/>
                  <a:pt x="12370" y="14739"/>
                </a:cubicBezTo>
                <a:cubicBezTo>
                  <a:pt x="12370" y="14739"/>
                  <a:pt x="12370" y="14739"/>
                  <a:pt x="12370" y="14739"/>
                </a:cubicBezTo>
                <a:cubicBezTo>
                  <a:pt x="12351" y="14811"/>
                  <a:pt x="12332" y="14884"/>
                  <a:pt x="12294" y="14920"/>
                </a:cubicBezTo>
                <a:cubicBezTo>
                  <a:pt x="12256" y="14957"/>
                  <a:pt x="12200" y="14993"/>
                  <a:pt x="12162" y="15029"/>
                </a:cubicBezTo>
                <a:cubicBezTo>
                  <a:pt x="12124" y="15066"/>
                  <a:pt x="12105" y="15138"/>
                  <a:pt x="12086" y="15211"/>
                </a:cubicBezTo>
                <a:cubicBezTo>
                  <a:pt x="12048" y="15247"/>
                  <a:pt x="12029" y="15283"/>
                  <a:pt x="12011" y="15320"/>
                </a:cubicBezTo>
                <a:cubicBezTo>
                  <a:pt x="12011" y="15320"/>
                  <a:pt x="12011" y="15356"/>
                  <a:pt x="12011" y="15392"/>
                </a:cubicBezTo>
                <a:cubicBezTo>
                  <a:pt x="12011" y="15392"/>
                  <a:pt x="12029" y="15429"/>
                  <a:pt x="12029" y="15429"/>
                </a:cubicBezTo>
                <a:cubicBezTo>
                  <a:pt x="12011" y="15501"/>
                  <a:pt x="12029" y="15537"/>
                  <a:pt x="12029" y="15610"/>
                </a:cubicBezTo>
                <a:cubicBezTo>
                  <a:pt x="12048" y="15610"/>
                  <a:pt x="12048" y="15574"/>
                  <a:pt x="12048" y="15574"/>
                </a:cubicBezTo>
                <a:cubicBezTo>
                  <a:pt x="12048" y="15646"/>
                  <a:pt x="12048" y="15683"/>
                  <a:pt x="12048" y="15755"/>
                </a:cubicBezTo>
                <a:cubicBezTo>
                  <a:pt x="12048" y="15755"/>
                  <a:pt x="12048" y="15755"/>
                  <a:pt x="12048" y="15792"/>
                </a:cubicBezTo>
                <a:cubicBezTo>
                  <a:pt x="12048" y="15792"/>
                  <a:pt x="12048" y="15792"/>
                  <a:pt x="12048" y="15792"/>
                </a:cubicBezTo>
                <a:cubicBezTo>
                  <a:pt x="12048" y="15792"/>
                  <a:pt x="12048" y="15792"/>
                  <a:pt x="12048" y="15828"/>
                </a:cubicBezTo>
                <a:cubicBezTo>
                  <a:pt x="12029" y="15937"/>
                  <a:pt x="11973" y="15937"/>
                  <a:pt x="11916" y="15973"/>
                </a:cubicBezTo>
                <a:cubicBezTo>
                  <a:pt x="11897" y="16009"/>
                  <a:pt x="11878" y="16046"/>
                  <a:pt x="11878" y="16082"/>
                </a:cubicBezTo>
                <a:cubicBezTo>
                  <a:pt x="11878" y="16082"/>
                  <a:pt x="11878" y="16082"/>
                  <a:pt x="11878" y="16082"/>
                </a:cubicBezTo>
                <a:cubicBezTo>
                  <a:pt x="11878" y="16082"/>
                  <a:pt x="11878" y="16118"/>
                  <a:pt x="11897" y="16118"/>
                </a:cubicBezTo>
                <a:cubicBezTo>
                  <a:pt x="11897" y="16155"/>
                  <a:pt x="11897" y="16264"/>
                  <a:pt x="11878" y="16300"/>
                </a:cubicBezTo>
                <a:cubicBezTo>
                  <a:pt x="11878" y="16336"/>
                  <a:pt x="11859" y="16336"/>
                  <a:pt x="11859" y="16336"/>
                </a:cubicBezTo>
                <a:cubicBezTo>
                  <a:pt x="11859" y="16336"/>
                  <a:pt x="11859" y="16372"/>
                  <a:pt x="11859" y="16409"/>
                </a:cubicBezTo>
                <a:cubicBezTo>
                  <a:pt x="11859" y="16445"/>
                  <a:pt x="11802" y="16481"/>
                  <a:pt x="11802" y="16518"/>
                </a:cubicBezTo>
                <a:cubicBezTo>
                  <a:pt x="11727" y="16699"/>
                  <a:pt x="11670" y="16844"/>
                  <a:pt x="11575" y="16990"/>
                </a:cubicBezTo>
                <a:cubicBezTo>
                  <a:pt x="11557" y="16990"/>
                  <a:pt x="11538" y="17026"/>
                  <a:pt x="11519" y="17062"/>
                </a:cubicBezTo>
                <a:cubicBezTo>
                  <a:pt x="11519" y="17098"/>
                  <a:pt x="11462" y="17062"/>
                  <a:pt x="11443" y="17098"/>
                </a:cubicBezTo>
                <a:cubicBezTo>
                  <a:pt x="11443" y="17098"/>
                  <a:pt x="11443" y="17135"/>
                  <a:pt x="11443" y="17135"/>
                </a:cubicBezTo>
                <a:cubicBezTo>
                  <a:pt x="11424" y="17135"/>
                  <a:pt x="11405" y="17098"/>
                  <a:pt x="11405" y="17098"/>
                </a:cubicBezTo>
                <a:cubicBezTo>
                  <a:pt x="11386" y="17135"/>
                  <a:pt x="11386" y="17135"/>
                  <a:pt x="11386" y="17135"/>
                </a:cubicBezTo>
                <a:cubicBezTo>
                  <a:pt x="11367" y="17135"/>
                  <a:pt x="11330" y="17098"/>
                  <a:pt x="11311" y="17098"/>
                </a:cubicBezTo>
                <a:cubicBezTo>
                  <a:pt x="11311" y="17098"/>
                  <a:pt x="11292" y="17135"/>
                  <a:pt x="11292" y="17135"/>
                </a:cubicBezTo>
                <a:cubicBezTo>
                  <a:pt x="11273" y="17135"/>
                  <a:pt x="11254" y="17098"/>
                  <a:pt x="11216" y="17135"/>
                </a:cubicBezTo>
                <a:cubicBezTo>
                  <a:pt x="11216" y="17135"/>
                  <a:pt x="11216" y="17171"/>
                  <a:pt x="11197" y="17171"/>
                </a:cubicBezTo>
                <a:cubicBezTo>
                  <a:pt x="11178" y="17171"/>
                  <a:pt x="11159" y="17171"/>
                  <a:pt x="11122" y="17171"/>
                </a:cubicBezTo>
                <a:cubicBezTo>
                  <a:pt x="11103" y="17171"/>
                  <a:pt x="11103" y="17207"/>
                  <a:pt x="11084" y="17244"/>
                </a:cubicBezTo>
                <a:cubicBezTo>
                  <a:pt x="11084" y="17207"/>
                  <a:pt x="11065" y="17207"/>
                  <a:pt x="11046" y="17207"/>
                </a:cubicBezTo>
                <a:cubicBezTo>
                  <a:pt x="11046" y="17171"/>
                  <a:pt x="11046" y="17171"/>
                  <a:pt x="11046" y="17171"/>
                </a:cubicBezTo>
                <a:cubicBezTo>
                  <a:pt x="11027" y="17171"/>
                  <a:pt x="11027" y="17171"/>
                  <a:pt x="11027" y="17171"/>
                </a:cubicBezTo>
                <a:cubicBezTo>
                  <a:pt x="11027" y="17135"/>
                  <a:pt x="11027" y="17135"/>
                  <a:pt x="11008" y="17135"/>
                </a:cubicBezTo>
                <a:cubicBezTo>
                  <a:pt x="11008" y="17135"/>
                  <a:pt x="11008" y="17135"/>
                  <a:pt x="11008" y="17135"/>
                </a:cubicBezTo>
                <a:cubicBezTo>
                  <a:pt x="11008" y="17135"/>
                  <a:pt x="11008" y="17135"/>
                  <a:pt x="11008" y="17135"/>
                </a:cubicBezTo>
                <a:cubicBezTo>
                  <a:pt x="11008" y="17135"/>
                  <a:pt x="11008" y="17135"/>
                  <a:pt x="10989" y="17135"/>
                </a:cubicBezTo>
                <a:cubicBezTo>
                  <a:pt x="10989" y="17135"/>
                  <a:pt x="10989" y="17135"/>
                  <a:pt x="10989" y="17135"/>
                </a:cubicBezTo>
                <a:cubicBezTo>
                  <a:pt x="10989" y="17135"/>
                  <a:pt x="10989" y="17098"/>
                  <a:pt x="11008" y="17062"/>
                </a:cubicBezTo>
                <a:cubicBezTo>
                  <a:pt x="10989" y="17062"/>
                  <a:pt x="10970" y="16990"/>
                  <a:pt x="10970" y="16953"/>
                </a:cubicBezTo>
                <a:cubicBezTo>
                  <a:pt x="10970" y="16953"/>
                  <a:pt x="10989" y="16953"/>
                  <a:pt x="10989" y="16953"/>
                </a:cubicBezTo>
                <a:cubicBezTo>
                  <a:pt x="11008" y="16844"/>
                  <a:pt x="10970" y="16772"/>
                  <a:pt x="10951" y="16699"/>
                </a:cubicBezTo>
                <a:cubicBezTo>
                  <a:pt x="10913" y="16590"/>
                  <a:pt x="10913" y="16518"/>
                  <a:pt x="10895" y="16445"/>
                </a:cubicBezTo>
                <a:cubicBezTo>
                  <a:pt x="10857" y="16372"/>
                  <a:pt x="10838" y="16336"/>
                  <a:pt x="10819" y="16264"/>
                </a:cubicBezTo>
                <a:cubicBezTo>
                  <a:pt x="10800" y="16227"/>
                  <a:pt x="10800" y="16191"/>
                  <a:pt x="10800" y="16155"/>
                </a:cubicBezTo>
                <a:cubicBezTo>
                  <a:pt x="10800" y="16118"/>
                  <a:pt x="10800" y="16118"/>
                  <a:pt x="10800" y="16118"/>
                </a:cubicBezTo>
                <a:cubicBezTo>
                  <a:pt x="10800" y="16082"/>
                  <a:pt x="10781" y="16046"/>
                  <a:pt x="10781" y="16009"/>
                </a:cubicBezTo>
                <a:cubicBezTo>
                  <a:pt x="10781" y="16009"/>
                  <a:pt x="10781" y="15973"/>
                  <a:pt x="10781" y="15937"/>
                </a:cubicBezTo>
                <a:cubicBezTo>
                  <a:pt x="10781" y="15901"/>
                  <a:pt x="10781" y="15901"/>
                  <a:pt x="10762" y="15864"/>
                </a:cubicBezTo>
                <a:cubicBezTo>
                  <a:pt x="10762" y="15828"/>
                  <a:pt x="10762" y="15755"/>
                  <a:pt x="10743" y="15683"/>
                </a:cubicBezTo>
                <a:cubicBezTo>
                  <a:pt x="10781" y="15646"/>
                  <a:pt x="10724" y="15537"/>
                  <a:pt x="10705" y="15465"/>
                </a:cubicBezTo>
                <a:cubicBezTo>
                  <a:pt x="10687" y="15392"/>
                  <a:pt x="10668" y="15283"/>
                  <a:pt x="10630" y="15211"/>
                </a:cubicBezTo>
                <a:cubicBezTo>
                  <a:pt x="10630" y="15174"/>
                  <a:pt x="10592" y="15138"/>
                  <a:pt x="10592" y="15066"/>
                </a:cubicBezTo>
                <a:cubicBezTo>
                  <a:pt x="10573" y="14993"/>
                  <a:pt x="10592" y="14884"/>
                  <a:pt x="10592" y="14811"/>
                </a:cubicBezTo>
                <a:cubicBezTo>
                  <a:pt x="10630" y="14739"/>
                  <a:pt x="10611" y="14630"/>
                  <a:pt x="10630" y="14521"/>
                </a:cubicBezTo>
                <a:cubicBezTo>
                  <a:pt x="10649" y="14521"/>
                  <a:pt x="10649" y="14485"/>
                  <a:pt x="10649" y="14485"/>
                </a:cubicBezTo>
                <a:cubicBezTo>
                  <a:pt x="10668" y="14485"/>
                  <a:pt x="10668" y="14448"/>
                  <a:pt x="10668" y="14448"/>
                </a:cubicBezTo>
                <a:cubicBezTo>
                  <a:pt x="10668" y="14448"/>
                  <a:pt x="10687" y="14412"/>
                  <a:pt x="10687" y="14412"/>
                </a:cubicBezTo>
                <a:cubicBezTo>
                  <a:pt x="10705" y="14412"/>
                  <a:pt x="10705" y="14339"/>
                  <a:pt x="10724" y="14303"/>
                </a:cubicBezTo>
                <a:cubicBezTo>
                  <a:pt x="10705" y="14231"/>
                  <a:pt x="10705" y="14194"/>
                  <a:pt x="10705" y="14158"/>
                </a:cubicBezTo>
                <a:cubicBezTo>
                  <a:pt x="10705" y="14122"/>
                  <a:pt x="10649" y="14013"/>
                  <a:pt x="10687" y="13976"/>
                </a:cubicBezTo>
                <a:cubicBezTo>
                  <a:pt x="10705" y="13868"/>
                  <a:pt x="10668" y="13868"/>
                  <a:pt x="10668" y="13795"/>
                </a:cubicBezTo>
                <a:cubicBezTo>
                  <a:pt x="10668" y="13795"/>
                  <a:pt x="10649" y="13759"/>
                  <a:pt x="10649" y="13722"/>
                </a:cubicBezTo>
                <a:cubicBezTo>
                  <a:pt x="10649" y="13722"/>
                  <a:pt x="10630" y="13686"/>
                  <a:pt x="10630" y="13650"/>
                </a:cubicBezTo>
                <a:cubicBezTo>
                  <a:pt x="10611" y="13613"/>
                  <a:pt x="10630" y="13577"/>
                  <a:pt x="10611" y="13541"/>
                </a:cubicBezTo>
                <a:cubicBezTo>
                  <a:pt x="10611" y="13541"/>
                  <a:pt x="10592" y="13468"/>
                  <a:pt x="10592" y="13468"/>
                </a:cubicBezTo>
                <a:cubicBezTo>
                  <a:pt x="10573" y="13396"/>
                  <a:pt x="10535" y="13359"/>
                  <a:pt x="10516" y="13323"/>
                </a:cubicBezTo>
                <a:cubicBezTo>
                  <a:pt x="10497" y="13287"/>
                  <a:pt x="10497" y="13250"/>
                  <a:pt x="10478" y="13250"/>
                </a:cubicBezTo>
                <a:cubicBezTo>
                  <a:pt x="10478" y="13250"/>
                  <a:pt x="10478" y="13214"/>
                  <a:pt x="10478" y="13214"/>
                </a:cubicBezTo>
                <a:cubicBezTo>
                  <a:pt x="10478" y="13214"/>
                  <a:pt x="10478" y="13214"/>
                  <a:pt x="10460" y="13214"/>
                </a:cubicBezTo>
                <a:cubicBezTo>
                  <a:pt x="10460" y="13178"/>
                  <a:pt x="10441" y="13142"/>
                  <a:pt x="10441" y="13142"/>
                </a:cubicBezTo>
                <a:cubicBezTo>
                  <a:pt x="10441" y="13142"/>
                  <a:pt x="10441" y="13142"/>
                  <a:pt x="10441" y="13142"/>
                </a:cubicBezTo>
                <a:cubicBezTo>
                  <a:pt x="10441" y="13105"/>
                  <a:pt x="10441" y="13105"/>
                  <a:pt x="10441" y="13105"/>
                </a:cubicBezTo>
                <a:cubicBezTo>
                  <a:pt x="10441" y="13069"/>
                  <a:pt x="10422" y="13105"/>
                  <a:pt x="10422" y="13069"/>
                </a:cubicBezTo>
                <a:cubicBezTo>
                  <a:pt x="10422" y="13069"/>
                  <a:pt x="10403" y="13033"/>
                  <a:pt x="10403" y="13033"/>
                </a:cubicBezTo>
                <a:cubicBezTo>
                  <a:pt x="10441" y="12996"/>
                  <a:pt x="10441" y="12960"/>
                  <a:pt x="10441" y="12887"/>
                </a:cubicBezTo>
                <a:cubicBezTo>
                  <a:pt x="10460" y="12887"/>
                  <a:pt x="10460" y="12924"/>
                  <a:pt x="10478" y="12924"/>
                </a:cubicBezTo>
                <a:cubicBezTo>
                  <a:pt x="10478" y="12924"/>
                  <a:pt x="10478" y="12924"/>
                  <a:pt x="10478" y="12887"/>
                </a:cubicBezTo>
                <a:cubicBezTo>
                  <a:pt x="10460" y="12887"/>
                  <a:pt x="10460" y="12887"/>
                  <a:pt x="10441" y="12851"/>
                </a:cubicBezTo>
                <a:cubicBezTo>
                  <a:pt x="10460" y="12851"/>
                  <a:pt x="10460" y="12815"/>
                  <a:pt x="10460" y="12778"/>
                </a:cubicBezTo>
                <a:cubicBezTo>
                  <a:pt x="10460" y="12778"/>
                  <a:pt x="10441" y="12778"/>
                  <a:pt x="10441" y="12778"/>
                </a:cubicBezTo>
                <a:cubicBezTo>
                  <a:pt x="10441" y="12778"/>
                  <a:pt x="10441" y="12778"/>
                  <a:pt x="10441" y="12778"/>
                </a:cubicBezTo>
                <a:cubicBezTo>
                  <a:pt x="10460" y="12742"/>
                  <a:pt x="10478" y="12706"/>
                  <a:pt x="10478" y="12670"/>
                </a:cubicBezTo>
                <a:cubicBezTo>
                  <a:pt x="10478" y="12670"/>
                  <a:pt x="10478" y="12633"/>
                  <a:pt x="10460" y="12633"/>
                </a:cubicBezTo>
                <a:cubicBezTo>
                  <a:pt x="10478" y="12597"/>
                  <a:pt x="10478" y="12597"/>
                  <a:pt x="10478" y="12561"/>
                </a:cubicBezTo>
                <a:cubicBezTo>
                  <a:pt x="10478" y="12524"/>
                  <a:pt x="10460" y="12524"/>
                  <a:pt x="10460" y="12488"/>
                </a:cubicBezTo>
                <a:cubicBezTo>
                  <a:pt x="10460" y="12488"/>
                  <a:pt x="10460" y="12452"/>
                  <a:pt x="10460" y="12452"/>
                </a:cubicBezTo>
                <a:cubicBezTo>
                  <a:pt x="10460" y="12452"/>
                  <a:pt x="10460" y="12452"/>
                  <a:pt x="10460" y="12452"/>
                </a:cubicBezTo>
                <a:cubicBezTo>
                  <a:pt x="10460" y="12452"/>
                  <a:pt x="10460" y="12452"/>
                  <a:pt x="10460" y="12452"/>
                </a:cubicBezTo>
                <a:cubicBezTo>
                  <a:pt x="10403" y="12452"/>
                  <a:pt x="10422" y="12415"/>
                  <a:pt x="10403" y="12379"/>
                </a:cubicBezTo>
                <a:cubicBezTo>
                  <a:pt x="10403" y="12343"/>
                  <a:pt x="10384" y="12343"/>
                  <a:pt x="10365" y="12343"/>
                </a:cubicBezTo>
                <a:cubicBezTo>
                  <a:pt x="10384" y="12379"/>
                  <a:pt x="10384" y="12379"/>
                  <a:pt x="10384" y="12379"/>
                </a:cubicBezTo>
                <a:cubicBezTo>
                  <a:pt x="10346" y="12415"/>
                  <a:pt x="10327" y="12379"/>
                  <a:pt x="10308" y="12379"/>
                </a:cubicBezTo>
                <a:cubicBezTo>
                  <a:pt x="10270" y="12452"/>
                  <a:pt x="10195" y="12379"/>
                  <a:pt x="10195" y="12307"/>
                </a:cubicBezTo>
                <a:cubicBezTo>
                  <a:pt x="10195" y="12307"/>
                  <a:pt x="10195" y="12270"/>
                  <a:pt x="10195" y="12270"/>
                </a:cubicBezTo>
                <a:cubicBezTo>
                  <a:pt x="10195" y="12270"/>
                  <a:pt x="10195" y="12270"/>
                  <a:pt x="10195" y="12270"/>
                </a:cubicBezTo>
                <a:cubicBezTo>
                  <a:pt x="10195" y="12270"/>
                  <a:pt x="10195" y="12234"/>
                  <a:pt x="10176" y="12234"/>
                </a:cubicBezTo>
                <a:cubicBezTo>
                  <a:pt x="10176" y="12234"/>
                  <a:pt x="10176" y="12234"/>
                  <a:pt x="10176" y="12234"/>
                </a:cubicBezTo>
                <a:cubicBezTo>
                  <a:pt x="10157" y="12198"/>
                  <a:pt x="10119" y="12161"/>
                  <a:pt x="10100" y="12125"/>
                </a:cubicBezTo>
                <a:cubicBezTo>
                  <a:pt x="10100" y="12161"/>
                  <a:pt x="10081" y="12161"/>
                  <a:pt x="10081" y="12161"/>
                </a:cubicBezTo>
                <a:cubicBezTo>
                  <a:pt x="10043" y="12161"/>
                  <a:pt x="9987" y="12161"/>
                  <a:pt x="9949" y="12198"/>
                </a:cubicBezTo>
                <a:cubicBezTo>
                  <a:pt x="9930" y="12198"/>
                  <a:pt x="9930" y="12234"/>
                  <a:pt x="9930" y="12234"/>
                </a:cubicBezTo>
                <a:cubicBezTo>
                  <a:pt x="9911" y="12234"/>
                  <a:pt x="9892" y="12234"/>
                  <a:pt x="9873" y="12234"/>
                </a:cubicBezTo>
                <a:cubicBezTo>
                  <a:pt x="9816" y="12270"/>
                  <a:pt x="9779" y="12307"/>
                  <a:pt x="9741" y="12379"/>
                </a:cubicBezTo>
                <a:cubicBezTo>
                  <a:pt x="9722" y="12343"/>
                  <a:pt x="9684" y="12307"/>
                  <a:pt x="9684" y="12307"/>
                </a:cubicBezTo>
                <a:cubicBezTo>
                  <a:pt x="9665" y="12307"/>
                  <a:pt x="9665" y="12307"/>
                  <a:pt x="9665" y="12307"/>
                </a:cubicBezTo>
                <a:cubicBezTo>
                  <a:pt x="9646" y="12307"/>
                  <a:pt x="9627" y="12307"/>
                  <a:pt x="9627" y="12307"/>
                </a:cubicBezTo>
                <a:cubicBezTo>
                  <a:pt x="9608" y="12270"/>
                  <a:pt x="9552" y="12307"/>
                  <a:pt x="9533" y="12307"/>
                </a:cubicBezTo>
                <a:cubicBezTo>
                  <a:pt x="9514" y="12307"/>
                  <a:pt x="9495" y="12343"/>
                  <a:pt x="9476" y="12343"/>
                </a:cubicBezTo>
                <a:cubicBezTo>
                  <a:pt x="9457" y="12379"/>
                  <a:pt x="9438" y="12379"/>
                  <a:pt x="9400" y="12415"/>
                </a:cubicBezTo>
                <a:cubicBezTo>
                  <a:pt x="9400" y="12415"/>
                  <a:pt x="9344" y="12343"/>
                  <a:pt x="9325" y="12343"/>
                </a:cubicBezTo>
                <a:cubicBezTo>
                  <a:pt x="9287" y="12307"/>
                  <a:pt x="9268" y="12234"/>
                  <a:pt x="9230" y="12198"/>
                </a:cubicBezTo>
                <a:cubicBezTo>
                  <a:pt x="9211" y="12161"/>
                  <a:pt x="9192" y="12161"/>
                  <a:pt x="9173" y="12125"/>
                </a:cubicBezTo>
                <a:cubicBezTo>
                  <a:pt x="9154" y="12125"/>
                  <a:pt x="9136" y="12052"/>
                  <a:pt x="9098" y="12052"/>
                </a:cubicBezTo>
                <a:cubicBezTo>
                  <a:pt x="9098" y="12016"/>
                  <a:pt x="9117" y="12016"/>
                  <a:pt x="9098" y="12016"/>
                </a:cubicBezTo>
                <a:cubicBezTo>
                  <a:pt x="9079" y="12016"/>
                  <a:pt x="9060" y="11980"/>
                  <a:pt x="9041" y="11944"/>
                </a:cubicBezTo>
                <a:cubicBezTo>
                  <a:pt x="9041" y="11944"/>
                  <a:pt x="9060" y="11944"/>
                  <a:pt x="9060" y="11944"/>
                </a:cubicBezTo>
                <a:cubicBezTo>
                  <a:pt x="9060" y="11907"/>
                  <a:pt x="9060" y="11907"/>
                  <a:pt x="9060" y="11907"/>
                </a:cubicBezTo>
                <a:cubicBezTo>
                  <a:pt x="9060" y="11907"/>
                  <a:pt x="9060" y="11907"/>
                  <a:pt x="9060" y="11907"/>
                </a:cubicBezTo>
                <a:cubicBezTo>
                  <a:pt x="9060" y="11907"/>
                  <a:pt x="9060" y="11907"/>
                  <a:pt x="9060" y="11871"/>
                </a:cubicBezTo>
                <a:cubicBezTo>
                  <a:pt x="9060" y="11871"/>
                  <a:pt x="9060" y="11871"/>
                  <a:pt x="9060" y="11835"/>
                </a:cubicBezTo>
                <a:cubicBezTo>
                  <a:pt x="9041" y="11798"/>
                  <a:pt x="9022" y="11798"/>
                  <a:pt x="9022" y="11762"/>
                </a:cubicBezTo>
                <a:cubicBezTo>
                  <a:pt x="9022" y="11762"/>
                  <a:pt x="9022" y="11762"/>
                  <a:pt x="9022" y="11726"/>
                </a:cubicBezTo>
                <a:cubicBezTo>
                  <a:pt x="9003" y="11726"/>
                  <a:pt x="8984" y="11689"/>
                  <a:pt x="8965" y="11689"/>
                </a:cubicBezTo>
                <a:cubicBezTo>
                  <a:pt x="8965" y="11653"/>
                  <a:pt x="8965" y="11653"/>
                  <a:pt x="8965" y="11653"/>
                </a:cubicBezTo>
                <a:cubicBezTo>
                  <a:pt x="8946" y="11653"/>
                  <a:pt x="8946" y="11617"/>
                  <a:pt x="8927" y="11617"/>
                </a:cubicBezTo>
                <a:cubicBezTo>
                  <a:pt x="8946" y="11617"/>
                  <a:pt x="8946" y="11617"/>
                  <a:pt x="8927" y="11617"/>
                </a:cubicBezTo>
                <a:cubicBezTo>
                  <a:pt x="8927" y="11581"/>
                  <a:pt x="8927" y="11581"/>
                  <a:pt x="8909" y="11581"/>
                </a:cubicBezTo>
                <a:cubicBezTo>
                  <a:pt x="8909" y="11544"/>
                  <a:pt x="8927" y="11544"/>
                  <a:pt x="8927" y="11508"/>
                </a:cubicBezTo>
                <a:cubicBezTo>
                  <a:pt x="8927" y="11508"/>
                  <a:pt x="8909" y="11508"/>
                  <a:pt x="8890" y="11508"/>
                </a:cubicBezTo>
                <a:cubicBezTo>
                  <a:pt x="8871" y="11508"/>
                  <a:pt x="8871" y="11508"/>
                  <a:pt x="8852" y="11472"/>
                </a:cubicBezTo>
                <a:cubicBezTo>
                  <a:pt x="8852" y="11472"/>
                  <a:pt x="8852" y="11472"/>
                  <a:pt x="8852" y="11472"/>
                </a:cubicBezTo>
                <a:cubicBezTo>
                  <a:pt x="8833" y="11435"/>
                  <a:pt x="8852" y="11472"/>
                  <a:pt x="8833" y="11435"/>
                </a:cubicBezTo>
                <a:cubicBezTo>
                  <a:pt x="8833" y="11399"/>
                  <a:pt x="8833" y="11326"/>
                  <a:pt x="8833" y="11326"/>
                </a:cubicBezTo>
                <a:cubicBezTo>
                  <a:pt x="8833" y="11326"/>
                  <a:pt x="8833" y="11326"/>
                  <a:pt x="8852" y="11326"/>
                </a:cubicBezTo>
                <a:cubicBezTo>
                  <a:pt x="8852" y="11290"/>
                  <a:pt x="8852" y="11290"/>
                  <a:pt x="8852" y="11290"/>
                </a:cubicBezTo>
                <a:cubicBezTo>
                  <a:pt x="8833" y="11254"/>
                  <a:pt x="8833" y="11181"/>
                  <a:pt x="8795" y="11145"/>
                </a:cubicBezTo>
                <a:cubicBezTo>
                  <a:pt x="8795" y="11145"/>
                  <a:pt x="8795" y="11145"/>
                  <a:pt x="8795" y="11145"/>
                </a:cubicBezTo>
                <a:cubicBezTo>
                  <a:pt x="8814" y="11145"/>
                  <a:pt x="8833" y="11072"/>
                  <a:pt x="8852" y="11000"/>
                </a:cubicBezTo>
                <a:cubicBezTo>
                  <a:pt x="8852" y="10963"/>
                  <a:pt x="8852" y="10963"/>
                  <a:pt x="8852" y="10927"/>
                </a:cubicBezTo>
                <a:cubicBezTo>
                  <a:pt x="8871" y="10818"/>
                  <a:pt x="8890" y="10673"/>
                  <a:pt x="8852" y="10600"/>
                </a:cubicBezTo>
                <a:cubicBezTo>
                  <a:pt x="8871" y="10528"/>
                  <a:pt x="8871" y="10419"/>
                  <a:pt x="8814" y="10419"/>
                </a:cubicBezTo>
                <a:cubicBezTo>
                  <a:pt x="8814" y="10419"/>
                  <a:pt x="8814" y="10419"/>
                  <a:pt x="8814" y="10419"/>
                </a:cubicBezTo>
                <a:cubicBezTo>
                  <a:pt x="8814" y="10383"/>
                  <a:pt x="8814" y="10310"/>
                  <a:pt x="8833" y="10274"/>
                </a:cubicBezTo>
                <a:cubicBezTo>
                  <a:pt x="8833" y="10237"/>
                  <a:pt x="8852" y="10237"/>
                  <a:pt x="8852" y="10201"/>
                </a:cubicBezTo>
                <a:cubicBezTo>
                  <a:pt x="8871" y="10165"/>
                  <a:pt x="8890" y="10092"/>
                  <a:pt x="8890" y="10019"/>
                </a:cubicBezTo>
                <a:cubicBezTo>
                  <a:pt x="8909" y="9983"/>
                  <a:pt x="8946" y="9983"/>
                  <a:pt x="8946" y="9947"/>
                </a:cubicBezTo>
                <a:cubicBezTo>
                  <a:pt x="8946" y="9911"/>
                  <a:pt x="8946" y="9911"/>
                  <a:pt x="8946" y="9874"/>
                </a:cubicBezTo>
                <a:cubicBezTo>
                  <a:pt x="8946" y="9838"/>
                  <a:pt x="8965" y="9802"/>
                  <a:pt x="8984" y="9765"/>
                </a:cubicBezTo>
                <a:cubicBezTo>
                  <a:pt x="8984" y="9729"/>
                  <a:pt x="9022" y="9729"/>
                  <a:pt x="9022" y="9693"/>
                </a:cubicBezTo>
                <a:cubicBezTo>
                  <a:pt x="9041" y="9656"/>
                  <a:pt x="9041" y="9548"/>
                  <a:pt x="9060" y="9548"/>
                </a:cubicBezTo>
                <a:cubicBezTo>
                  <a:pt x="9098" y="9511"/>
                  <a:pt x="9117" y="9511"/>
                  <a:pt x="9136" y="9511"/>
                </a:cubicBezTo>
                <a:cubicBezTo>
                  <a:pt x="9173" y="9475"/>
                  <a:pt x="9230" y="9366"/>
                  <a:pt x="9249" y="9293"/>
                </a:cubicBezTo>
                <a:cubicBezTo>
                  <a:pt x="9287" y="9221"/>
                  <a:pt x="9249" y="9185"/>
                  <a:pt x="9249" y="9076"/>
                </a:cubicBezTo>
                <a:close/>
                <a:moveTo>
                  <a:pt x="8984" y="3957"/>
                </a:moveTo>
                <a:cubicBezTo>
                  <a:pt x="8984" y="3957"/>
                  <a:pt x="8984" y="3957"/>
                  <a:pt x="8984" y="3993"/>
                </a:cubicBezTo>
                <a:cubicBezTo>
                  <a:pt x="8965" y="4030"/>
                  <a:pt x="8946" y="4066"/>
                  <a:pt x="8927" y="4030"/>
                </a:cubicBezTo>
                <a:cubicBezTo>
                  <a:pt x="8909" y="4066"/>
                  <a:pt x="8871" y="4102"/>
                  <a:pt x="8852" y="4102"/>
                </a:cubicBezTo>
                <a:cubicBezTo>
                  <a:pt x="8833" y="4138"/>
                  <a:pt x="8814" y="4138"/>
                  <a:pt x="8776" y="4138"/>
                </a:cubicBezTo>
                <a:cubicBezTo>
                  <a:pt x="8757" y="4138"/>
                  <a:pt x="8757" y="4211"/>
                  <a:pt x="8701" y="4211"/>
                </a:cubicBezTo>
                <a:cubicBezTo>
                  <a:pt x="8682" y="4211"/>
                  <a:pt x="8663" y="4175"/>
                  <a:pt x="8644" y="4175"/>
                </a:cubicBezTo>
                <a:cubicBezTo>
                  <a:pt x="8625" y="4175"/>
                  <a:pt x="8625" y="4138"/>
                  <a:pt x="8606" y="4138"/>
                </a:cubicBezTo>
                <a:cubicBezTo>
                  <a:pt x="8568" y="4102"/>
                  <a:pt x="8492" y="4138"/>
                  <a:pt x="8474" y="4102"/>
                </a:cubicBezTo>
                <a:cubicBezTo>
                  <a:pt x="8492" y="4066"/>
                  <a:pt x="8530" y="4066"/>
                  <a:pt x="8549" y="3993"/>
                </a:cubicBezTo>
                <a:cubicBezTo>
                  <a:pt x="8511" y="3993"/>
                  <a:pt x="8511" y="3993"/>
                  <a:pt x="8492" y="3957"/>
                </a:cubicBezTo>
                <a:cubicBezTo>
                  <a:pt x="8474" y="3957"/>
                  <a:pt x="8436" y="3993"/>
                  <a:pt x="8417" y="3957"/>
                </a:cubicBezTo>
                <a:cubicBezTo>
                  <a:pt x="8417" y="3957"/>
                  <a:pt x="8417" y="3957"/>
                  <a:pt x="8417" y="3957"/>
                </a:cubicBezTo>
                <a:cubicBezTo>
                  <a:pt x="8417" y="3957"/>
                  <a:pt x="8417" y="3957"/>
                  <a:pt x="8417" y="3957"/>
                </a:cubicBezTo>
                <a:cubicBezTo>
                  <a:pt x="8417" y="3884"/>
                  <a:pt x="8492" y="3921"/>
                  <a:pt x="8530" y="3884"/>
                </a:cubicBezTo>
                <a:cubicBezTo>
                  <a:pt x="8530" y="3884"/>
                  <a:pt x="8530" y="3848"/>
                  <a:pt x="8530" y="3848"/>
                </a:cubicBezTo>
                <a:cubicBezTo>
                  <a:pt x="8530" y="3848"/>
                  <a:pt x="8530" y="3848"/>
                  <a:pt x="8530" y="3812"/>
                </a:cubicBezTo>
                <a:cubicBezTo>
                  <a:pt x="8511" y="3812"/>
                  <a:pt x="8492" y="3812"/>
                  <a:pt x="8474" y="3812"/>
                </a:cubicBezTo>
                <a:cubicBezTo>
                  <a:pt x="8436" y="3775"/>
                  <a:pt x="8398" y="3848"/>
                  <a:pt x="8379" y="3775"/>
                </a:cubicBezTo>
                <a:cubicBezTo>
                  <a:pt x="8379" y="3775"/>
                  <a:pt x="8379" y="3775"/>
                  <a:pt x="8379" y="3775"/>
                </a:cubicBezTo>
                <a:cubicBezTo>
                  <a:pt x="8398" y="3739"/>
                  <a:pt x="8417" y="3739"/>
                  <a:pt x="8436" y="3739"/>
                </a:cubicBezTo>
                <a:cubicBezTo>
                  <a:pt x="8436" y="3739"/>
                  <a:pt x="8436" y="3739"/>
                  <a:pt x="8417" y="3739"/>
                </a:cubicBezTo>
                <a:cubicBezTo>
                  <a:pt x="8417" y="3739"/>
                  <a:pt x="8417" y="3703"/>
                  <a:pt x="8417" y="3703"/>
                </a:cubicBezTo>
                <a:cubicBezTo>
                  <a:pt x="8436" y="3630"/>
                  <a:pt x="8455" y="3739"/>
                  <a:pt x="8474" y="3703"/>
                </a:cubicBezTo>
                <a:cubicBezTo>
                  <a:pt x="8474" y="3703"/>
                  <a:pt x="8474" y="3703"/>
                  <a:pt x="8474" y="3703"/>
                </a:cubicBezTo>
                <a:cubicBezTo>
                  <a:pt x="8474" y="3667"/>
                  <a:pt x="8474" y="3667"/>
                  <a:pt x="8455" y="3630"/>
                </a:cubicBezTo>
                <a:cubicBezTo>
                  <a:pt x="8455" y="3630"/>
                  <a:pt x="8455" y="3630"/>
                  <a:pt x="8455" y="3630"/>
                </a:cubicBezTo>
                <a:cubicBezTo>
                  <a:pt x="8455" y="3630"/>
                  <a:pt x="8474" y="3630"/>
                  <a:pt x="8474" y="3630"/>
                </a:cubicBezTo>
                <a:cubicBezTo>
                  <a:pt x="8492" y="3630"/>
                  <a:pt x="8549" y="3630"/>
                  <a:pt x="8549" y="3703"/>
                </a:cubicBezTo>
                <a:cubicBezTo>
                  <a:pt x="8568" y="3739"/>
                  <a:pt x="8549" y="3775"/>
                  <a:pt x="8549" y="3775"/>
                </a:cubicBezTo>
                <a:cubicBezTo>
                  <a:pt x="8549" y="3812"/>
                  <a:pt x="8549" y="3812"/>
                  <a:pt x="8568" y="3848"/>
                </a:cubicBezTo>
                <a:cubicBezTo>
                  <a:pt x="8568" y="3812"/>
                  <a:pt x="8587" y="3812"/>
                  <a:pt x="8587" y="3812"/>
                </a:cubicBezTo>
                <a:cubicBezTo>
                  <a:pt x="8606" y="3775"/>
                  <a:pt x="8606" y="3812"/>
                  <a:pt x="8625" y="3775"/>
                </a:cubicBezTo>
                <a:cubicBezTo>
                  <a:pt x="8625" y="3739"/>
                  <a:pt x="8625" y="3703"/>
                  <a:pt x="8625" y="3667"/>
                </a:cubicBezTo>
                <a:cubicBezTo>
                  <a:pt x="8625" y="3667"/>
                  <a:pt x="8625" y="3667"/>
                  <a:pt x="8625" y="3667"/>
                </a:cubicBezTo>
                <a:cubicBezTo>
                  <a:pt x="8644" y="3667"/>
                  <a:pt x="8644" y="3667"/>
                  <a:pt x="8644" y="3667"/>
                </a:cubicBezTo>
                <a:cubicBezTo>
                  <a:pt x="8644" y="3703"/>
                  <a:pt x="8663" y="3739"/>
                  <a:pt x="8682" y="3739"/>
                </a:cubicBezTo>
                <a:cubicBezTo>
                  <a:pt x="8682" y="3739"/>
                  <a:pt x="8682" y="3739"/>
                  <a:pt x="8682" y="3739"/>
                </a:cubicBezTo>
                <a:cubicBezTo>
                  <a:pt x="8682" y="3739"/>
                  <a:pt x="8682" y="3739"/>
                  <a:pt x="8682" y="3739"/>
                </a:cubicBezTo>
                <a:cubicBezTo>
                  <a:pt x="8682" y="3739"/>
                  <a:pt x="8682" y="3703"/>
                  <a:pt x="8682" y="3703"/>
                </a:cubicBezTo>
                <a:cubicBezTo>
                  <a:pt x="8701" y="3667"/>
                  <a:pt x="8701" y="3667"/>
                  <a:pt x="8719" y="3703"/>
                </a:cubicBezTo>
                <a:cubicBezTo>
                  <a:pt x="8719" y="3703"/>
                  <a:pt x="8738" y="3739"/>
                  <a:pt x="8757" y="3739"/>
                </a:cubicBezTo>
                <a:cubicBezTo>
                  <a:pt x="8757" y="3703"/>
                  <a:pt x="8757" y="3703"/>
                  <a:pt x="8757" y="3667"/>
                </a:cubicBezTo>
                <a:cubicBezTo>
                  <a:pt x="8795" y="3703"/>
                  <a:pt x="8833" y="3703"/>
                  <a:pt x="8852" y="3667"/>
                </a:cubicBezTo>
                <a:cubicBezTo>
                  <a:pt x="8852" y="3630"/>
                  <a:pt x="8852" y="3630"/>
                  <a:pt x="8852" y="3594"/>
                </a:cubicBezTo>
                <a:cubicBezTo>
                  <a:pt x="8871" y="3594"/>
                  <a:pt x="8890" y="3594"/>
                  <a:pt x="8890" y="3630"/>
                </a:cubicBezTo>
                <a:cubicBezTo>
                  <a:pt x="8909" y="3667"/>
                  <a:pt x="8927" y="3667"/>
                  <a:pt x="8965" y="3667"/>
                </a:cubicBezTo>
                <a:cubicBezTo>
                  <a:pt x="8965" y="3703"/>
                  <a:pt x="8965" y="3703"/>
                  <a:pt x="8965" y="3703"/>
                </a:cubicBezTo>
                <a:cubicBezTo>
                  <a:pt x="8965" y="3703"/>
                  <a:pt x="8965" y="3739"/>
                  <a:pt x="8965" y="3739"/>
                </a:cubicBezTo>
                <a:cubicBezTo>
                  <a:pt x="8965" y="3775"/>
                  <a:pt x="8965" y="3775"/>
                  <a:pt x="8984" y="3775"/>
                </a:cubicBezTo>
                <a:cubicBezTo>
                  <a:pt x="8984" y="3775"/>
                  <a:pt x="9022" y="3775"/>
                  <a:pt x="9022" y="3775"/>
                </a:cubicBezTo>
                <a:cubicBezTo>
                  <a:pt x="9041" y="3812"/>
                  <a:pt x="9022" y="3884"/>
                  <a:pt x="9022" y="3921"/>
                </a:cubicBezTo>
                <a:cubicBezTo>
                  <a:pt x="9003" y="3921"/>
                  <a:pt x="9003" y="3957"/>
                  <a:pt x="8984" y="3957"/>
                </a:cubicBezTo>
                <a:close/>
                <a:moveTo>
                  <a:pt x="7017" y="3267"/>
                </a:moveTo>
                <a:cubicBezTo>
                  <a:pt x="7017" y="3267"/>
                  <a:pt x="7017" y="3267"/>
                  <a:pt x="7017" y="3267"/>
                </a:cubicBezTo>
                <a:cubicBezTo>
                  <a:pt x="6998" y="3231"/>
                  <a:pt x="7017" y="3195"/>
                  <a:pt x="7036" y="3195"/>
                </a:cubicBezTo>
                <a:cubicBezTo>
                  <a:pt x="7036" y="3195"/>
                  <a:pt x="7036" y="3231"/>
                  <a:pt x="7017" y="3267"/>
                </a:cubicBezTo>
                <a:close/>
                <a:moveTo>
                  <a:pt x="6885" y="2795"/>
                </a:moveTo>
                <a:cubicBezTo>
                  <a:pt x="6904" y="2795"/>
                  <a:pt x="6923" y="2832"/>
                  <a:pt x="6904" y="2832"/>
                </a:cubicBezTo>
                <a:cubicBezTo>
                  <a:pt x="6885" y="2832"/>
                  <a:pt x="6885" y="2832"/>
                  <a:pt x="6885" y="2795"/>
                </a:cubicBezTo>
                <a:cubicBezTo>
                  <a:pt x="6885" y="2795"/>
                  <a:pt x="6885" y="2795"/>
                  <a:pt x="6885" y="2795"/>
                </a:cubicBezTo>
                <a:close/>
                <a:moveTo>
                  <a:pt x="6866" y="2904"/>
                </a:moveTo>
                <a:cubicBezTo>
                  <a:pt x="6866" y="2904"/>
                  <a:pt x="6866" y="2904"/>
                  <a:pt x="6866" y="2868"/>
                </a:cubicBezTo>
                <a:cubicBezTo>
                  <a:pt x="6885" y="2868"/>
                  <a:pt x="6885" y="2868"/>
                  <a:pt x="6885" y="2868"/>
                </a:cubicBezTo>
                <a:cubicBezTo>
                  <a:pt x="6885" y="2904"/>
                  <a:pt x="6904" y="2941"/>
                  <a:pt x="6885" y="2941"/>
                </a:cubicBezTo>
                <a:cubicBezTo>
                  <a:pt x="6866" y="2941"/>
                  <a:pt x="6847" y="2941"/>
                  <a:pt x="6866" y="2904"/>
                </a:cubicBezTo>
                <a:close/>
                <a:moveTo>
                  <a:pt x="8436" y="1597"/>
                </a:moveTo>
                <a:cubicBezTo>
                  <a:pt x="8417" y="1634"/>
                  <a:pt x="8398" y="1597"/>
                  <a:pt x="8379" y="1597"/>
                </a:cubicBezTo>
                <a:cubicBezTo>
                  <a:pt x="8379" y="1561"/>
                  <a:pt x="8398" y="1561"/>
                  <a:pt x="8417" y="1525"/>
                </a:cubicBezTo>
                <a:cubicBezTo>
                  <a:pt x="8436" y="1525"/>
                  <a:pt x="8436" y="1561"/>
                  <a:pt x="8455" y="1561"/>
                </a:cubicBezTo>
                <a:cubicBezTo>
                  <a:pt x="8455" y="1561"/>
                  <a:pt x="8455" y="1597"/>
                  <a:pt x="8455" y="1597"/>
                </a:cubicBezTo>
                <a:cubicBezTo>
                  <a:pt x="8436" y="1597"/>
                  <a:pt x="8436" y="1597"/>
                  <a:pt x="8436" y="1597"/>
                </a:cubicBezTo>
                <a:close/>
                <a:moveTo>
                  <a:pt x="8474" y="2432"/>
                </a:moveTo>
                <a:cubicBezTo>
                  <a:pt x="8474" y="2469"/>
                  <a:pt x="8474" y="2469"/>
                  <a:pt x="8474" y="2469"/>
                </a:cubicBezTo>
                <a:cubicBezTo>
                  <a:pt x="8474" y="2469"/>
                  <a:pt x="8455" y="2469"/>
                  <a:pt x="8455" y="2469"/>
                </a:cubicBezTo>
                <a:cubicBezTo>
                  <a:pt x="8455" y="2505"/>
                  <a:pt x="8436" y="2505"/>
                  <a:pt x="8436" y="2505"/>
                </a:cubicBezTo>
                <a:cubicBezTo>
                  <a:pt x="8436" y="2505"/>
                  <a:pt x="8436" y="2505"/>
                  <a:pt x="8436" y="2505"/>
                </a:cubicBezTo>
                <a:cubicBezTo>
                  <a:pt x="8417" y="2505"/>
                  <a:pt x="8417" y="2541"/>
                  <a:pt x="8417" y="2541"/>
                </a:cubicBezTo>
                <a:cubicBezTo>
                  <a:pt x="8398" y="2541"/>
                  <a:pt x="8379" y="2541"/>
                  <a:pt x="8379" y="2541"/>
                </a:cubicBezTo>
                <a:cubicBezTo>
                  <a:pt x="8379" y="2541"/>
                  <a:pt x="8379" y="2505"/>
                  <a:pt x="8379" y="2505"/>
                </a:cubicBezTo>
                <a:cubicBezTo>
                  <a:pt x="8398" y="2469"/>
                  <a:pt x="8398" y="2469"/>
                  <a:pt x="8398" y="2432"/>
                </a:cubicBezTo>
                <a:cubicBezTo>
                  <a:pt x="8417" y="2432"/>
                  <a:pt x="8417" y="2432"/>
                  <a:pt x="8436" y="2432"/>
                </a:cubicBezTo>
                <a:cubicBezTo>
                  <a:pt x="8436" y="2396"/>
                  <a:pt x="8455" y="2360"/>
                  <a:pt x="8474" y="2360"/>
                </a:cubicBezTo>
                <a:cubicBezTo>
                  <a:pt x="8474" y="2360"/>
                  <a:pt x="8474" y="2360"/>
                  <a:pt x="8474" y="2360"/>
                </a:cubicBezTo>
                <a:cubicBezTo>
                  <a:pt x="8474" y="2360"/>
                  <a:pt x="8511" y="2396"/>
                  <a:pt x="8511" y="2396"/>
                </a:cubicBezTo>
                <a:cubicBezTo>
                  <a:pt x="8492" y="2432"/>
                  <a:pt x="8492" y="2432"/>
                  <a:pt x="8492" y="2469"/>
                </a:cubicBezTo>
                <a:cubicBezTo>
                  <a:pt x="8492" y="2469"/>
                  <a:pt x="8474" y="2469"/>
                  <a:pt x="8474" y="2432"/>
                </a:cubicBezTo>
                <a:close/>
                <a:moveTo>
                  <a:pt x="8701" y="2469"/>
                </a:moveTo>
                <a:cubicBezTo>
                  <a:pt x="8701" y="2469"/>
                  <a:pt x="8719" y="2469"/>
                  <a:pt x="8719" y="2469"/>
                </a:cubicBezTo>
                <a:cubicBezTo>
                  <a:pt x="8719" y="2469"/>
                  <a:pt x="8719" y="2469"/>
                  <a:pt x="8719" y="2505"/>
                </a:cubicBezTo>
                <a:cubicBezTo>
                  <a:pt x="8701" y="2505"/>
                  <a:pt x="8701" y="2505"/>
                  <a:pt x="8682" y="2505"/>
                </a:cubicBezTo>
                <a:cubicBezTo>
                  <a:pt x="8682" y="2505"/>
                  <a:pt x="8682" y="2505"/>
                  <a:pt x="8682" y="2505"/>
                </a:cubicBezTo>
                <a:cubicBezTo>
                  <a:pt x="8682" y="2505"/>
                  <a:pt x="8701" y="2505"/>
                  <a:pt x="8701" y="2505"/>
                </a:cubicBezTo>
                <a:cubicBezTo>
                  <a:pt x="8701" y="2505"/>
                  <a:pt x="8701" y="2505"/>
                  <a:pt x="8701" y="2505"/>
                </a:cubicBezTo>
                <a:cubicBezTo>
                  <a:pt x="8682" y="2505"/>
                  <a:pt x="8644" y="2541"/>
                  <a:pt x="8663" y="2577"/>
                </a:cubicBezTo>
                <a:cubicBezTo>
                  <a:pt x="8663" y="2577"/>
                  <a:pt x="8663" y="2577"/>
                  <a:pt x="8682" y="2614"/>
                </a:cubicBezTo>
                <a:cubicBezTo>
                  <a:pt x="8682" y="2614"/>
                  <a:pt x="8682" y="2614"/>
                  <a:pt x="8682" y="2614"/>
                </a:cubicBezTo>
                <a:cubicBezTo>
                  <a:pt x="8663" y="2614"/>
                  <a:pt x="8663" y="2614"/>
                  <a:pt x="8644" y="2614"/>
                </a:cubicBezTo>
                <a:cubicBezTo>
                  <a:pt x="8644" y="2650"/>
                  <a:pt x="8663" y="2650"/>
                  <a:pt x="8663" y="2650"/>
                </a:cubicBezTo>
                <a:cubicBezTo>
                  <a:pt x="8663" y="2650"/>
                  <a:pt x="8644" y="2650"/>
                  <a:pt x="8625" y="2686"/>
                </a:cubicBezTo>
                <a:cubicBezTo>
                  <a:pt x="8644" y="2686"/>
                  <a:pt x="8644" y="2686"/>
                  <a:pt x="8644" y="2686"/>
                </a:cubicBezTo>
                <a:cubicBezTo>
                  <a:pt x="8644" y="2723"/>
                  <a:pt x="8625" y="2723"/>
                  <a:pt x="8625" y="2723"/>
                </a:cubicBezTo>
                <a:cubicBezTo>
                  <a:pt x="8625" y="2723"/>
                  <a:pt x="8625" y="2759"/>
                  <a:pt x="8625" y="2759"/>
                </a:cubicBezTo>
                <a:cubicBezTo>
                  <a:pt x="8625" y="2759"/>
                  <a:pt x="8625" y="2759"/>
                  <a:pt x="8625" y="2795"/>
                </a:cubicBezTo>
                <a:cubicBezTo>
                  <a:pt x="8625" y="2795"/>
                  <a:pt x="8625" y="2795"/>
                  <a:pt x="8625" y="2795"/>
                </a:cubicBezTo>
                <a:cubicBezTo>
                  <a:pt x="8606" y="2795"/>
                  <a:pt x="8606" y="2795"/>
                  <a:pt x="8606" y="2795"/>
                </a:cubicBezTo>
                <a:cubicBezTo>
                  <a:pt x="8606" y="2832"/>
                  <a:pt x="8606" y="2832"/>
                  <a:pt x="8606" y="2832"/>
                </a:cubicBezTo>
                <a:cubicBezTo>
                  <a:pt x="8625" y="2832"/>
                  <a:pt x="8606" y="2832"/>
                  <a:pt x="8587" y="2832"/>
                </a:cubicBezTo>
                <a:cubicBezTo>
                  <a:pt x="8587" y="2832"/>
                  <a:pt x="8587" y="2832"/>
                  <a:pt x="8587" y="2832"/>
                </a:cubicBezTo>
                <a:cubicBezTo>
                  <a:pt x="8587" y="2832"/>
                  <a:pt x="8587" y="2832"/>
                  <a:pt x="8587" y="2832"/>
                </a:cubicBezTo>
                <a:cubicBezTo>
                  <a:pt x="8587" y="2868"/>
                  <a:pt x="8568" y="2904"/>
                  <a:pt x="8549" y="2904"/>
                </a:cubicBezTo>
                <a:cubicBezTo>
                  <a:pt x="8549" y="2904"/>
                  <a:pt x="8549" y="2941"/>
                  <a:pt x="8530" y="2941"/>
                </a:cubicBezTo>
                <a:cubicBezTo>
                  <a:pt x="8530" y="2941"/>
                  <a:pt x="8530" y="2941"/>
                  <a:pt x="8511" y="2941"/>
                </a:cubicBezTo>
                <a:cubicBezTo>
                  <a:pt x="8511" y="2941"/>
                  <a:pt x="8492" y="2977"/>
                  <a:pt x="8492" y="2977"/>
                </a:cubicBezTo>
                <a:cubicBezTo>
                  <a:pt x="8474" y="2977"/>
                  <a:pt x="8474" y="2977"/>
                  <a:pt x="8455" y="3013"/>
                </a:cubicBezTo>
                <a:cubicBezTo>
                  <a:pt x="8455" y="3013"/>
                  <a:pt x="8455" y="3049"/>
                  <a:pt x="8455" y="3049"/>
                </a:cubicBezTo>
                <a:cubicBezTo>
                  <a:pt x="8436" y="3049"/>
                  <a:pt x="8417" y="3049"/>
                  <a:pt x="8417" y="3013"/>
                </a:cubicBezTo>
                <a:cubicBezTo>
                  <a:pt x="8417" y="3013"/>
                  <a:pt x="8417" y="3013"/>
                  <a:pt x="8417" y="3013"/>
                </a:cubicBezTo>
                <a:cubicBezTo>
                  <a:pt x="8417" y="3049"/>
                  <a:pt x="8417" y="3049"/>
                  <a:pt x="8417" y="3086"/>
                </a:cubicBezTo>
                <a:cubicBezTo>
                  <a:pt x="8417" y="3086"/>
                  <a:pt x="8417" y="3086"/>
                  <a:pt x="8398" y="3086"/>
                </a:cubicBezTo>
                <a:cubicBezTo>
                  <a:pt x="8379" y="3086"/>
                  <a:pt x="8398" y="3086"/>
                  <a:pt x="8379" y="3086"/>
                </a:cubicBezTo>
                <a:cubicBezTo>
                  <a:pt x="8379" y="3086"/>
                  <a:pt x="8398" y="3086"/>
                  <a:pt x="8398" y="3122"/>
                </a:cubicBezTo>
                <a:cubicBezTo>
                  <a:pt x="8398" y="3122"/>
                  <a:pt x="8360" y="3122"/>
                  <a:pt x="8360" y="3122"/>
                </a:cubicBezTo>
                <a:cubicBezTo>
                  <a:pt x="8341" y="3122"/>
                  <a:pt x="8341" y="3122"/>
                  <a:pt x="8322" y="3122"/>
                </a:cubicBezTo>
                <a:cubicBezTo>
                  <a:pt x="8322" y="3122"/>
                  <a:pt x="8303" y="3122"/>
                  <a:pt x="8303" y="3122"/>
                </a:cubicBezTo>
                <a:cubicBezTo>
                  <a:pt x="8284" y="3122"/>
                  <a:pt x="8265" y="3122"/>
                  <a:pt x="8247" y="3086"/>
                </a:cubicBezTo>
                <a:cubicBezTo>
                  <a:pt x="8247" y="3086"/>
                  <a:pt x="8247" y="3086"/>
                  <a:pt x="8247" y="3086"/>
                </a:cubicBezTo>
                <a:cubicBezTo>
                  <a:pt x="8247" y="3086"/>
                  <a:pt x="8247" y="3086"/>
                  <a:pt x="8247" y="3086"/>
                </a:cubicBezTo>
                <a:cubicBezTo>
                  <a:pt x="8247" y="3122"/>
                  <a:pt x="8284" y="3122"/>
                  <a:pt x="8284" y="3158"/>
                </a:cubicBezTo>
                <a:cubicBezTo>
                  <a:pt x="8284" y="3158"/>
                  <a:pt x="8284" y="3158"/>
                  <a:pt x="8265" y="3158"/>
                </a:cubicBezTo>
                <a:cubicBezTo>
                  <a:pt x="8265" y="3158"/>
                  <a:pt x="8265" y="3158"/>
                  <a:pt x="8265" y="3158"/>
                </a:cubicBezTo>
                <a:cubicBezTo>
                  <a:pt x="8284" y="3158"/>
                  <a:pt x="8284" y="3158"/>
                  <a:pt x="8284" y="3158"/>
                </a:cubicBezTo>
                <a:cubicBezTo>
                  <a:pt x="8303" y="3158"/>
                  <a:pt x="8284" y="3195"/>
                  <a:pt x="8284" y="3231"/>
                </a:cubicBezTo>
                <a:cubicBezTo>
                  <a:pt x="8284" y="3231"/>
                  <a:pt x="8284" y="3231"/>
                  <a:pt x="8284" y="3231"/>
                </a:cubicBezTo>
                <a:cubicBezTo>
                  <a:pt x="8265" y="3267"/>
                  <a:pt x="8247" y="3267"/>
                  <a:pt x="8247" y="3267"/>
                </a:cubicBezTo>
                <a:cubicBezTo>
                  <a:pt x="8247" y="3304"/>
                  <a:pt x="8247" y="3304"/>
                  <a:pt x="8247" y="3340"/>
                </a:cubicBezTo>
                <a:cubicBezTo>
                  <a:pt x="8247" y="3340"/>
                  <a:pt x="8247" y="3340"/>
                  <a:pt x="8228" y="3340"/>
                </a:cubicBezTo>
                <a:cubicBezTo>
                  <a:pt x="8228" y="3376"/>
                  <a:pt x="8228" y="3376"/>
                  <a:pt x="8247" y="3412"/>
                </a:cubicBezTo>
                <a:cubicBezTo>
                  <a:pt x="8247" y="3412"/>
                  <a:pt x="8247" y="3412"/>
                  <a:pt x="8247" y="3412"/>
                </a:cubicBezTo>
                <a:cubicBezTo>
                  <a:pt x="8247" y="3449"/>
                  <a:pt x="8247" y="3449"/>
                  <a:pt x="8228" y="3449"/>
                </a:cubicBezTo>
                <a:cubicBezTo>
                  <a:pt x="8228" y="3449"/>
                  <a:pt x="8228" y="3449"/>
                  <a:pt x="8228" y="3449"/>
                </a:cubicBezTo>
                <a:cubicBezTo>
                  <a:pt x="8247" y="3449"/>
                  <a:pt x="8247" y="3485"/>
                  <a:pt x="8247" y="3485"/>
                </a:cubicBezTo>
                <a:cubicBezTo>
                  <a:pt x="8247" y="3521"/>
                  <a:pt x="8228" y="3521"/>
                  <a:pt x="8228" y="3521"/>
                </a:cubicBezTo>
                <a:cubicBezTo>
                  <a:pt x="8228" y="3558"/>
                  <a:pt x="8228" y="3594"/>
                  <a:pt x="8209" y="3594"/>
                </a:cubicBezTo>
                <a:cubicBezTo>
                  <a:pt x="8209" y="3630"/>
                  <a:pt x="8209" y="3630"/>
                  <a:pt x="8190" y="3630"/>
                </a:cubicBezTo>
                <a:cubicBezTo>
                  <a:pt x="8190" y="3630"/>
                  <a:pt x="8190" y="3630"/>
                  <a:pt x="8190" y="3630"/>
                </a:cubicBezTo>
                <a:cubicBezTo>
                  <a:pt x="8171" y="3630"/>
                  <a:pt x="8133" y="3594"/>
                  <a:pt x="8133" y="3630"/>
                </a:cubicBezTo>
                <a:cubicBezTo>
                  <a:pt x="8133" y="3630"/>
                  <a:pt x="8152" y="3630"/>
                  <a:pt x="8152" y="3667"/>
                </a:cubicBezTo>
                <a:cubicBezTo>
                  <a:pt x="8152" y="3667"/>
                  <a:pt x="8152" y="3667"/>
                  <a:pt x="8152" y="3703"/>
                </a:cubicBezTo>
                <a:cubicBezTo>
                  <a:pt x="8152" y="3703"/>
                  <a:pt x="8152" y="3703"/>
                  <a:pt x="8152" y="3739"/>
                </a:cubicBezTo>
                <a:cubicBezTo>
                  <a:pt x="8133" y="3739"/>
                  <a:pt x="8114" y="3739"/>
                  <a:pt x="8095" y="3739"/>
                </a:cubicBezTo>
                <a:cubicBezTo>
                  <a:pt x="8095" y="3739"/>
                  <a:pt x="8095" y="3739"/>
                  <a:pt x="8095" y="3739"/>
                </a:cubicBezTo>
                <a:cubicBezTo>
                  <a:pt x="8095" y="3739"/>
                  <a:pt x="8095" y="3739"/>
                  <a:pt x="8095" y="3739"/>
                </a:cubicBezTo>
                <a:cubicBezTo>
                  <a:pt x="8095" y="3739"/>
                  <a:pt x="8095" y="3775"/>
                  <a:pt x="8076" y="3775"/>
                </a:cubicBezTo>
                <a:cubicBezTo>
                  <a:pt x="8076" y="3775"/>
                  <a:pt x="8076" y="3775"/>
                  <a:pt x="8076" y="3775"/>
                </a:cubicBezTo>
                <a:cubicBezTo>
                  <a:pt x="8076" y="3775"/>
                  <a:pt x="8057" y="3775"/>
                  <a:pt x="8057" y="3775"/>
                </a:cubicBezTo>
                <a:cubicBezTo>
                  <a:pt x="8057" y="3775"/>
                  <a:pt x="8057" y="3775"/>
                  <a:pt x="8057" y="3775"/>
                </a:cubicBezTo>
                <a:cubicBezTo>
                  <a:pt x="8057" y="3775"/>
                  <a:pt x="8057" y="3812"/>
                  <a:pt x="8039" y="3812"/>
                </a:cubicBezTo>
                <a:cubicBezTo>
                  <a:pt x="8039" y="3812"/>
                  <a:pt x="8039" y="3848"/>
                  <a:pt x="8039" y="3848"/>
                </a:cubicBezTo>
                <a:cubicBezTo>
                  <a:pt x="8039" y="3848"/>
                  <a:pt x="8039" y="3848"/>
                  <a:pt x="8039" y="3848"/>
                </a:cubicBezTo>
                <a:cubicBezTo>
                  <a:pt x="8039" y="3848"/>
                  <a:pt x="8020" y="3848"/>
                  <a:pt x="8020" y="3848"/>
                </a:cubicBezTo>
                <a:cubicBezTo>
                  <a:pt x="8001" y="3848"/>
                  <a:pt x="8020" y="3812"/>
                  <a:pt x="8020" y="3812"/>
                </a:cubicBezTo>
                <a:cubicBezTo>
                  <a:pt x="8020" y="3812"/>
                  <a:pt x="8020" y="3812"/>
                  <a:pt x="8020" y="3812"/>
                </a:cubicBezTo>
                <a:cubicBezTo>
                  <a:pt x="8020" y="3775"/>
                  <a:pt x="8020" y="3775"/>
                  <a:pt x="8020" y="3739"/>
                </a:cubicBezTo>
                <a:cubicBezTo>
                  <a:pt x="8039" y="3739"/>
                  <a:pt x="8039" y="3703"/>
                  <a:pt x="8039" y="3703"/>
                </a:cubicBezTo>
                <a:cubicBezTo>
                  <a:pt x="8020" y="3703"/>
                  <a:pt x="8001" y="3703"/>
                  <a:pt x="8001" y="3703"/>
                </a:cubicBezTo>
                <a:cubicBezTo>
                  <a:pt x="8001" y="3703"/>
                  <a:pt x="8001" y="3739"/>
                  <a:pt x="8001" y="3739"/>
                </a:cubicBezTo>
                <a:cubicBezTo>
                  <a:pt x="8001" y="3739"/>
                  <a:pt x="8001" y="3739"/>
                  <a:pt x="8001" y="3739"/>
                </a:cubicBezTo>
                <a:cubicBezTo>
                  <a:pt x="8001" y="3739"/>
                  <a:pt x="8001" y="3739"/>
                  <a:pt x="8001" y="3739"/>
                </a:cubicBezTo>
                <a:cubicBezTo>
                  <a:pt x="8001" y="3739"/>
                  <a:pt x="7982" y="3775"/>
                  <a:pt x="7982" y="3775"/>
                </a:cubicBezTo>
                <a:cubicBezTo>
                  <a:pt x="7963" y="3775"/>
                  <a:pt x="7963" y="3812"/>
                  <a:pt x="7963" y="3812"/>
                </a:cubicBezTo>
                <a:cubicBezTo>
                  <a:pt x="7963" y="3812"/>
                  <a:pt x="8020" y="3812"/>
                  <a:pt x="7982" y="3884"/>
                </a:cubicBezTo>
                <a:cubicBezTo>
                  <a:pt x="7982" y="3848"/>
                  <a:pt x="7982" y="3848"/>
                  <a:pt x="7982" y="3884"/>
                </a:cubicBezTo>
                <a:cubicBezTo>
                  <a:pt x="7982" y="3884"/>
                  <a:pt x="7982" y="3884"/>
                  <a:pt x="7963" y="3884"/>
                </a:cubicBezTo>
                <a:cubicBezTo>
                  <a:pt x="7963" y="3921"/>
                  <a:pt x="7944" y="3921"/>
                  <a:pt x="7944" y="3921"/>
                </a:cubicBezTo>
                <a:cubicBezTo>
                  <a:pt x="7925" y="3921"/>
                  <a:pt x="7925" y="3884"/>
                  <a:pt x="7925" y="3884"/>
                </a:cubicBezTo>
                <a:cubicBezTo>
                  <a:pt x="7925" y="3884"/>
                  <a:pt x="7925" y="3884"/>
                  <a:pt x="7925" y="3884"/>
                </a:cubicBezTo>
                <a:cubicBezTo>
                  <a:pt x="7925" y="3884"/>
                  <a:pt x="7906" y="3884"/>
                  <a:pt x="7906" y="3884"/>
                </a:cubicBezTo>
                <a:cubicBezTo>
                  <a:pt x="7906" y="3884"/>
                  <a:pt x="7906" y="3884"/>
                  <a:pt x="7906" y="3884"/>
                </a:cubicBezTo>
                <a:cubicBezTo>
                  <a:pt x="7906" y="3884"/>
                  <a:pt x="7906" y="3921"/>
                  <a:pt x="7925" y="3921"/>
                </a:cubicBezTo>
                <a:cubicBezTo>
                  <a:pt x="7925" y="3921"/>
                  <a:pt x="7925" y="3921"/>
                  <a:pt x="7925" y="3921"/>
                </a:cubicBezTo>
                <a:cubicBezTo>
                  <a:pt x="7906" y="3921"/>
                  <a:pt x="7906" y="3921"/>
                  <a:pt x="7906" y="3921"/>
                </a:cubicBezTo>
                <a:cubicBezTo>
                  <a:pt x="7906" y="3921"/>
                  <a:pt x="7906" y="3921"/>
                  <a:pt x="7887" y="3921"/>
                </a:cubicBezTo>
                <a:cubicBezTo>
                  <a:pt x="7887" y="3921"/>
                  <a:pt x="7887" y="3921"/>
                  <a:pt x="7887" y="3921"/>
                </a:cubicBezTo>
                <a:cubicBezTo>
                  <a:pt x="7887" y="3921"/>
                  <a:pt x="7887" y="3921"/>
                  <a:pt x="7887" y="3921"/>
                </a:cubicBezTo>
                <a:cubicBezTo>
                  <a:pt x="7887" y="3957"/>
                  <a:pt x="7887" y="3957"/>
                  <a:pt x="7849" y="3957"/>
                </a:cubicBezTo>
                <a:cubicBezTo>
                  <a:pt x="7849" y="3957"/>
                  <a:pt x="7849" y="3957"/>
                  <a:pt x="7849" y="3957"/>
                </a:cubicBezTo>
                <a:cubicBezTo>
                  <a:pt x="7849" y="3957"/>
                  <a:pt x="7849" y="3957"/>
                  <a:pt x="7849" y="3957"/>
                </a:cubicBezTo>
                <a:cubicBezTo>
                  <a:pt x="7868" y="3957"/>
                  <a:pt x="7887" y="3957"/>
                  <a:pt x="7887" y="3957"/>
                </a:cubicBezTo>
                <a:cubicBezTo>
                  <a:pt x="7906" y="3993"/>
                  <a:pt x="7906" y="4030"/>
                  <a:pt x="7887" y="4030"/>
                </a:cubicBezTo>
                <a:cubicBezTo>
                  <a:pt x="7887" y="4066"/>
                  <a:pt x="7868" y="4066"/>
                  <a:pt x="7868" y="4066"/>
                </a:cubicBezTo>
                <a:cubicBezTo>
                  <a:pt x="7830" y="4066"/>
                  <a:pt x="7849" y="4030"/>
                  <a:pt x="7793" y="4066"/>
                </a:cubicBezTo>
                <a:cubicBezTo>
                  <a:pt x="7812" y="4066"/>
                  <a:pt x="7812" y="4066"/>
                  <a:pt x="7812" y="4066"/>
                </a:cubicBezTo>
                <a:cubicBezTo>
                  <a:pt x="7812" y="4102"/>
                  <a:pt x="7830" y="4102"/>
                  <a:pt x="7849" y="4102"/>
                </a:cubicBezTo>
                <a:cubicBezTo>
                  <a:pt x="7849" y="4102"/>
                  <a:pt x="7849" y="4102"/>
                  <a:pt x="7868" y="4138"/>
                </a:cubicBezTo>
                <a:cubicBezTo>
                  <a:pt x="7868" y="4138"/>
                  <a:pt x="7868" y="4138"/>
                  <a:pt x="7868" y="4138"/>
                </a:cubicBezTo>
                <a:cubicBezTo>
                  <a:pt x="7868" y="4138"/>
                  <a:pt x="7868" y="4138"/>
                  <a:pt x="7868" y="4138"/>
                </a:cubicBezTo>
                <a:cubicBezTo>
                  <a:pt x="7868" y="4175"/>
                  <a:pt x="7868" y="4175"/>
                  <a:pt x="7868" y="4175"/>
                </a:cubicBezTo>
                <a:cubicBezTo>
                  <a:pt x="7868" y="4175"/>
                  <a:pt x="7887" y="4175"/>
                  <a:pt x="7887" y="4211"/>
                </a:cubicBezTo>
                <a:cubicBezTo>
                  <a:pt x="7868" y="4211"/>
                  <a:pt x="7868" y="4211"/>
                  <a:pt x="7849" y="4211"/>
                </a:cubicBezTo>
                <a:cubicBezTo>
                  <a:pt x="7849" y="4211"/>
                  <a:pt x="7830" y="4247"/>
                  <a:pt x="7830" y="4247"/>
                </a:cubicBezTo>
                <a:cubicBezTo>
                  <a:pt x="7812" y="4247"/>
                  <a:pt x="7812" y="4247"/>
                  <a:pt x="7793" y="4247"/>
                </a:cubicBezTo>
                <a:cubicBezTo>
                  <a:pt x="7812" y="4247"/>
                  <a:pt x="7830" y="4284"/>
                  <a:pt x="7830" y="4284"/>
                </a:cubicBezTo>
                <a:cubicBezTo>
                  <a:pt x="7830" y="4284"/>
                  <a:pt x="7849" y="4284"/>
                  <a:pt x="7849" y="4284"/>
                </a:cubicBezTo>
                <a:cubicBezTo>
                  <a:pt x="7849" y="4284"/>
                  <a:pt x="7849" y="4284"/>
                  <a:pt x="7849" y="4284"/>
                </a:cubicBezTo>
                <a:cubicBezTo>
                  <a:pt x="7868" y="4284"/>
                  <a:pt x="7868" y="4320"/>
                  <a:pt x="7868" y="4320"/>
                </a:cubicBezTo>
                <a:cubicBezTo>
                  <a:pt x="7887" y="4320"/>
                  <a:pt x="7887" y="4320"/>
                  <a:pt x="7887" y="4356"/>
                </a:cubicBezTo>
                <a:cubicBezTo>
                  <a:pt x="7887" y="4356"/>
                  <a:pt x="7868" y="4356"/>
                  <a:pt x="7868" y="4356"/>
                </a:cubicBezTo>
                <a:cubicBezTo>
                  <a:pt x="7849" y="4356"/>
                  <a:pt x="7849" y="4356"/>
                  <a:pt x="7830" y="4356"/>
                </a:cubicBezTo>
                <a:cubicBezTo>
                  <a:pt x="7830" y="4356"/>
                  <a:pt x="7812" y="4356"/>
                  <a:pt x="7812" y="4356"/>
                </a:cubicBezTo>
                <a:cubicBezTo>
                  <a:pt x="7812" y="4356"/>
                  <a:pt x="7812" y="4356"/>
                  <a:pt x="7812" y="4356"/>
                </a:cubicBezTo>
                <a:cubicBezTo>
                  <a:pt x="7812" y="4356"/>
                  <a:pt x="7812" y="4356"/>
                  <a:pt x="7830" y="4356"/>
                </a:cubicBezTo>
                <a:cubicBezTo>
                  <a:pt x="7830" y="4356"/>
                  <a:pt x="7830" y="4356"/>
                  <a:pt x="7830" y="4356"/>
                </a:cubicBezTo>
                <a:cubicBezTo>
                  <a:pt x="7849" y="4356"/>
                  <a:pt x="7868" y="4393"/>
                  <a:pt x="7868" y="4356"/>
                </a:cubicBezTo>
                <a:cubicBezTo>
                  <a:pt x="7868" y="4393"/>
                  <a:pt x="7887" y="4393"/>
                  <a:pt x="7868" y="4393"/>
                </a:cubicBezTo>
                <a:cubicBezTo>
                  <a:pt x="7868" y="4393"/>
                  <a:pt x="7868" y="4393"/>
                  <a:pt x="7849" y="4393"/>
                </a:cubicBezTo>
                <a:cubicBezTo>
                  <a:pt x="7849" y="4393"/>
                  <a:pt x="7849" y="4429"/>
                  <a:pt x="7849" y="4429"/>
                </a:cubicBezTo>
                <a:cubicBezTo>
                  <a:pt x="7849" y="4429"/>
                  <a:pt x="7830" y="4429"/>
                  <a:pt x="7830" y="4429"/>
                </a:cubicBezTo>
                <a:cubicBezTo>
                  <a:pt x="7830" y="4429"/>
                  <a:pt x="7830" y="4429"/>
                  <a:pt x="7830" y="4429"/>
                </a:cubicBezTo>
                <a:cubicBezTo>
                  <a:pt x="7830" y="4429"/>
                  <a:pt x="7830" y="4429"/>
                  <a:pt x="7849" y="4465"/>
                </a:cubicBezTo>
                <a:cubicBezTo>
                  <a:pt x="7849" y="4465"/>
                  <a:pt x="7849" y="4465"/>
                  <a:pt x="7830" y="4465"/>
                </a:cubicBezTo>
                <a:cubicBezTo>
                  <a:pt x="7830" y="4465"/>
                  <a:pt x="7830" y="4465"/>
                  <a:pt x="7812" y="4465"/>
                </a:cubicBezTo>
                <a:cubicBezTo>
                  <a:pt x="7812" y="4465"/>
                  <a:pt x="7812" y="4465"/>
                  <a:pt x="7812" y="4465"/>
                </a:cubicBezTo>
                <a:cubicBezTo>
                  <a:pt x="7812" y="4465"/>
                  <a:pt x="7830" y="4502"/>
                  <a:pt x="7830" y="4502"/>
                </a:cubicBezTo>
                <a:cubicBezTo>
                  <a:pt x="7830" y="4502"/>
                  <a:pt x="7830" y="4502"/>
                  <a:pt x="7830" y="4502"/>
                </a:cubicBezTo>
                <a:cubicBezTo>
                  <a:pt x="7830" y="4502"/>
                  <a:pt x="7830" y="4502"/>
                  <a:pt x="7830" y="4502"/>
                </a:cubicBezTo>
                <a:cubicBezTo>
                  <a:pt x="7830" y="4502"/>
                  <a:pt x="7793" y="4502"/>
                  <a:pt x="7793" y="4502"/>
                </a:cubicBezTo>
                <a:cubicBezTo>
                  <a:pt x="7793" y="4502"/>
                  <a:pt x="7793" y="4502"/>
                  <a:pt x="7793" y="4502"/>
                </a:cubicBezTo>
                <a:cubicBezTo>
                  <a:pt x="7774" y="4502"/>
                  <a:pt x="7793" y="4538"/>
                  <a:pt x="7812" y="4538"/>
                </a:cubicBezTo>
                <a:cubicBezTo>
                  <a:pt x="7812" y="4538"/>
                  <a:pt x="7812" y="4538"/>
                  <a:pt x="7812" y="4574"/>
                </a:cubicBezTo>
                <a:cubicBezTo>
                  <a:pt x="7812" y="4574"/>
                  <a:pt x="7812" y="4574"/>
                  <a:pt x="7812" y="4574"/>
                </a:cubicBezTo>
                <a:cubicBezTo>
                  <a:pt x="7812" y="4574"/>
                  <a:pt x="7793" y="4574"/>
                  <a:pt x="7793" y="4574"/>
                </a:cubicBezTo>
                <a:cubicBezTo>
                  <a:pt x="7774" y="4610"/>
                  <a:pt x="7774" y="4610"/>
                  <a:pt x="7755" y="4610"/>
                </a:cubicBezTo>
                <a:cubicBezTo>
                  <a:pt x="7755" y="4647"/>
                  <a:pt x="7755" y="4647"/>
                  <a:pt x="7774" y="4647"/>
                </a:cubicBezTo>
                <a:cubicBezTo>
                  <a:pt x="7774" y="4683"/>
                  <a:pt x="7793" y="4683"/>
                  <a:pt x="7793" y="4683"/>
                </a:cubicBezTo>
                <a:cubicBezTo>
                  <a:pt x="7793" y="4683"/>
                  <a:pt x="7793" y="4683"/>
                  <a:pt x="7793" y="4683"/>
                </a:cubicBezTo>
                <a:cubicBezTo>
                  <a:pt x="7793" y="4683"/>
                  <a:pt x="7793" y="4683"/>
                  <a:pt x="7793" y="4683"/>
                </a:cubicBezTo>
                <a:cubicBezTo>
                  <a:pt x="7774" y="4683"/>
                  <a:pt x="7755" y="4683"/>
                  <a:pt x="7736" y="4683"/>
                </a:cubicBezTo>
                <a:cubicBezTo>
                  <a:pt x="7755" y="4683"/>
                  <a:pt x="7774" y="4719"/>
                  <a:pt x="7793" y="4719"/>
                </a:cubicBezTo>
                <a:cubicBezTo>
                  <a:pt x="7793" y="4756"/>
                  <a:pt x="7812" y="4756"/>
                  <a:pt x="7812" y="4792"/>
                </a:cubicBezTo>
                <a:cubicBezTo>
                  <a:pt x="7812" y="4792"/>
                  <a:pt x="7812" y="4828"/>
                  <a:pt x="7793" y="4828"/>
                </a:cubicBezTo>
                <a:cubicBezTo>
                  <a:pt x="7793" y="4828"/>
                  <a:pt x="7793" y="4828"/>
                  <a:pt x="7793" y="4828"/>
                </a:cubicBezTo>
                <a:cubicBezTo>
                  <a:pt x="7793" y="4828"/>
                  <a:pt x="7812" y="4828"/>
                  <a:pt x="7812" y="4828"/>
                </a:cubicBezTo>
                <a:cubicBezTo>
                  <a:pt x="7812" y="4828"/>
                  <a:pt x="7812" y="4828"/>
                  <a:pt x="7812" y="4828"/>
                </a:cubicBezTo>
                <a:cubicBezTo>
                  <a:pt x="7793" y="4865"/>
                  <a:pt x="7812" y="4865"/>
                  <a:pt x="7793" y="4865"/>
                </a:cubicBezTo>
                <a:cubicBezTo>
                  <a:pt x="7793" y="4901"/>
                  <a:pt x="7793" y="4901"/>
                  <a:pt x="7793" y="4937"/>
                </a:cubicBezTo>
                <a:cubicBezTo>
                  <a:pt x="7793" y="4937"/>
                  <a:pt x="7793" y="4937"/>
                  <a:pt x="7793" y="4937"/>
                </a:cubicBezTo>
                <a:cubicBezTo>
                  <a:pt x="7774" y="4901"/>
                  <a:pt x="7755" y="4901"/>
                  <a:pt x="7736" y="4937"/>
                </a:cubicBezTo>
                <a:cubicBezTo>
                  <a:pt x="7736" y="4937"/>
                  <a:pt x="7736" y="4937"/>
                  <a:pt x="7736" y="4937"/>
                </a:cubicBezTo>
                <a:cubicBezTo>
                  <a:pt x="7755" y="4973"/>
                  <a:pt x="7774" y="4937"/>
                  <a:pt x="7793" y="4973"/>
                </a:cubicBezTo>
                <a:cubicBezTo>
                  <a:pt x="7793" y="4973"/>
                  <a:pt x="7793" y="4973"/>
                  <a:pt x="7793" y="4973"/>
                </a:cubicBezTo>
                <a:cubicBezTo>
                  <a:pt x="7774" y="4973"/>
                  <a:pt x="7774" y="5010"/>
                  <a:pt x="7774" y="5010"/>
                </a:cubicBezTo>
                <a:cubicBezTo>
                  <a:pt x="7774" y="5010"/>
                  <a:pt x="7755" y="5010"/>
                  <a:pt x="7755" y="5046"/>
                </a:cubicBezTo>
                <a:cubicBezTo>
                  <a:pt x="7755" y="5046"/>
                  <a:pt x="7755" y="5046"/>
                  <a:pt x="7755" y="5046"/>
                </a:cubicBezTo>
                <a:cubicBezTo>
                  <a:pt x="7755" y="5046"/>
                  <a:pt x="7774" y="5046"/>
                  <a:pt x="7774" y="5046"/>
                </a:cubicBezTo>
                <a:cubicBezTo>
                  <a:pt x="7755" y="5046"/>
                  <a:pt x="7755" y="5046"/>
                  <a:pt x="7736" y="5046"/>
                </a:cubicBezTo>
                <a:cubicBezTo>
                  <a:pt x="7736" y="5082"/>
                  <a:pt x="7755" y="5082"/>
                  <a:pt x="7755" y="5082"/>
                </a:cubicBezTo>
                <a:cubicBezTo>
                  <a:pt x="7774" y="5082"/>
                  <a:pt x="7774" y="5082"/>
                  <a:pt x="7793" y="5082"/>
                </a:cubicBezTo>
                <a:cubicBezTo>
                  <a:pt x="7793" y="5082"/>
                  <a:pt x="7793" y="5082"/>
                  <a:pt x="7793" y="5082"/>
                </a:cubicBezTo>
                <a:cubicBezTo>
                  <a:pt x="7793" y="5082"/>
                  <a:pt x="7736" y="5119"/>
                  <a:pt x="7717" y="5155"/>
                </a:cubicBezTo>
                <a:cubicBezTo>
                  <a:pt x="7717" y="5155"/>
                  <a:pt x="7736" y="5155"/>
                  <a:pt x="7755" y="5155"/>
                </a:cubicBezTo>
                <a:cubicBezTo>
                  <a:pt x="7755" y="5155"/>
                  <a:pt x="7755" y="5155"/>
                  <a:pt x="7774" y="5155"/>
                </a:cubicBezTo>
                <a:cubicBezTo>
                  <a:pt x="7755" y="5155"/>
                  <a:pt x="7793" y="5155"/>
                  <a:pt x="7774" y="5191"/>
                </a:cubicBezTo>
                <a:cubicBezTo>
                  <a:pt x="7774" y="5191"/>
                  <a:pt x="7774" y="5191"/>
                  <a:pt x="7774" y="5191"/>
                </a:cubicBezTo>
                <a:cubicBezTo>
                  <a:pt x="7774" y="5228"/>
                  <a:pt x="7755" y="5191"/>
                  <a:pt x="7755" y="5191"/>
                </a:cubicBezTo>
                <a:cubicBezTo>
                  <a:pt x="7736" y="5191"/>
                  <a:pt x="7736" y="5191"/>
                  <a:pt x="7717" y="5191"/>
                </a:cubicBezTo>
                <a:cubicBezTo>
                  <a:pt x="7717" y="5191"/>
                  <a:pt x="7698" y="5191"/>
                  <a:pt x="7679" y="5191"/>
                </a:cubicBezTo>
                <a:cubicBezTo>
                  <a:pt x="7660" y="5191"/>
                  <a:pt x="7660" y="5228"/>
                  <a:pt x="7660" y="5264"/>
                </a:cubicBezTo>
                <a:cubicBezTo>
                  <a:pt x="7660" y="5264"/>
                  <a:pt x="7660" y="5264"/>
                  <a:pt x="7660" y="5264"/>
                </a:cubicBezTo>
                <a:cubicBezTo>
                  <a:pt x="7641" y="5264"/>
                  <a:pt x="7641" y="5228"/>
                  <a:pt x="7641" y="5228"/>
                </a:cubicBezTo>
                <a:cubicBezTo>
                  <a:pt x="7622" y="5228"/>
                  <a:pt x="7604" y="5264"/>
                  <a:pt x="7604" y="5264"/>
                </a:cubicBezTo>
                <a:cubicBezTo>
                  <a:pt x="7585" y="5228"/>
                  <a:pt x="7622" y="5191"/>
                  <a:pt x="7604" y="5191"/>
                </a:cubicBezTo>
                <a:cubicBezTo>
                  <a:pt x="7604" y="5191"/>
                  <a:pt x="7604" y="5191"/>
                  <a:pt x="7604" y="5191"/>
                </a:cubicBezTo>
                <a:cubicBezTo>
                  <a:pt x="7622" y="5155"/>
                  <a:pt x="7622" y="5155"/>
                  <a:pt x="7622" y="5119"/>
                </a:cubicBezTo>
                <a:cubicBezTo>
                  <a:pt x="7622" y="5119"/>
                  <a:pt x="7604" y="5155"/>
                  <a:pt x="7604" y="5155"/>
                </a:cubicBezTo>
                <a:cubicBezTo>
                  <a:pt x="7604" y="5155"/>
                  <a:pt x="7604" y="5191"/>
                  <a:pt x="7585" y="5191"/>
                </a:cubicBezTo>
                <a:cubicBezTo>
                  <a:pt x="7585" y="5155"/>
                  <a:pt x="7585" y="5155"/>
                  <a:pt x="7585" y="5119"/>
                </a:cubicBezTo>
                <a:cubicBezTo>
                  <a:pt x="7585" y="5119"/>
                  <a:pt x="7585" y="5119"/>
                  <a:pt x="7566" y="5119"/>
                </a:cubicBezTo>
                <a:cubicBezTo>
                  <a:pt x="7566" y="5119"/>
                  <a:pt x="7566" y="5155"/>
                  <a:pt x="7547" y="5155"/>
                </a:cubicBezTo>
                <a:cubicBezTo>
                  <a:pt x="7547" y="5155"/>
                  <a:pt x="7547" y="5155"/>
                  <a:pt x="7547" y="5155"/>
                </a:cubicBezTo>
                <a:cubicBezTo>
                  <a:pt x="7547" y="5155"/>
                  <a:pt x="7547" y="5155"/>
                  <a:pt x="7547" y="5155"/>
                </a:cubicBezTo>
                <a:cubicBezTo>
                  <a:pt x="7528" y="5155"/>
                  <a:pt x="7528" y="5155"/>
                  <a:pt x="7528" y="5155"/>
                </a:cubicBezTo>
                <a:cubicBezTo>
                  <a:pt x="7528" y="5155"/>
                  <a:pt x="7528" y="5155"/>
                  <a:pt x="7528" y="5155"/>
                </a:cubicBezTo>
                <a:cubicBezTo>
                  <a:pt x="7528" y="5155"/>
                  <a:pt x="7547" y="5119"/>
                  <a:pt x="7547" y="5119"/>
                </a:cubicBezTo>
                <a:cubicBezTo>
                  <a:pt x="7547" y="5119"/>
                  <a:pt x="7547" y="5119"/>
                  <a:pt x="7547" y="5119"/>
                </a:cubicBezTo>
                <a:cubicBezTo>
                  <a:pt x="7566" y="5082"/>
                  <a:pt x="7566" y="5082"/>
                  <a:pt x="7566" y="5082"/>
                </a:cubicBezTo>
                <a:cubicBezTo>
                  <a:pt x="7566" y="5082"/>
                  <a:pt x="7566" y="5046"/>
                  <a:pt x="7566" y="5046"/>
                </a:cubicBezTo>
                <a:cubicBezTo>
                  <a:pt x="7566" y="5046"/>
                  <a:pt x="7547" y="5046"/>
                  <a:pt x="7547" y="5046"/>
                </a:cubicBezTo>
                <a:cubicBezTo>
                  <a:pt x="7547" y="5046"/>
                  <a:pt x="7547" y="5046"/>
                  <a:pt x="7547" y="5046"/>
                </a:cubicBezTo>
                <a:cubicBezTo>
                  <a:pt x="7528" y="5046"/>
                  <a:pt x="7528" y="5046"/>
                  <a:pt x="7528" y="5046"/>
                </a:cubicBezTo>
                <a:cubicBezTo>
                  <a:pt x="7509" y="5082"/>
                  <a:pt x="7509" y="5082"/>
                  <a:pt x="7509" y="5082"/>
                </a:cubicBezTo>
                <a:cubicBezTo>
                  <a:pt x="7509" y="5082"/>
                  <a:pt x="7528" y="5046"/>
                  <a:pt x="7528" y="5046"/>
                </a:cubicBezTo>
                <a:cubicBezTo>
                  <a:pt x="7528" y="5010"/>
                  <a:pt x="7528" y="5010"/>
                  <a:pt x="7528" y="5010"/>
                </a:cubicBezTo>
                <a:cubicBezTo>
                  <a:pt x="7528" y="5010"/>
                  <a:pt x="7528" y="5010"/>
                  <a:pt x="7509" y="5010"/>
                </a:cubicBezTo>
                <a:cubicBezTo>
                  <a:pt x="7490" y="5010"/>
                  <a:pt x="7490" y="5010"/>
                  <a:pt x="7509" y="5046"/>
                </a:cubicBezTo>
                <a:cubicBezTo>
                  <a:pt x="7509" y="5046"/>
                  <a:pt x="7490" y="5046"/>
                  <a:pt x="7490" y="5046"/>
                </a:cubicBezTo>
                <a:cubicBezTo>
                  <a:pt x="7490" y="5082"/>
                  <a:pt x="7471" y="5082"/>
                  <a:pt x="7471" y="5082"/>
                </a:cubicBezTo>
                <a:cubicBezTo>
                  <a:pt x="7452" y="5082"/>
                  <a:pt x="7452" y="5082"/>
                  <a:pt x="7433" y="5082"/>
                </a:cubicBezTo>
                <a:cubicBezTo>
                  <a:pt x="7433" y="5119"/>
                  <a:pt x="7433" y="5082"/>
                  <a:pt x="7414" y="5082"/>
                </a:cubicBezTo>
                <a:cubicBezTo>
                  <a:pt x="7414" y="5082"/>
                  <a:pt x="7414" y="5082"/>
                  <a:pt x="7414" y="5082"/>
                </a:cubicBezTo>
                <a:cubicBezTo>
                  <a:pt x="7414" y="5082"/>
                  <a:pt x="7414" y="5082"/>
                  <a:pt x="7414" y="5082"/>
                </a:cubicBezTo>
                <a:cubicBezTo>
                  <a:pt x="7414" y="5082"/>
                  <a:pt x="7414" y="5082"/>
                  <a:pt x="7414" y="5082"/>
                </a:cubicBezTo>
                <a:cubicBezTo>
                  <a:pt x="7414" y="5082"/>
                  <a:pt x="7414" y="5082"/>
                  <a:pt x="7414" y="5082"/>
                </a:cubicBezTo>
                <a:cubicBezTo>
                  <a:pt x="7414" y="5082"/>
                  <a:pt x="7414" y="5119"/>
                  <a:pt x="7414" y="5119"/>
                </a:cubicBezTo>
                <a:cubicBezTo>
                  <a:pt x="7395" y="5119"/>
                  <a:pt x="7395" y="5119"/>
                  <a:pt x="7395" y="5119"/>
                </a:cubicBezTo>
                <a:cubicBezTo>
                  <a:pt x="7395" y="5119"/>
                  <a:pt x="7395" y="5119"/>
                  <a:pt x="7395" y="5119"/>
                </a:cubicBezTo>
                <a:cubicBezTo>
                  <a:pt x="7395" y="5119"/>
                  <a:pt x="7395" y="5119"/>
                  <a:pt x="7395" y="5119"/>
                </a:cubicBezTo>
                <a:cubicBezTo>
                  <a:pt x="7377" y="5155"/>
                  <a:pt x="7339" y="5155"/>
                  <a:pt x="7339" y="5119"/>
                </a:cubicBezTo>
                <a:cubicBezTo>
                  <a:pt x="7339" y="5119"/>
                  <a:pt x="7358" y="5119"/>
                  <a:pt x="7358" y="5119"/>
                </a:cubicBezTo>
                <a:cubicBezTo>
                  <a:pt x="7358" y="5082"/>
                  <a:pt x="7358" y="5082"/>
                  <a:pt x="7358" y="5082"/>
                </a:cubicBezTo>
                <a:cubicBezTo>
                  <a:pt x="7358" y="5082"/>
                  <a:pt x="7358" y="5082"/>
                  <a:pt x="7339" y="5082"/>
                </a:cubicBezTo>
                <a:cubicBezTo>
                  <a:pt x="7339" y="5082"/>
                  <a:pt x="7339" y="5082"/>
                  <a:pt x="7320" y="5082"/>
                </a:cubicBezTo>
                <a:cubicBezTo>
                  <a:pt x="7320" y="5082"/>
                  <a:pt x="7320" y="5082"/>
                  <a:pt x="7320" y="5082"/>
                </a:cubicBezTo>
                <a:cubicBezTo>
                  <a:pt x="7320" y="5082"/>
                  <a:pt x="7339" y="5046"/>
                  <a:pt x="7320" y="5046"/>
                </a:cubicBezTo>
                <a:cubicBezTo>
                  <a:pt x="7320" y="5010"/>
                  <a:pt x="7282" y="5046"/>
                  <a:pt x="7263" y="5010"/>
                </a:cubicBezTo>
                <a:cubicBezTo>
                  <a:pt x="7282" y="5010"/>
                  <a:pt x="7301" y="5010"/>
                  <a:pt x="7301" y="5010"/>
                </a:cubicBezTo>
                <a:cubicBezTo>
                  <a:pt x="7301" y="5010"/>
                  <a:pt x="7301" y="5010"/>
                  <a:pt x="7301" y="5010"/>
                </a:cubicBezTo>
                <a:cubicBezTo>
                  <a:pt x="7282" y="4973"/>
                  <a:pt x="7282" y="5010"/>
                  <a:pt x="7263" y="5010"/>
                </a:cubicBezTo>
                <a:cubicBezTo>
                  <a:pt x="7263" y="5010"/>
                  <a:pt x="7263" y="5010"/>
                  <a:pt x="7263" y="5010"/>
                </a:cubicBezTo>
                <a:cubicBezTo>
                  <a:pt x="7263" y="5010"/>
                  <a:pt x="7263" y="5010"/>
                  <a:pt x="7263" y="5010"/>
                </a:cubicBezTo>
                <a:cubicBezTo>
                  <a:pt x="7244" y="5046"/>
                  <a:pt x="7225" y="5010"/>
                  <a:pt x="7206" y="5010"/>
                </a:cubicBezTo>
                <a:cubicBezTo>
                  <a:pt x="7225" y="5010"/>
                  <a:pt x="7225" y="5010"/>
                  <a:pt x="7225" y="4973"/>
                </a:cubicBezTo>
                <a:cubicBezTo>
                  <a:pt x="7225" y="4973"/>
                  <a:pt x="7225" y="4973"/>
                  <a:pt x="7225" y="4973"/>
                </a:cubicBezTo>
                <a:cubicBezTo>
                  <a:pt x="7225" y="4937"/>
                  <a:pt x="7244" y="4937"/>
                  <a:pt x="7244" y="4901"/>
                </a:cubicBezTo>
                <a:cubicBezTo>
                  <a:pt x="7225" y="4901"/>
                  <a:pt x="7225" y="4937"/>
                  <a:pt x="7206" y="4937"/>
                </a:cubicBezTo>
                <a:cubicBezTo>
                  <a:pt x="7206" y="4937"/>
                  <a:pt x="7206" y="4937"/>
                  <a:pt x="7225" y="4901"/>
                </a:cubicBezTo>
                <a:cubicBezTo>
                  <a:pt x="7225" y="4901"/>
                  <a:pt x="7225" y="4901"/>
                  <a:pt x="7225" y="4901"/>
                </a:cubicBezTo>
                <a:cubicBezTo>
                  <a:pt x="7225" y="4901"/>
                  <a:pt x="7225" y="4901"/>
                  <a:pt x="7225" y="4901"/>
                </a:cubicBezTo>
                <a:cubicBezTo>
                  <a:pt x="7225" y="4901"/>
                  <a:pt x="7206" y="4901"/>
                  <a:pt x="7206" y="4901"/>
                </a:cubicBezTo>
                <a:cubicBezTo>
                  <a:pt x="7206" y="4901"/>
                  <a:pt x="7187" y="4901"/>
                  <a:pt x="7187" y="4901"/>
                </a:cubicBezTo>
                <a:cubicBezTo>
                  <a:pt x="7187" y="4901"/>
                  <a:pt x="7187" y="4901"/>
                  <a:pt x="7187" y="4901"/>
                </a:cubicBezTo>
                <a:cubicBezTo>
                  <a:pt x="7206" y="4901"/>
                  <a:pt x="7206" y="4865"/>
                  <a:pt x="7206" y="4865"/>
                </a:cubicBezTo>
                <a:cubicBezTo>
                  <a:pt x="7206" y="4865"/>
                  <a:pt x="7206" y="4865"/>
                  <a:pt x="7206" y="4865"/>
                </a:cubicBezTo>
                <a:cubicBezTo>
                  <a:pt x="7187" y="4865"/>
                  <a:pt x="7187" y="4865"/>
                  <a:pt x="7168" y="4828"/>
                </a:cubicBezTo>
                <a:cubicBezTo>
                  <a:pt x="7168" y="4828"/>
                  <a:pt x="7150" y="4828"/>
                  <a:pt x="7150" y="4828"/>
                </a:cubicBezTo>
                <a:cubicBezTo>
                  <a:pt x="7131" y="4828"/>
                  <a:pt x="7112" y="4828"/>
                  <a:pt x="7131" y="4792"/>
                </a:cubicBezTo>
                <a:cubicBezTo>
                  <a:pt x="7131" y="4756"/>
                  <a:pt x="7150" y="4756"/>
                  <a:pt x="7150" y="4719"/>
                </a:cubicBezTo>
                <a:cubicBezTo>
                  <a:pt x="7150" y="4719"/>
                  <a:pt x="7168" y="4683"/>
                  <a:pt x="7168" y="4683"/>
                </a:cubicBezTo>
                <a:cubicBezTo>
                  <a:pt x="7168" y="4683"/>
                  <a:pt x="7150" y="4683"/>
                  <a:pt x="7150" y="4683"/>
                </a:cubicBezTo>
                <a:cubicBezTo>
                  <a:pt x="7150" y="4683"/>
                  <a:pt x="7131" y="4719"/>
                  <a:pt x="7112" y="4756"/>
                </a:cubicBezTo>
                <a:cubicBezTo>
                  <a:pt x="7112" y="4719"/>
                  <a:pt x="7112" y="4719"/>
                  <a:pt x="7112" y="4719"/>
                </a:cubicBezTo>
                <a:cubicBezTo>
                  <a:pt x="7112" y="4719"/>
                  <a:pt x="7112" y="4719"/>
                  <a:pt x="7131" y="4719"/>
                </a:cubicBezTo>
                <a:cubicBezTo>
                  <a:pt x="7112" y="4719"/>
                  <a:pt x="7112" y="4719"/>
                  <a:pt x="7112" y="4719"/>
                </a:cubicBezTo>
                <a:cubicBezTo>
                  <a:pt x="7112" y="4683"/>
                  <a:pt x="7112" y="4719"/>
                  <a:pt x="7093" y="4719"/>
                </a:cubicBezTo>
                <a:cubicBezTo>
                  <a:pt x="7074" y="4683"/>
                  <a:pt x="7112" y="4683"/>
                  <a:pt x="7112" y="4647"/>
                </a:cubicBezTo>
                <a:cubicBezTo>
                  <a:pt x="7112" y="4647"/>
                  <a:pt x="7093" y="4610"/>
                  <a:pt x="7093" y="4610"/>
                </a:cubicBezTo>
                <a:cubicBezTo>
                  <a:pt x="7074" y="4610"/>
                  <a:pt x="7055" y="4647"/>
                  <a:pt x="7055" y="4647"/>
                </a:cubicBezTo>
                <a:cubicBezTo>
                  <a:pt x="7055" y="4647"/>
                  <a:pt x="7055" y="4610"/>
                  <a:pt x="7055" y="4610"/>
                </a:cubicBezTo>
                <a:cubicBezTo>
                  <a:pt x="7055" y="4610"/>
                  <a:pt x="7074" y="4574"/>
                  <a:pt x="7093" y="4574"/>
                </a:cubicBezTo>
                <a:cubicBezTo>
                  <a:pt x="7074" y="4574"/>
                  <a:pt x="7074" y="4574"/>
                  <a:pt x="7074" y="4574"/>
                </a:cubicBezTo>
                <a:cubicBezTo>
                  <a:pt x="7055" y="4574"/>
                  <a:pt x="7036" y="4610"/>
                  <a:pt x="7036" y="4610"/>
                </a:cubicBezTo>
                <a:cubicBezTo>
                  <a:pt x="7017" y="4574"/>
                  <a:pt x="7036" y="4574"/>
                  <a:pt x="7017" y="4538"/>
                </a:cubicBezTo>
                <a:cubicBezTo>
                  <a:pt x="7017" y="4538"/>
                  <a:pt x="7017" y="4538"/>
                  <a:pt x="7017" y="4538"/>
                </a:cubicBezTo>
                <a:cubicBezTo>
                  <a:pt x="7017" y="4538"/>
                  <a:pt x="7036" y="4538"/>
                  <a:pt x="7036" y="4538"/>
                </a:cubicBezTo>
                <a:cubicBezTo>
                  <a:pt x="7036" y="4538"/>
                  <a:pt x="7036" y="4538"/>
                  <a:pt x="7036" y="4538"/>
                </a:cubicBezTo>
                <a:cubicBezTo>
                  <a:pt x="7036" y="4538"/>
                  <a:pt x="7036" y="4538"/>
                  <a:pt x="7036" y="4538"/>
                </a:cubicBezTo>
                <a:cubicBezTo>
                  <a:pt x="7017" y="4502"/>
                  <a:pt x="7017" y="4502"/>
                  <a:pt x="7017" y="4502"/>
                </a:cubicBezTo>
                <a:cubicBezTo>
                  <a:pt x="7017" y="4502"/>
                  <a:pt x="7036" y="4465"/>
                  <a:pt x="7036" y="4465"/>
                </a:cubicBezTo>
                <a:cubicBezTo>
                  <a:pt x="7055" y="4465"/>
                  <a:pt x="7074" y="4465"/>
                  <a:pt x="7093" y="4429"/>
                </a:cubicBezTo>
                <a:cubicBezTo>
                  <a:pt x="7112" y="4429"/>
                  <a:pt x="7112" y="4429"/>
                  <a:pt x="7112" y="4429"/>
                </a:cubicBezTo>
                <a:cubicBezTo>
                  <a:pt x="7112" y="4429"/>
                  <a:pt x="7112" y="4429"/>
                  <a:pt x="7112" y="4393"/>
                </a:cubicBezTo>
                <a:cubicBezTo>
                  <a:pt x="7093" y="4393"/>
                  <a:pt x="7093" y="4429"/>
                  <a:pt x="7093" y="4429"/>
                </a:cubicBezTo>
                <a:cubicBezTo>
                  <a:pt x="7074" y="4429"/>
                  <a:pt x="7055" y="4429"/>
                  <a:pt x="7036" y="4465"/>
                </a:cubicBezTo>
                <a:cubicBezTo>
                  <a:pt x="7017" y="4465"/>
                  <a:pt x="6998" y="4465"/>
                  <a:pt x="6998" y="4465"/>
                </a:cubicBezTo>
                <a:cubicBezTo>
                  <a:pt x="6998" y="4465"/>
                  <a:pt x="7017" y="4429"/>
                  <a:pt x="7017" y="4429"/>
                </a:cubicBezTo>
                <a:cubicBezTo>
                  <a:pt x="7036" y="4429"/>
                  <a:pt x="7055" y="4429"/>
                  <a:pt x="7055" y="4393"/>
                </a:cubicBezTo>
                <a:cubicBezTo>
                  <a:pt x="7074" y="4393"/>
                  <a:pt x="7074" y="4393"/>
                  <a:pt x="7074" y="4393"/>
                </a:cubicBezTo>
                <a:cubicBezTo>
                  <a:pt x="7074" y="4356"/>
                  <a:pt x="7074" y="4356"/>
                  <a:pt x="7074" y="4356"/>
                </a:cubicBezTo>
                <a:cubicBezTo>
                  <a:pt x="7074" y="4356"/>
                  <a:pt x="7074" y="4356"/>
                  <a:pt x="7074" y="4356"/>
                </a:cubicBezTo>
                <a:cubicBezTo>
                  <a:pt x="7074" y="4356"/>
                  <a:pt x="7093" y="4320"/>
                  <a:pt x="7093" y="4320"/>
                </a:cubicBezTo>
                <a:cubicBezTo>
                  <a:pt x="7112" y="4320"/>
                  <a:pt x="7112" y="4356"/>
                  <a:pt x="7112" y="4356"/>
                </a:cubicBezTo>
                <a:cubicBezTo>
                  <a:pt x="7131" y="4393"/>
                  <a:pt x="7150" y="4393"/>
                  <a:pt x="7168" y="4393"/>
                </a:cubicBezTo>
                <a:cubicBezTo>
                  <a:pt x="7168" y="4393"/>
                  <a:pt x="7168" y="4393"/>
                  <a:pt x="7168" y="4393"/>
                </a:cubicBezTo>
                <a:cubicBezTo>
                  <a:pt x="7168" y="4393"/>
                  <a:pt x="7150" y="4356"/>
                  <a:pt x="7150" y="4356"/>
                </a:cubicBezTo>
                <a:cubicBezTo>
                  <a:pt x="7150" y="4356"/>
                  <a:pt x="7131" y="4356"/>
                  <a:pt x="7131" y="4356"/>
                </a:cubicBezTo>
                <a:cubicBezTo>
                  <a:pt x="7131" y="4356"/>
                  <a:pt x="7112" y="4320"/>
                  <a:pt x="7112" y="4284"/>
                </a:cubicBezTo>
                <a:cubicBezTo>
                  <a:pt x="7112" y="4284"/>
                  <a:pt x="7093" y="4320"/>
                  <a:pt x="7093" y="4320"/>
                </a:cubicBezTo>
                <a:cubicBezTo>
                  <a:pt x="7074" y="4284"/>
                  <a:pt x="7074" y="4284"/>
                  <a:pt x="7074" y="4284"/>
                </a:cubicBezTo>
                <a:cubicBezTo>
                  <a:pt x="7074" y="4247"/>
                  <a:pt x="7074" y="4247"/>
                  <a:pt x="7074" y="4247"/>
                </a:cubicBezTo>
                <a:cubicBezTo>
                  <a:pt x="7074" y="4247"/>
                  <a:pt x="7074" y="4247"/>
                  <a:pt x="7055" y="4247"/>
                </a:cubicBezTo>
                <a:cubicBezTo>
                  <a:pt x="7055" y="4247"/>
                  <a:pt x="7055" y="4247"/>
                  <a:pt x="7055" y="4247"/>
                </a:cubicBezTo>
                <a:cubicBezTo>
                  <a:pt x="7055" y="4247"/>
                  <a:pt x="7055" y="4247"/>
                  <a:pt x="7055" y="4284"/>
                </a:cubicBezTo>
                <a:cubicBezTo>
                  <a:pt x="7055" y="4284"/>
                  <a:pt x="7055" y="4320"/>
                  <a:pt x="7055" y="4320"/>
                </a:cubicBezTo>
                <a:cubicBezTo>
                  <a:pt x="7055" y="4356"/>
                  <a:pt x="7055" y="4356"/>
                  <a:pt x="7055" y="4356"/>
                </a:cubicBezTo>
                <a:cubicBezTo>
                  <a:pt x="7055" y="4356"/>
                  <a:pt x="7055" y="4356"/>
                  <a:pt x="7055" y="4356"/>
                </a:cubicBezTo>
                <a:cubicBezTo>
                  <a:pt x="7036" y="4356"/>
                  <a:pt x="7036" y="4320"/>
                  <a:pt x="7036" y="4320"/>
                </a:cubicBezTo>
                <a:cubicBezTo>
                  <a:pt x="7036" y="4320"/>
                  <a:pt x="7036" y="4320"/>
                  <a:pt x="7036" y="4320"/>
                </a:cubicBezTo>
                <a:cubicBezTo>
                  <a:pt x="7017" y="4320"/>
                  <a:pt x="7017" y="4356"/>
                  <a:pt x="7017" y="4356"/>
                </a:cubicBezTo>
                <a:cubicBezTo>
                  <a:pt x="7017" y="4356"/>
                  <a:pt x="7017" y="4356"/>
                  <a:pt x="7017" y="4356"/>
                </a:cubicBezTo>
                <a:cubicBezTo>
                  <a:pt x="7017" y="4393"/>
                  <a:pt x="6998" y="4393"/>
                  <a:pt x="6998" y="4429"/>
                </a:cubicBezTo>
                <a:cubicBezTo>
                  <a:pt x="6998" y="4429"/>
                  <a:pt x="6979" y="4465"/>
                  <a:pt x="6979" y="4465"/>
                </a:cubicBezTo>
                <a:cubicBezTo>
                  <a:pt x="6979" y="4465"/>
                  <a:pt x="6979" y="4465"/>
                  <a:pt x="6979" y="4429"/>
                </a:cubicBezTo>
                <a:cubicBezTo>
                  <a:pt x="6960" y="4429"/>
                  <a:pt x="6979" y="4393"/>
                  <a:pt x="6979" y="4393"/>
                </a:cubicBezTo>
                <a:cubicBezTo>
                  <a:pt x="6979" y="4356"/>
                  <a:pt x="6960" y="4320"/>
                  <a:pt x="6998" y="4284"/>
                </a:cubicBezTo>
                <a:cubicBezTo>
                  <a:pt x="6998" y="4284"/>
                  <a:pt x="6998" y="4284"/>
                  <a:pt x="6998" y="4284"/>
                </a:cubicBezTo>
                <a:cubicBezTo>
                  <a:pt x="6979" y="4247"/>
                  <a:pt x="6960" y="4284"/>
                  <a:pt x="6960" y="4247"/>
                </a:cubicBezTo>
                <a:cubicBezTo>
                  <a:pt x="6960" y="4247"/>
                  <a:pt x="6960" y="4247"/>
                  <a:pt x="6960" y="4247"/>
                </a:cubicBezTo>
                <a:cubicBezTo>
                  <a:pt x="6960" y="4247"/>
                  <a:pt x="6979" y="4247"/>
                  <a:pt x="6979" y="4247"/>
                </a:cubicBezTo>
                <a:cubicBezTo>
                  <a:pt x="6979" y="4211"/>
                  <a:pt x="6979" y="4211"/>
                  <a:pt x="6979" y="4211"/>
                </a:cubicBezTo>
                <a:cubicBezTo>
                  <a:pt x="6960" y="4211"/>
                  <a:pt x="6960" y="4211"/>
                  <a:pt x="6960" y="4211"/>
                </a:cubicBezTo>
                <a:cubicBezTo>
                  <a:pt x="6942" y="4211"/>
                  <a:pt x="6942" y="4211"/>
                  <a:pt x="6942" y="4211"/>
                </a:cubicBezTo>
                <a:cubicBezTo>
                  <a:pt x="6942" y="4175"/>
                  <a:pt x="6979" y="4175"/>
                  <a:pt x="6979" y="4138"/>
                </a:cubicBezTo>
                <a:cubicBezTo>
                  <a:pt x="6979" y="4138"/>
                  <a:pt x="6979" y="4138"/>
                  <a:pt x="6979" y="4138"/>
                </a:cubicBezTo>
                <a:cubicBezTo>
                  <a:pt x="6979" y="4138"/>
                  <a:pt x="6979" y="4138"/>
                  <a:pt x="6979" y="4138"/>
                </a:cubicBezTo>
                <a:cubicBezTo>
                  <a:pt x="6979" y="4138"/>
                  <a:pt x="6979" y="4138"/>
                  <a:pt x="6979" y="4138"/>
                </a:cubicBezTo>
                <a:cubicBezTo>
                  <a:pt x="6960" y="4175"/>
                  <a:pt x="6942" y="4175"/>
                  <a:pt x="6942" y="4175"/>
                </a:cubicBezTo>
                <a:cubicBezTo>
                  <a:pt x="6942" y="4175"/>
                  <a:pt x="6942" y="4175"/>
                  <a:pt x="6942" y="4175"/>
                </a:cubicBezTo>
                <a:cubicBezTo>
                  <a:pt x="6942" y="4175"/>
                  <a:pt x="6942" y="4102"/>
                  <a:pt x="6923" y="4102"/>
                </a:cubicBezTo>
                <a:cubicBezTo>
                  <a:pt x="6923" y="4138"/>
                  <a:pt x="6904" y="4138"/>
                  <a:pt x="6885" y="4138"/>
                </a:cubicBezTo>
                <a:cubicBezTo>
                  <a:pt x="6885" y="4138"/>
                  <a:pt x="6885" y="4138"/>
                  <a:pt x="6885" y="4102"/>
                </a:cubicBezTo>
                <a:cubicBezTo>
                  <a:pt x="6904" y="4102"/>
                  <a:pt x="6904" y="4102"/>
                  <a:pt x="6923" y="4066"/>
                </a:cubicBezTo>
                <a:cubicBezTo>
                  <a:pt x="6904" y="4102"/>
                  <a:pt x="6885" y="4102"/>
                  <a:pt x="6866" y="4066"/>
                </a:cubicBezTo>
                <a:cubicBezTo>
                  <a:pt x="6866" y="4066"/>
                  <a:pt x="6866" y="4066"/>
                  <a:pt x="6866" y="4066"/>
                </a:cubicBezTo>
                <a:cubicBezTo>
                  <a:pt x="6866" y="4066"/>
                  <a:pt x="6885" y="4030"/>
                  <a:pt x="6904" y="4030"/>
                </a:cubicBezTo>
                <a:cubicBezTo>
                  <a:pt x="6923" y="3993"/>
                  <a:pt x="6942" y="3957"/>
                  <a:pt x="6979" y="3957"/>
                </a:cubicBezTo>
                <a:cubicBezTo>
                  <a:pt x="6979" y="3957"/>
                  <a:pt x="6979" y="3957"/>
                  <a:pt x="6979" y="3921"/>
                </a:cubicBezTo>
                <a:cubicBezTo>
                  <a:pt x="6979" y="3921"/>
                  <a:pt x="6998" y="3921"/>
                  <a:pt x="6998" y="3921"/>
                </a:cubicBezTo>
                <a:cubicBezTo>
                  <a:pt x="6998" y="3921"/>
                  <a:pt x="6998" y="3921"/>
                  <a:pt x="6998" y="3884"/>
                </a:cubicBezTo>
                <a:cubicBezTo>
                  <a:pt x="7017" y="3884"/>
                  <a:pt x="7017" y="3884"/>
                  <a:pt x="7036" y="3848"/>
                </a:cubicBezTo>
                <a:cubicBezTo>
                  <a:pt x="7055" y="3848"/>
                  <a:pt x="7074" y="3848"/>
                  <a:pt x="7093" y="3848"/>
                </a:cubicBezTo>
                <a:cubicBezTo>
                  <a:pt x="7112" y="3848"/>
                  <a:pt x="7112" y="3812"/>
                  <a:pt x="7112" y="3812"/>
                </a:cubicBezTo>
                <a:cubicBezTo>
                  <a:pt x="7112" y="3812"/>
                  <a:pt x="7112" y="3812"/>
                  <a:pt x="7093" y="3812"/>
                </a:cubicBezTo>
                <a:cubicBezTo>
                  <a:pt x="7093" y="3812"/>
                  <a:pt x="7093" y="3812"/>
                  <a:pt x="7074" y="3812"/>
                </a:cubicBezTo>
                <a:cubicBezTo>
                  <a:pt x="7074" y="3812"/>
                  <a:pt x="7055" y="3812"/>
                  <a:pt x="7055" y="3848"/>
                </a:cubicBezTo>
                <a:cubicBezTo>
                  <a:pt x="7055" y="3848"/>
                  <a:pt x="7036" y="3848"/>
                  <a:pt x="7036" y="3848"/>
                </a:cubicBezTo>
                <a:cubicBezTo>
                  <a:pt x="7017" y="3848"/>
                  <a:pt x="6998" y="3848"/>
                  <a:pt x="6998" y="3884"/>
                </a:cubicBezTo>
                <a:cubicBezTo>
                  <a:pt x="6979" y="3884"/>
                  <a:pt x="6979" y="3921"/>
                  <a:pt x="6979" y="3921"/>
                </a:cubicBezTo>
                <a:cubicBezTo>
                  <a:pt x="6960" y="3921"/>
                  <a:pt x="6960" y="3921"/>
                  <a:pt x="6960" y="3921"/>
                </a:cubicBezTo>
                <a:cubicBezTo>
                  <a:pt x="6942" y="3957"/>
                  <a:pt x="6923" y="3993"/>
                  <a:pt x="6904" y="3993"/>
                </a:cubicBezTo>
                <a:cubicBezTo>
                  <a:pt x="6904" y="3993"/>
                  <a:pt x="6885" y="4030"/>
                  <a:pt x="6885" y="4030"/>
                </a:cubicBezTo>
                <a:cubicBezTo>
                  <a:pt x="6866" y="4030"/>
                  <a:pt x="6866" y="4030"/>
                  <a:pt x="6866" y="4030"/>
                </a:cubicBezTo>
                <a:cubicBezTo>
                  <a:pt x="6866" y="4030"/>
                  <a:pt x="6866" y="3993"/>
                  <a:pt x="6866" y="3993"/>
                </a:cubicBezTo>
                <a:cubicBezTo>
                  <a:pt x="6866" y="3993"/>
                  <a:pt x="6866" y="3993"/>
                  <a:pt x="6866" y="3993"/>
                </a:cubicBezTo>
                <a:cubicBezTo>
                  <a:pt x="6847" y="3993"/>
                  <a:pt x="6866" y="3957"/>
                  <a:pt x="6866" y="3957"/>
                </a:cubicBezTo>
                <a:cubicBezTo>
                  <a:pt x="6885" y="3957"/>
                  <a:pt x="6885" y="3957"/>
                  <a:pt x="6885" y="3957"/>
                </a:cubicBezTo>
                <a:cubicBezTo>
                  <a:pt x="6885" y="3957"/>
                  <a:pt x="6923" y="3921"/>
                  <a:pt x="6923" y="3921"/>
                </a:cubicBezTo>
                <a:cubicBezTo>
                  <a:pt x="6923" y="3921"/>
                  <a:pt x="6885" y="3921"/>
                  <a:pt x="6885" y="3921"/>
                </a:cubicBezTo>
                <a:cubicBezTo>
                  <a:pt x="6885" y="3921"/>
                  <a:pt x="6885" y="3921"/>
                  <a:pt x="6885" y="3921"/>
                </a:cubicBezTo>
                <a:cubicBezTo>
                  <a:pt x="6904" y="3884"/>
                  <a:pt x="6942" y="3884"/>
                  <a:pt x="6960" y="3884"/>
                </a:cubicBezTo>
                <a:cubicBezTo>
                  <a:pt x="6960" y="3884"/>
                  <a:pt x="6960" y="3848"/>
                  <a:pt x="6942" y="3848"/>
                </a:cubicBezTo>
                <a:cubicBezTo>
                  <a:pt x="6942" y="3848"/>
                  <a:pt x="6942" y="3848"/>
                  <a:pt x="6923" y="3848"/>
                </a:cubicBezTo>
                <a:cubicBezTo>
                  <a:pt x="6923" y="3848"/>
                  <a:pt x="6885" y="3848"/>
                  <a:pt x="6885" y="3848"/>
                </a:cubicBezTo>
                <a:cubicBezTo>
                  <a:pt x="6885" y="3848"/>
                  <a:pt x="6885" y="3848"/>
                  <a:pt x="6866" y="3812"/>
                </a:cubicBezTo>
                <a:cubicBezTo>
                  <a:pt x="6866" y="3812"/>
                  <a:pt x="6847" y="3812"/>
                  <a:pt x="6847" y="3812"/>
                </a:cubicBezTo>
                <a:cubicBezTo>
                  <a:pt x="6866" y="3812"/>
                  <a:pt x="6866" y="3812"/>
                  <a:pt x="6866" y="3812"/>
                </a:cubicBezTo>
                <a:cubicBezTo>
                  <a:pt x="6923" y="3775"/>
                  <a:pt x="6960" y="3775"/>
                  <a:pt x="6998" y="3775"/>
                </a:cubicBezTo>
                <a:cubicBezTo>
                  <a:pt x="7017" y="3775"/>
                  <a:pt x="7017" y="3775"/>
                  <a:pt x="7036" y="3775"/>
                </a:cubicBezTo>
                <a:cubicBezTo>
                  <a:pt x="7017" y="3775"/>
                  <a:pt x="7017" y="3739"/>
                  <a:pt x="6998" y="3739"/>
                </a:cubicBezTo>
                <a:cubicBezTo>
                  <a:pt x="6998" y="3739"/>
                  <a:pt x="6998" y="3739"/>
                  <a:pt x="6979" y="3739"/>
                </a:cubicBezTo>
                <a:cubicBezTo>
                  <a:pt x="6979" y="3739"/>
                  <a:pt x="6979" y="3739"/>
                  <a:pt x="6960" y="3739"/>
                </a:cubicBezTo>
                <a:cubicBezTo>
                  <a:pt x="6960" y="3739"/>
                  <a:pt x="6960" y="3739"/>
                  <a:pt x="6942" y="3739"/>
                </a:cubicBezTo>
                <a:cubicBezTo>
                  <a:pt x="6923" y="3739"/>
                  <a:pt x="6866" y="3775"/>
                  <a:pt x="6847" y="3775"/>
                </a:cubicBezTo>
                <a:cubicBezTo>
                  <a:pt x="6847" y="3775"/>
                  <a:pt x="6847" y="3739"/>
                  <a:pt x="6866" y="3739"/>
                </a:cubicBezTo>
                <a:cubicBezTo>
                  <a:pt x="6866" y="3739"/>
                  <a:pt x="6866" y="3739"/>
                  <a:pt x="6885" y="3739"/>
                </a:cubicBezTo>
                <a:cubicBezTo>
                  <a:pt x="6885" y="3703"/>
                  <a:pt x="6904" y="3703"/>
                  <a:pt x="6923" y="3703"/>
                </a:cubicBezTo>
                <a:cubicBezTo>
                  <a:pt x="6923" y="3703"/>
                  <a:pt x="6923" y="3667"/>
                  <a:pt x="6942" y="3667"/>
                </a:cubicBezTo>
                <a:cubicBezTo>
                  <a:pt x="6960" y="3667"/>
                  <a:pt x="6960" y="3667"/>
                  <a:pt x="6979" y="3667"/>
                </a:cubicBezTo>
                <a:cubicBezTo>
                  <a:pt x="6998" y="3667"/>
                  <a:pt x="7017" y="3667"/>
                  <a:pt x="7036" y="3667"/>
                </a:cubicBezTo>
                <a:cubicBezTo>
                  <a:pt x="7036" y="3667"/>
                  <a:pt x="7036" y="3667"/>
                  <a:pt x="7017" y="3667"/>
                </a:cubicBezTo>
                <a:cubicBezTo>
                  <a:pt x="7017" y="3630"/>
                  <a:pt x="7036" y="3630"/>
                  <a:pt x="7055" y="3630"/>
                </a:cubicBezTo>
                <a:cubicBezTo>
                  <a:pt x="7055" y="3630"/>
                  <a:pt x="7055" y="3630"/>
                  <a:pt x="7036" y="3630"/>
                </a:cubicBezTo>
                <a:cubicBezTo>
                  <a:pt x="7036" y="3594"/>
                  <a:pt x="7017" y="3630"/>
                  <a:pt x="7017" y="3630"/>
                </a:cubicBezTo>
                <a:cubicBezTo>
                  <a:pt x="7017" y="3630"/>
                  <a:pt x="7017" y="3630"/>
                  <a:pt x="7017" y="3630"/>
                </a:cubicBezTo>
                <a:cubicBezTo>
                  <a:pt x="7017" y="3630"/>
                  <a:pt x="6998" y="3630"/>
                  <a:pt x="6998" y="3667"/>
                </a:cubicBezTo>
                <a:cubicBezTo>
                  <a:pt x="6998" y="3667"/>
                  <a:pt x="6998" y="3667"/>
                  <a:pt x="6979" y="3667"/>
                </a:cubicBezTo>
                <a:cubicBezTo>
                  <a:pt x="6979" y="3667"/>
                  <a:pt x="6960" y="3667"/>
                  <a:pt x="6960" y="3630"/>
                </a:cubicBezTo>
                <a:cubicBezTo>
                  <a:pt x="6960" y="3630"/>
                  <a:pt x="6960" y="3630"/>
                  <a:pt x="6960" y="3630"/>
                </a:cubicBezTo>
                <a:cubicBezTo>
                  <a:pt x="6942" y="3630"/>
                  <a:pt x="6923" y="3667"/>
                  <a:pt x="6923" y="3667"/>
                </a:cubicBezTo>
                <a:cubicBezTo>
                  <a:pt x="6904" y="3667"/>
                  <a:pt x="6904" y="3667"/>
                  <a:pt x="6904" y="3667"/>
                </a:cubicBezTo>
                <a:cubicBezTo>
                  <a:pt x="6885" y="3703"/>
                  <a:pt x="6885" y="3739"/>
                  <a:pt x="6847" y="3703"/>
                </a:cubicBezTo>
                <a:cubicBezTo>
                  <a:pt x="6847" y="3703"/>
                  <a:pt x="6847" y="3703"/>
                  <a:pt x="6847" y="3703"/>
                </a:cubicBezTo>
                <a:cubicBezTo>
                  <a:pt x="6866" y="3703"/>
                  <a:pt x="6866" y="3667"/>
                  <a:pt x="6866" y="3667"/>
                </a:cubicBezTo>
                <a:cubicBezTo>
                  <a:pt x="6885" y="3630"/>
                  <a:pt x="6866" y="3630"/>
                  <a:pt x="6904" y="3594"/>
                </a:cubicBezTo>
                <a:cubicBezTo>
                  <a:pt x="6904" y="3594"/>
                  <a:pt x="6942" y="3630"/>
                  <a:pt x="6942" y="3630"/>
                </a:cubicBezTo>
                <a:cubicBezTo>
                  <a:pt x="6942" y="3630"/>
                  <a:pt x="6942" y="3594"/>
                  <a:pt x="6942" y="3594"/>
                </a:cubicBezTo>
                <a:cubicBezTo>
                  <a:pt x="6942" y="3594"/>
                  <a:pt x="6904" y="3594"/>
                  <a:pt x="6904" y="3594"/>
                </a:cubicBezTo>
                <a:cubicBezTo>
                  <a:pt x="6904" y="3594"/>
                  <a:pt x="6904" y="3594"/>
                  <a:pt x="6904" y="3594"/>
                </a:cubicBezTo>
                <a:cubicBezTo>
                  <a:pt x="6904" y="3594"/>
                  <a:pt x="6904" y="3594"/>
                  <a:pt x="6904" y="3594"/>
                </a:cubicBezTo>
                <a:cubicBezTo>
                  <a:pt x="6923" y="3594"/>
                  <a:pt x="6942" y="3594"/>
                  <a:pt x="6942" y="3594"/>
                </a:cubicBezTo>
                <a:cubicBezTo>
                  <a:pt x="6960" y="3594"/>
                  <a:pt x="6960" y="3594"/>
                  <a:pt x="6979" y="3594"/>
                </a:cubicBezTo>
                <a:cubicBezTo>
                  <a:pt x="6998" y="3594"/>
                  <a:pt x="6998" y="3594"/>
                  <a:pt x="7017" y="3594"/>
                </a:cubicBezTo>
                <a:cubicBezTo>
                  <a:pt x="7036" y="3594"/>
                  <a:pt x="7036" y="3594"/>
                  <a:pt x="7055" y="3594"/>
                </a:cubicBezTo>
                <a:cubicBezTo>
                  <a:pt x="7055" y="3594"/>
                  <a:pt x="7055" y="3594"/>
                  <a:pt x="7055" y="3594"/>
                </a:cubicBezTo>
                <a:cubicBezTo>
                  <a:pt x="7055" y="3594"/>
                  <a:pt x="7017" y="3558"/>
                  <a:pt x="7017" y="3558"/>
                </a:cubicBezTo>
                <a:cubicBezTo>
                  <a:pt x="7017" y="3521"/>
                  <a:pt x="7036" y="3521"/>
                  <a:pt x="7036" y="3521"/>
                </a:cubicBezTo>
                <a:cubicBezTo>
                  <a:pt x="7036" y="3521"/>
                  <a:pt x="7017" y="3521"/>
                  <a:pt x="6998" y="3521"/>
                </a:cubicBezTo>
                <a:cubicBezTo>
                  <a:pt x="6998" y="3521"/>
                  <a:pt x="6998" y="3521"/>
                  <a:pt x="6998" y="3521"/>
                </a:cubicBezTo>
                <a:cubicBezTo>
                  <a:pt x="7017" y="3521"/>
                  <a:pt x="7017" y="3521"/>
                  <a:pt x="7017" y="3521"/>
                </a:cubicBezTo>
                <a:cubicBezTo>
                  <a:pt x="7017" y="3521"/>
                  <a:pt x="7017" y="3521"/>
                  <a:pt x="7017" y="3521"/>
                </a:cubicBezTo>
                <a:cubicBezTo>
                  <a:pt x="6998" y="3558"/>
                  <a:pt x="6998" y="3558"/>
                  <a:pt x="6979" y="3558"/>
                </a:cubicBezTo>
                <a:cubicBezTo>
                  <a:pt x="6979" y="3558"/>
                  <a:pt x="6960" y="3558"/>
                  <a:pt x="6960" y="3558"/>
                </a:cubicBezTo>
                <a:cubicBezTo>
                  <a:pt x="6942" y="3558"/>
                  <a:pt x="6942" y="3558"/>
                  <a:pt x="6942" y="3558"/>
                </a:cubicBezTo>
                <a:cubicBezTo>
                  <a:pt x="6923" y="3558"/>
                  <a:pt x="6923" y="3558"/>
                  <a:pt x="6923" y="3558"/>
                </a:cubicBezTo>
                <a:cubicBezTo>
                  <a:pt x="6904" y="3558"/>
                  <a:pt x="6904" y="3558"/>
                  <a:pt x="6885" y="3558"/>
                </a:cubicBezTo>
                <a:cubicBezTo>
                  <a:pt x="6923" y="3558"/>
                  <a:pt x="6923" y="3485"/>
                  <a:pt x="6942" y="3485"/>
                </a:cubicBezTo>
                <a:cubicBezTo>
                  <a:pt x="6960" y="3485"/>
                  <a:pt x="6979" y="3485"/>
                  <a:pt x="6979" y="3485"/>
                </a:cubicBezTo>
                <a:cubicBezTo>
                  <a:pt x="6998" y="3485"/>
                  <a:pt x="7017" y="3485"/>
                  <a:pt x="7017" y="3449"/>
                </a:cubicBezTo>
                <a:cubicBezTo>
                  <a:pt x="7036" y="3449"/>
                  <a:pt x="7036" y="3449"/>
                  <a:pt x="7036" y="3449"/>
                </a:cubicBezTo>
                <a:cubicBezTo>
                  <a:pt x="7055" y="3449"/>
                  <a:pt x="7055" y="3412"/>
                  <a:pt x="7055" y="3412"/>
                </a:cubicBezTo>
                <a:cubicBezTo>
                  <a:pt x="7036" y="3412"/>
                  <a:pt x="7036" y="3449"/>
                  <a:pt x="7017" y="3449"/>
                </a:cubicBezTo>
                <a:cubicBezTo>
                  <a:pt x="7017" y="3412"/>
                  <a:pt x="7017" y="3412"/>
                  <a:pt x="7036" y="3412"/>
                </a:cubicBezTo>
                <a:cubicBezTo>
                  <a:pt x="7036" y="3412"/>
                  <a:pt x="7036" y="3412"/>
                  <a:pt x="7036" y="3376"/>
                </a:cubicBezTo>
                <a:cubicBezTo>
                  <a:pt x="7036" y="3376"/>
                  <a:pt x="7036" y="3376"/>
                  <a:pt x="7036" y="3376"/>
                </a:cubicBezTo>
                <a:cubicBezTo>
                  <a:pt x="7036" y="3376"/>
                  <a:pt x="7036" y="3340"/>
                  <a:pt x="7055" y="3340"/>
                </a:cubicBezTo>
                <a:cubicBezTo>
                  <a:pt x="7055" y="3340"/>
                  <a:pt x="7074" y="3340"/>
                  <a:pt x="7093" y="3340"/>
                </a:cubicBezTo>
                <a:cubicBezTo>
                  <a:pt x="7093" y="3340"/>
                  <a:pt x="7093" y="3340"/>
                  <a:pt x="7093" y="3340"/>
                </a:cubicBezTo>
                <a:cubicBezTo>
                  <a:pt x="7093" y="3340"/>
                  <a:pt x="7093" y="3340"/>
                  <a:pt x="7093" y="3340"/>
                </a:cubicBezTo>
                <a:cubicBezTo>
                  <a:pt x="7074" y="3340"/>
                  <a:pt x="7074" y="3340"/>
                  <a:pt x="7074" y="3340"/>
                </a:cubicBezTo>
                <a:cubicBezTo>
                  <a:pt x="7074" y="3304"/>
                  <a:pt x="7074" y="3304"/>
                  <a:pt x="7074" y="3304"/>
                </a:cubicBezTo>
                <a:cubicBezTo>
                  <a:pt x="7055" y="3304"/>
                  <a:pt x="7055" y="3340"/>
                  <a:pt x="7036" y="3340"/>
                </a:cubicBezTo>
                <a:cubicBezTo>
                  <a:pt x="7036" y="3340"/>
                  <a:pt x="7036" y="3340"/>
                  <a:pt x="7036" y="3340"/>
                </a:cubicBezTo>
                <a:cubicBezTo>
                  <a:pt x="7036" y="3304"/>
                  <a:pt x="7055" y="3304"/>
                  <a:pt x="7055" y="3304"/>
                </a:cubicBezTo>
                <a:cubicBezTo>
                  <a:pt x="7055" y="3304"/>
                  <a:pt x="7055" y="3304"/>
                  <a:pt x="7055" y="3267"/>
                </a:cubicBezTo>
                <a:cubicBezTo>
                  <a:pt x="7055" y="3267"/>
                  <a:pt x="7055" y="3267"/>
                  <a:pt x="7055" y="3267"/>
                </a:cubicBezTo>
                <a:cubicBezTo>
                  <a:pt x="7055" y="3267"/>
                  <a:pt x="7055" y="3267"/>
                  <a:pt x="7055" y="3267"/>
                </a:cubicBezTo>
                <a:cubicBezTo>
                  <a:pt x="7055" y="3267"/>
                  <a:pt x="7055" y="3267"/>
                  <a:pt x="7055" y="3267"/>
                </a:cubicBezTo>
                <a:cubicBezTo>
                  <a:pt x="7036" y="3267"/>
                  <a:pt x="7055" y="3231"/>
                  <a:pt x="7055" y="3231"/>
                </a:cubicBezTo>
                <a:cubicBezTo>
                  <a:pt x="7055" y="3231"/>
                  <a:pt x="7055" y="3231"/>
                  <a:pt x="7055" y="3231"/>
                </a:cubicBezTo>
                <a:cubicBezTo>
                  <a:pt x="7055" y="3231"/>
                  <a:pt x="7055" y="3231"/>
                  <a:pt x="7055" y="3195"/>
                </a:cubicBezTo>
                <a:cubicBezTo>
                  <a:pt x="7055" y="3195"/>
                  <a:pt x="7055" y="3195"/>
                  <a:pt x="7055" y="3195"/>
                </a:cubicBezTo>
                <a:cubicBezTo>
                  <a:pt x="7055" y="3195"/>
                  <a:pt x="7055" y="3158"/>
                  <a:pt x="7074" y="3158"/>
                </a:cubicBezTo>
                <a:cubicBezTo>
                  <a:pt x="7074" y="3158"/>
                  <a:pt x="7074" y="3158"/>
                  <a:pt x="7074" y="3158"/>
                </a:cubicBezTo>
                <a:cubicBezTo>
                  <a:pt x="7074" y="3158"/>
                  <a:pt x="7074" y="3122"/>
                  <a:pt x="7055" y="3158"/>
                </a:cubicBezTo>
                <a:cubicBezTo>
                  <a:pt x="7055" y="3158"/>
                  <a:pt x="7036" y="3158"/>
                  <a:pt x="7036" y="3158"/>
                </a:cubicBezTo>
                <a:cubicBezTo>
                  <a:pt x="7017" y="3158"/>
                  <a:pt x="7017" y="3158"/>
                  <a:pt x="7017" y="3158"/>
                </a:cubicBezTo>
                <a:cubicBezTo>
                  <a:pt x="7036" y="3158"/>
                  <a:pt x="7036" y="3158"/>
                  <a:pt x="7036" y="3158"/>
                </a:cubicBezTo>
                <a:cubicBezTo>
                  <a:pt x="7036" y="3158"/>
                  <a:pt x="7036" y="3158"/>
                  <a:pt x="7036" y="3158"/>
                </a:cubicBezTo>
                <a:cubicBezTo>
                  <a:pt x="7036" y="3158"/>
                  <a:pt x="7036" y="3158"/>
                  <a:pt x="7036" y="3158"/>
                </a:cubicBezTo>
                <a:cubicBezTo>
                  <a:pt x="7017" y="3158"/>
                  <a:pt x="7017" y="3158"/>
                  <a:pt x="7017" y="3158"/>
                </a:cubicBezTo>
                <a:cubicBezTo>
                  <a:pt x="6998" y="3158"/>
                  <a:pt x="6998" y="3158"/>
                  <a:pt x="6998" y="3158"/>
                </a:cubicBezTo>
                <a:cubicBezTo>
                  <a:pt x="6979" y="3158"/>
                  <a:pt x="6960" y="3158"/>
                  <a:pt x="6960" y="3158"/>
                </a:cubicBezTo>
                <a:cubicBezTo>
                  <a:pt x="6942" y="3122"/>
                  <a:pt x="6923" y="3086"/>
                  <a:pt x="6904" y="3086"/>
                </a:cubicBezTo>
                <a:cubicBezTo>
                  <a:pt x="6904" y="3086"/>
                  <a:pt x="6885" y="3086"/>
                  <a:pt x="6885" y="3086"/>
                </a:cubicBezTo>
                <a:cubicBezTo>
                  <a:pt x="6885" y="3086"/>
                  <a:pt x="6885" y="3086"/>
                  <a:pt x="6885" y="3086"/>
                </a:cubicBezTo>
                <a:cubicBezTo>
                  <a:pt x="6866" y="3086"/>
                  <a:pt x="6847" y="3086"/>
                  <a:pt x="6847" y="3086"/>
                </a:cubicBezTo>
                <a:cubicBezTo>
                  <a:pt x="6828" y="3049"/>
                  <a:pt x="6847" y="3049"/>
                  <a:pt x="6828" y="3049"/>
                </a:cubicBezTo>
                <a:cubicBezTo>
                  <a:pt x="6828" y="3049"/>
                  <a:pt x="6828" y="3049"/>
                  <a:pt x="6809" y="3013"/>
                </a:cubicBezTo>
                <a:cubicBezTo>
                  <a:pt x="6828" y="3013"/>
                  <a:pt x="6828" y="2977"/>
                  <a:pt x="6847" y="2977"/>
                </a:cubicBezTo>
                <a:cubicBezTo>
                  <a:pt x="6866" y="2977"/>
                  <a:pt x="6866" y="3013"/>
                  <a:pt x="6885" y="3013"/>
                </a:cubicBezTo>
                <a:cubicBezTo>
                  <a:pt x="6885" y="3013"/>
                  <a:pt x="6904" y="2977"/>
                  <a:pt x="6923" y="2977"/>
                </a:cubicBezTo>
                <a:cubicBezTo>
                  <a:pt x="6923" y="3013"/>
                  <a:pt x="6960" y="3013"/>
                  <a:pt x="6979" y="3049"/>
                </a:cubicBezTo>
                <a:cubicBezTo>
                  <a:pt x="6979" y="3049"/>
                  <a:pt x="6998" y="3049"/>
                  <a:pt x="6998" y="3086"/>
                </a:cubicBezTo>
                <a:cubicBezTo>
                  <a:pt x="7017" y="3086"/>
                  <a:pt x="7036" y="3086"/>
                  <a:pt x="7055" y="3086"/>
                </a:cubicBezTo>
                <a:cubicBezTo>
                  <a:pt x="7055" y="3086"/>
                  <a:pt x="7055" y="3049"/>
                  <a:pt x="7055" y="3049"/>
                </a:cubicBezTo>
                <a:cubicBezTo>
                  <a:pt x="7055" y="3049"/>
                  <a:pt x="7055" y="3049"/>
                  <a:pt x="7055" y="3049"/>
                </a:cubicBezTo>
                <a:cubicBezTo>
                  <a:pt x="7055" y="3049"/>
                  <a:pt x="7055" y="3049"/>
                  <a:pt x="7055" y="3049"/>
                </a:cubicBezTo>
                <a:cubicBezTo>
                  <a:pt x="7036" y="3049"/>
                  <a:pt x="7017" y="3049"/>
                  <a:pt x="7017" y="3049"/>
                </a:cubicBezTo>
                <a:cubicBezTo>
                  <a:pt x="7017" y="3049"/>
                  <a:pt x="7017" y="3049"/>
                  <a:pt x="7017" y="3049"/>
                </a:cubicBezTo>
                <a:cubicBezTo>
                  <a:pt x="7017" y="3049"/>
                  <a:pt x="7017" y="3049"/>
                  <a:pt x="7017" y="3049"/>
                </a:cubicBezTo>
                <a:cubicBezTo>
                  <a:pt x="7036" y="3013"/>
                  <a:pt x="7036" y="3049"/>
                  <a:pt x="7055" y="3013"/>
                </a:cubicBezTo>
                <a:cubicBezTo>
                  <a:pt x="7055" y="3013"/>
                  <a:pt x="7055" y="3013"/>
                  <a:pt x="7055" y="3013"/>
                </a:cubicBezTo>
                <a:cubicBezTo>
                  <a:pt x="7055" y="3013"/>
                  <a:pt x="7017" y="3013"/>
                  <a:pt x="7017" y="2977"/>
                </a:cubicBezTo>
                <a:cubicBezTo>
                  <a:pt x="7036" y="2977"/>
                  <a:pt x="7036" y="2977"/>
                  <a:pt x="7055" y="2977"/>
                </a:cubicBezTo>
                <a:cubicBezTo>
                  <a:pt x="7036" y="2941"/>
                  <a:pt x="6979" y="2977"/>
                  <a:pt x="6979" y="2941"/>
                </a:cubicBezTo>
                <a:cubicBezTo>
                  <a:pt x="6979" y="2941"/>
                  <a:pt x="6979" y="2941"/>
                  <a:pt x="6979" y="2941"/>
                </a:cubicBezTo>
                <a:cubicBezTo>
                  <a:pt x="6979" y="2941"/>
                  <a:pt x="6979" y="2941"/>
                  <a:pt x="6979" y="2941"/>
                </a:cubicBezTo>
                <a:cubicBezTo>
                  <a:pt x="6998" y="2941"/>
                  <a:pt x="7017" y="2941"/>
                  <a:pt x="7036" y="2941"/>
                </a:cubicBezTo>
                <a:cubicBezTo>
                  <a:pt x="7036" y="2904"/>
                  <a:pt x="7017" y="2904"/>
                  <a:pt x="6998" y="2904"/>
                </a:cubicBezTo>
                <a:cubicBezTo>
                  <a:pt x="6998" y="2904"/>
                  <a:pt x="6998" y="2904"/>
                  <a:pt x="6998" y="2904"/>
                </a:cubicBezTo>
                <a:cubicBezTo>
                  <a:pt x="6979" y="2904"/>
                  <a:pt x="6998" y="2868"/>
                  <a:pt x="6998" y="2868"/>
                </a:cubicBezTo>
                <a:cubicBezTo>
                  <a:pt x="6979" y="2868"/>
                  <a:pt x="6960" y="2904"/>
                  <a:pt x="6942" y="2904"/>
                </a:cubicBezTo>
                <a:cubicBezTo>
                  <a:pt x="6942" y="2904"/>
                  <a:pt x="6942" y="2904"/>
                  <a:pt x="6960" y="2868"/>
                </a:cubicBezTo>
                <a:cubicBezTo>
                  <a:pt x="6960" y="2868"/>
                  <a:pt x="6960" y="2868"/>
                  <a:pt x="6960" y="2868"/>
                </a:cubicBezTo>
                <a:cubicBezTo>
                  <a:pt x="6979" y="2832"/>
                  <a:pt x="6979" y="2832"/>
                  <a:pt x="6998" y="2832"/>
                </a:cubicBezTo>
                <a:cubicBezTo>
                  <a:pt x="6998" y="2832"/>
                  <a:pt x="6998" y="2832"/>
                  <a:pt x="6998" y="2832"/>
                </a:cubicBezTo>
                <a:cubicBezTo>
                  <a:pt x="6998" y="2832"/>
                  <a:pt x="6979" y="2832"/>
                  <a:pt x="6979" y="2832"/>
                </a:cubicBezTo>
                <a:cubicBezTo>
                  <a:pt x="6960" y="2832"/>
                  <a:pt x="6960" y="2868"/>
                  <a:pt x="6942" y="2868"/>
                </a:cubicBezTo>
                <a:cubicBezTo>
                  <a:pt x="6942" y="2832"/>
                  <a:pt x="6942" y="2832"/>
                  <a:pt x="6923" y="2832"/>
                </a:cubicBezTo>
                <a:cubicBezTo>
                  <a:pt x="6923" y="2832"/>
                  <a:pt x="6923" y="2832"/>
                  <a:pt x="6923" y="2832"/>
                </a:cubicBezTo>
                <a:cubicBezTo>
                  <a:pt x="6942" y="2832"/>
                  <a:pt x="6979" y="2795"/>
                  <a:pt x="6979" y="2795"/>
                </a:cubicBezTo>
                <a:cubicBezTo>
                  <a:pt x="6998" y="2795"/>
                  <a:pt x="6998" y="2795"/>
                  <a:pt x="6998" y="2795"/>
                </a:cubicBezTo>
                <a:cubicBezTo>
                  <a:pt x="6979" y="2795"/>
                  <a:pt x="6960" y="2795"/>
                  <a:pt x="6942" y="2795"/>
                </a:cubicBezTo>
                <a:cubicBezTo>
                  <a:pt x="6942" y="2795"/>
                  <a:pt x="6923" y="2795"/>
                  <a:pt x="6923" y="2795"/>
                </a:cubicBezTo>
                <a:cubicBezTo>
                  <a:pt x="6923" y="2795"/>
                  <a:pt x="6904" y="2795"/>
                  <a:pt x="6904" y="2795"/>
                </a:cubicBezTo>
                <a:cubicBezTo>
                  <a:pt x="6923" y="2795"/>
                  <a:pt x="6923" y="2759"/>
                  <a:pt x="6923" y="2723"/>
                </a:cubicBezTo>
                <a:cubicBezTo>
                  <a:pt x="6923" y="2723"/>
                  <a:pt x="6904" y="2759"/>
                  <a:pt x="6904" y="2759"/>
                </a:cubicBezTo>
                <a:cubicBezTo>
                  <a:pt x="6904" y="2759"/>
                  <a:pt x="6904" y="2759"/>
                  <a:pt x="6904" y="2759"/>
                </a:cubicBezTo>
                <a:cubicBezTo>
                  <a:pt x="6904" y="2759"/>
                  <a:pt x="6904" y="2759"/>
                  <a:pt x="6904" y="2759"/>
                </a:cubicBezTo>
                <a:cubicBezTo>
                  <a:pt x="6904" y="2759"/>
                  <a:pt x="6904" y="2759"/>
                  <a:pt x="6904" y="2759"/>
                </a:cubicBezTo>
                <a:cubicBezTo>
                  <a:pt x="6904" y="2759"/>
                  <a:pt x="6904" y="2759"/>
                  <a:pt x="6885" y="2759"/>
                </a:cubicBezTo>
                <a:cubicBezTo>
                  <a:pt x="6885" y="2759"/>
                  <a:pt x="6885" y="2759"/>
                  <a:pt x="6866" y="2795"/>
                </a:cubicBezTo>
                <a:cubicBezTo>
                  <a:pt x="6866" y="2832"/>
                  <a:pt x="6866" y="2832"/>
                  <a:pt x="6847" y="2868"/>
                </a:cubicBezTo>
                <a:cubicBezTo>
                  <a:pt x="6828" y="2868"/>
                  <a:pt x="6790" y="2868"/>
                  <a:pt x="6790" y="2868"/>
                </a:cubicBezTo>
                <a:cubicBezTo>
                  <a:pt x="6771" y="2868"/>
                  <a:pt x="6771" y="2868"/>
                  <a:pt x="6771" y="2832"/>
                </a:cubicBezTo>
                <a:cubicBezTo>
                  <a:pt x="6752" y="2832"/>
                  <a:pt x="6771" y="2832"/>
                  <a:pt x="6771" y="2832"/>
                </a:cubicBezTo>
                <a:cubicBezTo>
                  <a:pt x="6771" y="2795"/>
                  <a:pt x="6752" y="2795"/>
                  <a:pt x="6752" y="2795"/>
                </a:cubicBezTo>
                <a:cubicBezTo>
                  <a:pt x="6771" y="2795"/>
                  <a:pt x="6790" y="2795"/>
                  <a:pt x="6790" y="2795"/>
                </a:cubicBezTo>
                <a:cubicBezTo>
                  <a:pt x="6809" y="2759"/>
                  <a:pt x="6809" y="2759"/>
                  <a:pt x="6809" y="2759"/>
                </a:cubicBezTo>
                <a:cubicBezTo>
                  <a:pt x="6828" y="2759"/>
                  <a:pt x="6828" y="2723"/>
                  <a:pt x="6828" y="2723"/>
                </a:cubicBezTo>
                <a:cubicBezTo>
                  <a:pt x="6828" y="2723"/>
                  <a:pt x="6828" y="2723"/>
                  <a:pt x="6828" y="2723"/>
                </a:cubicBezTo>
                <a:cubicBezTo>
                  <a:pt x="6828" y="2723"/>
                  <a:pt x="6828" y="2723"/>
                  <a:pt x="6809" y="2723"/>
                </a:cubicBezTo>
                <a:cubicBezTo>
                  <a:pt x="6809" y="2759"/>
                  <a:pt x="6771" y="2759"/>
                  <a:pt x="6771" y="2723"/>
                </a:cubicBezTo>
                <a:cubicBezTo>
                  <a:pt x="6771" y="2723"/>
                  <a:pt x="6809" y="2686"/>
                  <a:pt x="6809" y="2686"/>
                </a:cubicBezTo>
                <a:cubicBezTo>
                  <a:pt x="6809" y="2650"/>
                  <a:pt x="6828" y="2650"/>
                  <a:pt x="6809" y="2650"/>
                </a:cubicBezTo>
                <a:cubicBezTo>
                  <a:pt x="6809" y="2614"/>
                  <a:pt x="6771" y="2650"/>
                  <a:pt x="6771" y="2614"/>
                </a:cubicBezTo>
                <a:cubicBezTo>
                  <a:pt x="6771" y="2614"/>
                  <a:pt x="6771" y="2614"/>
                  <a:pt x="6771" y="2614"/>
                </a:cubicBezTo>
                <a:cubicBezTo>
                  <a:pt x="6790" y="2614"/>
                  <a:pt x="6790" y="2614"/>
                  <a:pt x="6809" y="2614"/>
                </a:cubicBezTo>
                <a:cubicBezTo>
                  <a:pt x="6809" y="2614"/>
                  <a:pt x="6828" y="2614"/>
                  <a:pt x="6828" y="2614"/>
                </a:cubicBezTo>
                <a:cubicBezTo>
                  <a:pt x="6828" y="2614"/>
                  <a:pt x="6847" y="2614"/>
                  <a:pt x="6847" y="2614"/>
                </a:cubicBezTo>
                <a:cubicBezTo>
                  <a:pt x="6847" y="2614"/>
                  <a:pt x="6847" y="2614"/>
                  <a:pt x="6847" y="2614"/>
                </a:cubicBezTo>
                <a:cubicBezTo>
                  <a:pt x="6847" y="2577"/>
                  <a:pt x="6847" y="2541"/>
                  <a:pt x="6809" y="2541"/>
                </a:cubicBezTo>
                <a:cubicBezTo>
                  <a:pt x="6809" y="2541"/>
                  <a:pt x="6828" y="2541"/>
                  <a:pt x="6828" y="2505"/>
                </a:cubicBezTo>
                <a:cubicBezTo>
                  <a:pt x="6828" y="2505"/>
                  <a:pt x="6828" y="2505"/>
                  <a:pt x="6828" y="2505"/>
                </a:cubicBezTo>
                <a:cubicBezTo>
                  <a:pt x="6809" y="2505"/>
                  <a:pt x="6809" y="2505"/>
                  <a:pt x="6809" y="2505"/>
                </a:cubicBezTo>
                <a:cubicBezTo>
                  <a:pt x="6809" y="2505"/>
                  <a:pt x="6790" y="2505"/>
                  <a:pt x="6790" y="2505"/>
                </a:cubicBezTo>
                <a:cubicBezTo>
                  <a:pt x="6790" y="2505"/>
                  <a:pt x="6771" y="2505"/>
                  <a:pt x="6771" y="2505"/>
                </a:cubicBezTo>
                <a:cubicBezTo>
                  <a:pt x="6771" y="2469"/>
                  <a:pt x="6790" y="2469"/>
                  <a:pt x="6790" y="2469"/>
                </a:cubicBezTo>
                <a:cubicBezTo>
                  <a:pt x="6809" y="2469"/>
                  <a:pt x="6809" y="2432"/>
                  <a:pt x="6809" y="2432"/>
                </a:cubicBezTo>
                <a:cubicBezTo>
                  <a:pt x="6809" y="2432"/>
                  <a:pt x="6809" y="2432"/>
                  <a:pt x="6809" y="2396"/>
                </a:cubicBezTo>
                <a:cubicBezTo>
                  <a:pt x="6809" y="2396"/>
                  <a:pt x="6790" y="2396"/>
                  <a:pt x="6790" y="2396"/>
                </a:cubicBezTo>
                <a:cubicBezTo>
                  <a:pt x="6790" y="2396"/>
                  <a:pt x="6790" y="2396"/>
                  <a:pt x="6771" y="2360"/>
                </a:cubicBezTo>
                <a:cubicBezTo>
                  <a:pt x="6771" y="2360"/>
                  <a:pt x="6771" y="2360"/>
                  <a:pt x="6771" y="2360"/>
                </a:cubicBezTo>
                <a:cubicBezTo>
                  <a:pt x="6771" y="2360"/>
                  <a:pt x="6771" y="2360"/>
                  <a:pt x="6771" y="2323"/>
                </a:cubicBezTo>
                <a:cubicBezTo>
                  <a:pt x="6790" y="2323"/>
                  <a:pt x="6790" y="2323"/>
                  <a:pt x="6790" y="2360"/>
                </a:cubicBezTo>
                <a:cubicBezTo>
                  <a:pt x="6790" y="2323"/>
                  <a:pt x="6790" y="2323"/>
                  <a:pt x="6790" y="2323"/>
                </a:cubicBezTo>
                <a:cubicBezTo>
                  <a:pt x="6790" y="2323"/>
                  <a:pt x="6790" y="2323"/>
                  <a:pt x="6790" y="2323"/>
                </a:cubicBezTo>
                <a:cubicBezTo>
                  <a:pt x="6771" y="2323"/>
                  <a:pt x="6752" y="2287"/>
                  <a:pt x="6752" y="2251"/>
                </a:cubicBezTo>
                <a:cubicBezTo>
                  <a:pt x="6733" y="2251"/>
                  <a:pt x="6733" y="2251"/>
                  <a:pt x="6715" y="2251"/>
                </a:cubicBezTo>
                <a:cubicBezTo>
                  <a:pt x="6715" y="2251"/>
                  <a:pt x="6715" y="2251"/>
                  <a:pt x="6715" y="2251"/>
                </a:cubicBezTo>
                <a:cubicBezTo>
                  <a:pt x="6733" y="2251"/>
                  <a:pt x="6733" y="2214"/>
                  <a:pt x="6752" y="2214"/>
                </a:cubicBezTo>
                <a:cubicBezTo>
                  <a:pt x="6752" y="2214"/>
                  <a:pt x="6752" y="2214"/>
                  <a:pt x="6752" y="2214"/>
                </a:cubicBezTo>
                <a:cubicBezTo>
                  <a:pt x="6752" y="2214"/>
                  <a:pt x="6771" y="2214"/>
                  <a:pt x="6771" y="2178"/>
                </a:cubicBezTo>
                <a:cubicBezTo>
                  <a:pt x="6771" y="2178"/>
                  <a:pt x="6733" y="2142"/>
                  <a:pt x="6733" y="2142"/>
                </a:cubicBezTo>
                <a:cubicBezTo>
                  <a:pt x="6733" y="2106"/>
                  <a:pt x="6733" y="2069"/>
                  <a:pt x="6715" y="2069"/>
                </a:cubicBezTo>
                <a:cubicBezTo>
                  <a:pt x="6715" y="2069"/>
                  <a:pt x="6696" y="2069"/>
                  <a:pt x="6696" y="2033"/>
                </a:cubicBezTo>
                <a:cubicBezTo>
                  <a:pt x="6677" y="2033"/>
                  <a:pt x="6677" y="2033"/>
                  <a:pt x="6677" y="2033"/>
                </a:cubicBezTo>
                <a:cubicBezTo>
                  <a:pt x="6677" y="1997"/>
                  <a:pt x="6658" y="1960"/>
                  <a:pt x="6658" y="1960"/>
                </a:cubicBezTo>
                <a:cubicBezTo>
                  <a:pt x="6658" y="1924"/>
                  <a:pt x="6658" y="1888"/>
                  <a:pt x="6658" y="1888"/>
                </a:cubicBezTo>
                <a:cubicBezTo>
                  <a:pt x="6639" y="1888"/>
                  <a:pt x="6639" y="1888"/>
                  <a:pt x="6639" y="1888"/>
                </a:cubicBezTo>
                <a:cubicBezTo>
                  <a:pt x="6620" y="1888"/>
                  <a:pt x="6620" y="1851"/>
                  <a:pt x="6620" y="1851"/>
                </a:cubicBezTo>
                <a:cubicBezTo>
                  <a:pt x="6620" y="1851"/>
                  <a:pt x="6601" y="1851"/>
                  <a:pt x="6601" y="1851"/>
                </a:cubicBezTo>
                <a:cubicBezTo>
                  <a:pt x="6582" y="1815"/>
                  <a:pt x="6582" y="1815"/>
                  <a:pt x="6582" y="1815"/>
                </a:cubicBezTo>
                <a:cubicBezTo>
                  <a:pt x="6582" y="1779"/>
                  <a:pt x="6563" y="1779"/>
                  <a:pt x="6544" y="1779"/>
                </a:cubicBezTo>
                <a:cubicBezTo>
                  <a:pt x="6544" y="1779"/>
                  <a:pt x="6544" y="1779"/>
                  <a:pt x="6525" y="1779"/>
                </a:cubicBezTo>
                <a:cubicBezTo>
                  <a:pt x="6525" y="1779"/>
                  <a:pt x="6506" y="1779"/>
                  <a:pt x="6506" y="1779"/>
                </a:cubicBezTo>
                <a:cubicBezTo>
                  <a:pt x="6506" y="1779"/>
                  <a:pt x="6506" y="1779"/>
                  <a:pt x="6506" y="1779"/>
                </a:cubicBezTo>
                <a:cubicBezTo>
                  <a:pt x="6506" y="1779"/>
                  <a:pt x="6506" y="1743"/>
                  <a:pt x="6488" y="1743"/>
                </a:cubicBezTo>
                <a:cubicBezTo>
                  <a:pt x="6488" y="1743"/>
                  <a:pt x="6469" y="1779"/>
                  <a:pt x="6450" y="1779"/>
                </a:cubicBezTo>
                <a:cubicBezTo>
                  <a:pt x="6450" y="1779"/>
                  <a:pt x="6450" y="1779"/>
                  <a:pt x="6450" y="1743"/>
                </a:cubicBezTo>
                <a:cubicBezTo>
                  <a:pt x="6450" y="1743"/>
                  <a:pt x="6450" y="1743"/>
                  <a:pt x="6450" y="1743"/>
                </a:cubicBezTo>
                <a:cubicBezTo>
                  <a:pt x="6450" y="1779"/>
                  <a:pt x="6431" y="1779"/>
                  <a:pt x="6412" y="1779"/>
                </a:cubicBezTo>
                <a:cubicBezTo>
                  <a:pt x="6412" y="1779"/>
                  <a:pt x="6412" y="1779"/>
                  <a:pt x="6393" y="1779"/>
                </a:cubicBezTo>
                <a:cubicBezTo>
                  <a:pt x="6393" y="1779"/>
                  <a:pt x="6393" y="1815"/>
                  <a:pt x="6393" y="1815"/>
                </a:cubicBezTo>
                <a:cubicBezTo>
                  <a:pt x="6374" y="1779"/>
                  <a:pt x="6393" y="1779"/>
                  <a:pt x="6393" y="1743"/>
                </a:cubicBezTo>
                <a:cubicBezTo>
                  <a:pt x="6374" y="1743"/>
                  <a:pt x="6355" y="1779"/>
                  <a:pt x="6355" y="1779"/>
                </a:cubicBezTo>
                <a:cubicBezTo>
                  <a:pt x="6355" y="1779"/>
                  <a:pt x="6355" y="1779"/>
                  <a:pt x="6355" y="1779"/>
                </a:cubicBezTo>
                <a:cubicBezTo>
                  <a:pt x="6355" y="1779"/>
                  <a:pt x="6355" y="1779"/>
                  <a:pt x="6355" y="1779"/>
                </a:cubicBezTo>
                <a:cubicBezTo>
                  <a:pt x="6355" y="1779"/>
                  <a:pt x="6355" y="1779"/>
                  <a:pt x="6336" y="1779"/>
                </a:cubicBezTo>
                <a:cubicBezTo>
                  <a:pt x="6336" y="1779"/>
                  <a:pt x="6336" y="1743"/>
                  <a:pt x="6336" y="1743"/>
                </a:cubicBezTo>
                <a:cubicBezTo>
                  <a:pt x="6336" y="1743"/>
                  <a:pt x="6336" y="1743"/>
                  <a:pt x="6336" y="1743"/>
                </a:cubicBezTo>
                <a:cubicBezTo>
                  <a:pt x="6317" y="1779"/>
                  <a:pt x="6336" y="1779"/>
                  <a:pt x="6317" y="1779"/>
                </a:cubicBezTo>
                <a:cubicBezTo>
                  <a:pt x="6298" y="1815"/>
                  <a:pt x="6261" y="1743"/>
                  <a:pt x="6242" y="1706"/>
                </a:cubicBezTo>
                <a:cubicBezTo>
                  <a:pt x="6242" y="1706"/>
                  <a:pt x="6242" y="1706"/>
                  <a:pt x="6242" y="1706"/>
                </a:cubicBezTo>
                <a:cubicBezTo>
                  <a:pt x="6242" y="1670"/>
                  <a:pt x="6242" y="1670"/>
                  <a:pt x="6261" y="1670"/>
                </a:cubicBezTo>
                <a:cubicBezTo>
                  <a:pt x="6261" y="1670"/>
                  <a:pt x="6261" y="1670"/>
                  <a:pt x="6261" y="1670"/>
                </a:cubicBezTo>
                <a:cubicBezTo>
                  <a:pt x="6261" y="1670"/>
                  <a:pt x="6280" y="1670"/>
                  <a:pt x="6280" y="1670"/>
                </a:cubicBezTo>
                <a:cubicBezTo>
                  <a:pt x="6280" y="1670"/>
                  <a:pt x="6298" y="1634"/>
                  <a:pt x="6298" y="1634"/>
                </a:cubicBezTo>
                <a:cubicBezTo>
                  <a:pt x="6298" y="1634"/>
                  <a:pt x="6298" y="1634"/>
                  <a:pt x="6298" y="1634"/>
                </a:cubicBezTo>
                <a:cubicBezTo>
                  <a:pt x="6280" y="1634"/>
                  <a:pt x="6261" y="1634"/>
                  <a:pt x="6242" y="1597"/>
                </a:cubicBezTo>
                <a:cubicBezTo>
                  <a:pt x="6242" y="1597"/>
                  <a:pt x="6242" y="1597"/>
                  <a:pt x="6242" y="1561"/>
                </a:cubicBezTo>
                <a:cubicBezTo>
                  <a:pt x="6242" y="1561"/>
                  <a:pt x="6242" y="1561"/>
                  <a:pt x="6242" y="1561"/>
                </a:cubicBezTo>
                <a:cubicBezTo>
                  <a:pt x="6242" y="1561"/>
                  <a:pt x="6242" y="1597"/>
                  <a:pt x="6223" y="1597"/>
                </a:cubicBezTo>
                <a:cubicBezTo>
                  <a:pt x="6223" y="1597"/>
                  <a:pt x="6204" y="1561"/>
                  <a:pt x="6204" y="1561"/>
                </a:cubicBezTo>
                <a:cubicBezTo>
                  <a:pt x="6223" y="1561"/>
                  <a:pt x="6223" y="1525"/>
                  <a:pt x="6223" y="1525"/>
                </a:cubicBezTo>
                <a:cubicBezTo>
                  <a:pt x="6223" y="1525"/>
                  <a:pt x="6242" y="1525"/>
                  <a:pt x="6242" y="1525"/>
                </a:cubicBezTo>
                <a:cubicBezTo>
                  <a:pt x="6261" y="1525"/>
                  <a:pt x="6261" y="1525"/>
                  <a:pt x="6261" y="1525"/>
                </a:cubicBezTo>
                <a:cubicBezTo>
                  <a:pt x="6280" y="1525"/>
                  <a:pt x="6317" y="1525"/>
                  <a:pt x="6336" y="1525"/>
                </a:cubicBezTo>
                <a:cubicBezTo>
                  <a:pt x="6336" y="1525"/>
                  <a:pt x="6355" y="1561"/>
                  <a:pt x="6355" y="1525"/>
                </a:cubicBezTo>
                <a:cubicBezTo>
                  <a:pt x="6355" y="1525"/>
                  <a:pt x="6355" y="1525"/>
                  <a:pt x="6355" y="1525"/>
                </a:cubicBezTo>
                <a:cubicBezTo>
                  <a:pt x="6355" y="1525"/>
                  <a:pt x="6355" y="1525"/>
                  <a:pt x="6355" y="1525"/>
                </a:cubicBezTo>
                <a:cubicBezTo>
                  <a:pt x="6336" y="1525"/>
                  <a:pt x="6317" y="1525"/>
                  <a:pt x="6317" y="1488"/>
                </a:cubicBezTo>
                <a:cubicBezTo>
                  <a:pt x="6317" y="1488"/>
                  <a:pt x="6317" y="1488"/>
                  <a:pt x="6317" y="1488"/>
                </a:cubicBezTo>
                <a:cubicBezTo>
                  <a:pt x="6336" y="1488"/>
                  <a:pt x="6374" y="1488"/>
                  <a:pt x="6393" y="1488"/>
                </a:cubicBezTo>
                <a:cubicBezTo>
                  <a:pt x="6393" y="1525"/>
                  <a:pt x="6393" y="1525"/>
                  <a:pt x="6412" y="1525"/>
                </a:cubicBezTo>
                <a:cubicBezTo>
                  <a:pt x="6393" y="1488"/>
                  <a:pt x="6412" y="1488"/>
                  <a:pt x="6431" y="1488"/>
                </a:cubicBezTo>
                <a:cubicBezTo>
                  <a:pt x="6431" y="1452"/>
                  <a:pt x="6412" y="1452"/>
                  <a:pt x="6412" y="1416"/>
                </a:cubicBezTo>
                <a:cubicBezTo>
                  <a:pt x="6393" y="1452"/>
                  <a:pt x="6393" y="1452"/>
                  <a:pt x="6393" y="1452"/>
                </a:cubicBezTo>
                <a:cubicBezTo>
                  <a:pt x="6393" y="1452"/>
                  <a:pt x="6374" y="1452"/>
                  <a:pt x="6374" y="1452"/>
                </a:cubicBezTo>
                <a:cubicBezTo>
                  <a:pt x="6355" y="1452"/>
                  <a:pt x="6336" y="1452"/>
                  <a:pt x="6336" y="1452"/>
                </a:cubicBezTo>
                <a:cubicBezTo>
                  <a:pt x="6317" y="1452"/>
                  <a:pt x="6298" y="1452"/>
                  <a:pt x="6298" y="1452"/>
                </a:cubicBezTo>
                <a:cubicBezTo>
                  <a:pt x="6298" y="1452"/>
                  <a:pt x="6298" y="1452"/>
                  <a:pt x="6280" y="1452"/>
                </a:cubicBezTo>
                <a:cubicBezTo>
                  <a:pt x="6280" y="1452"/>
                  <a:pt x="6280" y="1416"/>
                  <a:pt x="6280" y="1416"/>
                </a:cubicBezTo>
                <a:cubicBezTo>
                  <a:pt x="6280" y="1416"/>
                  <a:pt x="6298" y="1416"/>
                  <a:pt x="6298" y="1416"/>
                </a:cubicBezTo>
                <a:cubicBezTo>
                  <a:pt x="6298" y="1416"/>
                  <a:pt x="6298" y="1416"/>
                  <a:pt x="6298" y="1416"/>
                </a:cubicBezTo>
                <a:cubicBezTo>
                  <a:pt x="6280" y="1416"/>
                  <a:pt x="6280" y="1416"/>
                  <a:pt x="6261" y="1416"/>
                </a:cubicBezTo>
                <a:cubicBezTo>
                  <a:pt x="6261" y="1416"/>
                  <a:pt x="6261" y="1416"/>
                  <a:pt x="6261" y="1416"/>
                </a:cubicBezTo>
                <a:cubicBezTo>
                  <a:pt x="6280" y="1379"/>
                  <a:pt x="6280" y="1379"/>
                  <a:pt x="6298" y="1379"/>
                </a:cubicBezTo>
                <a:cubicBezTo>
                  <a:pt x="6298" y="1379"/>
                  <a:pt x="6298" y="1379"/>
                  <a:pt x="6298" y="1379"/>
                </a:cubicBezTo>
                <a:cubicBezTo>
                  <a:pt x="6280" y="1379"/>
                  <a:pt x="6261" y="1343"/>
                  <a:pt x="6242" y="1343"/>
                </a:cubicBezTo>
                <a:cubicBezTo>
                  <a:pt x="6242" y="1343"/>
                  <a:pt x="6223" y="1343"/>
                  <a:pt x="6223" y="1343"/>
                </a:cubicBezTo>
                <a:cubicBezTo>
                  <a:pt x="6223" y="1307"/>
                  <a:pt x="6204" y="1271"/>
                  <a:pt x="6204" y="1271"/>
                </a:cubicBezTo>
                <a:cubicBezTo>
                  <a:pt x="6204" y="1271"/>
                  <a:pt x="6204" y="1271"/>
                  <a:pt x="6204" y="1271"/>
                </a:cubicBezTo>
                <a:cubicBezTo>
                  <a:pt x="6204" y="1271"/>
                  <a:pt x="6223" y="1271"/>
                  <a:pt x="6242" y="1234"/>
                </a:cubicBezTo>
                <a:cubicBezTo>
                  <a:pt x="6223" y="1234"/>
                  <a:pt x="6223" y="1234"/>
                  <a:pt x="6223" y="1234"/>
                </a:cubicBezTo>
                <a:cubicBezTo>
                  <a:pt x="6223" y="1234"/>
                  <a:pt x="6242" y="1234"/>
                  <a:pt x="6242" y="1198"/>
                </a:cubicBezTo>
                <a:cubicBezTo>
                  <a:pt x="6242" y="1198"/>
                  <a:pt x="6242" y="1198"/>
                  <a:pt x="6242" y="1198"/>
                </a:cubicBezTo>
                <a:cubicBezTo>
                  <a:pt x="6261" y="1198"/>
                  <a:pt x="6280" y="1198"/>
                  <a:pt x="6280" y="1198"/>
                </a:cubicBezTo>
                <a:cubicBezTo>
                  <a:pt x="6298" y="1198"/>
                  <a:pt x="6298" y="1198"/>
                  <a:pt x="6298" y="1198"/>
                </a:cubicBezTo>
                <a:cubicBezTo>
                  <a:pt x="6317" y="1198"/>
                  <a:pt x="6317" y="1162"/>
                  <a:pt x="6336" y="1162"/>
                </a:cubicBezTo>
                <a:cubicBezTo>
                  <a:pt x="6336" y="1162"/>
                  <a:pt x="6336" y="1162"/>
                  <a:pt x="6336" y="1162"/>
                </a:cubicBezTo>
                <a:cubicBezTo>
                  <a:pt x="6355" y="1162"/>
                  <a:pt x="6355" y="1162"/>
                  <a:pt x="6374" y="1162"/>
                </a:cubicBezTo>
                <a:cubicBezTo>
                  <a:pt x="6374" y="1125"/>
                  <a:pt x="6393" y="1125"/>
                  <a:pt x="6412" y="1125"/>
                </a:cubicBezTo>
                <a:cubicBezTo>
                  <a:pt x="6431" y="1089"/>
                  <a:pt x="6450" y="1125"/>
                  <a:pt x="6469" y="1125"/>
                </a:cubicBezTo>
                <a:cubicBezTo>
                  <a:pt x="6469" y="1089"/>
                  <a:pt x="6488" y="1089"/>
                  <a:pt x="6488" y="1089"/>
                </a:cubicBezTo>
                <a:cubicBezTo>
                  <a:pt x="6506" y="1089"/>
                  <a:pt x="6506" y="1089"/>
                  <a:pt x="6506" y="1089"/>
                </a:cubicBezTo>
                <a:cubicBezTo>
                  <a:pt x="6525" y="1089"/>
                  <a:pt x="6544" y="1053"/>
                  <a:pt x="6544" y="1053"/>
                </a:cubicBezTo>
                <a:cubicBezTo>
                  <a:pt x="6544" y="1016"/>
                  <a:pt x="6563" y="1016"/>
                  <a:pt x="6563" y="1016"/>
                </a:cubicBezTo>
                <a:cubicBezTo>
                  <a:pt x="6563" y="1016"/>
                  <a:pt x="6544" y="1016"/>
                  <a:pt x="6544" y="1016"/>
                </a:cubicBezTo>
                <a:cubicBezTo>
                  <a:pt x="6563" y="980"/>
                  <a:pt x="6563" y="944"/>
                  <a:pt x="6582" y="944"/>
                </a:cubicBezTo>
                <a:cubicBezTo>
                  <a:pt x="6582" y="908"/>
                  <a:pt x="6601" y="908"/>
                  <a:pt x="6601" y="908"/>
                </a:cubicBezTo>
                <a:cubicBezTo>
                  <a:pt x="6601" y="908"/>
                  <a:pt x="6601" y="871"/>
                  <a:pt x="6601" y="871"/>
                </a:cubicBezTo>
                <a:cubicBezTo>
                  <a:pt x="6601" y="871"/>
                  <a:pt x="6601" y="871"/>
                  <a:pt x="6601" y="871"/>
                </a:cubicBezTo>
                <a:cubicBezTo>
                  <a:pt x="6601" y="908"/>
                  <a:pt x="6563" y="908"/>
                  <a:pt x="6525" y="908"/>
                </a:cubicBezTo>
                <a:cubicBezTo>
                  <a:pt x="6525" y="908"/>
                  <a:pt x="6506" y="908"/>
                  <a:pt x="6506" y="908"/>
                </a:cubicBezTo>
                <a:cubicBezTo>
                  <a:pt x="6506" y="871"/>
                  <a:pt x="6525" y="871"/>
                  <a:pt x="6525" y="835"/>
                </a:cubicBezTo>
                <a:cubicBezTo>
                  <a:pt x="6544" y="835"/>
                  <a:pt x="6525" y="835"/>
                  <a:pt x="6544" y="799"/>
                </a:cubicBezTo>
                <a:cubicBezTo>
                  <a:pt x="6544" y="799"/>
                  <a:pt x="6563" y="799"/>
                  <a:pt x="6563" y="762"/>
                </a:cubicBezTo>
                <a:cubicBezTo>
                  <a:pt x="6582" y="762"/>
                  <a:pt x="6601" y="726"/>
                  <a:pt x="6620" y="726"/>
                </a:cubicBezTo>
                <a:cubicBezTo>
                  <a:pt x="6620" y="726"/>
                  <a:pt x="6639" y="726"/>
                  <a:pt x="6639" y="690"/>
                </a:cubicBezTo>
                <a:cubicBezTo>
                  <a:pt x="6639" y="690"/>
                  <a:pt x="6639" y="690"/>
                  <a:pt x="6639" y="690"/>
                </a:cubicBezTo>
                <a:cubicBezTo>
                  <a:pt x="6658" y="690"/>
                  <a:pt x="6677" y="690"/>
                  <a:pt x="6696" y="690"/>
                </a:cubicBezTo>
                <a:cubicBezTo>
                  <a:pt x="6696" y="690"/>
                  <a:pt x="6715" y="690"/>
                  <a:pt x="6715" y="690"/>
                </a:cubicBezTo>
                <a:cubicBezTo>
                  <a:pt x="6715" y="690"/>
                  <a:pt x="6715" y="690"/>
                  <a:pt x="6715" y="653"/>
                </a:cubicBezTo>
                <a:cubicBezTo>
                  <a:pt x="6715" y="653"/>
                  <a:pt x="6715" y="653"/>
                  <a:pt x="6715" y="653"/>
                </a:cubicBezTo>
                <a:cubicBezTo>
                  <a:pt x="6715" y="653"/>
                  <a:pt x="6733" y="617"/>
                  <a:pt x="6733" y="617"/>
                </a:cubicBezTo>
                <a:cubicBezTo>
                  <a:pt x="6733" y="617"/>
                  <a:pt x="6733" y="617"/>
                  <a:pt x="6733" y="617"/>
                </a:cubicBezTo>
                <a:cubicBezTo>
                  <a:pt x="6733" y="581"/>
                  <a:pt x="6752" y="545"/>
                  <a:pt x="6752" y="508"/>
                </a:cubicBezTo>
                <a:cubicBezTo>
                  <a:pt x="6752" y="508"/>
                  <a:pt x="6771" y="508"/>
                  <a:pt x="6771" y="508"/>
                </a:cubicBezTo>
                <a:cubicBezTo>
                  <a:pt x="6790" y="508"/>
                  <a:pt x="6790" y="581"/>
                  <a:pt x="6809" y="581"/>
                </a:cubicBezTo>
                <a:cubicBezTo>
                  <a:pt x="6809" y="581"/>
                  <a:pt x="6809" y="581"/>
                  <a:pt x="6809" y="581"/>
                </a:cubicBezTo>
                <a:cubicBezTo>
                  <a:pt x="6809" y="581"/>
                  <a:pt x="6809" y="545"/>
                  <a:pt x="6809" y="545"/>
                </a:cubicBezTo>
                <a:cubicBezTo>
                  <a:pt x="6790" y="545"/>
                  <a:pt x="6790" y="508"/>
                  <a:pt x="6790" y="508"/>
                </a:cubicBezTo>
                <a:cubicBezTo>
                  <a:pt x="6790" y="508"/>
                  <a:pt x="6790" y="508"/>
                  <a:pt x="6790" y="508"/>
                </a:cubicBezTo>
                <a:cubicBezTo>
                  <a:pt x="6790" y="508"/>
                  <a:pt x="6809" y="472"/>
                  <a:pt x="6809" y="472"/>
                </a:cubicBezTo>
                <a:cubicBezTo>
                  <a:pt x="6828" y="472"/>
                  <a:pt x="6828" y="472"/>
                  <a:pt x="6847" y="472"/>
                </a:cubicBezTo>
                <a:cubicBezTo>
                  <a:pt x="6847" y="436"/>
                  <a:pt x="6847" y="436"/>
                  <a:pt x="6847" y="436"/>
                </a:cubicBezTo>
                <a:cubicBezTo>
                  <a:pt x="6866" y="436"/>
                  <a:pt x="6866" y="472"/>
                  <a:pt x="6885" y="472"/>
                </a:cubicBezTo>
                <a:cubicBezTo>
                  <a:pt x="6885" y="436"/>
                  <a:pt x="6885" y="436"/>
                  <a:pt x="6885" y="436"/>
                </a:cubicBezTo>
                <a:cubicBezTo>
                  <a:pt x="6923" y="363"/>
                  <a:pt x="6923" y="508"/>
                  <a:pt x="6942" y="508"/>
                </a:cubicBezTo>
                <a:cubicBezTo>
                  <a:pt x="6942" y="508"/>
                  <a:pt x="6942" y="508"/>
                  <a:pt x="6942" y="508"/>
                </a:cubicBezTo>
                <a:cubicBezTo>
                  <a:pt x="6942" y="508"/>
                  <a:pt x="6942" y="508"/>
                  <a:pt x="6942" y="508"/>
                </a:cubicBezTo>
                <a:cubicBezTo>
                  <a:pt x="6979" y="508"/>
                  <a:pt x="6998" y="545"/>
                  <a:pt x="7017" y="581"/>
                </a:cubicBezTo>
                <a:cubicBezTo>
                  <a:pt x="7017" y="581"/>
                  <a:pt x="7017" y="581"/>
                  <a:pt x="7017" y="581"/>
                </a:cubicBezTo>
                <a:cubicBezTo>
                  <a:pt x="7017" y="581"/>
                  <a:pt x="7036" y="545"/>
                  <a:pt x="7036" y="545"/>
                </a:cubicBezTo>
                <a:cubicBezTo>
                  <a:pt x="7017" y="545"/>
                  <a:pt x="7017" y="545"/>
                  <a:pt x="7017" y="545"/>
                </a:cubicBezTo>
                <a:cubicBezTo>
                  <a:pt x="6998" y="508"/>
                  <a:pt x="6998" y="508"/>
                  <a:pt x="6998" y="508"/>
                </a:cubicBezTo>
                <a:cubicBezTo>
                  <a:pt x="7017" y="508"/>
                  <a:pt x="7017" y="508"/>
                  <a:pt x="7036" y="508"/>
                </a:cubicBezTo>
                <a:cubicBezTo>
                  <a:pt x="7036" y="472"/>
                  <a:pt x="7017" y="472"/>
                  <a:pt x="6998" y="472"/>
                </a:cubicBezTo>
                <a:cubicBezTo>
                  <a:pt x="6979" y="436"/>
                  <a:pt x="6998" y="399"/>
                  <a:pt x="7017" y="399"/>
                </a:cubicBezTo>
                <a:cubicBezTo>
                  <a:pt x="7036" y="363"/>
                  <a:pt x="7036" y="399"/>
                  <a:pt x="7055" y="399"/>
                </a:cubicBezTo>
                <a:cubicBezTo>
                  <a:pt x="7055" y="399"/>
                  <a:pt x="7055" y="399"/>
                  <a:pt x="7055" y="399"/>
                </a:cubicBezTo>
                <a:cubicBezTo>
                  <a:pt x="7074" y="436"/>
                  <a:pt x="7074" y="436"/>
                  <a:pt x="7074" y="436"/>
                </a:cubicBezTo>
                <a:cubicBezTo>
                  <a:pt x="7093" y="436"/>
                  <a:pt x="7093" y="436"/>
                  <a:pt x="7112" y="436"/>
                </a:cubicBezTo>
                <a:cubicBezTo>
                  <a:pt x="7112" y="472"/>
                  <a:pt x="7131" y="508"/>
                  <a:pt x="7150" y="508"/>
                </a:cubicBezTo>
                <a:cubicBezTo>
                  <a:pt x="7150" y="508"/>
                  <a:pt x="7150" y="508"/>
                  <a:pt x="7150" y="508"/>
                </a:cubicBezTo>
                <a:cubicBezTo>
                  <a:pt x="7150" y="508"/>
                  <a:pt x="7168" y="508"/>
                  <a:pt x="7168" y="508"/>
                </a:cubicBezTo>
                <a:cubicBezTo>
                  <a:pt x="7168" y="472"/>
                  <a:pt x="7168" y="508"/>
                  <a:pt x="7168" y="472"/>
                </a:cubicBezTo>
                <a:cubicBezTo>
                  <a:pt x="7168" y="472"/>
                  <a:pt x="7168" y="472"/>
                  <a:pt x="7168" y="472"/>
                </a:cubicBezTo>
                <a:cubicBezTo>
                  <a:pt x="7168" y="472"/>
                  <a:pt x="7168" y="399"/>
                  <a:pt x="7187" y="399"/>
                </a:cubicBezTo>
                <a:cubicBezTo>
                  <a:pt x="7187" y="399"/>
                  <a:pt x="7187" y="399"/>
                  <a:pt x="7187" y="399"/>
                </a:cubicBezTo>
                <a:cubicBezTo>
                  <a:pt x="7187" y="363"/>
                  <a:pt x="7168" y="363"/>
                  <a:pt x="7168" y="363"/>
                </a:cubicBezTo>
                <a:cubicBezTo>
                  <a:pt x="7150" y="363"/>
                  <a:pt x="7150" y="327"/>
                  <a:pt x="7131" y="327"/>
                </a:cubicBezTo>
                <a:cubicBezTo>
                  <a:pt x="7131" y="327"/>
                  <a:pt x="7112" y="290"/>
                  <a:pt x="7112" y="290"/>
                </a:cubicBezTo>
                <a:cubicBezTo>
                  <a:pt x="7131" y="290"/>
                  <a:pt x="7168" y="290"/>
                  <a:pt x="7187" y="290"/>
                </a:cubicBezTo>
                <a:cubicBezTo>
                  <a:pt x="7187" y="290"/>
                  <a:pt x="7206" y="290"/>
                  <a:pt x="7206" y="290"/>
                </a:cubicBezTo>
                <a:cubicBezTo>
                  <a:pt x="7206" y="290"/>
                  <a:pt x="7206" y="327"/>
                  <a:pt x="7206" y="327"/>
                </a:cubicBezTo>
                <a:cubicBezTo>
                  <a:pt x="7206" y="327"/>
                  <a:pt x="7206" y="327"/>
                  <a:pt x="7206" y="327"/>
                </a:cubicBezTo>
                <a:cubicBezTo>
                  <a:pt x="7225" y="327"/>
                  <a:pt x="7225" y="290"/>
                  <a:pt x="7244" y="290"/>
                </a:cubicBezTo>
                <a:cubicBezTo>
                  <a:pt x="7244" y="290"/>
                  <a:pt x="7206" y="254"/>
                  <a:pt x="7187" y="254"/>
                </a:cubicBezTo>
                <a:cubicBezTo>
                  <a:pt x="7168" y="254"/>
                  <a:pt x="7168" y="290"/>
                  <a:pt x="7150" y="290"/>
                </a:cubicBezTo>
                <a:cubicBezTo>
                  <a:pt x="7131" y="290"/>
                  <a:pt x="7131" y="254"/>
                  <a:pt x="7112" y="254"/>
                </a:cubicBezTo>
                <a:cubicBezTo>
                  <a:pt x="7093" y="254"/>
                  <a:pt x="7093" y="254"/>
                  <a:pt x="7074" y="254"/>
                </a:cubicBezTo>
                <a:cubicBezTo>
                  <a:pt x="7093" y="254"/>
                  <a:pt x="7093" y="254"/>
                  <a:pt x="7112" y="254"/>
                </a:cubicBezTo>
                <a:cubicBezTo>
                  <a:pt x="7112" y="254"/>
                  <a:pt x="7112" y="254"/>
                  <a:pt x="7112" y="254"/>
                </a:cubicBezTo>
                <a:cubicBezTo>
                  <a:pt x="7112" y="254"/>
                  <a:pt x="7131" y="254"/>
                  <a:pt x="7150" y="254"/>
                </a:cubicBezTo>
                <a:cubicBezTo>
                  <a:pt x="7150" y="254"/>
                  <a:pt x="7150" y="254"/>
                  <a:pt x="7150" y="254"/>
                </a:cubicBezTo>
                <a:cubicBezTo>
                  <a:pt x="7150" y="254"/>
                  <a:pt x="7150" y="254"/>
                  <a:pt x="7150" y="254"/>
                </a:cubicBezTo>
                <a:cubicBezTo>
                  <a:pt x="7150" y="254"/>
                  <a:pt x="7093" y="218"/>
                  <a:pt x="7112" y="218"/>
                </a:cubicBezTo>
                <a:cubicBezTo>
                  <a:pt x="7131" y="218"/>
                  <a:pt x="7131" y="218"/>
                  <a:pt x="7131" y="218"/>
                </a:cubicBezTo>
                <a:cubicBezTo>
                  <a:pt x="7131" y="218"/>
                  <a:pt x="7131" y="218"/>
                  <a:pt x="7131" y="218"/>
                </a:cubicBezTo>
                <a:cubicBezTo>
                  <a:pt x="7131" y="182"/>
                  <a:pt x="7150" y="218"/>
                  <a:pt x="7150" y="218"/>
                </a:cubicBezTo>
                <a:cubicBezTo>
                  <a:pt x="7168" y="218"/>
                  <a:pt x="7168" y="218"/>
                  <a:pt x="7168" y="182"/>
                </a:cubicBezTo>
                <a:cubicBezTo>
                  <a:pt x="7168" y="182"/>
                  <a:pt x="7168" y="182"/>
                  <a:pt x="7168" y="182"/>
                </a:cubicBezTo>
                <a:cubicBezTo>
                  <a:pt x="7168" y="182"/>
                  <a:pt x="7187" y="182"/>
                  <a:pt x="7187" y="182"/>
                </a:cubicBezTo>
                <a:cubicBezTo>
                  <a:pt x="7187" y="182"/>
                  <a:pt x="7187" y="218"/>
                  <a:pt x="7187" y="218"/>
                </a:cubicBezTo>
                <a:cubicBezTo>
                  <a:pt x="7187" y="218"/>
                  <a:pt x="7206" y="218"/>
                  <a:pt x="7225" y="218"/>
                </a:cubicBezTo>
                <a:cubicBezTo>
                  <a:pt x="7225" y="218"/>
                  <a:pt x="7244" y="218"/>
                  <a:pt x="7244" y="218"/>
                </a:cubicBezTo>
                <a:cubicBezTo>
                  <a:pt x="7244" y="218"/>
                  <a:pt x="7263" y="218"/>
                  <a:pt x="7263" y="218"/>
                </a:cubicBezTo>
                <a:cubicBezTo>
                  <a:pt x="7263" y="218"/>
                  <a:pt x="7263" y="218"/>
                  <a:pt x="7263" y="218"/>
                </a:cubicBezTo>
                <a:cubicBezTo>
                  <a:pt x="7244" y="182"/>
                  <a:pt x="7244" y="182"/>
                  <a:pt x="7263" y="182"/>
                </a:cubicBezTo>
                <a:cubicBezTo>
                  <a:pt x="7263" y="145"/>
                  <a:pt x="7263" y="145"/>
                  <a:pt x="7282" y="145"/>
                </a:cubicBezTo>
                <a:cubicBezTo>
                  <a:pt x="7263" y="145"/>
                  <a:pt x="7244" y="109"/>
                  <a:pt x="7244" y="109"/>
                </a:cubicBezTo>
                <a:cubicBezTo>
                  <a:pt x="7263" y="109"/>
                  <a:pt x="7263" y="109"/>
                  <a:pt x="7263" y="109"/>
                </a:cubicBezTo>
                <a:cubicBezTo>
                  <a:pt x="7263" y="109"/>
                  <a:pt x="7263" y="109"/>
                  <a:pt x="7263" y="73"/>
                </a:cubicBezTo>
                <a:cubicBezTo>
                  <a:pt x="7282" y="73"/>
                  <a:pt x="7282" y="73"/>
                  <a:pt x="7282" y="109"/>
                </a:cubicBezTo>
                <a:cubicBezTo>
                  <a:pt x="7282" y="73"/>
                  <a:pt x="7282" y="73"/>
                  <a:pt x="7282" y="73"/>
                </a:cubicBezTo>
                <a:cubicBezTo>
                  <a:pt x="7282" y="36"/>
                  <a:pt x="7301" y="36"/>
                  <a:pt x="7301" y="36"/>
                </a:cubicBezTo>
                <a:cubicBezTo>
                  <a:pt x="7339" y="36"/>
                  <a:pt x="7377" y="0"/>
                  <a:pt x="7414" y="0"/>
                </a:cubicBezTo>
                <a:cubicBezTo>
                  <a:pt x="7433" y="0"/>
                  <a:pt x="7433" y="0"/>
                  <a:pt x="7452" y="0"/>
                </a:cubicBezTo>
                <a:cubicBezTo>
                  <a:pt x="7452" y="0"/>
                  <a:pt x="7452" y="0"/>
                  <a:pt x="7471" y="0"/>
                </a:cubicBezTo>
                <a:cubicBezTo>
                  <a:pt x="7471" y="0"/>
                  <a:pt x="7471" y="0"/>
                  <a:pt x="7471" y="0"/>
                </a:cubicBezTo>
                <a:cubicBezTo>
                  <a:pt x="7490" y="0"/>
                  <a:pt x="7509" y="0"/>
                  <a:pt x="7509" y="0"/>
                </a:cubicBezTo>
                <a:cubicBezTo>
                  <a:pt x="7490" y="36"/>
                  <a:pt x="7452" y="36"/>
                  <a:pt x="7433" y="73"/>
                </a:cubicBezTo>
                <a:cubicBezTo>
                  <a:pt x="7414" y="73"/>
                  <a:pt x="7414" y="109"/>
                  <a:pt x="7395" y="109"/>
                </a:cubicBezTo>
                <a:cubicBezTo>
                  <a:pt x="7395" y="109"/>
                  <a:pt x="7377" y="109"/>
                  <a:pt x="7377" y="109"/>
                </a:cubicBezTo>
                <a:cubicBezTo>
                  <a:pt x="7377" y="109"/>
                  <a:pt x="7377" y="109"/>
                  <a:pt x="7377" y="109"/>
                </a:cubicBezTo>
                <a:cubicBezTo>
                  <a:pt x="7377" y="109"/>
                  <a:pt x="7395" y="145"/>
                  <a:pt x="7377" y="145"/>
                </a:cubicBezTo>
                <a:cubicBezTo>
                  <a:pt x="7377" y="145"/>
                  <a:pt x="7377" y="145"/>
                  <a:pt x="7377" y="145"/>
                </a:cubicBezTo>
                <a:cubicBezTo>
                  <a:pt x="7377" y="145"/>
                  <a:pt x="7339" y="182"/>
                  <a:pt x="7339" y="182"/>
                </a:cubicBezTo>
                <a:cubicBezTo>
                  <a:pt x="7339" y="182"/>
                  <a:pt x="7339" y="218"/>
                  <a:pt x="7339" y="218"/>
                </a:cubicBezTo>
                <a:cubicBezTo>
                  <a:pt x="7339" y="218"/>
                  <a:pt x="7339" y="218"/>
                  <a:pt x="7339" y="218"/>
                </a:cubicBezTo>
                <a:cubicBezTo>
                  <a:pt x="7358" y="218"/>
                  <a:pt x="7339" y="182"/>
                  <a:pt x="7358" y="182"/>
                </a:cubicBezTo>
                <a:cubicBezTo>
                  <a:pt x="7358" y="182"/>
                  <a:pt x="7377" y="182"/>
                  <a:pt x="7377" y="182"/>
                </a:cubicBezTo>
                <a:cubicBezTo>
                  <a:pt x="7377" y="182"/>
                  <a:pt x="7377" y="145"/>
                  <a:pt x="7395" y="145"/>
                </a:cubicBezTo>
                <a:cubicBezTo>
                  <a:pt x="7414" y="145"/>
                  <a:pt x="7414" y="145"/>
                  <a:pt x="7414" y="145"/>
                </a:cubicBezTo>
                <a:cubicBezTo>
                  <a:pt x="7433" y="109"/>
                  <a:pt x="7433" y="109"/>
                  <a:pt x="7433" y="73"/>
                </a:cubicBezTo>
                <a:cubicBezTo>
                  <a:pt x="7452" y="73"/>
                  <a:pt x="7471" y="73"/>
                  <a:pt x="7471" y="73"/>
                </a:cubicBezTo>
                <a:cubicBezTo>
                  <a:pt x="7490" y="73"/>
                  <a:pt x="7490" y="73"/>
                  <a:pt x="7490" y="73"/>
                </a:cubicBezTo>
                <a:cubicBezTo>
                  <a:pt x="7509" y="73"/>
                  <a:pt x="7528" y="36"/>
                  <a:pt x="7528" y="0"/>
                </a:cubicBezTo>
                <a:cubicBezTo>
                  <a:pt x="7528" y="0"/>
                  <a:pt x="7528" y="0"/>
                  <a:pt x="7528" y="0"/>
                </a:cubicBezTo>
                <a:cubicBezTo>
                  <a:pt x="7528" y="36"/>
                  <a:pt x="7547" y="36"/>
                  <a:pt x="7547" y="36"/>
                </a:cubicBezTo>
                <a:cubicBezTo>
                  <a:pt x="7547" y="36"/>
                  <a:pt x="7566" y="36"/>
                  <a:pt x="7566" y="36"/>
                </a:cubicBezTo>
                <a:cubicBezTo>
                  <a:pt x="7566" y="36"/>
                  <a:pt x="7566" y="36"/>
                  <a:pt x="7566" y="36"/>
                </a:cubicBezTo>
                <a:cubicBezTo>
                  <a:pt x="7566" y="36"/>
                  <a:pt x="7566" y="73"/>
                  <a:pt x="7585" y="73"/>
                </a:cubicBezTo>
                <a:cubicBezTo>
                  <a:pt x="7585" y="73"/>
                  <a:pt x="7585" y="73"/>
                  <a:pt x="7585" y="73"/>
                </a:cubicBezTo>
                <a:cubicBezTo>
                  <a:pt x="7585" y="36"/>
                  <a:pt x="7585" y="36"/>
                  <a:pt x="7585" y="36"/>
                </a:cubicBezTo>
                <a:cubicBezTo>
                  <a:pt x="7585" y="36"/>
                  <a:pt x="7585" y="36"/>
                  <a:pt x="7585" y="36"/>
                </a:cubicBezTo>
                <a:cubicBezTo>
                  <a:pt x="7604" y="36"/>
                  <a:pt x="7622" y="73"/>
                  <a:pt x="7641" y="73"/>
                </a:cubicBezTo>
                <a:cubicBezTo>
                  <a:pt x="7641" y="73"/>
                  <a:pt x="7660" y="73"/>
                  <a:pt x="7660" y="73"/>
                </a:cubicBezTo>
                <a:cubicBezTo>
                  <a:pt x="7660" y="109"/>
                  <a:pt x="7622" y="182"/>
                  <a:pt x="7604" y="218"/>
                </a:cubicBezTo>
                <a:cubicBezTo>
                  <a:pt x="7604" y="218"/>
                  <a:pt x="7604" y="218"/>
                  <a:pt x="7585" y="218"/>
                </a:cubicBezTo>
                <a:cubicBezTo>
                  <a:pt x="7566" y="218"/>
                  <a:pt x="7566" y="218"/>
                  <a:pt x="7547" y="254"/>
                </a:cubicBezTo>
                <a:cubicBezTo>
                  <a:pt x="7528" y="254"/>
                  <a:pt x="7528" y="254"/>
                  <a:pt x="7528" y="254"/>
                </a:cubicBezTo>
                <a:cubicBezTo>
                  <a:pt x="7509" y="254"/>
                  <a:pt x="7509" y="290"/>
                  <a:pt x="7509" y="290"/>
                </a:cubicBezTo>
                <a:cubicBezTo>
                  <a:pt x="7509" y="290"/>
                  <a:pt x="7490" y="290"/>
                  <a:pt x="7490" y="254"/>
                </a:cubicBezTo>
                <a:cubicBezTo>
                  <a:pt x="7490" y="290"/>
                  <a:pt x="7490" y="327"/>
                  <a:pt x="7471" y="327"/>
                </a:cubicBezTo>
                <a:cubicBezTo>
                  <a:pt x="7471" y="327"/>
                  <a:pt x="7452" y="363"/>
                  <a:pt x="7452" y="399"/>
                </a:cubicBezTo>
                <a:cubicBezTo>
                  <a:pt x="7452" y="399"/>
                  <a:pt x="7452" y="399"/>
                  <a:pt x="7471" y="399"/>
                </a:cubicBezTo>
                <a:cubicBezTo>
                  <a:pt x="7471" y="399"/>
                  <a:pt x="7490" y="363"/>
                  <a:pt x="7490" y="363"/>
                </a:cubicBezTo>
                <a:cubicBezTo>
                  <a:pt x="7509" y="327"/>
                  <a:pt x="7509" y="327"/>
                  <a:pt x="7509" y="327"/>
                </a:cubicBezTo>
                <a:cubicBezTo>
                  <a:pt x="7509" y="327"/>
                  <a:pt x="7528" y="327"/>
                  <a:pt x="7528" y="327"/>
                </a:cubicBezTo>
                <a:cubicBezTo>
                  <a:pt x="7528" y="327"/>
                  <a:pt x="7528" y="327"/>
                  <a:pt x="7528" y="290"/>
                </a:cubicBezTo>
                <a:cubicBezTo>
                  <a:pt x="7528" y="290"/>
                  <a:pt x="7528" y="290"/>
                  <a:pt x="7528" y="290"/>
                </a:cubicBezTo>
                <a:cubicBezTo>
                  <a:pt x="7528" y="290"/>
                  <a:pt x="7547" y="290"/>
                  <a:pt x="7547" y="290"/>
                </a:cubicBezTo>
                <a:cubicBezTo>
                  <a:pt x="7547" y="290"/>
                  <a:pt x="7566" y="254"/>
                  <a:pt x="7585" y="254"/>
                </a:cubicBezTo>
                <a:cubicBezTo>
                  <a:pt x="7585" y="254"/>
                  <a:pt x="7604" y="254"/>
                  <a:pt x="7604" y="254"/>
                </a:cubicBezTo>
                <a:cubicBezTo>
                  <a:pt x="7604" y="254"/>
                  <a:pt x="7604" y="254"/>
                  <a:pt x="7604" y="218"/>
                </a:cubicBezTo>
                <a:cubicBezTo>
                  <a:pt x="7622" y="254"/>
                  <a:pt x="7622" y="254"/>
                  <a:pt x="7622" y="254"/>
                </a:cubicBezTo>
                <a:cubicBezTo>
                  <a:pt x="7622" y="254"/>
                  <a:pt x="7622" y="254"/>
                  <a:pt x="7641" y="254"/>
                </a:cubicBezTo>
                <a:cubicBezTo>
                  <a:pt x="7641" y="327"/>
                  <a:pt x="7604" y="327"/>
                  <a:pt x="7604" y="363"/>
                </a:cubicBezTo>
                <a:cubicBezTo>
                  <a:pt x="7604" y="363"/>
                  <a:pt x="7622" y="399"/>
                  <a:pt x="7622" y="399"/>
                </a:cubicBezTo>
                <a:cubicBezTo>
                  <a:pt x="7641" y="363"/>
                  <a:pt x="7641" y="290"/>
                  <a:pt x="7660" y="254"/>
                </a:cubicBezTo>
                <a:cubicBezTo>
                  <a:pt x="7660" y="254"/>
                  <a:pt x="7660" y="218"/>
                  <a:pt x="7641" y="218"/>
                </a:cubicBezTo>
                <a:cubicBezTo>
                  <a:pt x="7660" y="218"/>
                  <a:pt x="7660" y="182"/>
                  <a:pt x="7679" y="182"/>
                </a:cubicBezTo>
                <a:cubicBezTo>
                  <a:pt x="7698" y="182"/>
                  <a:pt x="7717" y="218"/>
                  <a:pt x="7736" y="254"/>
                </a:cubicBezTo>
                <a:cubicBezTo>
                  <a:pt x="7736" y="254"/>
                  <a:pt x="7717" y="290"/>
                  <a:pt x="7736" y="290"/>
                </a:cubicBezTo>
                <a:cubicBezTo>
                  <a:pt x="7736" y="290"/>
                  <a:pt x="7736" y="327"/>
                  <a:pt x="7755" y="363"/>
                </a:cubicBezTo>
                <a:cubicBezTo>
                  <a:pt x="7755" y="399"/>
                  <a:pt x="7755" y="399"/>
                  <a:pt x="7755" y="436"/>
                </a:cubicBezTo>
                <a:cubicBezTo>
                  <a:pt x="7755" y="436"/>
                  <a:pt x="7755" y="436"/>
                  <a:pt x="7755" y="436"/>
                </a:cubicBezTo>
                <a:cubicBezTo>
                  <a:pt x="7755" y="436"/>
                  <a:pt x="7755" y="399"/>
                  <a:pt x="7755" y="399"/>
                </a:cubicBezTo>
                <a:cubicBezTo>
                  <a:pt x="7755" y="399"/>
                  <a:pt x="7755" y="363"/>
                  <a:pt x="7755" y="363"/>
                </a:cubicBezTo>
                <a:cubicBezTo>
                  <a:pt x="7755" y="327"/>
                  <a:pt x="7755" y="290"/>
                  <a:pt x="7774" y="254"/>
                </a:cubicBezTo>
                <a:cubicBezTo>
                  <a:pt x="7774" y="254"/>
                  <a:pt x="7774" y="218"/>
                  <a:pt x="7774" y="218"/>
                </a:cubicBezTo>
                <a:cubicBezTo>
                  <a:pt x="7774" y="218"/>
                  <a:pt x="7793" y="218"/>
                  <a:pt x="7793" y="218"/>
                </a:cubicBezTo>
                <a:cubicBezTo>
                  <a:pt x="7812" y="218"/>
                  <a:pt x="7812" y="182"/>
                  <a:pt x="7812" y="182"/>
                </a:cubicBezTo>
                <a:cubicBezTo>
                  <a:pt x="7812" y="145"/>
                  <a:pt x="7812" y="145"/>
                  <a:pt x="7812" y="145"/>
                </a:cubicBezTo>
                <a:cubicBezTo>
                  <a:pt x="7812" y="109"/>
                  <a:pt x="7812" y="109"/>
                  <a:pt x="7812" y="109"/>
                </a:cubicBezTo>
                <a:cubicBezTo>
                  <a:pt x="7812" y="73"/>
                  <a:pt x="7830" y="73"/>
                  <a:pt x="7830" y="73"/>
                </a:cubicBezTo>
                <a:cubicBezTo>
                  <a:pt x="7849" y="73"/>
                  <a:pt x="7849" y="73"/>
                  <a:pt x="7849" y="36"/>
                </a:cubicBezTo>
                <a:cubicBezTo>
                  <a:pt x="7849" y="36"/>
                  <a:pt x="7868" y="73"/>
                  <a:pt x="7868" y="73"/>
                </a:cubicBezTo>
                <a:cubicBezTo>
                  <a:pt x="7887" y="73"/>
                  <a:pt x="7887" y="73"/>
                  <a:pt x="7906" y="73"/>
                </a:cubicBezTo>
                <a:cubicBezTo>
                  <a:pt x="7925" y="73"/>
                  <a:pt x="7944" y="73"/>
                  <a:pt x="7944" y="73"/>
                </a:cubicBezTo>
                <a:cubicBezTo>
                  <a:pt x="7944" y="109"/>
                  <a:pt x="7944" y="145"/>
                  <a:pt x="7944" y="145"/>
                </a:cubicBezTo>
                <a:cubicBezTo>
                  <a:pt x="7944" y="182"/>
                  <a:pt x="7925" y="182"/>
                  <a:pt x="7944" y="218"/>
                </a:cubicBezTo>
                <a:cubicBezTo>
                  <a:pt x="7944" y="218"/>
                  <a:pt x="7963" y="218"/>
                  <a:pt x="7963" y="218"/>
                </a:cubicBezTo>
                <a:cubicBezTo>
                  <a:pt x="7963" y="218"/>
                  <a:pt x="7944" y="290"/>
                  <a:pt x="7944" y="290"/>
                </a:cubicBezTo>
                <a:cubicBezTo>
                  <a:pt x="7944" y="290"/>
                  <a:pt x="7925" y="290"/>
                  <a:pt x="7925" y="290"/>
                </a:cubicBezTo>
                <a:cubicBezTo>
                  <a:pt x="7925" y="290"/>
                  <a:pt x="7925" y="327"/>
                  <a:pt x="7906" y="327"/>
                </a:cubicBezTo>
                <a:cubicBezTo>
                  <a:pt x="7906" y="327"/>
                  <a:pt x="7906" y="363"/>
                  <a:pt x="7906" y="363"/>
                </a:cubicBezTo>
                <a:cubicBezTo>
                  <a:pt x="7887" y="363"/>
                  <a:pt x="7868" y="363"/>
                  <a:pt x="7849" y="399"/>
                </a:cubicBezTo>
                <a:cubicBezTo>
                  <a:pt x="7849" y="399"/>
                  <a:pt x="7868" y="399"/>
                  <a:pt x="7868" y="399"/>
                </a:cubicBezTo>
                <a:cubicBezTo>
                  <a:pt x="7868" y="399"/>
                  <a:pt x="7868" y="399"/>
                  <a:pt x="7887" y="399"/>
                </a:cubicBezTo>
                <a:cubicBezTo>
                  <a:pt x="7887" y="363"/>
                  <a:pt x="7906" y="363"/>
                  <a:pt x="7906" y="363"/>
                </a:cubicBezTo>
                <a:cubicBezTo>
                  <a:pt x="7925" y="363"/>
                  <a:pt x="7925" y="327"/>
                  <a:pt x="7925" y="327"/>
                </a:cubicBezTo>
                <a:cubicBezTo>
                  <a:pt x="7925" y="327"/>
                  <a:pt x="7925" y="327"/>
                  <a:pt x="7925" y="327"/>
                </a:cubicBezTo>
                <a:cubicBezTo>
                  <a:pt x="7944" y="327"/>
                  <a:pt x="7944" y="327"/>
                  <a:pt x="7944" y="327"/>
                </a:cubicBezTo>
                <a:cubicBezTo>
                  <a:pt x="7963" y="327"/>
                  <a:pt x="7963" y="363"/>
                  <a:pt x="7963" y="363"/>
                </a:cubicBezTo>
                <a:cubicBezTo>
                  <a:pt x="7982" y="363"/>
                  <a:pt x="7944" y="436"/>
                  <a:pt x="7925" y="436"/>
                </a:cubicBezTo>
                <a:cubicBezTo>
                  <a:pt x="7925" y="436"/>
                  <a:pt x="7906" y="436"/>
                  <a:pt x="7906" y="472"/>
                </a:cubicBezTo>
                <a:cubicBezTo>
                  <a:pt x="7887" y="472"/>
                  <a:pt x="7906" y="508"/>
                  <a:pt x="7906" y="508"/>
                </a:cubicBezTo>
                <a:cubicBezTo>
                  <a:pt x="7906" y="508"/>
                  <a:pt x="7906" y="508"/>
                  <a:pt x="7906" y="508"/>
                </a:cubicBezTo>
                <a:cubicBezTo>
                  <a:pt x="7906" y="545"/>
                  <a:pt x="7925" y="545"/>
                  <a:pt x="7925" y="545"/>
                </a:cubicBezTo>
                <a:cubicBezTo>
                  <a:pt x="7925" y="545"/>
                  <a:pt x="7925" y="545"/>
                  <a:pt x="7944" y="545"/>
                </a:cubicBezTo>
                <a:cubicBezTo>
                  <a:pt x="7944" y="545"/>
                  <a:pt x="7944" y="545"/>
                  <a:pt x="7944" y="545"/>
                </a:cubicBezTo>
                <a:cubicBezTo>
                  <a:pt x="7944" y="508"/>
                  <a:pt x="7925" y="508"/>
                  <a:pt x="7925" y="508"/>
                </a:cubicBezTo>
                <a:cubicBezTo>
                  <a:pt x="7925" y="508"/>
                  <a:pt x="7925" y="508"/>
                  <a:pt x="7925" y="508"/>
                </a:cubicBezTo>
                <a:cubicBezTo>
                  <a:pt x="7925" y="472"/>
                  <a:pt x="7944" y="472"/>
                  <a:pt x="7944" y="472"/>
                </a:cubicBezTo>
                <a:cubicBezTo>
                  <a:pt x="7963" y="436"/>
                  <a:pt x="7982" y="436"/>
                  <a:pt x="7982" y="436"/>
                </a:cubicBezTo>
                <a:cubicBezTo>
                  <a:pt x="8001" y="436"/>
                  <a:pt x="8001" y="436"/>
                  <a:pt x="8001" y="472"/>
                </a:cubicBezTo>
                <a:cubicBezTo>
                  <a:pt x="8001" y="472"/>
                  <a:pt x="7982" y="508"/>
                  <a:pt x="7982" y="508"/>
                </a:cubicBezTo>
                <a:cubicBezTo>
                  <a:pt x="7982" y="508"/>
                  <a:pt x="7963" y="508"/>
                  <a:pt x="7963" y="545"/>
                </a:cubicBezTo>
                <a:cubicBezTo>
                  <a:pt x="7963" y="581"/>
                  <a:pt x="7982" y="581"/>
                  <a:pt x="8001" y="617"/>
                </a:cubicBezTo>
                <a:cubicBezTo>
                  <a:pt x="8001" y="617"/>
                  <a:pt x="8020" y="653"/>
                  <a:pt x="8020" y="690"/>
                </a:cubicBezTo>
                <a:cubicBezTo>
                  <a:pt x="8020" y="690"/>
                  <a:pt x="8020" y="690"/>
                  <a:pt x="8039" y="690"/>
                </a:cubicBezTo>
                <a:cubicBezTo>
                  <a:pt x="8020" y="726"/>
                  <a:pt x="8001" y="726"/>
                  <a:pt x="8001" y="762"/>
                </a:cubicBezTo>
                <a:cubicBezTo>
                  <a:pt x="8001" y="762"/>
                  <a:pt x="8001" y="762"/>
                  <a:pt x="8020" y="762"/>
                </a:cubicBezTo>
                <a:cubicBezTo>
                  <a:pt x="8020" y="762"/>
                  <a:pt x="8020" y="762"/>
                  <a:pt x="8020" y="762"/>
                </a:cubicBezTo>
                <a:cubicBezTo>
                  <a:pt x="8039" y="799"/>
                  <a:pt x="8020" y="799"/>
                  <a:pt x="8039" y="799"/>
                </a:cubicBezTo>
                <a:cubicBezTo>
                  <a:pt x="8039" y="835"/>
                  <a:pt x="8039" y="835"/>
                  <a:pt x="8039" y="871"/>
                </a:cubicBezTo>
                <a:cubicBezTo>
                  <a:pt x="8057" y="871"/>
                  <a:pt x="8057" y="871"/>
                  <a:pt x="8057" y="871"/>
                </a:cubicBezTo>
                <a:cubicBezTo>
                  <a:pt x="8057" y="871"/>
                  <a:pt x="8057" y="908"/>
                  <a:pt x="8057" y="908"/>
                </a:cubicBezTo>
                <a:cubicBezTo>
                  <a:pt x="8057" y="944"/>
                  <a:pt x="8076" y="944"/>
                  <a:pt x="8095" y="944"/>
                </a:cubicBezTo>
                <a:cubicBezTo>
                  <a:pt x="8076" y="944"/>
                  <a:pt x="8095" y="908"/>
                  <a:pt x="8114" y="871"/>
                </a:cubicBezTo>
                <a:cubicBezTo>
                  <a:pt x="8114" y="908"/>
                  <a:pt x="8114" y="908"/>
                  <a:pt x="8114" y="908"/>
                </a:cubicBezTo>
                <a:cubicBezTo>
                  <a:pt x="8114" y="871"/>
                  <a:pt x="8114" y="871"/>
                  <a:pt x="8114" y="871"/>
                </a:cubicBezTo>
                <a:cubicBezTo>
                  <a:pt x="8133" y="871"/>
                  <a:pt x="8133" y="871"/>
                  <a:pt x="8133" y="871"/>
                </a:cubicBezTo>
                <a:cubicBezTo>
                  <a:pt x="8133" y="871"/>
                  <a:pt x="8133" y="871"/>
                  <a:pt x="8133" y="871"/>
                </a:cubicBezTo>
                <a:cubicBezTo>
                  <a:pt x="8133" y="871"/>
                  <a:pt x="8133" y="871"/>
                  <a:pt x="8133" y="908"/>
                </a:cubicBezTo>
                <a:cubicBezTo>
                  <a:pt x="8171" y="871"/>
                  <a:pt x="8171" y="908"/>
                  <a:pt x="8171" y="908"/>
                </a:cubicBezTo>
                <a:cubicBezTo>
                  <a:pt x="8171" y="908"/>
                  <a:pt x="8171" y="908"/>
                  <a:pt x="8171" y="908"/>
                </a:cubicBezTo>
                <a:cubicBezTo>
                  <a:pt x="8152" y="908"/>
                  <a:pt x="8133" y="908"/>
                  <a:pt x="8114" y="944"/>
                </a:cubicBezTo>
                <a:cubicBezTo>
                  <a:pt x="8114" y="980"/>
                  <a:pt x="8133" y="980"/>
                  <a:pt x="8152" y="980"/>
                </a:cubicBezTo>
                <a:cubicBezTo>
                  <a:pt x="8152" y="980"/>
                  <a:pt x="8171" y="980"/>
                  <a:pt x="8171" y="980"/>
                </a:cubicBezTo>
                <a:cubicBezTo>
                  <a:pt x="8190" y="980"/>
                  <a:pt x="8190" y="980"/>
                  <a:pt x="8209" y="980"/>
                </a:cubicBezTo>
                <a:cubicBezTo>
                  <a:pt x="8209" y="980"/>
                  <a:pt x="8209" y="980"/>
                  <a:pt x="8209" y="980"/>
                </a:cubicBezTo>
                <a:cubicBezTo>
                  <a:pt x="8209" y="944"/>
                  <a:pt x="8209" y="944"/>
                  <a:pt x="8228" y="944"/>
                </a:cubicBezTo>
                <a:cubicBezTo>
                  <a:pt x="8228" y="944"/>
                  <a:pt x="8228" y="944"/>
                  <a:pt x="8247" y="944"/>
                </a:cubicBezTo>
                <a:cubicBezTo>
                  <a:pt x="8247" y="944"/>
                  <a:pt x="8247" y="944"/>
                  <a:pt x="8247" y="944"/>
                </a:cubicBezTo>
                <a:cubicBezTo>
                  <a:pt x="8247" y="944"/>
                  <a:pt x="8247" y="944"/>
                  <a:pt x="8247" y="980"/>
                </a:cubicBezTo>
                <a:cubicBezTo>
                  <a:pt x="8265" y="980"/>
                  <a:pt x="8265" y="980"/>
                  <a:pt x="8265" y="980"/>
                </a:cubicBezTo>
                <a:cubicBezTo>
                  <a:pt x="8265" y="980"/>
                  <a:pt x="8284" y="1016"/>
                  <a:pt x="8284" y="1016"/>
                </a:cubicBezTo>
                <a:cubicBezTo>
                  <a:pt x="8284" y="1053"/>
                  <a:pt x="8247" y="1053"/>
                  <a:pt x="8228" y="1053"/>
                </a:cubicBezTo>
                <a:cubicBezTo>
                  <a:pt x="8228" y="1053"/>
                  <a:pt x="8209" y="1053"/>
                  <a:pt x="8209" y="1053"/>
                </a:cubicBezTo>
                <a:cubicBezTo>
                  <a:pt x="8209" y="1053"/>
                  <a:pt x="8209" y="1053"/>
                  <a:pt x="8171" y="1089"/>
                </a:cubicBezTo>
                <a:cubicBezTo>
                  <a:pt x="8171" y="1089"/>
                  <a:pt x="8171" y="1089"/>
                  <a:pt x="8190" y="1089"/>
                </a:cubicBezTo>
                <a:cubicBezTo>
                  <a:pt x="8190" y="1089"/>
                  <a:pt x="8190" y="1089"/>
                  <a:pt x="8190" y="1089"/>
                </a:cubicBezTo>
                <a:cubicBezTo>
                  <a:pt x="8190" y="1089"/>
                  <a:pt x="8190" y="1089"/>
                  <a:pt x="8190" y="1089"/>
                </a:cubicBezTo>
                <a:cubicBezTo>
                  <a:pt x="8190" y="1089"/>
                  <a:pt x="8190" y="1125"/>
                  <a:pt x="8190" y="1125"/>
                </a:cubicBezTo>
                <a:cubicBezTo>
                  <a:pt x="8190" y="1125"/>
                  <a:pt x="8190" y="1162"/>
                  <a:pt x="8190" y="1162"/>
                </a:cubicBezTo>
                <a:cubicBezTo>
                  <a:pt x="8171" y="1162"/>
                  <a:pt x="8152" y="1125"/>
                  <a:pt x="8152" y="1125"/>
                </a:cubicBezTo>
                <a:cubicBezTo>
                  <a:pt x="8152" y="1125"/>
                  <a:pt x="8152" y="1125"/>
                  <a:pt x="8133" y="1125"/>
                </a:cubicBezTo>
                <a:cubicBezTo>
                  <a:pt x="8133" y="1162"/>
                  <a:pt x="8133" y="1162"/>
                  <a:pt x="8133" y="1162"/>
                </a:cubicBezTo>
                <a:cubicBezTo>
                  <a:pt x="8152" y="1162"/>
                  <a:pt x="8152" y="1198"/>
                  <a:pt x="8152" y="1198"/>
                </a:cubicBezTo>
                <a:cubicBezTo>
                  <a:pt x="8171" y="1198"/>
                  <a:pt x="8190" y="1198"/>
                  <a:pt x="8190" y="1198"/>
                </a:cubicBezTo>
                <a:cubicBezTo>
                  <a:pt x="8190" y="1198"/>
                  <a:pt x="8190" y="1198"/>
                  <a:pt x="8190" y="1198"/>
                </a:cubicBezTo>
                <a:cubicBezTo>
                  <a:pt x="8209" y="1198"/>
                  <a:pt x="8209" y="1198"/>
                  <a:pt x="8209" y="1234"/>
                </a:cubicBezTo>
                <a:cubicBezTo>
                  <a:pt x="8209" y="1234"/>
                  <a:pt x="8209" y="1234"/>
                  <a:pt x="8209" y="1234"/>
                </a:cubicBezTo>
                <a:cubicBezTo>
                  <a:pt x="8228" y="1234"/>
                  <a:pt x="8228" y="1198"/>
                  <a:pt x="8228" y="1198"/>
                </a:cubicBezTo>
                <a:cubicBezTo>
                  <a:pt x="8247" y="1198"/>
                  <a:pt x="8247" y="1198"/>
                  <a:pt x="8265" y="1198"/>
                </a:cubicBezTo>
                <a:cubicBezTo>
                  <a:pt x="8265" y="1198"/>
                  <a:pt x="8265" y="1198"/>
                  <a:pt x="8284" y="1198"/>
                </a:cubicBezTo>
                <a:cubicBezTo>
                  <a:pt x="8284" y="1162"/>
                  <a:pt x="8303" y="1198"/>
                  <a:pt x="8303" y="1198"/>
                </a:cubicBezTo>
                <a:cubicBezTo>
                  <a:pt x="8303" y="1198"/>
                  <a:pt x="8303" y="1198"/>
                  <a:pt x="8303" y="1234"/>
                </a:cubicBezTo>
                <a:cubicBezTo>
                  <a:pt x="8284" y="1234"/>
                  <a:pt x="8284" y="1234"/>
                  <a:pt x="8265" y="1234"/>
                </a:cubicBezTo>
                <a:cubicBezTo>
                  <a:pt x="8265" y="1271"/>
                  <a:pt x="8265" y="1271"/>
                  <a:pt x="8247" y="1271"/>
                </a:cubicBezTo>
                <a:cubicBezTo>
                  <a:pt x="8247" y="1271"/>
                  <a:pt x="8247" y="1271"/>
                  <a:pt x="8247" y="1271"/>
                </a:cubicBezTo>
                <a:cubicBezTo>
                  <a:pt x="8247" y="1271"/>
                  <a:pt x="8265" y="1271"/>
                  <a:pt x="8265" y="1271"/>
                </a:cubicBezTo>
                <a:cubicBezTo>
                  <a:pt x="8284" y="1271"/>
                  <a:pt x="8284" y="1271"/>
                  <a:pt x="8284" y="1234"/>
                </a:cubicBezTo>
                <a:cubicBezTo>
                  <a:pt x="8303" y="1271"/>
                  <a:pt x="8303" y="1271"/>
                  <a:pt x="8303" y="1271"/>
                </a:cubicBezTo>
                <a:cubicBezTo>
                  <a:pt x="8322" y="1234"/>
                  <a:pt x="8341" y="1234"/>
                  <a:pt x="8341" y="1271"/>
                </a:cubicBezTo>
                <a:cubicBezTo>
                  <a:pt x="8360" y="1271"/>
                  <a:pt x="8341" y="1271"/>
                  <a:pt x="8360" y="1271"/>
                </a:cubicBezTo>
                <a:cubicBezTo>
                  <a:pt x="8360" y="1307"/>
                  <a:pt x="8379" y="1307"/>
                  <a:pt x="8398" y="1343"/>
                </a:cubicBezTo>
                <a:cubicBezTo>
                  <a:pt x="8398" y="1343"/>
                  <a:pt x="8398" y="1379"/>
                  <a:pt x="8379" y="1379"/>
                </a:cubicBezTo>
                <a:cubicBezTo>
                  <a:pt x="8379" y="1379"/>
                  <a:pt x="8379" y="1343"/>
                  <a:pt x="8360" y="1343"/>
                </a:cubicBezTo>
                <a:cubicBezTo>
                  <a:pt x="8360" y="1343"/>
                  <a:pt x="8341" y="1379"/>
                  <a:pt x="8341" y="1379"/>
                </a:cubicBezTo>
                <a:cubicBezTo>
                  <a:pt x="8322" y="1379"/>
                  <a:pt x="8303" y="1379"/>
                  <a:pt x="8303" y="1379"/>
                </a:cubicBezTo>
                <a:cubicBezTo>
                  <a:pt x="8284" y="1343"/>
                  <a:pt x="8265" y="1343"/>
                  <a:pt x="8247" y="1343"/>
                </a:cubicBezTo>
                <a:cubicBezTo>
                  <a:pt x="8247" y="1343"/>
                  <a:pt x="8247" y="1343"/>
                  <a:pt x="8247" y="1343"/>
                </a:cubicBezTo>
                <a:cubicBezTo>
                  <a:pt x="8265" y="1379"/>
                  <a:pt x="8284" y="1379"/>
                  <a:pt x="8284" y="1379"/>
                </a:cubicBezTo>
                <a:cubicBezTo>
                  <a:pt x="8284" y="1379"/>
                  <a:pt x="8265" y="1379"/>
                  <a:pt x="8265" y="1379"/>
                </a:cubicBezTo>
                <a:cubicBezTo>
                  <a:pt x="8265" y="1416"/>
                  <a:pt x="8284" y="1379"/>
                  <a:pt x="8303" y="1379"/>
                </a:cubicBezTo>
                <a:cubicBezTo>
                  <a:pt x="8322" y="1379"/>
                  <a:pt x="8322" y="1379"/>
                  <a:pt x="8341" y="1416"/>
                </a:cubicBezTo>
                <a:cubicBezTo>
                  <a:pt x="8341" y="1416"/>
                  <a:pt x="8341" y="1416"/>
                  <a:pt x="8341" y="1416"/>
                </a:cubicBezTo>
                <a:cubicBezTo>
                  <a:pt x="8341" y="1416"/>
                  <a:pt x="8341" y="1416"/>
                  <a:pt x="8341" y="1416"/>
                </a:cubicBezTo>
                <a:cubicBezTo>
                  <a:pt x="8341" y="1416"/>
                  <a:pt x="8341" y="1416"/>
                  <a:pt x="8322" y="1452"/>
                </a:cubicBezTo>
                <a:cubicBezTo>
                  <a:pt x="8322" y="1452"/>
                  <a:pt x="8322" y="1452"/>
                  <a:pt x="8322" y="1452"/>
                </a:cubicBezTo>
                <a:cubicBezTo>
                  <a:pt x="8322" y="1452"/>
                  <a:pt x="8322" y="1452"/>
                  <a:pt x="8322" y="1452"/>
                </a:cubicBezTo>
                <a:cubicBezTo>
                  <a:pt x="8303" y="1452"/>
                  <a:pt x="8284" y="1452"/>
                  <a:pt x="8284" y="1452"/>
                </a:cubicBezTo>
                <a:cubicBezTo>
                  <a:pt x="8303" y="1452"/>
                  <a:pt x="8322" y="1488"/>
                  <a:pt x="8341" y="1452"/>
                </a:cubicBezTo>
                <a:cubicBezTo>
                  <a:pt x="8341" y="1452"/>
                  <a:pt x="8341" y="1416"/>
                  <a:pt x="8360" y="1416"/>
                </a:cubicBezTo>
                <a:cubicBezTo>
                  <a:pt x="8360" y="1416"/>
                  <a:pt x="8379" y="1452"/>
                  <a:pt x="8379" y="1452"/>
                </a:cubicBezTo>
                <a:cubicBezTo>
                  <a:pt x="8379" y="1488"/>
                  <a:pt x="8379" y="1488"/>
                  <a:pt x="8379" y="1488"/>
                </a:cubicBezTo>
                <a:cubicBezTo>
                  <a:pt x="8398" y="1488"/>
                  <a:pt x="8398" y="1488"/>
                  <a:pt x="8398" y="1488"/>
                </a:cubicBezTo>
                <a:cubicBezTo>
                  <a:pt x="8417" y="1452"/>
                  <a:pt x="8436" y="1452"/>
                  <a:pt x="8455" y="1452"/>
                </a:cubicBezTo>
                <a:cubicBezTo>
                  <a:pt x="8455" y="1452"/>
                  <a:pt x="8474" y="1452"/>
                  <a:pt x="8474" y="1452"/>
                </a:cubicBezTo>
                <a:cubicBezTo>
                  <a:pt x="8492" y="1488"/>
                  <a:pt x="8474" y="1525"/>
                  <a:pt x="8455" y="1525"/>
                </a:cubicBezTo>
                <a:cubicBezTo>
                  <a:pt x="8455" y="1525"/>
                  <a:pt x="8455" y="1525"/>
                  <a:pt x="8455" y="1525"/>
                </a:cubicBezTo>
                <a:cubicBezTo>
                  <a:pt x="8436" y="1525"/>
                  <a:pt x="8436" y="1525"/>
                  <a:pt x="8417" y="1525"/>
                </a:cubicBezTo>
                <a:cubicBezTo>
                  <a:pt x="8398" y="1525"/>
                  <a:pt x="8398" y="1561"/>
                  <a:pt x="8379" y="1561"/>
                </a:cubicBezTo>
                <a:cubicBezTo>
                  <a:pt x="8360" y="1561"/>
                  <a:pt x="8360" y="1561"/>
                  <a:pt x="8341" y="1561"/>
                </a:cubicBezTo>
                <a:cubicBezTo>
                  <a:pt x="8341" y="1561"/>
                  <a:pt x="8341" y="1561"/>
                  <a:pt x="8341" y="1561"/>
                </a:cubicBezTo>
                <a:cubicBezTo>
                  <a:pt x="8360" y="1561"/>
                  <a:pt x="8379" y="1597"/>
                  <a:pt x="8360" y="1597"/>
                </a:cubicBezTo>
                <a:cubicBezTo>
                  <a:pt x="8360" y="1597"/>
                  <a:pt x="8360" y="1597"/>
                  <a:pt x="8360" y="1597"/>
                </a:cubicBezTo>
                <a:cubicBezTo>
                  <a:pt x="8360" y="1597"/>
                  <a:pt x="8379" y="1597"/>
                  <a:pt x="8379" y="1597"/>
                </a:cubicBezTo>
                <a:cubicBezTo>
                  <a:pt x="8379" y="1634"/>
                  <a:pt x="8379" y="1634"/>
                  <a:pt x="8379" y="1670"/>
                </a:cubicBezTo>
                <a:cubicBezTo>
                  <a:pt x="8379" y="1670"/>
                  <a:pt x="8379" y="1670"/>
                  <a:pt x="8379" y="1670"/>
                </a:cubicBezTo>
                <a:cubicBezTo>
                  <a:pt x="8379" y="1670"/>
                  <a:pt x="8398" y="1670"/>
                  <a:pt x="8417" y="1670"/>
                </a:cubicBezTo>
                <a:cubicBezTo>
                  <a:pt x="8417" y="1670"/>
                  <a:pt x="8417" y="1670"/>
                  <a:pt x="8417" y="1670"/>
                </a:cubicBezTo>
                <a:cubicBezTo>
                  <a:pt x="8398" y="1670"/>
                  <a:pt x="8398" y="1634"/>
                  <a:pt x="8398" y="1634"/>
                </a:cubicBezTo>
                <a:cubicBezTo>
                  <a:pt x="8417" y="1597"/>
                  <a:pt x="8455" y="1634"/>
                  <a:pt x="8455" y="1634"/>
                </a:cubicBezTo>
                <a:cubicBezTo>
                  <a:pt x="8474" y="1634"/>
                  <a:pt x="8474" y="1634"/>
                  <a:pt x="8474" y="1634"/>
                </a:cubicBezTo>
                <a:cubicBezTo>
                  <a:pt x="8492" y="1634"/>
                  <a:pt x="8511" y="1706"/>
                  <a:pt x="8511" y="1706"/>
                </a:cubicBezTo>
                <a:cubicBezTo>
                  <a:pt x="8511" y="1706"/>
                  <a:pt x="8492" y="1743"/>
                  <a:pt x="8474" y="1743"/>
                </a:cubicBezTo>
                <a:cubicBezTo>
                  <a:pt x="8474" y="1743"/>
                  <a:pt x="8474" y="1743"/>
                  <a:pt x="8474" y="1743"/>
                </a:cubicBezTo>
                <a:cubicBezTo>
                  <a:pt x="8455" y="1779"/>
                  <a:pt x="8455" y="1779"/>
                  <a:pt x="8436" y="1815"/>
                </a:cubicBezTo>
                <a:cubicBezTo>
                  <a:pt x="8436" y="1815"/>
                  <a:pt x="8436" y="1815"/>
                  <a:pt x="8417" y="1815"/>
                </a:cubicBezTo>
                <a:cubicBezTo>
                  <a:pt x="8417" y="1815"/>
                  <a:pt x="8398" y="1815"/>
                  <a:pt x="8379" y="1815"/>
                </a:cubicBezTo>
                <a:cubicBezTo>
                  <a:pt x="8360" y="1815"/>
                  <a:pt x="8360" y="1815"/>
                  <a:pt x="8341" y="1779"/>
                </a:cubicBezTo>
                <a:cubicBezTo>
                  <a:pt x="8341" y="1779"/>
                  <a:pt x="8341" y="1779"/>
                  <a:pt x="8341" y="1779"/>
                </a:cubicBezTo>
                <a:cubicBezTo>
                  <a:pt x="8360" y="1779"/>
                  <a:pt x="8398" y="1779"/>
                  <a:pt x="8398" y="1779"/>
                </a:cubicBezTo>
                <a:cubicBezTo>
                  <a:pt x="8398" y="1779"/>
                  <a:pt x="8417" y="1779"/>
                  <a:pt x="8417" y="1743"/>
                </a:cubicBezTo>
                <a:cubicBezTo>
                  <a:pt x="8417" y="1743"/>
                  <a:pt x="8398" y="1743"/>
                  <a:pt x="8398" y="1743"/>
                </a:cubicBezTo>
                <a:cubicBezTo>
                  <a:pt x="8398" y="1779"/>
                  <a:pt x="8398" y="1779"/>
                  <a:pt x="8379" y="1779"/>
                </a:cubicBezTo>
                <a:cubicBezTo>
                  <a:pt x="8379" y="1779"/>
                  <a:pt x="8379" y="1779"/>
                  <a:pt x="8379" y="1779"/>
                </a:cubicBezTo>
                <a:cubicBezTo>
                  <a:pt x="8360" y="1779"/>
                  <a:pt x="8322" y="1779"/>
                  <a:pt x="8322" y="1815"/>
                </a:cubicBezTo>
                <a:cubicBezTo>
                  <a:pt x="8322" y="1815"/>
                  <a:pt x="8322" y="1815"/>
                  <a:pt x="8322" y="1815"/>
                </a:cubicBezTo>
                <a:cubicBezTo>
                  <a:pt x="8322" y="1815"/>
                  <a:pt x="8303" y="1815"/>
                  <a:pt x="8284" y="1815"/>
                </a:cubicBezTo>
                <a:cubicBezTo>
                  <a:pt x="8303" y="1815"/>
                  <a:pt x="8303" y="1851"/>
                  <a:pt x="8322" y="1851"/>
                </a:cubicBezTo>
                <a:cubicBezTo>
                  <a:pt x="8322" y="1851"/>
                  <a:pt x="8322" y="1851"/>
                  <a:pt x="8322" y="1851"/>
                </a:cubicBezTo>
                <a:cubicBezTo>
                  <a:pt x="8303" y="1851"/>
                  <a:pt x="8303" y="1851"/>
                  <a:pt x="8284" y="1888"/>
                </a:cubicBezTo>
                <a:cubicBezTo>
                  <a:pt x="8284" y="1888"/>
                  <a:pt x="8284" y="1888"/>
                  <a:pt x="8284" y="1888"/>
                </a:cubicBezTo>
                <a:cubicBezTo>
                  <a:pt x="8284" y="1888"/>
                  <a:pt x="8284" y="1924"/>
                  <a:pt x="8265" y="1924"/>
                </a:cubicBezTo>
                <a:cubicBezTo>
                  <a:pt x="8265" y="1924"/>
                  <a:pt x="8247" y="1924"/>
                  <a:pt x="8228" y="1960"/>
                </a:cubicBezTo>
                <a:cubicBezTo>
                  <a:pt x="8228" y="1960"/>
                  <a:pt x="8228" y="1960"/>
                  <a:pt x="8228" y="1960"/>
                </a:cubicBezTo>
                <a:cubicBezTo>
                  <a:pt x="8228" y="1960"/>
                  <a:pt x="8228" y="1960"/>
                  <a:pt x="8228" y="1960"/>
                </a:cubicBezTo>
                <a:cubicBezTo>
                  <a:pt x="8228" y="1960"/>
                  <a:pt x="8247" y="1960"/>
                  <a:pt x="8247" y="1960"/>
                </a:cubicBezTo>
                <a:cubicBezTo>
                  <a:pt x="8247" y="1997"/>
                  <a:pt x="8190" y="1997"/>
                  <a:pt x="8228" y="2033"/>
                </a:cubicBezTo>
                <a:cubicBezTo>
                  <a:pt x="8228" y="2033"/>
                  <a:pt x="8228" y="2033"/>
                  <a:pt x="8228" y="2033"/>
                </a:cubicBezTo>
                <a:cubicBezTo>
                  <a:pt x="8228" y="1997"/>
                  <a:pt x="8247" y="1997"/>
                  <a:pt x="8247" y="1960"/>
                </a:cubicBezTo>
                <a:cubicBezTo>
                  <a:pt x="8265" y="1960"/>
                  <a:pt x="8265" y="1960"/>
                  <a:pt x="8265" y="1960"/>
                </a:cubicBezTo>
                <a:cubicBezTo>
                  <a:pt x="8284" y="1960"/>
                  <a:pt x="8284" y="1960"/>
                  <a:pt x="8284" y="1960"/>
                </a:cubicBezTo>
                <a:cubicBezTo>
                  <a:pt x="8303" y="1960"/>
                  <a:pt x="8322" y="1960"/>
                  <a:pt x="8341" y="1960"/>
                </a:cubicBezTo>
                <a:cubicBezTo>
                  <a:pt x="8341" y="1960"/>
                  <a:pt x="8341" y="1960"/>
                  <a:pt x="8341" y="1960"/>
                </a:cubicBezTo>
                <a:cubicBezTo>
                  <a:pt x="8322" y="1997"/>
                  <a:pt x="8322" y="2033"/>
                  <a:pt x="8303" y="2033"/>
                </a:cubicBezTo>
                <a:cubicBezTo>
                  <a:pt x="8303" y="2033"/>
                  <a:pt x="8284" y="2033"/>
                  <a:pt x="8284" y="2033"/>
                </a:cubicBezTo>
                <a:cubicBezTo>
                  <a:pt x="8284" y="2033"/>
                  <a:pt x="8284" y="2033"/>
                  <a:pt x="8284" y="2033"/>
                </a:cubicBezTo>
                <a:cubicBezTo>
                  <a:pt x="8284" y="2033"/>
                  <a:pt x="8303" y="2069"/>
                  <a:pt x="8303" y="2069"/>
                </a:cubicBezTo>
                <a:cubicBezTo>
                  <a:pt x="8303" y="2069"/>
                  <a:pt x="8303" y="2069"/>
                  <a:pt x="8303" y="2069"/>
                </a:cubicBezTo>
                <a:cubicBezTo>
                  <a:pt x="8322" y="2069"/>
                  <a:pt x="8322" y="2033"/>
                  <a:pt x="8322" y="2033"/>
                </a:cubicBezTo>
                <a:cubicBezTo>
                  <a:pt x="8322" y="2033"/>
                  <a:pt x="8322" y="2033"/>
                  <a:pt x="8341" y="1997"/>
                </a:cubicBezTo>
                <a:cubicBezTo>
                  <a:pt x="8341" y="1997"/>
                  <a:pt x="8341" y="1997"/>
                  <a:pt x="8341" y="1997"/>
                </a:cubicBezTo>
                <a:cubicBezTo>
                  <a:pt x="8360" y="1997"/>
                  <a:pt x="8360" y="1997"/>
                  <a:pt x="8379" y="1997"/>
                </a:cubicBezTo>
                <a:cubicBezTo>
                  <a:pt x="8379" y="1997"/>
                  <a:pt x="8398" y="1997"/>
                  <a:pt x="8398" y="2033"/>
                </a:cubicBezTo>
                <a:cubicBezTo>
                  <a:pt x="8398" y="2033"/>
                  <a:pt x="8379" y="2069"/>
                  <a:pt x="8379" y="2069"/>
                </a:cubicBezTo>
                <a:cubicBezTo>
                  <a:pt x="8379" y="2069"/>
                  <a:pt x="8379" y="2069"/>
                  <a:pt x="8379" y="2069"/>
                </a:cubicBezTo>
                <a:cubicBezTo>
                  <a:pt x="8360" y="2106"/>
                  <a:pt x="8379" y="2106"/>
                  <a:pt x="8398" y="2142"/>
                </a:cubicBezTo>
                <a:cubicBezTo>
                  <a:pt x="8398" y="2142"/>
                  <a:pt x="8398" y="2106"/>
                  <a:pt x="8398" y="2106"/>
                </a:cubicBezTo>
                <a:cubicBezTo>
                  <a:pt x="8398" y="2106"/>
                  <a:pt x="8398" y="2106"/>
                  <a:pt x="8398" y="2106"/>
                </a:cubicBezTo>
                <a:cubicBezTo>
                  <a:pt x="8417" y="2069"/>
                  <a:pt x="8417" y="2069"/>
                  <a:pt x="8417" y="2033"/>
                </a:cubicBezTo>
                <a:cubicBezTo>
                  <a:pt x="8417" y="2033"/>
                  <a:pt x="8455" y="2033"/>
                  <a:pt x="8474" y="2033"/>
                </a:cubicBezTo>
                <a:cubicBezTo>
                  <a:pt x="8474" y="2069"/>
                  <a:pt x="8492" y="2069"/>
                  <a:pt x="8511" y="2069"/>
                </a:cubicBezTo>
                <a:cubicBezTo>
                  <a:pt x="8530" y="2069"/>
                  <a:pt x="8530" y="2069"/>
                  <a:pt x="8549" y="2069"/>
                </a:cubicBezTo>
                <a:cubicBezTo>
                  <a:pt x="8549" y="2069"/>
                  <a:pt x="8549" y="2069"/>
                  <a:pt x="8549" y="2069"/>
                </a:cubicBezTo>
                <a:cubicBezTo>
                  <a:pt x="8549" y="2069"/>
                  <a:pt x="8549" y="2069"/>
                  <a:pt x="8549" y="2069"/>
                </a:cubicBezTo>
                <a:cubicBezTo>
                  <a:pt x="8549" y="2069"/>
                  <a:pt x="8549" y="2069"/>
                  <a:pt x="8549" y="2069"/>
                </a:cubicBezTo>
                <a:cubicBezTo>
                  <a:pt x="8549" y="2069"/>
                  <a:pt x="8549" y="2069"/>
                  <a:pt x="8549" y="2106"/>
                </a:cubicBezTo>
                <a:cubicBezTo>
                  <a:pt x="8568" y="2106"/>
                  <a:pt x="8568" y="2106"/>
                  <a:pt x="8568" y="2106"/>
                </a:cubicBezTo>
                <a:cubicBezTo>
                  <a:pt x="8587" y="2106"/>
                  <a:pt x="8587" y="2106"/>
                  <a:pt x="8587" y="2106"/>
                </a:cubicBezTo>
                <a:cubicBezTo>
                  <a:pt x="8587" y="2106"/>
                  <a:pt x="8587" y="2106"/>
                  <a:pt x="8606" y="2069"/>
                </a:cubicBezTo>
                <a:cubicBezTo>
                  <a:pt x="8606" y="2106"/>
                  <a:pt x="8606" y="2106"/>
                  <a:pt x="8606" y="2142"/>
                </a:cubicBezTo>
                <a:cubicBezTo>
                  <a:pt x="8606" y="2142"/>
                  <a:pt x="8606" y="2178"/>
                  <a:pt x="8606" y="2178"/>
                </a:cubicBezTo>
                <a:cubicBezTo>
                  <a:pt x="8625" y="2178"/>
                  <a:pt x="8625" y="2178"/>
                  <a:pt x="8625" y="2178"/>
                </a:cubicBezTo>
                <a:cubicBezTo>
                  <a:pt x="8625" y="2178"/>
                  <a:pt x="8625" y="2178"/>
                  <a:pt x="8625" y="2178"/>
                </a:cubicBezTo>
                <a:cubicBezTo>
                  <a:pt x="8625" y="2142"/>
                  <a:pt x="8625" y="2142"/>
                  <a:pt x="8625" y="2106"/>
                </a:cubicBezTo>
                <a:cubicBezTo>
                  <a:pt x="8625" y="2106"/>
                  <a:pt x="8625" y="2106"/>
                  <a:pt x="8625" y="2106"/>
                </a:cubicBezTo>
                <a:cubicBezTo>
                  <a:pt x="8663" y="2142"/>
                  <a:pt x="8663" y="2142"/>
                  <a:pt x="8663" y="2178"/>
                </a:cubicBezTo>
                <a:cubicBezTo>
                  <a:pt x="8663" y="2178"/>
                  <a:pt x="8663" y="2178"/>
                  <a:pt x="8663" y="2178"/>
                </a:cubicBezTo>
                <a:cubicBezTo>
                  <a:pt x="8663" y="2178"/>
                  <a:pt x="8663" y="2178"/>
                  <a:pt x="8682" y="2178"/>
                </a:cubicBezTo>
                <a:cubicBezTo>
                  <a:pt x="8682" y="2214"/>
                  <a:pt x="8682" y="2214"/>
                  <a:pt x="8663" y="2214"/>
                </a:cubicBezTo>
                <a:cubicBezTo>
                  <a:pt x="8701" y="2214"/>
                  <a:pt x="8682" y="2214"/>
                  <a:pt x="8682" y="2251"/>
                </a:cubicBezTo>
                <a:cubicBezTo>
                  <a:pt x="8701" y="2251"/>
                  <a:pt x="8701" y="2251"/>
                  <a:pt x="8701" y="2251"/>
                </a:cubicBezTo>
                <a:cubicBezTo>
                  <a:pt x="8701" y="2251"/>
                  <a:pt x="8701" y="2251"/>
                  <a:pt x="8701" y="2251"/>
                </a:cubicBezTo>
                <a:cubicBezTo>
                  <a:pt x="8701" y="2251"/>
                  <a:pt x="8701" y="2251"/>
                  <a:pt x="8701" y="2251"/>
                </a:cubicBezTo>
                <a:cubicBezTo>
                  <a:pt x="8719" y="2287"/>
                  <a:pt x="8738" y="2287"/>
                  <a:pt x="8719" y="2323"/>
                </a:cubicBezTo>
                <a:cubicBezTo>
                  <a:pt x="8719" y="2323"/>
                  <a:pt x="8719" y="2323"/>
                  <a:pt x="8719" y="2323"/>
                </a:cubicBezTo>
                <a:cubicBezTo>
                  <a:pt x="8719" y="2323"/>
                  <a:pt x="8701" y="2323"/>
                  <a:pt x="8701" y="2323"/>
                </a:cubicBezTo>
                <a:cubicBezTo>
                  <a:pt x="8701" y="2323"/>
                  <a:pt x="8663" y="2287"/>
                  <a:pt x="8663" y="2287"/>
                </a:cubicBezTo>
                <a:cubicBezTo>
                  <a:pt x="8663" y="2287"/>
                  <a:pt x="8644" y="2287"/>
                  <a:pt x="8644" y="2287"/>
                </a:cubicBezTo>
                <a:cubicBezTo>
                  <a:pt x="8644" y="2287"/>
                  <a:pt x="8682" y="2323"/>
                  <a:pt x="8682" y="2323"/>
                </a:cubicBezTo>
                <a:cubicBezTo>
                  <a:pt x="8682" y="2360"/>
                  <a:pt x="8663" y="2360"/>
                  <a:pt x="8663" y="2360"/>
                </a:cubicBezTo>
                <a:cubicBezTo>
                  <a:pt x="8644" y="2360"/>
                  <a:pt x="8625" y="2360"/>
                  <a:pt x="8606" y="2360"/>
                </a:cubicBezTo>
                <a:cubicBezTo>
                  <a:pt x="8587" y="2360"/>
                  <a:pt x="8568" y="2360"/>
                  <a:pt x="8568" y="2360"/>
                </a:cubicBezTo>
                <a:cubicBezTo>
                  <a:pt x="8568" y="2323"/>
                  <a:pt x="8568" y="2323"/>
                  <a:pt x="8549" y="2323"/>
                </a:cubicBezTo>
                <a:cubicBezTo>
                  <a:pt x="8549" y="2323"/>
                  <a:pt x="8549" y="2323"/>
                  <a:pt x="8549" y="2323"/>
                </a:cubicBezTo>
                <a:cubicBezTo>
                  <a:pt x="8549" y="2287"/>
                  <a:pt x="8549" y="2287"/>
                  <a:pt x="8530" y="2287"/>
                </a:cubicBezTo>
                <a:cubicBezTo>
                  <a:pt x="8530" y="2287"/>
                  <a:pt x="8530" y="2287"/>
                  <a:pt x="8530" y="2287"/>
                </a:cubicBezTo>
                <a:cubicBezTo>
                  <a:pt x="8511" y="2287"/>
                  <a:pt x="8511" y="2251"/>
                  <a:pt x="8492" y="2251"/>
                </a:cubicBezTo>
                <a:cubicBezTo>
                  <a:pt x="8492" y="2251"/>
                  <a:pt x="8492" y="2251"/>
                  <a:pt x="8474" y="2287"/>
                </a:cubicBezTo>
                <a:cubicBezTo>
                  <a:pt x="8455" y="2251"/>
                  <a:pt x="8436" y="2251"/>
                  <a:pt x="8417" y="2251"/>
                </a:cubicBezTo>
                <a:cubicBezTo>
                  <a:pt x="8398" y="2251"/>
                  <a:pt x="8379" y="2287"/>
                  <a:pt x="8360" y="2287"/>
                </a:cubicBezTo>
                <a:cubicBezTo>
                  <a:pt x="8341" y="2251"/>
                  <a:pt x="8303" y="2251"/>
                  <a:pt x="8284" y="2251"/>
                </a:cubicBezTo>
                <a:cubicBezTo>
                  <a:pt x="8284" y="2251"/>
                  <a:pt x="8265" y="2251"/>
                  <a:pt x="8247" y="2251"/>
                </a:cubicBezTo>
                <a:cubicBezTo>
                  <a:pt x="8247" y="2251"/>
                  <a:pt x="8247" y="2251"/>
                  <a:pt x="8228" y="2251"/>
                </a:cubicBezTo>
                <a:cubicBezTo>
                  <a:pt x="8247" y="2251"/>
                  <a:pt x="8247" y="2287"/>
                  <a:pt x="8265" y="2287"/>
                </a:cubicBezTo>
                <a:cubicBezTo>
                  <a:pt x="8265" y="2251"/>
                  <a:pt x="8284" y="2251"/>
                  <a:pt x="8284" y="2251"/>
                </a:cubicBezTo>
                <a:cubicBezTo>
                  <a:pt x="8303" y="2251"/>
                  <a:pt x="8322" y="2287"/>
                  <a:pt x="8322" y="2287"/>
                </a:cubicBezTo>
                <a:cubicBezTo>
                  <a:pt x="8322" y="2287"/>
                  <a:pt x="8303" y="2323"/>
                  <a:pt x="8303" y="2323"/>
                </a:cubicBezTo>
                <a:cubicBezTo>
                  <a:pt x="8303" y="2323"/>
                  <a:pt x="8303" y="2323"/>
                  <a:pt x="8303" y="2323"/>
                </a:cubicBezTo>
                <a:cubicBezTo>
                  <a:pt x="8303" y="2323"/>
                  <a:pt x="8303" y="2323"/>
                  <a:pt x="8303" y="2323"/>
                </a:cubicBezTo>
                <a:cubicBezTo>
                  <a:pt x="8303" y="2323"/>
                  <a:pt x="8322" y="2323"/>
                  <a:pt x="8322" y="2323"/>
                </a:cubicBezTo>
                <a:cubicBezTo>
                  <a:pt x="8341" y="2323"/>
                  <a:pt x="8341" y="2323"/>
                  <a:pt x="8360" y="2323"/>
                </a:cubicBezTo>
                <a:cubicBezTo>
                  <a:pt x="8360" y="2287"/>
                  <a:pt x="8379" y="2287"/>
                  <a:pt x="8398" y="2287"/>
                </a:cubicBezTo>
                <a:cubicBezTo>
                  <a:pt x="8417" y="2287"/>
                  <a:pt x="8417" y="2251"/>
                  <a:pt x="8436" y="2287"/>
                </a:cubicBezTo>
                <a:cubicBezTo>
                  <a:pt x="8436" y="2287"/>
                  <a:pt x="8455" y="2287"/>
                  <a:pt x="8455" y="2287"/>
                </a:cubicBezTo>
                <a:cubicBezTo>
                  <a:pt x="8455" y="2287"/>
                  <a:pt x="8455" y="2287"/>
                  <a:pt x="8455" y="2323"/>
                </a:cubicBezTo>
                <a:cubicBezTo>
                  <a:pt x="8455" y="2323"/>
                  <a:pt x="8436" y="2396"/>
                  <a:pt x="8436" y="2396"/>
                </a:cubicBezTo>
                <a:cubicBezTo>
                  <a:pt x="8417" y="2396"/>
                  <a:pt x="8417" y="2396"/>
                  <a:pt x="8398" y="2432"/>
                </a:cubicBezTo>
                <a:cubicBezTo>
                  <a:pt x="8398" y="2432"/>
                  <a:pt x="8398" y="2432"/>
                  <a:pt x="8398" y="2432"/>
                </a:cubicBezTo>
                <a:cubicBezTo>
                  <a:pt x="8379" y="2432"/>
                  <a:pt x="8360" y="2432"/>
                  <a:pt x="8322" y="2469"/>
                </a:cubicBezTo>
                <a:cubicBezTo>
                  <a:pt x="8341" y="2469"/>
                  <a:pt x="8341" y="2469"/>
                  <a:pt x="8360" y="2469"/>
                </a:cubicBezTo>
                <a:cubicBezTo>
                  <a:pt x="8379" y="2505"/>
                  <a:pt x="8322" y="2577"/>
                  <a:pt x="8322" y="2614"/>
                </a:cubicBezTo>
                <a:cubicBezTo>
                  <a:pt x="8322" y="2614"/>
                  <a:pt x="8322" y="2614"/>
                  <a:pt x="8322" y="2614"/>
                </a:cubicBezTo>
                <a:cubicBezTo>
                  <a:pt x="8322" y="2614"/>
                  <a:pt x="8322" y="2614"/>
                  <a:pt x="8322" y="2614"/>
                </a:cubicBezTo>
                <a:cubicBezTo>
                  <a:pt x="8341" y="2577"/>
                  <a:pt x="8341" y="2541"/>
                  <a:pt x="8360" y="2541"/>
                </a:cubicBezTo>
                <a:cubicBezTo>
                  <a:pt x="8360" y="2541"/>
                  <a:pt x="8360" y="2577"/>
                  <a:pt x="8360" y="2577"/>
                </a:cubicBezTo>
                <a:cubicBezTo>
                  <a:pt x="8398" y="2577"/>
                  <a:pt x="8417" y="2541"/>
                  <a:pt x="8436" y="2541"/>
                </a:cubicBezTo>
                <a:cubicBezTo>
                  <a:pt x="8436" y="2505"/>
                  <a:pt x="8455" y="2505"/>
                  <a:pt x="8455" y="2505"/>
                </a:cubicBezTo>
                <a:cubicBezTo>
                  <a:pt x="8455" y="2505"/>
                  <a:pt x="8455" y="2505"/>
                  <a:pt x="8474" y="2505"/>
                </a:cubicBezTo>
                <a:cubicBezTo>
                  <a:pt x="8474" y="2505"/>
                  <a:pt x="8474" y="2505"/>
                  <a:pt x="8474" y="2505"/>
                </a:cubicBezTo>
                <a:cubicBezTo>
                  <a:pt x="8474" y="2541"/>
                  <a:pt x="8455" y="2541"/>
                  <a:pt x="8436" y="2541"/>
                </a:cubicBezTo>
                <a:cubicBezTo>
                  <a:pt x="8436" y="2577"/>
                  <a:pt x="8436" y="2577"/>
                  <a:pt x="8417" y="2614"/>
                </a:cubicBezTo>
                <a:cubicBezTo>
                  <a:pt x="8417" y="2614"/>
                  <a:pt x="8417" y="2614"/>
                  <a:pt x="8398" y="2614"/>
                </a:cubicBezTo>
                <a:cubicBezTo>
                  <a:pt x="8398" y="2614"/>
                  <a:pt x="8379" y="2614"/>
                  <a:pt x="8379" y="2650"/>
                </a:cubicBezTo>
                <a:cubicBezTo>
                  <a:pt x="8379" y="2650"/>
                  <a:pt x="8379" y="2650"/>
                  <a:pt x="8379" y="2650"/>
                </a:cubicBezTo>
                <a:cubicBezTo>
                  <a:pt x="8398" y="2650"/>
                  <a:pt x="8398" y="2614"/>
                  <a:pt x="8417" y="2650"/>
                </a:cubicBezTo>
                <a:cubicBezTo>
                  <a:pt x="8417" y="2650"/>
                  <a:pt x="8417" y="2650"/>
                  <a:pt x="8417" y="2650"/>
                </a:cubicBezTo>
                <a:cubicBezTo>
                  <a:pt x="8436" y="2614"/>
                  <a:pt x="8436" y="2650"/>
                  <a:pt x="8455" y="2614"/>
                </a:cubicBezTo>
                <a:cubicBezTo>
                  <a:pt x="8474" y="2614"/>
                  <a:pt x="8474" y="2577"/>
                  <a:pt x="8474" y="2577"/>
                </a:cubicBezTo>
                <a:cubicBezTo>
                  <a:pt x="8492" y="2577"/>
                  <a:pt x="8492" y="2541"/>
                  <a:pt x="8492" y="2541"/>
                </a:cubicBezTo>
                <a:cubicBezTo>
                  <a:pt x="8511" y="2505"/>
                  <a:pt x="8530" y="2469"/>
                  <a:pt x="8530" y="2469"/>
                </a:cubicBezTo>
                <a:cubicBezTo>
                  <a:pt x="8530" y="2469"/>
                  <a:pt x="8530" y="2469"/>
                  <a:pt x="8530" y="2469"/>
                </a:cubicBezTo>
                <a:cubicBezTo>
                  <a:pt x="8549" y="2469"/>
                  <a:pt x="8549" y="2469"/>
                  <a:pt x="8549" y="2469"/>
                </a:cubicBezTo>
                <a:cubicBezTo>
                  <a:pt x="8568" y="2469"/>
                  <a:pt x="8587" y="2469"/>
                  <a:pt x="8606" y="2469"/>
                </a:cubicBezTo>
                <a:cubicBezTo>
                  <a:pt x="8625" y="2469"/>
                  <a:pt x="8625" y="2469"/>
                  <a:pt x="8644" y="2469"/>
                </a:cubicBezTo>
                <a:cubicBezTo>
                  <a:pt x="8644" y="2469"/>
                  <a:pt x="8682" y="2432"/>
                  <a:pt x="8682" y="2432"/>
                </a:cubicBezTo>
                <a:cubicBezTo>
                  <a:pt x="8701" y="2432"/>
                  <a:pt x="8701" y="2396"/>
                  <a:pt x="8719" y="2396"/>
                </a:cubicBezTo>
                <a:cubicBezTo>
                  <a:pt x="8719" y="2396"/>
                  <a:pt x="8719" y="2396"/>
                  <a:pt x="8738" y="2360"/>
                </a:cubicBezTo>
                <a:cubicBezTo>
                  <a:pt x="8738" y="2396"/>
                  <a:pt x="8738" y="2396"/>
                  <a:pt x="8738" y="2432"/>
                </a:cubicBezTo>
                <a:cubicBezTo>
                  <a:pt x="8738" y="2432"/>
                  <a:pt x="8719" y="2432"/>
                  <a:pt x="8719" y="2432"/>
                </a:cubicBezTo>
                <a:cubicBezTo>
                  <a:pt x="8719" y="2432"/>
                  <a:pt x="8701" y="2432"/>
                  <a:pt x="8701" y="2469"/>
                </a:cubicBezTo>
                <a:close/>
                <a:moveTo>
                  <a:pt x="8379" y="1670"/>
                </a:moveTo>
                <a:cubicBezTo>
                  <a:pt x="8379" y="1670"/>
                  <a:pt x="8379" y="1670"/>
                  <a:pt x="8379" y="1670"/>
                </a:cubicBezTo>
                <a:cubicBezTo>
                  <a:pt x="8379" y="1670"/>
                  <a:pt x="8379" y="1670"/>
                  <a:pt x="8379" y="1670"/>
                </a:cubicBezTo>
                <a:cubicBezTo>
                  <a:pt x="8379" y="1670"/>
                  <a:pt x="8379" y="1670"/>
                  <a:pt x="8379" y="1670"/>
                </a:cubicBezTo>
                <a:cubicBezTo>
                  <a:pt x="8379" y="1670"/>
                  <a:pt x="8379" y="1670"/>
                  <a:pt x="8379" y="1670"/>
                </a:cubicBezTo>
                <a:close/>
                <a:moveTo>
                  <a:pt x="8322" y="1888"/>
                </a:moveTo>
                <a:cubicBezTo>
                  <a:pt x="8341" y="1888"/>
                  <a:pt x="8341" y="1851"/>
                  <a:pt x="8341" y="1851"/>
                </a:cubicBezTo>
                <a:cubicBezTo>
                  <a:pt x="8360" y="1851"/>
                  <a:pt x="8360" y="1851"/>
                  <a:pt x="8379" y="1851"/>
                </a:cubicBezTo>
                <a:cubicBezTo>
                  <a:pt x="8379" y="1851"/>
                  <a:pt x="8398" y="1851"/>
                  <a:pt x="8398" y="1851"/>
                </a:cubicBezTo>
                <a:cubicBezTo>
                  <a:pt x="8398" y="1851"/>
                  <a:pt x="8341" y="1888"/>
                  <a:pt x="8322" y="1888"/>
                </a:cubicBezTo>
                <a:close/>
                <a:moveTo>
                  <a:pt x="8492" y="1851"/>
                </a:moveTo>
                <a:cubicBezTo>
                  <a:pt x="8492" y="1851"/>
                  <a:pt x="8492" y="1851"/>
                  <a:pt x="8492" y="1851"/>
                </a:cubicBezTo>
                <a:cubicBezTo>
                  <a:pt x="8474" y="1888"/>
                  <a:pt x="8474" y="1888"/>
                  <a:pt x="8455" y="1888"/>
                </a:cubicBezTo>
                <a:cubicBezTo>
                  <a:pt x="8455" y="1888"/>
                  <a:pt x="8436" y="1924"/>
                  <a:pt x="8436" y="1924"/>
                </a:cubicBezTo>
                <a:cubicBezTo>
                  <a:pt x="8417" y="1924"/>
                  <a:pt x="8417" y="1924"/>
                  <a:pt x="8398" y="1924"/>
                </a:cubicBezTo>
                <a:cubicBezTo>
                  <a:pt x="8398" y="1924"/>
                  <a:pt x="8379" y="1924"/>
                  <a:pt x="8379" y="1924"/>
                </a:cubicBezTo>
                <a:cubicBezTo>
                  <a:pt x="8379" y="1924"/>
                  <a:pt x="8379" y="1924"/>
                  <a:pt x="8379" y="1924"/>
                </a:cubicBezTo>
                <a:cubicBezTo>
                  <a:pt x="8379" y="1924"/>
                  <a:pt x="8379" y="1924"/>
                  <a:pt x="8379" y="1924"/>
                </a:cubicBezTo>
                <a:cubicBezTo>
                  <a:pt x="8398" y="1888"/>
                  <a:pt x="8417" y="1888"/>
                  <a:pt x="8436" y="1888"/>
                </a:cubicBezTo>
                <a:cubicBezTo>
                  <a:pt x="8455" y="1888"/>
                  <a:pt x="8474" y="1851"/>
                  <a:pt x="8492" y="1851"/>
                </a:cubicBezTo>
                <a:close/>
                <a:moveTo>
                  <a:pt x="8568" y="1997"/>
                </a:moveTo>
                <a:cubicBezTo>
                  <a:pt x="8568" y="1997"/>
                  <a:pt x="8568" y="1997"/>
                  <a:pt x="8568" y="1997"/>
                </a:cubicBezTo>
                <a:cubicBezTo>
                  <a:pt x="8549" y="1997"/>
                  <a:pt x="8549" y="2033"/>
                  <a:pt x="8530" y="2033"/>
                </a:cubicBezTo>
                <a:cubicBezTo>
                  <a:pt x="8530" y="2033"/>
                  <a:pt x="8530" y="2033"/>
                  <a:pt x="8530" y="1997"/>
                </a:cubicBezTo>
                <a:cubicBezTo>
                  <a:pt x="8530" y="1997"/>
                  <a:pt x="8511" y="1997"/>
                  <a:pt x="8511" y="1997"/>
                </a:cubicBezTo>
                <a:cubicBezTo>
                  <a:pt x="8474" y="1997"/>
                  <a:pt x="8436" y="1997"/>
                  <a:pt x="8417" y="1997"/>
                </a:cubicBezTo>
                <a:cubicBezTo>
                  <a:pt x="8398" y="1997"/>
                  <a:pt x="8379" y="1997"/>
                  <a:pt x="8379" y="1960"/>
                </a:cubicBezTo>
                <a:cubicBezTo>
                  <a:pt x="8398" y="1960"/>
                  <a:pt x="8436" y="1924"/>
                  <a:pt x="8436" y="1924"/>
                </a:cubicBezTo>
                <a:cubicBezTo>
                  <a:pt x="8474" y="1924"/>
                  <a:pt x="8492" y="1960"/>
                  <a:pt x="8530" y="1960"/>
                </a:cubicBezTo>
                <a:cubicBezTo>
                  <a:pt x="8530" y="1960"/>
                  <a:pt x="8530" y="1960"/>
                  <a:pt x="8530" y="1960"/>
                </a:cubicBezTo>
                <a:cubicBezTo>
                  <a:pt x="8530" y="1960"/>
                  <a:pt x="8530" y="1960"/>
                  <a:pt x="8530" y="1960"/>
                </a:cubicBezTo>
                <a:cubicBezTo>
                  <a:pt x="8530" y="1960"/>
                  <a:pt x="8530" y="1960"/>
                  <a:pt x="8530" y="1960"/>
                </a:cubicBezTo>
                <a:cubicBezTo>
                  <a:pt x="8530" y="1960"/>
                  <a:pt x="8511" y="1960"/>
                  <a:pt x="8511" y="1960"/>
                </a:cubicBezTo>
                <a:cubicBezTo>
                  <a:pt x="8511" y="1997"/>
                  <a:pt x="8549" y="1997"/>
                  <a:pt x="8568" y="1997"/>
                </a:cubicBezTo>
                <a:close/>
                <a:moveTo>
                  <a:pt x="8417" y="1452"/>
                </a:moveTo>
                <a:cubicBezTo>
                  <a:pt x="8398" y="1452"/>
                  <a:pt x="8379" y="1416"/>
                  <a:pt x="8379" y="1416"/>
                </a:cubicBezTo>
                <a:cubicBezTo>
                  <a:pt x="8379" y="1416"/>
                  <a:pt x="8379" y="1416"/>
                  <a:pt x="8379" y="1416"/>
                </a:cubicBezTo>
                <a:cubicBezTo>
                  <a:pt x="8398" y="1416"/>
                  <a:pt x="8398" y="1416"/>
                  <a:pt x="8398" y="1416"/>
                </a:cubicBezTo>
                <a:cubicBezTo>
                  <a:pt x="8417" y="1416"/>
                  <a:pt x="8417" y="1452"/>
                  <a:pt x="8417" y="1452"/>
                </a:cubicBezTo>
                <a:close/>
                <a:moveTo>
                  <a:pt x="8436" y="1379"/>
                </a:moveTo>
                <a:cubicBezTo>
                  <a:pt x="8436" y="1379"/>
                  <a:pt x="8436" y="1343"/>
                  <a:pt x="8417" y="1343"/>
                </a:cubicBezTo>
                <a:cubicBezTo>
                  <a:pt x="8417" y="1343"/>
                  <a:pt x="8398" y="1307"/>
                  <a:pt x="8398" y="1307"/>
                </a:cubicBezTo>
                <a:cubicBezTo>
                  <a:pt x="8417" y="1307"/>
                  <a:pt x="8436" y="1271"/>
                  <a:pt x="8436" y="1271"/>
                </a:cubicBezTo>
                <a:cubicBezTo>
                  <a:pt x="8436" y="1271"/>
                  <a:pt x="8455" y="1307"/>
                  <a:pt x="8474" y="1307"/>
                </a:cubicBezTo>
                <a:cubicBezTo>
                  <a:pt x="8474" y="1307"/>
                  <a:pt x="8474" y="1271"/>
                  <a:pt x="8492" y="1307"/>
                </a:cubicBezTo>
                <a:cubicBezTo>
                  <a:pt x="8492" y="1307"/>
                  <a:pt x="8492" y="1307"/>
                  <a:pt x="8492" y="1307"/>
                </a:cubicBezTo>
                <a:cubicBezTo>
                  <a:pt x="8474" y="1307"/>
                  <a:pt x="8436" y="1379"/>
                  <a:pt x="8436" y="1379"/>
                </a:cubicBezTo>
                <a:close/>
                <a:moveTo>
                  <a:pt x="8360" y="1198"/>
                </a:moveTo>
                <a:cubicBezTo>
                  <a:pt x="8360" y="1198"/>
                  <a:pt x="8341" y="1162"/>
                  <a:pt x="8341" y="1162"/>
                </a:cubicBezTo>
                <a:cubicBezTo>
                  <a:pt x="8341" y="1162"/>
                  <a:pt x="8322" y="1162"/>
                  <a:pt x="8322" y="1162"/>
                </a:cubicBezTo>
                <a:cubicBezTo>
                  <a:pt x="8322" y="1162"/>
                  <a:pt x="8303" y="1125"/>
                  <a:pt x="8303" y="1125"/>
                </a:cubicBezTo>
                <a:cubicBezTo>
                  <a:pt x="8303" y="1125"/>
                  <a:pt x="8284" y="1125"/>
                  <a:pt x="8284" y="1125"/>
                </a:cubicBezTo>
                <a:cubicBezTo>
                  <a:pt x="8284" y="1089"/>
                  <a:pt x="8284" y="1089"/>
                  <a:pt x="8284" y="1089"/>
                </a:cubicBezTo>
                <a:cubicBezTo>
                  <a:pt x="8284" y="1089"/>
                  <a:pt x="8303" y="1089"/>
                  <a:pt x="8303" y="1089"/>
                </a:cubicBezTo>
                <a:cubicBezTo>
                  <a:pt x="8322" y="1125"/>
                  <a:pt x="8341" y="1125"/>
                  <a:pt x="8341" y="1162"/>
                </a:cubicBezTo>
                <a:cubicBezTo>
                  <a:pt x="8360" y="1162"/>
                  <a:pt x="8360" y="1162"/>
                  <a:pt x="8360" y="1198"/>
                </a:cubicBezTo>
                <a:cubicBezTo>
                  <a:pt x="8360" y="1198"/>
                  <a:pt x="8360" y="1198"/>
                  <a:pt x="8360" y="1198"/>
                </a:cubicBezTo>
                <a:cubicBezTo>
                  <a:pt x="8360" y="1198"/>
                  <a:pt x="8360" y="1198"/>
                  <a:pt x="8360" y="1198"/>
                </a:cubicBezTo>
                <a:close/>
                <a:moveTo>
                  <a:pt x="7150" y="436"/>
                </a:moveTo>
                <a:cubicBezTo>
                  <a:pt x="7131" y="436"/>
                  <a:pt x="7131" y="436"/>
                  <a:pt x="7131" y="436"/>
                </a:cubicBezTo>
                <a:cubicBezTo>
                  <a:pt x="7093" y="399"/>
                  <a:pt x="7074" y="399"/>
                  <a:pt x="7074" y="327"/>
                </a:cubicBezTo>
                <a:cubicBezTo>
                  <a:pt x="7074" y="327"/>
                  <a:pt x="7093" y="327"/>
                  <a:pt x="7093" y="327"/>
                </a:cubicBezTo>
                <a:cubicBezTo>
                  <a:pt x="7112" y="327"/>
                  <a:pt x="7112" y="327"/>
                  <a:pt x="7112" y="327"/>
                </a:cubicBezTo>
                <a:cubicBezTo>
                  <a:pt x="7131" y="363"/>
                  <a:pt x="7150" y="363"/>
                  <a:pt x="7150" y="399"/>
                </a:cubicBezTo>
                <a:cubicBezTo>
                  <a:pt x="7150" y="399"/>
                  <a:pt x="7150" y="399"/>
                  <a:pt x="7150" y="436"/>
                </a:cubicBezTo>
                <a:cubicBezTo>
                  <a:pt x="7150" y="436"/>
                  <a:pt x="7150" y="436"/>
                  <a:pt x="7150" y="436"/>
                </a:cubicBezTo>
                <a:cubicBezTo>
                  <a:pt x="7150" y="436"/>
                  <a:pt x="7150" y="436"/>
                  <a:pt x="7150" y="436"/>
                </a:cubicBezTo>
                <a:close/>
                <a:moveTo>
                  <a:pt x="6942" y="472"/>
                </a:moveTo>
                <a:cubicBezTo>
                  <a:pt x="6942" y="436"/>
                  <a:pt x="6942" y="436"/>
                  <a:pt x="6960" y="436"/>
                </a:cubicBezTo>
                <a:cubicBezTo>
                  <a:pt x="6960" y="436"/>
                  <a:pt x="6960" y="436"/>
                  <a:pt x="6960" y="436"/>
                </a:cubicBezTo>
                <a:cubicBezTo>
                  <a:pt x="6960" y="472"/>
                  <a:pt x="6979" y="472"/>
                  <a:pt x="6979" y="472"/>
                </a:cubicBezTo>
                <a:cubicBezTo>
                  <a:pt x="6979" y="472"/>
                  <a:pt x="6979" y="472"/>
                  <a:pt x="6979" y="472"/>
                </a:cubicBezTo>
                <a:cubicBezTo>
                  <a:pt x="6979" y="508"/>
                  <a:pt x="6942" y="472"/>
                  <a:pt x="6942" y="472"/>
                </a:cubicBezTo>
                <a:close/>
                <a:moveTo>
                  <a:pt x="6450" y="799"/>
                </a:moveTo>
                <a:cubicBezTo>
                  <a:pt x="6431" y="799"/>
                  <a:pt x="6393" y="799"/>
                  <a:pt x="6374" y="799"/>
                </a:cubicBezTo>
                <a:cubicBezTo>
                  <a:pt x="6298" y="762"/>
                  <a:pt x="6261" y="799"/>
                  <a:pt x="6223" y="835"/>
                </a:cubicBezTo>
                <a:cubicBezTo>
                  <a:pt x="6223" y="835"/>
                  <a:pt x="6204" y="871"/>
                  <a:pt x="6223" y="871"/>
                </a:cubicBezTo>
                <a:cubicBezTo>
                  <a:pt x="6223" y="908"/>
                  <a:pt x="6223" y="908"/>
                  <a:pt x="6242" y="944"/>
                </a:cubicBezTo>
                <a:cubicBezTo>
                  <a:pt x="6280" y="944"/>
                  <a:pt x="6298" y="908"/>
                  <a:pt x="6355" y="908"/>
                </a:cubicBezTo>
                <a:cubicBezTo>
                  <a:pt x="6355" y="908"/>
                  <a:pt x="6355" y="944"/>
                  <a:pt x="6374" y="944"/>
                </a:cubicBezTo>
                <a:cubicBezTo>
                  <a:pt x="6374" y="944"/>
                  <a:pt x="6374" y="980"/>
                  <a:pt x="6374" y="980"/>
                </a:cubicBezTo>
                <a:cubicBezTo>
                  <a:pt x="6298" y="980"/>
                  <a:pt x="6261" y="1053"/>
                  <a:pt x="6204" y="1089"/>
                </a:cubicBezTo>
                <a:cubicBezTo>
                  <a:pt x="6204" y="1125"/>
                  <a:pt x="6185" y="1125"/>
                  <a:pt x="6166" y="1125"/>
                </a:cubicBezTo>
                <a:cubicBezTo>
                  <a:pt x="6128" y="1198"/>
                  <a:pt x="6128" y="1234"/>
                  <a:pt x="6053" y="1234"/>
                </a:cubicBezTo>
                <a:cubicBezTo>
                  <a:pt x="6053" y="1271"/>
                  <a:pt x="6053" y="1307"/>
                  <a:pt x="6071" y="1343"/>
                </a:cubicBezTo>
                <a:cubicBezTo>
                  <a:pt x="6053" y="1343"/>
                  <a:pt x="6053" y="1343"/>
                  <a:pt x="6034" y="1379"/>
                </a:cubicBezTo>
                <a:cubicBezTo>
                  <a:pt x="5958" y="1452"/>
                  <a:pt x="5901" y="1379"/>
                  <a:pt x="5807" y="1343"/>
                </a:cubicBezTo>
                <a:cubicBezTo>
                  <a:pt x="5807" y="1379"/>
                  <a:pt x="5807" y="1379"/>
                  <a:pt x="5807" y="1416"/>
                </a:cubicBezTo>
                <a:cubicBezTo>
                  <a:pt x="5826" y="1416"/>
                  <a:pt x="5844" y="1452"/>
                  <a:pt x="5863" y="1488"/>
                </a:cubicBezTo>
                <a:cubicBezTo>
                  <a:pt x="5863" y="1488"/>
                  <a:pt x="5863" y="1488"/>
                  <a:pt x="5863" y="1488"/>
                </a:cubicBezTo>
                <a:cubicBezTo>
                  <a:pt x="5807" y="1525"/>
                  <a:pt x="5750" y="1488"/>
                  <a:pt x="5693" y="1488"/>
                </a:cubicBezTo>
                <a:cubicBezTo>
                  <a:pt x="5674" y="1488"/>
                  <a:pt x="5655" y="1488"/>
                  <a:pt x="5636" y="1488"/>
                </a:cubicBezTo>
                <a:cubicBezTo>
                  <a:pt x="5636" y="1488"/>
                  <a:pt x="5636" y="1525"/>
                  <a:pt x="5636" y="1561"/>
                </a:cubicBezTo>
                <a:cubicBezTo>
                  <a:pt x="5674" y="1561"/>
                  <a:pt x="5750" y="1561"/>
                  <a:pt x="5769" y="1597"/>
                </a:cubicBezTo>
                <a:cubicBezTo>
                  <a:pt x="5769" y="1634"/>
                  <a:pt x="5769" y="1670"/>
                  <a:pt x="5769" y="1670"/>
                </a:cubicBezTo>
                <a:cubicBezTo>
                  <a:pt x="5769" y="1706"/>
                  <a:pt x="5750" y="1706"/>
                  <a:pt x="5731" y="1706"/>
                </a:cubicBezTo>
                <a:cubicBezTo>
                  <a:pt x="5731" y="1743"/>
                  <a:pt x="5731" y="1779"/>
                  <a:pt x="5731" y="1815"/>
                </a:cubicBezTo>
                <a:cubicBezTo>
                  <a:pt x="5712" y="1815"/>
                  <a:pt x="5693" y="1815"/>
                  <a:pt x="5674" y="1815"/>
                </a:cubicBezTo>
                <a:cubicBezTo>
                  <a:pt x="5674" y="1815"/>
                  <a:pt x="5674" y="1815"/>
                  <a:pt x="5674" y="1815"/>
                </a:cubicBezTo>
                <a:cubicBezTo>
                  <a:pt x="5674" y="1851"/>
                  <a:pt x="5693" y="1888"/>
                  <a:pt x="5693" y="1888"/>
                </a:cubicBezTo>
                <a:cubicBezTo>
                  <a:pt x="5674" y="1888"/>
                  <a:pt x="5636" y="1924"/>
                  <a:pt x="5618" y="1888"/>
                </a:cubicBezTo>
                <a:cubicBezTo>
                  <a:pt x="5599" y="1888"/>
                  <a:pt x="5580" y="1888"/>
                  <a:pt x="5561" y="1888"/>
                </a:cubicBezTo>
                <a:cubicBezTo>
                  <a:pt x="5561" y="1924"/>
                  <a:pt x="5580" y="1960"/>
                  <a:pt x="5580" y="1997"/>
                </a:cubicBezTo>
                <a:cubicBezTo>
                  <a:pt x="5561" y="2069"/>
                  <a:pt x="5504" y="2069"/>
                  <a:pt x="5466" y="2033"/>
                </a:cubicBezTo>
                <a:cubicBezTo>
                  <a:pt x="5409" y="2033"/>
                  <a:pt x="5372" y="1960"/>
                  <a:pt x="5334" y="2069"/>
                </a:cubicBezTo>
                <a:cubicBezTo>
                  <a:pt x="5334" y="2069"/>
                  <a:pt x="5334" y="2069"/>
                  <a:pt x="5334" y="2069"/>
                </a:cubicBezTo>
                <a:cubicBezTo>
                  <a:pt x="5372" y="2106"/>
                  <a:pt x="5466" y="2106"/>
                  <a:pt x="5523" y="2142"/>
                </a:cubicBezTo>
                <a:cubicBezTo>
                  <a:pt x="5542" y="2142"/>
                  <a:pt x="5561" y="2142"/>
                  <a:pt x="5580" y="2142"/>
                </a:cubicBezTo>
                <a:cubicBezTo>
                  <a:pt x="5580" y="2142"/>
                  <a:pt x="5599" y="2178"/>
                  <a:pt x="5599" y="2178"/>
                </a:cubicBezTo>
                <a:cubicBezTo>
                  <a:pt x="5599" y="2178"/>
                  <a:pt x="5599" y="2214"/>
                  <a:pt x="5599" y="2214"/>
                </a:cubicBezTo>
                <a:cubicBezTo>
                  <a:pt x="5580" y="2214"/>
                  <a:pt x="5580" y="2251"/>
                  <a:pt x="5580" y="2251"/>
                </a:cubicBezTo>
                <a:cubicBezTo>
                  <a:pt x="5542" y="2287"/>
                  <a:pt x="5504" y="2287"/>
                  <a:pt x="5485" y="2287"/>
                </a:cubicBezTo>
                <a:cubicBezTo>
                  <a:pt x="5447" y="2323"/>
                  <a:pt x="5447" y="2323"/>
                  <a:pt x="5409" y="2323"/>
                </a:cubicBezTo>
                <a:cubicBezTo>
                  <a:pt x="5409" y="2323"/>
                  <a:pt x="5372" y="2214"/>
                  <a:pt x="5372" y="2214"/>
                </a:cubicBezTo>
                <a:cubicBezTo>
                  <a:pt x="5372" y="2251"/>
                  <a:pt x="5353" y="2251"/>
                  <a:pt x="5334" y="2251"/>
                </a:cubicBezTo>
                <a:cubicBezTo>
                  <a:pt x="5334" y="2214"/>
                  <a:pt x="5315" y="2214"/>
                  <a:pt x="5296" y="2214"/>
                </a:cubicBezTo>
                <a:cubicBezTo>
                  <a:pt x="5296" y="2214"/>
                  <a:pt x="5296" y="2214"/>
                  <a:pt x="5296" y="2214"/>
                </a:cubicBezTo>
                <a:cubicBezTo>
                  <a:pt x="5315" y="2251"/>
                  <a:pt x="5315" y="2251"/>
                  <a:pt x="5315" y="2287"/>
                </a:cubicBezTo>
                <a:cubicBezTo>
                  <a:pt x="5239" y="2287"/>
                  <a:pt x="5220" y="2251"/>
                  <a:pt x="5182" y="2178"/>
                </a:cubicBezTo>
                <a:cubicBezTo>
                  <a:pt x="5182" y="2178"/>
                  <a:pt x="5164" y="2178"/>
                  <a:pt x="5164" y="2178"/>
                </a:cubicBezTo>
                <a:cubicBezTo>
                  <a:pt x="5164" y="2214"/>
                  <a:pt x="5182" y="2251"/>
                  <a:pt x="5182" y="2251"/>
                </a:cubicBezTo>
                <a:cubicBezTo>
                  <a:pt x="5182" y="2287"/>
                  <a:pt x="5164" y="2287"/>
                  <a:pt x="5145" y="2287"/>
                </a:cubicBezTo>
                <a:cubicBezTo>
                  <a:pt x="5107" y="2287"/>
                  <a:pt x="5050" y="2287"/>
                  <a:pt x="5012" y="2287"/>
                </a:cubicBezTo>
                <a:cubicBezTo>
                  <a:pt x="4993" y="2251"/>
                  <a:pt x="4974" y="2214"/>
                  <a:pt x="4956" y="2214"/>
                </a:cubicBezTo>
                <a:cubicBezTo>
                  <a:pt x="4937" y="2251"/>
                  <a:pt x="4956" y="2251"/>
                  <a:pt x="4937" y="2287"/>
                </a:cubicBezTo>
                <a:cubicBezTo>
                  <a:pt x="4918" y="2251"/>
                  <a:pt x="4899" y="2251"/>
                  <a:pt x="4880" y="2251"/>
                </a:cubicBezTo>
                <a:cubicBezTo>
                  <a:pt x="4880" y="2214"/>
                  <a:pt x="4880" y="2178"/>
                  <a:pt x="4899" y="2142"/>
                </a:cubicBezTo>
                <a:cubicBezTo>
                  <a:pt x="4937" y="2142"/>
                  <a:pt x="4937" y="2106"/>
                  <a:pt x="4974" y="2106"/>
                </a:cubicBezTo>
                <a:cubicBezTo>
                  <a:pt x="4993" y="2069"/>
                  <a:pt x="5012" y="2106"/>
                  <a:pt x="5031" y="2069"/>
                </a:cubicBezTo>
                <a:cubicBezTo>
                  <a:pt x="5031" y="2069"/>
                  <a:pt x="5012" y="2069"/>
                  <a:pt x="5012" y="2069"/>
                </a:cubicBezTo>
                <a:cubicBezTo>
                  <a:pt x="4993" y="2069"/>
                  <a:pt x="4974" y="1997"/>
                  <a:pt x="4956" y="1924"/>
                </a:cubicBezTo>
                <a:cubicBezTo>
                  <a:pt x="4974" y="1924"/>
                  <a:pt x="4974" y="1924"/>
                  <a:pt x="4974" y="1924"/>
                </a:cubicBezTo>
                <a:cubicBezTo>
                  <a:pt x="4974" y="1924"/>
                  <a:pt x="4993" y="1924"/>
                  <a:pt x="5012" y="1924"/>
                </a:cubicBezTo>
                <a:cubicBezTo>
                  <a:pt x="5031" y="1924"/>
                  <a:pt x="5069" y="1924"/>
                  <a:pt x="5088" y="1960"/>
                </a:cubicBezTo>
                <a:cubicBezTo>
                  <a:pt x="5107" y="1997"/>
                  <a:pt x="5126" y="2033"/>
                  <a:pt x="5164" y="2069"/>
                </a:cubicBezTo>
                <a:cubicBezTo>
                  <a:pt x="5182" y="2069"/>
                  <a:pt x="5239" y="2069"/>
                  <a:pt x="5258" y="2069"/>
                </a:cubicBezTo>
                <a:cubicBezTo>
                  <a:pt x="5258" y="2069"/>
                  <a:pt x="5258" y="2069"/>
                  <a:pt x="5258" y="2069"/>
                </a:cubicBezTo>
                <a:cubicBezTo>
                  <a:pt x="5258" y="2033"/>
                  <a:pt x="5258" y="2033"/>
                  <a:pt x="5258" y="2033"/>
                </a:cubicBezTo>
                <a:cubicBezTo>
                  <a:pt x="5258" y="1997"/>
                  <a:pt x="5258" y="1997"/>
                  <a:pt x="5277" y="1997"/>
                </a:cubicBezTo>
                <a:cubicBezTo>
                  <a:pt x="5277" y="1997"/>
                  <a:pt x="5277" y="1997"/>
                  <a:pt x="5277" y="1997"/>
                </a:cubicBezTo>
                <a:cubicBezTo>
                  <a:pt x="5239" y="1997"/>
                  <a:pt x="5182" y="1997"/>
                  <a:pt x="5164" y="1960"/>
                </a:cubicBezTo>
                <a:cubicBezTo>
                  <a:pt x="5164" y="1924"/>
                  <a:pt x="5164" y="1888"/>
                  <a:pt x="5164" y="1851"/>
                </a:cubicBezTo>
                <a:cubicBezTo>
                  <a:pt x="5164" y="1851"/>
                  <a:pt x="5164" y="1851"/>
                  <a:pt x="5164" y="1851"/>
                </a:cubicBezTo>
                <a:cubicBezTo>
                  <a:pt x="5126" y="1851"/>
                  <a:pt x="5069" y="1815"/>
                  <a:pt x="5031" y="1815"/>
                </a:cubicBezTo>
                <a:cubicBezTo>
                  <a:pt x="5031" y="1815"/>
                  <a:pt x="5031" y="1815"/>
                  <a:pt x="5031" y="1815"/>
                </a:cubicBezTo>
                <a:cubicBezTo>
                  <a:pt x="5050" y="1743"/>
                  <a:pt x="5050" y="1706"/>
                  <a:pt x="5069" y="1670"/>
                </a:cubicBezTo>
                <a:cubicBezTo>
                  <a:pt x="5088" y="1634"/>
                  <a:pt x="5182" y="1670"/>
                  <a:pt x="5220" y="1670"/>
                </a:cubicBezTo>
                <a:cubicBezTo>
                  <a:pt x="5258" y="1670"/>
                  <a:pt x="5277" y="1706"/>
                  <a:pt x="5315" y="1706"/>
                </a:cubicBezTo>
                <a:cubicBezTo>
                  <a:pt x="5315" y="1706"/>
                  <a:pt x="5334" y="1706"/>
                  <a:pt x="5334" y="1706"/>
                </a:cubicBezTo>
                <a:cubicBezTo>
                  <a:pt x="5334" y="1706"/>
                  <a:pt x="5353" y="1706"/>
                  <a:pt x="5353" y="1706"/>
                </a:cubicBezTo>
                <a:cubicBezTo>
                  <a:pt x="5334" y="1670"/>
                  <a:pt x="5296" y="1634"/>
                  <a:pt x="5258" y="1597"/>
                </a:cubicBezTo>
                <a:cubicBezTo>
                  <a:pt x="5258" y="1597"/>
                  <a:pt x="5239" y="1561"/>
                  <a:pt x="5220" y="1561"/>
                </a:cubicBezTo>
                <a:cubicBezTo>
                  <a:pt x="5182" y="1525"/>
                  <a:pt x="5145" y="1452"/>
                  <a:pt x="5126" y="1416"/>
                </a:cubicBezTo>
                <a:cubicBezTo>
                  <a:pt x="5126" y="1416"/>
                  <a:pt x="5107" y="1452"/>
                  <a:pt x="5107" y="1452"/>
                </a:cubicBezTo>
                <a:cubicBezTo>
                  <a:pt x="5107" y="1452"/>
                  <a:pt x="5107" y="1452"/>
                  <a:pt x="5107" y="1452"/>
                </a:cubicBezTo>
                <a:cubicBezTo>
                  <a:pt x="5088" y="1416"/>
                  <a:pt x="5088" y="1379"/>
                  <a:pt x="5069" y="1343"/>
                </a:cubicBezTo>
                <a:cubicBezTo>
                  <a:pt x="5069" y="1343"/>
                  <a:pt x="5069" y="1307"/>
                  <a:pt x="5069" y="1307"/>
                </a:cubicBezTo>
                <a:cubicBezTo>
                  <a:pt x="5069" y="1307"/>
                  <a:pt x="5069" y="1307"/>
                  <a:pt x="5069" y="1307"/>
                </a:cubicBezTo>
                <a:cubicBezTo>
                  <a:pt x="5107" y="1307"/>
                  <a:pt x="5126" y="1307"/>
                  <a:pt x="5164" y="1307"/>
                </a:cubicBezTo>
                <a:cubicBezTo>
                  <a:pt x="5182" y="1307"/>
                  <a:pt x="5220" y="1307"/>
                  <a:pt x="5239" y="1307"/>
                </a:cubicBezTo>
                <a:cubicBezTo>
                  <a:pt x="5277" y="1343"/>
                  <a:pt x="5315" y="1416"/>
                  <a:pt x="5353" y="1452"/>
                </a:cubicBezTo>
                <a:cubicBezTo>
                  <a:pt x="5372" y="1452"/>
                  <a:pt x="5391" y="1452"/>
                  <a:pt x="5409" y="1452"/>
                </a:cubicBezTo>
                <a:cubicBezTo>
                  <a:pt x="5409" y="1452"/>
                  <a:pt x="5391" y="1416"/>
                  <a:pt x="5391" y="1416"/>
                </a:cubicBezTo>
                <a:cubicBezTo>
                  <a:pt x="5372" y="1379"/>
                  <a:pt x="5334" y="1379"/>
                  <a:pt x="5315" y="1343"/>
                </a:cubicBezTo>
                <a:cubicBezTo>
                  <a:pt x="5334" y="1307"/>
                  <a:pt x="5353" y="1307"/>
                  <a:pt x="5353" y="1271"/>
                </a:cubicBezTo>
                <a:cubicBezTo>
                  <a:pt x="5372" y="1234"/>
                  <a:pt x="5391" y="1234"/>
                  <a:pt x="5391" y="1234"/>
                </a:cubicBezTo>
                <a:cubicBezTo>
                  <a:pt x="5409" y="1234"/>
                  <a:pt x="5428" y="1234"/>
                  <a:pt x="5447" y="1234"/>
                </a:cubicBezTo>
                <a:cubicBezTo>
                  <a:pt x="5466" y="1198"/>
                  <a:pt x="5466" y="1198"/>
                  <a:pt x="5485" y="1198"/>
                </a:cubicBezTo>
                <a:cubicBezTo>
                  <a:pt x="5523" y="1198"/>
                  <a:pt x="5580" y="1162"/>
                  <a:pt x="5618" y="1162"/>
                </a:cubicBezTo>
                <a:cubicBezTo>
                  <a:pt x="5618" y="1162"/>
                  <a:pt x="5618" y="1162"/>
                  <a:pt x="5618" y="1162"/>
                </a:cubicBezTo>
                <a:cubicBezTo>
                  <a:pt x="5599" y="1125"/>
                  <a:pt x="5580" y="1125"/>
                  <a:pt x="5561" y="1089"/>
                </a:cubicBezTo>
                <a:cubicBezTo>
                  <a:pt x="5542" y="1089"/>
                  <a:pt x="5485" y="1089"/>
                  <a:pt x="5447" y="1089"/>
                </a:cubicBezTo>
                <a:cubicBezTo>
                  <a:pt x="5428" y="1125"/>
                  <a:pt x="5391" y="1162"/>
                  <a:pt x="5353" y="1162"/>
                </a:cubicBezTo>
                <a:cubicBezTo>
                  <a:pt x="5334" y="1162"/>
                  <a:pt x="5315" y="1162"/>
                  <a:pt x="5315" y="1162"/>
                </a:cubicBezTo>
                <a:cubicBezTo>
                  <a:pt x="5296" y="1162"/>
                  <a:pt x="5296" y="1162"/>
                  <a:pt x="5296" y="1162"/>
                </a:cubicBezTo>
                <a:cubicBezTo>
                  <a:pt x="5277" y="1162"/>
                  <a:pt x="5258" y="1162"/>
                  <a:pt x="5239" y="1125"/>
                </a:cubicBezTo>
                <a:cubicBezTo>
                  <a:pt x="5239" y="1162"/>
                  <a:pt x="5220" y="1162"/>
                  <a:pt x="5201" y="1162"/>
                </a:cubicBezTo>
                <a:cubicBezTo>
                  <a:pt x="5182" y="1162"/>
                  <a:pt x="5182" y="1162"/>
                  <a:pt x="5164" y="1162"/>
                </a:cubicBezTo>
                <a:cubicBezTo>
                  <a:pt x="5145" y="1162"/>
                  <a:pt x="5145" y="1198"/>
                  <a:pt x="5126" y="1198"/>
                </a:cubicBezTo>
                <a:cubicBezTo>
                  <a:pt x="5126" y="1162"/>
                  <a:pt x="5126" y="1125"/>
                  <a:pt x="5126" y="1089"/>
                </a:cubicBezTo>
                <a:cubicBezTo>
                  <a:pt x="5145" y="1089"/>
                  <a:pt x="5145" y="1089"/>
                  <a:pt x="5164" y="1053"/>
                </a:cubicBezTo>
                <a:cubicBezTo>
                  <a:pt x="5164" y="1053"/>
                  <a:pt x="5164" y="1053"/>
                  <a:pt x="5164" y="1016"/>
                </a:cubicBezTo>
                <a:cubicBezTo>
                  <a:pt x="5145" y="1016"/>
                  <a:pt x="5145" y="1016"/>
                  <a:pt x="5145" y="1016"/>
                </a:cubicBezTo>
                <a:cubicBezTo>
                  <a:pt x="5107" y="944"/>
                  <a:pt x="4974" y="1016"/>
                  <a:pt x="4956" y="1053"/>
                </a:cubicBezTo>
                <a:cubicBezTo>
                  <a:pt x="4937" y="1089"/>
                  <a:pt x="4918" y="1089"/>
                  <a:pt x="4899" y="1125"/>
                </a:cubicBezTo>
                <a:cubicBezTo>
                  <a:pt x="4880" y="1125"/>
                  <a:pt x="4880" y="1089"/>
                  <a:pt x="4861" y="1089"/>
                </a:cubicBezTo>
                <a:cubicBezTo>
                  <a:pt x="4861" y="1089"/>
                  <a:pt x="4861" y="1089"/>
                  <a:pt x="4861" y="1089"/>
                </a:cubicBezTo>
                <a:cubicBezTo>
                  <a:pt x="4880" y="1053"/>
                  <a:pt x="4899" y="1089"/>
                  <a:pt x="4899" y="1053"/>
                </a:cubicBezTo>
                <a:cubicBezTo>
                  <a:pt x="4880" y="1016"/>
                  <a:pt x="4880" y="1016"/>
                  <a:pt x="4880" y="980"/>
                </a:cubicBezTo>
                <a:cubicBezTo>
                  <a:pt x="4842" y="980"/>
                  <a:pt x="4804" y="944"/>
                  <a:pt x="4785" y="944"/>
                </a:cubicBezTo>
                <a:cubicBezTo>
                  <a:pt x="4766" y="908"/>
                  <a:pt x="4766" y="871"/>
                  <a:pt x="4766" y="871"/>
                </a:cubicBezTo>
                <a:cubicBezTo>
                  <a:pt x="4785" y="835"/>
                  <a:pt x="4785" y="835"/>
                  <a:pt x="4785" y="835"/>
                </a:cubicBezTo>
                <a:cubicBezTo>
                  <a:pt x="4823" y="799"/>
                  <a:pt x="4880" y="799"/>
                  <a:pt x="4937" y="799"/>
                </a:cubicBezTo>
                <a:cubicBezTo>
                  <a:pt x="4956" y="799"/>
                  <a:pt x="4974" y="762"/>
                  <a:pt x="5012" y="762"/>
                </a:cubicBezTo>
                <a:cubicBezTo>
                  <a:pt x="5012" y="762"/>
                  <a:pt x="5031" y="799"/>
                  <a:pt x="5050" y="799"/>
                </a:cubicBezTo>
                <a:cubicBezTo>
                  <a:pt x="5069" y="799"/>
                  <a:pt x="5069" y="762"/>
                  <a:pt x="5069" y="762"/>
                </a:cubicBezTo>
                <a:cubicBezTo>
                  <a:pt x="5088" y="726"/>
                  <a:pt x="5126" y="690"/>
                  <a:pt x="5164" y="690"/>
                </a:cubicBezTo>
                <a:cubicBezTo>
                  <a:pt x="5164" y="726"/>
                  <a:pt x="5182" y="726"/>
                  <a:pt x="5201" y="726"/>
                </a:cubicBezTo>
                <a:cubicBezTo>
                  <a:pt x="5239" y="762"/>
                  <a:pt x="5277" y="726"/>
                  <a:pt x="5315" y="762"/>
                </a:cubicBezTo>
                <a:cubicBezTo>
                  <a:pt x="5334" y="762"/>
                  <a:pt x="5447" y="835"/>
                  <a:pt x="5466" y="835"/>
                </a:cubicBezTo>
                <a:cubicBezTo>
                  <a:pt x="5466" y="799"/>
                  <a:pt x="5466" y="799"/>
                  <a:pt x="5466" y="799"/>
                </a:cubicBezTo>
                <a:cubicBezTo>
                  <a:pt x="5466" y="799"/>
                  <a:pt x="5466" y="799"/>
                  <a:pt x="5466" y="799"/>
                </a:cubicBezTo>
                <a:cubicBezTo>
                  <a:pt x="5447" y="762"/>
                  <a:pt x="5447" y="762"/>
                  <a:pt x="5428" y="762"/>
                </a:cubicBezTo>
                <a:cubicBezTo>
                  <a:pt x="5391" y="726"/>
                  <a:pt x="5372" y="690"/>
                  <a:pt x="5353" y="653"/>
                </a:cubicBezTo>
                <a:cubicBezTo>
                  <a:pt x="5353" y="653"/>
                  <a:pt x="5372" y="617"/>
                  <a:pt x="5372" y="617"/>
                </a:cubicBezTo>
                <a:cubicBezTo>
                  <a:pt x="5391" y="617"/>
                  <a:pt x="5409" y="581"/>
                  <a:pt x="5428" y="545"/>
                </a:cubicBezTo>
                <a:cubicBezTo>
                  <a:pt x="5466" y="545"/>
                  <a:pt x="5485" y="545"/>
                  <a:pt x="5504" y="545"/>
                </a:cubicBezTo>
                <a:cubicBezTo>
                  <a:pt x="5523" y="545"/>
                  <a:pt x="5542" y="508"/>
                  <a:pt x="5542" y="508"/>
                </a:cubicBezTo>
                <a:cubicBezTo>
                  <a:pt x="5580" y="545"/>
                  <a:pt x="5618" y="545"/>
                  <a:pt x="5636" y="545"/>
                </a:cubicBezTo>
                <a:cubicBezTo>
                  <a:pt x="5674" y="581"/>
                  <a:pt x="5693" y="653"/>
                  <a:pt x="5712" y="653"/>
                </a:cubicBezTo>
                <a:cubicBezTo>
                  <a:pt x="5712" y="653"/>
                  <a:pt x="5712" y="617"/>
                  <a:pt x="5712" y="617"/>
                </a:cubicBezTo>
                <a:cubicBezTo>
                  <a:pt x="5712" y="581"/>
                  <a:pt x="5674" y="508"/>
                  <a:pt x="5674" y="508"/>
                </a:cubicBezTo>
                <a:cubicBezTo>
                  <a:pt x="5674" y="508"/>
                  <a:pt x="5674" y="472"/>
                  <a:pt x="5693" y="472"/>
                </a:cubicBezTo>
                <a:cubicBezTo>
                  <a:pt x="5712" y="472"/>
                  <a:pt x="5750" y="508"/>
                  <a:pt x="5769" y="508"/>
                </a:cubicBezTo>
                <a:cubicBezTo>
                  <a:pt x="5788" y="508"/>
                  <a:pt x="5807" y="508"/>
                  <a:pt x="5826" y="508"/>
                </a:cubicBezTo>
                <a:cubicBezTo>
                  <a:pt x="5844" y="545"/>
                  <a:pt x="5844" y="581"/>
                  <a:pt x="5882" y="581"/>
                </a:cubicBezTo>
                <a:cubicBezTo>
                  <a:pt x="5882" y="545"/>
                  <a:pt x="5882" y="508"/>
                  <a:pt x="5863" y="508"/>
                </a:cubicBezTo>
                <a:cubicBezTo>
                  <a:pt x="5863" y="508"/>
                  <a:pt x="5863" y="508"/>
                  <a:pt x="5863" y="508"/>
                </a:cubicBezTo>
                <a:cubicBezTo>
                  <a:pt x="5901" y="508"/>
                  <a:pt x="5939" y="508"/>
                  <a:pt x="5958" y="508"/>
                </a:cubicBezTo>
                <a:cubicBezTo>
                  <a:pt x="5977" y="508"/>
                  <a:pt x="5996" y="545"/>
                  <a:pt x="6015" y="581"/>
                </a:cubicBezTo>
                <a:cubicBezTo>
                  <a:pt x="6015" y="581"/>
                  <a:pt x="6015" y="581"/>
                  <a:pt x="6015" y="581"/>
                </a:cubicBezTo>
                <a:cubicBezTo>
                  <a:pt x="6015" y="545"/>
                  <a:pt x="6015" y="508"/>
                  <a:pt x="6015" y="472"/>
                </a:cubicBezTo>
                <a:cubicBezTo>
                  <a:pt x="6090" y="472"/>
                  <a:pt x="6147" y="545"/>
                  <a:pt x="6223" y="545"/>
                </a:cubicBezTo>
                <a:cubicBezTo>
                  <a:pt x="6242" y="545"/>
                  <a:pt x="6242" y="545"/>
                  <a:pt x="6261" y="545"/>
                </a:cubicBezTo>
                <a:cubicBezTo>
                  <a:pt x="6298" y="545"/>
                  <a:pt x="6336" y="545"/>
                  <a:pt x="6374" y="545"/>
                </a:cubicBezTo>
                <a:cubicBezTo>
                  <a:pt x="6374" y="545"/>
                  <a:pt x="6393" y="581"/>
                  <a:pt x="6412" y="581"/>
                </a:cubicBezTo>
                <a:cubicBezTo>
                  <a:pt x="6431" y="581"/>
                  <a:pt x="6431" y="581"/>
                  <a:pt x="6450" y="581"/>
                </a:cubicBezTo>
                <a:cubicBezTo>
                  <a:pt x="6469" y="581"/>
                  <a:pt x="6488" y="617"/>
                  <a:pt x="6488" y="617"/>
                </a:cubicBezTo>
                <a:cubicBezTo>
                  <a:pt x="6506" y="617"/>
                  <a:pt x="6525" y="617"/>
                  <a:pt x="6544" y="617"/>
                </a:cubicBezTo>
                <a:cubicBezTo>
                  <a:pt x="6563" y="653"/>
                  <a:pt x="6563" y="653"/>
                  <a:pt x="6582" y="690"/>
                </a:cubicBezTo>
                <a:cubicBezTo>
                  <a:pt x="6582" y="690"/>
                  <a:pt x="6582" y="690"/>
                  <a:pt x="6563" y="726"/>
                </a:cubicBezTo>
                <a:cubicBezTo>
                  <a:pt x="6525" y="726"/>
                  <a:pt x="6506" y="799"/>
                  <a:pt x="6450" y="799"/>
                </a:cubicBezTo>
                <a:close/>
                <a:moveTo>
                  <a:pt x="4861" y="1162"/>
                </a:moveTo>
                <a:cubicBezTo>
                  <a:pt x="4861" y="1198"/>
                  <a:pt x="4880" y="1198"/>
                  <a:pt x="4880" y="1198"/>
                </a:cubicBezTo>
                <a:cubicBezTo>
                  <a:pt x="4880" y="1234"/>
                  <a:pt x="4899" y="1271"/>
                  <a:pt x="4899" y="1307"/>
                </a:cubicBezTo>
                <a:cubicBezTo>
                  <a:pt x="4918" y="1343"/>
                  <a:pt x="4937" y="1343"/>
                  <a:pt x="4937" y="1343"/>
                </a:cubicBezTo>
                <a:cubicBezTo>
                  <a:pt x="4956" y="1307"/>
                  <a:pt x="4956" y="1271"/>
                  <a:pt x="4956" y="1271"/>
                </a:cubicBezTo>
                <a:cubicBezTo>
                  <a:pt x="4956" y="1234"/>
                  <a:pt x="4956" y="1234"/>
                  <a:pt x="4956" y="1234"/>
                </a:cubicBezTo>
                <a:cubicBezTo>
                  <a:pt x="4974" y="1271"/>
                  <a:pt x="5012" y="1307"/>
                  <a:pt x="5012" y="1343"/>
                </a:cubicBezTo>
                <a:cubicBezTo>
                  <a:pt x="5012" y="1379"/>
                  <a:pt x="5012" y="1416"/>
                  <a:pt x="5012" y="1452"/>
                </a:cubicBezTo>
                <a:cubicBezTo>
                  <a:pt x="5012" y="1488"/>
                  <a:pt x="5031" y="1488"/>
                  <a:pt x="5031" y="1525"/>
                </a:cubicBezTo>
                <a:cubicBezTo>
                  <a:pt x="5088" y="1525"/>
                  <a:pt x="5107" y="1488"/>
                  <a:pt x="5126" y="1561"/>
                </a:cubicBezTo>
                <a:cubicBezTo>
                  <a:pt x="5126" y="1561"/>
                  <a:pt x="5107" y="1561"/>
                  <a:pt x="5107" y="1525"/>
                </a:cubicBezTo>
                <a:cubicBezTo>
                  <a:pt x="5050" y="1597"/>
                  <a:pt x="4993" y="1561"/>
                  <a:pt x="4974" y="1706"/>
                </a:cubicBezTo>
                <a:cubicBezTo>
                  <a:pt x="4956" y="1706"/>
                  <a:pt x="4937" y="1670"/>
                  <a:pt x="4918" y="1670"/>
                </a:cubicBezTo>
                <a:cubicBezTo>
                  <a:pt x="4918" y="1670"/>
                  <a:pt x="4918" y="1706"/>
                  <a:pt x="4918" y="1706"/>
                </a:cubicBezTo>
                <a:cubicBezTo>
                  <a:pt x="4918" y="1706"/>
                  <a:pt x="4918" y="1743"/>
                  <a:pt x="4918" y="1779"/>
                </a:cubicBezTo>
                <a:cubicBezTo>
                  <a:pt x="4918" y="1779"/>
                  <a:pt x="4918" y="1815"/>
                  <a:pt x="4899" y="1815"/>
                </a:cubicBezTo>
                <a:cubicBezTo>
                  <a:pt x="4880" y="1779"/>
                  <a:pt x="4861" y="1743"/>
                  <a:pt x="4842" y="1743"/>
                </a:cubicBezTo>
                <a:cubicBezTo>
                  <a:pt x="4842" y="1779"/>
                  <a:pt x="4842" y="1815"/>
                  <a:pt x="4823" y="1815"/>
                </a:cubicBezTo>
                <a:cubicBezTo>
                  <a:pt x="4785" y="1815"/>
                  <a:pt x="4729" y="1815"/>
                  <a:pt x="4691" y="1779"/>
                </a:cubicBezTo>
                <a:cubicBezTo>
                  <a:pt x="4691" y="1779"/>
                  <a:pt x="4691" y="1779"/>
                  <a:pt x="4672" y="1779"/>
                </a:cubicBezTo>
                <a:cubicBezTo>
                  <a:pt x="4653" y="1743"/>
                  <a:pt x="4653" y="1706"/>
                  <a:pt x="4634" y="1706"/>
                </a:cubicBezTo>
                <a:cubicBezTo>
                  <a:pt x="4615" y="1670"/>
                  <a:pt x="4596" y="1634"/>
                  <a:pt x="4596" y="1597"/>
                </a:cubicBezTo>
                <a:cubicBezTo>
                  <a:pt x="4596" y="1597"/>
                  <a:pt x="4615" y="1561"/>
                  <a:pt x="4634" y="1561"/>
                </a:cubicBezTo>
                <a:cubicBezTo>
                  <a:pt x="4672" y="1561"/>
                  <a:pt x="4766" y="1597"/>
                  <a:pt x="4804" y="1597"/>
                </a:cubicBezTo>
                <a:cubicBezTo>
                  <a:pt x="4785" y="1561"/>
                  <a:pt x="4691" y="1488"/>
                  <a:pt x="4653" y="1488"/>
                </a:cubicBezTo>
                <a:cubicBezTo>
                  <a:pt x="4634" y="1488"/>
                  <a:pt x="4634" y="1488"/>
                  <a:pt x="4615" y="1525"/>
                </a:cubicBezTo>
                <a:cubicBezTo>
                  <a:pt x="4615" y="1525"/>
                  <a:pt x="4596" y="1488"/>
                  <a:pt x="4577" y="1488"/>
                </a:cubicBezTo>
                <a:cubicBezTo>
                  <a:pt x="4558" y="1525"/>
                  <a:pt x="4539" y="1561"/>
                  <a:pt x="4539" y="1525"/>
                </a:cubicBezTo>
                <a:cubicBezTo>
                  <a:pt x="4502" y="1525"/>
                  <a:pt x="4502" y="1452"/>
                  <a:pt x="4483" y="1452"/>
                </a:cubicBezTo>
                <a:cubicBezTo>
                  <a:pt x="4464" y="1416"/>
                  <a:pt x="4464" y="1416"/>
                  <a:pt x="4445" y="1379"/>
                </a:cubicBezTo>
                <a:cubicBezTo>
                  <a:pt x="4445" y="1379"/>
                  <a:pt x="4445" y="1343"/>
                  <a:pt x="4445" y="1343"/>
                </a:cubicBezTo>
                <a:cubicBezTo>
                  <a:pt x="4445" y="1343"/>
                  <a:pt x="4445" y="1343"/>
                  <a:pt x="4445" y="1343"/>
                </a:cubicBezTo>
                <a:cubicBezTo>
                  <a:pt x="4483" y="1379"/>
                  <a:pt x="4520" y="1343"/>
                  <a:pt x="4558" y="1343"/>
                </a:cubicBezTo>
                <a:cubicBezTo>
                  <a:pt x="4539" y="1307"/>
                  <a:pt x="4520" y="1307"/>
                  <a:pt x="4502" y="1271"/>
                </a:cubicBezTo>
                <a:cubicBezTo>
                  <a:pt x="4502" y="1234"/>
                  <a:pt x="4502" y="1234"/>
                  <a:pt x="4520" y="1234"/>
                </a:cubicBezTo>
                <a:cubicBezTo>
                  <a:pt x="4520" y="1198"/>
                  <a:pt x="4577" y="1234"/>
                  <a:pt x="4577" y="1198"/>
                </a:cubicBezTo>
                <a:cubicBezTo>
                  <a:pt x="4577" y="1198"/>
                  <a:pt x="4577" y="1198"/>
                  <a:pt x="4577" y="1198"/>
                </a:cubicBezTo>
                <a:cubicBezTo>
                  <a:pt x="4558" y="1162"/>
                  <a:pt x="4558" y="1125"/>
                  <a:pt x="4539" y="1089"/>
                </a:cubicBezTo>
                <a:cubicBezTo>
                  <a:pt x="4539" y="1089"/>
                  <a:pt x="4539" y="1089"/>
                  <a:pt x="4539" y="1089"/>
                </a:cubicBezTo>
                <a:cubicBezTo>
                  <a:pt x="4558" y="1089"/>
                  <a:pt x="4577" y="1053"/>
                  <a:pt x="4596" y="1053"/>
                </a:cubicBezTo>
                <a:cubicBezTo>
                  <a:pt x="4615" y="1053"/>
                  <a:pt x="4634" y="1053"/>
                  <a:pt x="4653" y="1053"/>
                </a:cubicBezTo>
                <a:cubicBezTo>
                  <a:pt x="4653" y="1016"/>
                  <a:pt x="4634" y="1016"/>
                  <a:pt x="4634" y="980"/>
                </a:cubicBezTo>
                <a:cubicBezTo>
                  <a:pt x="4710" y="980"/>
                  <a:pt x="4729" y="1016"/>
                  <a:pt x="4766" y="1125"/>
                </a:cubicBezTo>
                <a:cubicBezTo>
                  <a:pt x="4766" y="1162"/>
                  <a:pt x="4785" y="1162"/>
                  <a:pt x="4804" y="1198"/>
                </a:cubicBezTo>
                <a:cubicBezTo>
                  <a:pt x="4823" y="1198"/>
                  <a:pt x="4842" y="1198"/>
                  <a:pt x="4861" y="1162"/>
                </a:cubicBezTo>
                <a:close/>
                <a:moveTo>
                  <a:pt x="4539" y="1815"/>
                </a:moveTo>
                <a:cubicBezTo>
                  <a:pt x="4520" y="1815"/>
                  <a:pt x="4520" y="1851"/>
                  <a:pt x="4520" y="1851"/>
                </a:cubicBezTo>
                <a:cubicBezTo>
                  <a:pt x="4426" y="1888"/>
                  <a:pt x="4388" y="1924"/>
                  <a:pt x="4350" y="1779"/>
                </a:cubicBezTo>
                <a:cubicBezTo>
                  <a:pt x="4331" y="1743"/>
                  <a:pt x="4331" y="1743"/>
                  <a:pt x="4331" y="1706"/>
                </a:cubicBezTo>
                <a:cubicBezTo>
                  <a:pt x="4331" y="1706"/>
                  <a:pt x="4331" y="1706"/>
                  <a:pt x="4331" y="1670"/>
                </a:cubicBezTo>
                <a:cubicBezTo>
                  <a:pt x="4350" y="1670"/>
                  <a:pt x="4350" y="1670"/>
                  <a:pt x="4369" y="1670"/>
                </a:cubicBezTo>
                <a:cubicBezTo>
                  <a:pt x="4426" y="1670"/>
                  <a:pt x="4464" y="1743"/>
                  <a:pt x="4502" y="1743"/>
                </a:cubicBezTo>
                <a:cubicBezTo>
                  <a:pt x="4520" y="1779"/>
                  <a:pt x="4539" y="1779"/>
                  <a:pt x="4539" y="1815"/>
                </a:cubicBezTo>
                <a:close/>
                <a:moveTo>
                  <a:pt x="4369" y="2323"/>
                </a:moveTo>
                <a:cubicBezTo>
                  <a:pt x="4369" y="2360"/>
                  <a:pt x="4369" y="2396"/>
                  <a:pt x="4369" y="2432"/>
                </a:cubicBezTo>
                <a:cubicBezTo>
                  <a:pt x="4369" y="2469"/>
                  <a:pt x="4350" y="2469"/>
                  <a:pt x="4350" y="2505"/>
                </a:cubicBezTo>
                <a:cubicBezTo>
                  <a:pt x="4331" y="2505"/>
                  <a:pt x="4350" y="2577"/>
                  <a:pt x="4350" y="2614"/>
                </a:cubicBezTo>
                <a:cubicBezTo>
                  <a:pt x="4350" y="2614"/>
                  <a:pt x="4350" y="2614"/>
                  <a:pt x="4350" y="2614"/>
                </a:cubicBezTo>
                <a:cubicBezTo>
                  <a:pt x="4331" y="2614"/>
                  <a:pt x="4312" y="2614"/>
                  <a:pt x="4294" y="2614"/>
                </a:cubicBezTo>
                <a:cubicBezTo>
                  <a:pt x="4256" y="2614"/>
                  <a:pt x="4199" y="2650"/>
                  <a:pt x="4199" y="2541"/>
                </a:cubicBezTo>
                <a:cubicBezTo>
                  <a:pt x="4218" y="2541"/>
                  <a:pt x="4218" y="2505"/>
                  <a:pt x="4237" y="2505"/>
                </a:cubicBezTo>
                <a:cubicBezTo>
                  <a:pt x="4237" y="2505"/>
                  <a:pt x="4237" y="2505"/>
                  <a:pt x="4237" y="2469"/>
                </a:cubicBezTo>
                <a:cubicBezTo>
                  <a:pt x="4237" y="2469"/>
                  <a:pt x="4218" y="2469"/>
                  <a:pt x="4218" y="2469"/>
                </a:cubicBezTo>
                <a:cubicBezTo>
                  <a:pt x="4199" y="2432"/>
                  <a:pt x="4123" y="2469"/>
                  <a:pt x="4104" y="2469"/>
                </a:cubicBezTo>
                <a:cubicBezTo>
                  <a:pt x="4085" y="2469"/>
                  <a:pt x="4085" y="2469"/>
                  <a:pt x="4067" y="2469"/>
                </a:cubicBezTo>
                <a:cubicBezTo>
                  <a:pt x="4067" y="2432"/>
                  <a:pt x="4067" y="2432"/>
                  <a:pt x="4067" y="2396"/>
                </a:cubicBezTo>
                <a:cubicBezTo>
                  <a:pt x="4104" y="2396"/>
                  <a:pt x="4104" y="2396"/>
                  <a:pt x="4123" y="2360"/>
                </a:cubicBezTo>
                <a:cubicBezTo>
                  <a:pt x="4123" y="2360"/>
                  <a:pt x="4123" y="2360"/>
                  <a:pt x="4123" y="2360"/>
                </a:cubicBezTo>
                <a:cubicBezTo>
                  <a:pt x="4104" y="2323"/>
                  <a:pt x="4123" y="2287"/>
                  <a:pt x="4123" y="2251"/>
                </a:cubicBezTo>
                <a:cubicBezTo>
                  <a:pt x="4180" y="2251"/>
                  <a:pt x="4180" y="2360"/>
                  <a:pt x="4237" y="2396"/>
                </a:cubicBezTo>
                <a:cubicBezTo>
                  <a:pt x="4237" y="2396"/>
                  <a:pt x="4237" y="2396"/>
                  <a:pt x="4237" y="2396"/>
                </a:cubicBezTo>
                <a:cubicBezTo>
                  <a:pt x="4237" y="2323"/>
                  <a:pt x="4199" y="2287"/>
                  <a:pt x="4180" y="2251"/>
                </a:cubicBezTo>
                <a:cubicBezTo>
                  <a:pt x="4180" y="2251"/>
                  <a:pt x="4180" y="2251"/>
                  <a:pt x="4180" y="2251"/>
                </a:cubicBezTo>
                <a:cubicBezTo>
                  <a:pt x="4237" y="2178"/>
                  <a:pt x="4256" y="2287"/>
                  <a:pt x="4294" y="2287"/>
                </a:cubicBezTo>
                <a:cubicBezTo>
                  <a:pt x="4294" y="2287"/>
                  <a:pt x="4294" y="2251"/>
                  <a:pt x="4294" y="2251"/>
                </a:cubicBezTo>
                <a:cubicBezTo>
                  <a:pt x="4312" y="2251"/>
                  <a:pt x="4312" y="2214"/>
                  <a:pt x="4312" y="2214"/>
                </a:cubicBezTo>
                <a:cubicBezTo>
                  <a:pt x="4350" y="2251"/>
                  <a:pt x="4369" y="2251"/>
                  <a:pt x="4369" y="2323"/>
                </a:cubicBezTo>
                <a:close/>
                <a:moveTo>
                  <a:pt x="4218" y="1960"/>
                </a:moveTo>
                <a:cubicBezTo>
                  <a:pt x="4180" y="1924"/>
                  <a:pt x="4180" y="1851"/>
                  <a:pt x="4161" y="1815"/>
                </a:cubicBezTo>
                <a:cubicBezTo>
                  <a:pt x="4142" y="1815"/>
                  <a:pt x="4142" y="1815"/>
                  <a:pt x="4123" y="1815"/>
                </a:cubicBezTo>
                <a:cubicBezTo>
                  <a:pt x="4048" y="1815"/>
                  <a:pt x="3934" y="1851"/>
                  <a:pt x="3915" y="1743"/>
                </a:cubicBezTo>
                <a:cubicBezTo>
                  <a:pt x="3915" y="1743"/>
                  <a:pt x="3934" y="1706"/>
                  <a:pt x="3934" y="1706"/>
                </a:cubicBezTo>
                <a:cubicBezTo>
                  <a:pt x="3972" y="1706"/>
                  <a:pt x="3991" y="1743"/>
                  <a:pt x="4029" y="1743"/>
                </a:cubicBezTo>
                <a:cubicBezTo>
                  <a:pt x="4010" y="1634"/>
                  <a:pt x="3934" y="1597"/>
                  <a:pt x="3896" y="1561"/>
                </a:cubicBezTo>
                <a:cubicBezTo>
                  <a:pt x="3896" y="1561"/>
                  <a:pt x="3896" y="1561"/>
                  <a:pt x="3896" y="1561"/>
                </a:cubicBezTo>
                <a:cubicBezTo>
                  <a:pt x="3896" y="1561"/>
                  <a:pt x="3896" y="1525"/>
                  <a:pt x="3896" y="1525"/>
                </a:cubicBezTo>
                <a:cubicBezTo>
                  <a:pt x="3934" y="1525"/>
                  <a:pt x="3991" y="1488"/>
                  <a:pt x="4029" y="1525"/>
                </a:cubicBezTo>
                <a:cubicBezTo>
                  <a:pt x="4048" y="1561"/>
                  <a:pt x="4048" y="1634"/>
                  <a:pt x="4067" y="1634"/>
                </a:cubicBezTo>
                <a:cubicBezTo>
                  <a:pt x="4085" y="1634"/>
                  <a:pt x="4104" y="1634"/>
                  <a:pt x="4123" y="1634"/>
                </a:cubicBezTo>
                <a:cubicBezTo>
                  <a:pt x="4199" y="1670"/>
                  <a:pt x="4218" y="1670"/>
                  <a:pt x="4256" y="1779"/>
                </a:cubicBezTo>
                <a:cubicBezTo>
                  <a:pt x="4275" y="1815"/>
                  <a:pt x="4294" y="1851"/>
                  <a:pt x="4294" y="1924"/>
                </a:cubicBezTo>
                <a:cubicBezTo>
                  <a:pt x="4275" y="1924"/>
                  <a:pt x="4256" y="1960"/>
                  <a:pt x="4218" y="1960"/>
                </a:cubicBezTo>
                <a:close/>
                <a:moveTo>
                  <a:pt x="3858" y="2614"/>
                </a:moveTo>
                <a:cubicBezTo>
                  <a:pt x="3840" y="2614"/>
                  <a:pt x="3821" y="2614"/>
                  <a:pt x="3802" y="2614"/>
                </a:cubicBezTo>
                <a:cubicBezTo>
                  <a:pt x="3802" y="2614"/>
                  <a:pt x="3783" y="2614"/>
                  <a:pt x="3764" y="2614"/>
                </a:cubicBezTo>
                <a:cubicBezTo>
                  <a:pt x="3726" y="2614"/>
                  <a:pt x="3707" y="2614"/>
                  <a:pt x="3669" y="2614"/>
                </a:cubicBezTo>
                <a:cubicBezTo>
                  <a:pt x="3594" y="2650"/>
                  <a:pt x="3518" y="2795"/>
                  <a:pt x="3423" y="2759"/>
                </a:cubicBezTo>
                <a:cubicBezTo>
                  <a:pt x="3386" y="2723"/>
                  <a:pt x="3386" y="2723"/>
                  <a:pt x="3367" y="2723"/>
                </a:cubicBezTo>
                <a:cubicBezTo>
                  <a:pt x="3348" y="2686"/>
                  <a:pt x="3348" y="2686"/>
                  <a:pt x="3348" y="2686"/>
                </a:cubicBezTo>
                <a:cubicBezTo>
                  <a:pt x="3348" y="2650"/>
                  <a:pt x="3348" y="2650"/>
                  <a:pt x="3348" y="2650"/>
                </a:cubicBezTo>
                <a:cubicBezTo>
                  <a:pt x="3367" y="2650"/>
                  <a:pt x="3386" y="2650"/>
                  <a:pt x="3405" y="2650"/>
                </a:cubicBezTo>
                <a:cubicBezTo>
                  <a:pt x="3405" y="2650"/>
                  <a:pt x="3423" y="2650"/>
                  <a:pt x="3423" y="2650"/>
                </a:cubicBezTo>
                <a:cubicBezTo>
                  <a:pt x="3461" y="2614"/>
                  <a:pt x="3499" y="2614"/>
                  <a:pt x="3518" y="2614"/>
                </a:cubicBezTo>
                <a:cubicBezTo>
                  <a:pt x="3537" y="2577"/>
                  <a:pt x="3537" y="2577"/>
                  <a:pt x="3537" y="2541"/>
                </a:cubicBezTo>
                <a:cubicBezTo>
                  <a:pt x="3537" y="2541"/>
                  <a:pt x="3537" y="2541"/>
                  <a:pt x="3537" y="2541"/>
                </a:cubicBezTo>
                <a:cubicBezTo>
                  <a:pt x="3499" y="2541"/>
                  <a:pt x="3480" y="2541"/>
                  <a:pt x="3442" y="2541"/>
                </a:cubicBezTo>
                <a:cubicBezTo>
                  <a:pt x="3423" y="2541"/>
                  <a:pt x="3405" y="2541"/>
                  <a:pt x="3386" y="2577"/>
                </a:cubicBezTo>
                <a:cubicBezTo>
                  <a:pt x="3367" y="2577"/>
                  <a:pt x="3348" y="2577"/>
                  <a:pt x="3310" y="2577"/>
                </a:cubicBezTo>
                <a:cubicBezTo>
                  <a:pt x="3310" y="2577"/>
                  <a:pt x="3291" y="2577"/>
                  <a:pt x="3291" y="2614"/>
                </a:cubicBezTo>
                <a:cubicBezTo>
                  <a:pt x="3272" y="2577"/>
                  <a:pt x="3253" y="2577"/>
                  <a:pt x="3253" y="2577"/>
                </a:cubicBezTo>
                <a:cubicBezTo>
                  <a:pt x="3215" y="2614"/>
                  <a:pt x="3178" y="2577"/>
                  <a:pt x="3159" y="2541"/>
                </a:cubicBezTo>
                <a:cubicBezTo>
                  <a:pt x="3159" y="2541"/>
                  <a:pt x="3159" y="2541"/>
                  <a:pt x="3159" y="2505"/>
                </a:cubicBezTo>
                <a:cubicBezTo>
                  <a:pt x="3159" y="2505"/>
                  <a:pt x="3178" y="2505"/>
                  <a:pt x="3178" y="2469"/>
                </a:cubicBezTo>
                <a:cubicBezTo>
                  <a:pt x="3215" y="2432"/>
                  <a:pt x="3272" y="2505"/>
                  <a:pt x="3291" y="2469"/>
                </a:cubicBezTo>
                <a:cubicBezTo>
                  <a:pt x="3272" y="2432"/>
                  <a:pt x="3253" y="2432"/>
                  <a:pt x="3234" y="2396"/>
                </a:cubicBezTo>
                <a:cubicBezTo>
                  <a:pt x="3234" y="2396"/>
                  <a:pt x="3234" y="2360"/>
                  <a:pt x="3215" y="2323"/>
                </a:cubicBezTo>
                <a:cubicBezTo>
                  <a:pt x="3253" y="2323"/>
                  <a:pt x="3310" y="2251"/>
                  <a:pt x="3348" y="2287"/>
                </a:cubicBezTo>
                <a:cubicBezTo>
                  <a:pt x="3367" y="2287"/>
                  <a:pt x="3367" y="2323"/>
                  <a:pt x="3386" y="2360"/>
                </a:cubicBezTo>
                <a:cubicBezTo>
                  <a:pt x="3405" y="2360"/>
                  <a:pt x="3423" y="2360"/>
                  <a:pt x="3442" y="2323"/>
                </a:cubicBezTo>
                <a:cubicBezTo>
                  <a:pt x="3461" y="2360"/>
                  <a:pt x="3499" y="2469"/>
                  <a:pt x="3518" y="2469"/>
                </a:cubicBezTo>
                <a:cubicBezTo>
                  <a:pt x="3537" y="2469"/>
                  <a:pt x="3556" y="2469"/>
                  <a:pt x="3575" y="2469"/>
                </a:cubicBezTo>
                <a:cubicBezTo>
                  <a:pt x="3594" y="2469"/>
                  <a:pt x="3594" y="2469"/>
                  <a:pt x="3613" y="2469"/>
                </a:cubicBezTo>
                <a:cubicBezTo>
                  <a:pt x="3632" y="2469"/>
                  <a:pt x="3650" y="2469"/>
                  <a:pt x="3669" y="2469"/>
                </a:cubicBezTo>
                <a:cubicBezTo>
                  <a:pt x="3669" y="2360"/>
                  <a:pt x="3632" y="2323"/>
                  <a:pt x="3594" y="2287"/>
                </a:cubicBezTo>
                <a:cubicBezTo>
                  <a:pt x="3594" y="2287"/>
                  <a:pt x="3594" y="2287"/>
                  <a:pt x="3594" y="2287"/>
                </a:cubicBezTo>
                <a:cubicBezTo>
                  <a:pt x="3613" y="2251"/>
                  <a:pt x="3613" y="2214"/>
                  <a:pt x="3632" y="2214"/>
                </a:cubicBezTo>
                <a:cubicBezTo>
                  <a:pt x="3650" y="2214"/>
                  <a:pt x="3650" y="2178"/>
                  <a:pt x="3669" y="2178"/>
                </a:cubicBezTo>
                <a:cubicBezTo>
                  <a:pt x="3688" y="2178"/>
                  <a:pt x="3688" y="2178"/>
                  <a:pt x="3688" y="2178"/>
                </a:cubicBezTo>
                <a:cubicBezTo>
                  <a:pt x="3707" y="2214"/>
                  <a:pt x="3707" y="2323"/>
                  <a:pt x="3726" y="2396"/>
                </a:cubicBezTo>
                <a:cubicBezTo>
                  <a:pt x="3764" y="2396"/>
                  <a:pt x="3783" y="2432"/>
                  <a:pt x="3821" y="2469"/>
                </a:cubicBezTo>
                <a:cubicBezTo>
                  <a:pt x="3802" y="2432"/>
                  <a:pt x="3802" y="2396"/>
                  <a:pt x="3802" y="2360"/>
                </a:cubicBezTo>
                <a:cubicBezTo>
                  <a:pt x="3840" y="2360"/>
                  <a:pt x="3858" y="2396"/>
                  <a:pt x="3896" y="2432"/>
                </a:cubicBezTo>
                <a:cubicBezTo>
                  <a:pt x="3877" y="2469"/>
                  <a:pt x="3877" y="2577"/>
                  <a:pt x="3858" y="2614"/>
                </a:cubicBezTo>
                <a:close/>
                <a:moveTo>
                  <a:pt x="3575" y="1997"/>
                </a:moveTo>
                <a:cubicBezTo>
                  <a:pt x="3537" y="2033"/>
                  <a:pt x="3442" y="2033"/>
                  <a:pt x="3423" y="1997"/>
                </a:cubicBezTo>
                <a:cubicBezTo>
                  <a:pt x="3423" y="1960"/>
                  <a:pt x="3423" y="1960"/>
                  <a:pt x="3423" y="1960"/>
                </a:cubicBezTo>
                <a:cubicBezTo>
                  <a:pt x="3423" y="1924"/>
                  <a:pt x="3423" y="1924"/>
                  <a:pt x="3423" y="1924"/>
                </a:cubicBezTo>
                <a:cubicBezTo>
                  <a:pt x="3442" y="1924"/>
                  <a:pt x="3442" y="1888"/>
                  <a:pt x="3461" y="1888"/>
                </a:cubicBezTo>
                <a:cubicBezTo>
                  <a:pt x="3480" y="1888"/>
                  <a:pt x="3518" y="1924"/>
                  <a:pt x="3556" y="1888"/>
                </a:cubicBezTo>
                <a:cubicBezTo>
                  <a:pt x="3575" y="1888"/>
                  <a:pt x="3613" y="1888"/>
                  <a:pt x="3632" y="1888"/>
                </a:cubicBezTo>
                <a:cubicBezTo>
                  <a:pt x="3632" y="1924"/>
                  <a:pt x="3632" y="1924"/>
                  <a:pt x="3632" y="1924"/>
                </a:cubicBezTo>
                <a:cubicBezTo>
                  <a:pt x="3613" y="1960"/>
                  <a:pt x="3594" y="1997"/>
                  <a:pt x="3575" y="1997"/>
                </a:cubicBezTo>
                <a:close/>
                <a:moveTo>
                  <a:pt x="3215" y="2106"/>
                </a:moveTo>
                <a:cubicBezTo>
                  <a:pt x="3196" y="2142"/>
                  <a:pt x="3215" y="2178"/>
                  <a:pt x="3234" y="2214"/>
                </a:cubicBezTo>
                <a:cubicBezTo>
                  <a:pt x="3215" y="2214"/>
                  <a:pt x="3196" y="2214"/>
                  <a:pt x="3178" y="2214"/>
                </a:cubicBezTo>
                <a:cubicBezTo>
                  <a:pt x="3178" y="2251"/>
                  <a:pt x="3159" y="2251"/>
                  <a:pt x="3159" y="2287"/>
                </a:cubicBezTo>
                <a:cubicBezTo>
                  <a:pt x="3140" y="2287"/>
                  <a:pt x="3140" y="2287"/>
                  <a:pt x="3121" y="2287"/>
                </a:cubicBezTo>
                <a:cubicBezTo>
                  <a:pt x="3121" y="2251"/>
                  <a:pt x="3102" y="2142"/>
                  <a:pt x="3083" y="2178"/>
                </a:cubicBezTo>
                <a:cubicBezTo>
                  <a:pt x="3083" y="2178"/>
                  <a:pt x="3083" y="2178"/>
                  <a:pt x="3083" y="2178"/>
                </a:cubicBezTo>
                <a:cubicBezTo>
                  <a:pt x="3064" y="2214"/>
                  <a:pt x="3045" y="2251"/>
                  <a:pt x="3045" y="2287"/>
                </a:cubicBezTo>
                <a:cubicBezTo>
                  <a:pt x="3026" y="2287"/>
                  <a:pt x="3026" y="2323"/>
                  <a:pt x="3007" y="2323"/>
                </a:cubicBezTo>
                <a:cubicBezTo>
                  <a:pt x="3007" y="2323"/>
                  <a:pt x="3007" y="2360"/>
                  <a:pt x="3007" y="2360"/>
                </a:cubicBezTo>
                <a:cubicBezTo>
                  <a:pt x="3007" y="2360"/>
                  <a:pt x="2988" y="2396"/>
                  <a:pt x="2988" y="2396"/>
                </a:cubicBezTo>
                <a:cubicBezTo>
                  <a:pt x="2951" y="2396"/>
                  <a:pt x="2951" y="2360"/>
                  <a:pt x="2913" y="2323"/>
                </a:cubicBezTo>
                <a:cubicBezTo>
                  <a:pt x="2875" y="2323"/>
                  <a:pt x="2875" y="2396"/>
                  <a:pt x="2837" y="2323"/>
                </a:cubicBezTo>
                <a:cubicBezTo>
                  <a:pt x="2818" y="2287"/>
                  <a:pt x="2818" y="2287"/>
                  <a:pt x="2837" y="2251"/>
                </a:cubicBezTo>
                <a:cubicBezTo>
                  <a:pt x="2856" y="2251"/>
                  <a:pt x="2875" y="2251"/>
                  <a:pt x="2894" y="2214"/>
                </a:cubicBezTo>
                <a:cubicBezTo>
                  <a:pt x="2913" y="2214"/>
                  <a:pt x="2913" y="2178"/>
                  <a:pt x="2932" y="2178"/>
                </a:cubicBezTo>
                <a:cubicBezTo>
                  <a:pt x="2932" y="2178"/>
                  <a:pt x="2951" y="2142"/>
                  <a:pt x="2970" y="2142"/>
                </a:cubicBezTo>
                <a:cubicBezTo>
                  <a:pt x="2988" y="2106"/>
                  <a:pt x="2988" y="2069"/>
                  <a:pt x="3007" y="2069"/>
                </a:cubicBezTo>
                <a:cubicBezTo>
                  <a:pt x="3045" y="2069"/>
                  <a:pt x="3083" y="2033"/>
                  <a:pt x="3121" y="2033"/>
                </a:cubicBezTo>
                <a:cubicBezTo>
                  <a:pt x="3140" y="2033"/>
                  <a:pt x="3159" y="2033"/>
                  <a:pt x="3159" y="2033"/>
                </a:cubicBezTo>
                <a:cubicBezTo>
                  <a:pt x="3178" y="2033"/>
                  <a:pt x="3178" y="2033"/>
                  <a:pt x="3196" y="1997"/>
                </a:cubicBezTo>
                <a:cubicBezTo>
                  <a:pt x="3196" y="1997"/>
                  <a:pt x="3196" y="1997"/>
                  <a:pt x="3215" y="1997"/>
                </a:cubicBezTo>
                <a:cubicBezTo>
                  <a:pt x="3234" y="1997"/>
                  <a:pt x="3253" y="2033"/>
                  <a:pt x="3253" y="2069"/>
                </a:cubicBezTo>
                <a:cubicBezTo>
                  <a:pt x="3253" y="2069"/>
                  <a:pt x="3215" y="2069"/>
                  <a:pt x="3215" y="2106"/>
                </a:cubicBezTo>
                <a:close/>
                <a:moveTo>
                  <a:pt x="2913" y="2723"/>
                </a:moveTo>
                <a:cubicBezTo>
                  <a:pt x="2951" y="2723"/>
                  <a:pt x="2988" y="2795"/>
                  <a:pt x="3026" y="2832"/>
                </a:cubicBezTo>
                <a:cubicBezTo>
                  <a:pt x="3064" y="2868"/>
                  <a:pt x="3102" y="2795"/>
                  <a:pt x="3140" y="2832"/>
                </a:cubicBezTo>
                <a:cubicBezTo>
                  <a:pt x="3178" y="2832"/>
                  <a:pt x="3234" y="2904"/>
                  <a:pt x="3272" y="2941"/>
                </a:cubicBezTo>
                <a:cubicBezTo>
                  <a:pt x="3253" y="2941"/>
                  <a:pt x="3253" y="2977"/>
                  <a:pt x="3253" y="2977"/>
                </a:cubicBezTo>
                <a:cubicBezTo>
                  <a:pt x="3215" y="2977"/>
                  <a:pt x="3102" y="3049"/>
                  <a:pt x="3083" y="3122"/>
                </a:cubicBezTo>
                <a:cubicBezTo>
                  <a:pt x="3064" y="3122"/>
                  <a:pt x="3045" y="3195"/>
                  <a:pt x="3007" y="3231"/>
                </a:cubicBezTo>
                <a:cubicBezTo>
                  <a:pt x="2988" y="3231"/>
                  <a:pt x="2988" y="3231"/>
                  <a:pt x="2970" y="3267"/>
                </a:cubicBezTo>
                <a:cubicBezTo>
                  <a:pt x="2970" y="3412"/>
                  <a:pt x="2951" y="3449"/>
                  <a:pt x="2875" y="3412"/>
                </a:cubicBezTo>
                <a:cubicBezTo>
                  <a:pt x="2856" y="3485"/>
                  <a:pt x="2837" y="3521"/>
                  <a:pt x="2780" y="3485"/>
                </a:cubicBezTo>
                <a:cubicBezTo>
                  <a:pt x="2761" y="3412"/>
                  <a:pt x="2743" y="3376"/>
                  <a:pt x="2705" y="3340"/>
                </a:cubicBezTo>
                <a:cubicBezTo>
                  <a:pt x="2686" y="3304"/>
                  <a:pt x="2648" y="3340"/>
                  <a:pt x="2629" y="3267"/>
                </a:cubicBezTo>
                <a:cubicBezTo>
                  <a:pt x="2648" y="3267"/>
                  <a:pt x="2667" y="3231"/>
                  <a:pt x="2686" y="3231"/>
                </a:cubicBezTo>
                <a:cubicBezTo>
                  <a:pt x="2686" y="3158"/>
                  <a:pt x="2667" y="3158"/>
                  <a:pt x="2667" y="3086"/>
                </a:cubicBezTo>
                <a:cubicBezTo>
                  <a:pt x="2705" y="3086"/>
                  <a:pt x="2686" y="3086"/>
                  <a:pt x="2705" y="3049"/>
                </a:cubicBezTo>
                <a:cubicBezTo>
                  <a:pt x="2724" y="3013"/>
                  <a:pt x="2761" y="2977"/>
                  <a:pt x="2743" y="2904"/>
                </a:cubicBezTo>
                <a:cubicBezTo>
                  <a:pt x="2724" y="2868"/>
                  <a:pt x="2705" y="2832"/>
                  <a:pt x="2686" y="2759"/>
                </a:cubicBezTo>
                <a:cubicBezTo>
                  <a:pt x="2686" y="2759"/>
                  <a:pt x="2686" y="2759"/>
                  <a:pt x="2686" y="2759"/>
                </a:cubicBezTo>
                <a:cubicBezTo>
                  <a:pt x="2761" y="2759"/>
                  <a:pt x="2818" y="2759"/>
                  <a:pt x="2875" y="2759"/>
                </a:cubicBezTo>
                <a:cubicBezTo>
                  <a:pt x="2894" y="2723"/>
                  <a:pt x="2894" y="2723"/>
                  <a:pt x="2913" y="2723"/>
                </a:cubicBezTo>
                <a:close/>
                <a:moveTo>
                  <a:pt x="5712" y="4102"/>
                </a:moveTo>
                <a:cubicBezTo>
                  <a:pt x="5731" y="4102"/>
                  <a:pt x="5750" y="4138"/>
                  <a:pt x="5769" y="4138"/>
                </a:cubicBezTo>
                <a:cubicBezTo>
                  <a:pt x="5769" y="4175"/>
                  <a:pt x="5769" y="4211"/>
                  <a:pt x="5769" y="4247"/>
                </a:cubicBezTo>
                <a:cubicBezTo>
                  <a:pt x="5750" y="4284"/>
                  <a:pt x="5674" y="4356"/>
                  <a:pt x="5636" y="4320"/>
                </a:cubicBezTo>
                <a:cubicBezTo>
                  <a:pt x="5618" y="4247"/>
                  <a:pt x="5655" y="4138"/>
                  <a:pt x="5674" y="4102"/>
                </a:cubicBezTo>
                <a:cubicBezTo>
                  <a:pt x="5693" y="4102"/>
                  <a:pt x="5693" y="4102"/>
                  <a:pt x="5712" y="4102"/>
                </a:cubicBezTo>
                <a:close/>
                <a:moveTo>
                  <a:pt x="5447" y="5010"/>
                </a:moveTo>
                <a:cubicBezTo>
                  <a:pt x="5447" y="5010"/>
                  <a:pt x="5447" y="5010"/>
                  <a:pt x="5447" y="5010"/>
                </a:cubicBezTo>
                <a:cubicBezTo>
                  <a:pt x="5428" y="5010"/>
                  <a:pt x="5428" y="5010"/>
                  <a:pt x="5409" y="5046"/>
                </a:cubicBezTo>
                <a:cubicBezTo>
                  <a:pt x="5391" y="5046"/>
                  <a:pt x="5353" y="5046"/>
                  <a:pt x="5334" y="5010"/>
                </a:cubicBezTo>
                <a:cubicBezTo>
                  <a:pt x="5296" y="4973"/>
                  <a:pt x="5315" y="4901"/>
                  <a:pt x="5258" y="4901"/>
                </a:cubicBezTo>
                <a:cubicBezTo>
                  <a:pt x="5239" y="4937"/>
                  <a:pt x="5239" y="4937"/>
                  <a:pt x="5239" y="4937"/>
                </a:cubicBezTo>
                <a:cubicBezTo>
                  <a:pt x="5239" y="4973"/>
                  <a:pt x="5239" y="4973"/>
                  <a:pt x="5258" y="4973"/>
                </a:cubicBezTo>
                <a:cubicBezTo>
                  <a:pt x="5239" y="5010"/>
                  <a:pt x="5239" y="5010"/>
                  <a:pt x="5239" y="5010"/>
                </a:cubicBezTo>
                <a:cubicBezTo>
                  <a:pt x="5182" y="5010"/>
                  <a:pt x="5182" y="5082"/>
                  <a:pt x="5126" y="5082"/>
                </a:cubicBezTo>
                <a:cubicBezTo>
                  <a:pt x="5126" y="5046"/>
                  <a:pt x="5126" y="5010"/>
                  <a:pt x="5126" y="5010"/>
                </a:cubicBezTo>
                <a:cubicBezTo>
                  <a:pt x="5088" y="5010"/>
                  <a:pt x="5050" y="5010"/>
                  <a:pt x="5031" y="5046"/>
                </a:cubicBezTo>
                <a:cubicBezTo>
                  <a:pt x="5031" y="5046"/>
                  <a:pt x="5031" y="5010"/>
                  <a:pt x="5031" y="5010"/>
                </a:cubicBezTo>
                <a:cubicBezTo>
                  <a:pt x="5031" y="4973"/>
                  <a:pt x="5069" y="4937"/>
                  <a:pt x="5088" y="4937"/>
                </a:cubicBezTo>
                <a:cubicBezTo>
                  <a:pt x="5069" y="4828"/>
                  <a:pt x="5107" y="4683"/>
                  <a:pt x="5126" y="4574"/>
                </a:cubicBezTo>
                <a:cubicBezTo>
                  <a:pt x="5126" y="4610"/>
                  <a:pt x="5145" y="4610"/>
                  <a:pt x="5145" y="4647"/>
                </a:cubicBezTo>
                <a:cubicBezTo>
                  <a:pt x="5145" y="4647"/>
                  <a:pt x="5145" y="4683"/>
                  <a:pt x="5145" y="4683"/>
                </a:cubicBezTo>
                <a:cubicBezTo>
                  <a:pt x="5145" y="4719"/>
                  <a:pt x="5164" y="4719"/>
                  <a:pt x="5182" y="4719"/>
                </a:cubicBezTo>
                <a:cubicBezTo>
                  <a:pt x="5182" y="4719"/>
                  <a:pt x="5182" y="4683"/>
                  <a:pt x="5182" y="4683"/>
                </a:cubicBezTo>
                <a:cubicBezTo>
                  <a:pt x="5220" y="4719"/>
                  <a:pt x="5239" y="4756"/>
                  <a:pt x="5277" y="4792"/>
                </a:cubicBezTo>
                <a:cubicBezTo>
                  <a:pt x="5315" y="4828"/>
                  <a:pt x="5353" y="4792"/>
                  <a:pt x="5353" y="4937"/>
                </a:cubicBezTo>
                <a:cubicBezTo>
                  <a:pt x="5372" y="4937"/>
                  <a:pt x="5391" y="4937"/>
                  <a:pt x="5428" y="4973"/>
                </a:cubicBezTo>
                <a:cubicBezTo>
                  <a:pt x="5428" y="4973"/>
                  <a:pt x="5447" y="4973"/>
                  <a:pt x="5447" y="5010"/>
                </a:cubicBezTo>
                <a:close/>
                <a:moveTo>
                  <a:pt x="4823" y="2904"/>
                </a:moveTo>
                <a:cubicBezTo>
                  <a:pt x="4823" y="2904"/>
                  <a:pt x="4823" y="2904"/>
                  <a:pt x="4823" y="2904"/>
                </a:cubicBezTo>
                <a:cubicBezTo>
                  <a:pt x="4785" y="2977"/>
                  <a:pt x="4766" y="3086"/>
                  <a:pt x="4729" y="3122"/>
                </a:cubicBezTo>
                <a:cubicBezTo>
                  <a:pt x="4691" y="3122"/>
                  <a:pt x="4615" y="3122"/>
                  <a:pt x="4577" y="3122"/>
                </a:cubicBezTo>
                <a:cubicBezTo>
                  <a:pt x="4596" y="3122"/>
                  <a:pt x="4596" y="3158"/>
                  <a:pt x="4596" y="3158"/>
                </a:cubicBezTo>
                <a:cubicBezTo>
                  <a:pt x="4596" y="3158"/>
                  <a:pt x="4615" y="3195"/>
                  <a:pt x="4615" y="3195"/>
                </a:cubicBezTo>
                <a:cubicBezTo>
                  <a:pt x="4615" y="3267"/>
                  <a:pt x="4577" y="3304"/>
                  <a:pt x="4539" y="3267"/>
                </a:cubicBezTo>
                <a:cubicBezTo>
                  <a:pt x="4539" y="3195"/>
                  <a:pt x="4520" y="3158"/>
                  <a:pt x="4502" y="3122"/>
                </a:cubicBezTo>
                <a:cubicBezTo>
                  <a:pt x="4483" y="3049"/>
                  <a:pt x="4502" y="2977"/>
                  <a:pt x="4520" y="2904"/>
                </a:cubicBezTo>
                <a:cubicBezTo>
                  <a:pt x="4520" y="2941"/>
                  <a:pt x="4539" y="2941"/>
                  <a:pt x="4558" y="2941"/>
                </a:cubicBezTo>
                <a:cubicBezTo>
                  <a:pt x="4539" y="2904"/>
                  <a:pt x="4539" y="2868"/>
                  <a:pt x="4539" y="2832"/>
                </a:cubicBezTo>
                <a:cubicBezTo>
                  <a:pt x="4539" y="2832"/>
                  <a:pt x="4577" y="2832"/>
                  <a:pt x="4596" y="2832"/>
                </a:cubicBezTo>
                <a:cubicBezTo>
                  <a:pt x="4653" y="2832"/>
                  <a:pt x="4672" y="2868"/>
                  <a:pt x="4710" y="2868"/>
                </a:cubicBezTo>
                <a:cubicBezTo>
                  <a:pt x="4747" y="2868"/>
                  <a:pt x="4785" y="2832"/>
                  <a:pt x="4823" y="2904"/>
                </a:cubicBezTo>
                <a:close/>
                <a:moveTo>
                  <a:pt x="4483" y="2142"/>
                </a:moveTo>
                <a:cubicBezTo>
                  <a:pt x="4502" y="2142"/>
                  <a:pt x="4520" y="2142"/>
                  <a:pt x="4539" y="2178"/>
                </a:cubicBezTo>
                <a:cubicBezTo>
                  <a:pt x="4558" y="2178"/>
                  <a:pt x="4577" y="2178"/>
                  <a:pt x="4577" y="2178"/>
                </a:cubicBezTo>
                <a:cubicBezTo>
                  <a:pt x="4596" y="2178"/>
                  <a:pt x="4596" y="2214"/>
                  <a:pt x="4615" y="2214"/>
                </a:cubicBezTo>
                <a:cubicBezTo>
                  <a:pt x="4615" y="2251"/>
                  <a:pt x="4615" y="2287"/>
                  <a:pt x="4596" y="2287"/>
                </a:cubicBezTo>
                <a:cubicBezTo>
                  <a:pt x="4577" y="2287"/>
                  <a:pt x="4539" y="2287"/>
                  <a:pt x="4520" y="2287"/>
                </a:cubicBezTo>
                <a:cubicBezTo>
                  <a:pt x="4502" y="2287"/>
                  <a:pt x="4502" y="2287"/>
                  <a:pt x="4483" y="2287"/>
                </a:cubicBezTo>
                <a:cubicBezTo>
                  <a:pt x="4483" y="2287"/>
                  <a:pt x="4483" y="2287"/>
                  <a:pt x="4483" y="2287"/>
                </a:cubicBezTo>
                <a:cubicBezTo>
                  <a:pt x="4483" y="2287"/>
                  <a:pt x="4426" y="2178"/>
                  <a:pt x="4426" y="2178"/>
                </a:cubicBezTo>
                <a:cubicBezTo>
                  <a:pt x="4426" y="2106"/>
                  <a:pt x="4464" y="2142"/>
                  <a:pt x="4483" y="2142"/>
                </a:cubicBezTo>
                <a:close/>
                <a:moveTo>
                  <a:pt x="4331" y="3884"/>
                </a:moveTo>
                <a:cubicBezTo>
                  <a:pt x="4331" y="3884"/>
                  <a:pt x="4331" y="3812"/>
                  <a:pt x="4350" y="3775"/>
                </a:cubicBezTo>
                <a:cubicBezTo>
                  <a:pt x="4350" y="3775"/>
                  <a:pt x="4350" y="3775"/>
                  <a:pt x="4369" y="3775"/>
                </a:cubicBezTo>
                <a:cubicBezTo>
                  <a:pt x="4369" y="3775"/>
                  <a:pt x="4464" y="3884"/>
                  <a:pt x="4464" y="3884"/>
                </a:cubicBezTo>
                <a:cubicBezTo>
                  <a:pt x="4483" y="3957"/>
                  <a:pt x="4483" y="3957"/>
                  <a:pt x="4502" y="3993"/>
                </a:cubicBezTo>
                <a:cubicBezTo>
                  <a:pt x="4502" y="3993"/>
                  <a:pt x="4502" y="3993"/>
                  <a:pt x="4502" y="3993"/>
                </a:cubicBezTo>
                <a:cubicBezTo>
                  <a:pt x="4483" y="4030"/>
                  <a:pt x="4483" y="4030"/>
                  <a:pt x="4464" y="4066"/>
                </a:cubicBezTo>
                <a:cubicBezTo>
                  <a:pt x="4426" y="4066"/>
                  <a:pt x="4350" y="3993"/>
                  <a:pt x="4312" y="3993"/>
                </a:cubicBezTo>
                <a:cubicBezTo>
                  <a:pt x="4294" y="3993"/>
                  <a:pt x="4275" y="3993"/>
                  <a:pt x="4275" y="3957"/>
                </a:cubicBezTo>
                <a:cubicBezTo>
                  <a:pt x="4275" y="3957"/>
                  <a:pt x="4275" y="3957"/>
                  <a:pt x="4275" y="3957"/>
                </a:cubicBezTo>
                <a:cubicBezTo>
                  <a:pt x="4275" y="3921"/>
                  <a:pt x="4312" y="3921"/>
                  <a:pt x="4331" y="3884"/>
                </a:cubicBezTo>
                <a:close/>
                <a:moveTo>
                  <a:pt x="4010" y="3630"/>
                </a:moveTo>
                <a:cubicBezTo>
                  <a:pt x="4067" y="3667"/>
                  <a:pt x="4161" y="3667"/>
                  <a:pt x="4180" y="3812"/>
                </a:cubicBezTo>
                <a:cubicBezTo>
                  <a:pt x="4180" y="3812"/>
                  <a:pt x="4180" y="3812"/>
                  <a:pt x="4161" y="3812"/>
                </a:cubicBezTo>
                <a:cubicBezTo>
                  <a:pt x="4142" y="3812"/>
                  <a:pt x="4104" y="3812"/>
                  <a:pt x="4085" y="3775"/>
                </a:cubicBezTo>
                <a:cubicBezTo>
                  <a:pt x="4067" y="3812"/>
                  <a:pt x="4048" y="3812"/>
                  <a:pt x="4029" y="3812"/>
                </a:cubicBezTo>
                <a:cubicBezTo>
                  <a:pt x="4029" y="3812"/>
                  <a:pt x="4029" y="3812"/>
                  <a:pt x="4029" y="3812"/>
                </a:cubicBezTo>
                <a:cubicBezTo>
                  <a:pt x="4029" y="3848"/>
                  <a:pt x="4029" y="3884"/>
                  <a:pt x="4029" y="3884"/>
                </a:cubicBezTo>
                <a:cubicBezTo>
                  <a:pt x="4048" y="3884"/>
                  <a:pt x="4085" y="3848"/>
                  <a:pt x="4104" y="3848"/>
                </a:cubicBezTo>
                <a:cubicBezTo>
                  <a:pt x="4104" y="3884"/>
                  <a:pt x="4123" y="3884"/>
                  <a:pt x="4123" y="3921"/>
                </a:cubicBezTo>
                <a:cubicBezTo>
                  <a:pt x="4104" y="3957"/>
                  <a:pt x="4085" y="3957"/>
                  <a:pt x="4067" y="3993"/>
                </a:cubicBezTo>
                <a:cubicBezTo>
                  <a:pt x="3991" y="3993"/>
                  <a:pt x="3915" y="3957"/>
                  <a:pt x="3858" y="3921"/>
                </a:cubicBezTo>
                <a:cubicBezTo>
                  <a:pt x="3858" y="3884"/>
                  <a:pt x="3840" y="3884"/>
                  <a:pt x="3840" y="3848"/>
                </a:cubicBezTo>
                <a:cubicBezTo>
                  <a:pt x="3821" y="3848"/>
                  <a:pt x="3821" y="3848"/>
                  <a:pt x="3802" y="3884"/>
                </a:cubicBezTo>
                <a:cubicBezTo>
                  <a:pt x="3802" y="3921"/>
                  <a:pt x="3764" y="3957"/>
                  <a:pt x="3726" y="3957"/>
                </a:cubicBezTo>
                <a:cubicBezTo>
                  <a:pt x="3726" y="3957"/>
                  <a:pt x="3707" y="3957"/>
                  <a:pt x="3688" y="3957"/>
                </a:cubicBezTo>
                <a:cubicBezTo>
                  <a:pt x="3688" y="3957"/>
                  <a:pt x="3669" y="3993"/>
                  <a:pt x="3669" y="3993"/>
                </a:cubicBezTo>
                <a:cubicBezTo>
                  <a:pt x="3632" y="4030"/>
                  <a:pt x="3556" y="4066"/>
                  <a:pt x="3499" y="4030"/>
                </a:cubicBezTo>
                <a:cubicBezTo>
                  <a:pt x="3461" y="4030"/>
                  <a:pt x="3405" y="4066"/>
                  <a:pt x="3386" y="3993"/>
                </a:cubicBezTo>
                <a:cubicBezTo>
                  <a:pt x="3386" y="3993"/>
                  <a:pt x="3405" y="3957"/>
                  <a:pt x="3386" y="3921"/>
                </a:cubicBezTo>
                <a:cubicBezTo>
                  <a:pt x="3367" y="3884"/>
                  <a:pt x="3291" y="3921"/>
                  <a:pt x="3253" y="3884"/>
                </a:cubicBezTo>
                <a:cubicBezTo>
                  <a:pt x="3215" y="3884"/>
                  <a:pt x="3178" y="3812"/>
                  <a:pt x="3140" y="3739"/>
                </a:cubicBezTo>
                <a:cubicBezTo>
                  <a:pt x="3140" y="3739"/>
                  <a:pt x="3140" y="3739"/>
                  <a:pt x="3140" y="3739"/>
                </a:cubicBezTo>
                <a:cubicBezTo>
                  <a:pt x="3159" y="3739"/>
                  <a:pt x="3159" y="3739"/>
                  <a:pt x="3178" y="3703"/>
                </a:cubicBezTo>
                <a:cubicBezTo>
                  <a:pt x="3178" y="3703"/>
                  <a:pt x="3196" y="3703"/>
                  <a:pt x="3196" y="3703"/>
                </a:cubicBezTo>
                <a:cubicBezTo>
                  <a:pt x="3215" y="3703"/>
                  <a:pt x="3215" y="3703"/>
                  <a:pt x="3234" y="3703"/>
                </a:cubicBezTo>
                <a:cubicBezTo>
                  <a:pt x="3253" y="3703"/>
                  <a:pt x="3272" y="3703"/>
                  <a:pt x="3291" y="3703"/>
                </a:cubicBezTo>
                <a:cubicBezTo>
                  <a:pt x="3310" y="3703"/>
                  <a:pt x="3329" y="3703"/>
                  <a:pt x="3348" y="3703"/>
                </a:cubicBezTo>
                <a:cubicBezTo>
                  <a:pt x="3386" y="3703"/>
                  <a:pt x="3499" y="3703"/>
                  <a:pt x="3518" y="3667"/>
                </a:cubicBezTo>
                <a:cubicBezTo>
                  <a:pt x="3461" y="3558"/>
                  <a:pt x="3310" y="3594"/>
                  <a:pt x="3196" y="3594"/>
                </a:cubicBezTo>
                <a:cubicBezTo>
                  <a:pt x="3159" y="3594"/>
                  <a:pt x="3083" y="3594"/>
                  <a:pt x="3083" y="3521"/>
                </a:cubicBezTo>
                <a:cubicBezTo>
                  <a:pt x="3102" y="3485"/>
                  <a:pt x="3234" y="3521"/>
                  <a:pt x="3272" y="3449"/>
                </a:cubicBezTo>
                <a:cubicBezTo>
                  <a:pt x="3272" y="3449"/>
                  <a:pt x="3272" y="3449"/>
                  <a:pt x="3272" y="3449"/>
                </a:cubicBezTo>
                <a:cubicBezTo>
                  <a:pt x="3272" y="3449"/>
                  <a:pt x="3272" y="3412"/>
                  <a:pt x="3253" y="3412"/>
                </a:cubicBezTo>
                <a:cubicBezTo>
                  <a:pt x="3215" y="3412"/>
                  <a:pt x="3196" y="3412"/>
                  <a:pt x="3159" y="3449"/>
                </a:cubicBezTo>
                <a:cubicBezTo>
                  <a:pt x="3140" y="3412"/>
                  <a:pt x="3121" y="3376"/>
                  <a:pt x="3121" y="3376"/>
                </a:cubicBezTo>
                <a:cubicBezTo>
                  <a:pt x="3102" y="3340"/>
                  <a:pt x="3102" y="3376"/>
                  <a:pt x="3083" y="3376"/>
                </a:cubicBezTo>
                <a:cubicBezTo>
                  <a:pt x="3064" y="3340"/>
                  <a:pt x="3064" y="3340"/>
                  <a:pt x="3064" y="3340"/>
                </a:cubicBezTo>
                <a:cubicBezTo>
                  <a:pt x="3064" y="3195"/>
                  <a:pt x="3178" y="3086"/>
                  <a:pt x="3234" y="3049"/>
                </a:cubicBezTo>
                <a:cubicBezTo>
                  <a:pt x="3272" y="3049"/>
                  <a:pt x="3348" y="2977"/>
                  <a:pt x="3348" y="3049"/>
                </a:cubicBezTo>
                <a:cubicBezTo>
                  <a:pt x="3348" y="3086"/>
                  <a:pt x="3329" y="3086"/>
                  <a:pt x="3329" y="3195"/>
                </a:cubicBezTo>
                <a:cubicBezTo>
                  <a:pt x="3386" y="3158"/>
                  <a:pt x="3386" y="3122"/>
                  <a:pt x="3405" y="3122"/>
                </a:cubicBezTo>
                <a:cubicBezTo>
                  <a:pt x="3442" y="3086"/>
                  <a:pt x="3499" y="3122"/>
                  <a:pt x="3518" y="3158"/>
                </a:cubicBezTo>
                <a:cubicBezTo>
                  <a:pt x="3518" y="3195"/>
                  <a:pt x="3499" y="3231"/>
                  <a:pt x="3499" y="3231"/>
                </a:cubicBezTo>
                <a:cubicBezTo>
                  <a:pt x="3537" y="3231"/>
                  <a:pt x="3556" y="3195"/>
                  <a:pt x="3575" y="3195"/>
                </a:cubicBezTo>
                <a:cubicBezTo>
                  <a:pt x="3594" y="3195"/>
                  <a:pt x="3594" y="3195"/>
                  <a:pt x="3613" y="3195"/>
                </a:cubicBezTo>
                <a:cubicBezTo>
                  <a:pt x="3594" y="3158"/>
                  <a:pt x="3575" y="3122"/>
                  <a:pt x="3575" y="3086"/>
                </a:cubicBezTo>
                <a:cubicBezTo>
                  <a:pt x="3575" y="3086"/>
                  <a:pt x="3575" y="3086"/>
                  <a:pt x="3575" y="3086"/>
                </a:cubicBezTo>
                <a:cubicBezTo>
                  <a:pt x="3613" y="3086"/>
                  <a:pt x="3650" y="3122"/>
                  <a:pt x="3669" y="3158"/>
                </a:cubicBezTo>
                <a:cubicBezTo>
                  <a:pt x="3688" y="3158"/>
                  <a:pt x="3688" y="3195"/>
                  <a:pt x="3688" y="3231"/>
                </a:cubicBezTo>
                <a:cubicBezTo>
                  <a:pt x="3688" y="3267"/>
                  <a:pt x="3707" y="3340"/>
                  <a:pt x="3726" y="3376"/>
                </a:cubicBezTo>
                <a:cubicBezTo>
                  <a:pt x="3745" y="3376"/>
                  <a:pt x="3745" y="3340"/>
                  <a:pt x="3764" y="3340"/>
                </a:cubicBezTo>
                <a:cubicBezTo>
                  <a:pt x="3764" y="3304"/>
                  <a:pt x="3745" y="3231"/>
                  <a:pt x="3726" y="3195"/>
                </a:cubicBezTo>
                <a:cubicBezTo>
                  <a:pt x="3726" y="3122"/>
                  <a:pt x="3726" y="3049"/>
                  <a:pt x="3726" y="3013"/>
                </a:cubicBezTo>
                <a:cubicBezTo>
                  <a:pt x="3783" y="3013"/>
                  <a:pt x="3858" y="3049"/>
                  <a:pt x="3896" y="3122"/>
                </a:cubicBezTo>
                <a:cubicBezTo>
                  <a:pt x="3896" y="3158"/>
                  <a:pt x="3896" y="3195"/>
                  <a:pt x="3915" y="3267"/>
                </a:cubicBezTo>
                <a:cubicBezTo>
                  <a:pt x="3915" y="3304"/>
                  <a:pt x="3934" y="3340"/>
                  <a:pt x="3953" y="3376"/>
                </a:cubicBezTo>
                <a:cubicBezTo>
                  <a:pt x="3953" y="3449"/>
                  <a:pt x="3934" y="3485"/>
                  <a:pt x="3953" y="3521"/>
                </a:cubicBezTo>
                <a:cubicBezTo>
                  <a:pt x="3972" y="3558"/>
                  <a:pt x="3972" y="3594"/>
                  <a:pt x="4010" y="3630"/>
                </a:cubicBezTo>
                <a:close/>
                <a:moveTo>
                  <a:pt x="4369" y="3086"/>
                </a:moveTo>
                <a:cubicBezTo>
                  <a:pt x="4388" y="3086"/>
                  <a:pt x="4445" y="3158"/>
                  <a:pt x="4445" y="3158"/>
                </a:cubicBezTo>
                <a:cubicBezTo>
                  <a:pt x="4445" y="3158"/>
                  <a:pt x="4445" y="3195"/>
                  <a:pt x="4445" y="3195"/>
                </a:cubicBezTo>
                <a:cubicBezTo>
                  <a:pt x="4445" y="3231"/>
                  <a:pt x="4445" y="3231"/>
                  <a:pt x="4426" y="3231"/>
                </a:cubicBezTo>
                <a:cubicBezTo>
                  <a:pt x="4426" y="3304"/>
                  <a:pt x="4426" y="3412"/>
                  <a:pt x="4369" y="3412"/>
                </a:cubicBezTo>
                <a:cubicBezTo>
                  <a:pt x="4350" y="3376"/>
                  <a:pt x="4350" y="3340"/>
                  <a:pt x="4331" y="3340"/>
                </a:cubicBezTo>
                <a:cubicBezTo>
                  <a:pt x="4331" y="3340"/>
                  <a:pt x="4331" y="3340"/>
                  <a:pt x="4331" y="3376"/>
                </a:cubicBezTo>
                <a:cubicBezTo>
                  <a:pt x="4331" y="3376"/>
                  <a:pt x="4350" y="3412"/>
                  <a:pt x="4350" y="3412"/>
                </a:cubicBezTo>
                <a:cubicBezTo>
                  <a:pt x="4350" y="3412"/>
                  <a:pt x="4331" y="3449"/>
                  <a:pt x="4331" y="3449"/>
                </a:cubicBezTo>
                <a:cubicBezTo>
                  <a:pt x="4256" y="3449"/>
                  <a:pt x="4256" y="3340"/>
                  <a:pt x="4218" y="3304"/>
                </a:cubicBezTo>
                <a:cubicBezTo>
                  <a:pt x="4199" y="3267"/>
                  <a:pt x="4161" y="3267"/>
                  <a:pt x="4142" y="3267"/>
                </a:cubicBezTo>
                <a:cubicBezTo>
                  <a:pt x="4123" y="3231"/>
                  <a:pt x="4085" y="3158"/>
                  <a:pt x="4067" y="3122"/>
                </a:cubicBezTo>
                <a:cubicBezTo>
                  <a:pt x="4067" y="3122"/>
                  <a:pt x="4085" y="3086"/>
                  <a:pt x="4085" y="3049"/>
                </a:cubicBezTo>
                <a:cubicBezTo>
                  <a:pt x="4123" y="3086"/>
                  <a:pt x="4142" y="3158"/>
                  <a:pt x="4180" y="3158"/>
                </a:cubicBezTo>
                <a:cubicBezTo>
                  <a:pt x="4199" y="3122"/>
                  <a:pt x="4218" y="3086"/>
                  <a:pt x="4237" y="3049"/>
                </a:cubicBezTo>
                <a:cubicBezTo>
                  <a:pt x="4237" y="3049"/>
                  <a:pt x="4237" y="3049"/>
                  <a:pt x="4237" y="3049"/>
                </a:cubicBezTo>
                <a:cubicBezTo>
                  <a:pt x="4218" y="3013"/>
                  <a:pt x="4180" y="2941"/>
                  <a:pt x="4180" y="2941"/>
                </a:cubicBezTo>
                <a:cubicBezTo>
                  <a:pt x="4161" y="2941"/>
                  <a:pt x="4161" y="2904"/>
                  <a:pt x="4161" y="2904"/>
                </a:cubicBezTo>
                <a:cubicBezTo>
                  <a:pt x="4161" y="2904"/>
                  <a:pt x="4161" y="2904"/>
                  <a:pt x="4180" y="2904"/>
                </a:cubicBezTo>
                <a:cubicBezTo>
                  <a:pt x="4180" y="2904"/>
                  <a:pt x="4199" y="2904"/>
                  <a:pt x="4218" y="2904"/>
                </a:cubicBezTo>
                <a:cubicBezTo>
                  <a:pt x="4237" y="2904"/>
                  <a:pt x="4237" y="2868"/>
                  <a:pt x="4256" y="2904"/>
                </a:cubicBezTo>
                <a:cubicBezTo>
                  <a:pt x="4256" y="2904"/>
                  <a:pt x="4275" y="2904"/>
                  <a:pt x="4275" y="2941"/>
                </a:cubicBezTo>
                <a:cubicBezTo>
                  <a:pt x="4294" y="2941"/>
                  <a:pt x="4350" y="2904"/>
                  <a:pt x="4350" y="2868"/>
                </a:cubicBezTo>
                <a:cubicBezTo>
                  <a:pt x="4388" y="2868"/>
                  <a:pt x="4407" y="2904"/>
                  <a:pt x="4426" y="2904"/>
                </a:cubicBezTo>
                <a:cubicBezTo>
                  <a:pt x="4407" y="2904"/>
                  <a:pt x="4407" y="2941"/>
                  <a:pt x="4407" y="2941"/>
                </a:cubicBezTo>
                <a:cubicBezTo>
                  <a:pt x="4407" y="2941"/>
                  <a:pt x="4407" y="2941"/>
                  <a:pt x="4388" y="2941"/>
                </a:cubicBezTo>
                <a:cubicBezTo>
                  <a:pt x="4388" y="2977"/>
                  <a:pt x="4388" y="2977"/>
                  <a:pt x="4388" y="2977"/>
                </a:cubicBezTo>
                <a:cubicBezTo>
                  <a:pt x="4369" y="3013"/>
                  <a:pt x="4350" y="3013"/>
                  <a:pt x="4331" y="3049"/>
                </a:cubicBezTo>
                <a:cubicBezTo>
                  <a:pt x="4331" y="3049"/>
                  <a:pt x="4331" y="3086"/>
                  <a:pt x="4331" y="3086"/>
                </a:cubicBezTo>
                <a:cubicBezTo>
                  <a:pt x="4350" y="3086"/>
                  <a:pt x="4350" y="3086"/>
                  <a:pt x="4369" y="3086"/>
                </a:cubicBezTo>
                <a:close/>
                <a:moveTo>
                  <a:pt x="4899" y="2541"/>
                </a:moveTo>
                <a:cubicBezTo>
                  <a:pt x="4918" y="2541"/>
                  <a:pt x="4918" y="2541"/>
                  <a:pt x="4937" y="2505"/>
                </a:cubicBezTo>
                <a:cubicBezTo>
                  <a:pt x="4937" y="2469"/>
                  <a:pt x="4956" y="2469"/>
                  <a:pt x="4974" y="2469"/>
                </a:cubicBezTo>
                <a:cubicBezTo>
                  <a:pt x="4974" y="2469"/>
                  <a:pt x="4974" y="2469"/>
                  <a:pt x="4993" y="2469"/>
                </a:cubicBezTo>
                <a:cubicBezTo>
                  <a:pt x="5031" y="2469"/>
                  <a:pt x="5031" y="2541"/>
                  <a:pt x="5088" y="2541"/>
                </a:cubicBezTo>
                <a:cubicBezTo>
                  <a:pt x="5088" y="2505"/>
                  <a:pt x="5088" y="2505"/>
                  <a:pt x="5107" y="2469"/>
                </a:cubicBezTo>
                <a:cubicBezTo>
                  <a:pt x="5145" y="2432"/>
                  <a:pt x="5296" y="2396"/>
                  <a:pt x="5353" y="2432"/>
                </a:cubicBezTo>
                <a:cubicBezTo>
                  <a:pt x="5372" y="2432"/>
                  <a:pt x="5391" y="2469"/>
                  <a:pt x="5409" y="2505"/>
                </a:cubicBezTo>
                <a:cubicBezTo>
                  <a:pt x="5447" y="2505"/>
                  <a:pt x="5466" y="2505"/>
                  <a:pt x="5485" y="2577"/>
                </a:cubicBezTo>
                <a:cubicBezTo>
                  <a:pt x="5485" y="2577"/>
                  <a:pt x="5485" y="2577"/>
                  <a:pt x="5485" y="2577"/>
                </a:cubicBezTo>
                <a:cubicBezTo>
                  <a:pt x="5485" y="2577"/>
                  <a:pt x="5428" y="2614"/>
                  <a:pt x="5428" y="2650"/>
                </a:cubicBezTo>
                <a:cubicBezTo>
                  <a:pt x="5428" y="2686"/>
                  <a:pt x="5428" y="2686"/>
                  <a:pt x="5447" y="2723"/>
                </a:cubicBezTo>
                <a:cubicBezTo>
                  <a:pt x="5409" y="2723"/>
                  <a:pt x="5334" y="2759"/>
                  <a:pt x="5315" y="2723"/>
                </a:cubicBezTo>
                <a:cubicBezTo>
                  <a:pt x="5296" y="2723"/>
                  <a:pt x="5296" y="2723"/>
                  <a:pt x="5277" y="2723"/>
                </a:cubicBezTo>
                <a:cubicBezTo>
                  <a:pt x="5277" y="2686"/>
                  <a:pt x="5277" y="2650"/>
                  <a:pt x="5277" y="2650"/>
                </a:cubicBezTo>
                <a:cubicBezTo>
                  <a:pt x="5258" y="2614"/>
                  <a:pt x="5258" y="2614"/>
                  <a:pt x="5239" y="2614"/>
                </a:cubicBezTo>
                <a:cubicBezTo>
                  <a:pt x="5239" y="2614"/>
                  <a:pt x="5239" y="2614"/>
                  <a:pt x="5239" y="2614"/>
                </a:cubicBezTo>
                <a:cubicBezTo>
                  <a:pt x="5239" y="2650"/>
                  <a:pt x="5239" y="2686"/>
                  <a:pt x="5239" y="2686"/>
                </a:cubicBezTo>
                <a:cubicBezTo>
                  <a:pt x="5220" y="2723"/>
                  <a:pt x="5164" y="2723"/>
                  <a:pt x="5145" y="2723"/>
                </a:cubicBezTo>
                <a:cubicBezTo>
                  <a:pt x="5126" y="2723"/>
                  <a:pt x="5107" y="2686"/>
                  <a:pt x="5069" y="2686"/>
                </a:cubicBezTo>
                <a:cubicBezTo>
                  <a:pt x="5069" y="2686"/>
                  <a:pt x="5069" y="2723"/>
                  <a:pt x="5069" y="2723"/>
                </a:cubicBezTo>
                <a:cubicBezTo>
                  <a:pt x="5031" y="2723"/>
                  <a:pt x="4993" y="2759"/>
                  <a:pt x="4956" y="2723"/>
                </a:cubicBezTo>
                <a:cubicBezTo>
                  <a:pt x="4956" y="2723"/>
                  <a:pt x="4937" y="2686"/>
                  <a:pt x="4937" y="2650"/>
                </a:cubicBezTo>
                <a:cubicBezTo>
                  <a:pt x="4918" y="2650"/>
                  <a:pt x="4899" y="2650"/>
                  <a:pt x="4899" y="2686"/>
                </a:cubicBezTo>
                <a:cubicBezTo>
                  <a:pt x="4899" y="2686"/>
                  <a:pt x="4899" y="2686"/>
                  <a:pt x="4880" y="2723"/>
                </a:cubicBezTo>
                <a:cubicBezTo>
                  <a:pt x="4842" y="2759"/>
                  <a:pt x="4804" y="2686"/>
                  <a:pt x="4785" y="2650"/>
                </a:cubicBezTo>
                <a:cubicBezTo>
                  <a:pt x="4785" y="2650"/>
                  <a:pt x="4785" y="2650"/>
                  <a:pt x="4785" y="2650"/>
                </a:cubicBezTo>
                <a:cubicBezTo>
                  <a:pt x="4766" y="2650"/>
                  <a:pt x="4766" y="2686"/>
                  <a:pt x="4766" y="2686"/>
                </a:cubicBezTo>
                <a:cubicBezTo>
                  <a:pt x="4747" y="2686"/>
                  <a:pt x="4747" y="2686"/>
                  <a:pt x="4729" y="2686"/>
                </a:cubicBezTo>
                <a:cubicBezTo>
                  <a:pt x="4729" y="2614"/>
                  <a:pt x="4710" y="2577"/>
                  <a:pt x="4691" y="2541"/>
                </a:cubicBezTo>
                <a:cubicBezTo>
                  <a:pt x="4747" y="2432"/>
                  <a:pt x="4691" y="2396"/>
                  <a:pt x="4672" y="2323"/>
                </a:cubicBezTo>
                <a:cubicBezTo>
                  <a:pt x="4672" y="2323"/>
                  <a:pt x="4653" y="2287"/>
                  <a:pt x="4653" y="2251"/>
                </a:cubicBezTo>
                <a:cubicBezTo>
                  <a:pt x="4672" y="2251"/>
                  <a:pt x="4691" y="2251"/>
                  <a:pt x="4710" y="2251"/>
                </a:cubicBezTo>
                <a:cubicBezTo>
                  <a:pt x="4729" y="2251"/>
                  <a:pt x="4747" y="2251"/>
                  <a:pt x="4785" y="2251"/>
                </a:cubicBezTo>
                <a:cubicBezTo>
                  <a:pt x="4804" y="2251"/>
                  <a:pt x="4823" y="2287"/>
                  <a:pt x="4861" y="2287"/>
                </a:cubicBezTo>
                <a:cubicBezTo>
                  <a:pt x="4861" y="2287"/>
                  <a:pt x="4861" y="2287"/>
                  <a:pt x="4861" y="2287"/>
                </a:cubicBezTo>
                <a:cubicBezTo>
                  <a:pt x="4842" y="2323"/>
                  <a:pt x="4785" y="2323"/>
                  <a:pt x="4785" y="2360"/>
                </a:cubicBezTo>
                <a:cubicBezTo>
                  <a:pt x="4785" y="2360"/>
                  <a:pt x="4785" y="2396"/>
                  <a:pt x="4766" y="2396"/>
                </a:cubicBezTo>
                <a:cubicBezTo>
                  <a:pt x="4823" y="2396"/>
                  <a:pt x="4842" y="2396"/>
                  <a:pt x="4880" y="2432"/>
                </a:cubicBezTo>
                <a:cubicBezTo>
                  <a:pt x="4880" y="2469"/>
                  <a:pt x="4899" y="2505"/>
                  <a:pt x="4899" y="2541"/>
                </a:cubicBezTo>
                <a:close/>
                <a:moveTo>
                  <a:pt x="6563" y="4356"/>
                </a:moveTo>
                <a:cubicBezTo>
                  <a:pt x="6582" y="4393"/>
                  <a:pt x="6601" y="4429"/>
                  <a:pt x="6620" y="4429"/>
                </a:cubicBezTo>
                <a:cubicBezTo>
                  <a:pt x="6620" y="4429"/>
                  <a:pt x="6620" y="4429"/>
                  <a:pt x="6620" y="4429"/>
                </a:cubicBezTo>
                <a:cubicBezTo>
                  <a:pt x="6620" y="4465"/>
                  <a:pt x="6601" y="4502"/>
                  <a:pt x="6601" y="4502"/>
                </a:cubicBezTo>
                <a:cubicBezTo>
                  <a:pt x="6563" y="4538"/>
                  <a:pt x="6563" y="4465"/>
                  <a:pt x="6525" y="4502"/>
                </a:cubicBezTo>
                <a:cubicBezTo>
                  <a:pt x="6525" y="4502"/>
                  <a:pt x="6525" y="4502"/>
                  <a:pt x="6525" y="4502"/>
                </a:cubicBezTo>
                <a:cubicBezTo>
                  <a:pt x="6544" y="4502"/>
                  <a:pt x="6563" y="4538"/>
                  <a:pt x="6563" y="4574"/>
                </a:cubicBezTo>
                <a:cubicBezTo>
                  <a:pt x="6544" y="4574"/>
                  <a:pt x="6525" y="4610"/>
                  <a:pt x="6525" y="4647"/>
                </a:cubicBezTo>
                <a:cubicBezTo>
                  <a:pt x="6506" y="4647"/>
                  <a:pt x="6488" y="4610"/>
                  <a:pt x="6488" y="4574"/>
                </a:cubicBezTo>
                <a:cubicBezTo>
                  <a:pt x="6488" y="4574"/>
                  <a:pt x="6488" y="4574"/>
                  <a:pt x="6488" y="4574"/>
                </a:cubicBezTo>
                <a:cubicBezTo>
                  <a:pt x="6488" y="4610"/>
                  <a:pt x="6488" y="4647"/>
                  <a:pt x="6469" y="4683"/>
                </a:cubicBezTo>
                <a:cubicBezTo>
                  <a:pt x="6488" y="4719"/>
                  <a:pt x="6488" y="4719"/>
                  <a:pt x="6488" y="4756"/>
                </a:cubicBezTo>
                <a:cubicBezTo>
                  <a:pt x="6488" y="4756"/>
                  <a:pt x="6488" y="4756"/>
                  <a:pt x="6488" y="4756"/>
                </a:cubicBezTo>
                <a:cubicBezTo>
                  <a:pt x="6469" y="4756"/>
                  <a:pt x="6431" y="4719"/>
                  <a:pt x="6431" y="4719"/>
                </a:cubicBezTo>
                <a:cubicBezTo>
                  <a:pt x="6431" y="4683"/>
                  <a:pt x="6431" y="4683"/>
                  <a:pt x="6412" y="4647"/>
                </a:cubicBezTo>
                <a:cubicBezTo>
                  <a:pt x="6412" y="4683"/>
                  <a:pt x="6412" y="4683"/>
                  <a:pt x="6393" y="4683"/>
                </a:cubicBezTo>
                <a:cubicBezTo>
                  <a:pt x="6393" y="4647"/>
                  <a:pt x="6374" y="4647"/>
                  <a:pt x="6374" y="4610"/>
                </a:cubicBezTo>
                <a:cubicBezTo>
                  <a:pt x="6374" y="4610"/>
                  <a:pt x="6374" y="4574"/>
                  <a:pt x="6374" y="4574"/>
                </a:cubicBezTo>
                <a:cubicBezTo>
                  <a:pt x="6374" y="4574"/>
                  <a:pt x="6355" y="4574"/>
                  <a:pt x="6336" y="4538"/>
                </a:cubicBezTo>
                <a:cubicBezTo>
                  <a:pt x="6298" y="4538"/>
                  <a:pt x="6298" y="4465"/>
                  <a:pt x="6242" y="4429"/>
                </a:cubicBezTo>
                <a:cubicBezTo>
                  <a:pt x="6242" y="4465"/>
                  <a:pt x="6223" y="4465"/>
                  <a:pt x="6223" y="4502"/>
                </a:cubicBezTo>
                <a:cubicBezTo>
                  <a:pt x="6223" y="4502"/>
                  <a:pt x="6242" y="4538"/>
                  <a:pt x="6261" y="4574"/>
                </a:cubicBezTo>
                <a:cubicBezTo>
                  <a:pt x="6242" y="4574"/>
                  <a:pt x="6242" y="4574"/>
                  <a:pt x="6242" y="4574"/>
                </a:cubicBezTo>
                <a:cubicBezTo>
                  <a:pt x="6242" y="4574"/>
                  <a:pt x="6223" y="4574"/>
                  <a:pt x="6223" y="4574"/>
                </a:cubicBezTo>
                <a:cubicBezTo>
                  <a:pt x="6223" y="4538"/>
                  <a:pt x="6204" y="4538"/>
                  <a:pt x="6185" y="4502"/>
                </a:cubicBezTo>
                <a:cubicBezTo>
                  <a:pt x="6185" y="4574"/>
                  <a:pt x="6204" y="4574"/>
                  <a:pt x="6204" y="4647"/>
                </a:cubicBezTo>
                <a:cubicBezTo>
                  <a:pt x="6223" y="4647"/>
                  <a:pt x="6223" y="4647"/>
                  <a:pt x="6242" y="4647"/>
                </a:cubicBezTo>
                <a:cubicBezTo>
                  <a:pt x="6261" y="4683"/>
                  <a:pt x="6280" y="4756"/>
                  <a:pt x="6280" y="4792"/>
                </a:cubicBezTo>
                <a:cubicBezTo>
                  <a:pt x="6280" y="4792"/>
                  <a:pt x="6298" y="4792"/>
                  <a:pt x="6298" y="4792"/>
                </a:cubicBezTo>
                <a:cubicBezTo>
                  <a:pt x="6298" y="4792"/>
                  <a:pt x="6298" y="4792"/>
                  <a:pt x="6298" y="4792"/>
                </a:cubicBezTo>
                <a:cubicBezTo>
                  <a:pt x="6317" y="4792"/>
                  <a:pt x="6336" y="4828"/>
                  <a:pt x="6336" y="4828"/>
                </a:cubicBezTo>
                <a:cubicBezTo>
                  <a:pt x="6355" y="4865"/>
                  <a:pt x="6374" y="4865"/>
                  <a:pt x="6374" y="4865"/>
                </a:cubicBezTo>
                <a:cubicBezTo>
                  <a:pt x="6374" y="4865"/>
                  <a:pt x="6374" y="4865"/>
                  <a:pt x="6374" y="4865"/>
                </a:cubicBezTo>
                <a:cubicBezTo>
                  <a:pt x="6374" y="4865"/>
                  <a:pt x="6374" y="4865"/>
                  <a:pt x="6374" y="4865"/>
                </a:cubicBezTo>
                <a:cubicBezTo>
                  <a:pt x="6355" y="4901"/>
                  <a:pt x="6355" y="4901"/>
                  <a:pt x="6355" y="4901"/>
                </a:cubicBezTo>
                <a:cubicBezTo>
                  <a:pt x="6393" y="4973"/>
                  <a:pt x="6431" y="4937"/>
                  <a:pt x="6431" y="5082"/>
                </a:cubicBezTo>
                <a:cubicBezTo>
                  <a:pt x="6412" y="5082"/>
                  <a:pt x="6412" y="5082"/>
                  <a:pt x="6412" y="5082"/>
                </a:cubicBezTo>
                <a:cubicBezTo>
                  <a:pt x="6412" y="5046"/>
                  <a:pt x="6393" y="5010"/>
                  <a:pt x="6374" y="4973"/>
                </a:cubicBezTo>
                <a:cubicBezTo>
                  <a:pt x="6374" y="5046"/>
                  <a:pt x="6393" y="5082"/>
                  <a:pt x="6412" y="5155"/>
                </a:cubicBezTo>
                <a:cubicBezTo>
                  <a:pt x="6412" y="5155"/>
                  <a:pt x="6412" y="5155"/>
                  <a:pt x="6393" y="5155"/>
                </a:cubicBezTo>
                <a:cubicBezTo>
                  <a:pt x="6393" y="5155"/>
                  <a:pt x="6393" y="5155"/>
                  <a:pt x="6374" y="5155"/>
                </a:cubicBezTo>
                <a:cubicBezTo>
                  <a:pt x="6393" y="5155"/>
                  <a:pt x="6393" y="5191"/>
                  <a:pt x="6393" y="5228"/>
                </a:cubicBezTo>
                <a:cubicBezTo>
                  <a:pt x="6374" y="5228"/>
                  <a:pt x="6355" y="5191"/>
                  <a:pt x="6336" y="5119"/>
                </a:cubicBezTo>
                <a:cubicBezTo>
                  <a:pt x="6280" y="5155"/>
                  <a:pt x="6261" y="5046"/>
                  <a:pt x="6223" y="4973"/>
                </a:cubicBezTo>
                <a:cubicBezTo>
                  <a:pt x="6223" y="5010"/>
                  <a:pt x="6223" y="5046"/>
                  <a:pt x="6223" y="5046"/>
                </a:cubicBezTo>
                <a:cubicBezTo>
                  <a:pt x="6204" y="5046"/>
                  <a:pt x="6185" y="5010"/>
                  <a:pt x="6147" y="5010"/>
                </a:cubicBezTo>
                <a:cubicBezTo>
                  <a:pt x="6147" y="5082"/>
                  <a:pt x="6223" y="5119"/>
                  <a:pt x="6242" y="5155"/>
                </a:cubicBezTo>
                <a:cubicBezTo>
                  <a:pt x="6280" y="5191"/>
                  <a:pt x="6317" y="5264"/>
                  <a:pt x="6336" y="5373"/>
                </a:cubicBezTo>
                <a:cubicBezTo>
                  <a:pt x="6280" y="5336"/>
                  <a:pt x="6242" y="5300"/>
                  <a:pt x="6204" y="5264"/>
                </a:cubicBezTo>
                <a:cubicBezTo>
                  <a:pt x="6166" y="5264"/>
                  <a:pt x="6147" y="5264"/>
                  <a:pt x="6128" y="5228"/>
                </a:cubicBezTo>
                <a:cubicBezTo>
                  <a:pt x="6128" y="5228"/>
                  <a:pt x="6109" y="5191"/>
                  <a:pt x="6109" y="5191"/>
                </a:cubicBezTo>
                <a:cubicBezTo>
                  <a:pt x="6090" y="5191"/>
                  <a:pt x="6090" y="5191"/>
                  <a:pt x="6071" y="5191"/>
                </a:cubicBezTo>
                <a:cubicBezTo>
                  <a:pt x="6071" y="5191"/>
                  <a:pt x="6053" y="5155"/>
                  <a:pt x="6053" y="5155"/>
                </a:cubicBezTo>
                <a:cubicBezTo>
                  <a:pt x="6053" y="5155"/>
                  <a:pt x="6034" y="5155"/>
                  <a:pt x="6034" y="5155"/>
                </a:cubicBezTo>
                <a:cubicBezTo>
                  <a:pt x="6015" y="5119"/>
                  <a:pt x="5977" y="5119"/>
                  <a:pt x="5977" y="5082"/>
                </a:cubicBezTo>
                <a:cubicBezTo>
                  <a:pt x="5977" y="5046"/>
                  <a:pt x="5996" y="5046"/>
                  <a:pt x="5996" y="5010"/>
                </a:cubicBezTo>
                <a:cubicBezTo>
                  <a:pt x="5996" y="5010"/>
                  <a:pt x="5977" y="5010"/>
                  <a:pt x="5958" y="4973"/>
                </a:cubicBezTo>
                <a:cubicBezTo>
                  <a:pt x="5958" y="4973"/>
                  <a:pt x="5939" y="4973"/>
                  <a:pt x="5939" y="4973"/>
                </a:cubicBezTo>
                <a:cubicBezTo>
                  <a:pt x="5901" y="4937"/>
                  <a:pt x="5882" y="4901"/>
                  <a:pt x="5882" y="4828"/>
                </a:cubicBezTo>
                <a:cubicBezTo>
                  <a:pt x="5844" y="4828"/>
                  <a:pt x="5826" y="4792"/>
                  <a:pt x="5807" y="4792"/>
                </a:cubicBezTo>
                <a:cubicBezTo>
                  <a:pt x="5807" y="4792"/>
                  <a:pt x="5807" y="4792"/>
                  <a:pt x="5807" y="4792"/>
                </a:cubicBezTo>
                <a:cubicBezTo>
                  <a:pt x="5807" y="4828"/>
                  <a:pt x="5807" y="4865"/>
                  <a:pt x="5807" y="4865"/>
                </a:cubicBezTo>
                <a:cubicBezTo>
                  <a:pt x="5807" y="4865"/>
                  <a:pt x="5807" y="4865"/>
                  <a:pt x="5788" y="4865"/>
                </a:cubicBezTo>
                <a:cubicBezTo>
                  <a:pt x="5769" y="4865"/>
                  <a:pt x="5750" y="4865"/>
                  <a:pt x="5731" y="4828"/>
                </a:cubicBezTo>
                <a:cubicBezTo>
                  <a:pt x="5731" y="4865"/>
                  <a:pt x="5712" y="4865"/>
                  <a:pt x="5712" y="4901"/>
                </a:cubicBezTo>
                <a:cubicBezTo>
                  <a:pt x="5655" y="4901"/>
                  <a:pt x="5618" y="4865"/>
                  <a:pt x="5580" y="4865"/>
                </a:cubicBezTo>
                <a:cubicBezTo>
                  <a:pt x="5580" y="4792"/>
                  <a:pt x="5580" y="4756"/>
                  <a:pt x="5618" y="4756"/>
                </a:cubicBezTo>
                <a:cubicBezTo>
                  <a:pt x="5618" y="4719"/>
                  <a:pt x="5618" y="4683"/>
                  <a:pt x="5618" y="4683"/>
                </a:cubicBezTo>
                <a:cubicBezTo>
                  <a:pt x="5636" y="4683"/>
                  <a:pt x="5712" y="4719"/>
                  <a:pt x="5731" y="4719"/>
                </a:cubicBezTo>
                <a:cubicBezTo>
                  <a:pt x="5731" y="4719"/>
                  <a:pt x="5731" y="4756"/>
                  <a:pt x="5750" y="4756"/>
                </a:cubicBezTo>
                <a:cubicBezTo>
                  <a:pt x="5750" y="4756"/>
                  <a:pt x="5750" y="4756"/>
                  <a:pt x="5750" y="4756"/>
                </a:cubicBezTo>
                <a:cubicBezTo>
                  <a:pt x="5750" y="4756"/>
                  <a:pt x="5750" y="4719"/>
                  <a:pt x="5750" y="4719"/>
                </a:cubicBezTo>
                <a:cubicBezTo>
                  <a:pt x="5788" y="4719"/>
                  <a:pt x="5807" y="4683"/>
                  <a:pt x="5826" y="4683"/>
                </a:cubicBezTo>
                <a:cubicBezTo>
                  <a:pt x="5844" y="4683"/>
                  <a:pt x="5844" y="4683"/>
                  <a:pt x="5863" y="4683"/>
                </a:cubicBezTo>
                <a:cubicBezTo>
                  <a:pt x="5863" y="4683"/>
                  <a:pt x="5863" y="4683"/>
                  <a:pt x="5863" y="4683"/>
                </a:cubicBezTo>
                <a:cubicBezTo>
                  <a:pt x="5863" y="4647"/>
                  <a:pt x="5863" y="4647"/>
                  <a:pt x="5863" y="4647"/>
                </a:cubicBezTo>
                <a:cubicBezTo>
                  <a:pt x="5863" y="4647"/>
                  <a:pt x="5807" y="4538"/>
                  <a:pt x="5807" y="4538"/>
                </a:cubicBezTo>
                <a:cubicBezTo>
                  <a:pt x="5826" y="4502"/>
                  <a:pt x="5882" y="4465"/>
                  <a:pt x="5882" y="4429"/>
                </a:cubicBezTo>
                <a:cubicBezTo>
                  <a:pt x="5901" y="4429"/>
                  <a:pt x="5901" y="4393"/>
                  <a:pt x="5901" y="4393"/>
                </a:cubicBezTo>
                <a:cubicBezTo>
                  <a:pt x="5920" y="4356"/>
                  <a:pt x="5920" y="4320"/>
                  <a:pt x="5939" y="4320"/>
                </a:cubicBezTo>
                <a:cubicBezTo>
                  <a:pt x="5939" y="4247"/>
                  <a:pt x="5901" y="4138"/>
                  <a:pt x="5882" y="4102"/>
                </a:cubicBezTo>
                <a:cubicBezTo>
                  <a:pt x="5844" y="4066"/>
                  <a:pt x="5826" y="4066"/>
                  <a:pt x="5807" y="4030"/>
                </a:cubicBezTo>
                <a:cubicBezTo>
                  <a:pt x="5807" y="4030"/>
                  <a:pt x="5788" y="3957"/>
                  <a:pt x="5788" y="3957"/>
                </a:cubicBezTo>
                <a:cubicBezTo>
                  <a:pt x="5769" y="3957"/>
                  <a:pt x="5769" y="3993"/>
                  <a:pt x="5750" y="3993"/>
                </a:cubicBezTo>
                <a:cubicBezTo>
                  <a:pt x="5750" y="3993"/>
                  <a:pt x="5750" y="3993"/>
                  <a:pt x="5731" y="3993"/>
                </a:cubicBezTo>
                <a:cubicBezTo>
                  <a:pt x="5712" y="3993"/>
                  <a:pt x="5693" y="3993"/>
                  <a:pt x="5674" y="4030"/>
                </a:cubicBezTo>
                <a:cubicBezTo>
                  <a:pt x="5674" y="4030"/>
                  <a:pt x="5674" y="4030"/>
                  <a:pt x="5674" y="4030"/>
                </a:cubicBezTo>
                <a:cubicBezTo>
                  <a:pt x="5674" y="3993"/>
                  <a:pt x="5674" y="3957"/>
                  <a:pt x="5674" y="3957"/>
                </a:cubicBezTo>
                <a:cubicBezTo>
                  <a:pt x="5693" y="3957"/>
                  <a:pt x="5712" y="3957"/>
                  <a:pt x="5731" y="3921"/>
                </a:cubicBezTo>
                <a:cubicBezTo>
                  <a:pt x="5731" y="3921"/>
                  <a:pt x="5731" y="3921"/>
                  <a:pt x="5731" y="3921"/>
                </a:cubicBezTo>
                <a:cubicBezTo>
                  <a:pt x="5712" y="3884"/>
                  <a:pt x="5674" y="3848"/>
                  <a:pt x="5655" y="3812"/>
                </a:cubicBezTo>
                <a:cubicBezTo>
                  <a:pt x="5636" y="3812"/>
                  <a:pt x="5636" y="3775"/>
                  <a:pt x="5618" y="3775"/>
                </a:cubicBezTo>
                <a:cubicBezTo>
                  <a:pt x="5618" y="3775"/>
                  <a:pt x="5618" y="3775"/>
                  <a:pt x="5599" y="3775"/>
                </a:cubicBezTo>
                <a:cubicBezTo>
                  <a:pt x="5599" y="3703"/>
                  <a:pt x="5580" y="3703"/>
                  <a:pt x="5542" y="3667"/>
                </a:cubicBezTo>
                <a:cubicBezTo>
                  <a:pt x="5542" y="3630"/>
                  <a:pt x="5523" y="3630"/>
                  <a:pt x="5523" y="3594"/>
                </a:cubicBezTo>
                <a:cubicBezTo>
                  <a:pt x="5504" y="3630"/>
                  <a:pt x="5504" y="3630"/>
                  <a:pt x="5504" y="3630"/>
                </a:cubicBezTo>
                <a:cubicBezTo>
                  <a:pt x="5485" y="3630"/>
                  <a:pt x="5447" y="3558"/>
                  <a:pt x="5428" y="3594"/>
                </a:cubicBezTo>
                <a:cubicBezTo>
                  <a:pt x="5428" y="3594"/>
                  <a:pt x="5428" y="3594"/>
                  <a:pt x="5428" y="3594"/>
                </a:cubicBezTo>
                <a:cubicBezTo>
                  <a:pt x="5428" y="3594"/>
                  <a:pt x="5428" y="3594"/>
                  <a:pt x="5428" y="3594"/>
                </a:cubicBezTo>
                <a:cubicBezTo>
                  <a:pt x="5447" y="3667"/>
                  <a:pt x="5523" y="3630"/>
                  <a:pt x="5542" y="3703"/>
                </a:cubicBezTo>
                <a:cubicBezTo>
                  <a:pt x="5542" y="3739"/>
                  <a:pt x="5542" y="3739"/>
                  <a:pt x="5542" y="3739"/>
                </a:cubicBezTo>
                <a:cubicBezTo>
                  <a:pt x="5523" y="3775"/>
                  <a:pt x="5523" y="3775"/>
                  <a:pt x="5504" y="3775"/>
                </a:cubicBezTo>
                <a:cubicBezTo>
                  <a:pt x="5466" y="3775"/>
                  <a:pt x="5428" y="3703"/>
                  <a:pt x="5391" y="3739"/>
                </a:cubicBezTo>
                <a:cubicBezTo>
                  <a:pt x="5391" y="3739"/>
                  <a:pt x="5391" y="3739"/>
                  <a:pt x="5391" y="3739"/>
                </a:cubicBezTo>
                <a:cubicBezTo>
                  <a:pt x="5391" y="3775"/>
                  <a:pt x="5409" y="3775"/>
                  <a:pt x="5409" y="3812"/>
                </a:cubicBezTo>
                <a:cubicBezTo>
                  <a:pt x="5391" y="3812"/>
                  <a:pt x="5372" y="3739"/>
                  <a:pt x="5353" y="3739"/>
                </a:cubicBezTo>
                <a:cubicBezTo>
                  <a:pt x="5334" y="3775"/>
                  <a:pt x="5334" y="3775"/>
                  <a:pt x="5315" y="3775"/>
                </a:cubicBezTo>
                <a:cubicBezTo>
                  <a:pt x="5315" y="3775"/>
                  <a:pt x="5296" y="3739"/>
                  <a:pt x="5277" y="3739"/>
                </a:cubicBezTo>
                <a:cubicBezTo>
                  <a:pt x="5277" y="3739"/>
                  <a:pt x="5258" y="3739"/>
                  <a:pt x="5258" y="3775"/>
                </a:cubicBezTo>
                <a:cubicBezTo>
                  <a:pt x="5220" y="3739"/>
                  <a:pt x="5201" y="3739"/>
                  <a:pt x="5164" y="3739"/>
                </a:cubicBezTo>
                <a:cubicBezTo>
                  <a:pt x="5145" y="3739"/>
                  <a:pt x="5126" y="3739"/>
                  <a:pt x="5088" y="3739"/>
                </a:cubicBezTo>
                <a:cubicBezTo>
                  <a:pt x="5088" y="3739"/>
                  <a:pt x="5069" y="3703"/>
                  <a:pt x="5069" y="3703"/>
                </a:cubicBezTo>
                <a:cubicBezTo>
                  <a:pt x="5069" y="3703"/>
                  <a:pt x="5069" y="3667"/>
                  <a:pt x="5069" y="3630"/>
                </a:cubicBezTo>
                <a:cubicBezTo>
                  <a:pt x="5050" y="3630"/>
                  <a:pt x="5050" y="3630"/>
                  <a:pt x="5031" y="3630"/>
                </a:cubicBezTo>
                <a:cubicBezTo>
                  <a:pt x="5031" y="3630"/>
                  <a:pt x="5031" y="3667"/>
                  <a:pt x="5031" y="3667"/>
                </a:cubicBezTo>
                <a:cubicBezTo>
                  <a:pt x="4974" y="3667"/>
                  <a:pt x="4880" y="3630"/>
                  <a:pt x="4899" y="3558"/>
                </a:cubicBezTo>
                <a:cubicBezTo>
                  <a:pt x="4918" y="3558"/>
                  <a:pt x="5012" y="3558"/>
                  <a:pt x="5012" y="3521"/>
                </a:cubicBezTo>
                <a:cubicBezTo>
                  <a:pt x="4974" y="3412"/>
                  <a:pt x="4918" y="3449"/>
                  <a:pt x="4842" y="3412"/>
                </a:cubicBezTo>
                <a:cubicBezTo>
                  <a:pt x="4842" y="3340"/>
                  <a:pt x="4842" y="3340"/>
                  <a:pt x="4880" y="3304"/>
                </a:cubicBezTo>
                <a:cubicBezTo>
                  <a:pt x="4880" y="3304"/>
                  <a:pt x="4880" y="3267"/>
                  <a:pt x="4880" y="3267"/>
                </a:cubicBezTo>
                <a:cubicBezTo>
                  <a:pt x="4880" y="3267"/>
                  <a:pt x="4861" y="3267"/>
                  <a:pt x="4861" y="3231"/>
                </a:cubicBezTo>
                <a:cubicBezTo>
                  <a:pt x="4842" y="3049"/>
                  <a:pt x="5031" y="2832"/>
                  <a:pt x="5145" y="2904"/>
                </a:cubicBezTo>
                <a:cubicBezTo>
                  <a:pt x="5126" y="2904"/>
                  <a:pt x="5126" y="2941"/>
                  <a:pt x="5126" y="2941"/>
                </a:cubicBezTo>
                <a:cubicBezTo>
                  <a:pt x="5107" y="2941"/>
                  <a:pt x="5050" y="3086"/>
                  <a:pt x="5031" y="3122"/>
                </a:cubicBezTo>
                <a:cubicBezTo>
                  <a:pt x="5031" y="3122"/>
                  <a:pt x="5050" y="3158"/>
                  <a:pt x="5050" y="3158"/>
                </a:cubicBezTo>
                <a:cubicBezTo>
                  <a:pt x="5050" y="3195"/>
                  <a:pt x="5069" y="3195"/>
                  <a:pt x="5069" y="3231"/>
                </a:cubicBezTo>
                <a:cubicBezTo>
                  <a:pt x="5031" y="3340"/>
                  <a:pt x="5107" y="3376"/>
                  <a:pt x="5145" y="3449"/>
                </a:cubicBezTo>
                <a:cubicBezTo>
                  <a:pt x="5145" y="3449"/>
                  <a:pt x="5126" y="3449"/>
                  <a:pt x="5126" y="3449"/>
                </a:cubicBezTo>
                <a:cubicBezTo>
                  <a:pt x="5126" y="3449"/>
                  <a:pt x="5107" y="3485"/>
                  <a:pt x="5107" y="3485"/>
                </a:cubicBezTo>
                <a:cubicBezTo>
                  <a:pt x="5107" y="3485"/>
                  <a:pt x="5107" y="3485"/>
                  <a:pt x="5107" y="3521"/>
                </a:cubicBezTo>
                <a:cubicBezTo>
                  <a:pt x="5126" y="3521"/>
                  <a:pt x="5145" y="3521"/>
                  <a:pt x="5164" y="3521"/>
                </a:cubicBezTo>
                <a:cubicBezTo>
                  <a:pt x="5182" y="3485"/>
                  <a:pt x="5182" y="3449"/>
                  <a:pt x="5182" y="3412"/>
                </a:cubicBezTo>
                <a:cubicBezTo>
                  <a:pt x="5182" y="3376"/>
                  <a:pt x="5164" y="3376"/>
                  <a:pt x="5145" y="3376"/>
                </a:cubicBezTo>
                <a:cubicBezTo>
                  <a:pt x="5126" y="3340"/>
                  <a:pt x="5126" y="3340"/>
                  <a:pt x="5126" y="3304"/>
                </a:cubicBezTo>
                <a:cubicBezTo>
                  <a:pt x="5126" y="3304"/>
                  <a:pt x="5126" y="3267"/>
                  <a:pt x="5145" y="3267"/>
                </a:cubicBezTo>
                <a:cubicBezTo>
                  <a:pt x="5164" y="3267"/>
                  <a:pt x="5182" y="3267"/>
                  <a:pt x="5201" y="3267"/>
                </a:cubicBezTo>
                <a:cubicBezTo>
                  <a:pt x="5201" y="3267"/>
                  <a:pt x="5201" y="3267"/>
                  <a:pt x="5201" y="3267"/>
                </a:cubicBezTo>
                <a:cubicBezTo>
                  <a:pt x="5182" y="3231"/>
                  <a:pt x="5182" y="3231"/>
                  <a:pt x="5164" y="3231"/>
                </a:cubicBezTo>
                <a:cubicBezTo>
                  <a:pt x="5164" y="3231"/>
                  <a:pt x="5145" y="3231"/>
                  <a:pt x="5145" y="3231"/>
                </a:cubicBezTo>
                <a:cubicBezTo>
                  <a:pt x="5145" y="3195"/>
                  <a:pt x="5126" y="3195"/>
                  <a:pt x="5126" y="3195"/>
                </a:cubicBezTo>
                <a:cubicBezTo>
                  <a:pt x="5126" y="3158"/>
                  <a:pt x="5126" y="3122"/>
                  <a:pt x="5126" y="3086"/>
                </a:cubicBezTo>
                <a:cubicBezTo>
                  <a:pt x="5126" y="3086"/>
                  <a:pt x="5145" y="3086"/>
                  <a:pt x="5145" y="3086"/>
                </a:cubicBezTo>
                <a:cubicBezTo>
                  <a:pt x="5164" y="3086"/>
                  <a:pt x="5201" y="3086"/>
                  <a:pt x="5220" y="3086"/>
                </a:cubicBezTo>
                <a:cubicBezTo>
                  <a:pt x="5220" y="3086"/>
                  <a:pt x="5220" y="3086"/>
                  <a:pt x="5220" y="3086"/>
                </a:cubicBezTo>
                <a:cubicBezTo>
                  <a:pt x="5201" y="3049"/>
                  <a:pt x="5182" y="3049"/>
                  <a:pt x="5164" y="3013"/>
                </a:cubicBezTo>
                <a:cubicBezTo>
                  <a:pt x="5164" y="3013"/>
                  <a:pt x="5164" y="3013"/>
                  <a:pt x="5164" y="3013"/>
                </a:cubicBezTo>
                <a:cubicBezTo>
                  <a:pt x="5201" y="2977"/>
                  <a:pt x="5315" y="2868"/>
                  <a:pt x="5372" y="2941"/>
                </a:cubicBezTo>
                <a:cubicBezTo>
                  <a:pt x="5372" y="2977"/>
                  <a:pt x="5391" y="2977"/>
                  <a:pt x="5409" y="3013"/>
                </a:cubicBezTo>
                <a:cubicBezTo>
                  <a:pt x="5409" y="3049"/>
                  <a:pt x="5428" y="3049"/>
                  <a:pt x="5428" y="3086"/>
                </a:cubicBezTo>
                <a:cubicBezTo>
                  <a:pt x="5428" y="3122"/>
                  <a:pt x="5409" y="3195"/>
                  <a:pt x="5391" y="3231"/>
                </a:cubicBezTo>
                <a:cubicBezTo>
                  <a:pt x="5391" y="3267"/>
                  <a:pt x="5391" y="3267"/>
                  <a:pt x="5391" y="3304"/>
                </a:cubicBezTo>
                <a:cubicBezTo>
                  <a:pt x="5428" y="3340"/>
                  <a:pt x="5466" y="3304"/>
                  <a:pt x="5466" y="3231"/>
                </a:cubicBezTo>
                <a:cubicBezTo>
                  <a:pt x="5485" y="3231"/>
                  <a:pt x="5504" y="3231"/>
                  <a:pt x="5523" y="3267"/>
                </a:cubicBezTo>
                <a:cubicBezTo>
                  <a:pt x="5523" y="3267"/>
                  <a:pt x="5523" y="3304"/>
                  <a:pt x="5523" y="3340"/>
                </a:cubicBezTo>
                <a:cubicBezTo>
                  <a:pt x="5523" y="3340"/>
                  <a:pt x="5542" y="3340"/>
                  <a:pt x="5542" y="3340"/>
                </a:cubicBezTo>
                <a:cubicBezTo>
                  <a:pt x="5542" y="3340"/>
                  <a:pt x="5542" y="3340"/>
                  <a:pt x="5542" y="3340"/>
                </a:cubicBezTo>
                <a:cubicBezTo>
                  <a:pt x="5542" y="3304"/>
                  <a:pt x="5542" y="3267"/>
                  <a:pt x="5542" y="3231"/>
                </a:cubicBezTo>
                <a:cubicBezTo>
                  <a:pt x="5580" y="3086"/>
                  <a:pt x="5636" y="3158"/>
                  <a:pt x="5693" y="3195"/>
                </a:cubicBezTo>
                <a:cubicBezTo>
                  <a:pt x="5712" y="3195"/>
                  <a:pt x="5731" y="3158"/>
                  <a:pt x="5750" y="3195"/>
                </a:cubicBezTo>
                <a:cubicBezTo>
                  <a:pt x="5769" y="3195"/>
                  <a:pt x="5769" y="3231"/>
                  <a:pt x="5769" y="3267"/>
                </a:cubicBezTo>
                <a:cubicBezTo>
                  <a:pt x="5788" y="3267"/>
                  <a:pt x="5807" y="3304"/>
                  <a:pt x="5807" y="3304"/>
                </a:cubicBezTo>
                <a:cubicBezTo>
                  <a:pt x="5807" y="3304"/>
                  <a:pt x="5807" y="3340"/>
                  <a:pt x="5807" y="3340"/>
                </a:cubicBezTo>
                <a:cubicBezTo>
                  <a:pt x="5788" y="3340"/>
                  <a:pt x="5769" y="3376"/>
                  <a:pt x="5750" y="3412"/>
                </a:cubicBezTo>
                <a:cubicBezTo>
                  <a:pt x="5769" y="3412"/>
                  <a:pt x="5769" y="3412"/>
                  <a:pt x="5769" y="3449"/>
                </a:cubicBezTo>
                <a:cubicBezTo>
                  <a:pt x="5769" y="3449"/>
                  <a:pt x="5769" y="3449"/>
                  <a:pt x="5788" y="3449"/>
                </a:cubicBezTo>
                <a:cubicBezTo>
                  <a:pt x="5788" y="3412"/>
                  <a:pt x="5807" y="3376"/>
                  <a:pt x="5844" y="3376"/>
                </a:cubicBezTo>
                <a:cubicBezTo>
                  <a:pt x="5844" y="3412"/>
                  <a:pt x="5863" y="3449"/>
                  <a:pt x="5882" y="3485"/>
                </a:cubicBezTo>
                <a:cubicBezTo>
                  <a:pt x="5882" y="3485"/>
                  <a:pt x="5882" y="3485"/>
                  <a:pt x="5882" y="3485"/>
                </a:cubicBezTo>
                <a:cubicBezTo>
                  <a:pt x="5882" y="3449"/>
                  <a:pt x="5901" y="3412"/>
                  <a:pt x="5920" y="3412"/>
                </a:cubicBezTo>
                <a:cubicBezTo>
                  <a:pt x="5958" y="3412"/>
                  <a:pt x="5977" y="3412"/>
                  <a:pt x="5996" y="3449"/>
                </a:cubicBezTo>
                <a:cubicBezTo>
                  <a:pt x="5996" y="3449"/>
                  <a:pt x="5996" y="3449"/>
                  <a:pt x="5996" y="3449"/>
                </a:cubicBezTo>
                <a:cubicBezTo>
                  <a:pt x="5996" y="3485"/>
                  <a:pt x="5977" y="3521"/>
                  <a:pt x="5958" y="3558"/>
                </a:cubicBezTo>
                <a:cubicBezTo>
                  <a:pt x="5996" y="3558"/>
                  <a:pt x="6015" y="3521"/>
                  <a:pt x="6034" y="3521"/>
                </a:cubicBezTo>
                <a:cubicBezTo>
                  <a:pt x="6034" y="3558"/>
                  <a:pt x="6034" y="3558"/>
                  <a:pt x="6034" y="3594"/>
                </a:cubicBezTo>
                <a:cubicBezTo>
                  <a:pt x="6053" y="3594"/>
                  <a:pt x="6053" y="3594"/>
                  <a:pt x="6053" y="3630"/>
                </a:cubicBezTo>
                <a:cubicBezTo>
                  <a:pt x="6109" y="3594"/>
                  <a:pt x="6128" y="3558"/>
                  <a:pt x="6166" y="3630"/>
                </a:cubicBezTo>
                <a:cubicBezTo>
                  <a:pt x="6166" y="3703"/>
                  <a:pt x="6128" y="3667"/>
                  <a:pt x="6109" y="3703"/>
                </a:cubicBezTo>
                <a:cubicBezTo>
                  <a:pt x="6109" y="3703"/>
                  <a:pt x="6090" y="3739"/>
                  <a:pt x="6090" y="3739"/>
                </a:cubicBezTo>
                <a:cubicBezTo>
                  <a:pt x="6109" y="3739"/>
                  <a:pt x="6109" y="3739"/>
                  <a:pt x="6109" y="3739"/>
                </a:cubicBezTo>
                <a:cubicBezTo>
                  <a:pt x="6128" y="3739"/>
                  <a:pt x="6128" y="3739"/>
                  <a:pt x="6147" y="3739"/>
                </a:cubicBezTo>
                <a:cubicBezTo>
                  <a:pt x="6166" y="3739"/>
                  <a:pt x="6166" y="3739"/>
                  <a:pt x="6185" y="3739"/>
                </a:cubicBezTo>
                <a:cubicBezTo>
                  <a:pt x="6185" y="3703"/>
                  <a:pt x="6185" y="3703"/>
                  <a:pt x="6204" y="3703"/>
                </a:cubicBezTo>
                <a:cubicBezTo>
                  <a:pt x="6223" y="3703"/>
                  <a:pt x="6261" y="3739"/>
                  <a:pt x="6261" y="3775"/>
                </a:cubicBezTo>
                <a:cubicBezTo>
                  <a:pt x="6242" y="3775"/>
                  <a:pt x="6204" y="3812"/>
                  <a:pt x="6185" y="3812"/>
                </a:cubicBezTo>
                <a:cubicBezTo>
                  <a:pt x="6185" y="3812"/>
                  <a:pt x="6185" y="3812"/>
                  <a:pt x="6185" y="3812"/>
                </a:cubicBezTo>
                <a:cubicBezTo>
                  <a:pt x="6204" y="3848"/>
                  <a:pt x="6242" y="3848"/>
                  <a:pt x="6261" y="3884"/>
                </a:cubicBezTo>
                <a:cubicBezTo>
                  <a:pt x="6280" y="3884"/>
                  <a:pt x="6280" y="3884"/>
                  <a:pt x="6280" y="3921"/>
                </a:cubicBezTo>
                <a:cubicBezTo>
                  <a:pt x="6280" y="3921"/>
                  <a:pt x="6280" y="3921"/>
                  <a:pt x="6280" y="3921"/>
                </a:cubicBezTo>
                <a:cubicBezTo>
                  <a:pt x="6261" y="3921"/>
                  <a:pt x="6242" y="3921"/>
                  <a:pt x="6223" y="3921"/>
                </a:cubicBezTo>
                <a:cubicBezTo>
                  <a:pt x="6223" y="3921"/>
                  <a:pt x="6204" y="3884"/>
                  <a:pt x="6185" y="3884"/>
                </a:cubicBezTo>
                <a:cubicBezTo>
                  <a:pt x="6166" y="3884"/>
                  <a:pt x="6166" y="3884"/>
                  <a:pt x="6166" y="3921"/>
                </a:cubicBezTo>
                <a:cubicBezTo>
                  <a:pt x="6166" y="3921"/>
                  <a:pt x="6166" y="3921"/>
                  <a:pt x="6166" y="3921"/>
                </a:cubicBezTo>
                <a:cubicBezTo>
                  <a:pt x="6185" y="3921"/>
                  <a:pt x="6185" y="3957"/>
                  <a:pt x="6204" y="3957"/>
                </a:cubicBezTo>
                <a:cubicBezTo>
                  <a:pt x="6204" y="3957"/>
                  <a:pt x="6204" y="3957"/>
                  <a:pt x="6204" y="3993"/>
                </a:cubicBezTo>
                <a:cubicBezTo>
                  <a:pt x="6185" y="3993"/>
                  <a:pt x="6166" y="3993"/>
                  <a:pt x="6147" y="3993"/>
                </a:cubicBezTo>
                <a:cubicBezTo>
                  <a:pt x="6166" y="4066"/>
                  <a:pt x="6223" y="4066"/>
                  <a:pt x="6261" y="4102"/>
                </a:cubicBezTo>
                <a:cubicBezTo>
                  <a:pt x="6261" y="4102"/>
                  <a:pt x="6280" y="4175"/>
                  <a:pt x="6280" y="4175"/>
                </a:cubicBezTo>
                <a:cubicBezTo>
                  <a:pt x="6317" y="4138"/>
                  <a:pt x="6317" y="4175"/>
                  <a:pt x="6355" y="4175"/>
                </a:cubicBezTo>
                <a:cubicBezTo>
                  <a:pt x="6374" y="4211"/>
                  <a:pt x="6374" y="4175"/>
                  <a:pt x="6393" y="4175"/>
                </a:cubicBezTo>
                <a:cubicBezTo>
                  <a:pt x="6412" y="4175"/>
                  <a:pt x="6450" y="4247"/>
                  <a:pt x="6450" y="4284"/>
                </a:cubicBezTo>
                <a:cubicBezTo>
                  <a:pt x="6450" y="4284"/>
                  <a:pt x="6450" y="4284"/>
                  <a:pt x="6450" y="4284"/>
                </a:cubicBezTo>
                <a:cubicBezTo>
                  <a:pt x="6431" y="4284"/>
                  <a:pt x="6431" y="4284"/>
                  <a:pt x="6412" y="4320"/>
                </a:cubicBezTo>
                <a:cubicBezTo>
                  <a:pt x="6412" y="4320"/>
                  <a:pt x="6412" y="4320"/>
                  <a:pt x="6412" y="4356"/>
                </a:cubicBezTo>
                <a:cubicBezTo>
                  <a:pt x="6450" y="4356"/>
                  <a:pt x="6488" y="4320"/>
                  <a:pt x="6506" y="4320"/>
                </a:cubicBezTo>
                <a:cubicBezTo>
                  <a:pt x="6506" y="4356"/>
                  <a:pt x="6506" y="4356"/>
                  <a:pt x="6506" y="4393"/>
                </a:cubicBezTo>
                <a:cubicBezTo>
                  <a:pt x="6525" y="4393"/>
                  <a:pt x="6544" y="4393"/>
                  <a:pt x="6563" y="4356"/>
                </a:cubicBezTo>
                <a:close/>
                <a:moveTo>
                  <a:pt x="6696" y="2432"/>
                </a:moveTo>
                <a:cubicBezTo>
                  <a:pt x="6715" y="2432"/>
                  <a:pt x="6715" y="2432"/>
                  <a:pt x="6715" y="2396"/>
                </a:cubicBezTo>
                <a:cubicBezTo>
                  <a:pt x="6715" y="2396"/>
                  <a:pt x="6715" y="2396"/>
                  <a:pt x="6715" y="2396"/>
                </a:cubicBezTo>
                <a:cubicBezTo>
                  <a:pt x="6733" y="2432"/>
                  <a:pt x="6733" y="2432"/>
                  <a:pt x="6733" y="2469"/>
                </a:cubicBezTo>
                <a:cubicBezTo>
                  <a:pt x="6715" y="2469"/>
                  <a:pt x="6715" y="2469"/>
                  <a:pt x="6696" y="2432"/>
                </a:cubicBezTo>
                <a:close/>
                <a:moveTo>
                  <a:pt x="6790" y="3158"/>
                </a:moveTo>
                <a:cubicBezTo>
                  <a:pt x="6809" y="3122"/>
                  <a:pt x="6809" y="3122"/>
                  <a:pt x="6828" y="3122"/>
                </a:cubicBezTo>
                <a:cubicBezTo>
                  <a:pt x="6866" y="3086"/>
                  <a:pt x="6885" y="3122"/>
                  <a:pt x="6904" y="3158"/>
                </a:cubicBezTo>
                <a:cubicBezTo>
                  <a:pt x="6923" y="3158"/>
                  <a:pt x="6923" y="3195"/>
                  <a:pt x="6942" y="3195"/>
                </a:cubicBezTo>
                <a:cubicBezTo>
                  <a:pt x="6960" y="3195"/>
                  <a:pt x="6998" y="3231"/>
                  <a:pt x="6979" y="3267"/>
                </a:cubicBezTo>
                <a:cubicBezTo>
                  <a:pt x="6979" y="3267"/>
                  <a:pt x="6960" y="3304"/>
                  <a:pt x="6942" y="3304"/>
                </a:cubicBezTo>
                <a:cubicBezTo>
                  <a:pt x="6923" y="3304"/>
                  <a:pt x="6904" y="3304"/>
                  <a:pt x="6904" y="3340"/>
                </a:cubicBezTo>
                <a:cubicBezTo>
                  <a:pt x="6885" y="3340"/>
                  <a:pt x="6885" y="3340"/>
                  <a:pt x="6866" y="3340"/>
                </a:cubicBezTo>
                <a:cubicBezTo>
                  <a:pt x="6866" y="3340"/>
                  <a:pt x="6828" y="3304"/>
                  <a:pt x="6828" y="3304"/>
                </a:cubicBezTo>
                <a:cubicBezTo>
                  <a:pt x="6828" y="3304"/>
                  <a:pt x="6847" y="3304"/>
                  <a:pt x="6847" y="3267"/>
                </a:cubicBezTo>
                <a:cubicBezTo>
                  <a:pt x="6866" y="3304"/>
                  <a:pt x="6866" y="3304"/>
                  <a:pt x="6866" y="3267"/>
                </a:cubicBezTo>
                <a:cubicBezTo>
                  <a:pt x="6866" y="3267"/>
                  <a:pt x="6866" y="3267"/>
                  <a:pt x="6866" y="3267"/>
                </a:cubicBezTo>
                <a:cubicBezTo>
                  <a:pt x="6866" y="3267"/>
                  <a:pt x="6866" y="3267"/>
                  <a:pt x="6847" y="3267"/>
                </a:cubicBezTo>
                <a:cubicBezTo>
                  <a:pt x="6847" y="3267"/>
                  <a:pt x="6847" y="3267"/>
                  <a:pt x="6847" y="3267"/>
                </a:cubicBezTo>
                <a:cubicBezTo>
                  <a:pt x="6847" y="3267"/>
                  <a:pt x="6847" y="3267"/>
                  <a:pt x="6847" y="3267"/>
                </a:cubicBezTo>
                <a:cubicBezTo>
                  <a:pt x="6847" y="3267"/>
                  <a:pt x="6847" y="3267"/>
                  <a:pt x="6828" y="3267"/>
                </a:cubicBezTo>
                <a:cubicBezTo>
                  <a:pt x="6828" y="3267"/>
                  <a:pt x="6828" y="3267"/>
                  <a:pt x="6809" y="3267"/>
                </a:cubicBezTo>
                <a:cubicBezTo>
                  <a:pt x="6809" y="3267"/>
                  <a:pt x="6790" y="3267"/>
                  <a:pt x="6790" y="3267"/>
                </a:cubicBezTo>
                <a:cubicBezTo>
                  <a:pt x="6790" y="3267"/>
                  <a:pt x="6790" y="3267"/>
                  <a:pt x="6790" y="3231"/>
                </a:cubicBezTo>
                <a:cubicBezTo>
                  <a:pt x="6790" y="3231"/>
                  <a:pt x="6809" y="3231"/>
                  <a:pt x="6828" y="3231"/>
                </a:cubicBezTo>
                <a:cubicBezTo>
                  <a:pt x="6809" y="3231"/>
                  <a:pt x="6809" y="3231"/>
                  <a:pt x="6790" y="3195"/>
                </a:cubicBezTo>
                <a:cubicBezTo>
                  <a:pt x="6790" y="3195"/>
                  <a:pt x="6790" y="3195"/>
                  <a:pt x="6809" y="3195"/>
                </a:cubicBezTo>
                <a:cubicBezTo>
                  <a:pt x="6809" y="3195"/>
                  <a:pt x="6809" y="3195"/>
                  <a:pt x="6809" y="3195"/>
                </a:cubicBezTo>
                <a:cubicBezTo>
                  <a:pt x="6809" y="3158"/>
                  <a:pt x="6809" y="3158"/>
                  <a:pt x="6790" y="3158"/>
                </a:cubicBezTo>
                <a:close/>
                <a:moveTo>
                  <a:pt x="5674" y="11653"/>
                </a:moveTo>
                <a:cubicBezTo>
                  <a:pt x="5674" y="11653"/>
                  <a:pt x="5674" y="11653"/>
                  <a:pt x="5674" y="11653"/>
                </a:cubicBezTo>
                <a:cubicBezTo>
                  <a:pt x="5655" y="11653"/>
                  <a:pt x="5655" y="11653"/>
                  <a:pt x="5655" y="11653"/>
                </a:cubicBezTo>
                <a:cubicBezTo>
                  <a:pt x="5636" y="11617"/>
                  <a:pt x="5636" y="11653"/>
                  <a:pt x="5618" y="11653"/>
                </a:cubicBezTo>
                <a:cubicBezTo>
                  <a:pt x="5599" y="11653"/>
                  <a:pt x="5561" y="11617"/>
                  <a:pt x="5561" y="11617"/>
                </a:cubicBezTo>
                <a:cubicBezTo>
                  <a:pt x="5561" y="11581"/>
                  <a:pt x="5561" y="11581"/>
                  <a:pt x="5561" y="11581"/>
                </a:cubicBezTo>
                <a:cubicBezTo>
                  <a:pt x="5599" y="11581"/>
                  <a:pt x="5655" y="11581"/>
                  <a:pt x="5674" y="11653"/>
                </a:cubicBezTo>
                <a:close/>
                <a:moveTo>
                  <a:pt x="5712" y="9293"/>
                </a:moveTo>
                <a:cubicBezTo>
                  <a:pt x="5712" y="9293"/>
                  <a:pt x="5712" y="9293"/>
                  <a:pt x="5731" y="9293"/>
                </a:cubicBezTo>
                <a:cubicBezTo>
                  <a:pt x="5712" y="9293"/>
                  <a:pt x="5712" y="9293"/>
                  <a:pt x="5712" y="9293"/>
                </a:cubicBezTo>
                <a:cubicBezTo>
                  <a:pt x="5712" y="9293"/>
                  <a:pt x="5712" y="9293"/>
                  <a:pt x="5712" y="9293"/>
                </a:cubicBezTo>
                <a:close/>
                <a:moveTo>
                  <a:pt x="5712" y="9257"/>
                </a:moveTo>
                <a:cubicBezTo>
                  <a:pt x="5712" y="9257"/>
                  <a:pt x="5712" y="9293"/>
                  <a:pt x="5712" y="9293"/>
                </a:cubicBezTo>
                <a:cubicBezTo>
                  <a:pt x="5712" y="9293"/>
                  <a:pt x="5712" y="9293"/>
                  <a:pt x="5712" y="9293"/>
                </a:cubicBezTo>
                <a:cubicBezTo>
                  <a:pt x="5712" y="9293"/>
                  <a:pt x="5712" y="9257"/>
                  <a:pt x="5712" y="9257"/>
                </a:cubicBezTo>
                <a:close/>
                <a:moveTo>
                  <a:pt x="5731" y="9366"/>
                </a:moveTo>
                <a:cubicBezTo>
                  <a:pt x="5731" y="9366"/>
                  <a:pt x="5731" y="9366"/>
                  <a:pt x="5731" y="9366"/>
                </a:cubicBezTo>
                <a:cubicBezTo>
                  <a:pt x="5731" y="9330"/>
                  <a:pt x="5731" y="9330"/>
                  <a:pt x="5731" y="9293"/>
                </a:cubicBezTo>
                <a:cubicBezTo>
                  <a:pt x="5731" y="9330"/>
                  <a:pt x="5731" y="9330"/>
                  <a:pt x="5731" y="9366"/>
                </a:cubicBezTo>
                <a:close/>
                <a:moveTo>
                  <a:pt x="5807" y="11363"/>
                </a:moveTo>
                <a:cubicBezTo>
                  <a:pt x="5807" y="11363"/>
                  <a:pt x="5807" y="11363"/>
                  <a:pt x="5807" y="11363"/>
                </a:cubicBezTo>
                <a:cubicBezTo>
                  <a:pt x="5788" y="11399"/>
                  <a:pt x="5769" y="11399"/>
                  <a:pt x="5731" y="11399"/>
                </a:cubicBezTo>
                <a:cubicBezTo>
                  <a:pt x="5712" y="11399"/>
                  <a:pt x="5693" y="11399"/>
                  <a:pt x="5674" y="11399"/>
                </a:cubicBezTo>
                <a:cubicBezTo>
                  <a:pt x="5655" y="11399"/>
                  <a:pt x="5618" y="11399"/>
                  <a:pt x="5599" y="11399"/>
                </a:cubicBezTo>
                <a:cubicBezTo>
                  <a:pt x="5599" y="11399"/>
                  <a:pt x="5599" y="11399"/>
                  <a:pt x="5599" y="11399"/>
                </a:cubicBezTo>
                <a:cubicBezTo>
                  <a:pt x="5599" y="11399"/>
                  <a:pt x="5599" y="11399"/>
                  <a:pt x="5599" y="11363"/>
                </a:cubicBezTo>
                <a:cubicBezTo>
                  <a:pt x="5618" y="11363"/>
                  <a:pt x="5618" y="11363"/>
                  <a:pt x="5618" y="11326"/>
                </a:cubicBezTo>
                <a:cubicBezTo>
                  <a:pt x="5599" y="11290"/>
                  <a:pt x="5561" y="11290"/>
                  <a:pt x="5542" y="11290"/>
                </a:cubicBezTo>
                <a:cubicBezTo>
                  <a:pt x="5542" y="11254"/>
                  <a:pt x="5542" y="11217"/>
                  <a:pt x="5523" y="11217"/>
                </a:cubicBezTo>
                <a:cubicBezTo>
                  <a:pt x="5523" y="11181"/>
                  <a:pt x="5485" y="11217"/>
                  <a:pt x="5466" y="11181"/>
                </a:cubicBezTo>
                <a:cubicBezTo>
                  <a:pt x="5447" y="11181"/>
                  <a:pt x="5428" y="11145"/>
                  <a:pt x="5409" y="11145"/>
                </a:cubicBezTo>
                <a:cubicBezTo>
                  <a:pt x="5372" y="11109"/>
                  <a:pt x="5334" y="11145"/>
                  <a:pt x="5315" y="11109"/>
                </a:cubicBezTo>
                <a:cubicBezTo>
                  <a:pt x="5334" y="11109"/>
                  <a:pt x="5334" y="11109"/>
                  <a:pt x="5353" y="11072"/>
                </a:cubicBezTo>
                <a:cubicBezTo>
                  <a:pt x="5353" y="11072"/>
                  <a:pt x="5353" y="11072"/>
                  <a:pt x="5353" y="11072"/>
                </a:cubicBezTo>
                <a:cubicBezTo>
                  <a:pt x="5353" y="11072"/>
                  <a:pt x="5334" y="11072"/>
                  <a:pt x="5334" y="11072"/>
                </a:cubicBezTo>
                <a:cubicBezTo>
                  <a:pt x="5277" y="11036"/>
                  <a:pt x="5277" y="11072"/>
                  <a:pt x="5239" y="11109"/>
                </a:cubicBezTo>
                <a:cubicBezTo>
                  <a:pt x="5239" y="11145"/>
                  <a:pt x="5220" y="11109"/>
                  <a:pt x="5201" y="11145"/>
                </a:cubicBezTo>
                <a:cubicBezTo>
                  <a:pt x="5201" y="11145"/>
                  <a:pt x="5182" y="11181"/>
                  <a:pt x="5164" y="11181"/>
                </a:cubicBezTo>
                <a:cubicBezTo>
                  <a:pt x="5164" y="11181"/>
                  <a:pt x="5164" y="11181"/>
                  <a:pt x="5164" y="11181"/>
                </a:cubicBezTo>
                <a:cubicBezTo>
                  <a:pt x="5164" y="11145"/>
                  <a:pt x="5182" y="11145"/>
                  <a:pt x="5182" y="11145"/>
                </a:cubicBezTo>
                <a:cubicBezTo>
                  <a:pt x="5182" y="11109"/>
                  <a:pt x="5182" y="11109"/>
                  <a:pt x="5182" y="11072"/>
                </a:cubicBezTo>
                <a:cubicBezTo>
                  <a:pt x="5201" y="11072"/>
                  <a:pt x="5239" y="11036"/>
                  <a:pt x="5258" y="11036"/>
                </a:cubicBezTo>
                <a:cubicBezTo>
                  <a:pt x="5277" y="11000"/>
                  <a:pt x="5296" y="11000"/>
                  <a:pt x="5315" y="11000"/>
                </a:cubicBezTo>
                <a:cubicBezTo>
                  <a:pt x="5372" y="11000"/>
                  <a:pt x="5409" y="11036"/>
                  <a:pt x="5428" y="11036"/>
                </a:cubicBezTo>
                <a:cubicBezTo>
                  <a:pt x="5447" y="11036"/>
                  <a:pt x="5447" y="11036"/>
                  <a:pt x="5447" y="11036"/>
                </a:cubicBezTo>
                <a:cubicBezTo>
                  <a:pt x="5466" y="11072"/>
                  <a:pt x="5485" y="11072"/>
                  <a:pt x="5485" y="11109"/>
                </a:cubicBezTo>
                <a:cubicBezTo>
                  <a:pt x="5523" y="11145"/>
                  <a:pt x="5561" y="11109"/>
                  <a:pt x="5599" y="11145"/>
                </a:cubicBezTo>
                <a:cubicBezTo>
                  <a:pt x="5599" y="11181"/>
                  <a:pt x="5618" y="11181"/>
                  <a:pt x="5618" y="11217"/>
                </a:cubicBezTo>
                <a:cubicBezTo>
                  <a:pt x="5636" y="11254"/>
                  <a:pt x="5712" y="11254"/>
                  <a:pt x="5712" y="11290"/>
                </a:cubicBezTo>
                <a:cubicBezTo>
                  <a:pt x="5712" y="11290"/>
                  <a:pt x="5712" y="11290"/>
                  <a:pt x="5712" y="11290"/>
                </a:cubicBezTo>
                <a:cubicBezTo>
                  <a:pt x="5712" y="11326"/>
                  <a:pt x="5712" y="11326"/>
                  <a:pt x="5712" y="11326"/>
                </a:cubicBezTo>
                <a:cubicBezTo>
                  <a:pt x="5769" y="11326"/>
                  <a:pt x="5788" y="11326"/>
                  <a:pt x="5807" y="11363"/>
                </a:cubicBezTo>
                <a:close/>
                <a:moveTo>
                  <a:pt x="5844" y="11435"/>
                </a:moveTo>
                <a:cubicBezTo>
                  <a:pt x="5844" y="11435"/>
                  <a:pt x="5844" y="11435"/>
                  <a:pt x="5844" y="11435"/>
                </a:cubicBezTo>
                <a:cubicBezTo>
                  <a:pt x="5844" y="11399"/>
                  <a:pt x="5844" y="11399"/>
                  <a:pt x="5863" y="11399"/>
                </a:cubicBezTo>
                <a:cubicBezTo>
                  <a:pt x="5863" y="11399"/>
                  <a:pt x="5863" y="11399"/>
                  <a:pt x="5863" y="11399"/>
                </a:cubicBezTo>
                <a:cubicBezTo>
                  <a:pt x="5901" y="11399"/>
                  <a:pt x="5920" y="11435"/>
                  <a:pt x="5939" y="11435"/>
                </a:cubicBezTo>
                <a:cubicBezTo>
                  <a:pt x="5958" y="11435"/>
                  <a:pt x="5958" y="11399"/>
                  <a:pt x="5977" y="11399"/>
                </a:cubicBezTo>
                <a:cubicBezTo>
                  <a:pt x="5977" y="11399"/>
                  <a:pt x="5977" y="11399"/>
                  <a:pt x="5996" y="11399"/>
                </a:cubicBezTo>
                <a:cubicBezTo>
                  <a:pt x="5996" y="11399"/>
                  <a:pt x="5996" y="11399"/>
                  <a:pt x="6015" y="11399"/>
                </a:cubicBezTo>
                <a:cubicBezTo>
                  <a:pt x="6015" y="11435"/>
                  <a:pt x="6053" y="11435"/>
                  <a:pt x="6071" y="11435"/>
                </a:cubicBezTo>
                <a:cubicBezTo>
                  <a:pt x="6071" y="11508"/>
                  <a:pt x="6147" y="11508"/>
                  <a:pt x="6166" y="11581"/>
                </a:cubicBezTo>
                <a:cubicBezTo>
                  <a:pt x="6166" y="11581"/>
                  <a:pt x="6147" y="11617"/>
                  <a:pt x="6147" y="11617"/>
                </a:cubicBezTo>
                <a:cubicBezTo>
                  <a:pt x="6128" y="11617"/>
                  <a:pt x="6128" y="11544"/>
                  <a:pt x="6090" y="11581"/>
                </a:cubicBezTo>
                <a:cubicBezTo>
                  <a:pt x="6090" y="11581"/>
                  <a:pt x="6090" y="11581"/>
                  <a:pt x="6071" y="11581"/>
                </a:cubicBezTo>
                <a:cubicBezTo>
                  <a:pt x="6053" y="11581"/>
                  <a:pt x="6053" y="11617"/>
                  <a:pt x="6034" y="11617"/>
                </a:cubicBezTo>
                <a:cubicBezTo>
                  <a:pt x="6034" y="11581"/>
                  <a:pt x="6034" y="11581"/>
                  <a:pt x="6015" y="11581"/>
                </a:cubicBezTo>
                <a:cubicBezTo>
                  <a:pt x="5996" y="11617"/>
                  <a:pt x="5996" y="11617"/>
                  <a:pt x="5977" y="11689"/>
                </a:cubicBezTo>
                <a:cubicBezTo>
                  <a:pt x="5958" y="11653"/>
                  <a:pt x="5958" y="11617"/>
                  <a:pt x="5939" y="11617"/>
                </a:cubicBezTo>
                <a:cubicBezTo>
                  <a:pt x="5920" y="11617"/>
                  <a:pt x="5901" y="11617"/>
                  <a:pt x="5901" y="11617"/>
                </a:cubicBezTo>
                <a:cubicBezTo>
                  <a:pt x="5882" y="11617"/>
                  <a:pt x="5863" y="11617"/>
                  <a:pt x="5844" y="11617"/>
                </a:cubicBezTo>
                <a:cubicBezTo>
                  <a:pt x="5826" y="11617"/>
                  <a:pt x="5826" y="11617"/>
                  <a:pt x="5826" y="11617"/>
                </a:cubicBezTo>
                <a:cubicBezTo>
                  <a:pt x="5807" y="11617"/>
                  <a:pt x="5807" y="11617"/>
                  <a:pt x="5788" y="11581"/>
                </a:cubicBezTo>
                <a:cubicBezTo>
                  <a:pt x="5788" y="11581"/>
                  <a:pt x="5788" y="11581"/>
                  <a:pt x="5788" y="11581"/>
                </a:cubicBezTo>
                <a:cubicBezTo>
                  <a:pt x="5788" y="11581"/>
                  <a:pt x="5807" y="11544"/>
                  <a:pt x="5807" y="11544"/>
                </a:cubicBezTo>
                <a:cubicBezTo>
                  <a:pt x="5844" y="11581"/>
                  <a:pt x="5901" y="11581"/>
                  <a:pt x="5920" y="11544"/>
                </a:cubicBezTo>
                <a:cubicBezTo>
                  <a:pt x="5920" y="11544"/>
                  <a:pt x="5920" y="11544"/>
                  <a:pt x="5920" y="11544"/>
                </a:cubicBezTo>
                <a:cubicBezTo>
                  <a:pt x="5882" y="11544"/>
                  <a:pt x="5901" y="11508"/>
                  <a:pt x="5901" y="11472"/>
                </a:cubicBezTo>
                <a:cubicBezTo>
                  <a:pt x="5882" y="11435"/>
                  <a:pt x="5863" y="11435"/>
                  <a:pt x="5844" y="11435"/>
                </a:cubicBezTo>
                <a:close/>
                <a:moveTo>
                  <a:pt x="6242" y="11581"/>
                </a:moveTo>
                <a:cubicBezTo>
                  <a:pt x="6242" y="11581"/>
                  <a:pt x="6242" y="11581"/>
                  <a:pt x="6242" y="11581"/>
                </a:cubicBezTo>
                <a:cubicBezTo>
                  <a:pt x="6261" y="11581"/>
                  <a:pt x="6317" y="11581"/>
                  <a:pt x="6336" y="11581"/>
                </a:cubicBezTo>
                <a:cubicBezTo>
                  <a:pt x="6317" y="11653"/>
                  <a:pt x="6298" y="11617"/>
                  <a:pt x="6280" y="11653"/>
                </a:cubicBezTo>
                <a:cubicBezTo>
                  <a:pt x="6261" y="11653"/>
                  <a:pt x="6261" y="11653"/>
                  <a:pt x="6242" y="11653"/>
                </a:cubicBezTo>
                <a:cubicBezTo>
                  <a:pt x="6242" y="11617"/>
                  <a:pt x="6242" y="11617"/>
                  <a:pt x="6242" y="11581"/>
                </a:cubicBezTo>
                <a:close/>
                <a:moveTo>
                  <a:pt x="6261" y="13033"/>
                </a:moveTo>
                <a:cubicBezTo>
                  <a:pt x="6261" y="13033"/>
                  <a:pt x="6261" y="13033"/>
                  <a:pt x="6261" y="13033"/>
                </a:cubicBezTo>
                <a:cubicBezTo>
                  <a:pt x="6280" y="13033"/>
                  <a:pt x="6280" y="13033"/>
                  <a:pt x="6298" y="13033"/>
                </a:cubicBezTo>
                <a:cubicBezTo>
                  <a:pt x="6298" y="13033"/>
                  <a:pt x="6298" y="13033"/>
                  <a:pt x="6298" y="13033"/>
                </a:cubicBezTo>
                <a:cubicBezTo>
                  <a:pt x="6298" y="13033"/>
                  <a:pt x="6298" y="13033"/>
                  <a:pt x="6298" y="13033"/>
                </a:cubicBezTo>
                <a:cubicBezTo>
                  <a:pt x="6298" y="13033"/>
                  <a:pt x="6298" y="13069"/>
                  <a:pt x="6298" y="13105"/>
                </a:cubicBezTo>
                <a:cubicBezTo>
                  <a:pt x="6280" y="13105"/>
                  <a:pt x="6261" y="13105"/>
                  <a:pt x="6242" y="13105"/>
                </a:cubicBezTo>
                <a:cubicBezTo>
                  <a:pt x="6242" y="13105"/>
                  <a:pt x="6242" y="13105"/>
                  <a:pt x="6242" y="13105"/>
                </a:cubicBezTo>
                <a:cubicBezTo>
                  <a:pt x="6242" y="13105"/>
                  <a:pt x="6242" y="13105"/>
                  <a:pt x="6242" y="13105"/>
                </a:cubicBezTo>
                <a:cubicBezTo>
                  <a:pt x="6261" y="13105"/>
                  <a:pt x="6261" y="13105"/>
                  <a:pt x="6280" y="13069"/>
                </a:cubicBezTo>
                <a:cubicBezTo>
                  <a:pt x="6261" y="13069"/>
                  <a:pt x="6261" y="13069"/>
                  <a:pt x="6280" y="13069"/>
                </a:cubicBezTo>
                <a:cubicBezTo>
                  <a:pt x="6261" y="13033"/>
                  <a:pt x="6261" y="13033"/>
                  <a:pt x="6261" y="13033"/>
                </a:cubicBezTo>
                <a:close/>
                <a:moveTo>
                  <a:pt x="6639" y="7950"/>
                </a:moveTo>
                <a:cubicBezTo>
                  <a:pt x="6658" y="7950"/>
                  <a:pt x="6677" y="7841"/>
                  <a:pt x="6715" y="7914"/>
                </a:cubicBezTo>
                <a:cubicBezTo>
                  <a:pt x="6696" y="7987"/>
                  <a:pt x="6620" y="8023"/>
                  <a:pt x="6601" y="7914"/>
                </a:cubicBezTo>
                <a:cubicBezTo>
                  <a:pt x="6601" y="7878"/>
                  <a:pt x="6639" y="7805"/>
                  <a:pt x="6658" y="7769"/>
                </a:cubicBezTo>
                <a:cubicBezTo>
                  <a:pt x="6658" y="7769"/>
                  <a:pt x="6677" y="7769"/>
                  <a:pt x="6677" y="7805"/>
                </a:cubicBezTo>
                <a:cubicBezTo>
                  <a:pt x="6677" y="7805"/>
                  <a:pt x="6677" y="7841"/>
                  <a:pt x="6658" y="7878"/>
                </a:cubicBezTo>
                <a:cubicBezTo>
                  <a:pt x="6639" y="7914"/>
                  <a:pt x="6620" y="7914"/>
                  <a:pt x="6639" y="7950"/>
                </a:cubicBezTo>
                <a:cubicBezTo>
                  <a:pt x="6639" y="7950"/>
                  <a:pt x="6639" y="7950"/>
                  <a:pt x="6639" y="7950"/>
                </a:cubicBezTo>
                <a:close/>
                <a:moveTo>
                  <a:pt x="7093" y="14339"/>
                </a:moveTo>
                <a:cubicBezTo>
                  <a:pt x="7074" y="14376"/>
                  <a:pt x="7074" y="14448"/>
                  <a:pt x="7074" y="14448"/>
                </a:cubicBezTo>
                <a:cubicBezTo>
                  <a:pt x="7055" y="14485"/>
                  <a:pt x="6998" y="14521"/>
                  <a:pt x="6960" y="14521"/>
                </a:cubicBezTo>
                <a:cubicBezTo>
                  <a:pt x="6942" y="14448"/>
                  <a:pt x="6942" y="14376"/>
                  <a:pt x="6960" y="14339"/>
                </a:cubicBezTo>
                <a:cubicBezTo>
                  <a:pt x="6998" y="14339"/>
                  <a:pt x="7074" y="14339"/>
                  <a:pt x="7093" y="14339"/>
                </a:cubicBezTo>
                <a:close/>
                <a:moveTo>
                  <a:pt x="7150" y="7696"/>
                </a:moveTo>
                <a:cubicBezTo>
                  <a:pt x="7150" y="7732"/>
                  <a:pt x="7131" y="7769"/>
                  <a:pt x="7131" y="7805"/>
                </a:cubicBezTo>
                <a:cubicBezTo>
                  <a:pt x="7112" y="7805"/>
                  <a:pt x="7093" y="7805"/>
                  <a:pt x="7093" y="7805"/>
                </a:cubicBezTo>
                <a:cubicBezTo>
                  <a:pt x="7093" y="7805"/>
                  <a:pt x="7093" y="7769"/>
                  <a:pt x="7093" y="7769"/>
                </a:cubicBezTo>
                <a:cubicBezTo>
                  <a:pt x="7074" y="7769"/>
                  <a:pt x="7074" y="7769"/>
                  <a:pt x="7074" y="7769"/>
                </a:cubicBezTo>
                <a:cubicBezTo>
                  <a:pt x="7074" y="7769"/>
                  <a:pt x="7055" y="7769"/>
                  <a:pt x="7055" y="7769"/>
                </a:cubicBezTo>
                <a:cubicBezTo>
                  <a:pt x="7055" y="7769"/>
                  <a:pt x="7055" y="7769"/>
                  <a:pt x="7055" y="7769"/>
                </a:cubicBezTo>
                <a:cubicBezTo>
                  <a:pt x="7055" y="7732"/>
                  <a:pt x="7074" y="7732"/>
                  <a:pt x="7074" y="7696"/>
                </a:cubicBezTo>
                <a:cubicBezTo>
                  <a:pt x="7074" y="7696"/>
                  <a:pt x="7055" y="7696"/>
                  <a:pt x="7055" y="7660"/>
                </a:cubicBezTo>
                <a:cubicBezTo>
                  <a:pt x="7055" y="7660"/>
                  <a:pt x="7055" y="7660"/>
                  <a:pt x="7055" y="7660"/>
                </a:cubicBezTo>
                <a:cubicBezTo>
                  <a:pt x="7036" y="7696"/>
                  <a:pt x="6998" y="7732"/>
                  <a:pt x="6979" y="7805"/>
                </a:cubicBezTo>
                <a:cubicBezTo>
                  <a:pt x="6960" y="7805"/>
                  <a:pt x="6960" y="7805"/>
                  <a:pt x="6942" y="7769"/>
                </a:cubicBezTo>
                <a:cubicBezTo>
                  <a:pt x="6942" y="7769"/>
                  <a:pt x="6942" y="7769"/>
                  <a:pt x="6942" y="7769"/>
                </a:cubicBezTo>
                <a:cubicBezTo>
                  <a:pt x="6979" y="7732"/>
                  <a:pt x="6998" y="7696"/>
                  <a:pt x="7017" y="7696"/>
                </a:cubicBezTo>
                <a:cubicBezTo>
                  <a:pt x="7017" y="7660"/>
                  <a:pt x="7017" y="7660"/>
                  <a:pt x="7017" y="7660"/>
                </a:cubicBezTo>
                <a:cubicBezTo>
                  <a:pt x="6998" y="7660"/>
                  <a:pt x="6998" y="7660"/>
                  <a:pt x="6979" y="7660"/>
                </a:cubicBezTo>
                <a:cubicBezTo>
                  <a:pt x="6979" y="7696"/>
                  <a:pt x="6979" y="7696"/>
                  <a:pt x="6960" y="7696"/>
                </a:cubicBezTo>
                <a:cubicBezTo>
                  <a:pt x="6960" y="7696"/>
                  <a:pt x="6960" y="7696"/>
                  <a:pt x="6960" y="7696"/>
                </a:cubicBezTo>
                <a:cubicBezTo>
                  <a:pt x="6960" y="7696"/>
                  <a:pt x="6960" y="7696"/>
                  <a:pt x="6960" y="7696"/>
                </a:cubicBezTo>
                <a:cubicBezTo>
                  <a:pt x="6960" y="7660"/>
                  <a:pt x="6960" y="7660"/>
                  <a:pt x="6960" y="7660"/>
                </a:cubicBezTo>
                <a:cubicBezTo>
                  <a:pt x="6942" y="7660"/>
                  <a:pt x="6942" y="7660"/>
                  <a:pt x="6942" y="7660"/>
                </a:cubicBezTo>
                <a:cubicBezTo>
                  <a:pt x="6923" y="7696"/>
                  <a:pt x="6904" y="7696"/>
                  <a:pt x="6885" y="7696"/>
                </a:cubicBezTo>
                <a:cubicBezTo>
                  <a:pt x="6866" y="7696"/>
                  <a:pt x="6828" y="7660"/>
                  <a:pt x="6809" y="7660"/>
                </a:cubicBezTo>
                <a:cubicBezTo>
                  <a:pt x="6790" y="7660"/>
                  <a:pt x="6771" y="7660"/>
                  <a:pt x="6752" y="7696"/>
                </a:cubicBezTo>
                <a:cubicBezTo>
                  <a:pt x="6733" y="7660"/>
                  <a:pt x="6733" y="7660"/>
                  <a:pt x="6733" y="7624"/>
                </a:cubicBezTo>
                <a:cubicBezTo>
                  <a:pt x="6752" y="7587"/>
                  <a:pt x="6790" y="7587"/>
                  <a:pt x="6809" y="7551"/>
                </a:cubicBezTo>
                <a:cubicBezTo>
                  <a:pt x="6790" y="7551"/>
                  <a:pt x="6790" y="7515"/>
                  <a:pt x="6771" y="7515"/>
                </a:cubicBezTo>
                <a:cubicBezTo>
                  <a:pt x="6771" y="7515"/>
                  <a:pt x="6771" y="7515"/>
                  <a:pt x="6771" y="7515"/>
                </a:cubicBezTo>
                <a:cubicBezTo>
                  <a:pt x="6790" y="7442"/>
                  <a:pt x="6809" y="7478"/>
                  <a:pt x="6828" y="7442"/>
                </a:cubicBezTo>
                <a:cubicBezTo>
                  <a:pt x="6828" y="7442"/>
                  <a:pt x="6809" y="7406"/>
                  <a:pt x="6809" y="7406"/>
                </a:cubicBezTo>
                <a:cubicBezTo>
                  <a:pt x="6828" y="7297"/>
                  <a:pt x="6885" y="7152"/>
                  <a:pt x="6923" y="7115"/>
                </a:cubicBezTo>
                <a:cubicBezTo>
                  <a:pt x="6942" y="7115"/>
                  <a:pt x="6942" y="7079"/>
                  <a:pt x="6960" y="7079"/>
                </a:cubicBezTo>
                <a:cubicBezTo>
                  <a:pt x="6960" y="7079"/>
                  <a:pt x="6979" y="7079"/>
                  <a:pt x="6979" y="7079"/>
                </a:cubicBezTo>
                <a:cubicBezTo>
                  <a:pt x="6979" y="7079"/>
                  <a:pt x="6979" y="7115"/>
                  <a:pt x="6979" y="7115"/>
                </a:cubicBezTo>
                <a:cubicBezTo>
                  <a:pt x="6979" y="7115"/>
                  <a:pt x="6979" y="7115"/>
                  <a:pt x="6979" y="7115"/>
                </a:cubicBezTo>
                <a:cubicBezTo>
                  <a:pt x="6960" y="7115"/>
                  <a:pt x="6960" y="7115"/>
                  <a:pt x="6942" y="7115"/>
                </a:cubicBezTo>
                <a:cubicBezTo>
                  <a:pt x="6960" y="7224"/>
                  <a:pt x="6885" y="7261"/>
                  <a:pt x="6904" y="7369"/>
                </a:cubicBezTo>
                <a:cubicBezTo>
                  <a:pt x="6923" y="7369"/>
                  <a:pt x="6923" y="7333"/>
                  <a:pt x="6942" y="7297"/>
                </a:cubicBezTo>
                <a:cubicBezTo>
                  <a:pt x="6942" y="7333"/>
                  <a:pt x="6960" y="7333"/>
                  <a:pt x="6960" y="7333"/>
                </a:cubicBezTo>
                <a:cubicBezTo>
                  <a:pt x="6960" y="7333"/>
                  <a:pt x="6960" y="7369"/>
                  <a:pt x="6942" y="7369"/>
                </a:cubicBezTo>
                <a:cubicBezTo>
                  <a:pt x="6942" y="7369"/>
                  <a:pt x="6942" y="7369"/>
                  <a:pt x="6942" y="7369"/>
                </a:cubicBezTo>
                <a:cubicBezTo>
                  <a:pt x="6942" y="7369"/>
                  <a:pt x="6942" y="7369"/>
                  <a:pt x="6942" y="7369"/>
                </a:cubicBezTo>
                <a:cubicBezTo>
                  <a:pt x="6960" y="7406"/>
                  <a:pt x="6979" y="7442"/>
                  <a:pt x="7017" y="7442"/>
                </a:cubicBezTo>
                <a:cubicBezTo>
                  <a:pt x="7017" y="7442"/>
                  <a:pt x="7017" y="7406"/>
                  <a:pt x="7017" y="7406"/>
                </a:cubicBezTo>
                <a:cubicBezTo>
                  <a:pt x="7055" y="7406"/>
                  <a:pt x="7074" y="7406"/>
                  <a:pt x="7093" y="7442"/>
                </a:cubicBezTo>
                <a:cubicBezTo>
                  <a:pt x="7093" y="7442"/>
                  <a:pt x="7093" y="7442"/>
                  <a:pt x="7093" y="7442"/>
                </a:cubicBezTo>
                <a:cubicBezTo>
                  <a:pt x="7074" y="7478"/>
                  <a:pt x="7074" y="7478"/>
                  <a:pt x="7055" y="7515"/>
                </a:cubicBezTo>
                <a:cubicBezTo>
                  <a:pt x="7055" y="7515"/>
                  <a:pt x="7055" y="7515"/>
                  <a:pt x="7055" y="7515"/>
                </a:cubicBezTo>
                <a:cubicBezTo>
                  <a:pt x="7055" y="7515"/>
                  <a:pt x="7074" y="7551"/>
                  <a:pt x="7074" y="7551"/>
                </a:cubicBezTo>
                <a:cubicBezTo>
                  <a:pt x="7093" y="7551"/>
                  <a:pt x="7093" y="7551"/>
                  <a:pt x="7112" y="7551"/>
                </a:cubicBezTo>
                <a:cubicBezTo>
                  <a:pt x="7112" y="7551"/>
                  <a:pt x="7112" y="7551"/>
                  <a:pt x="7112" y="7551"/>
                </a:cubicBezTo>
                <a:cubicBezTo>
                  <a:pt x="7112" y="7551"/>
                  <a:pt x="7112" y="7551"/>
                  <a:pt x="7112" y="7551"/>
                </a:cubicBezTo>
                <a:cubicBezTo>
                  <a:pt x="7093" y="7587"/>
                  <a:pt x="7093" y="7587"/>
                  <a:pt x="7074" y="7587"/>
                </a:cubicBezTo>
                <a:cubicBezTo>
                  <a:pt x="7074" y="7587"/>
                  <a:pt x="7074" y="7587"/>
                  <a:pt x="7074" y="7587"/>
                </a:cubicBezTo>
                <a:cubicBezTo>
                  <a:pt x="7074" y="7624"/>
                  <a:pt x="7074" y="7660"/>
                  <a:pt x="7093" y="7660"/>
                </a:cubicBezTo>
                <a:cubicBezTo>
                  <a:pt x="7093" y="7660"/>
                  <a:pt x="7093" y="7660"/>
                  <a:pt x="7093" y="7660"/>
                </a:cubicBezTo>
                <a:cubicBezTo>
                  <a:pt x="7093" y="7660"/>
                  <a:pt x="7093" y="7660"/>
                  <a:pt x="7112" y="7624"/>
                </a:cubicBezTo>
                <a:cubicBezTo>
                  <a:pt x="7112" y="7660"/>
                  <a:pt x="7112" y="7660"/>
                  <a:pt x="7112" y="7660"/>
                </a:cubicBezTo>
                <a:cubicBezTo>
                  <a:pt x="7112" y="7660"/>
                  <a:pt x="7112" y="7660"/>
                  <a:pt x="7112" y="7660"/>
                </a:cubicBezTo>
                <a:cubicBezTo>
                  <a:pt x="7112" y="7696"/>
                  <a:pt x="7112" y="7696"/>
                  <a:pt x="7150" y="7696"/>
                </a:cubicBezTo>
                <a:close/>
                <a:moveTo>
                  <a:pt x="7452" y="5119"/>
                </a:moveTo>
                <a:cubicBezTo>
                  <a:pt x="7452" y="5119"/>
                  <a:pt x="7471" y="5119"/>
                  <a:pt x="7471" y="5082"/>
                </a:cubicBezTo>
                <a:cubicBezTo>
                  <a:pt x="7471" y="5082"/>
                  <a:pt x="7471" y="5082"/>
                  <a:pt x="7490" y="5082"/>
                </a:cubicBezTo>
                <a:cubicBezTo>
                  <a:pt x="7490" y="5119"/>
                  <a:pt x="7490" y="5119"/>
                  <a:pt x="7490" y="5119"/>
                </a:cubicBezTo>
                <a:cubicBezTo>
                  <a:pt x="7471" y="5119"/>
                  <a:pt x="7471" y="5119"/>
                  <a:pt x="7452" y="5119"/>
                </a:cubicBezTo>
                <a:cubicBezTo>
                  <a:pt x="7452" y="5119"/>
                  <a:pt x="7452" y="5119"/>
                  <a:pt x="7452" y="5119"/>
                </a:cubicBezTo>
                <a:close/>
                <a:moveTo>
                  <a:pt x="5523" y="19785"/>
                </a:moveTo>
                <a:cubicBezTo>
                  <a:pt x="5523" y="19785"/>
                  <a:pt x="5523" y="19785"/>
                  <a:pt x="5523" y="19785"/>
                </a:cubicBezTo>
                <a:cubicBezTo>
                  <a:pt x="5504" y="19785"/>
                  <a:pt x="5504" y="19785"/>
                  <a:pt x="5485" y="19785"/>
                </a:cubicBezTo>
                <a:cubicBezTo>
                  <a:pt x="5504" y="19712"/>
                  <a:pt x="5504" y="19640"/>
                  <a:pt x="5504" y="19603"/>
                </a:cubicBezTo>
                <a:cubicBezTo>
                  <a:pt x="5523" y="19567"/>
                  <a:pt x="5523" y="19567"/>
                  <a:pt x="5523" y="19567"/>
                </a:cubicBezTo>
                <a:cubicBezTo>
                  <a:pt x="5523" y="19567"/>
                  <a:pt x="5523" y="19567"/>
                  <a:pt x="5542" y="19603"/>
                </a:cubicBezTo>
                <a:cubicBezTo>
                  <a:pt x="5542" y="19603"/>
                  <a:pt x="5542" y="19603"/>
                  <a:pt x="5542" y="19640"/>
                </a:cubicBezTo>
                <a:cubicBezTo>
                  <a:pt x="5542" y="19640"/>
                  <a:pt x="5523" y="19640"/>
                  <a:pt x="5523" y="19676"/>
                </a:cubicBezTo>
                <a:cubicBezTo>
                  <a:pt x="5523" y="19676"/>
                  <a:pt x="5523" y="19712"/>
                  <a:pt x="5542" y="19712"/>
                </a:cubicBezTo>
                <a:cubicBezTo>
                  <a:pt x="5523" y="19749"/>
                  <a:pt x="5523" y="19785"/>
                  <a:pt x="5523" y="19785"/>
                </a:cubicBezTo>
                <a:close/>
                <a:moveTo>
                  <a:pt x="2667" y="3884"/>
                </a:moveTo>
                <a:cubicBezTo>
                  <a:pt x="2667" y="3848"/>
                  <a:pt x="2648" y="3812"/>
                  <a:pt x="2667" y="3775"/>
                </a:cubicBezTo>
                <a:cubicBezTo>
                  <a:pt x="2686" y="3775"/>
                  <a:pt x="2705" y="3775"/>
                  <a:pt x="2705" y="3775"/>
                </a:cubicBezTo>
                <a:cubicBezTo>
                  <a:pt x="2724" y="3812"/>
                  <a:pt x="2724" y="3812"/>
                  <a:pt x="2705" y="3848"/>
                </a:cubicBezTo>
                <a:cubicBezTo>
                  <a:pt x="2761" y="3921"/>
                  <a:pt x="2799" y="3812"/>
                  <a:pt x="2818" y="3775"/>
                </a:cubicBezTo>
                <a:cubicBezTo>
                  <a:pt x="2837" y="3739"/>
                  <a:pt x="2913" y="3812"/>
                  <a:pt x="2932" y="3812"/>
                </a:cubicBezTo>
                <a:cubicBezTo>
                  <a:pt x="3007" y="3884"/>
                  <a:pt x="3140" y="3993"/>
                  <a:pt x="3253" y="3957"/>
                </a:cubicBezTo>
                <a:cubicBezTo>
                  <a:pt x="3291" y="3957"/>
                  <a:pt x="3348" y="4030"/>
                  <a:pt x="3367" y="4102"/>
                </a:cubicBezTo>
                <a:cubicBezTo>
                  <a:pt x="3329" y="4102"/>
                  <a:pt x="3310" y="4102"/>
                  <a:pt x="3272" y="4138"/>
                </a:cubicBezTo>
                <a:cubicBezTo>
                  <a:pt x="3272" y="4138"/>
                  <a:pt x="3272" y="4175"/>
                  <a:pt x="3272" y="4175"/>
                </a:cubicBezTo>
                <a:cubicBezTo>
                  <a:pt x="3329" y="4211"/>
                  <a:pt x="3386" y="4247"/>
                  <a:pt x="3461" y="4211"/>
                </a:cubicBezTo>
                <a:cubicBezTo>
                  <a:pt x="3499" y="4211"/>
                  <a:pt x="3537" y="4175"/>
                  <a:pt x="3575" y="4175"/>
                </a:cubicBezTo>
                <a:cubicBezTo>
                  <a:pt x="3613" y="4175"/>
                  <a:pt x="3632" y="4211"/>
                  <a:pt x="3650" y="4211"/>
                </a:cubicBezTo>
                <a:cubicBezTo>
                  <a:pt x="3669" y="4247"/>
                  <a:pt x="3707" y="4247"/>
                  <a:pt x="3726" y="4284"/>
                </a:cubicBezTo>
                <a:cubicBezTo>
                  <a:pt x="3726" y="4320"/>
                  <a:pt x="3726" y="4320"/>
                  <a:pt x="3726" y="4320"/>
                </a:cubicBezTo>
                <a:cubicBezTo>
                  <a:pt x="3707" y="4320"/>
                  <a:pt x="3707" y="4356"/>
                  <a:pt x="3707" y="4356"/>
                </a:cubicBezTo>
                <a:cubicBezTo>
                  <a:pt x="3726" y="4393"/>
                  <a:pt x="3745" y="4429"/>
                  <a:pt x="3764" y="4465"/>
                </a:cubicBezTo>
                <a:cubicBezTo>
                  <a:pt x="3764" y="4429"/>
                  <a:pt x="3764" y="4393"/>
                  <a:pt x="3764" y="4393"/>
                </a:cubicBezTo>
                <a:cubicBezTo>
                  <a:pt x="3764" y="4393"/>
                  <a:pt x="3783" y="4393"/>
                  <a:pt x="3783" y="4393"/>
                </a:cubicBezTo>
                <a:cubicBezTo>
                  <a:pt x="3783" y="4284"/>
                  <a:pt x="3745" y="4320"/>
                  <a:pt x="3764" y="4175"/>
                </a:cubicBezTo>
                <a:cubicBezTo>
                  <a:pt x="3783" y="4175"/>
                  <a:pt x="3821" y="4175"/>
                  <a:pt x="3840" y="4138"/>
                </a:cubicBezTo>
                <a:cubicBezTo>
                  <a:pt x="3858" y="4102"/>
                  <a:pt x="3858" y="4102"/>
                  <a:pt x="3858" y="4102"/>
                </a:cubicBezTo>
                <a:cubicBezTo>
                  <a:pt x="3915" y="4102"/>
                  <a:pt x="3934" y="4175"/>
                  <a:pt x="4010" y="4138"/>
                </a:cubicBezTo>
                <a:cubicBezTo>
                  <a:pt x="4029" y="4175"/>
                  <a:pt x="4085" y="4247"/>
                  <a:pt x="4142" y="4211"/>
                </a:cubicBezTo>
                <a:cubicBezTo>
                  <a:pt x="4161" y="4211"/>
                  <a:pt x="4161" y="4211"/>
                  <a:pt x="4180" y="4211"/>
                </a:cubicBezTo>
                <a:cubicBezTo>
                  <a:pt x="4237" y="4211"/>
                  <a:pt x="4294" y="4211"/>
                  <a:pt x="4331" y="4175"/>
                </a:cubicBezTo>
                <a:cubicBezTo>
                  <a:pt x="4350" y="4211"/>
                  <a:pt x="4369" y="4247"/>
                  <a:pt x="4388" y="4247"/>
                </a:cubicBezTo>
                <a:cubicBezTo>
                  <a:pt x="4407" y="4211"/>
                  <a:pt x="4407" y="4175"/>
                  <a:pt x="4407" y="4175"/>
                </a:cubicBezTo>
                <a:cubicBezTo>
                  <a:pt x="4388" y="4138"/>
                  <a:pt x="4350" y="4138"/>
                  <a:pt x="4331" y="4138"/>
                </a:cubicBezTo>
                <a:cubicBezTo>
                  <a:pt x="4331" y="4102"/>
                  <a:pt x="4331" y="4102"/>
                  <a:pt x="4331" y="4102"/>
                </a:cubicBezTo>
                <a:cubicBezTo>
                  <a:pt x="4369" y="4066"/>
                  <a:pt x="4388" y="4102"/>
                  <a:pt x="4426" y="4138"/>
                </a:cubicBezTo>
                <a:cubicBezTo>
                  <a:pt x="4445" y="4138"/>
                  <a:pt x="4445" y="4138"/>
                  <a:pt x="4464" y="4138"/>
                </a:cubicBezTo>
                <a:cubicBezTo>
                  <a:pt x="4464" y="4175"/>
                  <a:pt x="4464" y="4211"/>
                  <a:pt x="4445" y="4247"/>
                </a:cubicBezTo>
                <a:cubicBezTo>
                  <a:pt x="4445" y="4320"/>
                  <a:pt x="4502" y="4356"/>
                  <a:pt x="4520" y="4356"/>
                </a:cubicBezTo>
                <a:cubicBezTo>
                  <a:pt x="4520" y="4284"/>
                  <a:pt x="4483" y="4211"/>
                  <a:pt x="4520" y="4138"/>
                </a:cubicBezTo>
                <a:cubicBezTo>
                  <a:pt x="4520" y="4138"/>
                  <a:pt x="4558" y="4138"/>
                  <a:pt x="4558" y="4138"/>
                </a:cubicBezTo>
                <a:cubicBezTo>
                  <a:pt x="4577" y="4138"/>
                  <a:pt x="4577" y="4102"/>
                  <a:pt x="4596" y="4066"/>
                </a:cubicBezTo>
                <a:cubicBezTo>
                  <a:pt x="4615" y="4066"/>
                  <a:pt x="4615" y="4066"/>
                  <a:pt x="4634" y="4030"/>
                </a:cubicBezTo>
                <a:cubicBezTo>
                  <a:pt x="4634" y="4030"/>
                  <a:pt x="4634" y="3957"/>
                  <a:pt x="4615" y="3957"/>
                </a:cubicBezTo>
                <a:cubicBezTo>
                  <a:pt x="4596" y="3993"/>
                  <a:pt x="4577" y="3993"/>
                  <a:pt x="4558" y="3993"/>
                </a:cubicBezTo>
                <a:cubicBezTo>
                  <a:pt x="4558" y="3993"/>
                  <a:pt x="4558" y="3993"/>
                  <a:pt x="4558" y="3993"/>
                </a:cubicBezTo>
                <a:cubicBezTo>
                  <a:pt x="4577" y="3957"/>
                  <a:pt x="4577" y="3957"/>
                  <a:pt x="4577" y="3921"/>
                </a:cubicBezTo>
                <a:cubicBezTo>
                  <a:pt x="4596" y="3921"/>
                  <a:pt x="4596" y="3921"/>
                  <a:pt x="4634" y="3921"/>
                </a:cubicBezTo>
                <a:cubicBezTo>
                  <a:pt x="4634" y="3921"/>
                  <a:pt x="4653" y="3957"/>
                  <a:pt x="4653" y="3957"/>
                </a:cubicBezTo>
                <a:cubicBezTo>
                  <a:pt x="4653" y="3921"/>
                  <a:pt x="4653" y="3884"/>
                  <a:pt x="4653" y="3848"/>
                </a:cubicBezTo>
                <a:cubicBezTo>
                  <a:pt x="4653" y="3848"/>
                  <a:pt x="4653" y="3848"/>
                  <a:pt x="4653" y="3848"/>
                </a:cubicBezTo>
                <a:cubicBezTo>
                  <a:pt x="4615" y="3884"/>
                  <a:pt x="4596" y="3812"/>
                  <a:pt x="4577" y="3812"/>
                </a:cubicBezTo>
                <a:cubicBezTo>
                  <a:pt x="4558" y="3812"/>
                  <a:pt x="4558" y="3812"/>
                  <a:pt x="4558" y="3812"/>
                </a:cubicBezTo>
                <a:cubicBezTo>
                  <a:pt x="4520" y="3812"/>
                  <a:pt x="4445" y="3775"/>
                  <a:pt x="4445" y="3667"/>
                </a:cubicBezTo>
                <a:cubicBezTo>
                  <a:pt x="4464" y="3667"/>
                  <a:pt x="4464" y="3667"/>
                  <a:pt x="4483" y="3630"/>
                </a:cubicBezTo>
                <a:cubicBezTo>
                  <a:pt x="4464" y="3594"/>
                  <a:pt x="4445" y="3594"/>
                  <a:pt x="4426" y="3558"/>
                </a:cubicBezTo>
                <a:cubicBezTo>
                  <a:pt x="4445" y="3521"/>
                  <a:pt x="4445" y="3485"/>
                  <a:pt x="4464" y="3449"/>
                </a:cubicBezTo>
                <a:cubicBezTo>
                  <a:pt x="4483" y="3449"/>
                  <a:pt x="4502" y="3485"/>
                  <a:pt x="4520" y="3485"/>
                </a:cubicBezTo>
                <a:cubicBezTo>
                  <a:pt x="4520" y="3485"/>
                  <a:pt x="4520" y="3449"/>
                  <a:pt x="4520" y="3449"/>
                </a:cubicBezTo>
                <a:cubicBezTo>
                  <a:pt x="4502" y="3412"/>
                  <a:pt x="4502" y="3412"/>
                  <a:pt x="4483" y="3376"/>
                </a:cubicBezTo>
                <a:cubicBezTo>
                  <a:pt x="4502" y="3376"/>
                  <a:pt x="4502" y="3340"/>
                  <a:pt x="4520" y="3340"/>
                </a:cubicBezTo>
                <a:cubicBezTo>
                  <a:pt x="4577" y="3304"/>
                  <a:pt x="4634" y="3376"/>
                  <a:pt x="4653" y="3449"/>
                </a:cubicBezTo>
                <a:cubicBezTo>
                  <a:pt x="4672" y="3485"/>
                  <a:pt x="4653" y="3521"/>
                  <a:pt x="4653" y="3558"/>
                </a:cubicBezTo>
                <a:cubicBezTo>
                  <a:pt x="4672" y="3558"/>
                  <a:pt x="4729" y="3667"/>
                  <a:pt x="4747" y="3703"/>
                </a:cubicBezTo>
                <a:cubicBezTo>
                  <a:pt x="4747" y="3703"/>
                  <a:pt x="4729" y="3703"/>
                  <a:pt x="4729" y="3739"/>
                </a:cubicBezTo>
                <a:cubicBezTo>
                  <a:pt x="4710" y="3739"/>
                  <a:pt x="4710" y="3739"/>
                  <a:pt x="4691" y="3739"/>
                </a:cubicBezTo>
                <a:cubicBezTo>
                  <a:pt x="4691" y="3775"/>
                  <a:pt x="4691" y="3775"/>
                  <a:pt x="4691" y="3812"/>
                </a:cubicBezTo>
                <a:cubicBezTo>
                  <a:pt x="4691" y="3812"/>
                  <a:pt x="4710" y="3812"/>
                  <a:pt x="4729" y="3848"/>
                </a:cubicBezTo>
                <a:cubicBezTo>
                  <a:pt x="4747" y="3848"/>
                  <a:pt x="4747" y="3812"/>
                  <a:pt x="4747" y="3812"/>
                </a:cubicBezTo>
                <a:cubicBezTo>
                  <a:pt x="4766" y="3812"/>
                  <a:pt x="4804" y="3848"/>
                  <a:pt x="4804" y="3848"/>
                </a:cubicBezTo>
                <a:cubicBezTo>
                  <a:pt x="4804" y="3884"/>
                  <a:pt x="4804" y="3884"/>
                  <a:pt x="4785" y="3921"/>
                </a:cubicBezTo>
                <a:cubicBezTo>
                  <a:pt x="4785" y="3957"/>
                  <a:pt x="4804" y="3957"/>
                  <a:pt x="4804" y="3957"/>
                </a:cubicBezTo>
                <a:cubicBezTo>
                  <a:pt x="4823" y="3993"/>
                  <a:pt x="4823" y="4066"/>
                  <a:pt x="4823" y="4102"/>
                </a:cubicBezTo>
                <a:cubicBezTo>
                  <a:pt x="4880" y="4066"/>
                  <a:pt x="4861" y="3957"/>
                  <a:pt x="4899" y="3921"/>
                </a:cubicBezTo>
                <a:cubicBezTo>
                  <a:pt x="4937" y="3921"/>
                  <a:pt x="4993" y="4030"/>
                  <a:pt x="4974" y="4102"/>
                </a:cubicBezTo>
                <a:cubicBezTo>
                  <a:pt x="4974" y="4102"/>
                  <a:pt x="4956" y="4102"/>
                  <a:pt x="4937" y="4102"/>
                </a:cubicBezTo>
                <a:cubicBezTo>
                  <a:pt x="4937" y="4102"/>
                  <a:pt x="4937" y="4138"/>
                  <a:pt x="4937" y="4175"/>
                </a:cubicBezTo>
                <a:cubicBezTo>
                  <a:pt x="4937" y="4211"/>
                  <a:pt x="4993" y="4320"/>
                  <a:pt x="5012" y="4320"/>
                </a:cubicBezTo>
                <a:cubicBezTo>
                  <a:pt x="5031" y="4320"/>
                  <a:pt x="5050" y="4320"/>
                  <a:pt x="5069" y="4284"/>
                </a:cubicBezTo>
                <a:cubicBezTo>
                  <a:pt x="5069" y="4211"/>
                  <a:pt x="5088" y="4211"/>
                  <a:pt x="5107" y="4138"/>
                </a:cubicBezTo>
                <a:cubicBezTo>
                  <a:pt x="5126" y="4102"/>
                  <a:pt x="5107" y="4030"/>
                  <a:pt x="5126" y="3993"/>
                </a:cubicBezTo>
                <a:cubicBezTo>
                  <a:pt x="5145" y="3993"/>
                  <a:pt x="5164" y="4030"/>
                  <a:pt x="5182" y="3993"/>
                </a:cubicBezTo>
                <a:cubicBezTo>
                  <a:pt x="5182" y="3993"/>
                  <a:pt x="5182" y="3993"/>
                  <a:pt x="5182" y="3957"/>
                </a:cubicBezTo>
                <a:cubicBezTo>
                  <a:pt x="5164" y="3957"/>
                  <a:pt x="5145" y="3921"/>
                  <a:pt x="5126" y="3884"/>
                </a:cubicBezTo>
                <a:cubicBezTo>
                  <a:pt x="5126" y="3884"/>
                  <a:pt x="5126" y="3848"/>
                  <a:pt x="5126" y="3812"/>
                </a:cubicBezTo>
                <a:cubicBezTo>
                  <a:pt x="5126" y="3812"/>
                  <a:pt x="5145" y="3812"/>
                  <a:pt x="5145" y="3775"/>
                </a:cubicBezTo>
                <a:cubicBezTo>
                  <a:pt x="5201" y="3775"/>
                  <a:pt x="5220" y="3812"/>
                  <a:pt x="5258" y="3812"/>
                </a:cubicBezTo>
                <a:cubicBezTo>
                  <a:pt x="5258" y="3848"/>
                  <a:pt x="5277" y="3848"/>
                  <a:pt x="5296" y="3848"/>
                </a:cubicBezTo>
                <a:cubicBezTo>
                  <a:pt x="5296" y="3848"/>
                  <a:pt x="5315" y="3884"/>
                  <a:pt x="5334" y="3921"/>
                </a:cubicBezTo>
                <a:cubicBezTo>
                  <a:pt x="5353" y="3921"/>
                  <a:pt x="5353" y="3884"/>
                  <a:pt x="5353" y="3921"/>
                </a:cubicBezTo>
                <a:cubicBezTo>
                  <a:pt x="5372" y="3921"/>
                  <a:pt x="5372" y="4030"/>
                  <a:pt x="5372" y="4030"/>
                </a:cubicBezTo>
                <a:cubicBezTo>
                  <a:pt x="5372" y="4030"/>
                  <a:pt x="5353" y="4030"/>
                  <a:pt x="5353" y="4066"/>
                </a:cubicBezTo>
                <a:cubicBezTo>
                  <a:pt x="5334" y="4030"/>
                  <a:pt x="5334" y="4030"/>
                  <a:pt x="5334" y="3993"/>
                </a:cubicBezTo>
                <a:cubicBezTo>
                  <a:pt x="5315" y="3993"/>
                  <a:pt x="5315" y="4030"/>
                  <a:pt x="5296" y="4030"/>
                </a:cubicBezTo>
                <a:cubicBezTo>
                  <a:pt x="5296" y="4138"/>
                  <a:pt x="5353" y="4175"/>
                  <a:pt x="5391" y="4284"/>
                </a:cubicBezTo>
                <a:cubicBezTo>
                  <a:pt x="5391" y="4320"/>
                  <a:pt x="5334" y="4429"/>
                  <a:pt x="5315" y="4429"/>
                </a:cubicBezTo>
                <a:cubicBezTo>
                  <a:pt x="5296" y="4465"/>
                  <a:pt x="5277" y="4465"/>
                  <a:pt x="5277" y="4502"/>
                </a:cubicBezTo>
                <a:cubicBezTo>
                  <a:pt x="5220" y="4465"/>
                  <a:pt x="5220" y="4356"/>
                  <a:pt x="5164" y="4356"/>
                </a:cubicBezTo>
                <a:cubicBezTo>
                  <a:pt x="5164" y="4356"/>
                  <a:pt x="5164" y="4356"/>
                  <a:pt x="5145" y="4393"/>
                </a:cubicBezTo>
                <a:cubicBezTo>
                  <a:pt x="5164" y="4393"/>
                  <a:pt x="5164" y="4393"/>
                  <a:pt x="5164" y="4393"/>
                </a:cubicBezTo>
                <a:cubicBezTo>
                  <a:pt x="5182" y="4393"/>
                  <a:pt x="5220" y="4465"/>
                  <a:pt x="5239" y="4502"/>
                </a:cubicBezTo>
                <a:cubicBezTo>
                  <a:pt x="5220" y="4502"/>
                  <a:pt x="5201" y="4502"/>
                  <a:pt x="5182" y="4502"/>
                </a:cubicBezTo>
                <a:cubicBezTo>
                  <a:pt x="5145" y="4502"/>
                  <a:pt x="5145" y="4502"/>
                  <a:pt x="5126" y="4429"/>
                </a:cubicBezTo>
                <a:cubicBezTo>
                  <a:pt x="5107" y="4429"/>
                  <a:pt x="5069" y="4429"/>
                  <a:pt x="5050" y="4465"/>
                </a:cubicBezTo>
                <a:cubicBezTo>
                  <a:pt x="5050" y="4465"/>
                  <a:pt x="5031" y="4465"/>
                  <a:pt x="5031" y="4465"/>
                </a:cubicBezTo>
                <a:cubicBezTo>
                  <a:pt x="5031" y="4465"/>
                  <a:pt x="5031" y="4465"/>
                  <a:pt x="5050" y="4465"/>
                </a:cubicBezTo>
                <a:cubicBezTo>
                  <a:pt x="5050" y="4502"/>
                  <a:pt x="5069" y="4502"/>
                  <a:pt x="5088" y="4538"/>
                </a:cubicBezTo>
                <a:cubicBezTo>
                  <a:pt x="5088" y="4574"/>
                  <a:pt x="5012" y="4719"/>
                  <a:pt x="4974" y="4683"/>
                </a:cubicBezTo>
                <a:cubicBezTo>
                  <a:pt x="4956" y="4683"/>
                  <a:pt x="4956" y="4647"/>
                  <a:pt x="4937" y="4610"/>
                </a:cubicBezTo>
                <a:cubicBezTo>
                  <a:pt x="4918" y="4610"/>
                  <a:pt x="4899" y="4610"/>
                  <a:pt x="4899" y="4610"/>
                </a:cubicBezTo>
                <a:cubicBezTo>
                  <a:pt x="4880" y="4574"/>
                  <a:pt x="4880" y="4574"/>
                  <a:pt x="4861" y="4574"/>
                </a:cubicBezTo>
                <a:cubicBezTo>
                  <a:pt x="4842" y="4574"/>
                  <a:pt x="4804" y="4574"/>
                  <a:pt x="4785" y="4574"/>
                </a:cubicBezTo>
                <a:cubicBezTo>
                  <a:pt x="4785" y="4574"/>
                  <a:pt x="4804" y="4574"/>
                  <a:pt x="4804" y="4574"/>
                </a:cubicBezTo>
                <a:cubicBezTo>
                  <a:pt x="4823" y="4610"/>
                  <a:pt x="4842" y="4610"/>
                  <a:pt x="4861" y="4610"/>
                </a:cubicBezTo>
                <a:cubicBezTo>
                  <a:pt x="4880" y="4647"/>
                  <a:pt x="4899" y="4683"/>
                  <a:pt x="4918" y="4683"/>
                </a:cubicBezTo>
                <a:cubicBezTo>
                  <a:pt x="4937" y="4719"/>
                  <a:pt x="4974" y="4756"/>
                  <a:pt x="5012" y="4756"/>
                </a:cubicBezTo>
                <a:cubicBezTo>
                  <a:pt x="5012" y="4756"/>
                  <a:pt x="5012" y="4756"/>
                  <a:pt x="5012" y="4756"/>
                </a:cubicBezTo>
                <a:cubicBezTo>
                  <a:pt x="5012" y="4792"/>
                  <a:pt x="5012" y="4792"/>
                  <a:pt x="5012" y="4828"/>
                </a:cubicBezTo>
                <a:cubicBezTo>
                  <a:pt x="4993" y="4865"/>
                  <a:pt x="4937" y="4973"/>
                  <a:pt x="4899" y="4937"/>
                </a:cubicBezTo>
                <a:cubicBezTo>
                  <a:pt x="4880" y="4937"/>
                  <a:pt x="4861" y="4937"/>
                  <a:pt x="4842" y="4901"/>
                </a:cubicBezTo>
                <a:cubicBezTo>
                  <a:pt x="4842" y="4973"/>
                  <a:pt x="4861" y="5010"/>
                  <a:pt x="4861" y="5046"/>
                </a:cubicBezTo>
                <a:cubicBezTo>
                  <a:pt x="4804" y="5046"/>
                  <a:pt x="4785" y="5010"/>
                  <a:pt x="4747" y="4973"/>
                </a:cubicBezTo>
                <a:cubicBezTo>
                  <a:pt x="4710" y="4973"/>
                  <a:pt x="4672" y="4973"/>
                  <a:pt x="4634" y="4937"/>
                </a:cubicBezTo>
                <a:cubicBezTo>
                  <a:pt x="4634" y="4937"/>
                  <a:pt x="4634" y="4973"/>
                  <a:pt x="4634" y="4973"/>
                </a:cubicBezTo>
                <a:cubicBezTo>
                  <a:pt x="4634" y="4973"/>
                  <a:pt x="4634" y="4973"/>
                  <a:pt x="4653" y="4973"/>
                </a:cubicBezTo>
                <a:cubicBezTo>
                  <a:pt x="4672" y="4973"/>
                  <a:pt x="4691" y="5010"/>
                  <a:pt x="4710" y="5010"/>
                </a:cubicBezTo>
                <a:cubicBezTo>
                  <a:pt x="4747" y="5046"/>
                  <a:pt x="4785" y="5046"/>
                  <a:pt x="4804" y="5082"/>
                </a:cubicBezTo>
                <a:cubicBezTo>
                  <a:pt x="4804" y="5119"/>
                  <a:pt x="4804" y="5119"/>
                  <a:pt x="4804" y="5119"/>
                </a:cubicBezTo>
                <a:cubicBezTo>
                  <a:pt x="4785" y="5155"/>
                  <a:pt x="4785" y="5155"/>
                  <a:pt x="4766" y="5155"/>
                </a:cubicBezTo>
                <a:cubicBezTo>
                  <a:pt x="4729" y="5155"/>
                  <a:pt x="4710" y="5155"/>
                  <a:pt x="4691" y="5155"/>
                </a:cubicBezTo>
                <a:cubicBezTo>
                  <a:pt x="4691" y="5155"/>
                  <a:pt x="4691" y="5155"/>
                  <a:pt x="4691" y="5155"/>
                </a:cubicBezTo>
                <a:cubicBezTo>
                  <a:pt x="4691" y="5155"/>
                  <a:pt x="4691" y="5155"/>
                  <a:pt x="4691" y="5155"/>
                </a:cubicBezTo>
                <a:cubicBezTo>
                  <a:pt x="4710" y="5191"/>
                  <a:pt x="4710" y="5191"/>
                  <a:pt x="4729" y="5191"/>
                </a:cubicBezTo>
                <a:cubicBezTo>
                  <a:pt x="4729" y="5228"/>
                  <a:pt x="4729" y="5228"/>
                  <a:pt x="4729" y="5228"/>
                </a:cubicBezTo>
                <a:cubicBezTo>
                  <a:pt x="4710" y="5264"/>
                  <a:pt x="4653" y="5300"/>
                  <a:pt x="4634" y="5336"/>
                </a:cubicBezTo>
                <a:cubicBezTo>
                  <a:pt x="4634" y="5373"/>
                  <a:pt x="4634" y="5409"/>
                  <a:pt x="4634" y="5409"/>
                </a:cubicBezTo>
                <a:cubicBezTo>
                  <a:pt x="4634" y="5445"/>
                  <a:pt x="4615" y="5409"/>
                  <a:pt x="4596" y="5445"/>
                </a:cubicBezTo>
                <a:cubicBezTo>
                  <a:pt x="4577" y="5518"/>
                  <a:pt x="4520" y="5772"/>
                  <a:pt x="4558" y="5881"/>
                </a:cubicBezTo>
                <a:cubicBezTo>
                  <a:pt x="4596" y="5917"/>
                  <a:pt x="4615" y="5881"/>
                  <a:pt x="4653" y="5917"/>
                </a:cubicBezTo>
                <a:cubicBezTo>
                  <a:pt x="4672" y="5954"/>
                  <a:pt x="4691" y="6063"/>
                  <a:pt x="4691" y="6135"/>
                </a:cubicBezTo>
                <a:cubicBezTo>
                  <a:pt x="4691" y="6135"/>
                  <a:pt x="4691" y="6171"/>
                  <a:pt x="4691" y="6208"/>
                </a:cubicBezTo>
                <a:cubicBezTo>
                  <a:pt x="4729" y="6208"/>
                  <a:pt x="4747" y="6135"/>
                  <a:pt x="4804" y="6171"/>
                </a:cubicBezTo>
                <a:cubicBezTo>
                  <a:pt x="4861" y="6171"/>
                  <a:pt x="4937" y="6244"/>
                  <a:pt x="4974" y="6317"/>
                </a:cubicBezTo>
                <a:cubicBezTo>
                  <a:pt x="4974" y="6317"/>
                  <a:pt x="4993" y="6353"/>
                  <a:pt x="4993" y="6389"/>
                </a:cubicBezTo>
                <a:cubicBezTo>
                  <a:pt x="5031" y="6389"/>
                  <a:pt x="5069" y="6426"/>
                  <a:pt x="5088" y="6426"/>
                </a:cubicBezTo>
                <a:cubicBezTo>
                  <a:pt x="5107" y="6426"/>
                  <a:pt x="5126" y="6462"/>
                  <a:pt x="5145" y="6462"/>
                </a:cubicBezTo>
                <a:cubicBezTo>
                  <a:pt x="5182" y="6498"/>
                  <a:pt x="5296" y="6462"/>
                  <a:pt x="5334" y="6534"/>
                </a:cubicBezTo>
                <a:cubicBezTo>
                  <a:pt x="5315" y="6571"/>
                  <a:pt x="5315" y="6607"/>
                  <a:pt x="5315" y="6643"/>
                </a:cubicBezTo>
                <a:cubicBezTo>
                  <a:pt x="5315" y="6680"/>
                  <a:pt x="5315" y="6680"/>
                  <a:pt x="5334" y="6716"/>
                </a:cubicBezTo>
                <a:cubicBezTo>
                  <a:pt x="5334" y="6789"/>
                  <a:pt x="5315" y="6825"/>
                  <a:pt x="5315" y="6861"/>
                </a:cubicBezTo>
                <a:cubicBezTo>
                  <a:pt x="5334" y="6897"/>
                  <a:pt x="5353" y="6897"/>
                  <a:pt x="5353" y="7006"/>
                </a:cubicBezTo>
                <a:cubicBezTo>
                  <a:pt x="5391" y="7006"/>
                  <a:pt x="5428" y="7043"/>
                  <a:pt x="5447" y="7115"/>
                </a:cubicBezTo>
                <a:cubicBezTo>
                  <a:pt x="5466" y="7115"/>
                  <a:pt x="5485" y="7188"/>
                  <a:pt x="5504" y="7188"/>
                </a:cubicBezTo>
                <a:cubicBezTo>
                  <a:pt x="5504" y="7152"/>
                  <a:pt x="5485" y="7152"/>
                  <a:pt x="5485" y="7115"/>
                </a:cubicBezTo>
                <a:cubicBezTo>
                  <a:pt x="5485" y="7115"/>
                  <a:pt x="5504" y="7079"/>
                  <a:pt x="5504" y="7079"/>
                </a:cubicBezTo>
                <a:cubicBezTo>
                  <a:pt x="5523" y="7079"/>
                  <a:pt x="5523" y="7115"/>
                  <a:pt x="5542" y="7152"/>
                </a:cubicBezTo>
                <a:cubicBezTo>
                  <a:pt x="5542" y="7115"/>
                  <a:pt x="5542" y="7079"/>
                  <a:pt x="5542" y="7043"/>
                </a:cubicBezTo>
                <a:cubicBezTo>
                  <a:pt x="5580" y="7006"/>
                  <a:pt x="5542" y="6934"/>
                  <a:pt x="5542" y="6861"/>
                </a:cubicBezTo>
                <a:cubicBezTo>
                  <a:pt x="5542" y="6825"/>
                  <a:pt x="5542" y="6825"/>
                  <a:pt x="5542" y="6825"/>
                </a:cubicBezTo>
                <a:cubicBezTo>
                  <a:pt x="5523" y="6789"/>
                  <a:pt x="5523" y="6752"/>
                  <a:pt x="5523" y="6716"/>
                </a:cubicBezTo>
                <a:cubicBezTo>
                  <a:pt x="5523" y="6716"/>
                  <a:pt x="5523" y="6716"/>
                  <a:pt x="5542" y="6716"/>
                </a:cubicBezTo>
                <a:cubicBezTo>
                  <a:pt x="5542" y="6680"/>
                  <a:pt x="5523" y="6680"/>
                  <a:pt x="5504" y="6680"/>
                </a:cubicBezTo>
                <a:cubicBezTo>
                  <a:pt x="5504" y="6643"/>
                  <a:pt x="5485" y="6607"/>
                  <a:pt x="5485" y="6571"/>
                </a:cubicBezTo>
                <a:cubicBezTo>
                  <a:pt x="5580" y="6534"/>
                  <a:pt x="5750" y="6317"/>
                  <a:pt x="5655" y="6063"/>
                </a:cubicBezTo>
                <a:cubicBezTo>
                  <a:pt x="5636" y="6026"/>
                  <a:pt x="5561" y="5954"/>
                  <a:pt x="5561" y="5917"/>
                </a:cubicBezTo>
                <a:cubicBezTo>
                  <a:pt x="5580" y="5881"/>
                  <a:pt x="5580" y="5845"/>
                  <a:pt x="5599" y="5808"/>
                </a:cubicBezTo>
                <a:cubicBezTo>
                  <a:pt x="5599" y="5772"/>
                  <a:pt x="5599" y="5772"/>
                  <a:pt x="5599" y="5736"/>
                </a:cubicBezTo>
                <a:cubicBezTo>
                  <a:pt x="5618" y="5736"/>
                  <a:pt x="5618" y="5736"/>
                  <a:pt x="5636" y="5736"/>
                </a:cubicBezTo>
                <a:cubicBezTo>
                  <a:pt x="5636" y="5699"/>
                  <a:pt x="5636" y="5663"/>
                  <a:pt x="5618" y="5663"/>
                </a:cubicBezTo>
                <a:cubicBezTo>
                  <a:pt x="5618" y="5627"/>
                  <a:pt x="5618" y="5627"/>
                  <a:pt x="5618" y="5627"/>
                </a:cubicBezTo>
                <a:cubicBezTo>
                  <a:pt x="5618" y="5591"/>
                  <a:pt x="5618" y="5591"/>
                  <a:pt x="5618" y="5554"/>
                </a:cubicBezTo>
                <a:cubicBezTo>
                  <a:pt x="5599" y="5554"/>
                  <a:pt x="5599" y="5554"/>
                  <a:pt x="5580" y="5554"/>
                </a:cubicBezTo>
                <a:cubicBezTo>
                  <a:pt x="5580" y="5554"/>
                  <a:pt x="5580" y="5554"/>
                  <a:pt x="5580" y="5554"/>
                </a:cubicBezTo>
                <a:cubicBezTo>
                  <a:pt x="5580" y="5518"/>
                  <a:pt x="5618" y="5482"/>
                  <a:pt x="5618" y="5409"/>
                </a:cubicBezTo>
                <a:cubicBezTo>
                  <a:pt x="5599" y="5373"/>
                  <a:pt x="5599" y="5373"/>
                  <a:pt x="5580" y="5336"/>
                </a:cubicBezTo>
                <a:cubicBezTo>
                  <a:pt x="5580" y="5300"/>
                  <a:pt x="5599" y="5228"/>
                  <a:pt x="5636" y="5228"/>
                </a:cubicBezTo>
                <a:cubicBezTo>
                  <a:pt x="5674" y="5228"/>
                  <a:pt x="5712" y="5264"/>
                  <a:pt x="5750" y="5300"/>
                </a:cubicBezTo>
                <a:cubicBezTo>
                  <a:pt x="5788" y="5300"/>
                  <a:pt x="5844" y="5228"/>
                  <a:pt x="5863" y="5264"/>
                </a:cubicBezTo>
                <a:cubicBezTo>
                  <a:pt x="5901" y="5264"/>
                  <a:pt x="5939" y="5373"/>
                  <a:pt x="5977" y="5409"/>
                </a:cubicBezTo>
                <a:cubicBezTo>
                  <a:pt x="5958" y="5445"/>
                  <a:pt x="5958" y="5445"/>
                  <a:pt x="5977" y="5445"/>
                </a:cubicBezTo>
                <a:cubicBezTo>
                  <a:pt x="6015" y="5482"/>
                  <a:pt x="6034" y="5518"/>
                  <a:pt x="6071" y="5518"/>
                </a:cubicBezTo>
                <a:cubicBezTo>
                  <a:pt x="6090" y="5518"/>
                  <a:pt x="6109" y="5518"/>
                  <a:pt x="6109" y="5518"/>
                </a:cubicBezTo>
                <a:cubicBezTo>
                  <a:pt x="6109" y="5518"/>
                  <a:pt x="6109" y="5518"/>
                  <a:pt x="6109" y="5518"/>
                </a:cubicBezTo>
                <a:cubicBezTo>
                  <a:pt x="6109" y="5554"/>
                  <a:pt x="6109" y="5554"/>
                  <a:pt x="6109" y="5554"/>
                </a:cubicBezTo>
                <a:cubicBezTo>
                  <a:pt x="6071" y="5591"/>
                  <a:pt x="6128" y="5808"/>
                  <a:pt x="6109" y="5845"/>
                </a:cubicBezTo>
                <a:cubicBezTo>
                  <a:pt x="6109" y="5845"/>
                  <a:pt x="6090" y="5845"/>
                  <a:pt x="6090" y="5845"/>
                </a:cubicBezTo>
                <a:cubicBezTo>
                  <a:pt x="6090" y="5881"/>
                  <a:pt x="6090" y="5917"/>
                  <a:pt x="6090" y="5917"/>
                </a:cubicBezTo>
                <a:cubicBezTo>
                  <a:pt x="6090" y="5917"/>
                  <a:pt x="6090" y="5917"/>
                  <a:pt x="6090" y="5917"/>
                </a:cubicBezTo>
                <a:cubicBezTo>
                  <a:pt x="6147" y="5881"/>
                  <a:pt x="6166" y="5845"/>
                  <a:pt x="6204" y="5954"/>
                </a:cubicBezTo>
                <a:cubicBezTo>
                  <a:pt x="6204" y="5954"/>
                  <a:pt x="6204" y="5954"/>
                  <a:pt x="6185" y="5990"/>
                </a:cubicBezTo>
                <a:cubicBezTo>
                  <a:pt x="6204" y="5990"/>
                  <a:pt x="6204" y="5990"/>
                  <a:pt x="6204" y="5990"/>
                </a:cubicBezTo>
                <a:cubicBezTo>
                  <a:pt x="6223" y="5990"/>
                  <a:pt x="6261" y="5990"/>
                  <a:pt x="6280" y="5954"/>
                </a:cubicBezTo>
                <a:cubicBezTo>
                  <a:pt x="6280" y="5917"/>
                  <a:pt x="6298" y="5917"/>
                  <a:pt x="6298" y="5881"/>
                </a:cubicBezTo>
                <a:cubicBezTo>
                  <a:pt x="6317" y="5881"/>
                  <a:pt x="6317" y="5917"/>
                  <a:pt x="6336" y="5954"/>
                </a:cubicBezTo>
                <a:cubicBezTo>
                  <a:pt x="6336" y="5954"/>
                  <a:pt x="6336" y="5954"/>
                  <a:pt x="6336" y="5954"/>
                </a:cubicBezTo>
                <a:cubicBezTo>
                  <a:pt x="6336" y="5845"/>
                  <a:pt x="6355" y="5845"/>
                  <a:pt x="6374" y="5808"/>
                </a:cubicBezTo>
                <a:cubicBezTo>
                  <a:pt x="6336" y="5699"/>
                  <a:pt x="6355" y="5736"/>
                  <a:pt x="6393" y="5699"/>
                </a:cubicBezTo>
                <a:cubicBezTo>
                  <a:pt x="6393" y="5699"/>
                  <a:pt x="6393" y="5663"/>
                  <a:pt x="6412" y="5663"/>
                </a:cubicBezTo>
                <a:cubicBezTo>
                  <a:pt x="6412" y="5663"/>
                  <a:pt x="6412" y="5663"/>
                  <a:pt x="6412" y="5663"/>
                </a:cubicBezTo>
                <a:cubicBezTo>
                  <a:pt x="6431" y="5663"/>
                  <a:pt x="6488" y="5845"/>
                  <a:pt x="6525" y="5917"/>
                </a:cubicBezTo>
                <a:cubicBezTo>
                  <a:pt x="6506" y="5917"/>
                  <a:pt x="6506" y="5917"/>
                  <a:pt x="6506" y="5954"/>
                </a:cubicBezTo>
                <a:cubicBezTo>
                  <a:pt x="6506" y="5954"/>
                  <a:pt x="6525" y="5954"/>
                  <a:pt x="6525" y="5954"/>
                </a:cubicBezTo>
                <a:cubicBezTo>
                  <a:pt x="6525" y="6063"/>
                  <a:pt x="6582" y="6026"/>
                  <a:pt x="6582" y="6099"/>
                </a:cubicBezTo>
                <a:cubicBezTo>
                  <a:pt x="6582" y="6099"/>
                  <a:pt x="6563" y="6099"/>
                  <a:pt x="6563" y="6135"/>
                </a:cubicBezTo>
                <a:cubicBezTo>
                  <a:pt x="6582" y="6171"/>
                  <a:pt x="6601" y="6171"/>
                  <a:pt x="6620" y="6208"/>
                </a:cubicBezTo>
                <a:cubicBezTo>
                  <a:pt x="6620" y="6208"/>
                  <a:pt x="6620" y="6244"/>
                  <a:pt x="6601" y="6244"/>
                </a:cubicBezTo>
                <a:cubicBezTo>
                  <a:pt x="6601" y="6244"/>
                  <a:pt x="6563" y="6208"/>
                  <a:pt x="6563" y="6244"/>
                </a:cubicBezTo>
                <a:cubicBezTo>
                  <a:pt x="6544" y="6244"/>
                  <a:pt x="6544" y="6244"/>
                  <a:pt x="6544" y="6244"/>
                </a:cubicBezTo>
                <a:cubicBezTo>
                  <a:pt x="6563" y="6244"/>
                  <a:pt x="6582" y="6317"/>
                  <a:pt x="6582" y="6353"/>
                </a:cubicBezTo>
                <a:cubicBezTo>
                  <a:pt x="6601" y="6353"/>
                  <a:pt x="6601" y="6353"/>
                  <a:pt x="6601" y="6353"/>
                </a:cubicBezTo>
                <a:cubicBezTo>
                  <a:pt x="6620" y="6353"/>
                  <a:pt x="6677" y="6426"/>
                  <a:pt x="6677" y="6462"/>
                </a:cubicBezTo>
                <a:cubicBezTo>
                  <a:pt x="6677" y="6462"/>
                  <a:pt x="6658" y="6498"/>
                  <a:pt x="6658" y="6534"/>
                </a:cubicBezTo>
                <a:cubicBezTo>
                  <a:pt x="6677" y="6534"/>
                  <a:pt x="6696" y="6498"/>
                  <a:pt x="6715" y="6498"/>
                </a:cubicBezTo>
                <a:cubicBezTo>
                  <a:pt x="6733" y="6498"/>
                  <a:pt x="6752" y="6534"/>
                  <a:pt x="6790" y="6571"/>
                </a:cubicBezTo>
                <a:cubicBezTo>
                  <a:pt x="6809" y="6571"/>
                  <a:pt x="6828" y="6607"/>
                  <a:pt x="6847" y="6607"/>
                </a:cubicBezTo>
                <a:cubicBezTo>
                  <a:pt x="6847" y="6643"/>
                  <a:pt x="6809" y="6643"/>
                  <a:pt x="6790" y="6643"/>
                </a:cubicBezTo>
                <a:cubicBezTo>
                  <a:pt x="6771" y="6680"/>
                  <a:pt x="6752" y="6716"/>
                  <a:pt x="6733" y="6716"/>
                </a:cubicBezTo>
                <a:cubicBezTo>
                  <a:pt x="6715" y="6716"/>
                  <a:pt x="6715" y="6716"/>
                  <a:pt x="6696" y="6716"/>
                </a:cubicBezTo>
                <a:cubicBezTo>
                  <a:pt x="6696" y="6752"/>
                  <a:pt x="6677" y="6789"/>
                  <a:pt x="6677" y="6825"/>
                </a:cubicBezTo>
                <a:cubicBezTo>
                  <a:pt x="6696" y="6789"/>
                  <a:pt x="6733" y="6789"/>
                  <a:pt x="6752" y="6752"/>
                </a:cubicBezTo>
                <a:cubicBezTo>
                  <a:pt x="6790" y="6716"/>
                  <a:pt x="6828" y="6607"/>
                  <a:pt x="6866" y="6716"/>
                </a:cubicBezTo>
                <a:cubicBezTo>
                  <a:pt x="6866" y="6716"/>
                  <a:pt x="6866" y="6752"/>
                  <a:pt x="6866" y="6752"/>
                </a:cubicBezTo>
                <a:cubicBezTo>
                  <a:pt x="6866" y="6752"/>
                  <a:pt x="6866" y="6752"/>
                  <a:pt x="6866" y="6789"/>
                </a:cubicBezTo>
                <a:cubicBezTo>
                  <a:pt x="6885" y="6752"/>
                  <a:pt x="6885" y="6752"/>
                  <a:pt x="6904" y="6752"/>
                </a:cubicBezTo>
                <a:cubicBezTo>
                  <a:pt x="6923" y="6752"/>
                  <a:pt x="6960" y="6789"/>
                  <a:pt x="6960" y="6825"/>
                </a:cubicBezTo>
                <a:cubicBezTo>
                  <a:pt x="6942" y="6861"/>
                  <a:pt x="6942" y="6897"/>
                  <a:pt x="6942" y="6934"/>
                </a:cubicBezTo>
                <a:cubicBezTo>
                  <a:pt x="6942" y="6934"/>
                  <a:pt x="6960" y="6970"/>
                  <a:pt x="6960" y="6970"/>
                </a:cubicBezTo>
                <a:cubicBezTo>
                  <a:pt x="6960" y="6970"/>
                  <a:pt x="6960" y="6970"/>
                  <a:pt x="6960" y="7006"/>
                </a:cubicBezTo>
                <a:cubicBezTo>
                  <a:pt x="6942" y="7006"/>
                  <a:pt x="6904" y="7079"/>
                  <a:pt x="6885" y="7079"/>
                </a:cubicBezTo>
                <a:cubicBezTo>
                  <a:pt x="6847" y="7115"/>
                  <a:pt x="6809" y="7115"/>
                  <a:pt x="6790" y="7115"/>
                </a:cubicBezTo>
                <a:cubicBezTo>
                  <a:pt x="6771" y="7152"/>
                  <a:pt x="6752" y="7188"/>
                  <a:pt x="6733" y="7224"/>
                </a:cubicBezTo>
                <a:cubicBezTo>
                  <a:pt x="6696" y="7261"/>
                  <a:pt x="6658" y="7261"/>
                  <a:pt x="6601" y="7297"/>
                </a:cubicBezTo>
                <a:cubicBezTo>
                  <a:pt x="6563" y="7297"/>
                  <a:pt x="6525" y="7261"/>
                  <a:pt x="6506" y="7261"/>
                </a:cubicBezTo>
                <a:cubicBezTo>
                  <a:pt x="6469" y="7261"/>
                  <a:pt x="6431" y="7297"/>
                  <a:pt x="6393" y="7261"/>
                </a:cubicBezTo>
                <a:cubicBezTo>
                  <a:pt x="6374" y="7261"/>
                  <a:pt x="6317" y="7261"/>
                  <a:pt x="6298" y="7297"/>
                </a:cubicBezTo>
                <a:cubicBezTo>
                  <a:pt x="6261" y="7297"/>
                  <a:pt x="6261" y="7369"/>
                  <a:pt x="6242" y="7406"/>
                </a:cubicBezTo>
                <a:cubicBezTo>
                  <a:pt x="6223" y="7442"/>
                  <a:pt x="6204" y="7442"/>
                  <a:pt x="6185" y="7442"/>
                </a:cubicBezTo>
                <a:cubicBezTo>
                  <a:pt x="6109" y="7515"/>
                  <a:pt x="6053" y="7696"/>
                  <a:pt x="6015" y="7805"/>
                </a:cubicBezTo>
                <a:cubicBezTo>
                  <a:pt x="6053" y="7769"/>
                  <a:pt x="6090" y="7660"/>
                  <a:pt x="6128" y="7624"/>
                </a:cubicBezTo>
                <a:cubicBezTo>
                  <a:pt x="6166" y="7551"/>
                  <a:pt x="6242" y="7515"/>
                  <a:pt x="6298" y="7478"/>
                </a:cubicBezTo>
                <a:cubicBezTo>
                  <a:pt x="6355" y="7442"/>
                  <a:pt x="6412" y="7442"/>
                  <a:pt x="6431" y="7515"/>
                </a:cubicBezTo>
                <a:cubicBezTo>
                  <a:pt x="6431" y="7551"/>
                  <a:pt x="6374" y="7624"/>
                  <a:pt x="6355" y="7624"/>
                </a:cubicBezTo>
                <a:cubicBezTo>
                  <a:pt x="6355" y="7624"/>
                  <a:pt x="6336" y="7624"/>
                  <a:pt x="6336" y="7587"/>
                </a:cubicBezTo>
                <a:cubicBezTo>
                  <a:pt x="6317" y="7587"/>
                  <a:pt x="6298" y="7624"/>
                  <a:pt x="6298" y="7624"/>
                </a:cubicBezTo>
                <a:cubicBezTo>
                  <a:pt x="6298" y="7624"/>
                  <a:pt x="6298" y="7624"/>
                  <a:pt x="6298" y="7624"/>
                </a:cubicBezTo>
                <a:cubicBezTo>
                  <a:pt x="6317" y="7624"/>
                  <a:pt x="6336" y="7660"/>
                  <a:pt x="6355" y="7696"/>
                </a:cubicBezTo>
                <a:cubicBezTo>
                  <a:pt x="6355" y="7660"/>
                  <a:pt x="6374" y="7660"/>
                  <a:pt x="6393" y="7660"/>
                </a:cubicBezTo>
                <a:cubicBezTo>
                  <a:pt x="6393" y="7660"/>
                  <a:pt x="6393" y="7660"/>
                  <a:pt x="6393" y="7660"/>
                </a:cubicBezTo>
                <a:cubicBezTo>
                  <a:pt x="6393" y="7660"/>
                  <a:pt x="6393" y="7660"/>
                  <a:pt x="6393" y="7660"/>
                </a:cubicBezTo>
                <a:cubicBezTo>
                  <a:pt x="6393" y="7660"/>
                  <a:pt x="6412" y="7660"/>
                  <a:pt x="6412" y="7660"/>
                </a:cubicBezTo>
                <a:cubicBezTo>
                  <a:pt x="6393" y="7660"/>
                  <a:pt x="6393" y="7696"/>
                  <a:pt x="6393" y="7696"/>
                </a:cubicBezTo>
                <a:cubicBezTo>
                  <a:pt x="6393" y="7732"/>
                  <a:pt x="6374" y="7732"/>
                  <a:pt x="6374" y="7769"/>
                </a:cubicBezTo>
                <a:cubicBezTo>
                  <a:pt x="6374" y="7769"/>
                  <a:pt x="6393" y="7769"/>
                  <a:pt x="6393" y="7769"/>
                </a:cubicBezTo>
                <a:cubicBezTo>
                  <a:pt x="6393" y="7805"/>
                  <a:pt x="6393" y="7805"/>
                  <a:pt x="6393" y="7841"/>
                </a:cubicBezTo>
                <a:cubicBezTo>
                  <a:pt x="6393" y="7805"/>
                  <a:pt x="6393" y="7805"/>
                  <a:pt x="6412" y="7841"/>
                </a:cubicBezTo>
                <a:cubicBezTo>
                  <a:pt x="6393" y="7914"/>
                  <a:pt x="6431" y="7878"/>
                  <a:pt x="6469" y="7914"/>
                </a:cubicBezTo>
                <a:cubicBezTo>
                  <a:pt x="6469" y="7914"/>
                  <a:pt x="6469" y="7914"/>
                  <a:pt x="6450" y="7914"/>
                </a:cubicBezTo>
                <a:cubicBezTo>
                  <a:pt x="6450" y="7914"/>
                  <a:pt x="6450" y="7914"/>
                  <a:pt x="6450" y="7914"/>
                </a:cubicBezTo>
                <a:cubicBezTo>
                  <a:pt x="6450" y="7914"/>
                  <a:pt x="6450" y="7914"/>
                  <a:pt x="6450" y="7914"/>
                </a:cubicBezTo>
                <a:cubicBezTo>
                  <a:pt x="6450" y="7914"/>
                  <a:pt x="6450" y="7914"/>
                  <a:pt x="6450" y="7914"/>
                </a:cubicBezTo>
                <a:cubicBezTo>
                  <a:pt x="6450" y="7914"/>
                  <a:pt x="6450" y="7914"/>
                  <a:pt x="6450" y="7914"/>
                </a:cubicBezTo>
                <a:cubicBezTo>
                  <a:pt x="6450" y="7914"/>
                  <a:pt x="6450" y="7950"/>
                  <a:pt x="6469" y="7950"/>
                </a:cubicBezTo>
                <a:cubicBezTo>
                  <a:pt x="6469" y="7950"/>
                  <a:pt x="6469" y="7950"/>
                  <a:pt x="6488" y="7950"/>
                </a:cubicBezTo>
                <a:cubicBezTo>
                  <a:pt x="6488" y="7950"/>
                  <a:pt x="6488" y="7950"/>
                  <a:pt x="6488" y="7950"/>
                </a:cubicBezTo>
                <a:cubicBezTo>
                  <a:pt x="6506" y="7950"/>
                  <a:pt x="6506" y="7950"/>
                  <a:pt x="6525" y="7950"/>
                </a:cubicBezTo>
                <a:cubicBezTo>
                  <a:pt x="6525" y="7950"/>
                  <a:pt x="6525" y="7950"/>
                  <a:pt x="6525" y="7950"/>
                </a:cubicBezTo>
                <a:cubicBezTo>
                  <a:pt x="6525" y="7950"/>
                  <a:pt x="6525" y="7950"/>
                  <a:pt x="6525" y="7950"/>
                </a:cubicBezTo>
                <a:cubicBezTo>
                  <a:pt x="6525" y="7950"/>
                  <a:pt x="6525" y="7987"/>
                  <a:pt x="6525" y="7987"/>
                </a:cubicBezTo>
                <a:cubicBezTo>
                  <a:pt x="6525" y="7987"/>
                  <a:pt x="6544" y="7987"/>
                  <a:pt x="6544" y="7987"/>
                </a:cubicBezTo>
                <a:cubicBezTo>
                  <a:pt x="6563" y="7950"/>
                  <a:pt x="6563" y="7950"/>
                  <a:pt x="6582" y="7950"/>
                </a:cubicBezTo>
                <a:cubicBezTo>
                  <a:pt x="6582" y="7987"/>
                  <a:pt x="6582" y="7950"/>
                  <a:pt x="6601" y="7987"/>
                </a:cubicBezTo>
                <a:cubicBezTo>
                  <a:pt x="6601" y="7987"/>
                  <a:pt x="6620" y="7987"/>
                  <a:pt x="6620" y="7987"/>
                </a:cubicBezTo>
                <a:cubicBezTo>
                  <a:pt x="6620" y="7987"/>
                  <a:pt x="6620" y="7987"/>
                  <a:pt x="6620" y="8023"/>
                </a:cubicBezTo>
                <a:cubicBezTo>
                  <a:pt x="6601" y="8023"/>
                  <a:pt x="6601" y="8023"/>
                  <a:pt x="6601" y="8023"/>
                </a:cubicBezTo>
                <a:cubicBezTo>
                  <a:pt x="6601" y="8023"/>
                  <a:pt x="6601" y="8023"/>
                  <a:pt x="6601" y="8023"/>
                </a:cubicBezTo>
                <a:cubicBezTo>
                  <a:pt x="6620" y="8023"/>
                  <a:pt x="6639" y="8023"/>
                  <a:pt x="6639" y="8023"/>
                </a:cubicBezTo>
                <a:cubicBezTo>
                  <a:pt x="6639" y="8023"/>
                  <a:pt x="6620" y="8059"/>
                  <a:pt x="6620" y="8059"/>
                </a:cubicBezTo>
                <a:cubicBezTo>
                  <a:pt x="6620" y="8023"/>
                  <a:pt x="6620" y="8023"/>
                  <a:pt x="6620" y="8023"/>
                </a:cubicBezTo>
                <a:cubicBezTo>
                  <a:pt x="6620" y="8059"/>
                  <a:pt x="6601" y="8059"/>
                  <a:pt x="6601" y="8059"/>
                </a:cubicBezTo>
                <a:cubicBezTo>
                  <a:pt x="6601" y="8059"/>
                  <a:pt x="6620" y="8059"/>
                  <a:pt x="6620" y="8059"/>
                </a:cubicBezTo>
                <a:cubicBezTo>
                  <a:pt x="6601" y="8059"/>
                  <a:pt x="6601" y="8059"/>
                  <a:pt x="6582" y="8059"/>
                </a:cubicBezTo>
                <a:cubicBezTo>
                  <a:pt x="6601" y="8059"/>
                  <a:pt x="6601" y="8059"/>
                  <a:pt x="6601" y="8059"/>
                </a:cubicBezTo>
                <a:cubicBezTo>
                  <a:pt x="6563" y="8059"/>
                  <a:pt x="6525" y="8095"/>
                  <a:pt x="6506" y="8132"/>
                </a:cubicBezTo>
                <a:cubicBezTo>
                  <a:pt x="6506" y="8095"/>
                  <a:pt x="6506" y="8095"/>
                  <a:pt x="6506" y="8095"/>
                </a:cubicBezTo>
                <a:cubicBezTo>
                  <a:pt x="6488" y="8095"/>
                  <a:pt x="6488" y="8095"/>
                  <a:pt x="6488" y="8095"/>
                </a:cubicBezTo>
                <a:cubicBezTo>
                  <a:pt x="6488" y="8132"/>
                  <a:pt x="6488" y="8132"/>
                  <a:pt x="6488" y="8132"/>
                </a:cubicBezTo>
                <a:cubicBezTo>
                  <a:pt x="6488" y="8132"/>
                  <a:pt x="6488" y="8132"/>
                  <a:pt x="6488" y="8132"/>
                </a:cubicBezTo>
                <a:cubicBezTo>
                  <a:pt x="6488" y="8132"/>
                  <a:pt x="6488" y="8132"/>
                  <a:pt x="6469" y="8132"/>
                </a:cubicBezTo>
                <a:cubicBezTo>
                  <a:pt x="6469" y="8132"/>
                  <a:pt x="6469" y="8132"/>
                  <a:pt x="6450" y="8132"/>
                </a:cubicBezTo>
                <a:cubicBezTo>
                  <a:pt x="6450" y="8132"/>
                  <a:pt x="6450" y="8132"/>
                  <a:pt x="6450" y="8132"/>
                </a:cubicBezTo>
                <a:cubicBezTo>
                  <a:pt x="6450" y="8132"/>
                  <a:pt x="6450" y="8132"/>
                  <a:pt x="6450" y="8132"/>
                </a:cubicBezTo>
                <a:cubicBezTo>
                  <a:pt x="6450" y="8132"/>
                  <a:pt x="6450" y="8132"/>
                  <a:pt x="6450" y="8132"/>
                </a:cubicBezTo>
                <a:cubicBezTo>
                  <a:pt x="6450" y="8132"/>
                  <a:pt x="6450" y="8132"/>
                  <a:pt x="6450" y="8132"/>
                </a:cubicBezTo>
                <a:cubicBezTo>
                  <a:pt x="6431" y="8132"/>
                  <a:pt x="6431" y="8132"/>
                  <a:pt x="6431" y="8132"/>
                </a:cubicBezTo>
                <a:cubicBezTo>
                  <a:pt x="6431" y="8132"/>
                  <a:pt x="6431" y="8132"/>
                  <a:pt x="6431" y="8132"/>
                </a:cubicBezTo>
                <a:cubicBezTo>
                  <a:pt x="6431" y="8168"/>
                  <a:pt x="6431" y="8168"/>
                  <a:pt x="6431" y="8168"/>
                </a:cubicBezTo>
                <a:cubicBezTo>
                  <a:pt x="6412" y="8168"/>
                  <a:pt x="6393" y="8241"/>
                  <a:pt x="6393" y="8241"/>
                </a:cubicBezTo>
                <a:cubicBezTo>
                  <a:pt x="6393" y="8241"/>
                  <a:pt x="6393" y="8241"/>
                  <a:pt x="6393" y="8241"/>
                </a:cubicBezTo>
                <a:cubicBezTo>
                  <a:pt x="6393" y="8241"/>
                  <a:pt x="6393" y="8241"/>
                  <a:pt x="6393" y="8277"/>
                </a:cubicBezTo>
                <a:cubicBezTo>
                  <a:pt x="6374" y="8277"/>
                  <a:pt x="6374" y="8277"/>
                  <a:pt x="6355" y="8277"/>
                </a:cubicBezTo>
                <a:cubicBezTo>
                  <a:pt x="6355" y="8277"/>
                  <a:pt x="6355" y="8277"/>
                  <a:pt x="6355" y="8277"/>
                </a:cubicBezTo>
                <a:cubicBezTo>
                  <a:pt x="6355" y="8277"/>
                  <a:pt x="6355" y="8277"/>
                  <a:pt x="6336" y="8277"/>
                </a:cubicBezTo>
                <a:cubicBezTo>
                  <a:pt x="6336" y="8277"/>
                  <a:pt x="6336" y="8277"/>
                  <a:pt x="6336" y="8241"/>
                </a:cubicBezTo>
                <a:cubicBezTo>
                  <a:pt x="6317" y="8241"/>
                  <a:pt x="6317" y="8241"/>
                  <a:pt x="6317" y="8241"/>
                </a:cubicBezTo>
                <a:cubicBezTo>
                  <a:pt x="6317" y="8204"/>
                  <a:pt x="6317" y="8168"/>
                  <a:pt x="6317" y="8168"/>
                </a:cubicBezTo>
                <a:cubicBezTo>
                  <a:pt x="6336" y="8132"/>
                  <a:pt x="6336" y="8168"/>
                  <a:pt x="6336" y="8132"/>
                </a:cubicBezTo>
                <a:cubicBezTo>
                  <a:pt x="6336" y="8132"/>
                  <a:pt x="6317" y="8168"/>
                  <a:pt x="6317" y="8168"/>
                </a:cubicBezTo>
                <a:cubicBezTo>
                  <a:pt x="6317" y="8168"/>
                  <a:pt x="6317" y="8168"/>
                  <a:pt x="6317" y="8168"/>
                </a:cubicBezTo>
                <a:cubicBezTo>
                  <a:pt x="6317" y="8168"/>
                  <a:pt x="6317" y="8132"/>
                  <a:pt x="6317" y="8132"/>
                </a:cubicBezTo>
                <a:cubicBezTo>
                  <a:pt x="6317" y="8132"/>
                  <a:pt x="6336" y="8132"/>
                  <a:pt x="6336" y="8132"/>
                </a:cubicBezTo>
                <a:cubicBezTo>
                  <a:pt x="6336" y="8132"/>
                  <a:pt x="6336" y="8132"/>
                  <a:pt x="6355" y="8132"/>
                </a:cubicBezTo>
                <a:cubicBezTo>
                  <a:pt x="6355" y="8132"/>
                  <a:pt x="6355" y="8132"/>
                  <a:pt x="6355" y="8132"/>
                </a:cubicBezTo>
                <a:cubicBezTo>
                  <a:pt x="6336" y="8132"/>
                  <a:pt x="6336" y="8132"/>
                  <a:pt x="6336" y="8132"/>
                </a:cubicBezTo>
                <a:cubicBezTo>
                  <a:pt x="6336" y="8132"/>
                  <a:pt x="6336" y="8132"/>
                  <a:pt x="6336" y="8132"/>
                </a:cubicBezTo>
                <a:cubicBezTo>
                  <a:pt x="6355" y="8095"/>
                  <a:pt x="6412" y="8023"/>
                  <a:pt x="6431" y="8023"/>
                </a:cubicBezTo>
                <a:cubicBezTo>
                  <a:pt x="6431" y="8023"/>
                  <a:pt x="6431" y="8059"/>
                  <a:pt x="6431" y="8059"/>
                </a:cubicBezTo>
                <a:cubicBezTo>
                  <a:pt x="6431" y="8059"/>
                  <a:pt x="6431" y="8059"/>
                  <a:pt x="6431" y="8059"/>
                </a:cubicBezTo>
                <a:cubicBezTo>
                  <a:pt x="6431" y="8059"/>
                  <a:pt x="6431" y="8059"/>
                  <a:pt x="6431" y="8059"/>
                </a:cubicBezTo>
                <a:cubicBezTo>
                  <a:pt x="6450" y="8023"/>
                  <a:pt x="6469" y="8023"/>
                  <a:pt x="6488" y="8023"/>
                </a:cubicBezTo>
                <a:cubicBezTo>
                  <a:pt x="6488" y="8023"/>
                  <a:pt x="6488" y="8023"/>
                  <a:pt x="6488" y="8023"/>
                </a:cubicBezTo>
                <a:cubicBezTo>
                  <a:pt x="6450" y="8023"/>
                  <a:pt x="6412" y="7987"/>
                  <a:pt x="6393" y="8023"/>
                </a:cubicBezTo>
                <a:cubicBezTo>
                  <a:pt x="6393" y="8023"/>
                  <a:pt x="6393" y="8023"/>
                  <a:pt x="6393" y="8023"/>
                </a:cubicBezTo>
                <a:cubicBezTo>
                  <a:pt x="6412" y="7987"/>
                  <a:pt x="6431" y="7987"/>
                  <a:pt x="6431" y="7950"/>
                </a:cubicBezTo>
                <a:cubicBezTo>
                  <a:pt x="6431" y="7950"/>
                  <a:pt x="6431" y="7950"/>
                  <a:pt x="6431" y="7950"/>
                </a:cubicBezTo>
                <a:cubicBezTo>
                  <a:pt x="6431" y="7950"/>
                  <a:pt x="6412" y="7950"/>
                  <a:pt x="6412" y="7950"/>
                </a:cubicBezTo>
                <a:cubicBezTo>
                  <a:pt x="6412" y="7950"/>
                  <a:pt x="6412" y="7950"/>
                  <a:pt x="6412" y="7914"/>
                </a:cubicBezTo>
                <a:cubicBezTo>
                  <a:pt x="6412" y="7950"/>
                  <a:pt x="6412" y="7950"/>
                  <a:pt x="6412" y="7950"/>
                </a:cubicBezTo>
                <a:cubicBezTo>
                  <a:pt x="6412" y="7950"/>
                  <a:pt x="6412" y="7987"/>
                  <a:pt x="6412" y="7987"/>
                </a:cubicBezTo>
                <a:cubicBezTo>
                  <a:pt x="6374" y="7987"/>
                  <a:pt x="6355" y="8023"/>
                  <a:pt x="6336" y="8023"/>
                </a:cubicBezTo>
                <a:cubicBezTo>
                  <a:pt x="6317" y="8023"/>
                  <a:pt x="6317" y="8023"/>
                  <a:pt x="6317" y="8023"/>
                </a:cubicBezTo>
                <a:cubicBezTo>
                  <a:pt x="6317" y="8023"/>
                  <a:pt x="6317" y="8023"/>
                  <a:pt x="6317" y="8023"/>
                </a:cubicBezTo>
                <a:cubicBezTo>
                  <a:pt x="6317" y="8059"/>
                  <a:pt x="6298" y="8059"/>
                  <a:pt x="6298" y="8059"/>
                </a:cubicBezTo>
                <a:cubicBezTo>
                  <a:pt x="6298" y="8059"/>
                  <a:pt x="6280" y="8059"/>
                  <a:pt x="6261" y="8059"/>
                </a:cubicBezTo>
                <a:cubicBezTo>
                  <a:pt x="6261" y="8059"/>
                  <a:pt x="6261" y="8059"/>
                  <a:pt x="6261" y="8059"/>
                </a:cubicBezTo>
                <a:cubicBezTo>
                  <a:pt x="6261" y="8059"/>
                  <a:pt x="6261" y="8059"/>
                  <a:pt x="6261" y="8059"/>
                </a:cubicBezTo>
                <a:cubicBezTo>
                  <a:pt x="6261" y="8095"/>
                  <a:pt x="6261" y="8095"/>
                  <a:pt x="6261" y="8095"/>
                </a:cubicBezTo>
                <a:cubicBezTo>
                  <a:pt x="6261" y="8095"/>
                  <a:pt x="6261" y="8095"/>
                  <a:pt x="6261" y="8095"/>
                </a:cubicBezTo>
                <a:cubicBezTo>
                  <a:pt x="6261" y="8095"/>
                  <a:pt x="6261" y="8095"/>
                  <a:pt x="6261" y="8095"/>
                </a:cubicBezTo>
                <a:cubicBezTo>
                  <a:pt x="6242" y="8132"/>
                  <a:pt x="6242" y="8132"/>
                  <a:pt x="6223" y="8132"/>
                </a:cubicBezTo>
                <a:cubicBezTo>
                  <a:pt x="6223" y="8132"/>
                  <a:pt x="6223" y="8132"/>
                  <a:pt x="6223" y="8132"/>
                </a:cubicBezTo>
                <a:cubicBezTo>
                  <a:pt x="6223" y="8132"/>
                  <a:pt x="6223" y="8132"/>
                  <a:pt x="6223" y="8132"/>
                </a:cubicBezTo>
                <a:cubicBezTo>
                  <a:pt x="6204" y="8132"/>
                  <a:pt x="6204" y="8168"/>
                  <a:pt x="6204" y="8168"/>
                </a:cubicBezTo>
                <a:cubicBezTo>
                  <a:pt x="6204" y="8168"/>
                  <a:pt x="6185" y="8168"/>
                  <a:pt x="6185" y="8132"/>
                </a:cubicBezTo>
                <a:cubicBezTo>
                  <a:pt x="6185" y="8132"/>
                  <a:pt x="6185" y="8168"/>
                  <a:pt x="6166" y="8168"/>
                </a:cubicBezTo>
                <a:cubicBezTo>
                  <a:pt x="6166" y="8168"/>
                  <a:pt x="6166" y="8168"/>
                  <a:pt x="6166" y="8168"/>
                </a:cubicBezTo>
                <a:cubicBezTo>
                  <a:pt x="6166" y="8168"/>
                  <a:pt x="6166" y="8168"/>
                  <a:pt x="6147" y="8168"/>
                </a:cubicBezTo>
                <a:cubicBezTo>
                  <a:pt x="6147" y="8168"/>
                  <a:pt x="6147" y="8168"/>
                  <a:pt x="6147" y="8168"/>
                </a:cubicBezTo>
                <a:cubicBezTo>
                  <a:pt x="6147" y="8168"/>
                  <a:pt x="6147" y="8132"/>
                  <a:pt x="6166" y="8132"/>
                </a:cubicBezTo>
                <a:cubicBezTo>
                  <a:pt x="6147" y="8132"/>
                  <a:pt x="6147" y="8132"/>
                  <a:pt x="6147" y="8132"/>
                </a:cubicBezTo>
                <a:cubicBezTo>
                  <a:pt x="6147" y="8132"/>
                  <a:pt x="6147" y="8132"/>
                  <a:pt x="6147" y="8132"/>
                </a:cubicBezTo>
                <a:cubicBezTo>
                  <a:pt x="6147" y="8168"/>
                  <a:pt x="6128" y="8204"/>
                  <a:pt x="6128" y="8241"/>
                </a:cubicBezTo>
                <a:cubicBezTo>
                  <a:pt x="6128" y="8204"/>
                  <a:pt x="6109" y="8204"/>
                  <a:pt x="6109" y="8204"/>
                </a:cubicBezTo>
                <a:cubicBezTo>
                  <a:pt x="6109" y="8241"/>
                  <a:pt x="6109" y="8241"/>
                  <a:pt x="6109" y="8241"/>
                </a:cubicBezTo>
                <a:cubicBezTo>
                  <a:pt x="6109" y="8241"/>
                  <a:pt x="6109" y="8241"/>
                  <a:pt x="6090" y="8241"/>
                </a:cubicBezTo>
                <a:cubicBezTo>
                  <a:pt x="6090" y="8241"/>
                  <a:pt x="6109" y="8241"/>
                  <a:pt x="6109" y="8204"/>
                </a:cubicBezTo>
                <a:cubicBezTo>
                  <a:pt x="6090" y="8204"/>
                  <a:pt x="6090" y="8241"/>
                  <a:pt x="6090" y="8241"/>
                </a:cubicBezTo>
                <a:cubicBezTo>
                  <a:pt x="6090" y="8241"/>
                  <a:pt x="6090" y="8241"/>
                  <a:pt x="6090" y="8277"/>
                </a:cubicBezTo>
                <a:cubicBezTo>
                  <a:pt x="6090" y="8277"/>
                  <a:pt x="6090" y="8277"/>
                  <a:pt x="6090" y="8277"/>
                </a:cubicBezTo>
                <a:cubicBezTo>
                  <a:pt x="6090" y="8241"/>
                  <a:pt x="6090" y="8241"/>
                  <a:pt x="6071" y="8241"/>
                </a:cubicBezTo>
                <a:cubicBezTo>
                  <a:pt x="6071" y="8241"/>
                  <a:pt x="6090" y="8241"/>
                  <a:pt x="6090" y="8241"/>
                </a:cubicBezTo>
                <a:cubicBezTo>
                  <a:pt x="6071" y="8241"/>
                  <a:pt x="6071" y="8241"/>
                  <a:pt x="6071" y="8241"/>
                </a:cubicBezTo>
                <a:cubicBezTo>
                  <a:pt x="6071" y="8277"/>
                  <a:pt x="6071" y="8277"/>
                  <a:pt x="6071" y="8277"/>
                </a:cubicBezTo>
                <a:cubicBezTo>
                  <a:pt x="6053" y="8277"/>
                  <a:pt x="6034" y="8350"/>
                  <a:pt x="6034" y="8386"/>
                </a:cubicBezTo>
                <a:cubicBezTo>
                  <a:pt x="6034" y="8422"/>
                  <a:pt x="6034" y="8422"/>
                  <a:pt x="6034" y="8422"/>
                </a:cubicBezTo>
                <a:cubicBezTo>
                  <a:pt x="6034" y="8422"/>
                  <a:pt x="6034" y="8422"/>
                  <a:pt x="6034" y="8422"/>
                </a:cubicBezTo>
                <a:cubicBezTo>
                  <a:pt x="6034" y="8422"/>
                  <a:pt x="6015" y="8422"/>
                  <a:pt x="6015" y="8458"/>
                </a:cubicBezTo>
                <a:cubicBezTo>
                  <a:pt x="6034" y="8458"/>
                  <a:pt x="6053" y="8495"/>
                  <a:pt x="6053" y="8531"/>
                </a:cubicBezTo>
                <a:cubicBezTo>
                  <a:pt x="6053" y="8531"/>
                  <a:pt x="6053" y="8531"/>
                  <a:pt x="6053" y="8531"/>
                </a:cubicBezTo>
                <a:cubicBezTo>
                  <a:pt x="6071" y="8531"/>
                  <a:pt x="6071" y="8531"/>
                  <a:pt x="6071" y="8531"/>
                </a:cubicBezTo>
                <a:cubicBezTo>
                  <a:pt x="6071" y="8531"/>
                  <a:pt x="6071" y="8531"/>
                  <a:pt x="6071" y="8531"/>
                </a:cubicBezTo>
                <a:cubicBezTo>
                  <a:pt x="6071" y="8531"/>
                  <a:pt x="6071" y="8531"/>
                  <a:pt x="6071" y="8531"/>
                </a:cubicBezTo>
                <a:cubicBezTo>
                  <a:pt x="6071" y="8495"/>
                  <a:pt x="6071" y="8495"/>
                  <a:pt x="6071" y="8495"/>
                </a:cubicBezTo>
                <a:cubicBezTo>
                  <a:pt x="6071" y="8495"/>
                  <a:pt x="6071" y="8495"/>
                  <a:pt x="6071" y="8495"/>
                </a:cubicBezTo>
                <a:cubicBezTo>
                  <a:pt x="6071" y="8495"/>
                  <a:pt x="6071" y="8495"/>
                  <a:pt x="6071" y="8495"/>
                </a:cubicBezTo>
                <a:cubicBezTo>
                  <a:pt x="6071" y="8531"/>
                  <a:pt x="6090" y="8531"/>
                  <a:pt x="6090" y="8567"/>
                </a:cubicBezTo>
                <a:cubicBezTo>
                  <a:pt x="6071" y="8567"/>
                  <a:pt x="6053" y="8567"/>
                  <a:pt x="6034" y="8567"/>
                </a:cubicBezTo>
                <a:cubicBezTo>
                  <a:pt x="6034" y="8567"/>
                  <a:pt x="6034" y="8531"/>
                  <a:pt x="6034" y="8531"/>
                </a:cubicBezTo>
                <a:cubicBezTo>
                  <a:pt x="6034" y="8531"/>
                  <a:pt x="6034" y="8531"/>
                  <a:pt x="6034" y="8531"/>
                </a:cubicBezTo>
                <a:cubicBezTo>
                  <a:pt x="6034" y="8567"/>
                  <a:pt x="6015" y="8567"/>
                  <a:pt x="6015" y="8567"/>
                </a:cubicBezTo>
                <a:cubicBezTo>
                  <a:pt x="6015" y="8567"/>
                  <a:pt x="6015" y="8567"/>
                  <a:pt x="5996" y="8567"/>
                </a:cubicBezTo>
                <a:cubicBezTo>
                  <a:pt x="5996" y="8567"/>
                  <a:pt x="6015" y="8531"/>
                  <a:pt x="6015" y="8531"/>
                </a:cubicBezTo>
                <a:cubicBezTo>
                  <a:pt x="5996" y="8531"/>
                  <a:pt x="5996" y="8531"/>
                  <a:pt x="5996" y="8531"/>
                </a:cubicBezTo>
                <a:cubicBezTo>
                  <a:pt x="5996" y="8567"/>
                  <a:pt x="5996" y="8567"/>
                  <a:pt x="5996" y="8604"/>
                </a:cubicBezTo>
                <a:cubicBezTo>
                  <a:pt x="5920" y="8604"/>
                  <a:pt x="5863" y="8640"/>
                  <a:pt x="5826" y="8676"/>
                </a:cubicBezTo>
                <a:cubicBezTo>
                  <a:pt x="5826" y="8676"/>
                  <a:pt x="5844" y="8640"/>
                  <a:pt x="5844" y="8640"/>
                </a:cubicBezTo>
                <a:cubicBezTo>
                  <a:pt x="5844" y="8640"/>
                  <a:pt x="5826" y="8676"/>
                  <a:pt x="5826" y="8676"/>
                </a:cubicBezTo>
                <a:cubicBezTo>
                  <a:pt x="5826" y="8676"/>
                  <a:pt x="5826" y="8676"/>
                  <a:pt x="5807" y="8713"/>
                </a:cubicBezTo>
                <a:cubicBezTo>
                  <a:pt x="5807" y="8713"/>
                  <a:pt x="5807" y="8713"/>
                  <a:pt x="5807" y="8713"/>
                </a:cubicBezTo>
                <a:cubicBezTo>
                  <a:pt x="5826" y="8713"/>
                  <a:pt x="5826" y="8713"/>
                  <a:pt x="5826" y="8713"/>
                </a:cubicBezTo>
                <a:cubicBezTo>
                  <a:pt x="5826" y="8785"/>
                  <a:pt x="5826" y="8822"/>
                  <a:pt x="5807" y="8858"/>
                </a:cubicBezTo>
                <a:cubicBezTo>
                  <a:pt x="5807" y="8858"/>
                  <a:pt x="5807" y="8858"/>
                  <a:pt x="5807" y="8858"/>
                </a:cubicBezTo>
                <a:cubicBezTo>
                  <a:pt x="5807" y="8894"/>
                  <a:pt x="5788" y="8930"/>
                  <a:pt x="5769" y="8930"/>
                </a:cubicBezTo>
                <a:cubicBezTo>
                  <a:pt x="5769" y="8930"/>
                  <a:pt x="5769" y="8930"/>
                  <a:pt x="5769" y="8930"/>
                </a:cubicBezTo>
                <a:cubicBezTo>
                  <a:pt x="5769" y="8930"/>
                  <a:pt x="5769" y="8930"/>
                  <a:pt x="5769" y="8930"/>
                </a:cubicBezTo>
                <a:cubicBezTo>
                  <a:pt x="5769" y="8930"/>
                  <a:pt x="5769" y="8930"/>
                  <a:pt x="5769" y="8894"/>
                </a:cubicBezTo>
                <a:cubicBezTo>
                  <a:pt x="5750" y="8894"/>
                  <a:pt x="5750" y="8858"/>
                  <a:pt x="5731" y="8858"/>
                </a:cubicBezTo>
                <a:cubicBezTo>
                  <a:pt x="5731" y="8822"/>
                  <a:pt x="5750" y="8822"/>
                  <a:pt x="5750" y="8822"/>
                </a:cubicBezTo>
                <a:cubicBezTo>
                  <a:pt x="5750" y="8822"/>
                  <a:pt x="5750" y="8822"/>
                  <a:pt x="5750" y="8822"/>
                </a:cubicBezTo>
                <a:cubicBezTo>
                  <a:pt x="5731" y="8822"/>
                  <a:pt x="5731" y="8822"/>
                  <a:pt x="5731" y="8822"/>
                </a:cubicBezTo>
                <a:cubicBezTo>
                  <a:pt x="5731" y="8858"/>
                  <a:pt x="5750" y="8930"/>
                  <a:pt x="5769" y="8967"/>
                </a:cubicBezTo>
                <a:cubicBezTo>
                  <a:pt x="5769" y="8967"/>
                  <a:pt x="5769" y="9003"/>
                  <a:pt x="5769" y="9003"/>
                </a:cubicBezTo>
                <a:cubicBezTo>
                  <a:pt x="5769" y="9039"/>
                  <a:pt x="5750" y="9039"/>
                  <a:pt x="5750" y="9076"/>
                </a:cubicBezTo>
                <a:cubicBezTo>
                  <a:pt x="5750" y="9076"/>
                  <a:pt x="5731" y="9112"/>
                  <a:pt x="5731" y="9112"/>
                </a:cubicBezTo>
                <a:cubicBezTo>
                  <a:pt x="5731" y="9148"/>
                  <a:pt x="5731" y="9112"/>
                  <a:pt x="5731" y="9112"/>
                </a:cubicBezTo>
                <a:cubicBezTo>
                  <a:pt x="5712" y="9148"/>
                  <a:pt x="5712" y="9148"/>
                  <a:pt x="5712" y="9185"/>
                </a:cubicBezTo>
                <a:cubicBezTo>
                  <a:pt x="5712" y="9185"/>
                  <a:pt x="5712" y="9185"/>
                  <a:pt x="5712" y="9185"/>
                </a:cubicBezTo>
                <a:cubicBezTo>
                  <a:pt x="5712" y="9185"/>
                  <a:pt x="5712" y="9185"/>
                  <a:pt x="5712" y="9148"/>
                </a:cubicBezTo>
                <a:cubicBezTo>
                  <a:pt x="5712" y="9112"/>
                  <a:pt x="5712" y="9112"/>
                  <a:pt x="5731" y="9076"/>
                </a:cubicBezTo>
                <a:cubicBezTo>
                  <a:pt x="5731" y="9076"/>
                  <a:pt x="5731" y="9076"/>
                  <a:pt x="5712" y="9076"/>
                </a:cubicBezTo>
                <a:cubicBezTo>
                  <a:pt x="5712" y="9076"/>
                  <a:pt x="5712" y="9076"/>
                  <a:pt x="5712" y="9076"/>
                </a:cubicBezTo>
                <a:cubicBezTo>
                  <a:pt x="5712" y="9076"/>
                  <a:pt x="5712" y="9076"/>
                  <a:pt x="5712" y="9076"/>
                </a:cubicBezTo>
                <a:cubicBezTo>
                  <a:pt x="5712" y="9076"/>
                  <a:pt x="5712" y="9039"/>
                  <a:pt x="5731" y="9039"/>
                </a:cubicBezTo>
                <a:cubicBezTo>
                  <a:pt x="5712" y="9039"/>
                  <a:pt x="5712" y="9039"/>
                  <a:pt x="5712" y="9039"/>
                </a:cubicBezTo>
                <a:cubicBezTo>
                  <a:pt x="5712" y="9039"/>
                  <a:pt x="5712" y="9039"/>
                  <a:pt x="5712" y="9003"/>
                </a:cubicBezTo>
                <a:cubicBezTo>
                  <a:pt x="5712" y="9003"/>
                  <a:pt x="5712" y="9039"/>
                  <a:pt x="5712" y="9039"/>
                </a:cubicBezTo>
                <a:cubicBezTo>
                  <a:pt x="5693" y="9039"/>
                  <a:pt x="5693" y="9003"/>
                  <a:pt x="5693" y="9003"/>
                </a:cubicBezTo>
                <a:cubicBezTo>
                  <a:pt x="5693" y="9003"/>
                  <a:pt x="5693" y="9003"/>
                  <a:pt x="5693" y="9003"/>
                </a:cubicBezTo>
                <a:cubicBezTo>
                  <a:pt x="5693" y="9003"/>
                  <a:pt x="5693" y="9003"/>
                  <a:pt x="5693" y="9003"/>
                </a:cubicBezTo>
                <a:cubicBezTo>
                  <a:pt x="5693" y="9003"/>
                  <a:pt x="5693" y="8967"/>
                  <a:pt x="5712" y="8967"/>
                </a:cubicBezTo>
                <a:cubicBezTo>
                  <a:pt x="5712" y="8967"/>
                  <a:pt x="5712" y="8967"/>
                  <a:pt x="5712" y="8967"/>
                </a:cubicBezTo>
                <a:cubicBezTo>
                  <a:pt x="5693" y="8967"/>
                  <a:pt x="5693" y="8967"/>
                  <a:pt x="5693" y="8967"/>
                </a:cubicBezTo>
                <a:cubicBezTo>
                  <a:pt x="5693" y="8967"/>
                  <a:pt x="5693" y="8967"/>
                  <a:pt x="5693" y="8967"/>
                </a:cubicBezTo>
                <a:cubicBezTo>
                  <a:pt x="5693" y="8967"/>
                  <a:pt x="5693" y="8967"/>
                  <a:pt x="5693" y="8967"/>
                </a:cubicBezTo>
                <a:cubicBezTo>
                  <a:pt x="5693" y="8930"/>
                  <a:pt x="5693" y="8930"/>
                  <a:pt x="5693" y="8930"/>
                </a:cubicBezTo>
                <a:cubicBezTo>
                  <a:pt x="5693" y="8967"/>
                  <a:pt x="5693" y="8967"/>
                  <a:pt x="5693" y="8967"/>
                </a:cubicBezTo>
                <a:cubicBezTo>
                  <a:pt x="5693" y="8967"/>
                  <a:pt x="5693" y="8930"/>
                  <a:pt x="5693" y="8930"/>
                </a:cubicBezTo>
                <a:cubicBezTo>
                  <a:pt x="5693" y="8930"/>
                  <a:pt x="5693" y="8930"/>
                  <a:pt x="5693" y="8930"/>
                </a:cubicBezTo>
                <a:cubicBezTo>
                  <a:pt x="5693" y="8930"/>
                  <a:pt x="5693" y="8930"/>
                  <a:pt x="5693" y="8930"/>
                </a:cubicBezTo>
                <a:cubicBezTo>
                  <a:pt x="5693" y="8930"/>
                  <a:pt x="5693" y="8930"/>
                  <a:pt x="5693" y="8930"/>
                </a:cubicBezTo>
                <a:cubicBezTo>
                  <a:pt x="5693" y="8930"/>
                  <a:pt x="5693" y="8930"/>
                  <a:pt x="5712" y="8894"/>
                </a:cubicBezTo>
                <a:cubicBezTo>
                  <a:pt x="5693" y="8894"/>
                  <a:pt x="5693" y="8894"/>
                  <a:pt x="5693" y="8894"/>
                </a:cubicBezTo>
                <a:cubicBezTo>
                  <a:pt x="5693" y="8894"/>
                  <a:pt x="5693" y="8894"/>
                  <a:pt x="5693" y="8894"/>
                </a:cubicBezTo>
                <a:cubicBezTo>
                  <a:pt x="5693" y="8894"/>
                  <a:pt x="5693" y="8894"/>
                  <a:pt x="5693" y="8894"/>
                </a:cubicBezTo>
                <a:cubicBezTo>
                  <a:pt x="5712" y="8894"/>
                  <a:pt x="5712" y="8858"/>
                  <a:pt x="5712" y="8858"/>
                </a:cubicBezTo>
                <a:cubicBezTo>
                  <a:pt x="5712" y="8858"/>
                  <a:pt x="5712" y="8858"/>
                  <a:pt x="5712" y="8858"/>
                </a:cubicBezTo>
                <a:cubicBezTo>
                  <a:pt x="5712" y="8858"/>
                  <a:pt x="5712" y="8858"/>
                  <a:pt x="5712" y="8858"/>
                </a:cubicBezTo>
                <a:cubicBezTo>
                  <a:pt x="5712" y="8858"/>
                  <a:pt x="5712" y="8858"/>
                  <a:pt x="5693" y="8858"/>
                </a:cubicBezTo>
                <a:cubicBezTo>
                  <a:pt x="5693" y="8858"/>
                  <a:pt x="5693" y="8858"/>
                  <a:pt x="5693" y="8858"/>
                </a:cubicBezTo>
                <a:cubicBezTo>
                  <a:pt x="5693" y="8858"/>
                  <a:pt x="5693" y="8858"/>
                  <a:pt x="5693" y="8858"/>
                </a:cubicBezTo>
                <a:cubicBezTo>
                  <a:pt x="5693" y="8858"/>
                  <a:pt x="5693" y="8858"/>
                  <a:pt x="5693" y="8894"/>
                </a:cubicBezTo>
                <a:cubicBezTo>
                  <a:pt x="5693" y="8894"/>
                  <a:pt x="5693" y="8894"/>
                  <a:pt x="5693" y="8894"/>
                </a:cubicBezTo>
                <a:cubicBezTo>
                  <a:pt x="5693" y="8858"/>
                  <a:pt x="5693" y="8858"/>
                  <a:pt x="5693" y="8858"/>
                </a:cubicBezTo>
                <a:cubicBezTo>
                  <a:pt x="5693" y="8894"/>
                  <a:pt x="5693" y="8894"/>
                  <a:pt x="5693" y="8894"/>
                </a:cubicBezTo>
                <a:cubicBezTo>
                  <a:pt x="5674" y="8894"/>
                  <a:pt x="5674" y="8894"/>
                  <a:pt x="5674" y="8894"/>
                </a:cubicBezTo>
                <a:cubicBezTo>
                  <a:pt x="5693" y="8967"/>
                  <a:pt x="5674" y="8930"/>
                  <a:pt x="5674" y="8967"/>
                </a:cubicBezTo>
                <a:cubicBezTo>
                  <a:pt x="5674" y="8967"/>
                  <a:pt x="5674" y="9003"/>
                  <a:pt x="5693" y="9003"/>
                </a:cubicBezTo>
                <a:cubicBezTo>
                  <a:pt x="5693" y="9003"/>
                  <a:pt x="5674" y="9003"/>
                  <a:pt x="5674" y="9003"/>
                </a:cubicBezTo>
                <a:cubicBezTo>
                  <a:pt x="5674" y="9003"/>
                  <a:pt x="5674" y="9003"/>
                  <a:pt x="5674" y="9003"/>
                </a:cubicBezTo>
                <a:cubicBezTo>
                  <a:pt x="5674" y="9003"/>
                  <a:pt x="5674" y="9003"/>
                  <a:pt x="5674" y="9003"/>
                </a:cubicBezTo>
                <a:cubicBezTo>
                  <a:pt x="5674" y="9003"/>
                  <a:pt x="5674" y="9003"/>
                  <a:pt x="5674" y="9003"/>
                </a:cubicBezTo>
                <a:cubicBezTo>
                  <a:pt x="5674" y="9003"/>
                  <a:pt x="5674" y="9003"/>
                  <a:pt x="5693" y="9039"/>
                </a:cubicBezTo>
                <a:cubicBezTo>
                  <a:pt x="5674" y="9039"/>
                  <a:pt x="5655" y="9039"/>
                  <a:pt x="5655" y="9003"/>
                </a:cubicBezTo>
                <a:cubicBezTo>
                  <a:pt x="5655" y="9003"/>
                  <a:pt x="5655" y="9003"/>
                  <a:pt x="5655" y="9039"/>
                </a:cubicBezTo>
                <a:cubicBezTo>
                  <a:pt x="5636" y="9003"/>
                  <a:pt x="5636" y="9003"/>
                  <a:pt x="5636" y="9003"/>
                </a:cubicBezTo>
                <a:cubicBezTo>
                  <a:pt x="5636" y="9003"/>
                  <a:pt x="5636" y="9003"/>
                  <a:pt x="5636" y="9003"/>
                </a:cubicBezTo>
                <a:cubicBezTo>
                  <a:pt x="5636" y="8967"/>
                  <a:pt x="5636" y="8967"/>
                  <a:pt x="5636" y="8967"/>
                </a:cubicBezTo>
                <a:cubicBezTo>
                  <a:pt x="5636" y="8967"/>
                  <a:pt x="5636" y="8967"/>
                  <a:pt x="5636" y="8967"/>
                </a:cubicBezTo>
                <a:cubicBezTo>
                  <a:pt x="5636" y="9003"/>
                  <a:pt x="5618" y="9003"/>
                  <a:pt x="5636" y="9003"/>
                </a:cubicBezTo>
                <a:cubicBezTo>
                  <a:pt x="5636" y="9039"/>
                  <a:pt x="5693" y="9076"/>
                  <a:pt x="5693" y="9076"/>
                </a:cubicBezTo>
                <a:cubicBezTo>
                  <a:pt x="5693" y="9112"/>
                  <a:pt x="5693" y="9112"/>
                  <a:pt x="5674" y="9112"/>
                </a:cubicBezTo>
                <a:cubicBezTo>
                  <a:pt x="5674" y="9112"/>
                  <a:pt x="5674" y="9112"/>
                  <a:pt x="5674" y="9112"/>
                </a:cubicBezTo>
                <a:cubicBezTo>
                  <a:pt x="5674" y="9076"/>
                  <a:pt x="5655" y="9076"/>
                  <a:pt x="5655" y="9076"/>
                </a:cubicBezTo>
                <a:cubicBezTo>
                  <a:pt x="5674" y="9112"/>
                  <a:pt x="5674" y="9112"/>
                  <a:pt x="5693" y="9112"/>
                </a:cubicBezTo>
                <a:cubicBezTo>
                  <a:pt x="5693" y="9112"/>
                  <a:pt x="5693" y="9112"/>
                  <a:pt x="5693" y="9112"/>
                </a:cubicBezTo>
                <a:cubicBezTo>
                  <a:pt x="5693" y="9148"/>
                  <a:pt x="5693" y="9148"/>
                  <a:pt x="5693" y="9148"/>
                </a:cubicBezTo>
                <a:cubicBezTo>
                  <a:pt x="5693" y="9148"/>
                  <a:pt x="5693" y="9148"/>
                  <a:pt x="5693" y="9148"/>
                </a:cubicBezTo>
                <a:cubicBezTo>
                  <a:pt x="5693" y="9148"/>
                  <a:pt x="5693" y="9148"/>
                  <a:pt x="5674" y="9148"/>
                </a:cubicBezTo>
                <a:cubicBezTo>
                  <a:pt x="5674" y="9148"/>
                  <a:pt x="5674" y="9148"/>
                  <a:pt x="5674" y="9148"/>
                </a:cubicBezTo>
                <a:cubicBezTo>
                  <a:pt x="5674" y="9148"/>
                  <a:pt x="5674" y="9148"/>
                  <a:pt x="5674" y="9148"/>
                </a:cubicBezTo>
                <a:cubicBezTo>
                  <a:pt x="5674" y="9148"/>
                  <a:pt x="5674" y="9148"/>
                  <a:pt x="5655" y="9148"/>
                </a:cubicBezTo>
                <a:cubicBezTo>
                  <a:pt x="5674" y="9148"/>
                  <a:pt x="5674" y="9148"/>
                  <a:pt x="5693" y="9185"/>
                </a:cubicBezTo>
                <a:cubicBezTo>
                  <a:pt x="5693" y="9185"/>
                  <a:pt x="5693" y="9185"/>
                  <a:pt x="5693" y="9185"/>
                </a:cubicBezTo>
                <a:cubicBezTo>
                  <a:pt x="5674" y="9185"/>
                  <a:pt x="5674" y="9185"/>
                  <a:pt x="5674" y="9185"/>
                </a:cubicBezTo>
                <a:cubicBezTo>
                  <a:pt x="5674" y="9185"/>
                  <a:pt x="5674" y="9148"/>
                  <a:pt x="5655" y="9148"/>
                </a:cubicBezTo>
                <a:cubicBezTo>
                  <a:pt x="5655" y="9148"/>
                  <a:pt x="5655" y="9148"/>
                  <a:pt x="5655" y="9148"/>
                </a:cubicBezTo>
                <a:cubicBezTo>
                  <a:pt x="5655" y="9185"/>
                  <a:pt x="5655" y="9185"/>
                  <a:pt x="5655" y="9185"/>
                </a:cubicBezTo>
                <a:cubicBezTo>
                  <a:pt x="5655" y="9185"/>
                  <a:pt x="5674" y="9185"/>
                  <a:pt x="5674" y="9221"/>
                </a:cubicBezTo>
                <a:cubicBezTo>
                  <a:pt x="5693" y="9221"/>
                  <a:pt x="5712" y="9185"/>
                  <a:pt x="5712" y="9257"/>
                </a:cubicBezTo>
                <a:cubicBezTo>
                  <a:pt x="5712" y="9257"/>
                  <a:pt x="5712" y="9257"/>
                  <a:pt x="5712" y="9257"/>
                </a:cubicBezTo>
                <a:cubicBezTo>
                  <a:pt x="5712" y="9257"/>
                  <a:pt x="5712" y="9257"/>
                  <a:pt x="5712" y="9257"/>
                </a:cubicBezTo>
                <a:cubicBezTo>
                  <a:pt x="5712" y="9257"/>
                  <a:pt x="5712" y="9257"/>
                  <a:pt x="5712" y="9257"/>
                </a:cubicBezTo>
                <a:cubicBezTo>
                  <a:pt x="5712" y="9257"/>
                  <a:pt x="5712" y="9257"/>
                  <a:pt x="5712" y="9257"/>
                </a:cubicBezTo>
                <a:cubicBezTo>
                  <a:pt x="5712" y="9257"/>
                  <a:pt x="5712" y="9257"/>
                  <a:pt x="5712" y="9257"/>
                </a:cubicBezTo>
                <a:cubicBezTo>
                  <a:pt x="5712" y="9293"/>
                  <a:pt x="5712" y="9293"/>
                  <a:pt x="5712" y="9330"/>
                </a:cubicBezTo>
                <a:cubicBezTo>
                  <a:pt x="5712" y="9330"/>
                  <a:pt x="5712" y="9330"/>
                  <a:pt x="5712" y="9330"/>
                </a:cubicBezTo>
                <a:cubicBezTo>
                  <a:pt x="5712" y="9330"/>
                  <a:pt x="5712" y="9293"/>
                  <a:pt x="5712" y="9293"/>
                </a:cubicBezTo>
                <a:cubicBezTo>
                  <a:pt x="5712" y="9293"/>
                  <a:pt x="5693" y="9293"/>
                  <a:pt x="5693" y="9293"/>
                </a:cubicBezTo>
                <a:cubicBezTo>
                  <a:pt x="5693" y="9293"/>
                  <a:pt x="5693" y="9293"/>
                  <a:pt x="5693" y="9330"/>
                </a:cubicBezTo>
                <a:cubicBezTo>
                  <a:pt x="5693" y="9330"/>
                  <a:pt x="5693" y="9330"/>
                  <a:pt x="5693" y="9330"/>
                </a:cubicBezTo>
                <a:cubicBezTo>
                  <a:pt x="5693" y="9330"/>
                  <a:pt x="5693" y="9330"/>
                  <a:pt x="5693" y="9330"/>
                </a:cubicBezTo>
                <a:cubicBezTo>
                  <a:pt x="5693" y="9330"/>
                  <a:pt x="5693" y="9330"/>
                  <a:pt x="5674" y="9293"/>
                </a:cubicBezTo>
                <a:cubicBezTo>
                  <a:pt x="5693" y="9330"/>
                  <a:pt x="5693" y="9330"/>
                  <a:pt x="5693" y="9330"/>
                </a:cubicBezTo>
                <a:cubicBezTo>
                  <a:pt x="5674" y="9330"/>
                  <a:pt x="5674" y="9330"/>
                  <a:pt x="5674" y="9330"/>
                </a:cubicBezTo>
                <a:cubicBezTo>
                  <a:pt x="5674" y="9330"/>
                  <a:pt x="5674" y="9330"/>
                  <a:pt x="5674" y="9330"/>
                </a:cubicBezTo>
                <a:cubicBezTo>
                  <a:pt x="5655" y="9293"/>
                  <a:pt x="5674" y="9293"/>
                  <a:pt x="5655" y="9293"/>
                </a:cubicBezTo>
                <a:cubicBezTo>
                  <a:pt x="5655" y="9293"/>
                  <a:pt x="5655" y="9293"/>
                  <a:pt x="5655" y="9293"/>
                </a:cubicBezTo>
                <a:cubicBezTo>
                  <a:pt x="5655" y="9330"/>
                  <a:pt x="5674" y="9330"/>
                  <a:pt x="5655" y="9330"/>
                </a:cubicBezTo>
                <a:cubicBezTo>
                  <a:pt x="5674" y="9330"/>
                  <a:pt x="5693" y="9330"/>
                  <a:pt x="5712" y="9330"/>
                </a:cubicBezTo>
                <a:cubicBezTo>
                  <a:pt x="5712" y="9330"/>
                  <a:pt x="5712" y="9330"/>
                  <a:pt x="5712" y="9330"/>
                </a:cubicBezTo>
                <a:cubicBezTo>
                  <a:pt x="5712" y="9366"/>
                  <a:pt x="5693" y="9366"/>
                  <a:pt x="5712" y="9366"/>
                </a:cubicBezTo>
                <a:cubicBezTo>
                  <a:pt x="5712" y="9366"/>
                  <a:pt x="5712" y="9366"/>
                  <a:pt x="5712" y="9366"/>
                </a:cubicBezTo>
                <a:cubicBezTo>
                  <a:pt x="5712" y="9366"/>
                  <a:pt x="5712" y="9366"/>
                  <a:pt x="5712" y="9330"/>
                </a:cubicBezTo>
                <a:cubicBezTo>
                  <a:pt x="5712" y="9330"/>
                  <a:pt x="5712" y="9330"/>
                  <a:pt x="5712" y="9330"/>
                </a:cubicBezTo>
                <a:cubicBezTo>
                  <a:pt x="5731" y="9366"/>
                  <a:pt x="5731" y="9366"/>
                  <a:pt x="5731" y="9366"/>
                </a:cubicBezTo>
                <a:cubicBezTo>
                  <a:pt x="5731" y="9366"/>
                  <a:pt x="5731" y="9402"/>
                  <a:pt x="5731" y="9402"/>
                </a:cubicBezTo>
                <a:cubicBezTo>
                  <a:pt x="5712" y="9402"/>
                  <a:pt x="5712" y="9366"/>
                  <a:pt x="5712" y="9402"/>
                </a:cubicBezTo>
                <a:cubicBezTo>
                  <a:pt x="5712" y="9402"/>
                  <a:pt x="5712" y="9402"/>
                  <a:pt x="5693" y="9439"/>
                </a:cubicBezTo>
                <a:cubicBezTo>
                  <a:pt x="5674" y="9439"/>
                  <a:pt x="5674" y="9402"/>
                  <a:pt x="5674" y="9402"/>
                </a:cubicBezTo>
                <a:cubicBezTo>
                  <a:pt x="5674" y="9402"/>
                  <a:pt x="5674" y="9402"/>
                  <a:pt x="5674" y="9402"/>
                </a:cubicBezTo>
                <a:cubicBezTo>
                  <a:pt x="5674" y="9402"/>
                  <a:pt x="5674" y="9402"/>
                  <a:pt x="5674" y="9402"/>
                </a:cubicBezTo>
                <a:cubicBezTo>
                  <a:pt x="5655" y="9402"/>
                  <a:pt x="5655" y="9402"/>
                  <a:pt x="5636" y="9402"/>
                </a:cubicBezTo>
                <a:cubicBezTo>
                  <a:pt x="5636" y="9402"/>
                  <a:pt x="5655" y="9402"/>
                  <a:pt x="5655" y="9402"/>
                </a:cubicBezTo>
                <a:cubicBezTo>
                  <a:pt x="5655" y="9402"/>
                  <a:pt x="5674" y="9439"/>
                  <a:pt x="5674" y="9439"/>
                </a:cubicBezTo>
                <a:cubicBezTo>
                  <a:pt x="5674" y="9439"/>
                  <a:pt x="5674" y="9439"/>
                  <a:pt x="5674" y="9439"/>
                </a:cubicBezTo>
                <a:cubicBezTo>
                  <a:pt x="5674" y="9439"/>
                  <a:pt x="5674" y="9475"/>
                  <a:pt x="5655" y="9475"/>
                </a:cubicBezTo>
                <a:cubicBezTo>
                  <a:pt x="5655" y="9475"/>
                  <a:pt x="5655" y="9475"/>
                  <a:pt x="5636" y="9439"/>
                </a:cubicBezTo>
                <a:cubicBezTo>
                  <a:pt x="5636" y="9475"/>
                  <a:pt x="5655" y="9475"/>
                  <a:pt x="5655" y="9475"/>
                </a:cubicBezTo>
                <a:cubicBezTo>
                  <a:pt x="5655" y="9475"/>
                  <a:pt x="5655" y="9475"/>
                  <a:pt x="5655" y="9475"/>
                </a:cubicBezTo>
                <a:cubicBezTo>
                  <a:pt x="5674" y="9475"/>
                  <a:pt x="5674" y="9475"/>
                  <a:pt x="5674" y="9475"/>
                </a:cubicBezTo>
                <a:cubicBezTo>
                  <a:pt x="5674" y="9475"/>
                  <a:pt x="5693" y="9475"/>
                  <a:pt x="5693" y="9475"/>
                </a:cubicBezTo>
                <a:cubicBezTo>
                  <a:pt x="5693" y="9475"/>
                  <a:pt x="5693" y="9475"/>
                  <a:pt x="5693" y="9475"/>
                </a:cubicBezTo>
                <a:cubicBezTo>
                  <a:pt x="5674" y="9475"/>
                  <a:pt x="5674" y="9511"/>
                  <a:pt x="5674" y="9511"/>
                </a:cubicBezTo>
                <a:cubicBezTo>
                  <a:pt x="5655" y="9511"/>
                  <a:pt x="5636" y="9511"/>
                  <a:pt x="5636" y="9511"/>
                </a:cubicBezTo>
                <a:cubicBezTo>
                  <a:pt x="5618" y="9548"/>
                  <a:pt x="5599" y="9584"/>
                  <a:pt x="5580" y="9620"/>
                </a:cubicBezTo>
                <a:cubicBezTo>
                  <a:pt x="5580" y="9620"/>
                  <a:pt x="5542" y="9620"/>
                  <a:pt x="5523" y="9656"/>
                </a:cubicBezTo>
                <a:cubicBezTo>
                  <a:pt x="5504" y="9656"/>
                  <a:pt x="5504" y="9693"/>
                  <a:pt x="5504" y="9729"/>
                </a:cubicBezTo>
                <a:cubicBezTo>
                  <a:pt x="5485" y="9765"/>
                  <a:pt x="5447" y="9802"/>
                  <a:pt x="5428" y="9802"/>
                </a:cubicBezTo>
                <a:cubicBezTo>
                  <a:pt x="5409" y="9838"/>
                  <a:pt x="5409" y="9874"/>
                  <a:pt x="5391" y="9911"/>
                </a:cubicBezTo>
                <a:cubicBezTo>
                  <a:pt x="5391" y="9947"/>
                  <a:pt x="5372" y="9983"/>
                  <a:pt x="5372" y="10019"/>
                </a:cubicBezTo>
                <a:cubicBezTo>
                  <a:pt x="5353" y="10128"/>
                  <a:pt x="5409" y="10237"/>
                  <a:pt x="5428" y="10310"/>
                </a:cubicBezTo>
                <a:cubicBezTo>
                  <a:pt x="5428" y="10346"/>
                  <a:pt x="5428" y="10383"/>
                  <a:pt x="5428" y="10419"/>
                </a:cubicBezTo>
                <a:cubicBezTo>
                  <a:pt x="5447" y="10455"/>
                  <a:pt x="5447" y="10491"/>
                  <a:pt x="5447" y="10528"/>
                </a:cubicBezTo>
                <a:cubicBezTo>
                  <a:pt x="5466" y="10600"/>
                  <a:pt x="5447" y="10709"/>
                  <a:pt x="5428" y="10782"/>
                </a:cubicBezTo>
                <a:cubicBezTo>
                  <a:pt x="5428" y="10782"/>
                  <a:pt x="5428" y="10782"/>
                  <a:pt x="5428" y="10782"/>
                </a:cubicBezTo>
                <a:cubicBezTo>
                  <a:pt x="5428" y="10782"/>
                  <a:pt x="5428" y="10746"/>
                  <a:pt x="5428" y="10746"/>
                </a:cubicBezTo>
                <a:cubicBezTo>
                  <a:pt x="5428" y="10746"/>
                  <a:pt x="5409" y="10746"/>
                  <a:pt x="5391" y="10746"/>
                </a:cubicBezTo>
                <a:cubicBezTo>
                  <a:pt x="5391" y="10746"/>
                  <a:pt x="5372" y="10673"/>
                  <a:pt x="5372" y="10673"/>
                </a:cubicBezTo>
                <a:cubicBezTo>
                  <a:pt x="5334" y="10673"/>
                  <a:pt x="5353" y="10637"/>
                  <a:pt x="5353" y="10600"/>
                </a:cubicBezTo>
                <a:cubicBezTo>
                  <a:pt x="5334" y="10600"/>
                  <a:pt x="5334" y="10564"/>
                  <a:pt x="5334" y="10564"/>
                </a:cubicBezTo>
                <a:cubicBezTo>
                  <a:pt x="5334" y="10564"/>
                  <a:pt x="5334" y="10564"/>
                  <a:pt x="5334" y="10528"/>
                </a:cubicBezTo>
                <a:cubicBezTo>
                  <a:pt x="5334" y="10528"/>
                  <a:pt x="5315" y="10528"/>
                  <a:pt x="5315" y="10528"/>
                </a:cubicBezTo>
                <a:cubicBezTo>
                  <a:pt x="5315" y="10528"/>
                  <a:pt x="5296" y="10491"/>
                  <a:pt x="5296" y="10455"/>
                </a:cubicBezTo>
                <a:cubicBezTo>
                  <a:pt x="5296" y="10455"/>
                  <a:pt x="5296" y="10455"/>
                  <a:pt x="5315" y="10419"/>
                </a:cubicBezTo>
                <a:cubicBezTo>
                  <a:pt x="5315" y="10419"/>
                  <a:pt x="5315" y="10419"/>
                  <a:pt x="5315" y="10419"/>
                </a:cubicBezTo>
                <a:cubicBezTo>
                  <a:pt x="5296" y="10419"/>
                  <a:pt x="5296" y="10419"/>
                  <a:pt x="5296" y="10419"/>
                </a:cubicBezTo>
                <a:cubicBezTo>
                  <a:pt x="5296" y="10419"/>
                  <a:pt x="5277" y="10419"/>
                  <a:pt x="5277" y="10419"/>
                </a:cubicBezTo>
                <a:cubicBezTo>
                  <a:pt x="5296" y="10383"/>
                  <a:pt x="5296" y="10310"/>
                  <a:pt x="5296" y="10274"/>
                </a:cubicBezTo>
                <a:cubicBezTo>
                  <a:pt x="5296" y="10237"/>
                  <a:pt x="5277" y="10237"/>
                  <a:pt x="5277" y="10237"/>
                </a:cubicBezTo>
                <a:cubicBezTo>
                  <a:pt x="5258" y="10201"/>
                  <a:pt x="5239" y="10092"/>
                  <a:pt x="5201" y="10128"/>
                </a:cubicBezTo>
                <a:cubicBezTo>
                  <a:pt x="5182" y="10128"/>
                  <a:pt x="5182" y="10165"/>
                  <a:pt x="5164" y="10165"/>
                </a:cubicBezTo>
                <a:cubicBezTo>
                  <a:pt x="5164" y="10165"/>
                  <a:pt x="5145" y="10165"/>
                  <a:pt x="5126" y="10165"/>
                </a:cubicBezTo>
                <a:cubicBezTo>
                  <a:pt x="5126" y="10165"/>
                  <a:pt x="5126" y="10128"/>
                  <a:pt x="5107" y="10128"/>
                </a:cubicBezTo>
                <a:cubicBezTo>
                  <a:pt x="5088" y="10092"/>
                  <a:pt x="5088" y="10092"/>
                  <a:pt x="5069" y="10092"/>
                </a:cubicBezTo>
                <a:cubicBezTo>
                  <a:pt x="5050" y="10092"/>
                  <a:pt x="5031" y="10092"/>
                  <a:pt x="5012" y="10092"/>
                </a:cubicBezTo>
                <a:cubicBezTo>
                  <a:pt x="5012" y="10092"/>
                  <a:pt x="5012" y="10092"/>
                  <a:pt x="5012" y="10092"/>
                </a:cubicBezTo>
                <a:cubicBezTo>
                  <a:pt x="4993" y="10092"/>
                  <a:pt x="4993" y="10092"/>
                  <a:pt x="4974" y="10092"/>
                </a:cubicBezTo>
                <a:cubicBezTo>
                  <a:pt x="4974" y="10092"/>
                  <a:pt x="4974" y="10056"/>
                  <a:pt x="4974" y="10056"/>
                </a:cubicBezTo>
                <a:cubicBezTo>
                  <a:pt x="4974" y="10056"/>
                  <a:pt x="4974" y="10056"/>
                  <a:pt x="4956" y="10056"/>
                </a:cubicBezTo>
                <a:cubicBezTo>
                  <a:pt x="4956" y="10056"/>
                  <a:pt x="4956" y="10092"/>
                  <a:pt x="4956" y="10092"/>
                </a:cubicBezTo>
                <a:cubicBezTo>
                  <a:pt x="4937" y="10092"/>
                  <a:pt x="4899" y="10056"/>
                  <a:pt x="4899" y="10092"/>
                </a:cubicBezTo>
                <a:cubicBezTo>
                  <a:pt x="4880" y="10092"/>
                  <a:pt x="4880" y="10092"/>
                  <a:pt x="4861" y="10128"/>
                </a:cubicBezTo>
                <a:cubicBezTo>
                  <a:pt x="4861" y="10128"/>
                  <a:pt x="4842" y="10056"/>
                  <a:pt x="4823" y="10092"/>
                </a:cubicBezTo>
                <a:cubicBezTo>
                  <a:pt x="4823" y="10092"/>
                  <a:pt x="4823" y="10092"/>
                  <a:pt x="4823" y="10128"/>
                </a:cubicBezTo>
                <a:cubicBezTo>
                  <a:pt x="4823" y="10128"/>
                  <a:pt x="4842" y="10128"/>
                  <a:pt x="4861" y="10128"/>
                </a:cubicBezTo>
                <a:cubicBezTo>
                  <a:pt x="4861" y="10128"/>
                  <a:pt x="4880" y="10128"/>
                  <a:pt x="4880" y="10165"/>
                </a:cubicBezTo>
                <a:cubicBezTo>
                  <a:pt x="4880" y="10165"/>
                  <a:pt x="4880" y="10165"/>
                  <a:pt x="4861" y="10165"/>
                </a:cubicBezTo>
                <a:cubicBezTo>
                  <a:pt x="4861" y="10201"/>
                  <a:pt x="4899" y="10201"/>
                  <a:pt x="4899" y="10237"/>
                </a:cubicBezTo>
                <a:cubicBezTo>
                  <a:pt x="4899" y="10237"/>
                  <a:pt x="4880" y="10237"/>
                  <a:pt x="4880" y="10237"/>
                </a:cubicBezTo>
                <a:cubicBezTo>
                  <a:pt x="4861" y="10237"/>
                  <a:pt x="4842" y="10201"/>
                  <a:pt x="4823" y="10201"/>
                </a:cubicBezTo>
                <a:cubicBezTo>
                  <a:pt x="4823" y="10201"/>
                  <a:pt x="4823" y="10201"/>
                  <a:pt x="4823" y="10201"/>
                </a:cubicBezTo>
                <a:cubicBezTo>
                  <a:pt x="4823" y="10201"/>
                  <a:pt x="4823" y="10201"/>
                  <a:pt x="4823" y="10237"/>
                </a:cubicBezTo>
                <a:cubicBezTo>
                  <a:pt x="4823" y="10237"/>
                  <a:pt x="4842" y="10237"/>
                  <a:pt x="4842" y="10237"/>
                </a:cubicBezTo>
                <a:cubicBezTo>
                  <a:pt x="4842" y="10237"/>
                  <a:pt x="4842" y="10237"/>
                  <a:pt x="4842" y="10237"/>
                </a:cubicBezTo>
                <a:cubicBezTo>
                  <a:pt x="4842" y="10237"/>
                  <a:pt x="4823" y="10237"/>
                  <a:pt x="4823" y="10237"/>
                </a:cubicBezTo>
                <a:cubicBezTo>
                  <a:pt x="4823" y="10237"/>
                  <a:pt x="4823" y="10237"/>
                  <a:pt x="4823" y="10237"/>
                </a:cubicBezTo>
                <a:cubicBezTo>
                  <a:pt x="4823" y="10237"/>
                  <a:pt x="4823" y="10237"/>
                  <a:pt x="4823" y="10237"/>
                </a:cubicBezTo>
                <a:cubicBezTo>
                  <a:pt x="4804" y="10237"/>
                  <a:pt x="4804" y="10237"/>
                  <a:pt x="4785" y="10237"/>
                </a:cubicBezTo>
                <a:cubicBezTo>
                  <a:pt x="4785" y="10237"/>
                  <a:pt x="4785" y="10237"/>
                  <a:pt x="4766" y="10237"/>
                </a:cubicBezTo>
                <a:cubicBezTo>
                  <a:pt x="4766" y="10201"/>
                  <a:pt x="4766" y="10201"/>
                  <a:pt x="4747" y="10201"/>
                </a:cubicBezTo>
                <a:cubicBezTo>
                  <a:pt x="4747" y="10165"/>
                  <a:pt x="4729" y="10165"/>
                  <a:pt x="4729" y="10165"/>
                </a:cubicBezTo>
                <a:cubicBezTo>
                  <a:pt x="4729" y="10165"/>
                  <a:pt x="4710" y="10165"/>
                  <a:pt x="4710" y="10165"/>
                </a:cubicBezTo>
                <a:cubicBezTo>
                  <a:pt x="4710" y="10165"/>
                  <a:pt x="4710" y="10165"/>
                  <a:pt x="4710" y="10165"/>
                </a:cubicBezTo>
                <a:cubicBezTo>
                  <a:pt x="4710" y="10165"/>
                  <a:pt x="4710" y="10165"/>
                  <a:pt x="4729" y="10201"/>
                </a:cubicBezTo>
                <a:cubicBezTo>
                  <a:pt x="4729" y="10201"/>
                  <a:pt x="4729" y="10201"/>
                  <a:pt x="4729" y="10201"/>
                </a:cubicBezTo>
                <a:cubicBezTo>
                  <a:pt x="4710" y="10201"/>
                  <a:pt x="4691" y="10201"/>
                  <a:pt x="4672" y="10201"/>
                </a:cubicBezTo>
                <a:cubicBezTo>
                  <a:pt x="4653" y="10165"/>
                  <a:pt x="4615" y="10165"/>
                  <a:pt x="4596" y="10165"/>
                </a:cubicBezTo>
                <a:cubicBezTo>
                  <a:pt x="4577" y="10165"/>
                  <a:pt x="4577" y="10201"/>
                  <a:pt x="4539" y="10201"/>
                </a:cubicBezTo>
                <a:cubicBezTo>
                  <a:pt x="4539" y="10165"/>
                  <a:pt x="4539" y="10165"/>
                  <a:pt x="4539" y="10165"/>
                </a:cubicBezTo>
                <a:cubicBezTo>
                  <a:pt x="4539" y="10165"/>
                  <a:pt x="4539" y="10165"/>
                  <a:pt x="4539" y="10165"/>
                </a:cubicBezTo>
                <a:cubicBezTo>
                  <a:pt x="4539" y="10201"/>
                  <a:pt x="4539" y="10201"/>
                  <a:pt x="4539" y="10237"/>
                </a:cubicBezTo>
                <a:cubicBezTo>
                  <a:pt x="4520" y="10237"/>
                  <a:pt x="4502" y="10310"/>
                  <a:pt x="4483" y="10310"/>
                </a:cubicBezTo>
                <a:cubicBezTo>
                  <a:pt x="4464" y="10310"/>
                  <a:pt x="4445" y="10310"/>
                  <a:pt x="4426" y="10310"/>
                </a:cubicBezTo>
                <a:cubicBezTo>
                  <a:pt x="4426" y="10310"/>
                  <a:pt x="4445" y="10346"/>
                  <a:pt x="4445" y="10346"/>
                </a:cubicBezTo>
                <a:cubicBezTo>
                  <a:pt x="4426" y="10383"/>
                  <a:pt x="4388" y="10383"/>
                  <a:pt x="4388" y="10419"/>
                </a:cubicBezTo>
                <a:cubicBezTo>
                  <a:pt x="4388" y="10419"/>
                  <a:pt x="4388" y="10419"/>
                  <a:pt x="4388" y="10419"/>
                </a:cubicBezTo>
                <a:cubicBezTo>
                  <a:pt x="4388" y="10419"/>
                  <a:pt x="4388" y="10419"/>
                  <a:pt x="4388" y="10419"/>
                </a:cubicBezTo>
                <a:cubicBezTo>
                  <a:pt x="4388" y="10419"/>
                  <a:pt x="4388" y="10419"/>
                  <a:pt x="4388" y="10455"/>
                </a:cubicBezTo>
                <a:cubicBezTo>
                  <a:pt x="4388" y="10455"/>
                  <a:pt x="4388" y="10455"/>
                  <a:pt x="4369" y="10491"/>
                </a:cubicBezTo>
                <a:cubicBezTo>
                  <a:pt x="4369" y="10564"/>
                  <a:pt x="4388" y="10600"/>
                  <a:pt x="4388" y="10673"/>
                </a:cubicBezTo>
                <a:cubicBezTo>
                  <a:pt x="4369" y="10709"/>
                  <a:pt x="4369" y="10746"/>
                  <a:pt x="4350" y="10782"/>
                </a:cubicBezTo>
                <a:cubicBezTo>
                  <a:pt x="4350" y="10782"/>
                  <a:pt x="4350" y="10818"/>
                  <a:pt x="4350" y="10854"/>
                </a:cubicBezTo>
                <a:cubicBezTo>
                  <a:pt x="4331" y="10963"/>
                  <a:pt x="4350" y="11181"/>
                  <a:pt x="4369" y="11254"/>
                </a:cubicBezTo>
                <a:cubicBezTo>
                  <a:pt x="4388" y="11290"/>
                  <a:pt x="4407" y="11363"/>
                  <a:pt x="4426" y="11399"/>
                </a:cubicBezTo>
                <a:cubicBezTo>
                  <a:pt x="4445" y="11435"/>
                  <a:pt x="4445" y="11508"/>
                  <a:pt x="4464" y="11544"/>
                </a:cubicBezTo>
                <a:cubicBezTo>
                  <a:pt x="4483" y="11544"/>
                  <a:pt x="4502" y="11544"/>
                  <a:pt x="4520" y="11544"/>
                </a:cubicBezTo>
                <a:cubicBezTo>
                  <a:pt x="4539" y="11581"/>
                  <a:pt x="4539" y="11617"/>
                  <a:pt x="4558" y="11617"/>
                </a:cubicBezTo>
                <a:cubicBezTo>
                  <a:pt x="4596" y="11617"/>
                  <a:pt x="4672" y="11544"/>
                  <a:pt x="4710" y="11544"/>
                </a:cubicBezTo>
                <a:cubicBezTo>
                  <a:pt x="4710" y="11544"/>
                  <a:pt x="4710" y="11581"/>
                  <a:pt x="4710" y="11581"/>
                </a:cubicBezTo>
                <a:cubicBezTo>
                  <a:pt x="4710" y="11581"/>
                  <a:pt x="4729" y="11581"/>
                  <a:pt x="4729" y="11581"/>
                </a:cubicBezTo>
                <a:cubicBezTo>
                  <a:pt x="4729" y="11581"/>
                  <a:pt x="4729" y="11581"/>
                  <a:pt x="4747" y="11581"/>
                </a:cubicBezTo>
                <a:cubicBezTo>
                  <a:pt x="4729" y="11544"/>
                  <a:pt x="4729" y="11544"/>
                  <a:pt x="4729" y="11544"/>
                </a:cubicBezTo>
                <a:cubicBezTo>
                  <a:pt x="4729" y="11544"/>
                  <a:pt x="4729" y="11544"/>
                  <a:pt x="4729" y="11544"/>
                </a:cubicBezTo>
                <a:cubicBezTo>
                  <a:pt x="4747" y="11508"/>
                  <a:pt x="4766" y="11508"/>
                  <a:pt x="4766" y="11472"/>
                </a:cubicBezTo>
                <a:cubicBezTo>
                  <a:pt x="4785" y="11472"/>
                  <a:pt x="4785" y="11435"/>
                  <a:pt x="4785" y="11435"/>
                </a:cubicBezTo>
                <a:cubicBezTo>
                  <a:pt x="4785" y="11435"/>
                  <a:pt x="4785" y="11399"/>
                  <a:pt x="4785" y="11399"/>
                </a:cubicBezTo>
                <a:cubicBezTo>
                  <a:pt x="4785" y="11363"/>
                  <a:pt x="4785" y="11363"/>
                  <a:pt x="4785" y="11326"/>
                </a:cubicBezTo>
                <a:cubicBezTo>
                  <a:pt x="4785" y="11326"/>
                  <a:pt x="4804" y="11290"/>
                  <a:pt x="4804" y="11290"/>
                </a:cubicBezTo>
                <a:cubicBezTo>
                  <a:pt x="4861" y="11217"/>
                  <a:pt x="4974" y="11145"/>
                  <a:pt x="5031" y="11254"/>
                </a:cubicBezTo>
                <a:cubicBezTo>
                  <a:pt x="5031" y="11254"/>
                  <a:pt x="5031" y="11254"/>
                  <a:pt x="5012" y="11290"/>
                </a:cubicBezTo>
                <a:cubicBezTo>
                  <a:pt x="5012" y="11326"/>
                  <a:pt x="4993" y="11326"/>
                  <a:pt x="4974" y="11363"/>
                </a:cubicBezTo>
                <a:cubicBezTo>
                  <a:pt x="4974" y="11363"/>
                  <a:pt x="4974" y="11435"/>
                  <a:pt x="4956" y="11435"/>
                </a:cubicBezTo>
                <a:cubicBezTo>
                  <a:pt x="4974" y="11435"/>
                  <a:pt x="4974" y="11472"/>
                  <a:pt x="4974" y="11472"/>
                </a:cubicBezTo>
                <a:cubicBezTo>
                  <a:pt x="4974" y="11472"/>
                  <a:pt x="4974" y="11435"/>
                  <a:pt x="4974" y="11435"/>
                </a:cubicBezTo>
                <a:cubicBezTo>
                  <a:pt x="4974" y="11508"/>
                  <a:pt x="4974" y="11544"/>
                  <a:pt x="4956" y="11581"/>
                </a:cubicBezTo>
                <a:cubicBezTo>
                  <a:pt x="4956" y="11581"/>
                  <a:pt x="4956" y="11581"/>
                  <a:pt x="4956" y="11581"/>
                </a:cubicBezTo>
                <a:cubicBezTo>
                  <a:pt x="4956" y="11581"/>
                  <a:pt x="4956" y="11544"/>
                  <a:pt x="4937" y="11544"/>
                </a:cubicBezTo>
                <a:cubicBezTo>
                  <a:pt x="4937" y="11544"/>
                  <a:pt x="4937" y="11544"/>
                  <a:pt x="4937" y="11544"/>
                </a:cubicBezTo>
                <a:cubicBezTo>
                  <a:pt x="4937" y="11544"/>
                  <a:pt x="4937" y="11544"/>
                  <a:pt x="4937" y="11544"/>
                </a:cubicBezTo>
                <a:cubicBezTo>
                  <a:pt x="4937" y="11581"/>
                  <a:pt x="4937" y="11581"/>
                  <a:pt x="4937" y="11617"/>
                </a:cubicBezTo>
                <a:cubicBezTo>
                  <a:pt x="4937" y="11617"/>
                  <a:pt x="4937" y="11581"/>
                  <a:pt x="4956" y="11581"/>
                </a:cubicBezTo>
                <a:cubicBezTo>
                  <a:pt x="4956" y="11617"/>
                  <a:pt x="4956" y="11617"/>
                  <a:pt x="4956" y="11617"/>
                </a:cubicBezTo>
                <a:cubicBezTo>
                  <a:pt x="4937" y="11689"/>
                  <a:pt x="4956" y="11762"/>
                  <a:pt x="4937" y="11835"/>
                </a:cubicBezTo>
                <a:cubicBezTo>
                  <a:pt x="4918" y="11871"/>
                  <a:pt x="4899" y="11871"/>
                  <a:pt x="4899" y="11907"/>
                </a:cubicBezTo>
                <a:cubicBezTo>
                  <a:pt x="4899" y="11907"/>
                  <a:pt x="4918" y="11907"/>
                  <a:pt x="4918" y="11907"/>
                </a:cubicBezTo>
                <a:cubicBezTo>
                  <a:pt x="4918" y="11907"/>
                  <a:pt x="4918" y="11907"/>
                  <a:pt x="4918" y="11907"/>
                </a:cubicBezTo>
                <a:cubicBezTo>
                  <a:pt x="4918" y="11907"/>
                  <a:pt x="4918" y="11907"/>
                  <a:pt x="4918" y="11871"/>
                </a:cubicBezTo>
                <a:cubicBezTo>
                  <a:pt x="4937" y="11907"/>
                  <a:pt x="4937" y="11907"/>
                  <a:pt x="4956" y="11907"/>
                </a:cubicBezTo>
                <a:cubicBezTo>
                  <a:pt x="4974" y="11871"/>
                  <a:pt x="5012" y="11907"/>
                  <a:pt x="5069" y="11907"/>
                </a:cubicBezTo>
                <a:cubicBezTo>
                  <a:pt x="5069" y="11907"/>
                  <a:pt x="5069" y="11907"/>
                  <a:pt x="5088" y="11871"/>
                </a:cubicBezTo>
                <a:cubicBezTo>
                  <a:pt x="5088" y="11907"/>
                  <a:pt x="5088" y="11907"/>
                  <a:pt x="5107" y="11907"/>
                </a:cubicBezTo>
                <a:cubicBezTo>
                  <a:pt x="5126" y="11907"/>
                  <a:pt x="5145" y="11907"/>
                  <a:pt x="5164" y="11907"/>
                </a:cubicBezTo>
                <a:cubicBezTo>
                  <a:pt x="5182" y="11907"/>
                  <a:pt x="5182" y="11907"/>
                  <a:pt x="5182" y="11907"/>
                </a:cubicBezTo>
                <a:cubicBezTo>
                  <a:pt x="5182" y="11944"/>
                  <a:pt x="5182" y="11944"/>
                  <a:pt x="5201" y="11980"/>
                </a:cubicBezTo>
                <a:cubicBezTo>
                  <a:pt x="5201" y="11980"/>
                  <a:pt x="5220" y="11980"/>
                  <a:pt x="5239" y="11980"/>
                </a:cubicBezTo>
                <a:cubicBezTo>
                  <a:pt x="5239" y="12016"/>
                  <a:pt x="5258" y="12089"/>
                  <a:pt x="5239" y="12125"/>
                </a:cubicBezTo>
                <a:cubicBezTo>
                  <a:pt x="5239" y="12125"/>
                  <a:pt x="5220" y="12161"/>
                  <a:pt x="5220" y="12161"/>
                </a:cubicBezTo>
                <a:cubicBezTo>
                  <a:pt x="5220" y="12198"/>
                  <a:pt x="5220" y="12270"/>
                  <a:pt x="5220" y="12307"/>
                </a:cubicBezTo>
                <a:cubicBezTo>
                  <a:pt x="5201" y="12343"/>
                  <a:pt x="5201" y="12415"/>
                  <a:pt x="5201" y="12452"/>
                </a:cubicBezTo>
                <a:cubicBezTo>
                  <a:pt x="5220" y="12524"/>
                  <a:pt x="5277" y="12633"/>
                  <a:pt x="5296" y="12670"/>
                </a:cubicBezTo>
                <a:cubicBezTo>
                  <a:pt x="5315" y="12670"/>
                  <a:pt x="5315" y="12706"/>
                  <a:pt x="5315" y="12706"/>
                </a:cubicBezTo>
                <a:cubicBezTo>
                  <a:pt x="5334" y="12742"/>
                  <a:pt x="5334" y="12706"/>
                  <a:pt x="5353" y="12742"/>
                </a:cubicBezTo>
                <a:cubicBezTo>
                  <a:pt x="5391" y="12742"/>
                  <a:pt x="5409" y="12706"/>
                  <a:pt x="5428" y="12706"/>
                </a:cubicBezTo>
                <a:cubicBezTo>
                  <a:pt x="5428" y="12706"/>
                  <a:pt x="5447" y="12706"/>
                  <a:pt x="5447" y="12706"/>
                </a:cubicBezTo>
                <a:cubicBezTo>
                  <a:pt x="5466" y="12670"/>
                  <a:pt x="5466" y="12670"/>
                  <a:pt x="5485" y="12670"/>
                </a:cubicBezTo>
                <a:cubicBezTo>
                  <a:pt x="5485" y="12633"/>
                  <a:pt x="5504" y="12670"/>
                  <a:pt x="5504" y="12670"/>
                </a:cubicBezTo>
                <a:cubicBezTo>
                  <a:pt x="5523" y="12670"/>
                  <a:pt x="5542" y="12670"/>
                  <a:pt x="5561" y="12670"/>
                </a:cubicBezTo>
                <a:cubicBezTo>
                  <a:pt x="5599" y="12706"/>
                  <a:pt x="5618" y="12778"/>
                  <a:pt x="5618" y="12851"/>
                </a:cubicBezTo>
                <a:cubicBezTo>
                  <a:pt x="5618" y="12851"/>
                  <a:pt x="5618" y="12887"/>
                  <a:pt x="5599" y="12887"/>
                </a:cubicBezTo>
                <a:cubicBezTo>
                  <a:pt x="5599" y="12887"/>
                  <a:pt x="5599" y="12887"/>
                  <a:pt x="5599" y="12887"/>
                </a:cubicBezTo>
                <a:cubicBezTo>
                  <a:pt x="5599" y="12887"/>
                  <a:pt x="5599" y="12887"/>
                  <a:pt x="5599" y="12887"/>
                </a:cubicBezTo>
                <a:cubicBezTo>
                  <a:pt x="5599" y="12887"/>
                  <a:pt x="5580" y="12887"/>
                  <a:pt x="5580" y="12924"/>
                </a:cubicBezTo>
                <a:cubicBezTo>
                  <a:pt x="5599" y="12924"/>
                  <a:pt x="5599" y="12924"/>
                  <a:pt x="5618" y="12887"/>
                </a:cubicBezTo>
                <a:cubicBezTo>
                  <a:pt x="5618" y="12887"/>
                  <a:pt x="5636" y="12815"/>
                  <a:pt x="5674" y="12815"/>
                </a:cubicBezTo>
                <a:cubicBezTo>
                  <a:pt x="5674" y="12851"/>
                  <a:pt x="5693" y="12851"/>
                  <a:pt x="5693" y="12887"/>
                </a:cubicBezTo>
                <a:cubicBezTo>
                  <a:pt x="5693" y="12887"/>
                  <a:pt x="5693" y="12887"/>
                  <a:pt x="5693" y="12887"/>
                </a:cubicBezTo>
                <a:cubicBezTo>
                  <a:pt x="5655" y="12887"/>
                  <a:pt x="5636" y="12887"/>
                  <a:pt x="5636" y="12924"/>
                </a:cubicBezTo>
                <a:cubicBezTo>
                  <a:pt x="5636" y="12960"/>
                  <a:pt x="5655" y="12996"/>
                  <a:pt x="5655" y="13033"/>
                </a:cubicBezTo>
                <a:cubicBezTo>
                  <a:pt x="5636" y="13069"/>
                  <a:pt x="5636" y="13105"/>
                  <a:pt x="5618" y="13142"/>
                </a:cubicBezTo>
                <a:cubicBezTo>
                  <a:pt x="5636" y="13178"/>
                  <a:pt x="5636" y="13214"/>
                  <a:pt x="5655" y="13214"/>
                </a:cubicBezTo>
                <a:cubicBezTo>
                  <a:pt x="5674" y="13214"/>
                  <a:pt x="5693" y="13214"/>
                  <a:pt x="5693" y="13178"/>
                </a:cubicBezTo>
                <a:cubicBezTo>
                  <a:pt x="5693" y="13142"/>
                  <a:pt x="5674" y="13033"/>
                  <a:pt x="5655" y="13033"/>
                </a:cubicBezTo>
                <a:cubicBezTo>
                  <a:pt x="5655" y="13033"/>
                  <a:pt x="5655" y="13033"/>
                  <a:pt x="5674" y="12996"/>
                </a:cubicBezTo>
                <a:cubicBezTo>
                  <a:pt x="5655" y="12996"/>
                  <a:pt x="5655" y="12996"/>
                  <a:pt x="5655" y="12996"/>
                </a:cubicBezTo>
                <a:cubicBezTo>
                  <a:pt x="5674" y="12996"/>
                  <a:pt x="5769" y="12960"/>
                  <a:pt x="5769" y="12924"/>
                </a:cubicBezTo>
                <a:cubicBezTo>
                  <a:pt x="5769" y="12924"/>
                  <a:pt x="5769" y="12924"/>
                  <a:pt x="5769" y="12924"/>
                </a:cubicBezTo>
                <a:cubicBezTo>
                  <a:pt x="5750" y="12924"/>
                  <a:pt x="5750" y="12924"/>
                  <a:pt x="5750" y="12924"/>
                </a:cubicBezTo>
                <a:cubicBezTo>
                  <a:pt x="5750" y="12887"/>
                  <a:pt x="5731" y="12887"/>
                  <a:pt x="5731" y="12887"/>
                </a:cubicBezTo>
                <a:cubicBezTo>
                  <a:pt x="5731" y="12851"/>
                  <a:pt x="5750" y="12851"/>
                  <a:pt x="5750" y="12851"/>
                </a:cubicBezTo>
                <a:cubicBezTo>
                  <a:pt x="5769" y="12887"/>
                  <a:pt x="5769" y="12924"/>
                  <a:pt x="5769" y="12924"/>
                </a:cubicBezTo>
                <a:cubicBezTo>
                  <a:pt x="5807" y="12924"/>
                  <a:pt x="5844" y="12960"/>
                  <a:pt x="5863" y="12996"/>
                </a:cubicBezTo>
                <a:cubicBezTo>
                  <a:pt x="5863" y="13033"/>
                  <a:pt x="5863" y="13033"/>
                  <a:pt x="5863" y="13033"/>
                </a:cubicBezTo>
                <a:cubicBezTo>
                  <a:pt x="5901" y="13069"/>
                  <a:pt x="5939" y="13033"/>
                  <a:pt x="5977" y="13033"/>
                </a:cubicBezTo>
                <a:cubicBezTo>
                  <a:pt x="6015" y="13033"/>
                  <a:pt x="6015" y="13142"/>
                  <a:pt x="6071" y="13105"/>
                </a:cubicBezTo>
                <a:cubicBezTo>
                  <a:pt x="6090" y="13105"/>
                  <a:pt x="6109" y="13069"/>
                  <a:pt x="6128" y="13033"/>
                </a:cubicBezTo>
                <a:cubicBezTo>
                  <a:pt x="6147" y="13033"/>
                  <a:pt x="6204" y="13033"/>
                  <a:pt x="6242" y="13033"/>
                </a:cubicBezTo>
                <a:cubicBezTo>
                  <a:pt x="6242" y="13033"/>
                  <a:pt x="6242" y="13033"/>
                  <a:pt x="6242" y="13033"/>
                </a:cubicBezTo>
                <a:cubicBezTo>
                  <a:pt x="6242" y="13033"/>
                  <a:pt x="6242" y="13033"/>
                  <a:pt x="6242" y="13033"/>
                </a:cubicBezTo>
                <a:cubicBezTo>
                  <a:pt x="6242" y="13069"/>
                  <a:pt x="6223" y="13069"/>
                  <a:pt x="6223" y="13069"/>
                </a:cubicBezTo>
                <a:cubicBezTo>
                  <a:pt x="6223" y="13069"/>
                  <a:pt x="6204" y="13069"/>
                  <a:pt x="6185" y="13069"/>
                </a:cubicBezTo>
                <a:cubicBezTo>
                  <a:pt x="6185" y="13069"/>
                  <a:pt x="6185" y="13069"/>
                  <a:pt x="6185" y="13069"/>
                </a:cubicBezTo>
                <a:cubicBezTo>
                  <a:pt x="6204" y="13105"/>
                  <a:pt x="6223" y="13105"/>
                  <a:pt x="6223" y="13142"/>
                </a:cubicBezTo>
                <a:cubicBezTo>
                  <a:pt x="6223" y="13142"/>
                  <a:pt x="6242" y="13142"/>
                  <a:pt x="6242" y="13142"/>
                </a:cubicBezTo>
                <a:cubicBezTo>
                  <a:pt x="6242" y="13142"/>
                  <a:pt x="6242" y="13142"/>
                  <a:pt x="6242" y="13105"/>
                </a:cubicBezTo>
                <a:cubicBezTo>
                  <a:pt x="6242" y="13142"/>
                  <a:pt x="6261" y="13105"/>
                  <a:pt x="6280" y="13142"/>
                </a:cubicBezTo>
                <a:cubicBezTo>
                  <a:pt x="6280" y="13142"/>
                  <a:pt x="6280" y="13142"/>
                  <a:pt x="6280" y="13142"/>
                </a:cubicBezTo>
                <a:cubicBezTo>
                  <a:pt x="6298" y="13178"/>
                  <a:pt x="6317" y="13178"/>
                  <a:pt x="6317" y="13178"/>
                </a:cubicBezTo>
                <a:cubicBezTo>
                  <a:pt x="6317" y="13178"/>
                  <a:pt x="6317" y="13178"/>
                  <a:pt x="6317" y="13214"/>
                </a:cubicBezTo>
                <a:cubicBezTo>
                  <a:pt x="6298" y="13214"/>
                  <a:pt x="6298" y="13250"/>
                  <a:pt x="6261" y="13287"/>
                </a:cubicBezTo>
                <a:cubicBezTo>
                  <a:pt x="6261" y="13287"/>
                  <a:pt x="6261" y="13287"/>
                  <a:pt x="6261" y="13287"/>
                </a:cubicBezTo>
                <a:cubicBezTo>
                  <a:pt x="6280" y="13287"/>
                  <a:pt x="6298" y="13287"/>
                  <a:pt x="6298" y="13287"/>
                </a:cubicBezTo>
                <a:cubicBezTo>
                  <a:pt x="6317" y="13287"/>
                  <a:pt x="6336" y="13287"/>
                  <a:pt x="6355" y="13287"/>
                </a:cubicBezTo>
                <a:cubicBezTo>
                  <a:pt x="6393" y="13287"/>
                  <a:pt x="6450" y="13359"/>
                  <a:pt x="6450" y="13432"/>
                </a:cubicBezTo>
                <a:cubicBezTo>
                  <a:pt x="6469" y="13468"/>
                  <a:pt x="6469" y="13505"/>
                  <a:pt x="6469" y="13541"/>
                </a:cubicBezTo>
                <a:cubicBezTo>
                  <a:pt x="6469" y="13541"/>
                  <a:pt x="6469" y="13505"/>
                  <a:pt x="6469" y="13505"/>
                </a:cubicBezTo>
                <a:cubicBezTo>
                  <a:pt x="6469" y="13505"/>
                  <a:pt x="6469" y="13505"/>
                  <a:pt x="6469" y="13505"/>
                </a:cubicBezTo>
                <a:cubicBezTo>
                  <a:pt x="6506" y="13468"/>
                  <a:pt x="6544" y="13577"/>
                  <a:pt x="6563" y="13613"/>
                </a:cubicBezTo>
                <a:cubicBezTo>
                  <a:pt x="6563" y="13613"/>
                  <a:pt x="6563" y="13613"/>
                  <a:pt x="6563" y="13613"/>
                </a:cubicBezTo>
                <a:cubicBezTo>
                  <a:pt x="6563" y="13613"/>
                  <a:pt x="6563" y="13613"/>
                  <a:pt x="6563" y="13613"/>
                </a:cubicBezTo>
                <a:cubicBezTo>
                  <a:pt x="6582" y="13613"/>
                  <a:pt x="6601" y="13613"/>
                  <a:pt x="6620" y="13613"/>
                </a:cubicBezTo>
                <a:cubicBezTo>
                  <a:pt x="6620" y="13613"/>
                  <a:pt x="6620" y="13613"/>
                  <a:pt x="6620" y="13613"/>
                </a:cubicBezTo>
                <a:cubicBezTo>
                  <a:pt x="6658" y="13577"/>
                  <a:pt x="6715" y="13613"/>
                  <a:pt x="6733" y="13613"/>
                </a:cubicBezTo>
                <a:cubicBezTo>
                  <a:pt x="6752" y="13650"/>
                  <a:pt x="6771" y="13650"/>
                  <a:pt x="6809" y="13650"/>
                </a:cubicBezTo>
                <a:cubicBezTo>
                  <a:pt x="6828" y="13686"/>
                  <a:pt x="6885" y="13795"/>
                  <a:pt x="6885" y="13795"/>
                </a:cubicBezTo>
                <a:cubicBezTo>
                  <a:pt x="6885" y="13795"/>
                  <a:pt x="6904" y="13795"/>
                  <a:pt x="6904" y="13795"/>
                </a:cubicBezTo>
                <a:cubicBezTo>
                  <a:pt x="6923" y="13795"/>
                  <a:pt x="6923" y="13831"/>
                  <a:pt x="6923" y="13868"/>
                </a:cubicBezTo>
                <a:cubicBezTo>
                  <a:pt x="6942" y="13940"/>
                  <a:pt x="6942" y="14085"/>
                  <a:pt x="6998" y="14085"/>
                </a:cubicBezTo>
                <a:cubicBezTo>
                  <a:pt x="6998" y="14122"/>
                  <a:pt x="6998" y="14158"/>
                  <a:pt x="6998" y="14158"/>
                </a:cubicBezTo>
                <a:cubicBezTo>
                  <a:pt x="6979" y="14194"/>
                  <a:pt x="6960" y="14231"/>
                  <a:pt x="6960" y="14267"/>
                </a:cubicBezTo>
                <a:cubicBezTo>
                  <a:pt x="6942" y="14303"/>
                  <a:pt x="6904" y="14303"/>
                  <a:pt x="6885" y="14376"/>
                </a:cubicBezTo>
                <a:cubicBezTo>
                  <a:pt x="6885" y="14412"/>
                  <a:pt x="6885" y="14448"/>
                  <a:pt x="6866" y="14485"/>
                </a:cubicBezTo>
                <a:cubicBezTo>
                  <a:pt x="6866" y="14485"/>
                  <a:pt x="6866" y="14485"/>
                  <a:pt x="6866" y="14485"/>
                </a:cubicBezTo>
                <a:cubicBezTo>
                  <a:pt x="6885" y="14521"/>
                  <a:pt x="6904" y="14448"/>
                  <a:pt x="6923" y="14448"/>
                </a:cubicBezTo>
                <a:cubicBezTo>
                  <a:pt x="6942" y="14485"/>
                  <a:pt x="6942" y="14485"/>
                  <a:pt x="6942" y="14521"/>
                </a:cubicBezTo>
                <a:cubicBezTo>
                  <a:pt x="6979" y="14557"/>
                  <a:pt x="7017" y="14521"/>
                  <a:pt x="7036" y="14521"/>
                </a:cubicBezTo>
                <a:cubicBezTo>
                  <a:pt x="7036" y="14521"/>
                  <a:pt x="7017" y="14557"/>
                  <a:pt x="7017" y="14594"/>
                </a:cubicBezTo>
                <a:cubicBezTo>
                  <a:pt x="7036" y="14594"/>
                  <a:pt x="7036" y="14594"/>
                  <a:pt x="7036" y="14594"/>
                </a:cubicBezTo>
                <a:cubicBezTo>
                  <a:pt x="7036" y="14521"/>
                  <a:pt x="7074" y="14521"/>
                  <a:pt x="7093" y="14485"/>
                </a:cubicBezTo>
                <a:cubicBezTo>
                  <a:pt x="7093" y="14448"/>
                  <a:pt x="7093" y="14412"/>
                  <a:pt x="7112" y="14412"/>
                </a:cubicBezTo>
                <a:cubicBezTo>
                  <a:pt x="7131" y="14376"/>
                  <a:pt x="7150" y="14376"/>
                  <a:pt x="7168" y="14376"/>
                </a:cubicBezTo>
                <a:cubicBezTo>
                  <a:pt x="7168" y="14412"/>
                  <a:pt x="7187" y="14412"/>
                  <a:pt x="7187" y="14412"/>
                </a:cubicBezTo>
                <a:cubicBezTo>
                  <a:pt x="7225" y="14448"/>
                  <a:pt x="7263" y="14448"/>
                  <a:pt x="7282" y="14521"/>
                </a:cubicBezTo>
                <a:cubicBezTo>
                  <a:pt x="7282" y="14521"/>
                  <a:pt x="7282" y="14521"/>
                  <a:pt x="7282" y="14521"/>
                </a:cubicBezTo>
                <a:cubicBezTo>
                  <a:pt x="7282" y="14521"/>
                  <a:pt x="7282" y="14485"/>
                  <a:pt x="7301" y="14485"/>
                </a:cubicBezTo>
                <a:cubicBezTo>
                  <a:pt x="7301" y="14485"/>
                  <a:pt x="7339" y="14557"/>
                  <a:pt x="7339" y="14594"/>
                </a:cubicBezTo>
                <a:cubicBezTo>
                  <a:pt x="7320" y="14630"/>
                  <a:pt x="7320" y="14594"/>
                  <a:pt x="7320" y="14666"/>
                </a:cubicBezTo>
                <a:cubicBezTo>
                  <a:pt x="7339" y="14630"/>
                  <a:pt x="7377" y="14594"/>
                  <a:pt x="7395" y="14594"/>
                </a:cubicBezTo>
                <a:cubicBezTo>
                  <a:pt x="7433" y="14594"/>
                  <a:pt x="7452" y="14630"/>
                  <a:pt x="7471" y="14630"/>
                </a:cubicBezTo>
                <a:cubicBezTo>
                  <a:pt x="7490" y="14630"/>
                  <a:pt x="7509" y="14666"/>
                  <a:pt x="7528" y="14666"/>
                </a:cubicBezTo>
                <a:cubicBezTo>
                  <a:pt x="7566" y="14666"/>
                  <a:pt x="7585" y="14630"/>
                  <a:pt x="7622" y="14666"/>
                </a:cubicBezTo>
                <a:cubicBezTo>
                  <a:pt x="7679" y="14703"/>
                  <a:pt x="7717" y="14811"/>
                  <a:pt x="7774" y="14884"/>
                </a:cubicBezTo>
                <a:cubicBezTo>
                  <a:pt x="7812" y="14920"/>
                  <a:pt x="7849" y="14884"/>
                  <a:pt x="7868" y="14920"/>
                </a:cubicBezTo>
                <a:cubicBezTo>
                  <a:pt x="7887" y="14920"/>
                  <a:pt x="7925" y="15174"/>
                  <a:pt x="7925" y="15211"/>
                </a:cubicBezTo>
                <a:cubicBezTo>
                  <a:pt x="7906" y="15392"/>
                  <a:pt x="7868" y="15501"/>
                  <a:pt x="7812" y="15574"/>
                </a:cubicBezTo>
                <a:cubicBezTo>
                  <a:pt x="7793" y="15574"/>
                  <a:pt x="7793" y="15574"/>
                  <a:pt x="7774" y="15610"/>
                </a:cubicBezTo>
                <a:cubicBezTo>
                  <a:pt x="7774" y="15610"/>
                  <a:pt x="7774" y="15646"/>
                  <a:pt x="7774" y="15683"/>
                </a:cubicBezTo>
                <a:cubicBezTo>
                  <a:pt x="7755" y="15719"/>
                  <a:pt x="7736" y="15828"/>
                  <a:pt x="7698" y="15864"/>
                </a:cubicBezTo>
                <a:cubicBezTo>
                  <a:pt x="7698" y="15864"/>
                  <a:pt x="7698" y="15864"/>
                  <a:pt x="7698" y="15864"/>
                </a:cubicBezTo>
                <a:cubicBezTo>
                  <a:pt x="7698" y="15828"/>
                  <a:pt x="7698" y="15828"/>
                  <a:pt x="7698" y="15828"/>
                </a:cubicBezTo>
                <a:cubicBezTo>
                  <a:pt x="7679" y="15792"/>
                  <a:pt x="7679" y="15792"/>
                  <a:pt x="7679" y="15792"/>
                </a:cubicBezTo>
                <a:cubicBezTo>
                  <a:pt x="7679" y="15864"/>
                  <a:pt x="7660" y="15937"/>
                  <a:pt x="7660" y="16009"/>
                </a:cubicBezTo>
                <a:cubicBezTo>
                  <a:pt x="7660" y="16046"/>
                  <a:pt x="7660" y="16118"/>
                  <a:pt x="7679" y="16191"/>
                </a:cubicBezTo>
                <a:cubicBezTo>
                  <a:pt x="7679" y="16264"/>
                  <a:pt x="7660" y="16300"/>
                  <a:pt x="7660" y="16336"/>
                </a:cubicBezTo>
                <a:cubicBezTo>
                  <a:pt x="7660" y="16372"/>
                  <a:pt x="7660" y="16409"/>
                  <a:pt x="7660" y="16445"/>
                </a:cubicBezTo>
                <a:cubicBezTo>
                  <a:pt x="7641" y="16445"/>
                  <a:pt x="7622" y="16518"/>
                  <a:pt x="7622" y="16554"/>
                </a:cubicBezTo>
                <a:cubicBezTo>
                  <a:pt x="7622" y="16590"/>
                  <a:pt x="7622" y="16627"/>
                  <a:pt x="7622" y="16663"/>
                </a:cubicBezTo>
                <a:cubicBezTo>
                  <a:pt x="7622" y="16663"/>
                  <a:pt x="7604" y="16663"/>
                  <a:pt x="7604" y="16699"/>
                </a:cubicBezTo>
                <a:cubicBezTo>
                  <a:pt x="7585" y="16735"/>
                  <a:pt x="7585" y="16772"/>
                  <a:pt x="7585" y="16772"/>
                </a:cubicBezTo>
                <a:cubicBezTo>
                  <a:pt x="7566" y="16808"/>
                  <a:pt x="7547" y="16844"/>
                  <a:pt x="7547" y="16917"/>
                </a:cubicBezTo>
                <a:cubicBezTo>
                  <a:pt x="7547" y="16917"/>
                  <a:pt x="7547" y="16953"/>
                  <a:pt x="7547" y="16953"/>
                </a:cubicBezTo>
                <a:cubicBezTo>
                  <a:pt x="7509" y="16953"/>
                  <a:pt x="7490" y="16990"/>
                  <a:pt x="7490" y="17062"/>
                </a:cubicBezTo>
                <a:cubicBezTo>
                  <a:pt x="7452" y="17062"/>
                  <a:pt x="7414" y="17098"/>
                  <a:pt x="7377" y="17062"/>
                </a:cubicBezTo>
                <a:cubicBezTo>
                  <a:pt x="7358" y="17062"/>
                  <a:pt x="7339" y="17062"/>
                  <a:pt x="7320" y="17062"/>
                </a:cubicBezTo>
                <a:cubicBezTo>
                  <a:pt x="7320" y="17135"/>
                  <a:pt x="7301" y="17098"/>
                  <a:pt x="7282" y="17135"/>
                </a:cubicBezTo>
                <a:cubicBezTo>
                  <a:pt x="7282" y="17135"/>
                  <a:pt x="7282" y="17171"/>
                  <a:pt x="7263" y="17171"/>
                </a:cubicBezTo>
                <a:cubicBezTo>
                  <a:pt x="7263" y="17171"/>
                  <a:pt x="7244" y="17171"/>
                  <a:pt x="7244" y="17171"/>
                </a:cubicBezTo>
                <a:cubicBezTo>
                  <a:pt x="7225" y="17171"/>
                  <a:pt x="7131" y="17280"/>
                  <a:pt x="7112" y="17316"/>
                </a:cubicBezTo>
                <a:cubicBezTo>
                  <a:pt x="7112" y="17353"/>
                  <a:pt x="7093" y="17389"/>
                  <a:pt x="7074" y="17389"/>
                </a:cubicBezTo>
                <a:cubicBezTo>
                  <a:pt x="7074" y="17389"/>
                  <a:pt x="7074" y="17389"/>
                  <a:pt x="7074" y="17389"/>
                </a:cubicBezTo>
                <a:cubicBezTo>
                  <a:pt x="7093" y="17425"/>
                  <a:pt x="7074" y="17462"/>
                  <a:pt x="7074" y="17498"/>
                </a:cubicBezTo>
                <a:cubicBezTo>
                  <a:pt x="7074" y="17534"/>
                  <a:pt x="7074" y="17534"/>
                  <a:pt x="7074" y="17570"/>
                </a:cubicBezTo>
                <a:cubicBezTo>
                  <a:pt x="7093" y="17788"/>
                  <a:pt x="7036" y="17788"/>
                  <a:pt x="6998" y="17897"/>
                </a:cubicBezTo>
                <a:cubicBezTo>
                  <a:pt x="6979" y="17970"/>
                  <a:pt x="6979" y="18006"/>
                  <a:pt x="6960" y="18042"/>
                </a:cubicBezTo>
                <a:cubicBezTo>
                  <a:pt x="6942" y="18115"/>
                  <a:pt x="6923" y="18151"/>
                  <a:pt x="6904" y="18188"/>
                </a:cubicBezTo>
                <a:cubicBezTo>
                  <a:pt x="6904" y="18115"/>
                  <a:pt x="6960" y="18079"/>
                  <a:pt x="6960" y="18006"/>
                </a:cubicBezTo>
                <a:cubicBezTo>
                  <a:pt x="6942" y="18006"/>
                  <a:pt x="6942" y="18006"/>
                  <a:pt x="6942" y="18006"/>
                </a:cubicBezTo>
                <a:cubicBezTo>
                  <a:pt x="6942" y="18006"/>
                  <a:pt x="6923" y="18006"/>
                  <a:pt x="6923" y="18006"/>
                </a:cubicBezTo>
                <a:cubicBezTo>
                  <a:pt x="6923" y="18006"/>
                  <a:pt x="6923" y="18006"/>
                  <a:pt x="6923" y="18006"/>
                </a:cubicBezTo>
                <a:cubicBezTo>
                  <a:pt x="6904" y="18042"/>
                  <a:pt x="6904" y="18079"/>
                  <a:pt x="6904" y="18115"/>
                </a:cubicBezTo>
                <a:cubicBezTo>
                  <a:pt x="6885" y="18115"/>
                  <a:pt x="6866" y="18151"/>
                  <a:pt x="6866" y="18188"/>
                </a:cubicBezTo>
                <a:cubicBezTo>
                  <a:pt x="6847" y="18224"/>
                  <a:pt x="6847" y="18260"/>
                  <a:pt x="6847" y="18296"/>
                </a:cubicBezTo>
                <a:cubicBezTo>
                  <a:pt x="6828" y="18369"/>
                  <a:pt x="6790" y="18405"/>
                  <a:pt x="6771" y="18478"/>
                </a:cubicBezTo>
                <a:cubicBezTo>
                  <a:pt x="6752" y="18514"/>
                  <a:pt x="6733" y="18587"/>
                  <a:pt x="6715" y="18623"/>
                </a:cubicBezTo>
                <a:cubicBezTo>
                  <a:pt x="6677" y="18623"/>
                  <a:pt x="6677" y="18587"/>
                  <a:pt x="6658" y="18587"/>
                </a:cubicBezTo>
                <a:cubicBezTo>
                  <a:pt x="6639" y="18587"/>
                  <a:pt x="6620" y="18623"/>
                  <a:pt x="6601" y="18623"/>
                </a:cubicBezTo>
                <a:cubicBezTo>
                  <a:pt x="6582" y="18551"/>
                  <a:pt x="6544" y="18551"/>
                  <a:pt x="6506" y="18587"/>
                </a:cubicBezTo>
                <a:cubicBezTo>
                  <a:pt x="6488" y="18551"/>
                  <a:pt x="6488" y="18514"/>
                  <a:pt x="6469" y="18514"/>
                </a:cubicBezTo>
                <a:cubicBezTo>
                  <a:pt x="6469" y="18514"/>
                  <a:pt x="6469" y="18551"/>
                  <a:pt x="6469" y="18551"/>
                </a:cubicBezTo>
                <a:cubicBezTo>
                  <a:pt x="6469" y="18551"/>
                  <a:pt x="6469" y="18551"/>
                  <a:pt x="6469" y="18551"/>
                </a:cubicBezTo>
                <a:cubicBezTo>
                  <a:pt x="6488" y="18623"/>
                  <a:pt x="6525" y="18623"/>
                  <a:pt x="6544" y="18696"/>
                </a:cubicBezTo>
                <a:cubicBezTo>
                  <a:pt x="6544" y="18696"/>
                  <a:pt x="6544" y="18696"/>
                  <a:pt x="6525" y="18732"/>
                </a:cubicBezTo>
                <a:cubicBezTo>
                  <a:pt x="6525" y="18805"/>
                  <a:pt x="6563" y="18805"/>
                  <a:pt x="6563" y="18841"/>
                </a:cubicBezTo>
                <a:cubicBezTo>
                  <a:pt x="6582" y="18841"/>
                  <a:pt x="6582" y="18877"/>
                  <a:pt x="6582" y="18877"/>
                </a:cubicBezTo>
                <a:cubicBezTo>
                  <a:pt x="6563" y="18914"/>
                  <a:pt x="6544" y="18950"/>
                  <a:pt x="6544" y="18986"/>
                </a:cubicBezTo>
                <a:cubicBezTo>
                  <a:pt x="6525" y="19023"/>
                  <a:pt x="6525" y="19059"/>
                  <a:pt x="6525" y="19059"/>
                </a:cubicBezTo>
                <a:cubicBezTo>
                  <a:pt x="6506" y="19131"/>
                  <a:pt x="6412" y="19131"/>
                  <a:pt x="6374" y="19168"/>
                </a:cubicBezTo>
                <a:cubicBezTo>
                  <a:pt x="6336" y="19168"/>
                  <a:pt x="6298" y="19168"/>
                  <a:pt x="6261" y="19168"/>
                </a:cubicBezTo>
                <a:cubicBezTo>
                  <a:pt x="6261" y="19168"/>
                  <a:pt x="6242" y="19131"/>
                  <a:pt x="6223" y="19168"/>
                </a:cubicBezTo>
                <a:cubicBezTo>
                  <a:pt x="6223" y="19204"/>
                  <a:pt x="6242" y="19240"/>
                  <a:pt x="6242" y="19240"/>
                </a:cubicBezTo>
                <a:cubicBezTo>
                  <a:pt x="6242" y="19277"/>
                  <a:pt x="6223" y="19313"/>
                  <a:pt x="6223" y="19349"/>
                </a:cubicBezTo>
                <a:cubicBezTo>
                  <a:pt x="6223" y="19386"/>
                  <a:pt x="6242" y="19386"/>
                  <a:pt x="6223" y="19422"/>
                </a:cubicBezTo>
                <a:cubicBezTo>
                  <a:pt x="6223" y="19422"/>
                  <a:pt x="6223" y="19422"/>
                  <a:pt x="6204" y="19458"/>
                </a:cubicBezTo>
                <a:cubicBezTo>
                  <a:pt x="6185" y="19458"/>
                  <a:pt x="6166" y="19494"/>
                  <a:pt x="6128" y="19458"/>
                </a:cubicBezTo>
                <a:cubicBezTo>
                  <a:pt x="6109" y="19458"/>
                  <a:pt x="6090" y="19422"/>
                  <a:pt x="6053" y="19422"/>
                </a:cubicBezTo>
                <a:cubicBezTo>
                  <a:pt x="6053" y="19422"/>
                  <a:pt x="6053" y="19422"/>
                  <a:pt x="6053" y="19458"/>
                </a:cubicBezTo>
                <a:cubicBezTo>
                  <a:pt x="6053" y="19494"/>
                  <a:pt x="6071" y="19494"/>
                  <a:pt x="6071" y="19531"/>
                </a:cubicBezTo>
                <a:cubicBezTo>
                  <a:pt x="6071" y="19567"/>
                  <a:pt x="6071" y="19567"/>
                  <a:pt x="6071" y="19603"/>
                </a:cubicBezTo>
                <a:cubicBezTo>
                  <a:pt x="6071" y="19640"/>
                  <a:pt x="6090" y="19676"/>
                  <a:pt x="6109" y="19640"/>
                </a:cubicBezTo>
                <a:cubicBezTo>
                  <a:pt x="6109" y="19640"/>
                  <a:pt x="6109" y="19640"/>
                  <a:pt x="6109" y="19640"/>
                </a:cubicBezTo>
                <a:cubicBezTo>
                  <a:pt x="6109" y="19640"/>
                  <a:pt x="6109" y="19640"/>
                  <a:pt x="6109" y="19603"/>
                </a:cubicBezTo>
                <a:cubicBezTo>
                  <a:pt x="6128" y="19603"/>
                  <a:pt x="6128" y="19603"/>
                  <a:pt x="6147" y="19603"/>
                </a:cubicBezTo>
                <a:cubicBezTo>
                  <a:pt x="6147" y="19603"/>
                  <a:pt x="6147" y="19603"/>
                  <a:pt x="6147" y="19603"/>
                </a:cubicBezTo>
                <a:cubicBezTo>
                  <a:pt x="6147" y="19640"/>
                  <a:pt x="6147" y="19676"/>
                  <a:pt x="6147" y="19676"/>
                </a:cubicBezTo>
                <a:cubicBezTo>
                  <a:pt x="6147" y="19676"/>
                  <a:pt x="6147" y="19676"/>
                  <a:pt x="6147" y="19712"/>
                </a:cubicBezTo>
                <a:cubicBezTo>
                  <a:pt x="6147" y="19712"/>
                  <a:pt x="6128" y="19712"/>
                  <a:pt x="6128" y="19712"/>
                </a:cubicBezTo>
                <a:cubicBezTo>
                  <a:pt x="6109" y="19712"/>
                  <a:pt x="6109" y="19676"/>
                  <a:pt x="6109" y="19676"/>
                </a:cubicBezTo>
                <a:cubicBezTo>
                  <a:pt x="6090" y="19676"/>
                  <a:pt x="6071" y="19676"/>
                  <a:pt x="6053" y="19712"/>
                </a:cubicBezTo>
                <a:cubicBezTo>
                  <a:pt x="6071" y="19712"/>
                  <a:pt x="6071" y="19712"/>
                  <a:pt x="6071" y="19712"/>
                </a:cubicBezTo>
                <a:cubicBezTo>
                  <a:pt x="6071" y="19712"/>
                  <a:pt x="6090" y="19712"/>
                  <a:pt x="6109" y="19749"/>
                </a:cubicBezTo>
                <a:cubicBezTo>
                  <a:pt x="6109" y="19749"/>
                  <a:pt x="6109" y="19749"/>
                  <a:pt x="6109" y="19749"/>
                </a:cubicBezTo>
                <a:cubicBezTo>
                  <a:pt x="6090" y="19749"/>
                  <a:pt x="6053" y="19785"/>
                  <a:pt x="6053" y="19821"/>
                </a:cubicBezTo>
                <a:cubicBezTo>
                  <a:pt x="6053" y="19894"/>
                  <a:pt x="6053" y="19930"/>
                  <a:pt x="6034" y="19966"/>
                </a:cubicBezTo>
                <a:cubicBezTo>
                  <a:pt x="6034" y="19966"/>
                  <a:pt x="6034" y="20003"/>
                  <a:pt x="6034" y="20003"/>
                </a:cubicBezTo>
                <a:cubicBezTo>
                  <a:pt x="6015" y="20003"/>
                  <a:pt x="5996" y="20003"/>
                  <a:pt x="5977" y="20039"/>
                </a:cubicBezTo>
                <a:cubicBezTo>
                  <a:pt x="5939" y="20039"/>
                  <a:pt x="5901" y="20148"/>
                  <a:pt x="5920" y="20257"/>
                </a:cubicBezTo>
                <a:cubicBezTo>
                  <a:pt x="5920" y="20293"/>
                  <a:pt x="5958" y="20329"/>
                  <a:pt x="5977" y="20329"/>
                </a:cubicBezTo>
                <a:cubicBezTo>
                  <a:pt x="5996" y="20329"/>
                  <a:pt x="6015" y="20329"/>
                  <a:pt x="6015" y="20366"/>
                </a:cubicBezTo>
                <a:cubicBezTo>
                  <a:pt x="6034" y="20511"/>
                  <a:pt x="5958" y="20511"/>
                  <a:pt x="5920" y="20584"/>
                </a:cubicBezTo>
                <a:cubicBezTo>
                  <a:pt x="5920" y="20620"/>
                  <a:pt x="5901" y="20620"/>
                  <a:pt x="5901" y="20656"/>
                </a:cubicBezTo>
                <a:cubicBezTo>
                  <a:pt x="5901" y="20692"/>
                  <a:pt x="5901" y="20729"/>
                  <a:pt x="5882" y="20765"/>
                </a:cubicBezTo>
                <a:cubicBezTo>
                  <a:pt x="5882" y="20801"/>
                  <a:pt x="5844" y="20801"/>
                  <a:pt x="5826" y="20838"/>
                </a:cubicBezTo>
                <a:cubicBezTo>
                  <a:pt x="5769" y="20947"/>
                  <a:pt x="5844" y="21055"/>
                  <a:pt x="5863" y="21164"/>
                </a:cubicBezTo>
                <a:cubicBezTo>
                  <a:pt x="5826" y="21164"/>
                  <a:pt x="5826" y="21164"/>
                  <a:pt x="5807" y="21128"/>
                </a:cubicBezTo>
                <a:cubicBezTo>
                  <a:pt x="5807" y="21128"/>
                  <a:pt x="5788" y="21128"/>
                  <a:pt x="5788" y="21128"/>
                </a:cubicBezTo>
                <a:cubicBezTo>
                  <a:pt x="5788" y="21128"/>
                  <a:pt x="5769" y="21164"/>
                  <a:pt x="5769" y="21164"/>
                </a:cubicBezTo>
                <a:cubicBezTo>
                  <a:pt x="5750" y="21201"/>
                  <a:pt x="5731" y="21164"/>
                  <a:pt x="5712" y="21201"/>
                </a:cubicBezTo>
                <a:cubicBezTo>
                  <a:pt x="5712" y="21201"/>
                  <a:pt x="5712" y="21201"/>
                  <a:pt x="5712" y="21201"/>
                </a:cubicBezTo>
                <a:cubicBezTo>
                  <a:pt x="5693" y="21273"/>
                  <a:pt x="5712" y="21310"/>
                  <a:pt x="5693" y="21382"/>
                </a:cubicBezTo>
                <a:cubicBezTo>
                  <a:pt x="5693" y="21382"/>
                  <a:pt x="5674" y="21382"/>
                  <a:pt x="5674" y="21382"/>
                </a:cubicBezTo>
                <a:cubicBezTo>
                  <a:pt x="5655" y="21382"/>
                  <a:pt x="5655" y="21346"/>
                  <a:pt x="5636" y="21346"/>
                </a:cubicBezTo>
                <a:cubicBezTo>
                  <a:pt x="5655" y="21310"/>
                  <a:pt x="5674" y="21273"/>
                  <a:pt x="5693" y="21237"/>
                </a:cubicBezTo>
                <a:cubicBezTo>
                  <a:pt x="5693" y="21237"/>
                  <a:pt x="5693" y="21237"/>
                  <a:pt x="5693" y="21237"/>
                </a:cubicBezTo>
                <a:cubicBezTo>
                  <a:pt x="5674" y="21237"/>
                  <a:pt x="5674" y="21237"/>
                  <a:pt x="5674" y="21201"/>
                </a:cubicBezTo>
                <a:cubicBezTo>
                  <a:pt x="5636" y="21237"/>
                  <a:pt x="5618" y="21273"/>
                  <a:pt x="5580" y="21273"/>
                </a:cubicBezTo>
                <a:cubicBezTo>
                  <a:pt x="5580" y="21237"/>
                  <a:pt x="5580" y="21237"/>
                  <a:pt x="5580" y="21237"/>
                </a:cubicBezTo>
                <a:cubicBezTo>
                  <a:pt x="5618" y="21201"/>
                  <a:pt x="5618" y="21201"/>
                  <a:pt x="5655" y="21201"/>
                </a:cubicBezTo>
                <a:cubicBezTo>
                  <a:pt x="5636" y="21164"/>
                  <a:pt x="5618" y="21164"/>
                  <a:pt x="5599" y="21164"/>
                </a:cubicBezTo>
                <a:cubicBezTo>
                  <a:pt x="5599" y="21128"/>
                  <a:pt x="5599" y="21128"/>
                  <a:pt x="5599" y="21092"/>
                </a:cubicBezTo>
                <a:cubicBezTo>
                  <a:pt x="5599" y="21092"/>
                  <a:pt x="5580" y="21092"/>
                  <a:pt x="5580" y="21055"/>
                </a:cubicBezTo>
                <a:cubicBezTo>
                  <a:pt x="5580" y="21092"/>
                  <a:pt x="5561" y="21092"/>
                  <a:pt x="5561" y="21092"/>
                </a:cubicBezTo>
                <a:cubicBezTo>
                  <a:pt x="5561" y="21092"/>
                  <a:pt x="5561" y="21092"/>
                  <a:pt x="5542" y="21092"/>
                </a:cubicBezTo>
                <a:cubicBezTo>
                  <a:pt x="5542" y="21055"/>
                  <a:pt x="5561" y="21055"/>
                  <a:pt x="5561" y="21019"/>
                </a:cubicBezTo>
                <a:cubicBezTo>
                  <a:pt x="5561" y="21019"/>
                  <a:pt x="5561" y="21019"/>
                  <a:pt x="5561" y="21019"/>
                </a:cubicBezTo>
                <a:cubicBezTo>
                  <a:pt x="5542" y="21055"/>
                  <a:pt x="5542" y="21055"/>
                  <a:pt x="5542" y="21055"/>
                </a:cubicBezTo>
                <a:cubicBezTo>
                  <a:pt x="5523" y="21019"/>
                  <a:pt x="5523" y="21019"/>
                  <a:pt x="5523" y="21019"/>
                </a:cubicBezTo>
                <a:cubicBezTo>
                  <a:pt x="5523" y="21019"/>
                  <a:pt x="5523" y="21019"/>
                  <a:pt x="5523" y="20983"/>
                </a:cubicBezTo>
                <a:cubicBezTo>
                  <a:pt x="5523" y="20983"/>
                  <a:pt x="5523" y="20983"/>
                  <a:pt x="5523" y="20983"/>
                </a:cubicBezTo>
                <a:cubicBezTo>
                  <a:pt x="5523" y="20983"/>
                  <a:pt x="5523" y="20983"/>
                  <a:pt x="5523" y="20947"/>
                </a:cubicBezTo>
                <a:cubicBezTo>
                  <a:pt x="5523" y="20947"/>
                  <a:pt x="5504" y="20947"/>
                  <a:pt x="5485" y="20910"/>
                </a:cubicBezTo>
                <a:cubicBezTo>
                  <a:pt x="5523" y="20910"/>
                  <a:pt x="5523" y="20874"/>
                  <a:pt x="5542" y="20838"/>
                </a:cubicBezTo>
                <a:cubicBezTo>
                  <a:pt x="5523" y="20838"/>
                  <a:pt x="5504" y="20838"/>
                  <a:pt x="5504" y="20838"/>
                </a:cubicBezTo>
                <a:cubicBezTo>
                  <a:pt x="5504" y="20838"/>
                  <a:pt x="5504" y="20801"/>
                  <a:pt x="5504" y="20801"/>
                </a:cubicBezTo>
                <a:cubicBezTo>
                  <a:pt x="5504" y="20801"/>
                  <a:pt x="5504" y="20765"/>
                  <a:pt x="5504" y="20765"/>
                </a:cubicBezTo>
                <a:cubicBezTo>
                  <a:pt x="5504" y="20765"/>
                  <a:pt x="5504" y="20729"/>
                  <a:pt x="5504" y="20692"/>
                </a:cubicBezTo>
                <a:cubicBezTo>
                  <a:pt x="5504" y="20692"/>
                  <a:pt x="5504" y="20692"/>
                  <a:pt x="5523" y="20692"/>
                </a:cubicBezTo>
                <a:cubicBezTo>
                  <a:pt x="5523" y="20656"/>
                  <a:pt x="5504" y="20656"/>
                  <a:pt x="5504" y="20656"/>
                </a:cubicBezTo>
                <a:cubicBezTo>
                  <a:pt x="5504" y="20656"/>
                  <a:pt x="5504" y="20656"/>
                  <a:pt x="5485" y="20692"/>
                </a:cubicBezTo>
                <a:cubicBezTo>
                  <a:pt x="5485" y="20656"/>
                  <a:pt x="5485" y="20620"/>
                  <a:pt x="5485" y="20584"/>
                </a:cubicBezTo>
                <a:cubicBezTo>
                  <a:pt x="5485" y="20547"/>
                  <a:pt x="5504" y="20547"/>
                  <a:pt x="5504" y="20547"/>
                </a:cubicBezTo>
                <a:cubicBezTo>
                  <a:pt x="5504" y="20511"/>
                  <a:pt x="5504" y="20475"/>
                  <a:pt x="5504" y="20475"/>
                </a:cubicBezTo>
                <a:cubicBezTo>
                  <a:pt x="5523" y="20475"/>
                  <a:pt x="5523" y="20475"/>
                  <a:pt x="5542" y="20475"/>
                </a:cubicBezTo>
                <a:cubicBezTo>
                  <a:pt x="5542" y="20475"/>
                  <a:pt x="5542" y="20475"/>
                  <a:pt x="5542" y="20475"/>
                </a:cubicBezTo>
                <a:cubicBezTo>
                  <a:pt x="5542" y="20475"/>
                  <a:pt x="5542" y="20475"/>
                  <a:pt x="5542" y="20475"/>
                </a:cubicBezTo>
                <a:cubicBezTo>
                  <a:pt x="5542" y="20438"/>
                  <a:pt x="5542" y="20438"/>
                  <a:pt x="5523" y="20438"/>
                </a:cubicBezTo>
                <a:cubicBezTo>
                  <a:pt x="5485" y="20438"/>
                  <a:pt x="5485" y="20438"/>
                  <a:pt x="5485" y="20438"/>
                </a:cubicBezTo>
                <a:cubicBezTo>
                  <a:pt x="5485" y="20438"/>
                  <a:pt x="5485" y="20438"/>
                  <a:pt x="5485" y="20402"/>
                </a:cubicBezTo>
                <a:cubicBezTo>
                  <a:pt x="5485" y="20402"/>
                  <a:pt x="5485" y="20366"/>
                  <a:pt x="5485" y="20366"/>
                </a:cubicBezTo>
                <a:cubicBezTo>
                  <a:pt x="5504" y="20366"/>
                  <a:pt x="5504" y="20366"/>
                  <a:pt x="5504" y="20366"/>
                </a:cubicBezTo>
                <a:cubicBezTo>
                  <a:pt x="5504" y="20329"/>
                  <a:pt x="5504" y="20329"/>
                  <a:pt x="5504" y="20329"/>
                </a:cubicBezTo>
                <a:cubicBezTo>
                  <a:pt x="5485" y="20293"/>
                  <a:pt x="5466" y="20293"/>
                  <a:pt x="5447" y="20293"/>
                </a:cubicBezTo>
                <a:cubicBezTo>
                  <a:pt x="5447" y="20257"/>
                  <a:pt x="5447" y="20257"/>
                  <a:pt x="5447" y="20257"/>
                </a:cubicBezTo>
                <a:cubicBezTo>
                  <a:pt x="5428" y="20257"/>
                  <a:pt x="5428" y="20257"/>
                  <a:pt x="5409" y="20257"/>
                </a:cubicBezTo>
                <a:cubicBezTo>
                  <a:pt x="5409" y="20257"/>
                  <a:pt x="5428" y="20257"/>
                  <a:pt x="5428" y="20221"/>
                </a:cubicBezTo>
                <a:cubicBezTo>
                  <a:pt x="5447" y="20221"/>
                  <a:pt x="5466" y="20184"/>
                  <a:pt x="5466" y="20148"/>
                </a:cubicBezTo>
                <a:cubicBezTo>
                  <a:pt x="5485" y="20148"/>
                  <a:pt x="5504" y="20148"/>
                  <a:pt x="5504" y="20148"/>
                </a:cubicBezTo>
                <a:cubicBezTo>
                  <a:pt x="5504" y="20148"/>
                  <a:pt x="5504" y="20184"/>
                  <a:pt x="5504" y="20184"/>
                </a:cubicBezTo>
                <a:cubicBezTo>
                  <a:pt x="5485" y="20184"/>
                  <a:pt x="5485" y="20184"/>
                  <a:pt x="5485" y="20221"/>
                </a:cubicBezTo>
                <a:cubicBezTo>
                  <a:pt x="5485" y="20221"/>
                  <a:pt x="5485" y="20221"/>
                  <a:pt x="5485" y="20257"/>
                </a:cubicBezTo>
                <a:cubicBezTo>
                  <a:pt x="5485" y="20257"/>
                  <a:pt x="5485" y="20257"/>
                  <a:pt x="5485" y="20257"/>
                </a:cubicBezTo>
                <a:cubicBezTo>
                  <a:pt x="5485" y="20221"/>
                  <a:pt x="5504" y="20221"/>
                  <a:pt x="5504" y="20221"/>
                </a:cubicBezTo>
                <a:cubicBezTo>
                  <a:pt x="5504" y="20221"/>
                  <a:pt x="5504" y="20221"/>
                  <a:pt x="5504" y="20221"/>
                </a:cubicBezTo>
                <a:cubicBezTo>
                  <a:pt x="5504" y="20221"/>
                  <a:pt x="5504" y="20257"/>
                  <a:pt x="5504" y="20257"/>
                </a:cubicBezTo>
                <a:cubicBezTo>
                  <a:pt x="5504" y="20257"/>
                  <a:pt x="5523" y="20257"/>
                  <a:pt x="5523" y="20257"/>
                </a:cubicBezTo>
                <a:cubicBezTo>
                  <a:pt x="5523" y="20257"/>
                  <a:pt x="5523" y="20221"/>
                  <a:pt x="5542" y="20184"/>
                </a:cubicBezTo>
                <a:cubicBezTo>
                  <a:pt x="5561" y="20112"/>
                  <a:pt x="5523" y="20148"/>
                  <a:pt x="5561" y="20075"/>
                </a:cubicBezTo>
                <a:cubicBezTo>
                  <a:pt x="5561" y="20075"/>
                  <a:pt x="5542" y="20075"/>
                  <a:pt x="5561" y="20039"/>
                </a:cubicBezTo>
                <a:cubicBezTo>
                  <a:pt x="5561" y="20039"/>
                  <a:pt x="5561" y="20003"/>
                  <a:pt x="5580" y="20003"/>
                </a:cubicBezTo>
                <a:cubicBezTo>
                  <a:pt x="5580" y="20003"/>
                  <a:pt x="5599" y="19966"/>
                  <a:pt x="5599" y="19966"/>
                </a:cubicBezTo>
                <a:cubicBezTo>
                  <a:pt x="5599" y="19930"/>
                  <a:pt x="5599" y="19930"/>
                  <a:pt x="5599" y="19930"/>
                </a:cubicBezTo>
                <a:cubicBezTo>
                  <a:pt x="5580" y="19930"/>
                  <a:pt x="5580" y="19930"/>
                  <a:pt x="5561" y="19894"/>
                </a:cubicBezTo>
                <a:cubicBezTo>
                  <a:pt x="5561" y="19857"/>
                  <a:pt x="5580" y="19857"/>
                  <a:pt x="5580" y="19821"/>
                </a:cubicBezTo>
                <a:cubicBezTo>
                  <a:pt x="5580" y="19785"/>
                  <a:pt x="5561" y="19749"/>
                  <a:pt x="5599" y="19749"/>
                </a:cubicBezTo>
                <a:cubicBezTo>
                  <a:pt x="5599" y="19712"/>
                  <a:pt x="5580" y="19676"/>
                  <a:pt x="5580" y="19640"/>
                </a:cubicBezTo>
                <a:cubicBezTo>
                  <a:pt x="5599" y="19640"/>
                  <a:pt x="5599" y="19640"/>
                  <a:pt x="5599" y="19640"/>
                </a:cubicBezTo>
                <a:cubicBezTo>
                  <a:pt x="5599" y="19603"/>
                  <a:pt x="5599" y="19603"/>
                  <a:pt x="5599" y="19603"/>
                </a:cubicBezTo>
                <a:cubicBezTo>
                  <a:pt x="5599" y="19603"/>
                  <a:pt x="5599" y="19603"/>
                  <a:pt x="5580" y="19567"/>
                </a:cubicBezTo>
                <a:cubicBezTo>
                  <a:pt x="5599" y="19567"/>
                  <a:pt x="5599" y="19531"/>
                  <a:pt x="5599" y="19531"/>
                </a:cubicBezTo>
                <a:cubicBezTo>
                  <a:pt x="5580" y="19531"/>
                  <a:pt x="5580" y="19531"/>
                  <a:pt x="5580" y="19531"/>
                </a:cubicBezTo>
                <a:cubicBezTo>
                  <a:pt x="5561" y="19567"/>
                  <a:pt x="5542" y="19567"/>
                  <a:pt x="5542" y="19531"/>
                </a:cubicBezTo>
                <a:cubicBezTo>
                  <a:pt x="5523" y="19494"/>
                  <a:pt x="5523" y="19494"/>
                  <a:pt x="5523" y="19458"/>
                </a:cubicBezTo>
                <a:cubicBezTo>
                  <a:pt x="5504" y="19349"/>
                  <a:pt x="5542" y="19313"/>
                  <a:pt x="5561" y="19240"/>
                </a:cubicBezTo>
                <a:cubicBezTo>
                  <a:pt x="5561" y="19240"/>
                  <a:pt x="5561" y="19240"/>
                  <a:pt x="5561" y="19240"/>
                </a:cubicBezTo>
                <a:cubicBezTo>
                  <a:pt x="5561" y="19204"/>
                  <a:pt x="5542" y="19168"/>
                  <a:pt x="5542" y="19131"/>
                </a:cubicBezTo>
                <a:cubicBezTo>
                  <a:pt x="5542" y="19095"/>
                  <a:pt x="5542" y="19059"/>
                  <a:pt x="5542" y="19023"/>
                </a:cubicBezTo>
                <a:cubicBezTo>
                  <a:pt x="5542" y="18986"/>
                  <a:pt x="5542" y="18950"/>
                  <a:pt x="5523" y="18950"/>
                </a:cubicBezTo>
                <a:cubicBezTo>
                  <a:pt x="5523" y="18950"/>
                  <a:pt x="5523" y="18950"/>
                  <a:pt x="5523" y="18950"/>
                </a:cubicBezTo>
                <a:cubicBezTo>
                  <a:pt x="5542" y="18914"/>
                  <a:pt x="5561" y="18950"/>
                  <a:pt x="5561" y="18914"/>
                </a:cubicBezTo>
                <a:cubicBezTo>
                  <a:pt x="5580" y="18768"/>
                  <a:pt x="5618" y="18659"/>
                  <a:pt x="5636" y="18514"/>
                </a:cubicBezTo>
                <a:cubicBezTo>
                  <a:pt x="5636" y="18478"/>
                  <a:pt x="5655" y="18478"/>
                  <a:pt x="5655" y="18442"/>
                </a:cubicBezTo>
                <a:cubicBezTo>
                  <a:pt x="5655" y="18405"/>
                  <a:pt x="5655" y="18405"/>
                  <a:pt x="5655" y="18369"/>
                </a:cubicBezTo>
                <a:cubicBezTo>
                  <a:pt x="5655" y="18369"/>
                  <a:pt x="5655" y="18333"/>
                  <a:pt x="5674" y="18333"/>
                </a:cubicBezTo>
                <a:cubicBezTo>
                  <a:pt x="5674" y="18296"/>
                  <a:pt x="5674" y="18296"/>
                  <a:pt x="5655" y="18260"/>
                </a:cubicBezTo>
                <a:cubicBezTo>
                  <a:pt x="5655" y="18224"/>
                  <a:pt x="5655" y="18079"/>
                  <a:pt x="5655" y="18042"/>
                </a:cubicBezTo>
                <a:cubicBezTo>
                  <a:pt x="5655" y="18006"/>
                  <a:pt x="5674" y="17970"/>
                  <a:pt x="5674" y="17933"/>
                </a:cubicBezTo>
                <a:cubicBezTo>
                  <a:pt x="5693" y="17897"/>
                  <a:pt x="5655" y="17897"/>
                  <a:pt x="5674" y="17825"/>
                </a:cubicBezTo>
                <a:cubicBezTo>
                  <a:pt x="5674" y="17788"/>
                  <a:pt x="5674" y="17752"/>
                  <a:pt x="5693" y="17716"/>
                </a:cubicBezTo>
                <a:cubicBezTo>
                  <a:pt x="5693" y="17679"/>
                  <a:pt x="5693" y="17679"/>
                  <a:pt x="5693" y="17679"/>
                </a:cubicBezTo>
                <a:cubicBezTo>
                  <a:pt x="5712" y="17607"/>
                  <a:pt x="5712" y="17462"/>
                  <a:pt x="5712" y="17425"/>
                </a:cubicBezTo>
                <a:cubicBezTo>
                  <a:pt x="5712" y="17389"/>
                  <a:pt x="5731" y="17389"/>
                  <a:pt x="5731" y="17353"/>
                </a:cubicBezTo>
                <a:cubicBezTo>
                  <a:pt x="5731" y="17353"/>
                  <a:pt x="5731" y="17316"/>
                  <a:pt x="5731" y="17316"/>
                </a:cubicBezTo>
                <a:cubicBezTo>
                  <a:pt x="5712" y="17280"/>
                  <a:pt x="5731" y="17207"/>
                  <a:pt x="5731" y="17171"/>
                </a:cubicBezTo>
                <a:cubicBezTo>
                  <a:pt x="5731" y="17135"/>
                  <a:pt x="5731" y="17135"/>
                  <a:pt x="5712" y="17135"/>
                </a:cubicBezTo>
                <a:cubicBezTo>
                  <a:pt x="5712" y="17135"/>
                  <a:pt x="5712" y="17098"/>
                  <a:pt x="5712" y="17098"/>
                </a:cubicBezTo>
                <a:cubicBezTo>
                  <a:pt x="5731" y="17098"/>
                  <a:pt x="5731" y="17062"/>
                  <a:pt x="5731" y="17062"/>
                </a:cubicBezTo>
                <a:cubicBezTo>
                  <a:pt x="5750" y="16953"/>
                  <a:pt x="5750" y="16590"/>
                  <a:pt x="5731" y="16481"/>
                </a:cubicBezTo>
                <a:cubicBezTo>
                  <a:pt x="5712" y="16445"/>
                  <a:pt x="5693" y="16445"/>
                  <a:pt x="5674" y="16409"/>
                </a:cubicBezTo>
                <a:cubicBezTo>
                  <a:pt x="5674" y="16409"/>
                  <a:pt x="5655" y="16372"/>
                  <a:pt x="5655" y="16372"/>
                </a:cubicBezTo>
                <a:cubicBezTo>
                  <a:pt x="5636" y="16336"/>
                  <a:pt x="5618" y="16336"/>
                  <a:pt x="5599" y="16300"/>
                </a:cubicBezTo>
                <a:cubicBezTo>
                  <a:pt x="5523" y="16227"/>
                  <a:pt x="5447" y="16155"/>
                  <a:pt x="5391" y="16046"/>
                </a:cubicBezTo>
                <a:cubicBezTo>
                  <a:pt x="5391" y="16046"/>
                  <a:pt x="5372" y="16009"/>
                  <a:pt x="5372" y="15973"/>
                </a:cubicBezTo>
                <a:cubicBezTo>
                  <a:pt x="5372" y="15973"/>
                  <a:pt x="5372" y="15937"/>
                  <a:pt x="5372" y="15901"/>
                </a:cubicBezTo>
                <a:cubicBezTo>
                  <a:pt x="5372" y="15864"/>
                  <a:pt x="5353" y="15864"/>
                  <a:pt x="5334" y="15828"/>
                </a:cubicBezTo>
                <a:cubicBezTo>
                  <a:pt x="5315" y="15755"/>
                  <a:pt x="5315" y="15683"/>
                  <a:pt x="5277" y="15646"/>
                </a:cubicBezTo>
                <a:cubicBezTo>
                  <a:pt x="5277" y="15537"/>
                  <a:pt x="5201" y="15320"/>
                  <a:pt x="5164" y="15211"/>
                </a:cubicBezTo>
                <a:cubicBezTo>
                  <a:pt x="5164" y="15174"/>
                  <a:pt x="5145" y="15138"/>
                  <a:pt x="5126" y="15102"/>
                </a:cubicBezTo>
                <a:cubicBezTo>
                  <a:pt x="5107" y="15066"/>
                  <a:pt x="5088" y="15066"/>
                  <a:pt x="5050" y="15029"/>
                </a:cubicBezTo>
                <a:cubicBezTo>
                  <a:pt x="5069" y="15029"/>
                  <a:pt x="5069" y="15029"/>
                  <a:pt x="5069" y="15029"/>
                </a:cubicBezTo>
                <a:cubicBezTo>
                  <a:pt x="5069" y="14993"/>
                  <a:pt x="5069" y="14993"/>
                  <a:pt x="5088" y="14993"/>
                </a:cubicBezTo>
                <a:cubicBezTo>
                  <a:pt x="5088" y="14920"/>
                  <a:pt x="5050" y="14920"/>
                  <a:pt x="5050" y="14848"/>
                </a:cubicBezTo>
                <a:cubicBezTo>
                  <a:pt x="5069" y="14775"/>
                  <a:pt x="5145" y="14739"/>
                  <a:pt x="5145" y="14630"/>
                </a:cubicBezTo>
                <a:cubicBezTo>
                  <a:pt x="5164" y="14630"/>
                  <a:pt x="5145" y="14594"/>
                  <a:pt x="5145" y="14557"/>
                </a:cubicBezTo>
                <a:cubicBezTo>
                  <a:pt x="5126" y="14594"/>
                  <a:pt x="5107" y="14666"/>
                  <a:pt x="5088" y="14594"/>
                </a:cubicBezTo>
                <a:cubicBezTo>
                  <a:pt x="5088" y="14594"/>
                  <a:pt x="5088" y="14594"/>
                  <a:pt x="5088" y="14594"/>
                </a:cubicBezTo>
                <a:cubicBezTo>
                  <a:pt x="5088" y="14557"/>
                  <a:pt x="5088" y="14557"/>
                  <a:pt x="5088" y="14557"/>
                </a:cubicBezTo>
                <a:cubicBezTo>
                  <a:pt x="5088" y="14521"/>
                  <a:pt x="5088" y="14485"/>
                  <a:pt x="5088" y="14412"/>
                </a:cubicBezTo>
                <a:cubicBezTo>
                  <a:pt x="5088" y="14412"/>
                  <a:pt x="5107" y="14412"/>
                  <a:pt x="5126" y="14376"/>
                </a:cubicBezTo>
                <a:cubicBezTo>
                  <a:pt x="5107" y="14376"/>
                  <a:pt x="5107" y="14376"/>
                  <a:pt x="5107" y="14376"/>
                </a:cubicBezTo>
                <a:cubicBezTo>
                  <a:pt x="5107" y="14339"/>
                  <a:pt x="5126" y="14339"/>
                  <a:pt x="5126" y="14303"/>
                </a:cubicBezTo>
                <a:cubicBezTo>
                  <a:pt x="5145" y="14267"/>
                  <a:pt x="5126" y="14231"/>
                  <a:pt x="5145" y="14194"/>
                </a:cubicBezTo>
                <a:cubicBezTo>
                  <a:pt x="5164" y="14194"/>
                  <a:pt x="5182" y="14194"/>
                  <a:pt x="5201" y="14158"/>
                </a:cubicBezTo>
                <a:cubicBezTo>
                  <a:pt x="5201" y="14122"/>
                  <a:pt x="5201" y="14122"/>
                  <a:pt x="5201" y="14122"/>
                </a:cubicBezTo>
                <a:cubicBezTo>
                  <a:pt x="5201" y="14122"/>
                  <a:pt x="5201" y="14085"/>
                  <a:pt x="5201" y="14085"/>
                </a:cubicBezTo>
                <a:cubicBezTo>
                  <a:pt x="5220" y="14085"/>
                  <a:pt x="5220" y="14085"/>
                  <a:pt x="5220" y="14085"/>
                </a:cubicBezTo>
                <a:cubicBezTo>
                  <a:pt x="5239" y="14085"/>
                  <a:pt x="5220" y="14049"/>
                  <a:pt x="5220" y="14013"/>
                </a:cubicBezTo>
                <a:cubicBezTo>
                  <a:pt x="5239" y="14013"/>
                  <a:pt x="5258" y="14013"/>
                  <a:pt x="5277" y="14013"/>
                </a:cubicBezTo>
                <a:cubicBezTo>
                  <a:pt x="5296" y="13940"/>
                  <a:pt x="5296" y="13904"/>
                  <a:pt x="5315" y="13868"/>
                </a:cubicBezTo>
                <a:cubicBezTo>
                  <a:pt x="5315" y="13831"/>
                  <a:pt x="5296" y="13831"/>
                  <a:pt x="5296" y="13831"/>
                </a:cubicBezTo>
                <a:cubicBezTo>
                  <a:pt x="5296" y="13795"/>
                  <a:pt x="5296" y="13759"/>
                  <a:pt x="5315" y="13722"/>
                </a:cubicBezTo>
                <a:cubicBezTo>
                  <a:pt x="5315" y="13686"/>
                  <a:pt x="5296" y="13686"/>
                  <a:pt x="5296" y="13650"/>
                </a:cubicBezTo>
                <a:cubicBezTo>
                  <a:pt x="5296" y="13650"/>
                  <a:pt x="5315" y="13650"/>
                  <a:pt x="5315" y="13613"/>
                </a:cubicBezTo>
                <a:cubicBezTo>
                  <a:pt x="5315" y="13613"/>
                  <a:pt x="5296" y="13613"/>
                  <a:pt x="5296" y="13577"/>
                </a:cubicBezTo>
                <a:cubicBezTo>
                  <a:pt x="5296" y="13541"/>
                  <a:pt x="5296" y="13541"/>
                  <a:pt x="5296" y="13541"/>
                </a:cubicBezTo>
                <a:cubicBezTo>
                  <a:pt x="5296" y="13505"/>
                  <a:pt x="5277" y="13468"/>
                  <a:pt x="5277" y="13468"/>
                </a:cubicBezTo>
                <a:cubicBezTo>
                  <a:pt x="5277" y="13432"/>
                  <a:pt x="5277" y="13396"/>
                  <a:pt x="5277" y="13396"/>
                </a:cubicBezTo>
                <a:cubicBezTo>
                  <a:pt x="5277" y="13396"/>
                  <a:pt x="5296" y="13396"/>
                  <a:pt x="5296" y="13396"/>
                </a:cubicBezTo>
                <a:cubicBezTo>
                  <a:pt x="5296" y="13396"/>
                  <a:pt x="5315" y="13359"/>
                  <a:pt x="5315" y="13359"/>
                </a:cubicBezTo>
                <a:cubicBezTo>
                  <a:pt x="5315" y="13323"/>
                  <a:pt x="5296" y="13323"/>
                  <a:pt x="5296" y="13287"/>
                </a:cubicBezTo>
                <a:cubicBezTo>
                  <a:pt x="5296" y="13287"/>
                  <a:pt x="5296" y="13287"/>
                  <a:pt x="5296" y="13287"/>
                </a:cubicBezTo>
                <a:cubicBezTo>
                  <a:pt x="5315" y="13287"/>
                  <a:pt x="5315" y="13323"/>
                  <a:pt x="5334" y="13359"/>
                </a:cubicBezTo>
                <a:cubicBezTo>
                  <a:pt x="5334" y="13359"/>
                  <a:pt x="5334" y="13359"/>
                  <a:pt x="5334" y="13359"/>
                </a:cubicBezTo>
                <a:cubicBezTo>
                  <a:pt x="5334" y="13359"/>
                  <a:pt x="5334" y="13359"/>
                  <a:pt x="5334" y="13359"/>
                </a:cubicBezTo>
                <a:cubicBezTo>
                  <a:pt x="5334" y="13323"/>
                  <a:pt x="5334" y="13323"/>
                  <a:pt x="5334" y="13287"/>
                </a:cubicBezTo>
                <a:cubicBezTo>
                  <a:pt x="5372" y="13214"/>
                  <a:pt x="5372" y="13214"/>
                  <a:pt x="5372" y="13214"/>
                </a:cubicBezTo>
                <a:cubicBezTo>
                  <a:pt x="5391" y="13178"/>
                  <a:pt x="5391" y="13178"/>
                  <a:pt x="5409" y="13178"/>
                </a:cubicBezTo>
                <a:cubicBezTo>
                  <a:pt x="5428" y="13105"/>
                  <a:pt x="5409" y="13069"/>
                  <a:pt x="5447" y="12996"/>
                </a:cubicBezTo>
                <a:cubicBezTo>
                  <a:pt x="5447" y="12996"/>
                  <a:pt x="5466" y="12996"/>
                  <a:pt x="5466" y="12996"/>
                </a:cubicBezTo>
                <a:cubicBezTo>
                  <a:pt x="5485" y="12996"/>
                  <a:pt x="5485" y="12996"/>
                  <a:pt x="5485" y="13033"/>
                </a:cubicBezTo>
                <a:cubicBezTo>
                  <a:pt x="5485" y="13033"/>
                  <a:pt x="5485" y="13033"/>
                  <a:pt x="5485" y="12996"/>
                </a:cubicBezTo>
                <a:cubicBezTo>
                  <a:pt x="5485" y="12960"/>
                  <a:pt x="5485" y="12960"/>
                  <a:pt x="5504" y="12960"/>
                </a:cubicBezTo>
                <a:cubicBezTo>
                  <a:pt x="5523" y="12960"/>
                  <a:pt x="5561" y="12960"/>
                  <a:pt x="5580" y="12924"/>
                </a:cubicBezTo>
                <a:cubicBezTo>
                  <a:pt x="5561" y="12924"/>
                  <a:pt x="5542" y="12851"/>
                  <a:pt x="5561" y="12851"/>
                </a:cubicBezTo>
                <a:cubicBezTo>
                  <a:pt x="5561" y="12815"/>
                  <a:pt x="5561" y="12815"/>
                  <a:pt x="5580" y="12815"/>
                </a:cubicBezTo>
                <a:cubicBezTo>
                  <a:pt x="5580" y="12815"/>
                  <a:pt x="5580" y="12815"/>
                  <a:pt x="5580" y="12815"/>
                </a:cubicBezTo>
                <a:cubicBezTo>
                  <a:pt x="5580" y="12815"/>
                  <a:pt x="5561" y="12815"/>
                  <a:pt x="5561" y="12778"/>
                </a:cubicBezTo>
                <a:cubicBezTo>
                  <a:pt x="5561" y="12778"/>
                  <a:pt x="5561" y="12815"/>
                  <a:pt x="5542" y="12815"/>
                </a:cubicBezTo>
                <a:cubicBezTo>
                  <a:pt x="5542" y="12742"/>
                  <a:pt x="5504" y="12706"/>
                  <a:pt x="5466" y="12742"/>
                </a:cubicBezTo>
                <a:cubicBezTo>
                  <a:pt x="5466" y="12742"/>
                  <a:pt x="5466" y="12778"/>
                  <a:pt x="5466" y="12778"/>
                </a:cubicBezTo>
                <a:cubicBezTo>
                  <a:pt x="5447" y="12778"/>
                  <a:pt x="5428" y="12815"/>
                  <a:pt x="5428" y="12815"/>
                </a:cubicBezTo>
                <a:cubicBezTo>
                  <a:pt x="5428" y="12851"/>
                  <a:pt x="5447" y="12851"/>
                  <a:pt x="5447" y="12924"/>
                </a:cubicBezTo>
                <a:cubicBezTo>
                  <a:pt x="5428" y="12924"/>
                  <a:pt x="5428" y="12924"/>
                  <a:pt x="5391" y="12924"/>
                </a:cubicBezTo>
                <a:cubicBezTo>
                  <a:pt x="5391" y="12924"/>
                  <a:pt x="5391" y="12924"/>
                  <a:pt x="5391" y="12924"/>
                </a:cubicBezTo>
                <a:cubicBezTo>
                  <a:pt x="5391" y="12887"/>
                  <a:pt x="5391" y="12887"/>
                  <a:pt x="5372" y="12851"/>
                </a:cubicBezTo>
                <a:cubicBezTo>
                  <a:pt x="5372" y="12851"/>
                  <a:pt x="5372" y="12851"/>
                  <a:pt x="5372" y="12851"/>
                </a:cubicBezTo>
                <a:cubicBezTo>
                  <a:pt x="5372" y="12851"/>
                  <a:pt x="5372" y="12887"/>
                  <a:pt x="5372" y="12887"/>
                </a:cubicBezTo>
                <a:cubicBezTo>
                  <a:pt x="5353" y="12887"/>
                  <a:pt x="5353" y="12851"/>
                  <a:pt x="5353" y="12815"/>
                </a:cubicBezTo>
                <a:cubicBezTo>
                  <a:pt x="5315" y="12815"/>
                  <a:pt x="5296" y="12815"/>
                  <a:pt x="5277" y="12815"/>
                </a:cubicBezTo>
                <a:cubicBezTo>
                  <a:pt x="5277" y="12815"/>
                  <a:pt x="5277" y="12815"/>
                  <a:pt x="5258" y="12851"/>
                </a:cubicBezTo>
                <a:cubicBezTo>
                  <a:pt x="5258" y="12815"/>
                  <a:pt x="5258" y="12778"/>
                  <a:pt x="5239" y="12742"/>
                </a:cubicBezTo>
                <a:cubicBezTo>
                  <a:pt x="5239" y="12742"/>
                  <a:pt x="5239" y="12742"/>
                  <a:pt x="5239" y="12742"/>
                </a:cubicBezTo>
                <a:cubicBezTo>
                  <a:pt x="5239" y="12778"/>
                  <a:pt x="5239" y="12778"/>
                  <a:pt x="5258" y="12778"/>
                </a:cubicBezTo>
                <a:cubicBezTo>
                  <a:pt x="5258" y="12778"/>
                  <a:pt x="5258" y="12778"/>
                  <a:pt x="5258" y="12778"/>
                </a:cubicBezTo>
                <a:cubicBezTo>
                  <a:pt x="5239" y="12778"/>
                  <a:pt x="5220" y="12778"/>
                  <a:pt x="5220" y="12778"/>
                </a:cubicBezTo>
                <a:cubicBezTo>
                  <a:pt x="5239" y="12706"/>
                  <a:pt x="5201" y="12706"/>
                  <a:pt x="5164" y="12670"/>
                </a:cubicBezTo>
                <a:cubicBezTo>
                  <a:pt x="5164" y="12670"/>
                  <a:pt x="5164" y="12633"/>
                  <a:pt x="5164" y="12597"/>
                </a:cubicBezTo>
                <a:cubicBezTo>
                  <a:pt x="5145" y="12597"/>
                  <a:pt x="5145" y="12597"/>
                  <a:pt x="5126" y="12561"/>
                </a:cubicBezTo>
                <a:cubicBezTo>
                  <a:pt x="5126" y="12561"/>
                  <a:pt x="5126" y="12561"/>
                  <a:pt x="5126" y="12561"/>
                </a:cubicBezTo>
                <a:cubicBezTo>
                  <a:pt x="5126" y="12597"/>
                  <a:pt x="5126" y="12597"/>
                  <a:pt x="5126" y="12597"/>
                </a:cubicBezTo>
                <a:cubicBezTo>
                  <a:pt x="5145" y="12597"/>
                  <a:pt x="5145" y="12597"/>
                  <a:pt x="5145" y="12633"/>
                </a:cubicBezTo>
                <a:cubicBezTo>
                  <a:pt x="5145" y="12633"/>
                  <a:pt x="5145" y="12633"/>
                  <a:pt x="5145" y="12670"/>
                </a:cubicBezTo>
                <a:cubicBezTo>
                  <a:pt x="5145" y="12670"/>
                  <a:pt x="5126" y="12670"/>
                  <a:pt x="5126" y="12670"/>
                </a:cubicBezTo>
                <a:cubicBezTo>
                  <a:pt x="5126" y="12597"/>
                  <a:pt x="5107" y="12633"/>
                  <a:pt x="5088" y="12561"/>
                </a:cubicBezTo>
                <a:cubicBezTo>
                  <a:pt x="5088" y="12561"/>
                  <a:pt x="5107" y="12524"/>
                  <a:pt x="5107" y="12524"/>
                </a:cubicBezTo>
                <a:cubicBezTo>
                  <a:pt x="5107" y="12524"/>
                  <a:pt x="5107" y="12524"/>
                  <a:pt x="5107" y="12524"/>
                </a:cubicBezTo>
                <a:cubicBezTo>
                  <a:pt x="5088" y="12488"/>
                  <a:pt x="5088" y="12488"/>
                  <a:pt x="5088" y="12488"/>
                </a:cubicBezTo>
                <a:cubicBezTo>
                  <a:pt x="5088" y="12488"/>
                  <a:pt x="5088" y="12488"/>
                  <a:pt x="5107" y="12488"/>
                </a:cubicBezTo>
                <a:cubicBezTo>
                  <a:pt x="5088" y="12488"/>
                  <a:pt x="5088" y="12488"/>
                  <a:pt x="5088" y="12488"/>
                </a:cubicBezTo>
                <a:cubicBezTo>
                  <a:pt x="5088" y="12488"/>
                  <a:pt x="5069" y="12415"/>
                  <a:pt x="5069" y="12415"/>
                </a:cubicBezTo>
                <a:cubicBezTo>
                  <a:pt x="5031" y="12343"/>
                  <a:pt x="4993" y="12307"/>
                  <a:pt x="4974" y="12270"/>
                </a:cubicBezTo>
                <a:cubicBezTo>
                  <a:pt x="4974" y="12234"/>
                  <a:pt x="4974" y="12234"/>
                  <a:pt x="4974" y="12234"/>
                </a:cubicBezTo>
                <a:cubicBezTo>
                  <a:pt x="4974" y="12234"/>
                  <a:pt x="4993" y="12234"/>
                  <a:pt x="4993" y="12234"/>
                </a:cubicBezTo>
                <a:cubicBezTo>
                  <a:pt x="4993" y="12234"/>
                  <a:pt x="4974" y="12198"/>
                  <a:pt x="4974" y="12198"/>
                </a:cubicBezTo>
                <a:cubicBezTo>
                  <a:pt x="4974" y="12198"/>
                  <a:pt x="4956" y="12198"/>
                  <a:pt x="4956" y="12234"/>
                </a:cubicBezTo>
                <a:cubicBezTo>
                  <a:pt x="4899" y="12234"/>
                  <a:pt x="4842" y="12161"/>
                  <a:pt x="4785" y="12125"/>
                </a:cubicBezTo>
                <a:cubicBezTo>
                  <a:pt x="4766" y="12125"/>
                  <a:pt x="4747" y="12125"/>
                  <a:pt x="4729" y="12125"/>
                </a:cubicBezTo>
                <a:cubicBezTo>
                  <a:pt x="4691" y="12052"/>
                  <a:pt x="4615" y="11907"/>
                  <a:pt x="4558" y="11871"/>
                </a:cubicBezTo>
                <a:cubicBezTo>
                  <a:pt x="4502" y="11835"/>
                  <a:pt x="4483" y="11907"/>
                  <a:pt x="4445" y="11907"/>
                </a:cubicBezTo>
                <a:cubicBezTo>
                  <a:pt x="4426" y="11907"/>
                  <a:pt x="4350" y="11871"/>
                  <a:pt x="4331" y="11871"/>
                </a:cubicBezTo>
                <a:cubicBezTo>
                  <a:pt x="4312" y="11835"/>
                  <a:pt x="4294" y="11835"/>
                  <a:pt x="4275" y="11798"/>
                </a:cubicBezTo>
                <a:cubicBezTo>
                  <a:pt x="4256" y="11798"/>
                  <a:pt x="4237" y="11798"/>
                  <a:pt x="4218" y="11762"/>
                </a:cubicBezTo>
                <a:cubicBezTo>
                  <a:pt x="4199" y="11762"/>
                  <a:pt x="4180" y="11726"/>
                  <a:pt x="4142" y="11726"/>
                </a:cubicBezTo>
                <a:cubicBezTo>
                  <a:pt x="4123" y="11689"/>
                  <a:pt x="4104" y="11653"/>
                  <a:pt x="4067" y="11653"/>
                </a:cubicBezTo>
                <a:cubicBezTo>
                  <a:pt x="4048" y="11617"/>
                  <a:pt x="4029" y="11617"/>
                  <a:pt x="3991" y="11617"/>
                </a:cubicBezTo>
                <a:cubicBezTo>
                  <a:pt x="3991" y="11581"/>
                  <a:pt x="3972" y="11544"/>
                  <a:pt x="3953" y="11508"/>
                </a:cubicBezTo>
                <a:cubicBezTo>
                  <a:pt x="3934" y="11508"/>
                  <a:pt x="3934" y="11472"/>
                  <a:pt x="3915" y="11472"/>
                </a:cubicBezTo>
                <a:cubicBezTo>
                  <a:pt x="3896" y="11435"/>
                  <a:pt x="3896" y="11399"/>
                  <a:pt x="3877" y="11399"/>
                </a:cubicBezTo>
                <a:cubicBezTo>
                  <a:pt x="3877" y="11363"/>
                  <a:pt x="3877" y="11363"/>
                  <a:pt x="3858" y="11363"/>
                </a:cubicBezTo>
                <a:cubicBezTo>
                  <a:pt x="3858" y="11326"/>
                  <a:pt x="3877" y="11326"/>
                  <a:pt x="3896" y="11326"/>
                </a:cubicBezTo>
                <a:cubicBezTo>
                  <a:pt x="3877" y="11290"/>
                  <a:pt x="3877" y="11290"/>
                  <a:pt x="3877" y="11290"/>
                </a:cubicBezTo>
                <a:cubicBezTo>
                  <a:pt x="3896" y="11254"/>
                  <a:pt x="3877" y="11181"/>
                  <a:pt x="3877" y="11145"/>
                </a:cubicBezTo>
                <a:cubicBezTo>
                  <a:pt x="3877" y="11145"/>
                  <a:pt x="3877" y="11145"/>
                  <a:pt x="3877" y="11109"/>
                </a:cubicBezTo>
                <a:cubicBezTo>
                  <a:pt x="3840" y="11036"/>
                  <a:pt x="3802" y="10963"/>
                  <a:pt x="3764" y="10854"/>
                </a:cubicBezTo>
                <a:cubicBezTo>
                  <a:pt x="3745" y="10854"/>
                  <a:pt x="3745" y="10854"/>
                  <a:pt x="3726" y="10818"/>
                </a:cubicBezTo>
                <a:cubicBezTo>
                  <a:pt x="3726" y="10818"/>
                  <a:pt x="3726" y="10782"/>
                  <a:pt x="3726" y="10782"/>
                </a:cubicBezTo>
                <a:cubicBezTo>
                  <a:pt x="3707" y="10746"/>
                  <a:pt x="3707" y="10746"/>
                  <a:pt x="3688" y="10746"/>
                </a:cubicBezTo>
                <a:cubicBezTo>
                  <a:pt x="3688" y="10709"/>
                  <a:pt x="3669" y="10709"/>
                  <a:pt x="3669" y="10709"/>
                </a:cubicBezTo>
                <a:cubicBezTo>
                  <a:pt x="3669" y="10673"/>
                  <a:pt x="3650" y="10709"/>
                  <a:pt x="3650" y="10709"/>
                </a:cubicBezTo>
                <a:cubicBezTo>
                  <a:pt x="3650" y="10709"/>
                  <a:pt x="3650" y="10709"/>
                  <a:pt x="3650" y="10673"/>
                </a:cubicBezTo>
                <a:cubicBezTo>
                  <a:pt x="3632" y="10673"/>
                  <a:pt x="3650" y="10637"/>
                  <a:pt x="3650" y="10600"/>
                </a:cubicBezTo>
                <a:cubicBezTo>
                  <a:pt x="3650" y="10564"/>
                  <a:pt x="3632" y="10564"/>
                  <a:pt x="3613" y="10564"/>
                </a:cubicBezTo>
                <a:cubicBezTo>
                  <a:pt x="3594" y="10491"/>
                  <a:pt x="3575" y="10528"/>
                  <a:pt x="3556" y="10455"/>
                </a:cubicBezTo>
                <a:cubicBezTo>
                  <a:pt x="3575" y="10455"/>
                  <a:pt x="3575" y="10419"/>
                  <a:pt x="3556" y="10419"/>
                </a:cubicBezTo>
                <a:cubicBezTo>
                  <a:pt x="3556" y="10419"/>
                  <a:pt x="3537" y="10383"/>
                  <a:pt x="3518" y="10383"/>
                </a:cubicBezTo>
                <a:cubicBezTo>
                  <a:pt x="3480" y="10346"/>
                  <a:pt x="3405" y="10092"/>
                  <a:pt x="3405" y="9983"/>
                </a:cubicBezTo>
                <a:cubicBezTo>
                  <a:pt x="3405" y="9983"/>
                  <a:pt x="3386" y="9983"/>
                  <a:pt x="3367" y="9947"/>
                </a:cubicBezTo>
                <a:cubicBezTo>
                  <a:pt x="3367" y="9947"/>
                  <a:pt x="3367" y="9947"/>
                  <a:pt x="3367" y="9911"/>
                </a:cubicBezTo>
                <a:cubicBezTo>
                  <a:pt x="3367" y="9911"/>
                  <a:pt x="3367" y="9911"/>
                  <a:pt x="3348" y="9911"/>
                </a:cubicBezTo>
                <a:cubicBezTo>
                  <a:pt x="3348" y="9911"/>
                  <a:pt x="3348" y="9947"/>
                  <a:pt x="3348" y="9947"/>
                </a:cubicBezTo>
                <a:cubicBezTo>
                  <a:pt x="3329" y="9947"/>
                  <a:pt x="3310" y="9911"/>
                  <a:pt x="3310" y="9911"/>
                </a:cubicBezTo>
                <a:cubicBezTo>
                  <a:pt x="3291" y="9911"/>
                  <a:pt x="3291" y="9947"/>
                  <a:pt x="3291" y="9983"/>
                </a:cubicBezTo>
                <a:cubicBezTo>
                  <a:pt x="3291" y="9983"/>
                  <a:pt x="3310" y="10019"/>
                  <a:pt x="3310" y="10019"/>
                </a:cubicBezTo>
                <a:cubicBezTo>
                  <a:pt x="3310" y="10056"/>
                  <a:pt x="3310" y="10092"/>
                  <a:pt x="3310" y="10128"/>
                </a:cubicBezTo>
                <a:cubicBezTo>
                  <a:pt x="3329" y="10165"/>
                  <a:pt x="3348" y="10165"/>
                  <a:pt x="3367" y="10201"/>
                </a:cubicBezTo>
                <a:cubicBezTo>
                  <a:pt x="3386" y="10237"/>
                  <a:pt x="3386" y="10310"/>
                  <a:pt x="3386" y="10310"/>
                </a:cubicBezTo>
                <a:cubicBezTo>
                  <a:pt x="3405" y="10346"/>
                  <a:pt x="3405" y="10346"/>
                  <a:pt x="3423" y="10346"/>
                </a:cubicBezTo>
                <a:cubicBezTo>
                  <a:pt x="3423" y="10383"/>
                  <a:pt x="3423" y="10419"/>
                  <a:pt x="3442" y="10455"/>
                </a:cubicBezTo>
                <a:cubicBezTo>
                  <a:pt x="3442" y="10455"/>
                  <a:pt x="3442" y="10455"/>
                  <a:pt x="3461" y="10455"/>
                </a:cubicBezTo>
                <a:cubicBezTo>
                  <a:pt x="3480" y="10528"/>
                  <a:pt x="3461" y="10564"/>
                  <a:pt x="3499" y="10564"/>
                </a:cubicBezTo>
                <a:cubicBezTo>
                  <a:pt x="3499" y="10600"/>
                  <a:pt x="3518" y="10637"/>
                  <a:pt x="3518" y="10673"/>
                </a:cubicBezTo>
                <a:cubicBezTo>
                  <a:pt x="3537" y="10709"/>
                  <a:pt x="3537" y="10746"/>
                  <a:pt x="3556" y="10782"/>
                </a:cubicBezTo>
                <a:cubicBezTo>
                  <a:pt x="3556" y="10854"/>
                  <a:pt x="3556" y="10854"/>
                  <a:pt x="3575" y="10891"/>
                </a:cubicBezTo>
                <a:cubicBezTo>
                  <a:pt x="3575" y="10891"/>
                  <a:pt x="3575" y="10854"/>
                  <a:pt x="3594" y="10854"/>
                </a:cubicBezTo>
                <a:cubicBezTo>
                  <a:pt x="3594" y="10891"/>
                  <a:pt x="3613" y="10927"/>
                  <a:pt x="3613" y="10927"/>
                </a:cubicBezTo>
                <a:cubicBezTo>
                  <a:pt x="3632" y="10963"/>
                  <a:pt x="3632" y="10963"/>
                  <a:pt x="3632" y="10963"/>
                </a:cubicBezTo>
                <a:cubicBezTo>
                  <a:pt x="3632" y="11000"/>
                  <a:pt x="3613" y="11036"/>
                  <a:pt x="3613" y="11036"/>
                </a:cubicBezTo>
                <a:cubicBezTo>
                  <a:pt x="3613" y="11036"/>
                  <a:pt x="3594" y="11036"/>
                  <a:pt x="3594" y="11036"/>
                </a:cubicBezTo>
                <a:cubicBezTo>
                  <a:pt x="3594" y="11036"/>
                  <a:pt x="3594" y="11000"/>
                  <a:pt x="3594" y="10963"/>
                </a:cubicBezTo>
                <a:cubicBezTo>
                  <a:pt x="3575" y="10963"/>
                  <a:pt x="3556" y="10927"/>
                  <a:pt x="3556" y="10927"/>
                </a:cubicBezTo>
                <a:cubicBezTo>
                  <a:pt x="3537" y="10891"/>
                  <a:pt x="3480" y="10818"/>
                  <a:pt x="3461" y="10782"/>
                </a:cubicBezTo>
                <a:cubicBezTo>
                  <a:pt x="3461" y="10746"/>
                  <a:pt x="3480" y="10709"/>
                  <a:pt x="3461" y="10709"/>
                </a:cubicBezTo>
                <a:cubicBezTo>
                  <a:pt x="3461" y="10673"/>
                  <a:pt x="3461" y="10637"/>
                  <a:pt x="3442" y="10600"/>
                </a:cubicBezTo>
                <a:cubicBezTo>
                  <a:pt x="3442" y="10600"/>
                  <a:pt x="3423" y="10600"/>
                  <a:pt x="3423" y="10600"/>
                </a:cubicBezTo>
                <a:cubicBezTo>
                  <a:pt x="3405" y="10564"/>
                  <a:pt x="3405" y="10564"/>
                  <a:pt x="3405" y="10564"/>
                </a:cubicBezTo>
                <a:cubicBezTo>
                  <a:pt x="3367" y="10564"/>
                  <a:pt x="3310" y="10455"/>
                  <a:pt x="3291" y="10419"/>
                </a:cubicBezTo>
                <a:cubicBezTo>
                  <a:pt x="3310" y="10419"/>
                  <a:pt x="3329" y="10419"/>
                  <a:pt x="3348" y="10383"/>
                </a:cubicBezTo>
                <a:cubicBezTo>
                  <a:pt x="3367" y="10346"/>
                  <a:pt x="3329" y="10274"/>
                  <a:pt x="3310" y="10274"/>
                </a:cubicBezTo>
                <a:cubicBezTo>
                  <a:pt x="3310" y="10237"/>
                  <a:pt x="3253" y="10201"/>
                  <a:pt x="3253" y="10165"/>
                </a:cubicBezTo>
                <a:cubicBezTo>
                  <a:pt x="3253" y="10165"/>
                  <a:pt x="3253" y="10128"/>
                  <a:pt x="3234" y="10092"/>
                </a:cubicBezTo>
                <a:cubicBezTo>
                  <a:pt x="3234" y="10092"/>
                  <a:pt x="3234" y="10092"/>
                  <a:pt x="3215" y="10092"/>
                </a:cubicBezTo>
                <a:cubicBezTo>
                  <a:pt x="3215" y="10056"/>
                  <a:pt x="3215" y="10019"/>
                  <a:pt x="3215" y="10019"/>
                </a:cubicBezTo>
                <a:cubicBezTo>
                  <a:pt x="3196" y="9983"/>
                  <a:pt x="3178" y="9947"/>
                  <a:pt x="3196" y="9874"/>
                </a:cubicBezTo>
                <a:cubicBezTo>
                  <a:pt x="3178" y="9874"/>
                  <a:pt x="3178" y="9874"/>
                  <a:pt x="3178" y="9838"/>
                </a:cubicBezTo>
                <a:cubicBezTo>
                  <a:pt x="3178" y="9838"/>
                  <a:pt x="3178" y="9838"/>
                  <a:pt x="3178" y="9802"/>
                </a:cubicBezTo>
                <a:cubicBezTo>
                  <a:pt x="3159" y="9765"/>
                  <a:pt x="3121" y="9584"/>
                  <a:pt x="3102" y="9656"/>
                </a:cubicBezTo>
                <a:cubicBezTo>
                  <a:pt x="3083" y="9620"/>
                  <a:pt x="3083" y="9620"/>
                  <a:pt x="3083" y="9620"/>
                </a:cubicBezTo>
                <a:cubicBezTo>
                  <a:pt x="3083" y="9620"/>
                  <a:pt x="3083" y="9620"/>
                  <a:pt x="3083" y="9584"/>
                </a:cubicBezTo>
                <a:cubicBezTo>
                  <a:pt x="3045" y="9584"/>
                  <a:pt x="3045" y="9548"/>
                  <a:pt x="3026" y="9548"/>
                </a:cubicBezTo>
                <a:cubicBezTo>
                  <a:pt x="3007" y="9548"/>
                  <a:pt x="2988" y="9548"/>
                  <a:pt x="2970" y="9548"/>
                </a:cubicBezTo>
                <a:cubicBezTo>
                  <a:pt x="2951" y="9511"/>
                  <a:pt x="2951" y="9511"/>
                  <a:pt x="2951" y="9511"/>
                </a:cubicBezTo>
                <a:cubicBezTo>
                  <a:pt x="2951" y="9475"/>
                  <a:pt x="2951" y="9475"/>
                  <a:pt x="2951" y="9439"/>
                </a:cubicBezTo>
                <a:cubicBezTo>
                  <a:pt x="2951" y="9439"/>
                  <a:pt x="2951" y="9439"/>
                  <a:pt x="2932" y="9439"/>
                </a:cubicBezTo>
                <a:cubicBezTo>
                  <a:pt x="2951" y="9402"/>
                  <a:pt x="2875" y="9330"/>
                  <a:pt x="2875" y="9257"/>
                </a:cubicBezTo>
                <a:cubicBezTo>
                  <a:pt x="2894" y="9257"/>
                  <a:pt x="2875" y="9221"/>
                  <a:pt x="2875" y="9221"/>
                </a:cubicBezTo>
                <a:cubicBezTo>
                  <a:pt x="2856" y="9185"/>
                  <a:pt x="2856" y="9185"/>
                  <a:pt x="2837" y="9148"/>
                </a:cubicBezTo>
                <a:cubicBezTo>
                  <a:pt x="2837" y="9148"/>
                  <a:pt x="2837" y="9112"/>
                  <a:pt x="2837" y="9112"/>
                </a:cubicBezTo>
                <a:cubicBezTo>
                  <a:pt x="2837" y="9112"/>
                  <a:pt x="2837" y="9076"/>
                  <a:pt x="2837" y="9076"/>
                </a:cubicBezTo>
                <a:cubicBezTo>
                  <a:pt x="2837" y="9076"/>
                  <a:pt x="2837" y="9076"/>
                  <a:pt x="2837" y="9076"/>
                </a:cubicBezTo>
                <a:cubicBezTo>
                  <a:pt x="2856" y="9112"/>
                  <a:pt x="2856" y="9112"/>
                  <a:pt x="2856" y="9148"/>
                </a:cubicBezTo>
                <a:cubicBezTo>
                  <a:pt x="2856" y="9112"/>
                  <a:pt x="2856" y="9112"/>
                  <a:pt x="2856" y="9112"/>
                </a:cubicBezTo>
                <a:cubicBezTo>
                  <a:pt x="2856" y="9112"/>
                  <a:pt x="2837" y="9076"/>
                  <a:pt x="2837" y="9039"/>
                </a:cubicBezTo>
                <a:cubicBezTo>
                  <a:pt x="2837" y="9039"/>
                  <a:pt x="2837" y="9039"/>
                  <a:pt x="2837" y="9039"/>
                </a:cubicBezTo>
                <a:cubicBezTo>
                  <a:pt x="2837" y="9076"/>
                  <a:pt x="2837" y="9076"/>
                  <a:pt x="2837" y="9076"/>
                </a:cubicBezTo>
                <a:cubicBezTo>
                  <a:pt x="2837" y="9076"/>
                  <a:pt x="2837" y="9076"/>
                  <a:pt x="2818" y="9076"/>
                </a:cubicBezTo>
                <a:cubicBezTo>
                  <a:pt x="2761" y="8930"/>
                  <a:pt x="2761" y="8930"/>
                  <a:pt x="2761" y="8930"/>
                </a:cubicBezTo>
                <a:cubicBezTo>
                  <a:pt x="2761" y="8930"/>
                  <a:pt x="2761" y="8930"/>
                  <a:pt x="2761" y="8930"/>
                </a:cubicBezTo>
                <a:cubicBezTo>
                  <a:pt x="2761" y="8930"/>
                  <a:pt x="2761" y="8894"/>
                  <a:pt x="2761" y="8858"/>
                </a:cubicBezTo>
                <a:cubicBezTo>
                  <a:pt x="2761" y="8858"/>
                  <a:pt x="2761" y="8858"/>
                  <a:pt x="2761" y="8858"/>
                </a:cubicBezTo>
                <a:cubicBezTo>
                  <a:pt x="2761" y="8785"/>
                  <a:pt x="2724" y="8785"/>
                  <a:pt x="2724" y="8749"/>
                </a:cubicBezTo>
                <a:cubicBezTo>
                  <a:pt x="2724" y="8676"/>
                  <a:pt x="2743" y="8640"/>
                  <a:pt x="2743" y="8567"/>
                </a:cubicBezTo>
                <a:cubicBezTo>
                  <a:pt x="2743" y="8531"/>
                  <a:pt x="2705" y="8386"/>
                  <a:pt x="2705" y="8350"/>
                </a:cubicBezTo>
                <a:cubicBezTo>
                  <a:pt x="2724" y="8350"/>
                  <a:pt x="2724" y="8313"/>
                  <a:pt x="2724" y="8313"/>
                </a:cubicBezTo>
                <a:cubicBezTo>
                  <a:pt x="2724" y="8313"/>
                  <a:pt x="2743" y="8277"/>
                  <a:pt x="2743" y="8277"/>
                </a:cubicBezTo>
                <a:cubicBezTo>
                  <a:pt x="2743" y="8277"/>
                  <a:pt x="2724" y="8241"/>
                  <a:pt x="2724" y="8241"/>
                </a:cubicBezTo>
                <a:cubicBezTo>
                  <a:pt x="2724" y="8204"/>
                  <a:pt x="2743" y="8132"/>
                  <a:pt x="2743" y="8095"/>
                </a:cubicBezTo>
                <a:cubicBezTo>
                  <a:pt x="2743" y="8023"/>
                  <a:pt x="2743" y="7950"/>
                  <a:pt x="2743" y="7878"/>
                </a:cubicBezTo>
                <a:cubicBezTo>
                  <a:pt x="2743" y="7878"/>
                  <a:pt x="2761" y="7878"/>
                  <a:pt x="2761" y="7878"/>
                </a:cubicBezTo>
                <a:cubicBezTo>
                  <a:pt x="2761" y="7878"/>
                  <a:pt x="2743" y="7878"/>
                  <a:pt x="2743" y="7878"/>
                </a:cubicBezTo>
                <a:cubicBezTo>
                  <a:pt x="2743" y="7841"/>
                  <a:pt x="2743" y="7805"/>
                  <a:pt x="2743" y="7805"/>
                </a:cubicBezTo>
                <a:cubicBezTo>
                  <a:pt x="2743" y="7769"/>
                  <a:pt x="2743" y="7769"/>
                  <a:pt x="2743" y="7769"/>
                </a:cubicBezTo>
                <a:cubicBezTo>
                  <a:pt x="2743" y="7769"/>
                  <a:pt x="2743" y="7769"/>
                  <a:pt x="2743" y="7769"/>
                </a:cubicBezTo>
                <a:cubicBezTo>
                  <a:pt x="2743" y="7769"/>
                  <a:pt x="2743" y="7769"/>
                  <a:pt x="2724" y="7769"/>
                </a:cubicBezTo>
                <a:cubicBezTo>
                  <a:pt x="2724" y="7769"/>
                  <a:pt x="2724" y="7769"/>
                  <a:pt x="2724" y="7769"/>
                </a:cubicBezTo>
                <a:cubicBezTo>
                  <a:pt x="2724" y="7696"/>
                  <a:pt x="2705" y="7660"/>
                  <a:pt x="2705" y="7587"/>
                </a:cubicBezTo>
                <a:cubicBezTo>
                  <a:pt x="2724" y="7551"/>
                  <a:pt x="2743" y="7587"/>
                  <a:pt x="2761" y="7587"/>
                </a:cubicBezTo>
                <a:cubicBezTo>
                  <a:pt x="2799" y="7624"/>
                  <a:pt x="2818" y="7587"/>
                  <a:pt x="2818" y="7660"/>
                </a:cubicBezTo>
                <a:cubicBezTo>
                  <a:pt x="2818" y="7660"/>
                  <a:pt x="2799" y="7696"/>
                  <a:pt x="2799" y="7696"/>
                </a:cubicBezTo>
                <a:cubicBezTo>
                  <a:pt x="2799" y="7696"/>
                  <a:pt x="2799" y="7696"/>
                  <a:pt x="2799" y="7696"/>
                </a:cubicBezTo>
                <a:cubicBezTo>
                  <a:pt x="2818" y="7732"/>
                  <a:pt x="2818" y="7732"/>
                  <a:pt x="2818" y="7732"/>
                </a:cubicBezTo>
                <a:cubicBezTo>
                  <a:pt x="2837" y="7696"/>
                  <a:pt x="2856" y="7660"/>
                  <a:pt x="2856" y="7587"/>
                </a:cubicBezTo>
                <a:cubicBezTo>
                  <a:pt x="2837" y="7551"/>
                  <a:pt x="2837" y="7551"/>
                  <a:pt x="2837" y="7515"/>
                </a:cubicBezTo>
                <a:cubicBezTo>
                  <a:pt x="2818" y="7478"/>
                  <a:pt x="2780" y="7442"/>
                  <a:pt x="2799" y="7406"/>
                </a:cubicBezTo>
                <a:cubicBezTo>
                  <a:pt x="2780" y="7406"/>
                  <a:pt x="2780" y="7406"/>
                  <a:pt x="2761" y="7406"/>
                </a:cubicBezTo>
                <a:cubicBezTo>
                  <a:pt x="2761" y="7369"/>
                  <a:pt x="2761" y="7369"/>
                  <a:pt x="2743" y="7333"/>
                </a:cubicBezTo>
                <a:cubicBezTo>
                  <a:pt x="2743" y="7333"/>
                  <a:pt x="2743" y="7369"/>
                  <a:pt x="2724" y="7369"/>
                </a:cubicBezTo>
                <a:cubicBezTo>
                  <a:pt x="2705" y="7333"/>
                  <a:pt x="2705" y="7297"/>
                  <a:pt x="2686" y="7224"/>
                </a:cubicBezTo>
                <a:cubicBezTo>
                  <a:pt x="2667" y="7261"/>
                  <a:pt x="2629" y="7224"/>
                  <a:pt x="2610" y="7224"/>
                </a:cubicBezTo>
                <a:cubicBezTo>
                  <a:pt x="2610" y="7188"/>
                  <a:pt x="2610" y="7188"/>
                  <a:pt x="2591" y="7152"/>
                </a:cubicBezTo>
                <a:cubicBezTo>
                  <a:pt x="2572" y="7188"/>
                  <a:pt x="2535" y="7188"/>
                  <a:pt x="2516" y="7152"/>
                </a:cubicBezTo>
                <a:cubicBezTo>
                  <a:pt x="2516" y="7115"/>
                  <a:pt x="2535" y="7079"/>
                  <a:pt x="2535" y="7079"/>
                </a:cubicBezTo>
                <a:cubicBezTo>
                  <a:pt x="2535" y="7043"/>
                  <a:pt x="2516" y="7043"/>
                  <a:pt x="2497" y="7043"/>
                </a:cubicBezTo>
                <a:cubicBezTo>
                  <a:pt x="2497" y="7043"/>
                  <a:pt x="2497" y="7043"/>
                  <a:pt x="2497" y="7043"/>
                </a:cubicBezTo>
                <a:cubicBezTo>
                  <a:pt x="2516" y="7006"/>
                  <a:pt x="2516" y="7006"/>
                  <a:pt x="2535" y="6970"/>
                </a:cubicBezTo>
                <a:cubicBezTo>
                  <a:pt x="2553" y="6970"/>
                  <a:pt x="2553" y="6970"/>
                  <a:pt x="2553" y="6934"/>
                </a:cubicBezTo>
                <a:cubicBezTo>
                  <a:pt x="2535" y="6934"/>
                  <a:pt x="2516" y="6970"/>
                  <a:pt x="2497" y="6934"/>
                </a:cubicBezTo>
                <a:cubicBezTo>
                  <a:pt x="2497" y="6897"/>
                  <a:pt x="2497" y="6897"/>
                  <a:pt x="2497" y="6861"/>
                </a:cubicBezTo>
                <a:cubicBezTo>
                  <a:pt x="2497" y="6861"/>
                  <a:pt x="2478" y="6861"/>
                  <a:pt x="2478" y="6861"/>
                </a:cubicBezTo>
                <a:cubicBezTo>
                  <a:pt x="2459" y="6825"/>
                  <a:pt x="2440" y="6789"/>
                  <a:pt x="2459" y="6716"/>
                </a:cubicBezTo>
                <a:cubicBezTo>
                  <a:pt x="2440" y="6752"/>
                  <a:pt x="2421" y="6752"/>
                  <a:pt x="2421" y="6752"/>
                </a:cubicBezTo>
                <a:cubicBezTo>
                  <a:pt x="2383" y="6752"/>
                  <a:pt x="2364" y="6680"/>
                  <a:pt x="2364" y="6607"/>
                </a:cubicBezTo>
                <a:cubicBezTo>
                  <a:pt x="2364" y="6571"/>
                  <a:pt x="2383" y="6571"/>
                  <a:pt x="2383" y="6534"/>
                </a:cubicBezTo>
                <a:cubicBezTo>
                  <a:pt x="2383" y="6534"/>
                  <a:pt x="2383" y="6498"/>
                  <a:pt x="2383" y="6498"/>
                </a:cubicBezTo>
                <a:cubicBezTo>
                  <a:pt x="2383" y="6498"/>
                  <a:pt x="2383" y="6498"/>
                  <a:pt x="2383" y="6498"/>
                </a:cubicBezTo>
                <a:cubicBezTo>
                  <a:pt x="2383" y="6498"/>
                  <a:pt x="2383" y="6498"/>
                  <a:pt x="2383" y="6498"/>
                </a:cubicBezTo>
                <a:cubicBezTo>
                  <a:pt x="2364" y="6534"/>
                  <a:pt x="2345" y="6534"/>
                  <a:pt x="2345" y="6534"/>
                </a:cubicBezTo>
                <a:cubicBezTo>
                  <a:pt x="2345" y="6534"/>
                  <a:pt x="2345" y="6534"/>
                  <a:pt x="2326" y="6534"/>
                </a:cubicBezTo>
                <a:cubicBezTo>
                  <a:pt x="2326" y="6498"/>
                  <a:pt x="2345" y="6462"/>
                  <a:pt x="2326" y="6462"/>
                </a:cubicBezTo>
                <a:cubicBezTo>
                  <a:pt x="2326" y="6426"/>
                  <a:pt x="2308" y="6389"/>
                  <a:pt x="2308" y="6353"/>
                </a:cubicBezTo>
                <a:cubicBezTo>
                  <a:pt x="2270" y="6353"/>
                  <a:pt x="2270" y="6389"/>
                  <a:pt x="2232" y="6389"/>
                </a:cubicBezTo>
                <a:cubicBezTo>
                  <a:pt x="2232" y="6353"/>
                  <a:pt x="2251" y="6317"/>
                  <a:pt x="2251" y="6280"/>
                </a:cubicBezTo>
                <a:cubicBezTo>
                  <a:pt x="2232" y="6244"/>
                  <a:pt x="2194" y="6208"/>
                  <a:pt x="2175" y="6171"/>
                </a:cubicBezTo>
                <a:cubicBezTo>
                  <a:pt x="2175" y="6135"/>
                  <a:pt x="2156" y="6099"/>
                  <a:pt x="2156" y="6063"/>
                </a:cubicBezTo>
                <a:cubicBezTo>
                  <a:pt x="2156" y="6063"/>
                  <a:pt x="2156" y="6063"/>
                  <a:pt x="2156" y="6063"/>
                </a:cubicBezTo>
                <a:cubicBezTo>
                  <a:pt x="2156" y="6063"/>
                  <a:pt x="2156" y="6063"/>
                  <a:pt x="2156" y="6026"/>
                </a:cubicBezTo>
                <a:cubicBezTo>
                  <a:pt x="2137" y="6026"/>
                  <a:pt x="2137" y="6026"/>
                  <a:pt x="2118" y="5990"/>
                </a:cubicBezTo>
                <a:cubicBezTo>
                  <a:pt x="2118" y="5954"/>
                  <a:pt x="2099" y="5954"/>
                  <a:pt x="2081" y="5954"/>
                </a:cubicBezTo>
                <a:cubicBezTo>
                  <a:pt x="2062" y="5917"/>
                  <a:pt x="2062" y="5845"/>
                  <a:pt x="2062" y="5808"/>
                </a:cubicBezTo>
                <a:cubicBezTo>
                  <a:pt x="2043" y="5808"/>
                  <a:pt x="2043" y="5808"/>
                  <a:pt x="2043" y="5808"/>
                </a:cubicBezTo>
                <a:cubicBezTo>
                  <a:pt x="2043" y="5808"/>
                  <a:pt x="2043" y="5808"/>
                  <a:pt x="2043" y="5808"/>
                </a:cubicBezTo>
                <a:cubicBezTo>
                  <a:pt x="2024" y="5881"/>
                  <a:pt x="2062" y="5917"/>
                  <a:pt x="2062" y="5954"/>
                </a:cubicBezTo>
                <a:cubicBezTo>
                  <a:pt x="2043" y="5954"/>
                  <a:pt x="2043" y="5954"/>
                  <a:pt x="2043" y="5954"/>
                </a:cubicBezTo>
                <a:cubicBezTo>
                  <a:pt x="2024" y="5954"/>
                  <a:pt x="2024" y="5917"/>
                  <a:pt x="2005" y="5881"/>
                </a:cubicBezTo>
                <a:cubicBezTo>
                  <a:pt x="1986" y="5881"/>
                  <a:pt x="1967" y="5881"/>
                  <a:pt x="1948" y="5881"/>
                </a:cubicBezTo>
                <a:cubicBezTo>
                  <a:pt x="1948" y="5881"/>
                  <a:pt x="1948" y="5881"/>
                  <a:pt x="1948" y="5881"/>
                </a:cubicBezTo>
                <a:cubicBezTo>
                  <a:pt x="1948" y="5881"/>
                  <a:pt x="1948" y="5881"/>
                  <a:pt x="1948" y="5881"/>
                </a:cubicBezTo>
                <a:cubicBezTo>
                  <a:pt x="1967" y="5881"/>
                  <a:pt x="1986" y="5917"/>
                  <a:pt x="1986" y="5954"/>
                </a:cubicBezTo>
                <a:cubicBezTo>
                  <a:pt x="1967" y="5954"/>
                  <a:pt x="1948" y="5954"/>
                  <a:pt x="1948" y="5954"/>
                </a:cubicBezTo>
                <a:cubicBezTo>
                  <a:pt x="1910" y="5917"/>
                  <a:pt x="1891" y="5845"/>
                  <a:pt x="1854" y="5845"/>
                </a:cubicBezTo>
                <a:cubicBezTo>
                  <a:pt x="1854" y="5845"/>
                  <a:pt x="1835" y="5808"/>
                  <a:pt x="1835" y="5808"/>
                </a:cubicBezTo>
                <a:cubicBezTo>
                  <a:pt x="1816" y="5808"/>
                  <a:pt x="1797" y="5772"/>
                  <a:pt x="1778" y="5772"/>
                </a:cubicBezTo>
                <a:cubicBezTo>
                  <a:pt x="1797" y="5772"/>
                  <a:pt x="1797" y="5736"/>
                  <a:pt x="1797" y="5736"/>
                </a:cubicBezTo>
                <a:cubicBezTo>
                  <a:pt x="1797" y="5699"/>
                  <a:pt x="1797" y="5699"/>
                  <a:pt x="1797" y="5699"/>
                </a:cubicBezTo>
                <a:cubicBezTo>
                  <a:pt x="1778" y="5699"/>
                  <a:pt x="1759" y="5699"/>
                  <a:pt x="1740" y="5736"/>
                </a:cubicBezTo>
                <a:cubicBezTo>
                  <a:pt x="1721" y="5736"/>
                  <a:pt x="1702" y="5699"/>
                  <a:pt x="1683" y="5699"/>
                </a:cubicBezTo>
                <a:cubicBezTo>
                  <a:pt x="1683" y="5699"/>
                  <a:pt x="1683" y="5663"/>
                  <a:pt x="1664" y="5663"/>
                </a:cubicBezTo>
                <a:cubicBezTo>
                  <a:pt x="1646" y="5663"/>
                  <a:pt x="1646" y="5663"/>
                  <a:pt x="1627" y="5663"/>
                </a:cubicBezTo>
                <a:cubicBezTo>
                  <a:pt x="1608" y="5699"/>
                  <a:pt x="1589" y="5663"/>
                  <a:pt x="1570" y="5663"/>
                </a:cubicBezTo>
                <a:cubicBezTo>
                  <a:pt x="1551" y="5663"/>
                  <a:pt x="1513" y="5663"/>
                  <a:pt x="1494" y="5663"/>
                </a:cubicBezTo>
                <a:cubicBezTo>
                  <a:pt x="1475" y="5663"/>
                  <a:pt x="1456" y="5627"/>
                  <a:pt x="1456" y="5591"/>
                </a:cubicBezTo>
                <a:cubicBezTo>
                  <a:pt x="1437" y="5591"/>
                  <a:pt x="1437" y="5591"/>
                  <a:pt x="1419" y="5627"/>
                </a:cubicBezTo>
                <a:cubicBezTo>
                  <a:pt x="1400" y="5591"/>
                  <a:pt x="1381" y="5554"/>
                  <a:pt x="1362" y="5518"/>
                </a:cubicBezTo>
                <a:cubicBezTo>
                  <a:pt x="1324" y="5518"/>
                  <a:pt x="1305" y="5518"/>
                  <a:pt x="1267" y="5482"/>
                </a:cubicBezTo>
                <a:cubicBezTo>
                  <a:pt x="1267" y="5482"/>
                  <a:pt x="1248" y="5482"/>
                  <a:pt x="1248" y="5482"/>
                </a:cubicBezTo>
                <a:cubicBezTo>
                  <a:pt x="1248" y="5518"/>
                  <a:pt x="1248" y="5518"/>
                  <a:pt x="1248" y="5518"/>
                </a:cubicBezTo>
                <a:cubicBezTo>
                  <a:pt x="1229" y="5518"/>
                  <a:pt x="1229" y="5554"/>
                  <a:pt x="1211" y="5591"/>
                </a:cubicBezTo>
                <a:cubicBezTo>
                  <a:pt x="1248" y="5627"/>
                  <a:pt x="1267" y="5591"/>
                  <a:pt x="1248" y="5699"/>
                </a:cubicBezTo>
                <a:cubicBezTo>
                  <a:pt x="1211" y="5699"/>
                  <a:pt x="1211" y="5663"/>
                  <a:pt x="1192" y="5663"/>
                </a:cubicBezTo>
                <a:cubicBezTo>
                  <a:pt x="1173" y="5663"/>
                  <a:pt x="1154" y="5699"/>
                  <a:pt x="1135" y="5736"/>
                </a:cubicBezTo>
                <a:cubicBezTo>
                  <a:pt x="1135" y="5736"/>
                  <a:pt x="1116" y="5736"/>
                  <a:pt x="1116" y="5736"/>
                </a:cubicBezTo>
                <a:cubicBezTo>
                  <a:pt x="1078" y="5772"/>
                  <a:pt x="1078" y="5808"/>
                  <a:pt x="1040" y="5845"/>
                </a:cubicBezTo>
                <a:cubicBezTo>
                  <a:pt x="1040" y="5772"/>
                  <a:pt x="1040" y="5772"/>
                  <a:pt x="1059" y="5772"/>
                </a:cubicBezTo>
                <a:cubicBezTo>
                  <a:pt x="1059" y="5736"/>
                  <a:pt x="1040" y="5699"/>
                  <a:pt x="1040" y="5699"/>
                </a:cubicBezTo>
                <a:cubicBezTo>
                  <a:pt x="1040" y="5663"/>
                  <a:pt x="1059" y="5663"/>
                  <a:pt x="1059" y="5627"/>
                </a:cubicBezTo>
                <a:cubicBezTo>
                  <a:pt x="1078" y="5591"/>
                  <a:pt x="1078" y="5554"/>
                  <a:pt x="1116" y="5518"/>
                </a:cubicBezTo>
                <a:cubicBezTo>
                  <a:pt x="1135" y="5518"/>
                  <a:pt x="1173" y="5518"/>
                  <a:pt x="1192" y="5518"/>
                </a:cubicBezTo>
                <a:cubicBezTo>
                  <a:pt x="1192" y="5518"/>
                  <a:pt x="1192" y="5518"/>
                  <a:pt x="1192" y="5518"/>
                </a:cubicBezTo>
                <a:cubicBezTo>
                  <a:pt x="1192" y="5518"/>
                  <a:pt x="1192" y="5518"/>
                  <a:pt x="1192" y="5518"/>
                </a:cubicBezTo>
                <a:cubicBezTo>
                  <a:pt x="1154" y="5482"/>
                  <a:pt x="1135" y="5409"/>
                  <a:pt x="1097" y="5445"/>
                </a:cubicBezTo>
                <a:cubicBezTo>
                  <a:pt x="1078" y="5482"/>
                  <a:pt x="1059" y="5518"/>
                  <a:pt x="1040" y="5554"/>
                </a:cubicBezTo>
                <a:cubicBezTo>
                  <a:pt x="1040" y="5554"/>
                  <a:pt x="1021" y="5554"/>
                  <a:pt x="1002" y="5554"/>
                </a:cubicBezTo>
                <a:cubicBezTo>
                  <a:pt x="1002" y="5591"/>
                  <a:pt x="1002" y="5591"/>
                  <a:pt x="984" y="5627"/>
                </a:cubicBezTo>
                <a:cubicBezTo>
                  <a:pt x="984" y="5627"/>
                  <a:pt x="984" y="5627"/>
                  <a:pt x="965" y="5627"/>
                </a:cubicBezTo>
                <a:cubicBezTo>
                  <a:pt x="984" y="5772"/>
                  <a:pt x="889" y="5699"/>
                  <a:pt x="889" y="5845"/>
                </a:cubicBezTo>
                <a:cubicBezTo>
                  <a:pt x="889" y="5845"/>
                  <a:pt x="889" y="5845"/>
                  <a:pt x="889" y="5845"/>
                </a:cubicBezTo>
                <a:cubicBezTo>
                  <a:pt x="908" y="5845"/>
                  <a:pt x="927" y="5845"/>
                  <a:pt x="927" y="5881"/>
                </a:cubicBezTo>
                <a:cubicBezTo>
                  <a:pt x="927" y="5917"/>
                  <a:pt x="908" y="5917"/>
                  <a:pt x="889" y="5954"/>
                </a:cubicBezTo>
                <a:cubicBezTo>
                  <a:pt x="889" y="5954"/>
                  <a:pt x="870" y="5990"/>
                  <a:pt x="851" y="6026"/>
                </a:cubicBezTo>
                <a:cubicBezTo>
                  <a:pt x="832" y="6026"/>
                  <a:pt x="813" y="6026"/>
                  <a:pt x="794" y="6026"/>
                </a:cubicBezTo>
                <a:cubicBezTo>
                  <a:pt x="775" y="6063"/>
                  <a:pt x="757" y="6099"/>
                  <a:pt x="738" y="6135"/>
                </a:cubicBezTo>
                <a:cubicBezTo>
                  <a:pt x="738" y="6135"/>
                  <a:pt x="738" y="6171"/>
                  <a:pt x="757" y="6171"/>
                </a:cubicBezTo>
                <a:cubicBezTo>
                  <a:pt x="738" y="6208"/>
                  <a:pt x="700" y="6208"/>
                  <a:pt x="662" y="6244"/>
                </a:cubicBezTo>
                <a:cubicBezTo>
                  <a:pt x="662" y="6244"/>
                  <a:pt x="624" y="6280"/>
                  <a:pt x="624" y="6280"/>
                </a:cubicBezTo>
                <a:cubicBezTo>
                  <a:pt x="624" y="6317"/>
                  <a:pt x="605" y="6317"/>
                  <a:pt x="605" y="6353"/>
                </a:cubicBezTo>
                <a:cubicBezTo>
                  <a:pt x="586" y="6389"/>
                  <a:pt x="511" y="6426"/>
                  <a:pt x="492" y="6353"/>
                </a:cubicBezTo>
                <a:cubicBezTo>
                  <a:pt x="492" y="6353"/>
                  <a:pt x="492" y="6353"/>
                  <a:pt x="492" y="6353"/>
                </a:cubicBezTo>
                <a:cubicBezTo>
                  <a:pt x="511" y="6317"/>
                  <a:pt x="549" y="6244"/>
                  <a:pt x="567" y="6244"/>
                </a:cubicBezTo>
                <a:cubicBezTo>
                  <a:pt x="586" y="6244"/>
                  <a:pt x="605" y="6244"/>
                  <a:pt x="605" y="6244"/>
                </a:cubicBezTo>
                <a:cubicBezTo>
                  <a:pt x="605" y="6244"/>
                  <a:pt x="605" y="6244"/>
                  <a:pt x="605" y="6244"/>
                </a:cubicBezTo>
                <a:cubicBezTo>
                  <a:pt x="605" y="6208"/>
                  <a:pt x="605" y="6171"/>
                  <a:pt x="624" y="6171"/>
                </a:cubicBezTo>
                <a:cubicBezTo>
                  <a:pt x="624" y="6171"/>
                  <a:pt x="662" y="6135"/>
                  <a:pt x="681" y="6099"/>
                </a:cubicBezTo>
                <a:cubicBezTo>
                  <a:pt x="681" y="6063"/>
                  <a:pt x="662" y="6026"/>
                  <a:pt x="681" y="5990"/>
                </a:cubicBezTo>
                <a:cubicBezTo>
                  <a:pt x="681" y="5954"/>
                  <a:pt x="700" y="5954"/>
                  <a:pt x="700" y="5954"/>
                </a:cubicBezTo>
                <a:cubicBezTo>
                  <a:pt x="700" y="5917"/>
                  <a:pt x="700" y="5917"/>
                  <a:pt x="700" y="5881"/>
                </a:cubicBezTo>
                <a:cubicBezTo>
                  <a:pt x="700" y="5881"/>
                  <a:pt x="700" y="5881"/>
                  <a:pt x="700" y="5881"/>
                </a:cubicBezTo>
                <a:cubicBezTo>
                  <a:pt x="681" y="5881"/>
                  <a:pt x="662" y="5917"/>
                  <a:pt x="643" y="5917"/>
                </a:cubicBezTo>
                <a:cubicBezTo>
                  <a:pt x="624" y="5881"/>
                  <a:pt x="624" y="5881"/>
                  <a:pt x="624" y="5845"/>
                </a:cubicBezTo>
                <a:cubicBezTo>
                  <a:pt x="605" y="5845"/>
                  <a:pt x="605" y="5881"/>
                  <a:pt x="605" y="5881"/>
                </a:cubicBezTo>
                <a:cubicBezTo>
                  <a:pt x="586" y="5917"/>
                  <a:pt x="605" y="5917"/>
                  <a:pt x="605" y="5954"/>
                </a:cubicBezTo>
                <a:cubicBezTo>
                  <a:pt x="567" y="5954"/>
                  <a:pt x="549" y="5881"/>
                  <a:pt x="530" y="5881"/>
                </a:cubicBezTo>
                <a:cubicBezTo>
                  <a:pt x="492" y="5845"/>
                  <a:pt x="492" y="5881"/>
                  <a:pt x="454" y="5917"/>
                </a:cubicBezTo>
                <a:cubicBezTo>
                  <a:pt x="454" y="5917"/>
                  <a:pt x="416" y="5917"/>
                  <a:pt x="416" y="5881"/>
                </a:cubicBezTo>
                <a:cubicBezTo>
                  <a:pt x="397" y="5845"/>
                  <a:pt x="397" y="5808"/>
                  <a:pt x="416" y="5772"/>
                </a:cubicBezTo>
                <a:cubicBezTo>
                  <a:pt x="416" y="5736"/>
                  <a:pt x="397" y="5663"/>
                  <a:pt x="378" y="5663"/>
                </a:cubicBezTo>
                <a:cubicBezTo>
                  <a:pt x="359" y="5663"/>
                  <a:pt x="284" y="5736"/>
                  <a:pt x="284" y="5699"/>
                </a:cubicBezTo>
                <a:cubicBezTo>
                  <a:pt x="265" y="5699"/>
                  <a:pt x="227" y="5591"/>
                  <a:pt x="208" y="5591"/>
                </a:cubicBezTo>
                <a:cubicBezTo>
                  <a:pt x="208" y="5591"/>
                  <a:pt x="208" y="5591"/>
                  <a:pt x="208" y="5591"/>
                </a:cubicBezTo>
                <a:cubicBezTo>
                  <a:pt x="227" y="5554"/>
                  <a:pt x="227" y="5554"/>
                  <a:pt x="227" y="5518"/>
                </a:cubicBezTo>
                <a:cubicBezTo>
                  <a:pt x="265" y="5554"/>
                  <a:pt x="284" y="5591"/>
                  <a:pt x="303" y="5554"/>
                </a:cubicBezTo>
                <a:cubicBezTo>
                  <a:pt x="303" y="5554"/>
                  <a:pt x="303" y="5554"/>
                  <a:pt x="303" y="5554"/>
                </a:cubicBezTo>
                <a:cubicBezTo>
                  <a:pt x="303" y="5518"/>
                  <a:pt x="303" y="5518"/>
                  <a:pt x="284" y="5482"/>
                </a:cubicBezTo>
                <a:cubicBezTo>
                  <a:pt x="265" y="5482"/>
                  <a:pt x="265" y="5518"/>
                  <a:pt x="246" y="5518"/>
                </a:cubicBezTo>
                <a:cubicBezTo>
                  <a:pt x="227" y="5482"/>
                  <a:pt x="208" y="5445"/>
                  <a:pt x="170" y="5445"/>
                </a:cubicBezTo>
                <a:cubicBezTo>
                  <a:pt x="151" y="5409"/>
                  <a:pt x="151" y="5409"/>
                  <a:pt x="151" y="5373"/>
                </a:cubicBezTo>
                <a:cubicBezTo>
                  <a:pt x="151" y="5373"/>
                  <a:pt x="170" y="5373"/>
                  <a:pt x="170" y="5336"/>
                </a:cubicBezTo>
                <a:cubicBezTo>
                  <a:pt x="170" y="5336"/>
                  <a:pt x="170" y="5300"/>
                  <a:pt x="170" y="5300"/>
                </a:cubicBezTo>
                <a:cubicBezTo>
                  <a:pt x="170" y="5300"/>
                  <a:pt x="189" y="5300"/>
                  <a:pt x="189" y="5300"/>
                </a:cubicBezTo>
                <a:cubicBezTo>
                  <a:pt x="189" y="5264"/>
                  <a:pt x="189" y="5264"/>
                  <a:pt x="189" y="5228"/>
                </a:cubicBezTo>
                <a:cubicBezTo>
                  <a:pt x="208" y="5228"/>
                  <a:pt x="208" y="5228"/>
                  <a:pt x="227" y="5191"/>
                </a:cubicBezTo>
                <a:cubicBezTo>
                  <a:pt x="227" y="5155"/>
                  <a:pt x="246" y="5119"/>
                  <a:pt x="265" y="5082"/>
                </a:cubicBezTo>
                <a:cubicBezTo>
                  <a:pt x="284" y="5082"/>
                  <a:pt x="322" y="5119"/>
                  <a:pt x="322" y="5119"/>
                </a:cubicBezTo>
                <a:cubicBezTo>
                  <a:pt x="359" y="5119"/>
                  <a:pt x="359" y="5082"/>
                  <a:pt x="378" y="5046"/>
                </a:cubicBezTo>
                <a:cubicBezTo>
                  <a:pt x="397" y="5046"/>
                  <a:pt x="435" y="5046"/>
                  <a:pt x="454" y="5046"/>
                </a:cubicBezTo>
                <a:cubicBezTo>
                  <a:pt x="473" y="5010"/>
                  <a:pt x="473" y="5010"/>
                  <a:pt x="473" y="5010"/>
                </a:cubicBezTo>
                <a:cubicBezTo>
                  <a:pt x="473" y="4937"/>
                  <a:pt x="454" y="4901"/>
                  <a:pt x="454" y="4865"/>
                </a:cubicBezTo>
                <a:cubicBezTo>
                  <a:pt x="454" y="4865"/>
                  <a:pt x="454" y="4865"/>
                  <a:pt x="454" y="4865"/>
                </a:cubicBezTo>
                <a:cubicBezTo>
                  <a:pt x="454" y="4865"/>
                  <a:pt x="473" y="4865"/>
                  <a:pt x="473" y="4828"/>
                </a:cubicBezTo>
                <a:cubicBezTo>
                  <a:pt x="473" y="4828"/>
                  <a:pt x="473" y="4828"/>
                  <a:pt x="473" y="4828"/>
                </a:cubicBezTo>
                <a:cubicBezTo>
                  <a:pt x="473" y="4792"/>
                  <a:pt x="473" y="4792"/>
                  <a:pt x="454" y="4756"/>
                </a:cubicBezTo>
                <a:cubicBezTo>
                  <a:pt x="435" y="4792"/>
                  <a:pt x="416" y="4792"/>
                  <a:pt x="397" y="4792"/>
                </a:cubicBezTo>
                <a:cubicBezTo>
                  <a:pt x="378" y="4828"/>
                  <a:pt x="359" y="4828"/>
                  <a:pt x="359" y="4865"/>
                </a:cubicBezTo>
                <a:cubicBezTo>
                  <a:pt x="340" y="4865"/>
                  <a:pt x="303" y="4828"/>
                  <a:pt x="284" y="4828"/>
                </a:cubicBezTo>
                <a:cubicBezTo>
                  <a:pt x="265" y="4828"/>
                  <a:pt x="227" y="4828"/>
                  <a:pt x="208" y="4828"/>
                </a:cubicBezTo>
                <a:cubicBezTo>
                  <a:pt x="189" y="4865"/>
                  <a:pt x="132" y="4828"/>
                  <a:pt x="113" y="4792"/>
                </a:cubicBezTo>
                <a:cubicBezTo>
                  <a:pt x="113" y="4792"/>
                  <a:pt x="113" y="4756"/>
                  <a:pt x="113" y="4719"/>
                </a:cubicBezTo>
                <a:cubicBezTo>
                  <a:pt x="113" y="4719"/>
                  <a:pt x="113" y="4719"/>
                  <a:pt x="132" y="4719"/>
                </a:cubicBezTo>
                <a:cubicBezTo>
                  <a:pt x="151" y="4719"/>
                  <a:pt x="170" y="4719"/>
                  <a:pt x="170" y="4719"/>
                </a:cubicBezTo>
                <a:cubicBezTo>
                  <a:pt x="132" y="4683"/>
                  <a:pt x="76" y="4647"/>
                  <a:pt x="19" y="4610"/>
                </a:cubicBezTo>
                <a:cubicBezTo>
                  <a:pt x="19" y="4610"/>
                  <a:pt x="38" y="4610"/>
                  <a:pt x="38" y="4610"/>
                </a:cubicBezTo>
                <a:cubicBezTo>
                  <a:pt x="76" y="4574"/>
                  <a:pt x="113" y="4574"/>
                  <a:pt x="151" y="4538"/>
                </a:cubicBezTo>
                <a:cubicBezTo>
                  <a:pt x="189" y="4502"/>
                  <a:pt x="246" y="4429"/>
                  <a:pt x="303" y="4465"/>
                </a:cubicBezTo>
                <a:cubicBezTo>
                  <a:pt x="303" y="4465"/>
                  <a:pt x="284" y="4502"/>
                  <a:pt x="303" y="4538"/>
                </a:cubicBezTo>
                <a:cubicBezTo>
                  <a:pt x="359" y="4538"/>
                  <a:pt x="397" y="4574"/>
                  <a:pt x="454" y="4502"/>
                </a:cubicBezTo>
                <a:cubicBezTo>
                  <a:pt x="473" y="4502"/>
                  <a:pt x="511" y="4538"/>
                  <a:pt x="530" y="4502"/>
                </a:cubicBezTo>
                <a:cubicBezTo>
                  <a:pt x="530" y="4465"/>
                  <a:pt x="530" y="4465"/>
                  <a:pt x="530" y="4465"/>
                </a:cubicBezTo>
                <a:cubicBezTo>
                  <a:pt x="511" y="4465"/>
                  <a:pt x="416" y="4429"/>
                  <a:pt x="416" y="4429"/>
                </a:cubicBezTo>
                <a:cubicBezTo>
                  <a:pt x="416" y="4393"/>
                  <a:pt x="416" y="4356"/>
                  <a:pt x="416" y="4356"/>
                </a:cubicBezTo>
                <a:cubicBezTo>
                  <a:pt x="378" y="4356"/>
                  <a:pt x="340" y="4320"/>
                  <a:pt x="303" y="4320"/>
                </a:cubicBezTo>
                <a:cubicBezTo>
                  <a:pt x="303" y="4211"/>
                  <a:pt x="151" y="4102"/>
                  <a:pt x="113" y="4066"/>
                </a:cubicBezTo>
                <a:cubicBezTo>
                  <a:pt x="113" y="4066"/>
                  <a:pt x="113" y="4066"/>
                  <a:pt x="113" y="4066"/>
                </a:cubicBezTo>
                <a:cubicBezTo>
                  <a:pt x="132" y="4066"/>
                  <a:pt x="132" y="4030"/>
                  <a:pt x="132" y="3993"/>
                </a:cubicBezTo>
                <a:cubicBezTo>
                  <a:pt x="189" y="3993"/>
                  <a:pt x="265" y="3993"/>
                  <a:pt x="303" y="3921"/>
                </a:cubicBezTo>
                <a:cubicBezTo>
                  <a:pt x="303" y="3884"/>
                  <a:pt x="303" y="3884"/>
                  <a:pt x="322" y="3848"/>
                </a:cubicBezTo>
                <a:cubicBezTo>
                  <a:pt x="322" y="3812"/>
                  <a:pt x="359" y="3739"/>
                  <a:pt x="378" y="3703"/>
                </a:cubicBezTo>
                <a:cubicBezTo>
                  <a:pt x="397" y="3703"/>
                  <a:pt x="454" y="3667"/>
                  <a:pt x="473" y="3667"/>
                </a:cubicBezTo>
                <a:cubicBezTo>
                  <a:pt x="492" y="3667"/>
                  <a:pt x="511" y="3667"/>
                  <a:pt x="530" y="3667"/>
                </a:cubicBezTo>
                <a:cubicBezTo>
                  <a:pt x="530" y="3667"/>
                  <a:pt x="530" y="3630"/>
                  <a:pt x="530" y="3630"/>
                </a:cubicBezTo>
                <a:cubicBezTo>
                  <a:pt x="530" y="3630"/>
                  <a:pt x="530" y="3594"/>
                  <a:pt x="511" y="3594"/>
                </a:cubicBezTo>
                <a:cubicBezTo>
                  <a:pt x="511" y="3594"/>
                  <a:pt x="511" y="3558"/>
                  <a:pt x="511" y="3558"/>
                </a:cubicBezTo>
                <a:cubicBezTo>
                  <a:pt x="567" y="3558"/>
                  <a:pt x="624" y="3558"/>
                  <a:pt x="662" y="3558"/>
                </a:cubicBezTo>
                <a:cubicBezTo>
                  <a:pt x="681" y="3521"/>
                  <a:pt x="700" y="3485"/>
                  <a:pt x="719" y="3449"/>
                </a:cubicBezTo>
                <a:cubicBezTo>
                  <a:pt x="757" y="3449"/>
                  <a:pt x="775" y="3485"/>
                  <a:pt x="775" y="3521"/>
                </a:cubicBezTo>
                <a:cubicBezTo>
                  <a:pt x="775" y="3521"/>
                  <a:pt x="775" y="3521"/>
                  <a:pt x="775" y="3558"/>
                </a:cubicBezTo>
                <a:cubicBezTo>
                  <a:pt x="775" y="3558"/>
                  <a:pt x="775" y="3558"/>
                  <a:pt x="775" y="3558"/>
                </a:cubicBezTo>
                <a:cubicBezTo>
                  <a:pt x="775" y="3558"/>
                  <a:pt x="794" y="3558"/>
                  <a:pt x="813" y="3558"/>
                </a:cubicBezTo>
                <a:cubicBezTo>
                  <a:pt x="813" y="3558"/>
                  <a:pt x="832" y="3521"/>
                  <a:pt x="832" y="3521"/>
                </a:cubicBezTo>
                <a:cubicBezTo>
                  <a:pt x="851" y="3521"/>
                  <a:pt x="851" y="3521"/>
                  <a:pt x="870" y="3521"/>
                </a:cubicBezTo>
                <a:cubicBezTo>
                  <a:pt x="908" y="3558"/>
                  <a:pt x="927" y="3558"/>
                  <a:pt x="965" y="3558"/>
                </a:cubicBezTo>
                <a:cubicBezTo>
                  <a:pt x="984" y="3558"/>
                  <a:pt x="1002" y="3630"/>
                  <a:pt x="1021" y="3630"/>
                </a:cubicBezTo>
                <a:cubicBezTo>
                  <a:pt x="1040" y="3630"/>
                  <a:pt x="1040" y="3630"/>
                  <a:pt x="1040" y="3630"/>
                </a:cubicBezTo>
                <a:cubicBezTo>
                  <a:pt x="1059" y="3630"/>
                  <a:pt x="1097" y="3667"/>
                  <a:pt x="1116" y="3630"/>
                </a:cubicBezTo>
                <a:cubicBezTo>
                  <a:pt x="1154" y="3630"/>
                  <a:pt x="1173" y="3630"/>
                  <a:pt x="1192" y="3630"/>
                </a:cubicBezTo>
                <a:cubicBezTo>
                  <a:pt x="1229" y="3630"/>
                  <a:pt x="1248" y="3667"/>
                  <a:pt x="1286" y="3667"/>
                </a:cubicBezTo>
                <a:cubicBezTo>
                  <a:pt x="1324" y="3667"/>
                  <a:pt x="1343" y="3703"/>
                  <a:pt x="1381" y="3703"/>
                </a:cubicBezTo>
                <a:cubicBezTo>
                  <a:pt x="1400" y="3703"/>
                  <a:pt x="1419" y="3703"/>
                  <a:pt x="1437" y="3739"/>
                </a:cubicBezTo>
                <a:cubicBezTo>
                  <a:pt x="1475" y="3703"/>
                  <a:pt x="1513" y="3703"/>
                  <a:pt x="1551" y="3703"/>
                </a:cubicBezTo>
                <a:cubicBezTo>
                  <a:pt x="1608" y="3739"/>
                  <a:pt x="1646" y="3812"/>
                  <a:pt x="1683" y="3848"/>
                </a:cubicBezTo>
                <a:cubicBezTo>
                  <a:pt x="1702" y="3848"/>
                  <a:pt x="1721" y="3812"/>
                  <a:pt x="1740" y="3812"/>
                </a:cubicBezTo>
                <a:cubicBezTo>
                  <a:pt x="1778" y="3848"/>
                  <a:pt x="1797" y="3848"/>
                  <a:pt x="1816" y="3884"/>
                </a:cubicBezTo>
                <a:cubicBezTo>
                  <a:pt x="1854" y="3921"/>
                  <a:pt x="1873" y="3957"/>
                  <a:pt x="1910" y="3957"/>
                </a:cubicBezTo>
                <a:cubicBezTo>
                  <a:pt x="1929" y="3957"/>
                  <a:pt x="1967" y="3957"/>
                  <a:pt x="1986" y="3993"/>
                </a:cubicBezTo>
                <a:cubicBezTo>
                  <a:pt x="2005" y="3993"/>
                  <a:pt x="2024" y="4030"/>
                  <a:pt x="2043" y="4030"/>
                </a:cubicBezTo>
                <a:cubicBezTo>
                  <a:pt x="2043" y="4030"/>
                  <a:pt x="2043" y="4030"/>
                  <a:pt x="2043" y="4030"/>
                </a:cubicBezTo>
                <a:cubicBezTo>
                  <a:pt x="2024" y="3993"/>
                  <a:pt x="2024" y="3957"/>
                  <a:pt x="2005" y="3921"/>
                </a:cubicBezTo>
                <a:cubicBezTo>
                  <a:pt x="2005" y="3921"/>
                  <a:pt x="2005" y="3884"/>
                  <a:pt x="2005" y="3884"/>
                </a:cubicBezTo>
                <a:cubicBezTo>
                  <a:pt x="2024" y="3884"/>
                  <a:pt x="2024" y="3848"/>
                  <a:pt x="2043" y="3848"/>
                </a:cubicBezTo>
                <a:cubicBezTo>
                  <a:pt x="2043" y="3848"/>
                  <a:pt x="2062" y="3848"/>
                  <a:pt x="2062" y="3848"/>
                </a:cubicBezTo>
                <a:cubicBezTo>
                  <a:pt x="2062" y="3848"/>
                  <a:pt x="2081" y="3848"/>
                  <a:pt x="2081" y="3848"/>
                </a:cubicBezTo>
                <a:cubicBezTo>
                  <a:pt x="2099" y="3812"/>
                  <a:pt x="2137" y="3884"/>
                  <a:pt x="2156" y="3848"/>
                </a:cubicBezTo>
                <a:cubicBezTo>
                  <a:pt x="2175" y="3848"/>
                  <a:pt x="2175" y="3812"/>
                  <a:pt x="2194" y="3812"/>
                </a:cubicBezTo>
                <a:cubicBezTo>
                  <a:pt x="2194" y="3812"/>
                  <a:pt x="2194" y="3812"/>
                  <a:pt x="2213" y="3812"/>
                </a:cubicBezTo>
                <a:cubicBezTo>
                  <a:pt x="2213" y="3775"/>
                  <a:pt x="2213" y="3775"/>
                  <a:pt x="2232" y="3775"/>
                </a:cubicBezTo>
                <a:cubicBezTo>
                  <a:pt x="2251" y="3775"/>
                  <a:pt x="2270" y="3775"/>
                  <a:pt x="2289" y="3775"/>
                </a:cubicBezTo>
                <a:cubicBezTo>
                  <a:pt x="2289" y="3739"/>
                  <a:pt x="2308" y="3739"/>
                  <a:pt x="2308" y="3703"/>
                </a:cubicBezTo>
                <a:cubicBezTo>
                  <a:pt x="2326" y="3703"/>
                  <a:pt x="2364" y="3703"/>
                  <a:pt x="2383" y="3703"/>
                </a:cubicBezTo>
                <a:cubicBezTo>
                  <a:pt x="2383" y="3775"/>
                  <a:pt x="2364" y="3775"/>
                  <a:pt x="2326" y="3775"/>
                </a:cubicBezTo>
                <a:cubicBezTo>
                  <a:pt x="2326" y="3775"/>
                  <a:pt x="2308" y="3812"/>
                  <a:pt x="2308" y="3812"/>
                </a:cubicBezTo>
                <a:cubicBezTo>
                  <a:pt x="2289" y="3812"/>
                  <a:pt x="2270" y="3848"/>
                  <a:pt x="2232" y="3848"/>
                </a:cubicBezTo>
                <a:cubicBezTo>
                  <a:pt x="2232" y="3884"/>
                  <a:pt x="2232" y="3884"/>
                  <a:pt x="2213" y="3921"/>
                </a:cubicBezTo>
                <a:cubicBezTo>
                  <a:pt x="2194" y="3957"/>
                  <a:pt x="2175" y="3884"/>
                  <a:pt x="2156" y="3993"/>
                </a:cubicBezTo>
                <a:cubicBezTo>
                  <a:pt x="2156" y="3993"/>
                  <a:pt x="2156" y="3993"/>
                  <a:pt x="2156" y="3993"/>
                </a:cubicBezTo>
                <a:cubicBezTo>
                  <a:pt x="2175" y="3993"/>
                  <a:pt x="2194" y="4030"/>
                  <a:pt x="2213" y="4066"/>
                </a:cubicBezTo>
                <a:cubicBezTo>
                  <a:pt x="2213" y="4030"/>
                  <a:pt x="2213" y="4030"/>
                  <a:pt x="2213" y="3993"/>
                </a:cubicBezTo>
                <a:cubicBezTo>
                  <a:pt x="2251" y="3957"/>
                  <a:pt x="2251" y="3921"/>
                  <a:pt x="2270" y="3884"/>
                </a:cubicBezTo>
                <a:cubicBezTo>
                  <a:pt x="2345" y="3921"/>
                  <a:pt x="2345" y="3848"/>
                  <a:pt x="2383" y="3812"/>
                </a:cubicBezTo>
                <a:cubicBezTo>
                  <a:pt x="2402" y="3812"/>
                  <a:pt x="2421" y="3812"/>
                  <a:pt x="2440" y="3812"/>
                </a:cubicBezTo>
                <a:cubicBezTo>
                  <a:pt x="2440" y="3812"/>
                  <a:pt x="2459" y="3775"/>
                  <a:pt x="2459" y="3775"/>
                </a:cubicBezTo>
                <a:cubicBezTo>
                  <a:pt x="2478" y="3739"/>
                  <a:pt x="2497" y="3739"/>
                  <a:pt x="2516" y="3703"/>
                </a:cubicBezTo>
                <a:cubicBezTo>
                  <a:pt x="2516" y="3667"/>
                  <a:pt x="2497" y="3630"/>
                  <a:pt x="2478" y="3594"/>
                </a:cubicBezTo>
                <a:cubicBezTo>
                  <a:pt x="2553" y="3630"/>
                  <a:pt x="2553" y="3775"/>
                  <a:pt x="2610" y="3848"/>
                </a:cubicBezTo>
                <a:cubicBezTo>
                  <a:pt x="2629" y="3848"/>
                  <a:pt x="2648" y="3921"/>
                  <a:pt x="2667" y="3884"/>
                </a:cubicBezTo>
                <a:close/>
                <a:moveTo>
                  <a:pt x="5712" y="9257"/>
                </a:moveTo>
                <a:cubicBezTo>
                  <a:pt x="5712" y="9257"/>
                  <a:pt x="5712" y="9257"/>
                  <a:pt x="5712" y="9257"/>
                </a:cubicBezTo>
                <a:cubicBezTo>
                  <a:pt x="5712" y="9257"/>
                  <a:pt x="5712" y="9257"/>
                  <a:pt x="5712" y="9257"/>
                </a:cubicBezTo>
                <a:cubicBezTo>
                  <a:pt x="5712" y="9257"/>
                  <a:pt x="5712" y="9257"/>
                  <a:pt x="5712" y="9257"/>
                </a:cubicBezTo>
                <a:close/>
                <a:moveTo>
                  <a:pt x="5712" y="9257"/>
                </a:moveTo>
                <a:cubicBezTo>
                  <a:pt x="5712" y="9257"/>
                  <a:pt x="5712" y="9257"/>
                  <a:pt x="5712" y="9257"/>
                </a:cubicBezTo>
                <a:cubicBezTo>
                  <a:pt x="5712" y="9257"/>
                  <a:pt x="5712" y="9257"/>
                  <a:pt x="5712" y="9257"/>
                </a:cubicBezTo>
                <a:cubicBezTo>
                  <a:pt x="5712" y="9257"/>
                  <a:pt x="5712" y="9257"/>
                  <a:pt x="5712" y="9257"/>
                </a:cubicBezTo>
                <a:close/>
                <a:moveTo>
                  <a:pt x="38" y="6789"/>
                </a:moveTo>
                <a:cubicBezTo>
                  <a:pt x="38" y="6825"/>
                  <a:pt x="19" y="6825"/>
                  <a:pt x="19" y="6825"/>
                </a:cubicBezTo>
                <a:cubicBezTo>
                  <a:pt x="0" y="6825"/>
                  <a:pt x="0" y="6789"/>
                  <a:pt x="0" y="6789"/>
                </a:cubicBezTo>
                <a:cubicBezTo>
                  <a:pt x="0" y="6789"/>
                  <a:pt x="19" y="6789"/>
                  <a:pt x="19" y="6752"/>
                </a:cubicBezTo>
                <a:cubicBezTo>
                  <a:pt x="38" y="6752"/>
                  <a:pt x="38" y="6789"/>
                  <a:pt x="38" y="6789"/>
                </a:cubicBezTo>
                <a:close/>
                <a:moveTo>
                  <a:pt x="113" y="6680"/>
                </a:moveTo>
                <a:cubicBezTo>
                  <a:pt x="113" y="6680"/>
                  <a:pt x="113" y="6680"/>
                  <a:pt x="132" y="6716"/>
                </a:cubicBezTo>
                <a:cubicBezTo>
                  <a:pt x="132" y="6716"/>
                  <a:pt x="132" y="6716"/>
                  <a:pt x="132" y="6716"/>
                </a:cubicBezTo>
                <a:cubicBezTo>
                  <a:pt x="132" y="6752"/>
                  <a:pt x="113" y="6752"/>
                  <a:pt x="95" y="6789"/>
                </a:cubicBezTo>
                <a:cubicBezTo>
                  <a:pt x="95" y="6789"/>
                  <a:pt x="95" y="6789"/>
                  <a:pt x="95" y="6789"/>
                </a:cubicBezTo>
                <a:cubicBezTo>
                  <a:pt x="95" y="6752"/>
                  <a:pt x="95" y="6716"/>
                  <a:pt x="95" y="6716"/>
                </a:cubicBezTo>
                <a:cubicBezTo>
                  <a:pt x="95" y="6716"/>
                  <a:pt x="95" y="6716"/>
                  <a:pt x="95" y="6716"/>
                </a:cubicBezTo>
                <a:cubicBezTo>
                  <a:pt x="95" y="6716"/>
                  <a:pt x="95" y="6680"/>
                  <a:pt x="113" y="6680"/>
                </a:cubicBezTo>
                <a:close/>
                <a:moveTo>
                  <a:pt x="303" y="6534"/>
                </a:moveTo>
                <a:cubicBezTo>
                  <a:pt x="303" y="6534"/>
                  <a:pt x="340" y="6534"/>
                  <a:pt x="322" y="6571"/>
                </a:cubicBezTo>
                <a:cubicBezTo>
                  <a:pt x="322" y="6571"/>
                  <a:pt x="322" y="6571"/>
                  <a:pt x="303" y="6607"/>
                </a:cubicBezTo>
                <a:cubicBezTo>
                  <a:pt x="303" y="6607"/>
                  <a:pt x="284" y="6571"/>
                  <a:pt x="265" y="6607"/>
                </a:cubicBezTo>
                <a:cubicBezTo>
                  <a:pt x="265" y="6607"/>
                  <a:pt x="265" y="6643"/>
                  <a:pt x="246" y="6643"/>
                </a:cubicBezTo>
                <a:cubicBezTo>
                  <a:pt x="227" y="6643"/>
                  <a:pt x="227" y="6643"/>
                  <a:pt x="227" y="6607"/>
                </a:cubicBezTo>
                <a:cubicBezTo>
                  <a:pt x="227" y="6607"/>
                  <a:pt x="246" y="6571"/>
                  <a:pt x="246" y="6571"/>
                </a:cubicBezTo>
                <a:cubicBezTo>
                  <a:pt x="265" y="6534"/>
                  <a:pt x="284" y="6534"/>
                  <a:pt x="303" y="6534"/>
                </a:cubicBezTo>
                <a:close/>
                <a:moveTo>
                  <a:pt x="322" y="6498"/>
                </a:moveTo>
                <a:cubicBezTo>
                  <a:pt x="340" y="6498"/>
                  <a:pt x="340" y="6498"/>
                  <a:pt x="340" y="6498"/>
                </a:cubicBezTo>
                <a:cubicBezTo>
                  <a:pt x="340" y="6498"/>
                  <a:pt x="359" y="6498"/>
                  <a:pt x="359" y="6498"/>
                </a:cubicBezTo>
                <a:cubicBezTo>
                  <a:pt x="359" y="6498"/>
                  <a:pt x="359" y="6498"/>
                  <a:pt x="359" y="6534"/>
                </a:cubicBezTo>
                <a:cubicBezTo>
                  <a:pt x="359" y="6534"/>
                  <a:pt x="359" y="6534"/>
                  <a:pt x="340" y="6534"/>
                </a:cubicBezTo>
                <a:cubicBezTo>
                  <a:pt x="340" y="6534"/>
                  <a:pt x="322" y="6534"/>
                  <a:pt x="322" y="6498"/>
                </a:cubicBezTo>
                <a:cubicBezTo>
                  <a:pt x="322" y="6498"/>
                  <a:pt x="322" y="6498"/>
                  <a:pt x="322" y="6498"/>
                </a:cubicBezTo>
                <a:close/>
                <a:moveTo>
                  <a:pt x="416" y="6389"/>
                </a:moveTo>
                <a:cubicBezTo>
                  <a:pt x="435" y="6389"/>
                  <a:pt x="435" y="6389"/>
                  <a:pt x="454" y="6389"/>
                </a:cubicBezTo>
                <a:cubicBezTo>
                  <a:pt x="473" y="6389"/>
                  <a:pt x="492" y="6389"/>
                  <a:pt x="511" y="6426"/>
                </a:cubicBezTo>
                <a:cubicBezTo>
                  <a:pt x="511" y="6426"/>
                  <a:pt x="511" y="6426"/>
                  <a:pt x="511" y="6426"/>
                </a:cubicBezTo>
                <a:cubicBezTo>
                  <a:pt x="473" y="6426"/>
                  <a:pt x="454" y="6426"/>
                  <a:pt x="435" y="6462"/>
                </a:cubicBezTo>
                <a:cubicBezTo>
                  <a:pt x="416" y="6462"/>
                  <a:pt x="397" y="6534"/>
                  <a:pt x="378" y="6498"/>
                </a:cubicBezTo>
                <a:cubicBezTo>
                  <a:pt x="378" y="6498"/>
                  <a:pt x="378" y="6462"/>
                  <a:pt x="378" y="6462"/>
                </a:cubicBezTo>
                <a:cubicBezTo>
                  <a:pt x="397" y="6462"/>
                  <a:pt x="397" y="6426"/>
                  <a:pt x="416" y="6389"/>
                </a:cubicBezTo>
                <a:close/>
                <a:moveTo>
                  <a:pt x="643" y="11181"/>
                </a:moveTo>
                <a:cubicBezTo>
                  <a:pt x="643" y="11181"/>
                  <a:pt x="662" y="11217"/>
                  <a:pt x="662" y="11217"/>
                </a:cubicBezTo>
                <a:cubicBezTo>
                  <a:pt x="662" y="11254"/>
                  <a:pt x="662" y="11254"/>
                  <a:pt x="662" y="11254"/>
                </a:cubicBezTo>
                <a:cubicBezTo>
                  <a:pt x="662" y="11254"/>
                  <a:pt x="662" y="11254"/>
                  <a:pt x="662" y="11254"/>
                </a:cubicBezTo>
                <a:cubicBezTo>
                  <a:pt x="643" y="11254"/>
                  <a:pt x="643" y="11254"/>
                  <a:pt x="624" y="11254"/>
                </a:cubicBezTo>
                <a:cubicBezTo>
                  <a:pt x="624" y="11217"/>
                  <a:pt x="624" y="11217"/>
                  <a:pt x="624" y="11181"/>
                </a:cubicBezTo>
                <a:cubicBezTo>
                  <a:pt x="624" y="11181"/>
                  <a:pt x="643" y="11181"/>
                  <a:pt x="643" y="11181"/>
                </a:cubicBezTo>
                <a:close/>
                <a:moveTo>
                  <a:pt x="775" y="11290"/>
                </a:moveTo>
                <a:cubicBezTo>
                  <a:pt x="775" y="11290"/>
                  <a:pt x="775" y="11290"/>
                  <a:pt x="775" y="11326"/>
                </a:cubicBezTo>
                <a:cubicBezTo>
                  <a:pt x="757" y="11326"/>
                  <a:pt x="757" y="11326"/>
                  <a:pt x="738" y="11326"/>
                </a:cubicBezTo>
                <a:cubicBezTo>
                  <a:pt x="738" y="11326"/>
                  <a:pt x="738" y="11290"/>
                  <a:pt x="719" y="11290"/>
                </a:cubicBezTo>
                <a:cubicBezTo>
                  <a:pt x="719" y="11290"/>
                  <a:pt x="719" y="11254"/>
                  <a:pt x="738" y="11254"/>
                </a:cubicBezTo>
                <a:cubicBezTo>
                  <a:pt x="738" y="11254"/>
                  <a:pt x="757" y="11290"/>
                  <a:pt x="775" y="11290"/>
                </a:cubicBezTo>
                <a:close/>
                <a:moveTo>
                  <a:pt x="775" y="11363"/>
                </a:moveTo>
                <a:cubicBezTo>
                  <a:pt x="775" y="11363"/>
                  <a:pt x="775" y="11363"/>
                  <a:pt x="775" y="11363"/>
                </a:cubicBezTo>
                <a:cubicBezTo>
                  <a:pt x="794" y="11363"/>
                  <a:pt x="813" y="11399"/>
                  <a:pt x="832" y="11399"/>
                </a:cubicBezTo>
                <a:cubicBezTo>
                  <a:pt x="832" y="11435"/>
                  <a:pt x="832" y="11435"/>
                  <a:pt x="851" y="11435"/>
                </a:cubicBezTo>
                <a:cubicBezTo>
                  <a:pt x="832" y="11508"/>
                  <a:pt x="813" y="11472"/>
                  <a:pt x="794" y="11508"/>
                </a:cubicBezTo>
                <a:cubicBezTo>
                  <a:pt x="794" y="11508"/>
                  <a:pt x="794" y="11508"/>
                  <a:pt x="794" y="11508"/>
                </a:cubicBezTo>
                <a:cubicBezTo>
                  <a:pt x="794" y="11508"/>
                  <a:pt x="794" y="11508"/>
                  <a:pt x="794" y="11508"/>
                </a:cubicBezTo>
                <a:cubicBezTo>
                  <a:pt x="775" y="11508"/>
                  <a:pt x="775" y="11508"/>
                  <a:pt x="775" y="11508"/>
                </a:cubicBezTo>
                <a:cubicBezTo>
                  <a:pt x="775" y="11472"/>
                  <a:pt x="775" y="11435"/>
                  <a:pt x="775" y="11435"/>
                </a:cubicBezTo>
                <a:cubicBezTo>
                  <a:pt x="775" y="11399"/>
                  <a:pt x="775" y="11399"/>
                  <a:pt x="775" y="11399"/>
                </a:cubicBezTo>
                <a:cubicBezTo>
                  <a:pt x="775" y="11363"/>
                  <a:pt x="775" y="11363"/>
                  <a:pt x="775" y="11363"/>
                </a:cubicBezTo>
                <a:close/>
                <a:moveTo>
                  <a:pt x="927" y="6099"/>
                </a:moveTo>
                <a:cubicBezTo>
                  <a:pt x="927" y="6099"/>
                  <a:pt x="927" y="6099"/>
                  <a:pt x="946" y="6063"/>
                </a:cubicBezTo>
                <a:cubicBezTo>
                  <a:pt x="946" y="6063"/>
                  <a:pt x="946" y="6063"/>
                  <a:pt x="946" y="6063"/>
                </a:cubicBezTo>
                <a:cubicBezTo>
                  <a:pt x="965" y="6063"/>
                  <a:pt x="984" y="6063"/>
                  <a:pt x="1002" y="6099"/>
                </a:cubicBezTo>
                <a:cubicBezTo>
                  <a:pt x="1002" y="6099"/>
                  <a:pt x="1002" y="6099"/>
                  <a:pt x="1002" y="6099"/>
                </a:cubicBezTo>
                <a:cubicBezTo>
                  <a:pt x="984" y="6099"/>
                  <a:pt x="965" y="6099"/>
                  <a:pt x="946" y="6135"/>
                </a:cubicBezTo>
                <a:cubicBezTo>
                  <a:pt x="927" y="6135"/>
                  <a:pt x="927" y="6244"/>
                  <a:pt x="889" y="6208"/>
                </a:cubicBezTo>
                <a:cubicBezTo>
                  <a:pt x="870" y="6171"/>
                  <a:pt x="870" y="6171"/>
                  <a:pt x="851" y="6171"/>
                </a:cubicBezTo>
                <a:cubicBezTo>
                  <a:pt x="870" y="6135"/>
                  <a:pt x="870" y="6135"/>
                  <a:pt x="889" y="6099"/>
                </a:cubicBezTo>
                <a:cubicBezTo>
                  <a:pt x="889" y="6099"/>
                  <a:pt x="908" y="6135"/>
                  <a:pt x="927" y="6099"/>
                </a:cubicBezTo>
                <a:close/>
                <a:moveTo>
                  <a:pt x="2005" y="5990"/>
                </a:moveTo>
                <a:cubicBezTo>
                  <a:pt x="2024" y="5990"/>
                  <a:pt x="2024" y="6026"/>
                  <a:pt x="2043" y="6026"/>
                </a:cubicBezTo>
                <a:cubicBezTo>
                  <a:pt x="2062" y="6026"/>
                  <a:pt x="2062" y="6063"/>
                  <a:pt x="2062" y="6099"/>
                </a:cubicBezTo>
                <a:cubicBezTo>
                  <a:pt x="2043" y="6099"/>
                  <a:pt x="2043" y="6063"/>
                  <a:pt x="2024" y="6063"/>
                </a:cubicBezTo>
                <a:cubicBezTo>
                  <a:pt x="2024" y="6099"/>
                  <a:pt x="2024" y="6099"/>
                  <a:pt x="2024" y="6135"/>
                </a:cubicBezTo>
                <a:cubicBezTo>
                  <a:pt x="2024" y="6099"/>
                  <a:pt x="2024" y="6099"/>
                  <a:pt x="2005" y="6099"/>
                </a:cubicBezTo>
                <a:cubicBezTo>
                  <a:pt x="2005" y="6099"/>
                  <a:pt x="1986" y="6063"/>
                  <a:pt x="1967" y="6026"/>
                </a:cubicBezTo>
                <a:cubicBezTo>
                  <a:pt x="1986" y="6026"/>
                  <a:pt x="1986" y="5990"/>
                  <a:pt x="1986" y="5990"/>
                </a:cubicBezTo>
                <a:cubicBezTo>
                  <a:pt x="2005" y="5990"/>
                  <a:pt x="2005" y="5990"/>
                  <a:pt x="2005" y="5990"/>
                </a:cubicBezTo>
                <a:close/>
                <a:moveTo>
                  <a:pt x="2081" y="6135"/>
                </a:moveTo>
                <a:cubicBezTo>
                  <a:pt x="2081" y="6208"/>
                  <a:pt x="2081" y="6208"/>
                  <a:pt x="2081" y="6280"/>
                </a:cubicBezTo>
                <a:cubicBezTo>
                  <a:pt x="2081" y="6280"/>
                  <a:pt x="2081" y="6280"/>
                  <a:pt x="2081" y="6280"/>
                </a:cubicBezTo>
                <a:cubicBezTo>
                  <a:pt x="2081" y="6280"/>
                  <a:pt x="2081" y="6280"/>
                  <a:pt x="2081" y="6280"/>
                </a:cubicBezTo>
                <a:cubicBezTo>
                  <a:pt x="2062" y="6244"/>
                  <a:pt x="2043" y="6171"/>
                  <a:pt x="2043" y="6135"/>
                </a:cubicBezTo>
                <a:cubicBezTo>
                  <a:pt x="2062" y="6135"/>
                  <a:pt x="2062" y="6135"/>
                  <a:pt x="2081" y="6135"/>
                </a:cubicBezTo>
                <a:close/>
                <a:moveTo>
                  <a:pt x="2213" y="6389"/>
                </a:moveTo>
                <a:cubicBezTo>
                  <a:pt x="2213" y="6389"/>
                  <a:pt x="2213" y="6426"/>
                  <a:pt x="2213" y="6426"/>
                </a:cubicBezTo>
                <a:cubicBezTo>
                  <a:pt x="2213" y="6462"/>
                  <a:pt x="2232" y="6462"/>
                  <a:pt x="2251" y="6498"/>
                </a:cubicBezTo>
                <a:cubicBezTo>
                  <a:pt x="2251" y="6498"/>
                  <a:pt x="2251" y="6534"/>
                  <a:pt x="2251" y="6571"/>
                </a:cubicBezTo>
                <a:cubicBezTo>
                  <a:pt x="2232" y="6534"/>
                  <a:pt x="2194" y="6462"/>
                  <a:pt x="2175" y="6426"/>
                </a:cubicBezTo>
                <a:cubicBezTo>
                  <a:pt x="2175" y="6426"/>
                  <a:pt x="2175" y="6389"/>
                  <a:pt x="2175" y="6389"/>
                </a:cubicBezTo>
                <a:cubicBezTo>
                  <a:pt x="2175" y="6353"/>
                  <a:pt x="2156" y="6353"/>
                  <a:pt x="2156" y="6317"/>
                </a:cubicBezTo>
                <a:cubicBezTo>
                  <a:pt x="2175" y="6317"/>
                  <a:pt x="2213" y="6353"/>
                  <a:pt x="2213" y="6389"/>
                </a:cubicBezTo>
                <a:close/>
                <a:moveTo>
                  <a:pt x="2270" y="6716"/>
                </a:moveTo>
                <a:cubicBezTo>
                  <a:pt x="2251" y="6716"/>
                  <a:pt x="2251" y="6752"/>
                  <a:pt x="2251" y="6789"/>
                </a:cubicBezTo>
                <a:cubicBezTo>
                  <a:pt x="2232" y="6789"/>
                  <a:pt x="2232" y="6789"/>
                  <a:pt x="2213" y="6825"/>
                </a:cubicBezTo>
                <a:cubicBezTo>
                  <a:pt x="2213" y="6789"/>
                  <a:pt x="2175" y="6752"/>
                  <a:pt x="2194" y="6680"/>
                </a:cubicBezTo>
                <a:cubicBezTo>
                  <a:pt x="2213" y="6680"/>
                  <a:pt x="2251" y="6680"/>
                  <a:pt x="2270" y="6716"/>
                </a:cubicBezTo>
                <a:close/>
                <a:moveTo>
                  <a:pt x="2497" y="7188"/>
                </a:moveTo>
                <a:cubicBezTo>
                  <a:pt x="2535" y="7188"/>
                  <a:pt x="2553" y="7224"/>
                  <a:pt x="2591" y="7261"/>
                </a:cubicBezTo>
                <a:cubicBezTo>
                  <a:pt x="2610" y="7261"/>
                  <a:pt x="2629" y="7261"/>
                  <a:pt x="2648" y="7261"/>
                </a:cubicBezTo>
                <a:cubicBezTo>
                  <a:pt x="2667" y="7297"/>
                  <a:pt x="2667" y="7369"/>
                  <a:pt x="2705" y="7406"/>
                </a:cubicBezTo>
                <a:cubicBezTo>
                  <a:pt x="2724" y="7442"/>
                  <a:pt x="2761" y="7442"/>
                  <a:pt x="2780" y="7551"/>
                </a:cubicBezTo>
                <a:cubicBezTo>
                  <a:pt x="2761" y="7551"/>
                  <a:pt x="2761" y="7551"/>
                  <a:pt x="2761" y="7551"/>
                </a:cubicBezTo>
                <a:cubicBezTo>
                  <a:pt x="2724" y="7551"/>
                  <a:pt x="2705" y="7551"/>
                  <a:pt x="2667" y="7515"/>
                </a:cubicBezTo>
                <a:cubicBezTo>
                  <a:pt x="2667" y="7515"/>
                  <a:pt x="2667" y="7478"/>
                  <a:pt x="2667" y="7478"/>
                </a:cubicBezTo>
                <a:cubicBezTo>
                  <a:pt x="2686" y="7478"/>
                  <a:pt x="2686" y="7478"/>
                  <a:pt x="2686" y="7442"/>
                </a:cubicBezTo>
                <a:cubicBezTo>
                  <a:pt x="2667" y="7442"/>
                  <a:pt x="2648" y="7442"/>
                  <a:pt x="2648" y="7478"/>
                </a:cubicBezTo>
                <a:cubicBezTo>
                  <a:pt x="2648" y="7478"/>
                  <a:pt x="2629" y="7478"/>
                  <a:pt x="2629" y="7442"/>
                </a:cubicBezTo>
                <a:cubicBezTo>
                  <a:pt x="2629" y="7442"/>
                  <a:pt x="2629" y="7442"/>
                  <a:pt x="2629" y="7406"/>
                </a:cubicBezTo>
                <a:cubicBezTo>
                  <a:pt x="2629" y="7406"/>
                  <a:pt x="2610" y="7406"/>
                  <a:pt x="2591" y="7406"/>
                </a:cubicBezTo>
                <a:cubicBezTo>
                  <a:pt x="2591" y="7406"/>
                  <a:pt x="2591" y="7369"/>
                  <a:pt x="2591" y="7369"/>
                </a:cubicBezTo>
                <a:cubicBezTo>
                  <a:pt x="2591" y="7369"/>
                  <a:pt x="2591" y="7369"/>
                  <a:pt x="2591" y="7369"/>
                </a:cubicBezTo>
                <a:cubicBezTo>
                  <a:pt x="2591" y="7333"/>
                  <a:pt x="2572" y="7333"/>
                  <a:pt x="2572" y="7333"/>
                </a:cubicBezTo>
                <a:cubicBezTo>
                  <a:pt x="2553" y="7333"/>
                  <a:pt x="2553" y="7333"/>
                  <a:pt x="2553" y="7333"/>
                </a:cubicBezTo>
                <a:cubicBezTo>
                  <a:pt x="2535" y="7333"/>
                  <a:pt x="2478" y="7224"/>
                  <a:pt x="2478" y="7188"/>
                </a:cubicBezTo>
                <a:cubicBezTo>
                  <a:pt x="2478" y="7188"/>
                  <a:pt x="2478" y="7188"/>
                  <a:pt x="2478" y="7188"/>
                </a:cubicBezTo>
                <a:cubicBezTo>
                  <a:pt x="2478" y="7188"/>
                  <a:pt x="2497" y="7188"/>
                  <a:pt x="2497" y="7188"/>
                </a:cubicBezTo>
                <a:close/>
                <a:moveTo>
                  <a:pt x="5580" y="21128"/>
                </a:moveTo>
                <a:cubicBezTo>
                  <a:pt x="5580" y="21128"/>
                  <a:pt x="5580" y="21128"/>
                  <a:pt x="5580" y="21128"/>
                </a:cubicBezTo>
                <a:cubicBezTo>
                  <a:pt x="5580" y="21201"/>
                  <a:pt x="5580" y="21201"/>
                  <a:pt x="5561" y="21237"/>
                </a:cubicBezTo>
                <a:cubicBezTo>
                  <a:pt x="5561" y="21237"/>
                  <a:pt x="5561" y="21237"/>
                  <a:pt x="5561" y="21237"/>
                </a:cubicBezTo>
                <a:cubicBezTo>
                  <a:pt x="5561" y="21237"/>
                  <a:pt x="5561" y="21237"/>
                  <a:pt x="5561" y="21237"/>
                </a:cubicBezTo>
                <a:cubicBezTo>
                  <a:pt x="5561" y="21201"/>
                  <a:pt x="5561" y="21201"/>
                  <a:pt x="5561" y="21164"/>
                </a:cubicBezTo>
                <a:cubicBezTo>
                  <a:pt x="5561" y="21164"/>
                  <a:pt x="5561" y="21164"/>
                  <a:pt x="5561" y="21164"/>
                </a:cubicBezTo>
                <a:cubicBezTo>
                  <a:pt x="5542" y="21164"/>
                  <a:pt x="5542" y="21164"/>
                  <a:pt x="5542" y="21164"/>
                </a:cubicBezTo>
                <a:cubicBezTo>
                  <a:pt x="5523" y="21164"/>
                  <a:pt x="5542" y="21128"/>
                  <a:pt x="5542" y="21128"/>
                </a:cubicBezTo>
                <a:cubicBezTo>
                  <a:pt x="5542" y="21128"/>
                  <a:pt x="5561" y="21128"/>
                  <a:pt x="5580" y="21128"/>
                </a:cubicBezTo>
                <a:close/>
                <a:moveTo>
                  <a:pt x="5788" y="21491"/>
                </a:moveTo>
                <a:cubicBezTo>
                  <a:pt x="5807" y="21491"/>
                  <a:pt x="5807" y="21491"/>
                  <a:pt x="5807" y="21491"/>
                </a:cubicBezTo>
                <a:cubicBezTo>
                  <a:pt x="5807" y="21491"/>
                  <a:pt x="5807" y="21455"/>
                  <a:pt x="5788" y="21455"/>
                </a:cubicBezTo>
                <a:cubicBezTo>
                  <a:pt x="5769" y="21418"/>
                  <a:pt x="5769" y="21418"/>
                  <a:pt x="5750" y="21382"/>
                </a:cubicBezTo>
                <a:cubicBezTo>
                  <a:pt x="5750" y="21382"/>
                  <a:pt x="5750" y="21382"/>
                  <a:pt x="5750" y="21382"/>
                </a:cubicBezTo>
                <a:cubicBezTo>
                  <a:pt x="5769" y="21346"/>
                  <a:pt x="5769" y="21346"/>
                  <a:pt x="5788" y="21346"/>
                </a:cubicBezTo>
                <a:cubicBezTo>
                  <a:pt x="5788" y="21310"/>
                  <a:pt x="5788" y="21310"/>
                  <a:pt x="5788" y="21310"/>
                </a:cubicBezTo>
                <a:cubicBezTo>
                  <a:pt x="5788" y="21310"/>
                  <a:pt x="5788" y="21310"/>
                  <a:pt x="5788" y="21310"/>
                </a:cubicBezTo>
                <a:cubicBezTo>
                  <a:pt x="5769" y="21310"/>
                  <a:pt x="5750" y="21310"/>
                  <a:pt x="5731" y="21310"/>
                </a:cubicBezTo>
                <a:cubicBezTo>
                  <a:pt x="5731" y="21310"/>
                  <a:pt x="5731" y="21310"/>
                  <a:pt x="5731" y="21310"/>
                </a:cubicBezTo>
                <a:cubicBezTo>
                  <a:pt x="5731" y="21237"/>
                  <a:pt x="5769" y="21201"/>
                  <a:pt x="5788" y="21164"/>
                </a:cubicBezTo>
                <a:cubicBezTo>
                  <a:pt x="5807" y="21201"/>
                  <a:pt x="5844" y="21201"/>
                  <a:pt x="5863" y="21237"/>
                </a:cubicBezTo>
                <a:cubicBezTo>
                  <a:pt x="5863" y="21237"/>
                  <a:pt x="5863" y="21237"/>
                  <a:pt x="5863" y="21237"/>
                </a:cubicBezTo>
                <a:cubicBezTo>
                  <a:pt x="5844" y="21273"/>
                  <a:pt x="5826" y="21273"/>
                  <a:pt x="5844" y="21310"/>
                </a:cubicBezTo>
                <a:cubicBezTo>
                  <a:pt x="5882" y="21310"/>
                  <a:pt x="5882" y="21346"/>
                  <a:pt x="5901" y="21382"/>
                </a:cubicBezTo>
                <a:cubicBezTo>
                  <a:pt x="5939" y="21455"/>
                  <a:pt x="5977" y="21527"/>
                  <a:pt x="6053" y="21527"/>
                </a:cubicBezTo>
                <a:cubicBezTo>
                  <a:pt x="6053" y="21527"/>
                  <a:pt x="6053" y="21527"/>
                  <a:pt x="6053" y="21527"/>
                </a:cubicBezTo>
                <a:cubicBezTo>
                  <a:pt x="6053" y="21527"/>
                  <a:pt x="6053" y="21564"/>
                  <a:pt x="6034" y="21564"/>
                </a:cubicBezTo>
                <a:cubicBezTo>
                  <a:pt x="6015" y="21564"/>
                  <a:pt x="5977" y="21600"/>
                  <a:pt x="5958" y="21564"/>
                </a:cubicBezTo>
                <a:cubicBezTo>
                  <a:pt x="5958" y="21564"/>
                  <a:pt x="5939" y="21564"/>
                  <a:pt x="5939" y="21564"/>
                </a:cubicBezTo>
                <a:cubicBezTo>
                  <a:pt x="5901" y="21564"/>
                  <a:pt x="5882" y="21527"/>
                  <a:pt x="5863" y="21527"/>
                </a:cubicBezTo>
                <a:cubicBezTo>
                  <a:pt x="5844" y="21564"/>
                  <a:pt x="5826" y="21564"/>
                  <a:pt x="5807" y="21564"/>
                </a:cubicBezTo>
                <a:cubicBezTo>
                  <a:pt x="5788" y="21564"/>
                  <a:pt x="5788" y="21527"/>
                  <a:pt x="5769" y="21527"/>
                </a:cubicBezTo>
                <a:cubicBezTo>
                  <a:pt x="5750" y="21527"/>
                  <a:pt x="5731" y="21564"/>
                  <a:pt x="5712" y="21564"/>
                </a:cubicBezTo>
                <a:cubicBezTo>
                  <a:pt x="5712" y="21564"/>
                  <a:pt x="5712" y="21564"/>
                  <a:pt x="5712" y="21564"/>
                </a:cubicBezTo>
                <a:cubicBezTo>
                  <a:pt x="5712" y="21527"/>
                  <a:pt x="5712" y="21491"/>
                  <a:pt x="5712" y="21491"/>
                </a:cubicBezTo>
                <a:cubicBezTo>
                  <a:pt x="5750" y="21491"/>
                  <a:pt x="5788" y="21455"/>
                  <a:pt x="5788" y="21491"/>
                </a:cubicBezTo>
                <a:close/>
                <a:moveTo>
                  <a:pt x="10403" y="12488"/>
                </a:moveTo>
                <a:cubicBezTo>
                  <a:pt x="10403" y="12488"/>
                  <a:pt x="10403" y="12488"/>
                  <a:pt x="10403" y="12488"/>
                </a:cubicBezTo>
                <a:cubicBezTo>
                  <a:pt x="10403" y="12524"/>
                  <a:pt x="10403" y="12561"/>
                  <a:pt x="10384" y="12561"/>
                </a:cubicBezTo>
                <a:cubicBezTo>
                  <a:pt x="10384" y="12561"/>
                  <a:pt x="10384" y="12561"/>
                  <a:pt x="10384" y="12561"/>
                </a:cubicBezTo>
                <a:cubicBezTo>
                  <a:pt x="10384" y="12524"/>
                  <a:pt x="10384" y="12524"/>
                  <a:pt x="10384" y="12524"/>
                </a:cubicBezTo>
                <a:cubicBezTo>
                  <a:pt x="10384" y="12524"/>
                  <a:pt x="10384" y="12488"/>
                  <a:pt x="10403" y="12488"/>
                </a:cubicBezTo>
                <a:close/>
                <a:moveTo>
                  <a:pt x="12559" y="15465"/>
                </a:moveTo>
                <a:cubicBezTo>
                  <a:pt x="12578" y="15465"/>
                  <a:pt x="12616" y="15283"/>
                  <a:pt x="12616" y="15247"/>
                </a:cubicBezTo>
                <a:cubicBezTo>
                  <a:pt x="12616" y="15247"/>
                  <a:pt x="12597" y="15211"/>
                  <a:pt x="12597" y="15211"/>
                </a:cubicBezTo>
                <a:cubicBezTo>
                  <a:pt x="12597" y="15174"/>
                  <a:pt x="12597" y="15174"/>
                  <a:pt x="12597" y="15174"/>
                </a:cubicBezTo>
                <a:cubicBezTo>
                  <a:pt x="12597" y="15138"/>
                  <a:pt x="12578" y="15066"/>
                  <a:pt x="12578" y="14993"/>
                </a:cubicBezTo>
                <a:cubicBezTo>
                  <a:pt x="12597" y="14957"/>
                  <a:pt x="12616" y="14957"/>
                  <a:pt x="12616" y="14848"/>
                </a:cubicBezTo>
                <a:cubicBezTo>
                  <a:pt x="12616" y="14848"/>
                  <a:pt x="12635" y="14848"/>
                  <a:pt x="12635" y="14848"/>
                </a:cubicBezTo>
                <a:cubicBezTo>
                  <a:pt x="12635" y="14848"/>
                  <a:pt x="12654" y="14848"/>
                  <a:pt x="12654" y="14811"/>
                </a:cubicBezTo>
                <a:cubicBezTo>
                  <a:pt x="12654" y="14811"/>
                  <a:pt x="12673" y="14848"/>
                  <a:pt x="12673" y="14848"/>
                </a:cubicBezTo>
                <a:cubicBezTo>
                  <a:pt x="12673" y="14811"/>
                  <a:pt x="12673" y="14811"/>
                  <a:pt x="12691" y="14811"/>
                </a:cubicBezTo>
                <a:cubicBezTo>
                  <a:pt x="12710" y="14811"/>
                  <a:pt x="12710" y="14811"/>
                  <a:pt x="12729" y="14811"/>
                </a:cubicBezTo>
                <a:cubicBezTo>
                  <a:pt x="12729" y="14811"/>
                  <a:pt x="12729" y="14811"/>
                  <a:pt x="12729" y="14775"/>
                </a:cubicBezTo>
                <a:cubicBezTo>
                  <a:pt x="12729" y="14775"/>
                  <a:pt x="12748" y="14775"/>
                  <a:pt x="12748" y="14739"/>
                </a:cubicBezTo>
                <a:cubicBezTo>
                  <a:pt x="12767" y="14739"/>
                  <a:pt x="12767" y="14775"/>
                  <a:pt x="12767" y="14775"/>
                </a:cubicBezTo>
                <a:cubicBezTo>
                  <a:pt x="12767" y="14739"/>
                  <a:pt x="12767" y="14739"/>
                  <a:pt x="12786" y="14739"/>
                </a:cubicBezTo>
                <a:cubicBezTo>
                  <a:pt x="12767" y="14739"/>
                  <a:pt x="12767" y="14739"/>
                  <a:pt x="12767" y="14703"/>
                </a:cubicBezTo>
                <a:cubicBezTo>
                  <a:pt x="12767" y="14703"/>
                  <a:pt x="12786" y="14703"/>
                  <a:pt x="12786" y="14703"/>
                </a:cubicBezTo>
                <a:cubicBezTo>
                  <a:pt x="12786" y="14703"/>
                  <a:pt x="12786" y="14703"/>
                  <a:pt x="12786" y="14703"/>
                </a:cubicBezTo>
                <a:cubicBezTo>
                  <a:pt x="12786" y="14703"/>
                  <a:pt x="12786" y="14703"/>
                  <a:pt x="12805" y="14703"/>
                </a:cubicBezTo>
                <a:cubicBezTo>
                  <a:pt x="12805" y="14703"/>
                  <a:pt x="12805" y="14666"/>
                  <a:pt x="12824" y="14666"/>
                </a:cubicBezTo>
                <a:cubicBezTo>
                  <a:pt x="12805" y="14666"/>
                  <a:pt x="12805" y="14630"/>
                  <a:pt x="12805" y="14630"/>
                </a:cubicBezTo>
                <a:cubicBezTo>
                  <a:pt x="12805" y="14630"/>
                  <a:pt x="12805" y="14630"/>
                  <a:pt x="12805" y="14630"/>
                </a:cubicBezTo>
                <a:cubicBezTo>
                  <a:pt x="12824" y="14630"/>
                  <a:pt x="12824" y="14630"/>
                  <a:pt x="12824" y="14630"/>
                </a:cubicBezTo>
                <a:cubicBezTo>
                  <a:pt x="12824" y="14594"/>
                  <a:pt x="12824" y="14594"/>
                  <a:pt x="12824" y="14594"/>
                </a:cubicBezTo>
                <a:cubicBezTo>
                  <a:pt x="12824" y="14594"/>
                  <a:pt x="12824" y="14557"/>
                  <a:pt x="12824" y="14521"/>
                </a:cubicBezTo>
                <a:cubicBezTo>
                  <a:pt x="12824" y="14521"/>
                  <a:pt x="12824" y="14521"/>
                  <a:pt x="12824" y="14521"/>
                </a:cubicBezTo>
                <a:cubicBezTo>
                  <a:pt x="12843" y="14557"/>
                  <a:pt x="12843" y="14557"/>
                  <a:pt x="12843" y="14557"/>
                </a:cubicBezTo>
                <a:cubicBezTo>
                  <a:pt x="12843" y="14557"/>
                  <a:pt x="12862" y="14521"/>
                  <a:pt x="12862" y="14521"/>
                </a:cubicBezTo>
                <a:cubicBezTo>
                  <a:pt x="12881" y="14485"/>
                  <a:pt x="12881" y="14448"/>
                  <a:pt x="12881" y="14412"/>
                </a:cubicBezTo>
                <a:cubicBezTo>
                  <a:pt x="12899" y="14376"/>
                  <a:pt x="12899" y="14376"/>
                  <a:pt x="12918" y="14412"/>
                </a:cubicBezTo>
                <a:cubicBezTo>
                  <a:pt x="12918" y="14412"/>
                  <a:pt x="12937" y="14412"/>
                  <a:pt x="12937" y="14448"/>
                </a:cubicBezTo>
                <a:cubicBezTo>
                  <a:pt x="12956" y="14485"/>
                  <a:pt x="12956" y="14630"/>
                  <a:pt x="12956" y="14666"/>
                </a:cubicBezTo>
                <a:cubicBezTo>
                  <a:pt x="12975" y="14703"/>
                  <a:pt x="12975" y="14703"/>
                  <a:pt x="12975" y="14739"/>
                </a:cubicBezTo>
                <a:cubicBezTo>
                  <a:pt x="12975" y="14775"/>
                  <a:pt x="12975" y="14811"/>
                  <a:pt x="12956" y="14811"/>
                </a:cubicBezTo>
                <a:cubicBezTo>
                  <a:pt x="12956" y="14811"/>
                  <a:pt x="12937" y="14775"/>
                  <a:pt x="12937" y="14739"/>
                </a:cubicBezTo>
                <a:cubicBezTo>
                  <a:pt x="12937" y="14739"/>
                  <a:pt x="12937" y="14739"/>
                  <a:pt x="12937" y="14775"/>
                </a:cubicBezTo>
                <a:cubicBezTo>
                  <a:pt x="12937" y="14775"/>
                  <a:pt x="12918" y="14775"/>
                  <a:pt x="12918" y="14775"/>
                </a:cubicBezTo>
                <a:cubicBezTo>
                  <a:pt x="12918" y="14811"/>
                  <a:pt x="12937" y="14848"/>
                  <a:pt x="12937" y="14884"/>
                </a:cubicBezTo>
                <a:cubicBezTo>
                  <a:pt x="12937" y="14920"/>
                  <a:pt x="12918" y="14957"/>
                  <a:pt x="12918" y="14993"/>
                </a:cubicBezTo>
                <a:cubicBezTo>
                  <a:pt x="12899" y="15029"/>
                  <a:pt x="12918" y="15066"/>
                  <a:pt x="12899" y="15102"/>
                </a:cubicBezTo>
                <a:cubicBezTo>
                  <a:pt x="12881" y="15283"/>
                  <a:pt x="12843" y="15501"/>
                  <a:pt x="12805" y="15683"/>
                </a:cubicBezTo>
                <a:cubicBezTo>
                  <a:pt x="12805" y="15755"/>
                  <a:pt x="12786" y="15937"/>
                  <a:pt x="12748" y="15973"/>
                </a:cubicBezTo>
                <a:cubicBezTo>
                  <a:pt x="12748" y="15973"/>
                  <a:pt x="12729" y="15973"/>
                  <a:pt x="12710" y="15973"/>
                </a:cubicBezTo>
                <a:cubicBezTo>
                  <a:pt x="12691" y="15973"/>
                  <a:pt x="12673" y="16009"/>
                  <a:pt x="12654" y="16009"/>
                </a:cubicBezTo>
                <a:cubicBezTo>
                  <a:pt x="12635" y="15973"/>
                  <a:pt x="12597" y="15973"/>
                  <a:pt x="12578" y="15937"/>
                </a:cubicBezTo>
                <a:cubicBezTo>
                  <a:pt x="12578" y="15937"/>
                  <a:pt x="12578" y="15901"/>
                  <a:pt x="12578" y="15901"/>
                </a:cubicBezTo>
                <a:cubicBezTo>
                  <a:pt x="12578" y="15864"/>
                  <a:pt x="12559" y="15864"/>
                  <a:pt x="12559" y="15792"/>
                </a:cubicBezTo>
                <a:cubicBezTo>
                  <a:pt x="12559" y="15755"/>
                  <a:pt x="12559" y="15755"/>
                  <a:pt x="12559" y="15719"/>
                </a:cubicBezTo>
                <a:cubicBezTo>
                  <a:pt x="12559" y="15683"/>
                  <a:pt x="12540" y="15646"/>
                  <a:pt x="12540" y="15610"/>
                </a:cubicBezTo>
                <a:cubicBezTo>
                  <a:pt x="12521" y="15574"/>
                  <a:pt x="12540" y="15501"/>
                  <a:pt x="12559" y="15501"/>
                </a:cubicBezTo>
                <a:cubicBezTo>
                  <a:pt x="12559" y="15501"/>
                  <a:pt x="12559" y="15465"/>
                  <a:pt x="12559" y="15465"/>
                </a:cubicBezTo>
                <a:close/>
                <a:moveTo>
                  <a:pt x="14791" y="11835"/>
                </a:moveTo>
                <a:cubicBezTo>
                  <a:pt x="14791" y="11871"/>
                  <a:pt x="14791" y="11835"/>
                  <a:pt x="14810" y="11835"/>
                </a:cubicBezTo>
                <a:cubicBezTo>
                  <a:pt x="14810" y="11798"/>
                  <a:pt x="14810" y="11798"/>
                  <a:pt x="14810" y="11762"/>
                </a:cubicBezTo>
                <a:cubicBezTo>
                  <a:pt x="14848" y="11798"/>
                  <a:pt x="14867" y="11835"/>
                  <a:pt x="14867" y="11907"/>
                </a:cubicBezTo>
                <a:cubicBezTo>
                  <a:pt x="14885" y="11944"/>
                  <a:pt x="14885" y="11944"/>
                  <a:pt x="14885" y="11980"/>
                </a:cubicBezTo>
                <a:cubicBezTo>
                  <a:pt x="14904" y="12016"/>
                  <a:pt x="14923" y="12016"/>
                  <a:pt x="14923" y="12052"/>
                </a:cubicBezTo>
                <a:cubicBezTo>
                  <a:pt x="14923" y="12161"/>
                  <a:pt x="14867" y="12234"/>
                  <a:pt x="14829" y="12198"/>
                </a:cubicBezTo>
                <a:cubicBezTo>
                  <a:pt x="14810" y="12198"/>
                  <a:pt x="14791" y="12125"/>
                  <a:pt x="14791" y="12089"/>
                </a:cubicBezTo>
                <a:cubicBezTo>
                  <a:pt x="14791" y="12016"/>
                  <a:pt x="14791" y="11980"/>
                  <a:pt x="14791" y="11944"/>
                </a:cubicBezTo>
                <a:cubicBezTo>
                  <a:pt x="14791" y="11907"/>
                  <a:pt x="14791" y="11907"/>
                  <a:pt x="14791" y="11871"/>
                </a:cubicBezTo>
                <a:cubicBezTo>
                  <a:pt x="14791" y="11871"/>
                  <a:pt x="14791" y="11871"/>
                  <a:pt x="14772" y="11871"/>
                </a:cubicBezTo>
                <a:cubicBezTo>
                  <a:pt x="14772" y="11871"/>
                  <a:pt x="14791" y="11871"/>
                  <a:pt x="14791" y="11835"/>
                </a:cubicBezTo>
                <a:close/>
                <a:moveTo>
                  <a:pt x="16512" y="13178"/>
                </a:moveTo>
                <a:cubicBezTo>
                  <a:pt x="16550" y="13178"/>
                  <a:pt x="16569" y="13178"/>
                  <a:pt x="16588" y="13178"/>
                </a:cubicBezTo>
                <a:cubicBezTo>
                  <a:pt x="16607" y="13214"/>
                  <a:pt x="16626" y="13214"/>
                  <a:pt x="16644" y="13250"/>
                </a:cubicBezTo>
                <a:cubicBezTo>
                  <a:pt x="16644" y="13287"/>
                  <a:pt x="16644" y="13287"/>
                  <a:pt x="16644" y="13287"/>
                </a:cubicBezTo>
                <a:cubicBezTo>
                  <a:pt x="16663" y="13323"/>
                  <a:pt x="16663" y="13323"/>
                  <a:pt x="16682" y="13359"/>
                </a:cubicBezTo>
                <a:cubicBezTo>
                  <a:pt x="16701" y="13396"/>
                  <a:pt x="16720" y="13396"/>
                  <a:pt x="16739" y="13432"/>
                </a:cubicBezTo>
                <a:cubicBezTo>
                  <a:pt x="16739" y="13432"/>
                  <a:pt x="16739" y="13468"/>
                  <a:pt x="16739" y="13468"/>
                </a:cubicBezTo>
                <a:cubicBezTo>
                  <a:pt x="16777" y="13468"/>
                  <a:pt x="16777" y="13541"/>
                  <a:pt x="16796" y="13541"/>
                </a:cubicBezTo>
                <a:cubicBezTo>
                  <a:pt x="16796" y="13541"/>
                  <a:pt x="16796" y="13541"/>
                  <a:pt x="16815" y="13541"/>
                </a:cubicBezTo>
                <a:cubicBezTo>
                  <a:pt x="16815" y="13541"/>
                  <a:pt x="16815" y="13541"/>
                  <a:pt x="16815" y="13505"/>
                </a:cubicBezTo>
                <a:cubicBezTo>
                  <a:pt x="16815" y="13505"/>
                  <a:pt x="16815" y="13505"/>
                  <a:pt x="16815" y="13505"/>
                </a:cubicBezTo>
                <a:cubicBezTo>
                  <a:pt x="16834" y="13541"/>
                  <a:pt x="16834" y="13577"/>
                  <a:pt x="16853" y="13577"/>
                </a:cubicBezTo>
                <a:cubicBezTo>
                  <a:pt x="16853" y="13613"/>
                  <a:pt x="16871" y="13613"/>
                  <a:pt x="16871" y="13613"/>
                </a:cubicBezTo>
                <a:cubicBezTo>
                  <a:pt x="16871" y="13613"/>
                  <a:pt x="16871" y="13613"/>
                  <a:pt x="16871" y="13613"/>
                </a:cubicBezTo>
                <a:cubicBezTo>
                  <a:pt x="16871" y="13613"/>
                  <a:pt x="16871" y="13613"/>
                  <a:pt x="16871" y="13613"/>
                </a:cubicBezTo>
                <a:cubicBezTo>
                  <a:pt x="16890" y="13650"/>
                  <a:pt x="16890" y="13650"/>
                  <a:pt x="16890" y="13686"/>
                </a:cubicBezTo>
                <a:cubicBezTo>
                  <a:pt x="16909" y="13722"/>
                  <a:pt x="16928" y="13686"/>
                  <a:pt x="16947" y="13722"/>
                </a:cubicBezTo>
                <a:cubicBezTo>
                  <a:pt x="16966" y="13722"/>
                  <a:pt x="16966" y="13759"/>
                  <a:pt x="16985" y="13759"/>
                </a:cubicBezTo>
                <a:cubicBezTo>
                  <a:pt x="16985" y="13795"/>
                  <a:pt x="16966" y="13831"/>
                  <a:pt x="16947" y="13868"/>
                </a:cubicBezTo>
                <a:cubicBezTo>
                  <a:pt x="16966" y="13868"/>
                  <a:pt x="16966" y="13904"/>
                  <a:pt x="16985" y="13904"/>
                </a:cubicBezTo>
                <a:cubicBezTo>
                  <a:pt x="17004" y="13904"/>
                  <a:pt x="17004" y="13904"/>
                  <a:pt x="17023" y="13904"/>
                </a:cubicBezTo>
                <a:cubicBezTo>
                  <a:pt x="17023" y="13940"/>
                  <a:pt x="17023" y="14013"/>
                  <a:pt x="17042" y="14013"/>
                </a:cubicBezTo>
                <a:cubicBezTo>
                  <a:pt x="17042" y="14013"/>
                  <a:pt x="17042" y="14013"/>
                  <a:pt x="17042" y="14013"/>
                </a:cubicBezTo>
                <a:cubicBezTo>
                  <a:pt x="17042" y="14049"/>
                  <a:pt x="17042" y="14049"/>
                  <a:pt x="17042" y="14085"/>
                </a:cubicBezTo>
                <a:cubicBezTo>
                  <a:pt x="17042" y="14085"/>
                  <a:pt x="17042" y="14085"/>
                  <a:pt x="17042" y="14085"/>
                </a:cubicBezTo>
                <a:cubicBezTo>
                  <a:pt x="17042" y="14085"/>
                  <a:pt x="17061" y="14085"/>
                  <a:pt x="17061" y="14049"/>
                </a:cubicBezTo>
                <a:cubicBezTo>
                  <a:pt x="17080" y="14085"/>
                  <a:pt x="17080" y="14085"/>
                  <a:pt x="17098" y="14085"/>
                </a:cubicBezTo>
                <a:cubicBezTo>
                  <a:pt x="17098" y="14085"/>
                  <a:pt x="17098" y="14122"/>
                  <a:pt x="17117" y="14158"/>
                </a:cubicBezTo>
                <a:cubicBezTo>
                  <a:pt x="17117" y="14194"/>
                  <a:pt x="17117" y="14231"/>
                  <a:pt x="17098" y="14267"/>
                </a:cubicBezTo>
                <a:cubicBezTo>
                  <a:pt x="17098" y="14303"/>
                  <a:pt x="17136" y="14448"/>
                  <a:pt x="17098" y="14485"/>
                </a:cubicBezTo>
                <a:cubicBezTo>
                  <a:pt x="17098" y="14448"/>
                  <a:pt x="17080" y="14448"/>
                  <a:pt x="17080" y="14412"/>
                </a:cubicBezTo>
                <a:cubicBezTo>
                  <a:pt x="17080" y="14448"/>
                  <a:pt x="17080" y="14448"/>
                  <a:pt x="17080" y="14448"/>
                </a:cubicBezTo>
                <a:cubicBezTo>
                  <a:pt x="17080" y="14448"/>
                  <a:pt x="17061" y="14448"/>
                  <a:pt x="17061" y="14485"/>
                </a:cubicBezTo>
                <a:cubicBezTo>
                  <a:pt x="17061" y="14448"/>
                  <a:pt x="17042" y="14448"/>
                  <a:pt x="17023" y="14448"/>
                </a:cubicBezTo>
                <a:cubicBezTo>
                  <a:pt x="17042" y="14448"/>
                  <a:pt x="17042" y="14448"/>
                  <a:pt x="17042" y="14485"/>
                </a:cubicBezTo>
                <a:cubicBezTo>
                  <a:pt x="17042" y="14485"/>
                  <a:pt x="16947" y="14339"/>
                  <a:pt x="16928" y="14303"/>
                </a:cubicBezTo>
                <a:cubicBezTo>
                  <a:pt x="16909" y="14267"/>
                  <a:pt x="16909" y="14267"/>
                  <a:pt x="16890" y="14231"/>
                </a:cubicBezTo>
                <a:cubicBezTo>
                  <a:pt x="16890" y="14231"/>
                  <a:pt x="16890" y="14194"/>
                  <a:pt x="16890" y="14194"/>
                </a:cubicBezTo>
                <a:cubicBezTo>
                  <a:pt x="16853" y="14158"/>
                  <a:pt x="16815" y="14122"/>
                  <a:pt x="16796" y="14049"/>
                </a:cubicBezTo>
                <a:cubicBezTo>
                  <a:pt x="16796" y="14013"/>
                  <a:pt x="16796" y="13976"/>
                  <a:pt x="16796" y="13976"/>
                </a:cubicBezTo>
                <a:cubicBezTo>
                  <a:pt x="16777" y="13904"/>
                  <a:pt x="16758" y="13831"/>
                  <a:pt x="16739" y="13795"/>
                </a:cubicBezTo>
                <a:cubicBezTo>
                  <a:pt x="16720" y="13759"/>
                  <a:pt x="16701" y="13759"/>
                  <a:pt x="16701" y="13759"/>
                </a:cubicBezTo>
                <a:cubicBezTo>
                  <a:pt x="16701" y="13722"/>
                  <a:pt x="16701" y="13722"/>
                  <a:pt x="16682" y="13686"/>
                </a:cubicBezTo>
                <a:cubicBezTo>
                  <a:pt x="16663" y="13577"/>
                  <a:pt x="16663" y="13541"/>
                  <a:pt x="16607" y="13505"/>
                </a:cubicBezTo>
                <a:cubicBezTo>
                  <a:pt x="16588" y="13432"/>
                  <a:pt x="16588" y="13359"/>
                  <a:pt x="16550" y="13323"/>
                </a:cubicBezTo>
                <a:cubicBezTo>
                  <a:pt x="16531" y="13359"/>
                  <a:pt x="16531" y="13323"/>
                  <a:pt x="16512" y="13287"/>
                </a:cubicBezTo>
                <a:cubicBezTo>
                  <a:pt x="16493" y="13250"/>
                  <a:pt x="16436" y="13178"/>
                  <a:pt x="16455" y="13105"/>
                </a:cubicBezTo>
                <a:cubicBezTo>
                  <a:pt x="16493" y="13105"/>
                  <a:pt x="16493" y="13142"/>
                  <a:pt x="16512" y="13178"/>
                </a:cubicBezTo>
                <a:close/>
                <a:moveTo>
                  <a:pt x="17117" y="14085"/>
                </a:moveTo>
                <a:cubicBezTo>
                  <a:pt x="17117" y="14085"/>
                  <a:pt x="17117" y="14049"/>
                  <a:pt x="17117" y="14049"/>
                </a:cubicBezTo>
                <a:cubicBezTo>
                  <a:pt x="17098" y="14049"/>
                  <a:pt x="17080" y="14049"/>
                  <a:pt x="17080" y="14013"/>
                </a:cubicBezTo>
                <a:cubicBezTo>
                  <a:pt x="17080" y="14013"/>
                  <a:pt x="17080" y="13976"/>
                  <a:pt x="17098" y="13976"/>
                </a:cubicBezTo>
                <a:cubicBezTo>
                  <a:pt x="17098" y="13976"/>
                  <a:pt x="17098" y="13976"/>
                  <a:pt x="17098" y="14013"/>
                </a:cubicBezTo>
                <a:cubicBezTo>
                  <a:pt x="17098" y="13976"/>
                  <a:pt x="17117" y="13976"/>
                  <a:pt x="17117" y="13976"/>
                </a:cubicBezTo>
                <a:cubicBezTo>
                  <a:pt x="17136" y="14013"/>
                  <a:pt x="17136" y="14085"/>
                  <a:pt x="17174" y="14085"/>
                </a:cubicBezTo>
                <a:cubicBezTo>
                  <a:pt x="17155" y="14085"/>
                  <a:pt x="17155" y="14085"/>
                  <a:pt x="17155" y="14085"/>
                </a:cubicBezTo>
                <a:cubicBezTo>
                  <a:pt x="17155" y="14085"/>
                  <a:pt x="17155" y="14122"/>
                  <a:pt x="17155" y="14122"/>
                </a:cubicBezTo>
                <a:cubicBezTo>
                  <a:pt x="17155" y="14122"/>
                  <a:pt x="17155" y="14122"/>
                  <a:pt x="17155" y="14158"/>
                </a:cubicBezTo>
                <a:cubicBezTo>
                  <a:pt x="17155" y="14122"/>
                  <a:pt x="17117" y="14122"/>
                  <a:pt x="17117" y="14085"/>
                </a:cubicBezTo>
                <a:close/>
                <a:moveTo>
                  <a:pt x="16663" y="10673"/>
                </a:moveTo>
                <a:cubicBezTo>
                  <a:pt x="16663" y="10673"/>
                  <a:pt x="16644" y="10709"/>
                  <a:pt x="16626" y="10709"/>
                </a:cubicBezTo>
                <a:cubicBezTo>
                  <a:pt x="16626" y="10709"/>
                  <a:pt x="16626" y="10746"/>
                  <a:pt x="16607" y="10746"/>
                </a:cubicBezTo>
                <a:cubicBezTo>
                  <a:pt x="16607" y="10746"/>
                  <a:pt x="16588" y="10709"/>
                  <a:pt x="16569" y="10709"/>
                </a:cubicBezTo>
                <a:cubicBezTo>
                  <a:pt x="16569" y="10673"/>
                  <a:pt x="16550" y="10637"/>
                  <a:pt x="16569" y="10600"/>
                </a:cubicBezTo>
                <a:cubicBezTo>
                  <a:pt x="16588" y="10600"/>
                  <a:pt x="16588" y="10564"/>
                  <a:pt x="16607" y="10564"/>
                </a:cubicBezTo>
                <a:cubicBezTo>
                  <a:pt x="16626" y="10528"/>
                  <a:pt x="16626" y="10528"/>
                  <a:pt x="16626" y="10528"/>
                </a:cubicBezTo>
                <a:cubicBezTo>
                  <a:pt x="16644" y="10528"/>
                  <a:pt x="16644" y="10528"/>
                  <a:pt x="16644" y="10528"/>
                </a:cubicBezTo>
                <a:cubicBezTo>
                  <a:pt x="16663" y="10528"/>
                  <a:pt x="16663" y="10528"/>
                  <a:pt x="16682" y="10528"/>
                </a:cubicBezTo>
                <a:cubicBezTo>
                  <a:pt x="16682" y="10528"/>
                  <a:pt x="16682" y="10528"/>
                  <a:pt x="16682" y="10528"/>
                </a:cubicBezTo>
                <a:cubicBezTo>
                  <a:pt x="16701" y="10528"/>
                  <a:pt x="16701" y="10528"/>
                  <a:pt x="16701" y="10564"/>
                </a:cubicBezTo>
                <a:cubicBezTo>
                  <a:pt x="16701" y="10564"/>
                  <a:pt x="16701" y="10564"/>
                  <a:pt x="16701" y="10564"/>
                </a:cubicBezTo>
                <a:cubicBezTo>
                  <a:pt x="16682" y="10564"/>
                  <a:pt x="16682" y="10600"/>
                  <a:pt x="16663" y="10637"/>
                </a:cubicBezTo>
                <a:cubicBezTo>
                  <a:pt x="16663" y="10673"/>
                  <a:pt x="16682" y="10673"/>
                  <a:pt x="16663" y="10673"/>
                </a:cubicBezTo>
                <a:close/>
                <a:moveTo>
                  <a:pt x="17155" y="11835"/>
                </a:moveTo>
                <a:cubicBezTo>
                  <a:pt x="17136" y="11835"/>
                  <a:pt x="17136" y="11835"/>
                  <a:pt x="17136" y="11871"/>
                </a:cubicBezTo>
                <a:cubicBezTo>
                  <a:pt x="17136" y="11871"/>
                  <a:pt x="17098" y="11907"/>
                  <a:pt x="17098" y="11907"/>
                </a:cubicBezTo>
                <a:cubicBezTo>
                  <a:pt x="17098" y="11907"/>
                  <a:pt x="17098" y="11907"/>
                  <a:pt x="17098" y="11907"/>
                </a:cubicBezTo>
                <a:cubicBezTo>
                  <a:pt x="17117" y="11835"/>
                  <a:pt x="17155" y="11798"/>
                  <a:pt x="17174" y="11726"/>
                </a:cubicBezTo>
                <a:cubicBezTo>
                  <a:pt x="17174" y="11726"/>
                  <a:pt x="17174" y="11762"/>
                  <a:pt x="17174" y="11798"/>
                </a:cubicBezTo>
                <a:cubicBezTo>
                  <a:pt x="17174" y="11798"/>
                  <a:pt x="17155" y="11798"/>
                  <a:pt x="17155" y="11835"/>
                </a:cubicBezTo>
                <a:close/>
                <a:moveTo>
                  <a:pt x="17212" y="12307"/>
                </a:moveTo>
                <a:cubicBezTo>
                  <a:pt x="17212" y="12307"/>
                  <a:pt x="17212" y="12307"/>
                  <a:pt x="17212" y="12307"/>
                </a:cubicBezTo>
                <a:cubicBezTo>
                  <a:pt x="17193" y="12307"/>
                  <a:pt x="17136" y="12343"/>
                  <a:pt x="17136" y="12343"/>
                </a:cubicBezTo>
                <a:cubicBezTo>
                  <a:pt x="17136" y="12343"/>
                  <a:pt x="17136" y="12343"/>
                  <a:pt x="17136" y="12343"/>
                </a:cubicBezTo>
                <a:cubicBezTo>
                  <a:pt x="17155" y="12379"/>
                  <a:pt x="17155" y="12379"/>
                  <a:pt x="17174" y="12379"/>
                </a:cubicBezTo>
                <a:cubicBezTo>
                  <a:pt x="17174" y="12379"/>
                  <a:pt x="17174" y="12379"/>
                  <a:pt x="17174" y="12415"/>
                </a:cubicBezTo>
                <a:cubicBezTo>
                  <a:pt x="17155" y="12452"/>
                  <a:pt x="17117" y="12415"/>
                  <a:pt x="17117" y="12452"/>
                </a:cubicBezTo>
                <a:cubicBezTo>
                  <a:pt x="17098" y="12415"/>
                  <a:pt x="17023" y="12379"/>
                  <a:pt x="17004" y="12415"/>
                </a:cubicBezTo>
                <a:cubicBezTo>
                  <a:pt x="16985" y="12452"/>
                  <a:pt x="17004" y="12488"/>
                  <a:pt x="16985" y="12524"/>
                </a:cubicBezTo>
                <a:cubicBezTo>
                  <a:pt x="16985" y="12561"/>
                  <a:pt x="16966" y="12561"/>
                  <a:pt x="16966" y="12561"/>
                </a:cubicBezTo>
                <a:cubicBezTo>
                  <a:pt x="16966" y="12597"/>
                  <a:pt x="16966" y="12597"/>
                  <a:pt x="16966" y="12633"/>
                </a:cubicBezTo>
                <a:cubicBezTo>
                  <a:pt x="16966" y="12670"/>
                  <a:pt x="16947" y="12706"/>
                  <a:pt x="16928" y="12742"/>
                </a:cubicBezTo>
                <a:cubicBezTo>
                  <a:pt x="16928" y="12742"/>
                  <a:pt x="16871" y="12778"/>
                  <a:pt x="16871" y="12778"/>
                </a:cubicBezTo>
                <a:cubicBezTo>
                  <a:pt x="16853" y="12778"/>
                  <a:pt x="16815" y="12706"/>
                  <a:pt x="16796" y="12742"/>
                </a:cubicBezTo>
                <a:cubicBezTo>
                  <a:pt x="16777" y="12778"/>
                  <a:pt x="16758" y="12815"/>
                  <a:pt x="16739" y="12815"/>
                </a:cubicBezTo>
                <a:cubicBezTo>
                  <a:pt x="16739" y="12815"/>
                  <a:pt x="16720" y="12815"/>
                  <a:pt x="16701" y="12815"/>
                </a:cubicBezTo>
                <a:cubicBezTo>
                  <a:pt x="16701" y="12815"/>
                  <a:pt x="16682" y="12815"/>
                  <a:pt x="16682" y="12815"/>
                </a:cubicBezTo>
                <a:cubicBezTo>
                  <a:pt x="16663" y="12778"/>
                  <a:pt x="16626" y="12778"/>
                  <a:pt x="16626" y="12706"/>
                </a:cubicBezTo>
                <a:cubicBezTo>
                  <a:pt x="16626" y="12706"/>
                  <a:pt x="16626" y="12706"/>
                  <a:pt x="16644" y="12706"/>
                </a:cubicBezTo>
                <a:cubicBezTo>
                  <a:pt x="16644" y="12742"/>
                  <a:pt x="16663" y="12742"/>
                  <a:pt x="16663" y="12742"/>
                </a:cubicBezTo>
                <a:cubicBezTo>
                  <a:pt x="16682" y="12742"/>
                  <a:pt x="16701" y="12778"/>
                  <a:pt x="16720" y="12778"/>
                </a:cubicBezTo>
                <a:cubicBezTo>
                  <a:pt x="16720" y="12778"/>
                  <a:pt x="16720" y="12742"/>
                  <a:pt x="16720" y="12742"/>
                </a:cubicBezTo>
                <a:cubicBezTo>
                  <a:pt x="16720" y="12742"/>
                  <a:pt x="16720" y="12742"/>
                  <a:pt x="16720" y="12742"/>
                </a:cubicBezTo>
                <a:cubicBezTo>
                  <a:pt x="16701" y="12742"/>
                  <a:pt x="16701" y="12742"/>
                  <a:pt x="16701" y="12742"/>
                </a:cubicBezTo>
                <a:cubicBezTo>
                  <a:pt x="16701" y="12706"/>
                  <a:pt x="16739" y="12597"/>
                  <a:pt x="16739" y="12597"/>
                </a:cubicBezTo>
                <a:cubicBezTo>
                  <a:pt x="16758" y="12597"/>
                  <a:pt x="16777" y="12597"/>
                  <a:pt x="16777" y="12561"/>
                </a:cubicBezTo>
                <a:cubicBezTo>
                  <a:pt x="16796" y="12561"/>
                  <a:pt x="16815" y="12561"/>
                  <a:pt x="16815" y="12561"/>
                </a:cubicBezTo>
                <a:cubicBezTo>
                  <a:pt x="16834" y="12524"/>
                  <a:pt x="16834" y="12488"/>
                  <a:pt x="16853" y="12488"/>
                </a:cubicBezTo>
                <a:cubicBezTo>
                  <a:pt x="16853" y="12488"/>
                  <a:pt x="16853" y="12452"/>
                  <a:pt x="16871" y="12452"/>
                </a:cubicBezTo>
                <a:cubicBezTo>
                  <a:pt x="16871" y="12452"/>
                  <a:pt x="16890" y="12415"/>
                  <a:pt x="16890" y="12379"/>
                </a:cubicBezTo>
                <a:cubicBezTo>
                  <a:pt x="16909" y="12379"/>
                  <a:pt x="16909" y="12379"/>
                  <a:pt x="16928" y="12379"/>
                </a:cubicBezTo>
                <a:cubicBezTo>
                  <a:pt x="16928" y="12343"/>
                  <a:pt x="16928" y="12343"/>
                  <a:pt x="16947" y="12307"/>
                </a:cubicBezTo>
                <a:cubicBezTo>
                  <a:pt x="16947" y="12307"/>
                  <a:pt x="16947" y="12307"/>
                  <a:pt x="16947" y="12307"/>
                </a:cubicBezTo>
                <a:cubicBezTo>
                  <a:pt x="16947" y="12307"/>
                  <a:pt x="16947" y="12343"/>
                  <a:pt x="16947" y="12343"/>
                </a:cubicBezTo>
                <a:cubicBezTo>
                  <a:pt x="16947" y="12343"/>
                  <a:pt x="16947" y="12343"/>
                  <a:pt x="16947" y="12343"/>
                </a:cubicBezTo>
                <a:cubicBezTo>
                  <a:pt x="16966" y="12343"/>
                  <a:pt x="16985" y="12343"/>
                  <a:pt x="16985" y="12343"/>
                </a:cubicBezTo>
                <a:cubicBezTo>
                  <a:pt x="16985" y="12307"/>
                  <a:pt x="16985" y="12307"/>
                  <a:pt x="16966" y="12270"/>
                </a:cubicBezTo>
                <a:cubicBezTo>
                  <a:pt x="16966" y="12270"/>
                  <a:pt x="16966" y="12270"/>
                  <a:pt x="16966" y="12270"/>
                </a:cubicBezTo>
                <a:cubicBezTo>
                  <a:pt x="16966" y="12270"/>
                  <a:pt x="16966" y="12270"/>
                  <a:pt x="16985" y="12270"/>
                </a:cubicBezTo>
                <a:cubicBezTo>
                  <a:pt x="16985" y="12270"/>
                  <a:pt x="16985" y="12270"/>
                  <a:pt x="17004" y="12270"/>
                </a:cubicBezTo>
                <a:cubicBezTo>
                  <a:pt x="17004" y="12198"/>
                  <a:pt x="17023" y="12198"/>
                  <a:pt x="17042" y="12161"/>
                </a:cubicBezTo>
                <a:cubicBezTo>
                  <a:pt x="17042" y="12125"/>
                  <a:pt x="17061" y="12125"/>
                  <a:pt x="17061" y="12089"/>
                </a:cubicBezTo>
                <a:cubicBezTo>
                  <a:pt x="17061" y="12089"/>
                  <a:pt x="17061" y="12125"/>
                  <a:pt x="17061" y="12125"/>
                </a:cubicBezTo>
                <a:cubicBezTo>
                  <a:pt x="17061" y="12125"/>
                  <a:pt x="17080" y="12125"/>
                  <a:pt x="17080" y="12125"/>
                </a:cubicBezTo>
                <a:cubicBezTo>
                  <a:pt x="17080" y="12125"/>
                  <a:pt x="17080" y="12125"/>
                  <a:pt x="17080" y="12089"/>
                </a:cubicBezTo>
                <a:cubicBezTo>
                  <a:pt x="17098" y="12125"/>
                  <a:pt x="17098" y="12125"/>
                  <a:pt x="17117" y="12161"/>
                </a:cubicBezTo>
                <a:cubicBezTo>
                  <a:pt x="17117" y="12198"/>
                  <a:pt x="17098" y="12198"/>
                  <a:pt x="17098" y="12234"/>
                </a:cubicBezTo>
                <a:cubicBezTo>
                  <a:pt x="17117" y="12234"/>
                  <a:pt x="17117" y="12198"/>
                  <a:pt x="17136" y="12198"/>
                </a:cubicBezTo>
                <a:cubicBezTo>
                  <a:pt x="17136" y="12234"/>
                  <a:pt x="17136" y="12234"/>
                  <a:pt x="17136" y="12234"/>
                </a:cubicBezTo>
                <a:cubicBezTo>
                  <a:pt x="17136" y="12234"/>
                  <a:pt x="17136" y="12234"/>
                  <a:pt x="17136" y="12234"/>
                </a:cubicBezTo>
                <a:cubicBezTo>
                  <a:pt x="17136" y="12234"/>
                  <a:pt x="17136" y="12234"/>
                  <a:pt x="17136" y="12234"/>
                </a:cubicBezTo>
                <a:cubicBezTo>
                  <a:pt x="17155" y="12234"/>
                  <a:pt x="17193" y="12270"/>
                  <a:pt x="17212" y="12307"/>
                </a:cubicBezTo>
                <a:close/>
                <a:moveTo>
                  <a:pt x="17193" y="11726"/>
                </a:moveTo>
                <a:cubicBezTo>
                  <a:pt x="17193" y="11726"/>
                  <a:pt x="17193" y="11726"/>
                  <a:pt x="17193" y="11726"/>
                </a:cubicBezTo>
                <a:cubicBezTo>
                  <a:pt x="17193" y="11726"/>
                  <a:pt x="17193" y="11726"/>
                  <a:pt x="17193" y="11726"/>
                </a:cubicBezTo>
                <a:cubicBezTo>
                  <a:pt x="17193" y="11689"/>
                  <a:pt x="17212" y="11689"/>
                  <a:pt x="17212" y="11653"/>
                </a:cubicBezTo>
                <a:cubicBezTo>
                  <a:pt x="17212" y="11617"/>
                  <a:pt x="17212" y="11617"/>
                  <a:pt x="17212" y="11581"/>
                </a:cubicBezTo>
                <a:cubicBezTo>
                  <a:pt x="17231" y="11581"/>
                  <a:pt x="17231" y="11581"/>
                  <a:pt x="17231" y="11581"/>
                </a:cubicBezTo>
                <a:cubicBezTo>
                  <a:pt x="17231" y="11581"/>
                  <a:pt x="17231" y="11581"/>
                  <a:pt x="17231" y="11581"/>
                </a:cubicBezTo>
                <a:cubicBezTo>
                  <a:pt x="17231" y="11581"/>
                  <a:pt x="17231" y="11617"/>
                  <a:pt x="17231" y="11617"/>
                </a:cubicBezTo>
                <a:cubicBezTo>
                  <a:pt x="17231" y="11617"/>
                  <a:pt x="17231" y="11653"/>
                  <a:pt x="17250" y="11653"/>
                </a:cubicBezTo>
                <a:cubicBezTo>
                  <a:pt x="17231" y="11689"/>
                  <a:pt x="17212" y="11689"/>
                  <a:pt x="17193" y="11726"/>
                </a:cubicBezTo>
                <a:close/>
                <a:moveTo>
                  <a:pt x="17098" y="14557"/>
                </a:moveTo>
                <a:cubicBezTo>
                  <a:pt x="17098" y="14557"/>
                  <a:pt x="17098" y="14557"/>
                  <a:pt x="17098" y="14521"/>
                </a:cubicBezTo>
                <a:cubicBezTo>
                  <a:pt x="17098" y="14521"/>
                  <a:pt x="17117" y="14557"/>
                  <a:pt x="17117" y="14557"/>
                </a:cubicBezTo>
                <a:cubicBezTo>
                  <a:pt x="17117" y="14521"/>
                  <a:pt x="17117" y="14521"/>
                  <a:pt x="17117" y="14485"/>
                </a:cubicBezTo>
                <a:cubicBezTo>
                  <a:pt x="17136" y="14485"/>
                  <a:pt x="17155" y="14485"/>
                  <a:pt x="17155" y="14485"/>
                </a:cubicBezTo>
                <a:cubicBezTo>
                  <a:pt x="17155" y="14521"/>
                  <a:pt x="17155" y="14521"/>
                  <a:pt x="17174" y="14521"/>
                </a:cubicBezTo>
                <a:cubicBezTo>
                  <a:pt x="17174" y="14521"/>
                  <a:pt x="17174" y="14521"/>
                  <a:pt x="17174" y="14521"/>
                </a:cubicBezTo>
                <a:cubicBezTo>
                  <a:pt x="17174" y="14521"/>
                  <a:pt x="17174" y="14485"/>
                  <a:pt x="17193" y="14485"/>
                </a:cubicBezTo>
                <a:cubicBezTo>
                  <a:pt x="17212" y="14521"/>
                  <a:pt x="17212" y="14521"/>
                  <a:pt x="17231" y="14521"/>
                </a:cubicBezTo>
                <a:cubicBezTo>
                  <a:pt x="17250" y="14557"/>
                  <a:pt x="17250" y="14521"/>
                  <a:pt x="17269" y="14521"/>
                </a:cubicBezTo>
                <a:cubicBezTo>
                  <a:pt x="17269" y="14521"/>
                  <a:pt x="17288" y="14557"/>
                  <a:pt x="17288" y="14594"/>
                </a:cubicBezTo>
                <a:cubicBezTo>
                  <a:pt x="17306" y="14594"/>
                  <a:pt x="17382" y="14630"/>
                  <a:pt x="17401" y="14594"/>
                </a:cubicBezTo>
                <a:cubicBezTo>
                  <a:pt x="17401" y="14594"/>
                  <a:pt x="17401" y="14557"/>
                  <a:pt x="17401" y="14557"/>
                </a:cubicBezTo>
                <a:cubicBezTo>
                  <a:pt x="17420" y="14557"/>
                  <a:pt x="17420" y="14557"/>
                  <a:pt x="17420" y="14557"/>
                </a:cubicBezTo>
                <a:cubicBezTo>
                  <a:pt x="17420" y="14557"/>
                  <a:pt x="17439" y="14557"/>
                  <a:pt x="17439" y="14594"/>
                </a:cubicBezTo>
                <a:cubicBezTo>
                  <a:pt x="17439" y="14594"/>
                  <a:pt x="17458" y="14594"/>
                  <a:pt x="17477" y="14594"/>
                </a:cubicBezTo>
                <a:cubicBezTo>
                  <a:pt x="17496" y="14594"/>
                  <a:pt x="17515" y="14594"/>
                  <a:pt x="17533" y="14630"/>
                </a:cubicBezTo>
                <a:cubicBezTo>
                  <a:pt x="17533" y="14630"/>
                  <a:pt x="17533" y="14666"/>
                  <a:pt x="17533" y="14666"/>
                </a:cubicBezTo>
                <a:cubicBezTo>
                  <a:pt x="17552" y="14739"/>
                  <a:pt x="17590" y="14703"/>
                  <a:pt x="17628" y="14703"/>
                </a:cubicBezTo>
                <a:cubicBezTo>
                  <a:pt x="17628" y="14739"/>
                  <a:pt x="17609" y="14775"/>
                  <a:pt x="17628" y="14775"/>
                </a:cubicBezTo>
                <a:cubicBezTo>
                  <a:pt x="17628" y="14811"/>
                  <a:pt x="17628" y="14811"/>
                  <a:pt x="17628" y="14811"/>
                </a:cubicBezTo>
                <a:cubicBezTo>
                  <a:pt x="17609" y="14811"/>
                  <a:pt x="17590" y="14775"/>
                  <a:pt x="17552" y="14775"/>
                </a:cubicBezTo>
                <a:cubicBezTo>
                  <a:pt x="17552" y="14739"/>
                  <a:pt x="17533" y="14775"/>
                  <a:pt x="17533" y="14775"/>
                </a:cubicBezTo>
                <a:cubicBezTo>
                  <a:pt x="17496" y="14775"/>
                  <a:pt x="17458" y="14775"/>
                  <a:pt x="17420" y="14775"/>
                </a:cubicBezTo>
                <a:cubicBezTo>
                  <a:pt x="17382" y="14739"/>
                  <a:pt x="17344" y="14703"/>
                  <a:pt x="17306" y="14703"/>
                </a:cubicBezTo>
                <a:cubicBezTo>
                  <a:pt x="17288" y="14666"/>
                  <a:pt x="17269" y="14703"/>
                  <a:pt x="17250" y="14703"/>
                </a:cubicBezTo>
                <a:cubicBezTo>
                  <a:pt x="17231" y="14703"/>
                  <a:pt x="17231" y="14666"/>
                  <a:pt x="17212" y="14666"/>
                </a:cubicBezTo>
                <a:cubicBezTo>
                  <a:pt x="17193" y="14666"/>
                  <a:pt x="17155" y="14666"/>
                  <a:pt x="17136" y="14666"/>
                </a:cubicBezTo>
                <a:cubicBezTo>
                  <a:pt x="17155" y="14630"/>
                  <a:pt x="17155" y="14630"/>
                  <a:pt x="17155" y="14630"/>
                </a:cubicBezTo>
                <a:cubicBezTo>
                  <a:pt x="17155" y="14630"/>
                  <a:pt x="17155" y="14630"/>
                  <a:pt x="17155" y="14630"/>
                </a:cubicBezTo>
                <a:cubicBezTo>
                  <a:pt x="17136" y="14594"/>
                  <a:pt x="17080" y="14594"/>
                  <a:pt x="17080" y="14594"/>
                </a:cubicBezTo>
                <a:cubicBezTo>
                  <a:pt x="17080" y="14594"/>
                  <a:pt x="17098" y="14594"/>
                  <a:pt x="17098" y="14557"/>
                </a:cubicBezTo>
                <a:close/>
                <a:moveTo>
                  <a:pt x="17571" y="17062"/>
                </a:moveTo>
                <a:cubicBezTo>
                  <a:pt x="17571" y="17062"/>
                  <a:pt x="17571" y="17062"/>
                  <a:pt x="17571" y="17062"/>
                </a:cubicBezTo>
                <a:cubicBezTo>
                  <a:pt x="17571" y="17062"/>
                  <a:pt x="17571" y="17026"/>
                  <a:pt x="17552" y="17026"/>
                </a:cubicBezTo>
                <a:cubicBezTo>
                  <a:pt x="17552" y="17026"/>
                  <a:pt x="17552" y="17026"/>
                  <a:pt x="17552" y="17026"/>
                </a:cubicBezTo>
                <a:cubicBezTo>
                  <a:pt x="17552" y="17026"/>
                  <a:pt x="17552" y="17026"/>
                  <a:pt x="17552" y="17026"/>
                </a:cubicBezTo>
                <a:cubicBezTo>
                  <a:pt x="17571" y="17026"/>
                  <a:pt x="17590" y="17026"/>
                  <a:pt x="17571" y="17062"/>
                </a:cubicBezTo>
                <a:close/>
                <a:moveTo>
                  <a:pt x="19009" y="15465"/>
                </a:moveTo>
                <a:cubicBezTo>
                  <a:pt x="19009" y="15465"/>
                  <a:pt x="19009" y="15465"/>
                  <a:pt x="18990" y="15465"/>
                </a:cubicBezTo>
                <a:cubicBezTo>
                  <a:pt x="18990" y="15465"/>
                  <a:pt x="18990" y="15465"/>
                  <a:pt x="18990" y="15465"/>
                </a:cubicBezTo>
                <a:cubicBezTo>
                  <a:pt x="19009" y="15429"/>
                  <a:pt x="18990" y="15429"/>
                  <a:pt x="19009" y="15429"/>
                </a:cubicBezTo>
                <a:cubicBezTo>
                  <a:pt x="19009" y="15429"/>
                  <a:pt x="19009" y="15429"/>
                  <a:pt x="19028" y="15429"/>
                </a:cubicBezTo>
                <a:cubicBezTo>
                  <a:pt x="19009" y="15429"/>
                  <a:pt x="19028" y="15465"/>
                  <a:pt x="19009" y="15465"/>
                </a:cubicBezTo>
                <a:close/>
                <a:moveTo>
                  <a:pt x="19198" y="15719"/>
                </a:moveTo>
                <a:cubicBezTo>
                  <a:pt x="19198" y="15719"/>
                  <a:pt x="19198" y="15719"/>
                  <a:pt x="19198" y="15719"/>
                </a:cubicBezTo>
                <a:cubicBezTo>
                  <a:pt x="19198" y="15755"/>
                  <a:pt x="19179" y="15755"/>
                  <a:pt x="19179" y="15755"/>
                </a:cubicBezTo>
                <a:cubicBezTo>
                  <a:pt x="19179" y="15755"/>
                  <a:pt x="19198" y="15719"/>
                  <a:pt x="19198" y="15719"/>
                </a:cubicBezTo>
                <a:cubicBezTo>
                  <a:pt x="19198" y="15719"/>
                  <a:pt x="19198" y="15719"/>
                  <a:pt x="19198" y="15719"/>
                </a:cubicBezTo>
                <a:cubicBezTo>
                  <a:pt x="19198" y="15719"/>
                  <a:pt x="19198" y="15719"/>
                  <a:pt x="19198" y="15719"/>
                </a:cubicBezTo>
                <a:close/>
                <a:moveTo>
                  <a:pt x="19141" y="14666"/>
                </a:moveTo>
                <a:cubicBezTo>
                  <a:pt x="19141" y="14666"/>
                  <a:pt x="19141" y="14703"/>
                  <a:pt x="19160" y="14703"/>
                </a:cubicBezTo>
                <a:cubicBezTo>
                  <a:pt x="19141" y="14739"/>
                  <a:pt x="19122" y="14775"/>
                  <a:pt x="19103" y="14775"/>
                </a:cubicBezTo>
                <a:cubicBezTo>
                  <a:pt x="19103" y="14775"/>
                  <a:pt x="19084" y="14775"/>
                  <a:pt x="19084" y="14775"/>
                </a:cubicBezTo>
                <a:cubicBezTo>
                  <a:pt x="19084" y="14775"/>
                  <a:pt x="19084" y="14775"/>
                  <a:pt x="19084" y="14775"/>
                </a:cubicBezTo>
                <a:cubicBezTo>
                  <a:pt x="19084" y="14739"/>
                  <a:pt x="19103" y="14703"/>
                  <a:pt x="19122" y="14666"/>
                </a:cubicBezTo>
                <a:cubicBezTo>
                  <a:pt x="19122" y="14666"/>
                  <a:pt x="19141" y="14666"/>
                  <a:pt x="19141" y="14666"/>
                </a:cubicBezTo>
                <a:close/>
                <a:moveTo>
                  <a:pt x="18649" y="15138"/>
                </a:moveTo>
                <a:cubicBezTo>
                  <a:pt x="18649" y="15138"/>
                  <a:pt x="18668" y="15138"/>
                  <a:pt x="18668" y="15138"/>
                </a:cubicBezTo>
                <a:cubicBezTo>
                  <a:pt x="18668" y="15174"/>
                  <a:pt x="18668" y="15174"/>
                  <a:pt x="18649" y="15211"/>
                </a:cubicBezTo>
                <a:cubicBezTo>
                  <a:pt x="18649" y="15211"/>
                  <a:pt x="18649" y="15211"/>
                  <a:pt x="18649" y="15211"/>
                </a:cubicBezTo>
                <a:cubicBezTo>
                  <a:pt x="18630" y="15211"/>
                  <a:pt x="18630" y="15211"/>
                  <a:pt x="18612" y="15211"/>
                </a:cubicBezTo>
                <a:cubicBezTo>
                  <a:pt x="18612" y="15174"/>
                  <a:pt x="18612" y="15174"/>
                  <a:pt x="18593" y="15138"/>
                </a:cubicBezTo>
                <a:cubicBezTo>
                  <a:pt x="18612" y="15138"/>
                  <a:pt x="18612" y="15138"/>
                  <a:pt x="18612" y="15138"/>
                </a:cubicBezTo>
                <a:cubicBezTo>
                  <a:pt x="18612" y="15138"/>
                  <a:pt x="18630" y="15174"/>
                  <a:pt x="18649" y="15138"/>
                </a:cubicBezTo>
                <a:close/>
                <a:moveTo>
                  <a:pt x="18612" y="15211"/>
                </a:moveTo>
                <a:cubicBezTo>
                  <a:pt x="18593" y="15211"/>
                  <a:pt x="18593" y="15211"/>
                  <a:pt x="18593" y="15211"/>
                </a:cubicBezTo>
                <a:cubicBezTo>
                  <a:pt x="18593" y="15211"/>
                  <a:pt x="18593" y="15211"/>
                  <a:pt x="18593" y="15211"/>
                </a:cubicBezTo>
                <a:cubicBezTo>
                  <a:pt x="18593" y="15174"/>
                  <a:pt x="18593" y="15174"/>
                  <a:pt x="18593" y="15138"/>
                </a:cubicBezTo>
                <a:cubicBezTo>
                  <a:pt x="18593" y="15138"/>
                  <a:pt x="18593" y="15138"/>
                  <a:pt x="18593" y="15138"/>
                </a:cubicBezTo>
                <a:cubicBezTo>
                  <a:pt x="18593" y="15138"/>
                  <a:pt x="18593" y="15138"/>
                  <a:pt x="18593" y="15138"/>
                </a:cubicBezTo>
                <a:cubicBezTo>
                  <a:pt x="18612" y="15174"/>
                  <a:pt x="18612" y="15174"/>
                  <a:pt x="18612" y="15211"/>
                </a:cubicBezTo>
                <a:cubicBezTo>
                  <a:pt x="18612" y="15211"/>
                  <a:pt x="18612" y="15211"/>
                  <a:pt x="18612" y="15211"/>
                </a:cubicBezTo>
                <a:cubicBezTo>
                  <a:pt x="18612" y="15211"/>
                  <a:pt x="18612" y="15211"/>
                  <a:pt x="18612" y="15211"/>
                </a:cubicBezTo>
                <a:close/>
                <a:moveTo>
                  <a:pt x="18536" y="14158"/>
                </a:moveTo>
                <a:cubicBezTo>
                  <a:pt x="18517" y="14158"/>
                  <a:pt x="18517" y="14194"/>
                  <a:pt x="18498" y="14194"/>
                </a:cubicBezTo>
                <a:cubicBezTo>
                  <a:pt x="18498" y="14158"/>
                  <a:pt x="18498" y="14158"/>
                  <a:pt x="18479" y="14122"/>
                </a:cubicBezTo>
                <a:cubicBezTo>
                  <a:pt x="18517" y="14122"/>
                  <a:pt x="18536" y="14122"/>
                  <a:pt x="18555" y="14158"/>
                </a:cubicBezTo>
                <a:cubicBezTo>
                  <a:pt x="18555" y="14158"/>
                  <a:pt x="18574" y="14122"/>
                  <a:pt x="18574" y="14122"/>
                </a:cubicBezTo>
                <a:cubicBezTo>
                  <a:pt x="18612" y="14122"/>
                  <a:pt x="18649" y="14158"/>
                  <a:pt x="18649" y="14231"/>
                </a:cubicBezTo>
                <a:cubicBezTo>
                  <a:pt x="18649" y="14231"/>
                  <a:pt x="18649" y="14231"/>
                  <a:pt x="18649" y="14231"/>
                </a:cubicBezTo>
                <a:cubicBezTo>
                  <a:pt x="18630" y="14231"/>
                  <a:pt x="18612" y="14194"/>
                  <a:pt x="18593" y="14158"/>
                </a:cubicBezTo>
                <a:cubicBezTo>
                  <a:pt x="18593" y="14158"/>
                  <a:pt x="18574" y="14158"/>
                  <a:pt x="18574" y="14158"/>
                </a:cubicBezTo>
                <a:cubicBezTo>
                  <a:pt x="18574" y="14194"/>
                  <a:pt x="18574" y="14194"/>
                  <a:pt x="18574" y="14194"/>
                </a:cubicBezTo>
                <a:cubicBezTo>
                  <a:pt x="18555" y="14194"/>
                  <a:pt x="18555" y="14158"/>
                  <a:pt x="18536" y="14158"/>
                </a:cubicBezTo>
                <a:close/>
                <a:moveTo>
                  <a:pt x="18441" y="13650"/>
                </a:moveTo>
                <a:cubicBezTo>
                  <a:pt x="18441" y="13613"/>
                  <a:pt x="18460" y="13577"/>
                  <a:pt x="18460" y="13541"/>
                </a:cubicBezTo>
                <a:cubicBezTo>
                  <a:pt x="18479" y="13577"/>
                  <a:pt x="18479" y="13577"/>
                  <a:pt x="18479" y="13577"/>
                </a:cubicBezTo>
                <a:cubicBezTo>
                  <a:pt x="18479" y="13613"/>
                  <a:pt x="18460" y="13650"/>
                  <a:pt x="18460" y="13686"/>
                </a:cubicBezTo>
                <a:cubicBezTo>
                  <a:pt x="18460" y="13686"/>
                  <a:pt x="18460" y="13686"/>
                  <a:pt x="18460" y="13686"/>
                </a:cubicBezTo>
                <a:cubicBezTo>
                  <a:pt x="18460" y="13686"/>
                  <a:pt x="18479" y="13686"/>
                  <a:pt x="18479" y="13686"/>
                </a:cubicBezTo>
                <a:cubicBezTo>
                  <a:pt x="18479" y="13650"/>
                  <a:pt x="18498" y="13577"/>
                  <a:pt x="18517" y="13613"/>
                </a:cubicBezTo>
                <a:cubicBezTo>
                  <a:pt x="18517" y="13613"/>
                  <a:pt x="18517" y="13650"/>
                  <a:pt x="18517" y="13650"/>
                </a:cubicBezTo>
                <a:cubicBezTo>
                  <a:pt x="18498" y="13650"/>
                  <a:pt x="18498" y="13686"/>
                  <a:pt x="18498" y="13686"/>
                </a:cubicBezTo>
                <a:cubicBezTo>
                  <a:pt x="18498" y="13722"/>
                  <a:pt x="18517" y="13722"/>
                  <a:pt x="18517" y="13722"/>
                </a:cubicBezTo>
                <a:cubicBezTo>
                  <a:pt x="18517" y="13722"/>
                  <a:pt x="18517" y="13722"/>
                  <a:pt x="18517" y="13759"/>
                </a:cubicBezTo>
                <a:cubicBezTo>
                  <a:pt x="18517" y="13759"/>
                  <a:pt x="18498" y="13722"/>
                  <a:pt x="18479" y="13722"/>
                </a:cubicBezTo>
                <a:cubicBezTo>
                  <a:pt x="18479" y="13722"/>
                  <a:pt x="18479" y="13722"/>
                  <a:pt x="18479" y="13722"/>
                </a:cubicBezTo>
                <a:cubicBezTo>
                  <a:pt x="18479" y="13795"/>
                  <a:pt x="18479" y="13831"/>
                  <a:pt x="18498" y="13868"/>
                </a:cubicBezTo>
                <a:cubicBezTo>
                  <a:pt x="18498" y="13868"/>
                  <a:pt x="18498" y="13904"/>
                  <a:pt x="18498" y="13904"/>
                </a:cubicBezTo>
                <a:cubicBezTo>
                  <a:pt x="18479" y="13868"/>
                  <a:pt x="18460" y="13831"/>
                  <a:pt x="18460" y="13795"/>
                </a:cubicBezTo>
                <a:cubicBezTo>
                  <a:pt x="18460" y="13795"/>
                  <a:pt x="18460" y="13759"/>
                  <a:pt x="18460" y="13759"/>
                </a:cubicBezTo>
                <a:cubicBezTo>
                  <a:pt x="18460" y="13759"/>
                  <a:pt x="18441" y="13722"/>
                  <a:pt x="18441" y="13722"/>
                </a:cubicBezTo>
                <a:cubicBezTo>
                  <a:pt x="18441" y="13686"/>
                  <a:pt x="18441" y="13686"/>
                  <a:pt x="18441" y="13686"/>
                </a:cubicBezTo>
                <a:cubicBezTo>
                  <a:pt x="18441" y="13686"/>
                  <a:pt x="18441" y="13650"/>
                  <a:pt x="18441" y="13650"/>
                </a:cubicBezTo>
                <a:close/>
                <a:moveTo>
                  <a:pt x="17893" y="8822"/>
                </a:moveTo>
                <a:cubicBezTo>
                  <a:pt x="17893" y="8785"/>
                  <a:pt x="17912" y="8785"/>
                  <a:pt x="17912" y="8785"/>
                </a:cubicBezTo>
                <a:cubicBezTo>
                  <a:pt x="17912" y="8785"/>
                  <a:pt x="17912" y="8749"/>
                  <a:pt x="17912" y="8749"/>
                </a:cubicBezTo>
                <a:cubicBezTo>
                  <a:pt x="17931" y="8749"/>
                  <a:pt x="17931" y="8785"/>
                  <a:pt x="17931" y="8785"/>
                </a:cubicBezTo>
                <a:cubicBezTo>
                  <a:pt x="17950" y="8822"/>
                  <a:pt x="17968" y="8785"/>
                  <a:pt x="17987" y="8785"/>
                </a:cubicBezTo>
                <a:cubicBezTo>
                  <a:pt x="17987" y="8822"/>
                  <a:pt x="17987" y="8822"/>
                  <a:pt x="17987" y="8822"/>
                </a:cubicBezTo>
                <a:cubicBezTo>
                  <a:pt x="17987" y="8822"/>
                  <a:pt x="17968" y="8822"/>
                  <a:pt x="17968" y="8858"/>
                </a:cubicBezTo>
                <a:cubicBezTo>
                  <a:pt x="17987" y="8858"/>
                  <a:pt x="17987" y="8894"/>
                  <a:pt x="17987" y="8894"/>
                </a:cubicBezTo>
                <a:cubicBezTo>
                  <a:pt x="17968" y="8930"/>
                  <a:pt x="17968" y="9003"/>
                  <a:pt x="17968" y="9039"/>
                </a:cubicBezTo>
                <a:cubicBezTo>
                  <a:pt x="17968" y="9039"/>
                  <a:pt x="17931" y="9148"/>
                  <a:pt x="17931" y="9148"/>
                </a:cubicBezTo>
                <a:cubicBezTo>
                  <a:pt x="17931" y="9148"/>
                  <a:pt x="17931" y="9148"/>
                  <a:pt x="17912" y="9148"/>
                </a:cubicBezTo>
                <a:cubicBezTo>
                  <a:pt x="17931" y="9112"/>
                  <a:pt x="17931" y="9076"/>
                  <a:pt x="17931" y="9076"/>
                </a:cubicBezTo>
                <a:cubicBezTo>
                  <a:pt x="17931" y="9076"/>
                  <a:pt x="17931" y="9039"/>
                  <a:pt x="17931" y="9039"/>
                </a:cubicBezTo>
                <a:cubicBezTo>
                  <a:pt x="17912" y="9039"/>
                  <a:pt x="17912" y="9076"/>
                  <a:pt x="17912" y="9076"/>
                </a:cubicBezTo>
                <a:cubicBezTo>
                  <a:pt x="17912" y="9076"/>
                  <a:pt x="17912" y="9112"/>
                  <a:pt x="17893" y="9112"/>
                </a:cubicBezTo>
                <a:cubicBezTo>
                  <a:pt x="17893" y="9112"/>
                  <a:pt x="17893" y="9112"/>
                  <a:pt x="17893" y="9112"/>
                </a:cubicBezTo>
                <a:cubicBezTo>
                  <a:pt x="17893" y="9112"/>
                  <a:pt x="17893" y="9112"/>
                  <a:pt x="17893" y="9112"/>
                </a:cubicBezTo>
                <a:cubicBezTo>
                  <a:pt x="17893" y="9076"/>
                  <a:pt x="17893" y="9076"/>
                  <a:pt x="17893" y="9039"/>
                </a:cubicBezTo>
                <a:cubicBezTo>
                  <a:pt x="17893" y="9039"/>
                  <a:pt x="17893" y="9003"/>
                  <a:pt x="17893" y="9003"/>
                </a:cubicBezTo>
                <a:cubicBezTo>
                  <a:pt x="17893" y="8967"/>
                  <a:pt x="17912" y="8967"/>
                  <a:pt x="17912" y="8930"/>
                </a:cubicBezTo>
                <a:cubicBezTo>
                  <a:pt x="17912" y="8894"/>
                  <a:pt x="17912" y="8894"/>
                  <a:pt x="17893" y="8858"/>
                </a:cubicBezTo>
                <a:cubicBezTo>
                  <a:pt x="17893" y="8858"/>
                  <a:pt x="17893" y="8858"/>
                  <a:pt x="17893" y="8858"/>
                </a:cubicBezTo>
                <a:cubicBezTo>
                  <a:pt x="17893" y="8894"/>
                  <a:pt x="17874" y="8894"/>
                  <a:pt x="17874" y="8930"/>
                </a:cubicBezTo>
                <a:cubicBezTo>
                  <a:pt x="17855" y="8894"/>
                  <a:pt x="17855" y="8858"/>
                  <a:pt x="17836" y="8858"/>
                </a:cubicBezTo>
                <a:cubicBezTo>
                  <a:pt x="17855" y="8822"/>
                  <a:pt x="17874" y="8822"/>
                  <a:pt x="17893" y="8822"/>
                </a:cubicBezTo>
                <a:close/>
                <a:moveTo>
                  <a:pt x="17912" y="14920"/>
                </a:moveTo>
                <a:cubicBezTo>
                  <a:pt x="17912" y="14920"/>
                  <a:pt x="17912" y="14920"/>
                  <a:pt x="17931" y="14920"/>
                </a:cubicBezTo>
                <a:cubicBezTo>
                  <a:pt x="17931" y="14884"/>
                  <a:pt x="17968" y="14920"/>
                  <a:pt x="17968" y="14884"/>
                </a:cubicBezTo>
                <a:cubicBezTo>
                  <a:pt x="17987" y="14920"/>
                  <a:pt x="18006" y="14957"/>
                  <a:pt x="18025" y="14957"/>
                </a:cubicBezTo>
                <a:cubicBezTo>
                  <a:pt x="18025" y="14993"/>
                  <a:pt x="18025" y="14993"/>
                  <a:pt x="18006" y="14993"/>
                </a:cubicBezTo>
                <a:cubicBezTo>
                  <a:pt x="18006" y="14993"/>
                  <a:pt x="17931" y="14920"/>
                  <a:pt x="17912" y="14920"/>
                </a:cubicBezTo>
                <a:close/>
                <a:moveTo>
                  <a:pt x="18158" y="14811"/>
                </a:moveTo>
                <a:cubicBezTo>
                  <a:pt x="18139" y="14811"/>
                  <a:pt x="18120" y="14811"/>
                  <a:pt x="18101" y="14811"/>
                </a:cubicBezTo>
                <a:cubicBezTo>
                  <a:pt x="18101" y="14848"/>
                  <a:pt x="18101" y="14848"/>
                  <a:pt x="18101" y="14848"/>
                </a:cubicBezTo>
                <a:cubicBezTo>
                  <a:pt x="18082" y="14848"/>
                  <a:pt x="18082" y="14848"/>
                  <a:pt x="18063" y="14848"/>
                </a:cubicBezTo>
                <a:cubicBezTo>
                  <a:pt x="18063" y="14848"/>
                  <a:pt x="18063" y="14848"/>
                  <a:pt x="18044" y="14848"/>
                </a:cubicBezTo>
                <a:cubicBezTo>
                  <a:pt x="18025" y="14848"/>
                  <a:pt x="18006" y="14811"/>
                  <a:pt x="17987" y="14848"/>
                </a:cubicBezTo>
                <a:cubicBezTo>
                  <a:pt x="17987" y="14811"/>
                  <a:pt x="17987" y="14811"/>
                  <a:pt x="17968" y="14811"/>
                </a:cubicBezTo>
                <a:cubicBezTo>
                  <a:pt x="17968" y="14811"/>
                  <a:pt x="17987" y="14775"/>
                  <a:pt x="17987" y="14775"/>
                </a:cubicBezTo>
                <a:cubicBezTo>
                  <a:pt x="18006" y="14775"/>
                  <a:pt x="18025" y="14775"/>
                  <a:pt x="18044" y="14775"/>
                </a:cubicBezTo>
                <a:cubicBezTo>
                  <a:pt x="18063" y="14775"/>
                  <a:pt x="18063" y="14811"/>
                  <a:pt x="18082" y="14811"/>
                </a:cubicBezTo>
                <a:cubicBezTo>
                  <a:pt x="18101" y="14775"/>
                  <a:pt x="18120" y="14811"/>
                  <a:pt x="18139" y="14775"/>
                </a:cubicBezTo>
                <a:cubicBezTo>
                  <a:pt x="18139" y="14775"/>
                  <a:pt x="18139" y="14775"/>
                  <a:pt x="18139" y="14775"/>
                </a:cubicBezTo>
                <a:cubicBezTo>
                  <a:pt x="18139" y="14775"/>
                  <a:pt x="18158" y="14775"/>
                  <a:pt x="18158" y="14739"/>
                </a:cubicBezTo>
                <a:cubicBezTo>
                  <a:pt x="18158" y="14739"/>
                  <a:pt x="18158" y="14739"/>
                  <a:pt x="18158" y="14739"/>
                </a:cubicBezTo>
                <a:cubicBezTo>
                  <a:pt x="18158" y="14739"/>
                  <a:pt x="18158" y="14739"/>
                  <a:pt x="18158" y="14739"/>
                </a:cubicBezTo>
                <a:cubicBezTo>
                  <a:pt x="18158" y="14739"/>
                  <a:pt x="18177" y="14739"/>
                  <a:pt x="18177" y="14739"/>
                </a:cubicBezTo>
                <a:cubicBezTo>
                  <a:pt x="18177" y="14775"/>
                  <a:pt x="18177" y="14775"/>
                  <a:pt x="18177" y="14775"/>
                </a:cubicBezTo>
                <a:cubicBezTo>
                  <a:pt x="18158" y="14775"/>
                  <a:pt x="18158" y="14775"/>
                  <a:pt x="18158" y="14811"/>
                </a:cubicBezTo>
                <a:close/>
                <a:moveTo>
                  <a:pt x="18101" y="8822"/>
                </a:moveTo>
                <a:cubicBezTo>
                  <a:pt x="18063" y="8822"/>
                  <a:pt x="18082" y="8894"/>
                  <a:pt x="18044" y="8930"/>
                </a:cubicBezTo>
                <a:cubicBezTo>
                  <a:pt x="18025" y="8894"/>
                  <a:pt x="18025" y="8858"/>
                  <a:pt x="18006" y="8822"/>
                </a:cubicBezTo>
                <a:cubicBezTo>
                  <a:pt x="18006" y="8822"/>
                  <a:pt x="18006" y="8822"/>
                  <a:pt x="18025" y="8822"/>
                </a:cubicBezTo>
                <a:cubicBezTo>
                  <a:pt x="18044" y="8785"/>
                  <a:pt x="18044" y="8785"/>
                  <a:pt x="18063" y="8749"/>
                </a:cubicBezTo>
                <a:cubicBezTo>
                  <a:pt x="18082" y="8749"/>
                  <a:pt x="18101" y="8749"/>
                  <a:pt x="18120" y="8713"/>
                </a:cubicBezTo>
                <a:cubicBezTo>
                  <a:pt x="18139" y="8713"/>
                  <a:pt x="18158" y="8713"/>
                  <a:pt x="18158" y="8749"/>
                </a:cubicBezTo>
                <a:cubicBezTo>
                  <a:pt x="18158" y="8749"/>
                  <a:pt x="18158" y="8749"/>
                  <a:pt x="18177" y="8749"/>
                </a:cubicBezTo>
                <a:cubicBezTo>
                  <a:pt x="18158" y="8785"/>
                  <a:pt x="18139" y="8822"/>
                  <a:pt x="18120" y="8858"/>
                </a:cubicBezTo>
                <a:cubicBezTo>
                  <a:pt x="18120" y="8822"/>
                  <a:pt x="18120" y="8822"/>
                  <a:pt x="18101" y="8822"/>
                </a:cubicBezTo>
                <a:close/>
                <a:moveTo>
                  <a:pt x="18366" y="14194"/>
                </a:moveTo>
                <a:cubicBezTo>
                  <a:pt x="18366" y="14158"/>
                  <a:pt x="18366" y="14158"/>
                  <a:pt x="18366" y="14158"/>
                </a:cubicBezTo>
                <a:cubicBezTo>
                  <a:pt x="18366" y="14158"/>
                  <a:pt x="18385" y="14158"/>
                  <a:pt x="18385" y="14158"/>
                </a:cubicBezTo>
                <a:cubicBezTo>
                  <a:pt x="18404" y="14158"/>
                  <a:pt x="18404" y="14158"/>
                  <a:pt x="18404" y="14158"/>
                </a:cubicBezTo>
                <a:cubicBezTo>
                  <a:pt x="18404" y="14158"/>
                  <a:pt x="18422" y="14194"/>
                  <a:pt x="18422" y="14194"/>
                </a:cubicBezTo>
                <a:cubicBezTo>
                  <a:pt x="18422" y="14194"/>
                  <a:pt x="18422" y="14194"/>
                  <a:pt x="18422" y="14194"/>
                </a:cubicBezTo>
                <a:cubicBezTo>
                  <a:pt x="18404" y="14267"/>
                  <a:pt x="18366" y="14231"/>
                  <a:pt x="18366" y="14194"/>
                </a:cubicBezTo>
                <a:close/>
                <a:moveTo>
                  <a:pt x="18422" y="14811"/>
                </a:moveTo>
                <a:cubicBezTo>
                  <a:pt x="18385" y="14848"/>
                  <a:pt x="18328" y="14848"/>
                  <a:pt x="18290" y="14884"/>
                </a:cubicBezTo>
                <a:cubicBezTo>
                  <a:pt x="18271" y="14920"/>
                  <a:pt x="18252" y="14993"/>
                  <a:pt x="18195" y="14993"/>
                </a:cubicBezTo>
                <a:cubicBezTo>
                  <a:pt x="18214" y="14993"/>
                  <a:pt x="18214" y="14920"/>
                  <a:pt x="18214" y="14920"/>
                </a:cubicBezTo>
                <a:cubicBezTo>
                  <a:pt x="18233" y="14884"/>
                  <a:pt x="18252" y="14884"/>
                  <a:pt x="18271" y="14848"/>
                </a:cubicBezTo>
                <a:cubicBezTo>
                  <a:pt x="18290" y="14848"/>
                  <a:pt x="18290" y="14811"/>
                  <a:pt x="18309" y="14811"/>
                </a:cubicBezTo>
                <a:cubicBezTo>
                  <a:pt x="18347" y="14775"/>
                  <a:pt x="18385" y="14811"/>
                  <a:pt x="18422" y="14775"/>
                </a:cubicBezTo>
                <a:cubicBezTo>
                  <a:pt x="18422" y="14775"/>
                  <a:pt x="18422" y="14775"/>
                  <a:pt x="18422" y="14775"/>
                </a:cubicBezTo>
                <a:cubicBezTo>
                  <a:pt x="18422" y="14775"/>
                  <a:pt x="18422" y="14775"/>
                  <a:pt x="18422" y="14811"/>
                </a:cubicBezTo>
                <a:close/>
                <a:moveTo>
                  <a:pt x="18006" y="13904"/>
                </a:moveTo>
                <a:cubicBezTo>
                  <a:pt x="18025" y="13940"/>
                  <a:pt x="18025" y="13940"/>
                  <a:pt x="18025" y="13940"/>
                </a:cubicBezTo>
                <a:cubicBezTo>
                  <a:pt x="18025" y="13940"/>
                  <a:pt x="18044" y="13940"/>
                  <a:pt x="18044" y="13940"/>
                </a:cubicBezTo>
                <a:cubicBezTo>
                  <a:pt x="18063" y="13940"/>
                  <a:pt x="18063" y="13904"/>
                  <a:pt x="18082" y="13904"/>
                </a:cubicBezTo>
                <a:cubicBezTo>
                  <a:pt x="18082" y="13904"/>
                  <a:pt x="18101" y="13904"/>
                  <a:pt x="18101" y="13904"/>
                </a:cubicBezTo>
                <a:cubicBezTo>
                  <a:pt x="18101" y="13904"/>
                  <a:pt x="18158" y="13868"/>
                  <a:pt x="18158" y="13868"/>
                </a:cubicBezTo>
                <a:cubicBezTo>
                  <a:pt x="18158" y="13868"/>
                  <a:pt x="18158" y="13868"/>
                  <a:pt x="18177" y="13868"/>
                </a:cubicBezTo>
                <a:cubicBezTo>
                  <a:pt x="18177" y="13868"/>
                  <a:pt x="18177" y="13868"/>
                  <a:pt x="18195" y="13868"/>
                </a:cubicBezTo>
                <a:cubicBezTo>
                  <a:pt x="18195" y="13904"/>
                  <a:pt x="18195" y="13904"/>
                  <a:pt x="18195" y="13904"/>
                </a:cubicBezTo>
                <a:cubicBezTo>
                  <a:pt x="18177" y="13904"/>
                  <a:pt x="18177" y="13904"/>
                  <a:pt x="18177" y="13904"/>
                </a:cubicBezTo>
                <a:cubicBezTo>
                  <a:pt x="18177" y="13904"/>
                  <a:pt x="18177" y="13904"/>
                  <a:pt x="18158" y="13904"/>
                </a:cubicBezTo>
                <a:cubicBezTo>
                  <a:pt x="18139" y="13940"/>
                  <a:pt x="18139" y="13940"/>
                  <a:pt x="18120" y="13976"/>
                </a:cubicBezTo>
                <a:cubicBezTo>
                  <a:pt x="18120" y="13976"/>
                  <a:pt x="18101" y="13976"/>
                  <a:pt x="18082" y="14013"/>
                </a:cubicBezTo>
                <a:cubicBezTo>
                  <a:pt x="18082" y="14013"/>
                  <a:pt x="18063" y="14013"/>
                  <a:pt x="18063" y="14013"/>
                </a:cubicBezTo>
                <a:cubicBezTo>
                  <a:pt x="18063" y="14013"/>
                  <a:pt x="18063" y="14013"/>
                  <a:pt x="18063" y="14013"/>
                </a:cubicBezTo>
                <a:cubicBezTo>
                  <a:pt x="18063" y="14013"/>
                  <a:pt x="18063" y="14013"/>
                  <a:pt x="18063" y="14013"/>
                </a:cubicBezTo>
                <a:cubicBezTo>
                  <a:pt x="18082" y="14049"/>
                  <a:pt x="18120" y="14122"/>
                  <a:pt x="18120" y="14158"/>
                </a:cubicBezTo>
                <a:cubicBezTo>
                  <a:pt x="18120" y="14231"/>
                  <a:pt x="18120" y="14267"/>
                  <a:pt x="18158" y="14267"/>
                </a:cubicBezTo>
                <a:cubicBezTo>
                  <a:pt x="18158" y="14303"/>
                  <a:pt x="18158" y="14303"/>
                  <a:pt x="18158" y="14303"/>
                </a:cubicBezTo>
                <a:cubicBezTo>
                  <a:pt x="18120" y="14303"/>
                  <a:pt x="18101" y="14303"/>
                  <a:pt x="18101" y="14376"/>
                </a:cubicBezTo>
                <a:cubicBezTo>
                  <a:pt x="18082" y="14376"/>
                  <a:pt x="18082" y="14339"/>
                  <a:pt x="18082" y="14339"/>
                </a:cubicBezTo>
                <a:cubicBezTo>
                  <a:pt x="18082" y="14303"/>
                  <a:pt x="18082" y="14303"/>
                  <a:pt x="18082" y="14267"/>
                </a:cubicBezTo>
                <a:cubicBezTo>
                  <a:pt x="18063" y="14231"/>
                  <a:pt x="18044" y="14231"/>
                  <a:pt x="18044" y="14194"/>
                </a:cubicBezTo>
                <a:cubicBezTo>
                  <a:pt x="18025" y="14158"/>
                  <a:pt x="18063" y="14158"/>
                  <a:pt x="18044" y="14122"/>
                </a:cubicBezTo>
                <a:cubicBezTo>
                  <a:pt x="18025" y="14122"/>
                  <a:pt x="18006" y="14122"/>
                  <a:pt x="18006" y="14122"/>
                </a:cubicBezTo>
                <a:cubicBezTo>
                  <a:pt x="18006" y="14158"/>
                  <a:pt x="18006" y="14194"/>
                  <a:pt x="18006" y="14231"/>
                </a:cubicBezTo>
                <a:cubicBezTo>
                  <a:pt x="18006" y="14231"/>
                  <a:pt x="18006" y="14267"/>
                  <a:pt x="18006" y="14303"/>
                </a:cubicBezTo>
                <a:cubicBezTo>
                  <a:pt x="18006" y="14303"/>
                  <a:pt x="18006" y="14339"/>
                  <a:pt x="18006" y="14339"/>
                </a:cubicBezTo>
                <a:cubicBezTo>
                  <a:pt x="18006" y="14376"/>
                  <a:pt x="18006" y="14376"/>
                  <a:pt x="17987" y="14412"/>
                </a:cubicBezTo>
                <a:cubicBezTo>
                  <a:pt x="18006" y="14412"/>
                  <a:pt x="18006" y="14412"/>
                  <a:pt x="18006" y="14448"/>
                </a:cubicBezTo>
                <a:cubicBezTo>
                  <a:pt x="17987" y="14448"/>
                  <a:pt x="17968" y="14448"/>
                  <a:pt x="17950" y="14448"/>
                </a:cubicBezTo>
                <a:cubicBezTo>
                  <a:pt x="17931" y="14448"/>
                  <a:pt x="17968" y="14267"/>
                  <a:pt x="17950" y="14194"/>
                </a:cubicBezTo>
                <a:cubicBezTo>
                  <a:pt x="17931" y="14194"/>
                  <a:pt x="17931" y="14194"/>
                  <a:pt x="17912" y="14194"/>
                </a:cubicBezTo>
                <a:cubicBezTo>
                  <a:pt x="17912" y="14158"/>
                  <a:pt x="17912" y="14158"/>
                  <a:pt x="17912" y="14122"/>
                </a:cubicBezTo>
                <a:cubicBezTo>
                  <a:pt x="17912" y="14085"/>
                  <a:pt x="17931" y="14049"/>
                  <a:pt x="17950" y="14013"/>
                </a:cubicBezTo>
                <a:cubicBezTo>
                  <a:pt x="17931" y="13976"/>
                  <a:pt x="17931" y="13976"/>
                  <a:pt x="17931" y="13940"/>
                </a:cubicBezTo>
                <a:cubicBezTo>
                  <a:pt x="17950" y="13904"/>
                  <a:pt x="17950" y="13904"/>
                  <a:pt x="17950" y="13868"/>
                </a:cubicBezTo>
                <a:cubicBezTo>
                  <a:pt x="17950" y="13868"/>
                  <a:pt x="17950" y="13868"/>
                  <a:pt x="17968" y="13868"/>
                </a:cubicBezTo>
                <a:cubicBezTo>
                  <a:pt x="17968" y="13795"/>
                  <a:pt x="17968" y="13722"/>
                  <a:pt x="18006" y="13686"/>
                </a:cubicBezTo>
                <a:cubicBezTo>
                  <a:pt x="18006" y="13686"/>
                  <a:pt x="18006" y="13686"/>
                  <a:pt x="18006" y="13686"/>
                </a:cubicBezTo>
                <a:cubicBezTo>
                  <a:pt x="18025" y="13686"/>
                  <a:pt x="18025" y="13650"/>
                  <a:pt x="18044" y="13650"/>
                </a:cubicBezTo>
                <a:cubicBezTo>
                  <a:pt x="18063" y="13613"/>
                  <a:pt x="18063" y="13650"/>
                  <a:pt x="18082" y="13686"/>
                </a:cubicBezTo>
                <a:cubicBezTo>
                  <a:pt x="18101" y="13686"/>
                  <a:pt x="18101" y="13686"/>
                  <a:pt x="18120" y="13686"/>
                </a:cubicBezTo>
                <a:cubicBezTo>
                  <a:pt x="18139" y="13686"/>
                  <a:pt x="18139" y="13686"/>
                  <a:pt x="18158" y="13686"/>
                </a:cubicBezTo>
                <a:cubicBezTo>
                  <a:pt x="18158" y="13686"/>
                  <a:pt x="18158" y="13686"/>
                  <a:pt x="18177" y="13686"/>
                </a:cubicBezTo>
                <a:cubicBezTo>
                  <a:pt x="18214" y="13650"/>
                  <a:pt x="18233" y="13722"/>
                  <a:pt x="18271" y="13650"/>
                </a:cubicBezTo>
                <a:cubicBezTo>
                  <a:pt x="18271" y="13650"/>
                  <a:pt x="18271" y="13650"/>
                  <a:pt x="18271" y="13613"/>
                </a:cubicBezTo>
                <a:cubicBezTo>
                  <a:pt x="18271" y="13613"/>
                  <a:pt x="18290" y="13577"/>
                  <a:pt x="18290" y="13577"/>
                </a:cubicBezTo>
                <a:cubicBezTo>
                  <a:pt x="18290" y="13613"/>
                  <a:pt x="18290" y="13650"/>
                  <a:pt x="18271" y="13686"/>
                </a:cubicBezTo>
                <a:cubicBezTo>
                  <a:pt x="18233" y="13795"/>
                  <a:pt x="18195" y="13722"/>
                  <a:pt x="18120" y="13722"/>
                </a:cubicBezTo>
                <a:cubicBezTo>
                  <a:pt x="18044" y="13722"/>
                  <a:pt x="18006" y="13686"/>
                  <a:pt x="17987" y="13795"/>
                </a:cubicBezTo>
                <a:cubicBezTo>
                  <a:pt x="17987" y="13795"/>
                  <a:pt x="17968" y="13831"/>
                  <a:pt x="17987" y="13868"/>
                </a:cubicBezTo>
                <a:cubicBezTo>
                  <a:pt x="17987" y="13904"/>
                  <a:pt x="18006" y="13904"/>
                  <a:pt x="18006" y="13904"/>
                </a:cubicBezTo>
                <a:close/>
                <a:moveTo>
                  <a:pt x="17855" y="14848"/>
                </a:moveTo>
                <a:cubicBezTo>
                  <a:pt x="17836" y="14848"/>
                  <a:pt x="17817" y="14884"/>
                  <a:pt x="17779" y="14848"/>
                </a:cubicBezTo>
                <a:cubicBezTo>
                  <a:pt x="17779" y="14811"/>
                  <a:pt x="17779" y="14811"/>
                  <a:pt x="17779" y="14811"/>
                </a:cubicBezTo>
                <a:cubicBezTo>
                  <a:pt x="17798" y="14811"/>
                  <a:pt x="17798" y="14775"/>
                  <a:pt x="17798" y="14775"/>
                </a:cubicBezTo>
                <a:cubicBezTo>
                  <a:pt x="17817" y="14775"/>
                  <a:pt x="17817" y="14775"/>
                  <a:pt x="17817" y="14775"/>
                </a:cubicBezTo>
                <a:cubicBezTo>
                  <a:pt x="17836" y="14811"/>
                  <a:pt x="17836" y="14848"/>
                  <a:pt x="17874" y="14811"/>
                </a:cubicBezTo>
                <a:cubicBezTo>
                  <a:pt x="17874" y="14811"/>
                  <a:pt x="17874" y="14775"/>
                  <a:pt x="17874" y="14775"/>
                </a:cubicBezTo>
                <a:cubicBezTo>
                  <a:pt x="17855" y="14775"/>
                  <a:pt x="17855" y="14775"/>
                  <a:pt x="17855" y="14775"/>
                </a:cubicBezTo>
                <a:cubicBezTo>
                  <a:pt x="17855" y="14775"/>
                  <a:pt x="17836" y="14775"/>
                  <a:pt x="17836" y="14739"/>
                </a:cubicBezTo>
                <a:cubicBezTo>
                  <a:pt x="17855" y="14739"/>
                  <a:pt x="17855" y="14739"/>
                  <a:pt x="17855" y="14739"/>
                </a:cubicBezTo>
                <a:cubicBezTo>
                  <a:pt x="17874" y="14739"/>
                  <a:pt x="17874" y="14739"/>
                  <a:pt x="17874" y="14775"/>
                </a:cubicBezTo>
                <a:cubicBezTo>
                  <a:pt x="17874" y="14739"/>
                  <a:pt x="17893" y="14739"/>
                  <a:pt x="17893" y="14775"/>
                </a:cubicBezTo>
                <a:cubicBezTo>
                  <a:pt x="17893" y="14775"/>
                  <a:pt x="17893" y="14775"/>
                  <a:pt x="17893" y="14775"/>
                </a:cubicBezTo>
                <a:cubicBezTo>
                  <a:pt x="17893" y="14775"/>
                  <a:pt x="17893" y="14775"/>
                  <a:pt x="17912" y="14775"/>
                </a:cubicBezTo>
                <a:cubicBezTo>
                  <a:pt x="17912" y="14775"/>
                  <a:pt x="17912" y="14775"/>
                  <a:pt x="17912" y="14775"/>
                </a:cubicBezTo>
                <a:cubicBezTo>
                  <a:pt x="17912" y="14775"/>
                  <a:pt x="17912" y="14775"/>
                  <a:pt x="17912" y="14811"/>
                </a:cubicBezTo>
                <a:cubicBezTo>
                  <a:pt x="17931" y="14811"/>
                  <a:pt x="17931" y="14811"/>
                  <a:pt x="17931" y="14811"/>
                </a:cubicBezTo>
                <a:cubicBezTo>
                  <a:pt x="17931" y="14811"/>
                  <a:pt x="17931" y="14811"/>
                  <a:pt x="17931" y="14811"/>
                </a:cubicBezTo>
                <a:cubicBezTo>
                  <a:pt x="17912" y="14811"/>
                  <a:pt x="17912" y="14811"/>
                  <a:pt x="17912" y="14811"/>
                </a:cubicBezTo>
                <a:cubicBezTo>
                  <a:pt x="17893" y="14811"/>
                  <a:pt x="17893" y="14848"/>
                  <a:pt x="17874" y="14811"/>
                </a:cubicBezTo>
                <a:cubicBezTo>
                  <a:pt x="17874" y="14811"/>
                  <a:pt x="17874" y="14811"/>
                  <a:pt x="17874" y="14811"/>
                </a:cubicBezTo>
                <a:cubicBezTo>
                  <a:pt x="17874" y="14811"/>
                  <a:pt x="17874" y="14811"/>
                  <a:pt x="17874" y="14811"/>
                </a:cubicBezTo>
                <a:cubicBezTo>
                  <a:pt x="17874" y="14811"/>
                  <a:pt x="17874" y="14811"/>
                  <a:pt x="17874" y="14811"/>
                </a:cubicBezTo>
                <a:cubicBezTo>
                  <a:pt x="17874" y="14811"/>
                  <a:pt x="17874" y="14811"/>
                  <a:pt x="17855" y="14848"/>
                </a:cubicBezTo>
                <a:close/>
                <a:moveTo>
                  <a:pt x="17685" y="14739"/>
                </a:moveTo>
                <a:cubicBezTo>
                  <a:pt x="17685" y="14775"/>
                  <a:pt x="17704" y="14775"/>
                  <a:pt x="17704" y="14775"/>
                </a:cubicBezTo>
                <a:cubicBezTo>
                  <a:pt x="17704" y="14775"/>
                  <a:pt x="17704" y="14775"/>
                  <a:pt x="17704" y="14775"/>
                </a:cubicBezTo>
                <a:cubicBezTo>
                  <a:pt x="17704" y="14775"/>
                  <a:pt x="17685" y="14775"/>
                  <a:pt x="17685" y="14811"/>
                </a:cubicBezTo>
                <a:cubicBezTo>
                  <a:pt x="17666" y="14811"/>
                  <a:pt x="17647" y="14775"/>
                  <a:pt x="17647" y="14775"/>
                </a:cubicBezTo>
                <a:cubicBezTo>
                  <a:pt x="17647" y="14775"/>
                  <a:pt x="17647" y="14775"/>
                  <a:pt x="17647" y="14775"/>
                </a:cubicBezTo>
                <a:cubicBezTo>
                  <a:pt x="17666" y="14775"/>
                  <a:pt x="17666" y="14739"/>
                  <a:pt x="17685" y="14739"/>
                </a:cubicBezTo>
                <a:close/>
                <a:moveTo>
                  <a:pt x="17666" y="13214"/>
                </a:moveTo>
                <a:cubicBezTo>
                  <a:pt x="17685" y="13214"/>
                  <a:pt x="17685" y="13214"/>
                  <a:pt x="17685" y="13214"/>
                </a:cubicBezTo>
                <a:cubicBezTo>
                  <a:pt x="17685" y="13214"/>
                  <a:pt x="17685" y="13250"/>
                  <a:pt x="17685" y="13250"/>
                </a:cubicBezTo>
                <a:cubicBezTo>
                  <a:pt x="17666" y="13287"/>
                  <a:pt x="17666" y="13287"/>
                  <a:pt x="17647" y="13287"/>
                </a:cubicBezTo>
                <a:cubicBezTo>
                  <a:pt x="17647" y="13287"/>
                  <a:pt x="17628" y="13287"/>
                  <a:pt x="17628" y="13287"/>
                </a:cubicBezTo>
                <a:cubicBezTo>
                  <a:pt x="17628" y="13250"/>
                  <a:pt x="17628" y="13250"/>
                  <a:pt x="17628" y="13250"/>
                </a:cubicBezTo>
                <a:cubicBezTo>
                  <a:pt x="17647" y="13214"/>
                  <a:pt x="17647" y="13214"/>
                  <a:pt x="17666" y="13178"/>
                </a:cubicBezTo>
                <a:cubicBezTo>
                  <a:pt x="17666" y="13178"/>
                  <a:pt x="17666" y="13178"/>
                  <a:pt x="17666" y="13214"/>
                </a:cubicBezTo>
                <a:close/>
                <a:moveTo>
                  <a:pt x="17382" y="11508"/>
                </a:moveTo>
                <a:cubicBezTo>
                  <a:pt x="17401" y="11544"/>
                  <a:pt x="17420" y="11544"/>
                  <a:pt x="17439" y="11544"/>
                </a:cubicBezTo>
                <a:cubicBezTo>
                  <a:pt x="17439" y="11544"/>
                  <a:pt x="17439" y="11544"/>
                  <a:pt x="17439" y="11581"/>
                </a:cubicBezTo>
                <a:cubicBezTo>
                  <a:pt x="17439" y="11617"/>
                  <a:pt x="17401" y="11653"/>
                  <a:pt x="17382" y="11653"/>
                </a:cubicBezTo>
                <a:cubicBezTo>
                  <a:pt x="17382" y="11617"/>
                  <a:pt x="17382" y="11581"/>
                  <a:pt x="17382" y="11508"/>
                </a:cubicBezTo>
                <a:close/>
                <a:moveTo>
                  <a:pt x="17439" y="11835"/>
                </a:moveTo>
                <a:cubicBezTo>
                  <a:pt x="17439" y="11835"/>
                  <a:pt x="17420" y="11798"/>
                  <a:pt x="17401" y="11762"/>
                </a:cubicBezTo>
                <a:cubicBezTo>
                  <a:pt x="17401" y="11762"/>
                  <a:pt x="17420" y="11762"/>
                  <a:pt x="17420" y="11762"/>
                </a:cubicBezTo>
                <a:cubicBezTo>
                  <a:pt x="17439" y="11726"/>
                  <a:pt x="17439" y="11689"/>
                  <a:pt x="17439" y="11617"/>
                </a:cubicBezTo>
                <a:cubicBezTo>
                  <a:pt x="17458" y="11617"/>
                  <a:pt x="17458" y="11617"/>
                  <a:pt x="17458" y="11617"/>
                </a:cubicBezTo>
                <a:cubicBezTo>
                  <a:pt x="17458" y="11617"/>
                  <a:pt x="17458" y="11617"/>
                  <a:pt x="17477" y="11617"/>
                </a:cubicBezTo>
                <a:cubicBezTo>
                  <a:pt x="17477" y="11689"/>
                  <a:pt x="17439" y="11726"/>
                  <a:pt x="17458" y="11798"/>
                </a:cubicBezTo>
                <a:cubicBezTo>
                  <a:pt x="17458" y="11835"/>
                  <a:pt x="17458" y="11835"/>
                  <a:pt x="17439" y="11835"/>
                </a:cubicBezTo>
                <a:close/>
                <a:moveTo>
                  <a:pt x="17344" y="11326"/>
                </a:moveTo>
                <a:cubicBezTo>
                  <a:pt x="17363" y="11363"/>
                  <a:pt x="17344" y="11435"/>
                  <a:pt x="17325" y="11472"/>
                </a:cubicBezTo>
                <a:cubicBezTo>
                  <a:pt x="17306" y="11435"/>
                  <a:pt x="17306" y="11363"/>
                  <a:pt x="17288" y="11326"/>
                </a:cubicBezTo>
                <a:cubicBezTo>
                  <a:pt x="17288" y="11326"/>
                  <a:pt x="17288" y="11326"/>
                  <a:pt x="17288" y="11326"/>
                </a:cubicBezTo>
                <a:cubicBezTo>
                  <a:pt x="17288" y="11326"/>
                  <a:pt x="17306" y="11326"/>
                  <a:pt x="17306" y="11326"/>
                </a:cubicBezTo>
                <a:cubicBezTo>
                  <a:pt x="17325" y="11326"/>
                  <a:pt x="17344" y="11326"/>
                  <a:pt x="17344" y="11326"/>
                </a:cubicBezTo>
                <a:close/>
                <a:moveTo>
                  <a:pt x="17325" y="10165"/>
                </a:moveTo>
                <a:cubicBezTo>
                  <a:pt x="17325" y="10201"/>
                  <a:pt x="17325" y="10274"/>
                  <a:pt x="17306" y="10274"/>
                </a:cubicBezTo>
                <a:cubicBezTo>
                  <a:pt x="17288" y="10237"/>
                  <a:pt x="17269" y="10201"/>
                  <a:pt x="17269" y="10128"/>
                </a:cubicBezTo>
                <a:cubicBezTo>
                  <a:pt x="17250" y="10092"/>
                  <a:pt x="17306" y="9911"/>
                  <a:pt x="17325" y="9911"/>
                </a:cubicBezTo>
                <a:cubicBezTo>
                  <a:pt x="17344" y="9874"/>
                  <a:pt x="17344" y="9874"/>
                  <a:pt x="17363" y="9874"/>
                </a:cubicBezTo>
                <a:cubicBezTo>
                  <a:pt x="17363" y="9874"/>
                  <a:pt x="17363" y="9874"/>
                  <a:pt x="17382" y="9911"/>
                </a:cubicBezTo>
                <a:cubicBezTo>
                  <a:pt x="17363" y="9947"/>
                  <a:pt x="17363" y="10019"/>
                  <a:pt x="17344" y="10092"/>
                </a:cubicBezTo>
                <a:cubicBezTo>
                  <a:pt x="17344" y="10128"/>
                  <a:pt x="17325" y="10165"/>
                  <a:pt x="17325" y="10165"/>
                </a:cubicBezTo>
                <a:close/>
                <a:moveTo>
                  <a:pt x="17496" y="11363"/>
                </a:moveTo>
                <a:cubicBezTo>
                  <a:pt x="17477" y="11363"/>
                  <a:pt x="17477" y="11363"/>
                  <a:pt x="17458" y="11363"/>
                </a:cubicBezTo>
                <a:cubicBezTo>
                  <a:pt x="17458" y="11326"/>
                  <a:pt x="17439" y="11254"/>
                  <a:pt x="17420" y="11254"/>
                </a:cubicBezTo>
                <a:cubicBezTo>
                  <a:pt x="17420" y="11254"/>
                  <a:pt x="17420" y="11254"/>
                  <a:pt x="17401" y="11254"/>
                </a:cubicBezTo>
                <a:cubicBezTo>
                  <a:pt x="17420" y="11290"/>
                  <a:pt x="17420" y="11290"/>
                  <a:pt x="17420" y="11326"/>
                </a:cubicBezTo>
                <a:cubicBezTo>
                  <a:pt x="17420" y="11326"/>
                  <a:pt x="17420" y="11326"/>
                  <a:pt x="17420" y="11326"/>
                </a:cubicBezTo>
                <a:cubicBezTo>
                  <a:pt x="17420" y="11326"/>
                  <a:pt x="17420" y="11326"/>
                  <a:pt x="17420" y="11326"/>
                </a:cubicBezTo>
                <a:cubicBezTo>
                  <a:pt x="17401" y="11290"/>
                  <a:pt x="17382" y="11254"/>
                  <a:pt x="17363" y="11254"/>
                </a:cubicBezTo>
                <a:cubicBezTo>
                  <a:pt x="17344" y="11254"/>
                  <a:pt x="17344" y="11290"/>
                  <a:pt x="17325" y="11290"/>
                </a:cubicBezTo>
                <a:cubicBezTo>
                  <a:pt x="17325" y="11254"/>
                  <a:pt x="17306" y="11254"/>
                  <a:pt x="17306" y="11217"/>
                </a:cubicBezTo>
                <a:cubicBezTo>
                  <a:pt x="17306" y="11217"/>
                  <a:pt x="17306" y="11217"/>
                  <a:pt x="17306" y="11181"/>
                </a:cubicBezTo>
                <a:cubicBezTo>
                  <a:pt x="17325" y="11217"/>
                  <a:pt x="17325" y="11217"/>
                  <a:pt x="17344" y="11217"/>
                </a:cubicBezTo>
                <a:cubicBezTo>
                  <a:pt x="17344" y="11217"/>
                  <a:pt x="17344" y="11217"/>
                  <a:pt x="17344" y="11217"/>
                </a:cubicBezTo>
                <a:cubicBezTo>
                  <a:pt x="17344" y="11217"/>
                  <a:pt x="17344" y="11181"/>
                  <a:pt x="17344" y="11181"/>
                </a:cubicBezTo>
                <a:cubicBezTo>
                  <a:pt x="17325" y="11181"/>
                  <a:pt x="17306" y="11145"/>
                  <a:pt x="17288" y="11145"/>
                </a:cubicBezTo>
                <a:cubicBezTo>
                  <a:pt x="17288" y="11145"/>
                  <a:pt x="17288" y="11181"/>
                  <a:pt x="17288" y="11181"/>
                </a:cubicBezTo>
                <a:cubicBezTo>
                  <a:pt x="17231" y="11109"/>
                  <a:pt x="17269" y="11036"/>
                  <a:pt x="17250" y="10963"/>
                </a:cubicBezTo>
                <a:cubicBezTo>
                  <a:pt x="17250" y="10963"/>
                  <a:pt x="17250" y="10963"/>
                  <a:pt x="17250" y="10963"/>
                </a:cubicBezTo>
                <a:cubicBezTo>
                  <a:pt x="17250" y="10963"/>
                  <a:pt x="17250" y="10963"/>
                  <a:pt x="17250" y="10963"/>
                </a:cubicBezTo>
                <a:cubicBezTo>
                  <a:pt x="17269" y="10963"/>
                  <a:pt x="17269" y="11000"/>
                  <a:pt x="17288" y="11000"/>
                </a:cubicBezTo>
                <a:cubicBezTo>
                  <a:pt x="17288" y="10891"/>
                  <a:pt x="17269" y="10746"/>
                  <a:pt x="17306" y="10673"/>
                </a:cubicBezTo>
                <a:cubicBezTo>
                  <a:pt x="17344" y="10709"/>
                  <a:pt x="17344" y="10709"/>
                  <a:pt x="17363" y="10709"/>
                </a:cubicBezTo>
                <a:cubicBezTo>
                  <a:pt x="17382" y="10746"/>
                  <a:pt x="17382" y="10709"/>
                  <a:pt x="17401" y="10709"/>
                </a:cubicBezTo>
                <a:cubicBezTo>
                  <a:pt x="17401" y="10709"/>
                  <a:pt x="17401" y="10709"/>
                  <a:pt x="17401" y="10746"/>
                </a:cubicBezTo>
                <a:cubicBezTo>
                  <a:pt x="17382" y="10818"/>
                  <a:pt x="17401" y="10818"/>
                  <a:pt x="17420" y="10854"/>
                </a:cubicBezTo>
                <a:cubicBezTo>
                  <a:pt x="17401" y="10963"/>
                  <a:pt x="17382" y="10963"/>
                  <a:pt x="17344" y="11000"/>
                </a:cubicBezTo>
                <a:cubicBezTo>
                  <a:pt x="17344" y="11036"/>
                  <a:pt x="17344" y="11072"/>
                  <a:pt x="17344" y="11109"/>
                </a:cubicBezTo>
                <a:cubicBezTo>
                  <a:pt x="17363" y="11145"/>
                  <a:pt x="17363" y="11254"/>
                  <a:pt x="17401" y="11254"/>
                </a:cubicBezTo>
                <a:cubicBezTo>
                  <a:pt x="17401" y="11217"/>
                  <a:pt x="17401" y="11217"/>
                  <a:pt x="17420" y="11217"/>
                </a:cubicBezTo>
                <a:cubicBezTo>
                  <a:pt x="17420" y="11217"/>
                  <a:pt x="17420" y="11217"/>
                  <a:pt x="17439" y="11217"/>
                </a:cubicBezTo>
                <a:cubicBezTo>
                  <a:pt x="17439" y="11217"/>
                  <a:pt x="17439" y="11254"/>
                  <a:pt x="17458" y="11290"/>
                </a:cubicBezTo>
                <a:cubicBezTo>
                  <a:pt x="17458" y="11290"/>
                  <a:pt x="17458" y="11290"/>
                  <a:pt x="17458" y="11290"/>
                </a:cubicBezTo>
                <a:cubicBezTo>
                  <a:pt x="17458" y="11254"/>
                  <a:pt x="17477" y="11254"/>
                  <a:pt x="17477" y="11254"/>
                </a:cubicBezTo>
                <a:cubicBezTo>
                  <a:pt x="17477" y="11254"/>
                  <a:pt x="17496" y="11254"/>
                  <a:pt x="17496" y="11254"/>
                </a:cubicBezTo>
                <a:cubicBezTo>
                  <a:pt x="17496" y="11254"/>
                  <a:pt x="17496" y="11254"/>
                  <a:pt x="17496" y="11254"/>
                </a:cubicBezTo>
                <a:cubicBezTo>
                  <a:pt x="17496" y="11254"/>
                  <a:pt x="17496" y="11290"/>
                  <a:pt x="17496" y="11290"/>
                </a:cubicBezTo>
                <a:cubicBezTo>
                  <a:pt x="17496" y="11290"/>
                  <a:pt x="17477" y="11290"/>
                  <a:pt x="17477" y="11290"/>
                </a:cubicBezTo>
                <a:cubicBezTo>
                  <a:pt x="17477" y="11326"/>
                  <a:pt x="17496" y="11363"/>
                  <a:pt x="17496" y="11363"/>
                </a:cubicBezTo>
                <a:cubicBezTo>
                  <a:pt x="17496" y="11363"/>
                  <a:pt x="17496" y="11363"/>
                  <a:pt x="17496" y="11363"/>
                </a:cubicBezTo>
                <a:close/>
                <a:moveTo>
                  <a:pt x="17533" y="11435"/>
                </a:moveTo>
                <a:cubicBezTo>
                  <a:pt x="17533" y="11435"/>
                  <a:pt x="17552" y="11435"/>
                  <a:pt x="17571" y="11435"/>
                </a:cubicBezTo>
                <a:cubicBezTo>
                  <a:pt x="17571" y="11435"/>
                  <a:pt x="17571" y="11435"/>
                  <a:pt x="17590" y="11435"/>
                </a:cubicBezTo>
                <a:cubicBezTo>
                  <a:pt x="17590" y="11472"/>
                  <a:pt x="17590" y="11544"/>
                  <a:pt x="17609" y="11581"/>
                </a:cubicBezTo>
                <a:cubicBezTo>
                  <a:pt x="17609" y="11581"/>
                  <a:pt x="17609" y="11581"/>
                  <a:pt x="17590" y="11581"/>
                </a:cubicBezTo>
                <a:cubicBezTo>
                  <a:pt x="17590" y="11581"/>
                  <a:pt x="17590" y="11581"/>
                  <a:pt x="17590" y="11581"/>
                </a:cubicBezTo>
                <a:cubicBezTo>
                  <a:pt x="17590" y="11581"/>
                  <a:pt x="17571" y="11581"/>
                  <a:pt x="17571" y="11544"/>
                </a:cubicBezTo>
                <a:cubicBezTo>
                  <a:pt x="17571" y="11544"/>
                  <a:pt x="17571" y="11508"/>
                  <a:pt x="17571" y="11508"/>
                </a:cubicBezTo>
                <a:cubicBezTo>
                  <a:pt x="17552" y="11508"/>
                  <a:pt x="17533" y="11472"/>
                  <a:pt x="17533" y="11435"/>
                </a:cubicBezTo>
                <a:close/>
                <a:moveTo>
                  <a:pt x="17666" y="12052"/>
                </a:moveTo>
                <a:cubicBezTo>
                  <a:pt x="17647" y="12089"/>
                  <a:pt x="17647" y="12089"/>
                  <a:pt x="17647" y="12125"/>
                </a:cubicBezTo>
                <a:cubicBezTo>
                  <a:pt x="17647" y="12125"/>
                  <a:pt x="17628" y="12125"/>
                  <a:pt x="17628" y="12125"/>
                </a:cubicBezTo>
                <a:cubicBezTo>
                  <a:pt x="17628" y="12089"/>
                  <a:pt x="17628" y="12052"/>
                  <a:pt x="17609" y="12052"/>
                </a:cubicBezTo>
                <a:cubicBezTo>
                  <a:pt x="17609" y="12089"/>
                  <a:pt x="17609" y="12089"/>
                  <a:pt x="17590" y="12125"/>
                </a:cubicBezTo>
                <a:cubicBezTo>
                  <a:pt x="17590" y="12161"/>
                  <a:pt x="17628" y="12198"/>
                  <a:pt x="17590" y="12270"/>
                </a:cubicBezTo>
                <a:cubicBezTo>
                  <a:pt x="17590" y="12270"/>
                  <a:pt x="17590" y="12270"/>
                  <a:pt x="17590" y="12270"/>
                </a:cubicBezTo>
                <a:cubicBezTo>
                  <a:pt x="17590" y="12234"/>
                  <a:pt x="17590" y="12234"/>
                  <a:pt x="17571" y="12234"/>
                </a:cubicBezTo>
                <a:cubicBezTo>
                  <a:pt x="17590" y="12234"/>
                  <a:pt x="17590" y="12198"/>
                  <a:pt x="17590" y="12198"/>
                </a:cubicBezTo>
                <a:cubicBezTo>
                  <a:pt x="17571" y="12198"/>
                  <a:pt x="17571" y="12198"/>
                  <a:pt x="17571" y="12198"/>
                </a:cubicBezTo>
                <a:cubicBezTo>
                  <a:pt x="17571" y="12198"/>
                  <a:pt x="17571" y="12198"/>
                  <a:pt x="17571" y="12234"/>
                </a:cubicBezTo>
                <a:cubicBezTo>
                  <a:pt x="17533" y="12234"/>
                  <a:pt x="17515" y="12161"/>
                  <a:pt x="17515" y="12125"/>
                </a:cubicBezTo>
                <a:cubicBezTo>
                  <a:pt x="17496" y="12089"/>
                  <a:pt x="17533" y="12052"/>
                  <a:pt x="17496" y="12016"/>
                </a:cubicBezTo>
                <a:cubicBezTo>
                  <a:pt x="17496" y="11980"/>
                  <a:pt x="17477" y="11980"/>
                  <a:pt x="17477" y="11980"/>
                </a:cubicBezTo>
                <a:cubicBezTo>
                  <a:pt x="17458" y="12016"/>
                  <a:pt x="17458" y="12016"/>
                  <a:pt x="17439" y="12016"/>
                </a:cubicBezTo>
                <a:cubicBezTo>
                  <a:pt x="17439" y="12016"/>
                  <a:pt x="17439" y="12016"/>
                  <a:pt x="17439" y="12016"/>
                </a:cubicBezTo>
                <a:cubicBezTo>
                  <a:pt x="17439" y="11980"/>
                  <a:pt x="17439" y="11980"/>
                  <a:pt x="17439" y="11980"/>
                </a:cubicBezTo>
                <a:cubicBezTo>
                  <a:pt x="17420" y="11980"/>
                  <a:pt x="17401" y="12052"/>
                  <a:pt x="17401" y="12089"/>
                </a:cubicBezTo>
                <a:cubicBezTo>
                  <a:pt x="17382" y="12089"/>
                  <a:pt x="17382" y="12089"/>
                  <a:pt x="17382" y="12089"/>
                </a:cubicBezTo>
                <a:cubicBezTo>
                  <a:pt x="17382" y="12089"/>
                  <a:pt x="17382" y="12089"/>
                  <a:pt x="17382" y="12089"/>
                </a:cubicBezTo>
                <a:cubicBezTo>
                  <a:pt x="17382" y="12052"/>
                  <a:pt x="17382" y="11980"/>
                  <a:pt x="17401" y="11980"/>
                </a:cubicBezTo>
                <a:cubicBezTo>
                  <a:pt x="17420" y="11980"/>
                  <a:pt x="17420" y="11980"/>
                  <a:pt x="17439" y="11944"/>
                </a:cubicBezTo>
                <a:cubicBezTo>
                  <a:pt x="17439" y="11907"/>
                  <a:pt x="17458" y="11907"/>
                  <a:pt x="17477" y="11907"/>
                </a:cubicBezTo>
                <a:cubicBezTo>
                  <a:pt x="17496" y="11907"/>
                  <a:pt x="17496" y="11944"/>
                  <a:pt x="17496" y="11944"/>
                </a:cubicBezTo>
                <a:cubicBezTo>
                  <a:pt x="17496" y="11944"/>
                  <a:pt x="17515" y="11944"/>
                  <a:pt x="17515" y="11944"/>
                </a:cubicBezTo>
                <a:cubicBezTo>
                  <a:pt x="17515" y="11907"/>
                  <a:pt x="17533" y="11907"/>
                  <a:pt x="17533" y="11907"/>
                </a:cubicBezTo>
                <a:cubicBezTo>
                  <a:pt x="17552" y="11907"/>
                  <a:pt x="17552" y="11907"/>
                  <a:pt x="17552" y="11907"/>
                </a:cubicBezTo>
                <a:cubicBezTo>
                  <a:pt x="17552" y="11871"/>
                  <a:pt x="17552" y="11871"/>
                  <a:pt x="17571" y="11835"/>
                </a:cubicBezTo>
                <a:cubicBezTo>
                  <a:pt x="17571" y="11871"/>
                  <a:pt x="17571" y="11871"/>
                  <a:pt x="17571" y="11871"/>
                </a:cubicBezTo>
                <a:cubicBezTo>
                  <a:pt x="17571" y="11871"/>
                  <a:pt x="17571" y="11871"/>
                  <a:pt x="17571" y="11871"/>
                </a:cubicBezTo>
                <a:cubicBezTo>
                  <a:pt x="17590" y="11835"/>
                  <a:pt x="17590" y="11871"/>
                  <a:pt x="17609" y="11835"/>
                </a:cubicBezTo>
                <a:cubicBezTo>
                  <a:pt x="17609" y="11835"/>
                  <a:pt x="17590" y="11798"/>
                  <a:pt x="17590" y="11762"/>
                </a:cubicBezTo>
                <a:cubicBezTo>
                  <a:pt x="17590" y="11762"/>
                  <a:pt x="17609" y="11762"/>
                  <a:pt x="17609" y="11762"/>
                </a:cubicBezTo>
                <a:cubicBezTo>
                  <a:pt x="17628" y="11798"/>
                  <a:pt x="17647" y="11835"/>
                  <a:pt x="17628" y="11907"/>
                </a:cubicBezTo>
                <a:cubicBezTo>
                  <a:pt x="17628" y="11907"/>
                  <a:pt x="17628" y="11907"/>
                  <a:pt x="17628" y="11907"/>
                </a:cubicBezTo>
                <a:cubicBezTo>
                  <a:pt x="17647" y="11907"/>
                  <a:pt x="17647" y="11907"/>
                  <a:pt x="17647" y="11907"/>
                </a:cubicBezTo>
                <a:cubicBezTo>
                  <a:pt x="17647" y="11907"/>
                  <a:pt x="17647" y="11907"/>
                  <a:pt x="17666" y="11944"/>
                </a:cubicBezTo>
                <a:cubicBezTo>
                  <a:pt x="17647" y="11980"/>
                  <a:pt x="17666" y="12016"/>
                  <a:pt x="17666" y="12052"/>
                </a:cubicBezTo>
                <a:close/>
                <a:moveTo>
                  <a:pt x="17723" y="13287"/>
                </a:moveTo>
                <a:cubicBezTo>
                  <a:pt x="17760" y="13287"/>
                  <a:pt x="17817" y="13287"/>
                  <a:pt x="17836" y="13287"/>
                </a:cubicBezTo>
                <a:cubicBezTo>
                  <a:pt x="17836" y="13323"/>
                  <a:pt x="17836" y="13323"/>
                  <a:pt x="17836" y="13359"/>
                </a:cubicBezTo>
                <a:cubicBezTo>
                  <a:pt x="17836" y="13359"/>
                  <a:pt x="17836" y="13359"/>
                  <a:pt x="17836" y="13359"/>
                </a:cubicBezTo>
                <a:cubicBezTo>
                  <a:pt x="17836" y="13359"/>
                  <a:pt x="17817" y="13359"/>
                  <a:pt x="17817" y="13359"/>
                </a:cubicBezTo>
                <a:cubicBezTo>
                  <a:pt x="17817" y="13359"/>
                  <a:pt x="17817" y="13396"/>
                  <a:pt x="17817" y="13396"/>
                </a:cubicBezTo>
                <a:cubicBezTo>
                  <a:pt x="17836" y="13432"/>
                  <a:pt x="17855" y="13468"/>
                  <a:pt x="17855" y="13505"/>
                </a:cubicBezTo>
                <a:cubicBezTo>
                  <a:pt x="17855" y="13505"/>
                  <a:pt x="17836" y="13541"/>
                  <a:pt x="17855" y="13541"/>
                </a:cubicBezTo>
                <a:cubicBezTo>
                  <a:pt x="17855" y="13541"/>
                  <a:pt x="17912" y="13650"/>
                  <a:pt x="17912" y="13686"/>
                </a:cubicBezTo>
                <a:cubicBezTo>
                  <a:pt x="17912" y="13686"/>
                  <a:pt x="17912" y="13686"/>
                  <a:pt x="17912" y="13686"/>
                </a:cubicBezTo>
                <a:cubicBezTo>
                  <a:pt x="17893" y="13686"/>
                  <a:pt x="17874" y="13686"/>
                  <a:pt x="17855" y="13686"/>
                </a:cubicBezTo>
                <a:cubicBezTo>
                  <a:pt x="17817" y="13722"/>
                  <a:pt x="17836" y="13795"/>
                  <a:pt x="17817" y="13904"/>
                </a:cubicBezTo>
                <a:cubicBezTo>
                  <a:pt x="17817" y="13904"/>
                  <a:pt x="17817" y="13904"/>
                  <a:pt x="17798" y="13868"/>
                </a:cubicBezTo>
                <a:cubicBezTo>
                  <a:pt x="17779" y="13940"/>
                  <a:pt x="17760" y="13976"/>
                  <a:pt x="17742" y="14013"/>
                </a:cubicBezTo>
                <a:cubicBezTo>
                  <a:pt x="17742" y="14013"/>
                  <a:pt x="17760" y="14013"/>
                  <a:pt x="17760" y="14013"/>
                </a:cubicBezTo>
                <a:cubicBezTo>
                  <a:pt x="17760" y="14049"/>
                  <a:pt x="17760" y="14049"/>
                  <a:pt x="17760" y="14049"/>
                </a:cubicBezTo>
                <a:cubicBezTo>
                  <a:pt x="17760" y="14049"/>
                  <a:pt x="17742" y="14049"/>
                  <a:pt x="17742" y="14049"/>
                </a:cubicBezTo>
                <a:cubicBezTo>
                  <a:pt x="17742" y="14085"/>
                  <a:pt x="17760" y="14085"/>
                  <a:pt x="17760" y="14122"/>
                </a:cubicBezTo>
                <a:cubicBezTo>
                  <a:pt x="17742" y="14158"/>
                  <a:pt x="17723" y="14231"/>
                  <a:pt x="17704" y="14231"/>
                </a:cubicBezTo>
                <a:cubicBezTo>
                  <a:pt x="17685" y="14267"/>
                  <a:pt x="17647" y="14267"/>
                  <a:pt x="17647" y="14267"/>
                </a:cubicBezTo>
                <a:cubicBezTo>
                  <a:pt x="17647" y="14267"/>
                  <a:pt x="17647" y="14194"/>
                  <a:pt x="17628" y="14158"/>
                </a:cubicBezTo>
                <a:cubicBezTo>
                  <a:pt x="17609" y="14158"/>
                  <a:pt x="17609" y="14194"/>
                  <a:pt x="17590" y="14194"/>
                </a:cubicBezTo>
                <a:cubicBezTo>
                  <a:pt x="17590" y="14194"/>
                  <a:pt x="17590" y="14194"/>
                  <a:pt x="17590" y="14194"/>
                </a:cubicBezTo>
                <a:cubicBezTo>
                  <a:pt x="17590" y="14158"/>
                  <a:pt x="17552" y="14158"/>
                  <a:pt x="17552" y="14122"/>
                </a:cubicBezTo>
                <a:cubicBezTo>
                  <a:pt x="17552" y="14122"/>
                  <a:pt x="17552" y="14122"/>
                  <a:pt x="17533" y="14122"/>
                </a:cubicBezTo>
                <a:cubicBezTo>
                  <a:pt x="17533" y="14158"/>
                  <a:pt x="17533" y="14158"/>
                  <a:pt x="17533" y="14194"/>
                </a:cubicBezTo>
                <a:cubicBezTo>
                  <a:pt x="17496" y="14194"/>
                  <a:pt x="17496" y="14194"/>
                  <a:pt x="17477" y="14194"/>
                </a:cubicBezTo>
                <a:cubicBezTo>
                  <a:pt x="17477" y="14158"/>
                  <a:pt x="17477" y="14122"/>
                  <a:pt x="17477" y="14122"/>
                </a:cubicBezTo>
                <a:cubicBezTo>
                  <a:pt x="17458" y="14122"/>
                  <a:pt x="17439" y="14158"/>
                  <a:pt x="17420" y="14158"/>
                </a:cubicBezTo>
                <a:cubicBezTo>
                  <a:pt x="17420" y="14158"/>
                  <a:pt x="17420" y="14122"/>
                  <a:pt x="17401" y="14122"/>
                </a:cubicBezTo>
                <a:cubicBezTo>
                  <a:pt x="17401" y="14122"/>
                  <a:pt x="17382" y="14122"/>
                  <a:pt x="17382" y="14122"/>
                </a:cubicBezTo>
                <a:cubicBezTo>
                  <a:pt x="17382" y="14085"/>
                  <a:pt x="17382" y="13976"/>
                  <a:pt x="17363" y="13940"/>
                </a:cubicBezTo>
                <a:cubicBezTo>
                  <a:pt x="17344" y="13904"/>
                  <a:pt x="17325" y="13904"/>
                  <a:pt x="17325" y="13868"/>
                </a:cubicBezTo>
                <a:cubicBezTo>
                  <a:pt x="17325" y="13868"/>
                  <a:pt x="17325" y="13868"/>
                  <a:pt x="17325" y="13868"/>
                </a:cubicBezTo>
                <a:cubicBezTo>
                  <a:pt x="17325" y="13868"/>
                  <a:pt x="17325" y="13868"/>
                  <a:pt x="17344" y="13868"/>
                </a:cubicBezTo>
                <a:cubicBezTo>
                  <a:pt x="17325" y="13831"/>
                  <a:pt x="17325" y="13831"/>
                  <a:pt x="17306" y="13831"/>
                </a:cubicBezTo>
                <a:cubicBezTo>
                  <a:pt x="17325" y="13795"/>
                  <a:pt x="17325" y="13759"/>
                  <a:pt x="17306" y="13759"/>
                </a:cubicBezTo>
                <a:cubicBezTo>
                  <a:pt x="17306" y="13759"/>
                  <a:pt x="17306" y="13722"/>
                  <a:pt x="17306" y="13722"/>
                </a:cubicBezTo>
                <a:cubicBezTo>
                  <a:pt x="17288" y="13686"/>
                  <a:pt x="17306" y="13613"/>
                  <a:pt x="17325" y="13577"/>
                </a:cubicBezTo>
                <a:cubicBezTo>
                  <a:pt x="17325" y="13577"/>
                  <a:pt x="17325" y="13541"/>
                  <a:pt x="17344" y="13541"/>
                </a:cubicBezTo>
                <a:cubicBezTo>
                  <a:pt x="17344" y="13541"/>
                  <a:pt x="17344" y="13541"/>
                  <a:pt x="17344" y="13541"/>
                </a:cubicBezTo>
                <a:cubicBezTo>
                  <a:pt x="17344" y="13577"/>
                  <a:pt x="17344" y="13577"/>
                  <a:pt x="17344" y="13613"/>
                </a:cubicBezTo>
                <a:cubicBezTo>
                  <a:pt x="17363" y="13650"/>
                  <a:pt x="17382" y="13650"/>
                  <a:pt x="17401" y="13686"/>
                </a:cubicBezTo>
                <a:cubicBezTo>
                  <a:pt x="17420" y="13686"/>
                  <a:pt x="17420" y="13650"/>
                  <a:pt x="17439" y="13650"/>
                </a:cubicBezTo>
                <a:cubicBezTo>
                  <a:pt x="17439" y="13650"/>
                  <a:pt x="17458" y="13686"/>
                  <a:pt x="17477" y="13686"/>
                </a:cubicBezTo>
                <a:cubicBezTo>
                  <a:pt x="17496" y="13686"/>
                  <a:pt x="17496" y="13613"/>
                  <a:pt x="17515" y="13613"/>
                </a:cubicBezTo>
                <a:cubicBezTo>
                  <a:pt x="17552" y="13577"/>
                  <a:pt x="17571" y="13650"/>
                  <a:pt x="17590" y="13650"/>
                </a:cubicBezTo>
                <a:cubicBezTo>
                  <a:pt x="17590" y="13650"/>
                  <a:pt x="17609" y="13613"/>
                  <a:pt x="17609" y="13613"/>
                </a:cubicBezTo>
                <a:cubicBezTo>
                  <a:pt x="17628" y="13613"/>
                  <a:pt x="17628" y="13613"/>
                  <a:pt x="17647" y="13613"/>
                </a:cubicBezTo>
                <a:cubicBezTo>
                  <a:pt x="17666" y="13577"/>
                  <a:pt x="17685" y="13505"/>
                  <a:pt x="17685" y="13505"/>
                </a:cubicBezTo>
                <a:cubicBezTo>
                  <a:pt x="17685" y="13468"/>
                  <a:pt x="17685" y="13468"/>
                  <a:pt x="17685" y="13432"/>
                </a:cubicBezTo>
                <a:cubicBezTo>
                  <a:pt x="17685" y="13432"/>
                  <a:pt x="17704" y="13396"/>
                  <a:pt x="17704" y="13396"/>
                </a:cubicBezTo>
                <a:cubicBezTo>
                  <a:pt x="17704" y="13323"/>
                  <a:pt x="17723" y="13323"/>
                  <a:pt x="17723" y="13287"/>
                </a:cubicBezTo>
                <a:close/>
                <a:moveTo>
                  <a:pt x="18328" y="8386"/>
                </a:moveTo>
                <a:cubicBezTo>
                  <a:pt x="18347" y="8350"/>
                  <a:pt x="18385" y="8313"/>
                  <a:pt x="18404" y="8277"/>
                </a:cubicBezTo>
                <a:cubicBezTo>
                  <a:pt x="18422" y="8277"/>
                  <a:pt x="18422" y="8241"/>
                  <a:pt x="18422" y="8241"/>
                </a:cubicBezTo>
                <a:cubicBezTo>
                  <a:pt x="18441" y="8204"/>
                  <a:pt x="18441" y="8204"/>
                  <a:pt x="18460" y="8204"/>
                </a:cubicBezTo>
                <a:cubicBezTo>
                  <a:pt x="18479" y="8168"/>
                  <a:pt x="18498" y="8023"/>
                  <a:pt x="18498" y="7950"/>
                </a:cubicBezTo>
                <a:cubicBezTo>
                  <a:pt x="18498" y="7950"/>
                  <a:pt x="18498" y="7950"/>
                  <a:pt x="18479" y="7914"/>
                </a:cubicBezTo>
                <a:cubicBezTo>
                  <a:pt x="18479" y="7914"/>
                  <a:pt x="18498" y="7914"/>
                  <a:pt x="18498" y="7914"/>
                </a:cubicBezTo>
                <a:cubicBezTo>
                  <a:pt x="18498" y="7914"/>
                  <a:pt x="18498" y="7914"/>
                  <a:pt x="18498" y="7878"/>
                </a:cubicBezTo>
                <a:cubicBezTo>
                  <a:pt x="18498" y="7878"/>
                  <a:pt x="18498" y="7841"/>
                  <a:pt x="18498" y="7841"/>
                </a:cubicBezTo>
                <a:cubicBezTo>
                  <a:pt x="18517" y="7805"/>
                  <a:pt x="18517" y="7805"/>
                  <a:pt x="18517" y="7769"/>
                </a:cubicBezTo>
                <a:cubicBezTo>
                  <a:pt x="18517" y="7769"/>
                  <a:pt x="18536" y="7769"/>
                  <a:pt x="18536" y="7769"/>
                </a:cubicBezTo>
                <a:cubicBezTo>
                  <a:pt x="18536" y="7769"/>
                  <a:pt x="18536" y="7805"/>
                  <a:pt x="18536" y="7805"/>
                </a:cubicBezTo>
                <a:cubicBezTo>
                  <a:pt x="18555" y="7805"/>
                  <a:pt x="18574" y="7805"/>
                  <a:pt x="18574" y="7805"/>
                </a:cubicBezTo>
                <a:cubicBezTo>
                  <a:pt x="18574" y="7769"/>
                  <a:pt x="18574" y="7769"/>
                  <a:pt x="18574" y="7769"/>
                </a:cubicBezTo>
                <a:cubicBezTo>
                  <a:pt x="18555" y="7769"/>
                  <a:pt x="18555" y="7732"/>
                  <a:pt x="18555" y="7732"/>
                </a:cubicBezTo>
                <a:cubicBezTo>
                  <a:pt x="18555" y="7732"/>
                  <a:pt x="18555" y="7732"/>
                  <a:pt x="18555" y="7732"/>
                </a:cubicBezTo>
                <a:cubicBezTo>
                  <a:pt x="18555" y="7732"/>
                  <a:pt x="18555" y="7696"/>
                  <a:pt x="18574" y="7696"/>
                </a:cubicBezTo>
                <a:cubicBezTo>
                  <a:pt x="18574" y="7696"/>
                  <a:pt x="18593" y="7732"/>
                  <a:pt x="18593" y="7732"/>
                </a:cubicBezTo>
                <a:cubicBezTo>
                  <a:pt x="18593" y="7769"/>
                  <a:pt x="18593" y="7805"/>
                  <a:pt x="18593" y="7841"/>
                </a:cubicBezTo>
                <a:cubicBezTo>
                  <a:pt x="18593" y="7841"/>
                  <a:pt x="18593" y="7841"/>
                  <a:pt x="18612" y="7878"/>
                </a:cubicBezTo>
                <a:cubicBezTo>
                  <a:pt x="18612" y="7878"/>
                  <a:pt x="18630" y="7950"/>
                  <a:pt x="18630" y="7987"/>
                </a:cubicBezTo>
                <a:cubicBezTo>
                  <a:pt x="18612" y="8023"/>
                  <a:pt x="18593" y="8059"/>
                  <a:pt x="18593" y="8095"/>
                </a:cubicBezTo>
                <a:cubicBezTo>
                  <a:pt x="18593" y="8095"/>
                  <a:pt x="18593" y="8132"/>
                  <a:pt x="18593" y="8132"/>
                </a:cubicBezTo>
                <a:cubicBezTo>
                  <a:pt x="18517" y="8168"/>
                  <a:pt x="18574" y="8241"/>
                  <a:pt x="18555" y="8313"/>
                </a:cubicBezTo>
                <a:cubicBezTo>
                  <a:pt x="18555" y="8386"/>
                  <a:pt x="18498" y="8422"/>
                  <a:pt x="18555" y="8495"/>
                </a:cubicBezTo>
                <a:cubicBezTo>
                  <a:pt x="18555" y="8495"/>
                  <a:pt x="18555" y="8495"/>
                  <a:pt x="18555" y="8495"/>
                </a:cubicBezTo>
                <a:cubicBezTo>
                  <a:pt x="18517" y="8531"/>
                  <a:pt x="18517" y="8531"/>
                  <a:pt x="18517" y="8604"/>
                </a:cubicBezTo>
                <a:cubicBezTo>
                  <a:pt x="18517" y="8604"/>
                  <a:pt x="18498" y="8604"/>
                  <a:pt x="18498" y="8604"/>
                </a:cubicBezTo>
                <a:cubicBezTo>
                  <a:pt x="18498" y="8604"/>
                  <a:pt x="18479" y="8604"/>
                  <a:pt x="18479" y="8604"/>
                </a:cubicBezTo>
                <a:cubicBezTo>
                  <a:pt x="18479" y="8567"/>
                  <a:pt x="18498" y="8567"/>
                  <a:pt x="18498" y="8531"/>
                </a:cubicBezTo>
                <a:cubicBezTo>
                  <a:pt x="18498" y="8531"/>
                  <a:pt x="18498" y="8531"/>
                  <a:pt x="18498" y="8531"/>
                </a:cubicBezTo>
                <a:cubicBezTo>
                  <a:pt x="18479" y="8531"/>
                  <a:pt x="18460" y="8567"/>
                  <a:pt x="18441" y="8604"/>
                </a:cubicBezTo>
                <a:cubicBezTo>
                  <a:pt x="18441" y="8640"/>
                  <a:pt x="18441" y="8640"/>
                  <a:pt x="18422" y="8640"/>
                </a:cubicBezTo>
                <a:cubicBezTo>
                  <a:pt x="18422" y="8640"/>
                  <a:pt x="18422" y="8640"/>
                  <a:pt x="18422" y="8640"/>
                </a:cubicBezTo>
                <a:cubicBezTo>
                  <a:pt x="18422" y="8640"/>
                  <a:pt x="18422" y="8604"/>
                  <a:pt x="18422" y="8604"/>
                </a:cubicBezTo>
                <a:cubicBezTo>
                  <a:pt x="18422" y="8604"/>
                  <a:pt x="18422" y="8604"/>
                  <a:pt x="18422" y="8604"/>
                </a:cubicBezTo>
                <a:cubicBezTo>
                  <a:pt x="18404" y="8604"/>
                  <a:pt x="18404" y="8640"/>
                  <a:pt x="18385" y="8640"/>
                </a:cubicBezTo>
                <a:cubicBezTo>
                  <a:pt x="18366" y="8640"/>
                  <a:pt x="18347" y="8676"/>
                  <a:pt x="18328" y="8676"/>
                </a:cubicBezTo>
                <a:cubicBezTo>
                  <a:pt x="18328" y="8640"/>
                  <a:pt x="18309" y="8604"/>
                  <a:pt x="18290" y="8604"/>
                </a:cubicBezTo>
                <a:cubicBezTo>
                  <a:pt x="18290" y="8640"/>
                  <a:pt x="18290" y="8640"/>
                  <a:pt x="18290" y="8676"/>
                </a:cubicBezTo>
                <a:cubicBezTo>
                  <a:pt x="18290" y="8676"/>
                  <a:pt x="18309" y="8676"/>
                  <a:pt x="18309" y="8676"/>
                </a:cubicBezTo>
                <a:cubicBezTo>
                  <a:pt x="18309" y="8713"/>
                  <a:pt x="18309" y="8713"/>
                  <a:pt x="18309" y="8713"/>
                </a:cubicBezTo>
                <a:cubicBezTo>
                  <a:pt x="18271" y="8713"/>
                  <a:pt x="18252" y="8749"/>
                  <a:pt x="18233" y="8822"/>
                </a:cubicBezTo>
                <a:cubicBezTo>
                  <a:pt x="18233" y="8785"/>
                  <a:pt x="18214" y="8785"/>
                  <a:pt x="18195" y="8785"/>
                </a:cubicBezTo>
                <a:cubicBezTo>
                  <a:pt x="18195" y="8749"/>
                  <a:pt x="18195" y="8713"/>
                  <a:pt x="18195" y="8713"/>
                </a:cubicBezTo>
                <a:cubicBezTo>
                  <a:pt x="18195" y="8676"/>
                  <a:pt x="18214" y="8676"/>
                  <a:pt x="18214" y="8640"/>
                </a:cubicBezTo>
                <a:cubicBezTo>
                  <a:pt x="18214" y="8640"/>
                  <a:pt x="18214" y="8640"/>
                  <a:pt x="18214" y="8640"/>
                </a:cubicBezTo>
                <a:cubicBezTo>
                  <a:pt x="18195" y="8640"/>
                  <a:pt x="18177" y="8640"/>
                  <a:pt x="18158" y="8640"/>
                </a:cubicBezTo>
                <a:cubicBezTo>
                  <a:pt x="18139" y="8640"/>
                  <a:pt x="18139" y="8676"/>
                  <a:pt x="18120" y="8676"/>
                </a:cubicBezTo>
                <a:cubicBezTo>
                  <a:pt x="18120" y="8676"/>
                  <a:pt x="18101" y="8676"/>
                  <a:pt x="18101" y="8676"/>
                </a:cubicBezTo>
                <a:cubicBezTo>
                  <a:pt x="18082" y="8676"/>
                  <a:pt x="18063" y="8713"/>
                  <a:pt x="18044" y="8713"/>
                </a:cubicBezTo>
                <a:cubicBezTo>
                  <a:pt x="18025" y="8713"/>
                  <a:pt x="18025" y="8713"/>
                  <a:pt x="18025" y="8676"/>
                </a:cubicBezTo>
                <a:cubicBezTo>
                  <a:pt x="18006" y="8676"/>
                  <a:pt x="18006" y="8713"/>
                  <a:pt x="18006" y="8749"/>
                </a:cubicBezTo>
                <a:cubicBezTo>
                  <a:pt x="17987" y="8749"/>
                  <a:pt x="17968" y="8713"/>
                  <a:pt x="17931" y="8749"/>
                </a:cubicBezTo>
                <a:cubicBezTo>
                  <a:pt x="17931" y="8749"/>
                  <a:pt x="17931" y="8749"/>
                  <a:pt x="17931" y="8713"/>
                </a:cubicBezTo>
                <a:cubicBezTo>
                  <a:pt x="17931" y="8713"/>
                  <a:pt x="17931" y="8713"/>
                  <a:pt x="17931" y="8676"/>
                </a:cubicBezTo>
                <a:cubicBezTo>
                  <a:pt x="18006" y="8676"/>
                  <a:pt x="18006" y="8567"/>
                  <a:pt x="18044" y="8531"/>
                </a:cubicBezTo>
                <a:cubicBezTo>
                  <a:pt x="18063" y="8531"/>
                  <a:pt x="18063" y="8531"/>
                  <a:pt x="18063" y="8567"/>
                </a:cubicBezTo>
                <a:cubicBezTo>
                  <a:pt x="18120" y="8531"/>
                  <a:pt x="18158" y="8531"/>
                  <a:pt x="18195" y="8495"/>
                </a:cubicBezTo>
                <a:cubicBezTo>
                  <a:pt x="18195" y="8531"/>
                  <a:pt x="18195" y="8531"/>
                  <a:pt x="18214" y="8567"/>
                </a:cubicBezTo>
                <a:cubicBezTo>
                  <a:pt x="18233" y="8531"/>
                  <a:pt x="18233" y="8531"/>
                  <a:pt x="18252" y="8531"/>
                </a:cubicBezTo>
                <a:cubicBezTo>
                  <a:pt x="18252" y="8422"/>
                  <a:pt x="18271" y="8422"/>
                  <a:pt x="18290" y="8386"/>
                </a:cubicBezTo>
                <a:cubicBezTo>
                  <a:pt x="18290" y="8350"/>
                  <a:pt x="18290" y="8313"/>
                  <a:pt x="18290" y="8277"/>
                </a:cubicBezTo>
                <a:cubicBezTo>
                  <a:pt x="18309" y="8277"/>
                  <a:pt x="18309" y="8277"/>
                  <a:pt x="18328" y="8277"/>
                </a:cubicBezTo>
                <a:cubicBezTo>
                  <a:pt x="18328" y="8277"/>
                  <a:pt x="18328" y="8277"/>
                  <a:pt x="18328" y="8277"/>
                </a:cubicBezTo>
                <a:cubicBezTo>
                  <a:pt x="18328" y="8313"/>
                  <a:pt x="18328" y="8313"/>
                  <a:pt x="18309" y="8313"/>
                </a:cubicBezTo>
                <a:cubicBezTo>
                  <a:pt x="18309" y="8350"/>
                  <a:pt x="18309" y="8350"/>
                  <a:pt x="18309" y="8386"/>
                </a:cubicBezTo>
                <a:cubicBezTo>
                  <a:pt x="18328" y="8386"/>
                  <a:pt x="18328" y="8386"/>
                  <a:pt x="18328" y="8386"/>
                </a:cubicBezTo>
                <a:close/>
                <a:moveTo>
                  <a:pt x="18706" y="6317"/>
                </a:moveTo>
                <a:cubicBezTo>
                  <a:pt x="18725" y="6389"/>
                  <a:pt x="18725" y="6462"/>
                  <a:pt x="18744" y="6498"/>
                </a:cubicBezTo>
                <a:cubicBezTo>
                  <a:pt x="18763" y="6571"/>
                  <a:pt x="18763" y="6607"/>
                  <a:pt x="18782" y="6643"/>
                </a:cubicBezTo>
                <a:cubicBezTo>
                  <a:pt x="18744" y="6607"/>
                  <a:pt x="18706" y="6534"/>
                  <a:pt x="18668" y="6571"/>
                </a:cubicBezTo>
                <a:cubicBezTo>
                  <a:pt x="18668" y="6643"/>
                  <a:pt x="18630" y="6752"/>
                  <a:pt x="18649" y="6825"/>
                </a:cubicBezTo>
                <a:cubicBezTo>
                  <a:pt x="18668" y="6897"/>
                  <a:pt x="18725" y="6934"/>
                  <a:pt x="18706" y="7043"/>
                </a:cubicBezTo>
                <a:cubicBezTo>
                  <a:pt x="18706" y="7043"/>
                  <a:pt x="18706" y="7043"/>
                  <a:pt x="18706" y="7043"/>
                </a:cubicBezTo>
                <a:cubicBezTo>
                  <a:pt x="18687" y="7006"/>
                  <a:pt x="18687" y="6934"/>
                  <a:pt x="18649" y="6934"/>
                </a:cubicBezTo>
                <a:cubicBezTo>
                  <a:pt x="18630" y="6970"/>
                  <a:pt x="18630" y="7006"/>
                  <a:pt x="18612" y="7043"/>
                </a:cubicBezTo>
                <a:cubicBezTo>
                  <a:pt x="18612" y="7043"/>
                  <a:pt x="18612" y="7043"/>
                  <a:pt x="18612" y="7043"/>
                </a:cubicBezTo>
                <a:cubicBezTo>
                  <a:pt x="18612" y="7043"/>
                  <a:pt x="18593" y="7006"/>
                  <a:pt x="18593" y="6970"/>
                </a:cubicBezTo>
                <a:cubicBezTo>
                  <a:pt x="18593" y="6934"/>
                  <a:pt x="18612" y="6897"/>
                  <a:pt x="18612" y="6897"/>
                </a:cubicBezTo>
                <a:cubicBezTo>
                  <a:pt x="18612" y="6861"/>
                  <a:pt x="18612" y="6825"/>
                  <a:pt x="18612" y="6825"/>
                </a:cubicBezTo>
                <a:cubicBezTo>
                  <a:pt x="18612" y="6789"/>
                  <a:pt x="18612" y="6789"/>
                  <a:pt x="18630" y="6752"/>
                </a:cubicBezTo>
                <a:cubicBezTo>
                  <a:pt x="18630" y="6716"/>
                  <a:pt x="18612" y="6643"/>
                  <a:pt x="18612" y="6607"/>
                </a:cubicBezTo>
                <a:cubicBezTo>
                  <a:pt x="18630" y="6607"/>
                  <a:pt x="18630" y="6317"/>
                  <a:pt x="18630" y="6244"/>
                </a:cubicBezTo>
                <a:cubicBezTo>
                  <a:pt x="18612" y="6208"/>
                  <a:pt x="18593" y="6171"/>
                  <a:pt x="18593" y="6135"/>
                </a:cubicBezTo>
                <a:cubicBezTo>
                  <a:pt x="18593" y="6063"/>
                  <a:pt x="18612" y="6026"/>
                  <a:pt x="18593" y="5954"/>
                </a:cubicBezTo>
                <a:cubicBezTo>
                  <a:pt x="18612" y="5917"/>
                  <a:pt x="18649" y="5917"/>
                  <a:pt x="18649" y="5881"/>
                </a:cubicBezTo>
                <a:cubicBezTo>
                  <a:pt x="18668" y="5881"/>
                  <a:pt x="18668" y="5917"/>
                  <a:pt x="18668" y="5917"/>
                </a:cubicBezTo>
                <a:cubicBezTo>
                  <a:pt x="18706" y="6026"/>
                  <a:pt x="18668" y="6099"/>
                  <a:pt x="18687" y="6208"/>
                </a:cubicBezTo>
                <a:cubicBezTo>
                  <a:pt x="18687" y="6244"/>
                  <a:pt x="18687" y="6280"/>
                  <a:pt x="18706" y="6317"/>
                </a:cubicBezTo>
                <a:close/>
                <a:moveTo>
                  <a:pt x="18839" y="7478"/>
                </a:moveTo>
                <a:cubicBezTo>
                  <a:pt x="18820" y="7478"/>
                  <a:pt x="18801" y="7478"/>
                  <a:pt x="18782" y="7515"/>
                </a:cubicBezTo>
                <a:cubicBezTo>
                  <a:pt x="18782" y="7515"/>
                  <a:pt x="18763" y="7478"/>
                  <a:pt x="18763" y="7515"/>
                </a:cubicBezTo>
                <a:cubicBezTo>
                  <a:pt x="18725" y="7515"/>
                  <a:pt x="18706" y="7587"/>
                  <a:pt x="18706" y="7624"/>
                </a:cubicBezTo>
                <a:cubicBezTo>
                  <a:pt x="18668" y="7624"/>
                  <a:pt x="18612" y="7515"/>
                  <a:pt x="18593" y="7551"/>
                </a:cubicBezTo>
                <a:cubicBezTo>
                  <a:pt x="18574" y="7551"/>
                  <a:pt x="18574" y="7587"/>
                  <a:pt x="18555" y="7587"/>
                </a:cubicBezTo>
                <a:cubicBezTo>
                  <a:pt x="18555" y="7587"/>
                  <a:pt x="18555" y="7551"/>
                  <a:pt x="18536" y="7551"/>
                </a:cubicBezTo>
                <a:cubicBezTo>
                  <a:pt x="18536" y="7551"/>
                  <a:pt x="18517" y="7551"/>
                  <a:pt x="18517" y="7587"/>
                </a:cubicBezTo>
                <a:cubicBezTo>
                  <a:pt x="18517" y="7587"/>
                  <a:pt x="18517" y="7587"/>
                  <a:pt x="18517" y="7587"/>
                </a:cubicBezTo>
                <a:cubicBezTo>
                  <a:pt x="18536" y="7624"/>
                  <a:pt x="18555" y="7624"/>
                  <a:pt x="18574" y="7660"/>
                </a:cubicBezTo>
                <a:cubicBezTo>
                  <a:pt x="18574" y="7660"/>
                  <a:pt x="18574" y="7660"/>
                  <a:pt x="18574" y="7660"/>
                </a:cubicBezTo>
                <a:cubicBezTo>
                  <a:pt x="18555" y="7696"/>
                  <a:pt x="18555" y="7660"/>
                  <a:pt x="18536" y="7660"/>
                </a:cubicBezTo>
                <a:cubicBezTo>
                  <a:pt x="18536" y="7696"/>
                  <a:pt x="18517" y="7732"/>
                  <a:pt x="18498" y="7732"/>
                </a:cubicBezTo>
                <a:cubicBezTo>
                  <a:pt x="18498" y="7732"/>
                  <a:pt x="18498" y="7732"/>
                  <a:pt x="18498" y="7732"/>
                </a:cubicBezTo>
                <a:cubicBezTo>
                  <a:pt x="18498" y="7696"/>
                  <a:pt x="18517" y="7660"/>
                  <a:pt x="18498" y="7624"/>
                </a:cubicBezTo>
                <a:cubicBezTo>
                  <a:pt x="18498" y="7624"/>
                  <a:pt x="18498" y="7624"/>
                  <a:pt x="18479" y="7624"/>
                </a:cubicBezTo>
                <a:cubicBezTo>
                  <a:pt x="18479" y="7587"/>
                  <a:pt x="18479" y="7587"/>
                  <a:pt x="18479" y="7551"/>
                </a:cubicBezTo>
                <a:cubicBezTo>
                  <a:pt x="18498" y="7551"/>
                  <a:pt x="18517" y="7515"/>
                  <a:pt x="18536" y="7515"/>
                </a:cubicBezTo>
                <a:cubicBezTo>
                  <a:pt x="18536" y="7478"/>
                  <a:pt x="18536" y="7478"/>
                  <a:pt x="18536" y="7478"/>
                </a:cubicBezTo>
                <a:cubicBezTo>
                  <a:pt x="18536" y="7478"/>
                  <a:pt x="18517" y="7478"/>
                  <a:pt x="18517" y="7442"/>
                </a:cubicBezTo>
                <a:cubicBezTo>
                  <a:pt x="18536" y="7442"/>
                  <a:pt x="18536" y="7442"/>
                  <a:pt x="18536" y="7442"/>
                </a:cubicBezTo>
                <a:cubicBezTo>
                  <a:pt x="18555" y="7442"/>
                  <a:pt x="18555" y="7478"/>
                  <a:pt x="18574" y="7478"/>
                </a:cubicBezTo>
                <a:cubicBezTo>
                  <a:pt x="18574" y="7442"/>
                  <a:pt x="18574" y="7406"/>
                  <a:pt x="18574" y="7369"/>
                </a:cubicBezTo>
                <a:cubicBezTo>
                  <a:pt x="18593" y="7369"/>
                  <a:pt x="18593" y="7369"/>
                  <a:pt x="18612" y="7369"/>
                </a:cubicBezTo>
                <a:cubicBezTo>
                  <a:pt x="18612" y="7333"/>
                  <a:pt x="18612" y="7297"/>
                  <a:pt x="18612" y="7261"/>
                </a:cubicBezTo>
                <a:cubicBezTo>
                  <a:pt x="18593" y="7188"/>
                  <a:pt x="18574" y="7188"/>
                  <a:pt x="18612" y="7115"/>
                </a:cubicBezTo>
                <a:cubicBezTo>
                  <a:pt x="18649" y="7188"/>
                  <a:pt x="18725" y="7406"/>
                  <a:pt x="18801" y="7369"/>
                </a:cubicBezTo>
                <a:cubicBezTo>
                  <a:pt x="18801" y="7333"/>
                  <a:pt x="18801" y="7333"/>
                  <a:pt x="18839" y="7297"/>
                </a:cubicBezTo>
                <a:cubicBezTo>
                  <a:pt x="18839" y="7297"/>
                  <a:pt x="18839" y="7297"/>
                  <a:pt x="18839" y="7333"/>
                </a:cubicBezTo>
                <a:cubicBezTo>
                  <a:pt x="18820" y="7333"/>
                  <a:pt x="18820" y="7369"/>
                  <a:pt x="18820" y="7369"/>
                </a:cubicBezTo>
                <a:cubicBezTo>
                  <a:pt x="18820" y="7406"/>
                  <a:pt x="18839" y="7442"/>
                  <a:pt x="18839" y="7478"/>
                </a:cubicBezTo>
                <a:close/>
                <a:moveTo>
                  <a:pt x="19709" y="14739"/>
                </a:moveTo>
                <a:cubicBezTo>
                  <a:pt x="19727" y="14775"/>
                  <a:pt x="19727" y="14848"/>
                  <a:pt x="19746" y="14848"/>
                </a:cubicBezTo>
                <a:cubicBezTo>
                  <a:pt x="19765" y="14848"/>
                  <a:pt x="19765" y="14848"/>
                  <a:pt x="19784" y="14848"/>
                </a:cubicBezTo>
                <a:cubicBezTo>
                  <a:pt x="19784" y="14848"/>
                  <a:pt x="19784" y="14848"/>
                  <a:pt x="19784" y="14848"/>
                </a:cubicBezTo>
                <a:cubicBezTo>
                  <a:pt x="19784" y="14884"/>
                  <a:pt x="19784" y="14884"/>
                  <a:pt x="19784" y="14884"/>
                </a:cubicBezTo>
                <a:cubicBezTo>
                  <a:pt x="19784" y="14920"/>
                  <a:pt x="19822" y="14920"/>
                  <a:pt x="19822" y="14920"/>
                </a:cubicBezTo>
                <a:cubicBezTo>
                  <a:pt x="19822" y="14920"/>
                  <a:pt x="19822" y="14920"/>
                  <a:pt x="19822" y="14920"/>
                </a:cubicBezTo>
                <a:cubicBezTo>
                  <a:pt x="19822" y="14957"/>
                  <a:pt x="19822" y="14957"/>
                  <a:pt x="19803" y="14957"/>
                </a:cubicBezTo>
                <a:cubicBezTo>
                  <a:pt x="19803" y="14957"/>
                  <a:pt x="19803" y="14957"/>
                  <a:pt x="19803" y="14957"/>
                </a:cubicBezTo>
                <a:cubicBezTo>
                  <a:pt x="19822" y="14957"/>
                  <a:pt x="19841" y="14993"/>
                  <a:pt x="19860" y="14993"/>
                </a:cubicBezTo>
                <a:cubicBezTo>
                  <a:pt x="19860" y="15029"/>
                  <a:pt x="19879" y="15029"/>
                  <a:pt x="19860" y="15066"/>
                </a:cubicBezTo>
                <a:cubicBezTo>
                  <a:pt x="19860" y="15066"/>
                  <a:pt x="19841" y="15066"/>
                  <a:pt x="19822" y="15029"/>
                </a:cubicBezTo>
                <a:cubicBezTo>
                  <a:pt x="19822" y="15029"/>
                  <a:pt x="19822" y="15029"/>
                  <a:pt x="19822" y="15029"/>
                </a:cubicBezTo>
                <a:cubicBezTo>
                  <a:pt x="19803" y="14993"/>
                  <a:pt x="19784" y="14993"/>
                  <a:pt x="19746" y="14993"/>
                </a:cubicBezTo>
                <a:cubicBezTo>
                  <a:pt x="19727" y="14957"/>
                  <a:pt x="19709" y="14993"/>
                  <a:pt x="19690" y="14957"/>
                </a:cubicBezTo>
                <a:cubicBezTo>
                  <a:pt x="19671" y="14957"/>
                  <a:pt x="19671" y="14957"/>
                  <a:pt x="19671" y="14920"/>
                </a:cubicBezTo>
                <a:cubicBezTo>
                  <a:pt x="19652" y="14920"/>
                  <a:pt x="19652" y="14884"/>
                  <a:pt x="19633" y="14884"/>
                </a:cubicBezTo>
                <a:cubicBezTo>
                  <a:pt x="19614" y="14811"/>
                  <a:pt x="19595" y="14775"/>
                  <a:pt x="19576" y="14739"/>
                </a:cubicBezTo>
                <a:cubicBezTo>
                  <a:pt x="19557" y="14739"/>
                  <a:pt x="19538" y="14703"/>
                  <a:pt x="19519" y="14703"/>
                </a:cubicBezTo>
                <a:cubicBezTo>
                  <a:pt x="19519" y="14703"/>
                  <a:pt x="19501" y="14703"/>
                  <a:pt x="19501" y="14703"/>
                </a:cubicBezTo>
                <a:cubicBezTo>
                  <a:pt x="19482" y="14703"/>
                  <a:pt x="19482" y="14703"/>
                  <a:pt x="19463" y="14703"/>
                </a:cubicBezTo>
                <a:cubicBezTo>
                  <a:pt x="19463" y="14703"/>
                  <a:pt x="19444" y="14703"/>
                  <a:pt x="19444" y="14666"/>
                </a:cubicBezTo>
                <a:cubicBezTo>
                  <a:pt x="19444" y="14703"/>
                  <a:pt x="19444" y="14703"/>
                  <a:pt x="19463" y="14739"/>
                </a:cubicBezTo>
                <a:cubicBezTo>
                  <a:pt x="19463" y="14739"/>
                  <a:pt x="19444" y="14739"/>
                  <a:pt x="19444" y="14739"/>
                </a:cubicBezTo>
                <a:cubicBezTo>
                  <a:pt x="19444" y="14739"/>
                  <a:pt x="19444" y="14739"/>
                  <a:pt x="19425" y="14739"/>
                </a:cubicBezTo>
                <a:cubicBezTo>
                  <a:pt x="19425" y="14739"/>
                  <a:pt x="19425" y="14739"/>
                  <a:pt x="19425" y="14739"/>
                </a:cubicBezTo>
                <a:cubicBezTo>
                  <a:pt x="19425" y="14739"/>
                  <a:pt x="19425" y="14739"/>
                  <a:pt x="19444" y="14775"/>
                </a:cubicBezTo>
                <a:cubicBezTo>
                  <a:pt x="19425" y="14775"/>
                  <a:pt x="19368" y="14739"/>
                  <a:pt x="19368" y="14775"/>
                </a:cubicBezTo>
                <a:cubicBezTo>
                  <a:pt x="19368" y="14775"/>
                  <a:pt x="19368" y="14775"/>
                  <a:pt x="19368" y="14775"/>
                </a:cubicBezTo>
                <a:cubicBezTo>
                  <a:pt x="19387" y="14811"/>
                  <a:pt x="19406" y="14775"/>
                  <a:pt x="19425" y="14848"/>
                </a:cubicBezTo>
                <a:cubicBezTo>
                  <a:pt x="19406" y="14848"/>
                  <a:pt x="19406" y="14884"/>
                  <a:pt x="19387" y="14884"/>
                </a:cubicBezTo>
                <a:cubicBezTo>
                  <a:pt x="19349" y="14884"/>
                  <a:pt x="19311" y="14884"/>
                  <a:pt x="19274" y="14884"/>
                </a:cubicBezTo>
                <a:cubicBezTo>
                  <a:pt x="19255" y="14848"/>
                  <a:pt x="19236" y="14775"/>
                  <a:pt x="19217" y="14739"/>
                </a:cubicBezTo>
                <a:cubicBezTo>
                  <a:pt x="19198" y="14739"/>
                  <a:pt x="19179" y="14775"/>
                  <a:pt x="19160" y="14775"/>
                </a:cubicBezTo>
                <a:cubicBezTo>
                  <a:pt x="19160" y="14739"/>
                  <a:pt x="19160" y="14739"/>
                  <a:pt x="19160" y="14703"/>
                </a:cubicBezTo>
                <a:cubicBezTo>
                  <a:pt x="19160" y="14666"/>
                  <a:pt x="19141" y="14630"/>
                  <a:pt x="19141" y="14630"/>
                </a:cubicBezTo>
                <a:cubicBezTo>
                  <a:pt x="19141" y="14594"/>
                  <a:pt x="19141" y="14630"/>
                  <a:pt x="19160" y="14594"/>
                </a:cubicBezTo>
                <a:cubicBezTo>
                  <a:pt x="19160" y="14594"/>
                  <a:pt x="19160" y="14594"/>
                  <a:pt x="19160" y="14594"/>
                </a:cubicBezTo>
                <a:cubicBezTo>
                  <a:pt x="19122" y="14557"/>
                  <a:pt x="19122" y="14448"/>
                  <a:pt x="19084" y="14412"/>
                </a:cubicBezTo>
                <a:cubicBezTo>
                  <a:pt x="19028" y="14339"/>
                  <a:pt x="18952" y="14339"/>
                  <a:pt x="18895" y="14267"/>
                </a:cubicBezTo>
                <a:cubicBezTo>
                  <a:pt x="18895" y="14267"/>
                  <a:pt x="18895" y="14267"/>
                  <a:pt x="18895" y="14231"/>
                </a:cubicBezTo>
                <a:cubicBezTo>
                  <a:pt x="18839" y="14303"/>
                  <a:pt x="18839" y="14158"/>
                  <a:pt x="18839" y="14158"/>
                </a:cubicBezTo>
                <a:cubicBezTo>
                  <a:pt x="18801" y="14194"/>
                  <a:pt x="18820" y="14267"/>
                  <a:pt x="18782" y="14267"/>
                </a:cubicBezTo>
                <a:cubicBezTo>
                  <a:pt x="18782" y="14267"/>
                  <a:pt x="18782" y="14231"/>
                  <a:pt x="18763" y="14231"/>
                </a:cubicBezTo>
                <a:cubicBezTo>
                  <a:pt x="18782" y="14231"/>
                  <a:pt x="18782" y="14231"/>
                  <a:pt x="18782" y="14231"/>
                </a:cubicBezTo>
                <a:cubicBezTo>
                  <a:pt x="18782" y="14158"/>
                  <a:pt x="18744" y="14158"/>
                  <a:pt x="18725" y="14122"/>
                </a:cubicBezTo>
                <a:cubicBezTo>
                  <a:pt x="18725" y="14122"/>
                  <a:pt x="18725" y="14122"/>
                  <a:pt x="18725" y="14122"/>
                </a:cubicBezTo>
                <a:cubicBezTo>
                  <a:pt x="18744" y="14122"/>
                  <a:pt x="18763" y="14122"/>
                  <a:pt x="18763" y="14122"/>
                </a:cubicBezTo>
                <a:cubicBezTo>
                  <a:pt x="18782" y="14122"/>
                  <a:pt x="18782" y="14085"/>
                  <a:pt x="18801" y="14085"/>
                </a:cubicBezTo>
                <a:cubicBezTo>
                  <a:pt x="18801" y="14085"/>
                  <a:pt x="18820" y="14085"/>
                  <a:pt x="18839" y="14085"/>
                </a:cubicBezTo>
                <a:cubicBezTo>
                  <a:pt x="18839" y="14085"/>
                  <a:pt x="18839" y="14049"/>
                  <a:pt x="18839" y="14049"/>
                </a:cubicBezTo>
                <a:cubicBezTo>
                  <a:pt x="18820" y="14049"/>
                  <a:pt x="18763" y="14085"/>
                  <a:pt x="18744" y="14049"/>
                </a:cubicBezTo>
                <a:cubicBezTo>
                  <a:pt x="18725" y="14049"/>
                  <a:pt x="18725" y="13976"/>
                  <a:pt x="18706" y="13976"/>
                </a:cubicBezTo>
                <a:cubicBezTo>
                  <a:pt x="18706" y="13940"/>
                  <a:pt x="18687" y="13940"/>
                  <a:pt x="18668" y="13940"/>
                </a:cubicBezTo>
                <a:cubicBezTo>
                  <a:pt x="18668" y="13940"/>
                  <a:pt x="18668" y="13940"/>
                  <a:pt x="18668" y="13940"/>
                </a:cubicBezTo>
                <a:cubicBezTo>
                  <a:pt x="18668" y="13940"/>
                  <a:pt x="18668" y="13940"/>
                  <a:pt x="18668" y="13940"/>
                </a:cubicBezTo>
                <a:cubicBezTo>
                  <a:pt x="18668" y="13940"/>
                  <a:pt x="18687" y="13904"/>
                  <a:pt x="18687" y="13904"/>
                </a:cubicBezTo>
                <a:cubicBezTo>
                  <a:pt x="18706" y="13904"/>
                  <a:pt x="18725" y="13831"/>
                  <a:pt x="18744" y="13831"/>
                </a:cubicBezTo>
                <a:cubicBezTo>
                  <a:pt x="18763" y="13831"/>
                  <a:pt x="18839" y="13868"/>
                  <a:pt x="18839" y="13904"/>
                </a:cubicBezTo>
                <a:cubicBezTo>
                  <a:pt x="18857" y="13904"/>
                  <a:pt x="18857" y="13940"/>
                  <a:pt x="18857" y="13940"/>
                </a:cubicBezTo>
                <a:cubicBezTo>
                  <a:pt x="18857" y="13976"/>
                  <a:pt x="18857" y="13976"/>
                  <a:pt x="18857" y="14013"/>
                </a:cubicBezTo>
                <a:cubicBezTo>
                  <a:pt x="18839" y="14049"/>
                  <a:pt x="18876" y="14122"/>
                  <a:pt x="18876" y="14122"/>
                </a:cubicBezTo>
                <a:cubicBezTo>
                  <a:pt x="18876" y="14122"/>
                  <a:pt x="18876" y="14122"/>
                  <a:pt x="18876" y="14085"/>
                </a:cubicBezTo>
                <a:cubicBezTo>
                  <a:pt x="18895" y="14085"/>
                  <a:pt x="18895" y="14085"/>
                  <a:pt x="18895" y="14085"/>
                </a:cubicBezTo>
                <a:cubicBezTo>
                  <a:pt x="18895" y="14122"/>
                  <a:pt x="18895" y="14194"/>
                  <a:pt x="18933" y="14194"/>
                </a:cubicBezTo>
                <a:cubicBezTo>
                  <a:pt x="18952" y="14158"/>
                  <a:pt x="18971" y="14122"/>
                  <a:pt x="18990" y="14049"/>
                </a:cubicBezTo>
                <a:cubicBezTo>
                  <a:pt x="19009" y="14049"/>
                  <a:pt x="19028" y="14049"/>
                  <a:pt x="19047" y="14049"/>
                </a:cubicBezTo>
                <a:cubicBezTo>
                  <a:pt x="19047" y="14013"/>
                  <a:pt x="19047" y="14013"/>
                  <a:pt x="19047" y="14013"/>
                </a:cubicBezTo>
                <a:cubicBezTo>
                  <a:pt x="19065" y="13976"/>
                  <a:pt x="19065" y="13976"/>
                  <a:pt x="19084" y="13976"/>
                </a:cubicBezTo>
                <a:cubicBezTo>
                  <a:pt x="19103" y="13940"/>
                  <a:pt x="19179" y="14049"/>
                  <a:pt x="19198" y="14049"/>
                </a:cubicBezTo>
                <a:cubicBezTo>
                  <a:pt x="19255" y="14085"/>
                  <a:pt x="19330" y="14122"/>
                  <a:pt x="19406" y="14194"/>
                </a:cubicBezTo>
                <a:cubicBezTo>
                  <a:pt x="19444" y="14194"/>
                  <a:pt x="19463" y="14231"/>
                  <a:pt x="19501" y="14231"/>
                </a:cubicBezTo>
                <a:cubicBezTo>
                  <a:pt x="19519" y="14303"/>
                  <a:pt x="19557" y="14303"/>
                  <a:pt x="19576" y="14376"/>
                </a:cubicBezTo>
                <a:cubicBezTo>
                  <a:pt x="19576" y="14376"/>
                  <a:pt x="19557" y="14412"/>
                  <a:pt x="19576" y="14448"/>
                </a:cubicBezTo>
                <a:cubicBezTo>
                  <a:pt x="19595" y="14448"/>
                  <a:pt x="19614" y="14485"/>
                  <a:pt x="19652" y="14485"/>
                </a:cubicBezTo>
                <a:cubicBezTo>
                  <a:pt x="19652" y="14485"/>
                  <a:pt x="19671" y="14485"/>
                  <a:pt x="19671" y="14485"/>
                </a:cubicBezTo>
                <a:cubicBezTo>
                  <a:pt x="19690" y="14521"/>
                  <a:pt x="19690" y="14557"/>
                  <a:pt x="19690" y="14557"/>
                </a:cubicBezTo>
                <a:cubicBezTo>
                  <a:pt x="19690" y="14557"/>
                  <a:pt x="19690" y="14557"/>
                  <a:pt x="19690" y="14557"/>
                </a:cubicBezTo>
                <a:cubicBezTo>
                  <a:pt x="19671" y="14594"/>
                  <a:pt x="19652" y="14557"/>
                  <a:pt x="19652" y="14594"/>
                </a:cubicBezTo>
                <a:cubicBezTo>
                  <a:pt x="19652" y="14666"/>
                  <a:pt x="19671" y="14703"/>
                  <a:pt x="19690" y="14739"/>
                </a:cubicBezTo>
                <a:cubicBezTo>
                  <a:pt x="19709" y="14739"/>
                  <a:pt x="19709" y="14739"/>
                  <a:pt x="19709" y="14739"/>
                </a:cubicBezTo>
                <a:close/>
                <a:moveTo>
                  <a:pt x="19954" y="14303"/>
                </a:moveTo>
                <a:cubicBezTo>
                  <a:pt x="19954" y="14303"/>
                  <a:pt x="19954" y="14303"/>
                  <a:pt x="19973" y="14303"/>
                </a:cubicBezTo>
                <a:cubicBezTo>
                  <a:pt x="19973" y="14303"/>
                  <a:pt x="19973" y="14339"/>
                  <a:pt x="19973" y="14339"/>
                </a:cubicBezTo>
                <a:cubicBezTo>
                  <a:pt x="19973" y="14339"/>
                  <a:pt x="19973" y="14376"/>
                  <a:pt x="19973" y="14376"/>
                </a:cubicBezTo>
                <a:cubicBezTo>
                  <a:pt x="19954" y="14376"/>
                  <a:pt x="19954" y="14376"/>
                  <a:pt x="19954" y="14376"/>
                </a:cubicBezTo>
                <a:cubicBezTo>
                  <a:pt x="19954" y="14412"/>
                  <a:pt x="19954" y="14412"/>
                  <a:pt x="19973" y="14412"/>
                </a:cubicBezTo>
                <a:cubicBezTo>
                  <a:pt x="19954" y="14448"/>
                  <a:pt x="19954" y="14448"/>
                  <a:pt x="19954" y="14448"/>
                </a:cubicBezTo>
                <a:cubicBezTo>
                  <a:pt x="19936" y="14448"/>
                  <a:pt x="19936" y="14448"/>
                  <a:pt x="19917" y="14448"/>
                </a:cubicBezTo>
                <a:cubicBezTo>
                  <a:pt x="19917" y="14521"/>
                  <a:pt x="19841" y="14521"/>
                  <a:pt x="19803" y="14521"/>
                </a:cubicBezTo>
                <a:cubicBezTo>
                  <a:pt x="19803" y="14521"/>
                  <a:pt x="19803" y="14521"/>
                  <a:pt x="19784" y="14485"/>
                </a:cubicBezTo>
                <a:cubicBezTo>
                  <a:pt x="19784" y="14521"/>
                  <a:pt x="19784" y="14521"/>
                  <a:pt x="19784" y="14521"/>
                </a:cubicBezTo>
                <a:cubicBezTo>
                  <a:pt x="19765" y="14485"/>
                  <a:pt x="19746" y="14485"/>
                  <a:pt x="19727" y="14448"/>
                </a:cubicBezTo>
                <a:cubicBezTo>
                  <a:pt x="19727" y="14448"/>
                  <a:pt x="19727" y="14448"/>
                  <a:pt x="19727" y="14448"/>
                </a:cubicBezTo>
                <a:cubicBezTo>
                  <a:pt x="19765" y="14448"/>
                  <a:pt x="19803" y="14448"/>
                  <a:pt x="19822" y="14448"/>
                </a:cubicBezTo>
                <a:cubicBezTo>
                  <a:pt x="19822" y="14412"/>
                  <a:pt x="19822" y="14412"/>
                  <a:pt x="19822" y="14412"/>
                </a:cubicBezTo>
                <a:cubicBezTo>
                  <a:pt x="19822" y="14412"/>
                  <a:pt x="19822" y="14412"/>
                  <a:pt x="19822" y="14412"/>
                </a:cubicBezTo>
                <a:cubicBezTo>
                  <a:pt x="19841" y="14448"/>
                  <a:pt x="19879" y="14448"/>
                  <a:pt x="19898" y="14412"/>
                </a:cubicBezTo>
                <a:cubicBezTo>
                  <a:pt x="19898" y="14412"/>
                  <a:pt x="19898" y="14376"/>
                  <a:pt x="19917" y="14376"/>
                </a:cubicBezTo>
                <a:cubicBezTo>
                  <a:pt x="19917" y="14376"/>
                  <a:pt x="19936" y="14376"/>
                  <a:pt x="19936" y="14376"/>
                </a:cubicBezTo>
                <a:cubicBezTo>
                  <a:pt x="19936" y="14376"/>
                  <a:pt x="19936" y="14376"/>
                  <a:pt x="19936" y="14376"/>
                </a:cubicBezTo>
                <a:cubicBezTo>
                  <a:pt x="19936" y="14339"/>
                  <a:pt x="19936" y="14303"/>
                  <a:pt x="19936" y="14303"/>
                </a:cubicBezTo>
                <a:cubicBezTo>
                  <a:pt x="19936" y="14303"/>
                  <a:pt x="19954" y="14303"/>
                  <a:pt x="19954" y="14303"/>
                </a:cubicBezTo>
                <a:close/>
                <a:moveTo>
                  <a:pt x="20049" y="16953"/>
                </a:moveTo>
                <a:cubicBezTo>
                  <a:pt x="20049" y="16917"/>
                  <a:pt x="20049" y="16917"/>
                  <a:pt x="20049" y="16881"/>
                </a:cubicBezTo>
                <a:cubicBezTo>
                  <a:pt x="20049" y="16881"/>
                  <a:pt x="20049" y="16881"/>
                  <a:pt x="20049" y="16881"/>
                </a:cubicBezTo>
                <a:cubicBezTo>
                  <a:pt x="20049" y="16881"/>
                  <a:pt x="20049" y="16881"/>
                  <a:pt x="20049" y="16881"/>
                </a:cubicBezTo>
                <a:cubicBezTo>
                  <a:pt x="20087" y="16881"/>
                  <a:pt x="20049" y="16917"/>
                  <a:pt x="20049" y="16953"/>
                </a:cubicBezTo>
                <a:cubicBezTo>
                  <a:pt x="20049" y="16953"/>
                  <a:pt x="20049" y="16953"/>
                  <a:pt x="20049" y="16953"/>
                </a:cubicBezTo>
                <a:close/>
                <a:moveTo>
                  <a:pt x="17533" y="17026"/>
                </a:moveTo>
                <a:cubicBezTo>
                  <a:pt x="17533" y="17026"/>
                  <a:pt x="17533" y="17062"/>
                  <a:pt x="17552" y="17062"/>
                </a:cubicBezTo>
                <a:cubicBezTo>
                  <a:pt x="17552" y="17098"/>
                  <a:pt x="17552" y="17098"/>
                  <a:pt x="17571" y="17098"/>
                </a:cubicBezTo>
                <a:cubicBezTo>
                  <a:pt x="17571" y="17098"/>
                  <a:pt x="17571" y="17098"/>
                  <a:pt x="17571" y="17135"/>
                </a:cubicBezTo>
                <a:cubicBezTo>
                  <a:pt x="17571" y="17135"/>
                  <a:pt x="17571" y="17135"/>
                  <a:pt x="17571" y="17135"/>
                </a:cubicBezTo>
                <a:cubicBezTo>
                  <a:pt x="17590" y="17098"/>
                  <a:pt x="17590" y="17098"/>
                  <a:pt x="17590" y="17098"/>
                </a:cubicBezTo>
                <a:cubicBezTo>
                  <a:pt x="17590" y="17098"/>
                  <a:pt x="17590" y="17098"/>
                  <a:pt x="17590" y="17062"/>
                </a:cubicBezTo>
                <a:cubicBezTo>
                  <a:pt x="17590" y="17062"/>
                  <a:pt x="17590" y="17062"/>
                  <a:pt x="17590" y="17062"/>
                </a:cubicBezTo>
                <a:cubicBezTo>
                  <a:pt x="17590" y="17062"/>
                  <a:pt x="17590" y="17098"/>
                  <a:pt x="17590" y="17098"/>
                </a:cubicBezTo>
                <a:cubicBezTo>
                  <a:pt x="17609" y="17098"/>
                  <a:pt x="17609" y="17098"/>
                  <a:pt x="17609" y="17098"/>
                </a:cubicBezTo>
                <a:cubicBezTo>
                  <a:pt x="17609" y="17062"/>
                  <a:pt x="17609" y="17026"/>
                  <a:pt x="17609" y="17026"/>
                </a:cubicBezTo>
                <a:cubicBezTo>
                  <a:pt x="17590" y="16990"/>
                  <a:pt x="17571" y="16953"/>
                  <a:pt x="17552" y="16881"/>
                </a:cubicBezTo>
                <a:cubicBezTo>
                  <a:pt x="17552" y="16881"/>
                  <a:pt x="17552" y="16881"/>
                  <a:pt x="17552" y="16844"/>
                </a:cubicBezTo>
                <a:cubicBezTo>
                  <a:pt x="17533" y="16808"/>
                  <a:pt x="17571" y="16772"/>
                  <a:pt x="17571" y="16735"/>
                </a:cubicBezTo>
                <a:cubicBezTo>
                  <a:pt x="17571" y="16699"/>
                  <a:pt x="17571" y="16699"/>
                  <a:pt x="17571" y="16699"/>
                </a:cubicBezTo>
                <a:cubicBezTo>
                  <a:pt x="17571" y="16663"/>
                  <a:pt x="17571" y="16663"/>
                  <a:pt x="17571" y="16663"/>
                </a:cubicBezTo>
                <a:cubicBezTo>
                  <a:pt x="17552" y="16627"/>
                  <a:pt x="17552" y="16627"/>
                  <a:pt x="17552" y="16627"/>
                </a:cubicBezTo>
                <a:cubicBezTo>
                  <a:pt x="17571" y="16590"/>
                  <a:pt x="17571" y="16554"/>
                  <a:pt x="17571" y="16518"/>
                </a:cubicBezTo>
                <a:cubicBezTo>
                  <a:pt x="17571" y="16518"/>
                  <a:pt x="17571" y="16518"/>
                  <a:pt x="17590" y="16518"/>
                </a:cubicBezTo>
                <a:cubicBezTo>
                  <a:pt x="17571" y="16554"/>
                  <a:pt x="17590" y="16590"/>
                  <a:pt x="17590" y="16590"/>
                </a:cubicBezTo>
                <a:cubicBezTo>
                  <a:pt x="17609" y="16590"/>
                  <a:pt x="17609" y="16554"/>
                  <a:pt x="17609" y="16554"/>
                </a:cubicBezTo>
                <a:cubicBezTo>
                  <a:pt x="17609" y="16518"/>
                  <a:pt x="17628" y="16518"/>
                  <a:pt x="17628" y="16481"/>
                </a:cubicBezTo>
                <a:cubicBezTo>
                  <a:pt x="17647" y="16481"/>
                  <a:pt x="17647" y="16481"/>
                  <a:pt x="17666" y="16481"/>
                </a:cubicBezTo>
                <a:cubicBezTo>
                  <a:pt x="17666" y="16445"/>
                  <a:pt x="17666" y="16445"/>
                  <a:pt x="17685" y="16445"/>
                </a:cubicBezTo>
                <a:cubicBezTo>
                  <a:pt x="17704" y="16409"/>
                  <a:pt x="17704" y="16372"/>
                  <a:pt x="17742" y="16336"/>
                </a:cubicBezTo>
                <a:cubicBezTo>
                  <a:pt x="17742" y="16336"/>
                  <a:pt x="17779" y="16336"/>
                  <a:pt x="17798" y="16336"/>
                </a:cubicBezTo>
                <a:cubicBezTo>
                  <a:pt x="17798" y="16336"/>
                  <a:pt x="17817" y="16336"/>
                  <a:pt x="17817" y="16300"/>
                </a:cubicBezTo>
                <a:cubicBezTo>
                  <a:pt x="17817" y="16300"/>
                  <a:pt x="17836" y="16300"/>
                  <a:pt x="17836" y="16300"/>
                </a:cubicBezTo>
                <a:cubicBezTo>
                  <a:pt x="17855" y="16264"/>
                  <a:pt x="17874" y="16264"/>
                  <a:pt x="17874" y="16264"/>
                </a:cubicBezTo>
                <a:cubicBezTo>
                  <a:pt x="17893" y="16264"/>
                  <a:pt x="17893" y="16264"/>
                  <a:pt x="17893" y="16227"/>
                </a:cubicBezTo>
                <a:cubicBezTo>
                  <a:pt x="17893" y="16227"/>
                  <a:pt x="17893" y="16227"/>
                  <a:pt x="17893" y="16227"/>
                </a:cubicBezTo>
                <a:cubicBezTo>
                  <a:pt x="17912" y="16227"/>
                  <a:pt x="17931" y="16227"/>
                  <a:pt x="17931" y="16227"/>
                </a:cubicBezTo>
                <a:cubicBezTo>
                  <a:pt x="17950" y="16227"/>
                  <a:pt x="17968" y="16191"/>
                  <a:pt x="17987" y="16191"/>
                </a:cubicBezTo>
                <a:cubicBezTo>
                  <a:pt x="18006" y="16155"/>
                  <a:pt x="18025" y="16155"/>
                  <a:pt x="18025" y="16155"/>
                </a:cubicBezTo>
                <a:cubicBezTo>
                  <a:pt x="18044" y="16118"/>
                  <a:pt x="18044" y="16082"/>
                  <a:pt x="18044" y="16046"/>
                </a:cubicBezTo>
                <a:cubicBezTo>
                  <a:pt x="18063" y="16046"/>
                  <a:pt x="18063" y="16046"/>
                  <a:pt x="18063" y="16009"/>
                </a:cubicBezTo>
                <a:cubicBezTo>
                  <a:pt x="18063" y="16009"/>
                  <a:pt x="18063" y="16009"/>
                  <a:pt x="18063" y="16009"/>
                </a:cubicBezTo>
                <a:cubicBezTo>
                  <a:pt x="18082" y="16009"/>
                  <a:pt x="18082" y="16009"/>
                  <a:pt x="18082" y="15973"/>
                </a:cubicBezTo>
                <a:cubicBezTo>
                  <a:pt x="18082" y="15973"/>
                  <a:pt x="18101" y="15973"/>
                  <a:pt x="18101" y="15973"/>
                </a:cubicBezTo>
                <a:cubicBezTo>
                  <a:pt x="18101" y="15973"/>
                  <a:pt x="18082" y="15937"/>
                  <a:pt x="18082" y="15937"/>
                </a:cubicBezTo>
                <a:cubicBezTo>
                  <a:pt x="18082" y="15937"/>
                  <a:pt x="18082" y="15937"/>
                  <a:pt x="18082" y="15937"/>
                </a:cubicBezTo>
                <a:cubicBezTo>
                  <a:pt x="18082" y="15901"/>
                  <a:pt x="18082" y="15901"/>
                  <a:pt x="18082" y="15864"/>
                </a:cubicBezTo>
                <a:cubicBezTo>
                  <a:pt x="18082" y="15864"/>
                  <a:pt x="18082" y="15864"/>
                  <a:pt x="18082" y="15828"/>
                </a:cubicBezTo>
                <a:cubicBezTo>
                  <a:pt x="18101" y="15828"/>
                  <a:pt x="18120" y="15828"/>
                  <a:pt x="18120" y="15792"/>
                </a:cubicBezTo>
                <a:cubicBezTo>
                  <a:pt x="18120" y="15792"/>
                  <a:pt x="18120" y="15792"/>
                  <a:pt x="18120" y="15792"/>
                </a:cubicBezTo>
                <a:cubicBezTo>
                  <a:pt x="18139" y="15792"/>
                  <a:pt x="18139" y="15792"/>
                  <a:pt x="18139" y="15792"/>
                </a:cubicBezTo>
                <a:cubicBezTo>
                  <a:pt x="18139" y="15792"/>
                  <a:pt x="18139" y="15828"/>
                  <a:pt x="18139" y="15828"/>
                </a:cubicBezTo>
                <a:cubicBezTo>
                  <a:pt x="18158" y="15828"/>
                  <a:pt x="18158" y="15864"/>
                  <a:pt x="18158" y="15864"/>
                </a:cubicBezTo>
                <a:cubicBezTo>
                  <a:pt x="18158" y="15864"/>
                  <a:pt x="18177" y="15901"/>
                  <a:pt x="18177" y="15864"/>
                </a:cubicBezTo>
                <a:cubicBezTo>
                  <a:pt x="18177" y="15864"/>
                  <a:pt x="18177" y="15864"/>
                  <a:pt x="18177" y="15828"/>
                </a:cubicBezTo>
                <a:cubicBezTo>
                  <a:pt x="18177" y="15828"/>
                  <a:pt x="18195" y="15864"/>
                  <a:pt x="18195" y="15828"/>
                </a:cubicBezTo>
                <a:cubicBezTo>
                  <a:pt x="18195" y="15828"/>
                  <a:pt x="18195" y="15828"/>
                  <a:pt x="18195" y="15828"/>
                </a:cubicBezTo>
                <a:cubicBezTo>
                  <a:pt x="18195" y="15792"/>
                  <a:pt x="18177" y="15828"/>
                  <a:pt x="18177" y="15792"/>
                </a:cubicBezTo>
                <a:cubicBezTo>
                  <a:pt x="18177" y="15755"/>
                  <a:pt x="18195" y="15755"/>
                  <a:pt x="18177" y="15755"/>
                </a:cubicBezTo>
                <a:cubicBezTo>
                  <a:pt x="18177" y="15755"/>
                  <a:pt x="18177" y="15755"/>
                  <a:pt x="18177" y="15755"/>
                </a:cubicBezTo>
                <a:cubicBezTo>
                  <a:pt x="18177" y="15719"/>
                  <a:pt x="18195" y="15719"/>
                  <a:pt x="18195" y="15719"/>
                </a:cubicBezTo>
                <a:cubicBezTo>
                  <a:pt x="18195" y="15755"/>
                  <a:pt x="18195" y="15755"/>
                  <a:pt x="18214" y="15755"/>
                </a:cubicBezTo>
                <a:cubicBezTo>
                  <a:pt x="18214" y="15755"/>
                  <a:pt x="18214" y="15755"/>
                  <a:pt x="18233" y="15755"/>
                </a:cubicBezTo>
                <a:cubicBezTo>
                  <a:pt x="18233" y="15755"/>
                  <a:pt x="18214" y="15755"/>
                  <a:pt x="18214" y="15719"/>
                </a:cubicBezTo>
                <a:cubicBezTo>
                  <a:pt x="18233" y="15719"/>
                  <a:pt x="18233" y="15683"/>
                  <a:pt x="18233" y="15683"/>
                </a:cubicBezTo>
                <a:cubicBezTo>
                  <a:pt x="18233" y="15683"/>
                  <a:pt x="18233" y="15683"/>
                  <a:pt x="18233" y="15683"/>
                </a:cubicBezTo>
                <a:cubicBezTo>
                  <a:pt x="18233" y="15683"/>
                  <a:pt x="18233" y="15683"/>
                  <a:pt x="18233" y="15683"/>
                </a:cubicBezTo>
                <a:cubicBezTo>
                  <a:pt x="18214" y="15683"/>
                  <a:pt x="18214" y="15683"/>
                  <a:pt x="18214" y="15683"/>
                </a:cubicBezTo>
                <a:cubicBezTo>
                  <a:pt x="18214" y="15646"/>
                  <a:pt x="18233" y="15646"/>
                  <a:pt x="18252" y="15610"/>
                </a:cubicBezTo>
                <a:cubicBezTo>
                  <a:pt x="18252" y="15610"/>
                  <a:pt x="18252" y="15610"/>
                  <a:pt x="18252" y="15610"/>
                </a:cubicBezTo>
                <a:cubicBezTo>
                  <a:pt x="18252" y="15610"/>
                  <a:pt x="18252" y="15610"/>
                  <a:pt x="18252" y="15610"/>
                </a:cubicBezTo>
                <a:cubicBezTo>
                  <a:pt x="18252" y="15610"/>
                  <a:pt x="18252" y="15610"/>
                  <a:pt x="18252" y="15610"/>
                </a:cubicBezTo>
                <a:cubicBezTo>
                  <a:pt x="18252" y="15610"/>
                  <a:pt x="18252" y="15610"/>
                  <a:pt x="18271" y="15610"/>
                </a:cubicBezTo>
                <a:cubicBezTo>
                  <a:pt x="18271" y="15574"/>
                  <a:pt x="18290" y="15610"/>
                  <a:pt x="18290" y="15574"/>
                </a:cubicBezTo>
                <a:cubicBezTo>
                  <a:pt x="18290" y="15574"/>
                  <a:pt x="18271" y="15574"/>
                  <a:pt x="18271" y="15574"/>
                </a:cubicBezTo>
                <a:cubicBezTo>
                  <a:pt x="18271" y="15537"/>
                  <a:pt x="18290" y="15537"/>
                  <a:pt x="18290" y="15537"/>
                </a:cubicBezTo>
                <a:cubicBezTo>
                  <a:pt x="18309" y="15537"/>
                  <a:pt x="18309" y="15537"/>
                  <a:pt x="18309" y="15537"/>
                </a:cubicBezTo>
                <a:cubicBezTo>
                  <a:pt x="18309" y="15537"/>
                  <a:pt x="18309" y="15537"/>
                  <a:pt x="18309" y="15537"/>
                </a:cubicBezTo>
                <a:cubicBezTo>
                  <a:pt x="18309" y="15537"/>
                  <a:pt x="18309" y="15537"/>
                  <a:pt x="18328" y="15537"/>
                </a:cubicBezTo>
                <a:cubicBezTo>
                  <a:pt x="18328" y="15501"/>
                  <a:pt x="18328" y="15501"/>
                  <a:pt x="18328" y="15501"/>
                </a:cubicBezTo>
                <a:cubicBezTo>
                  <a:pt x="18328" y="15501"/>
                  <a:pt x="18328" y="15465"/>
                  <a:pt x="18328" y="15465"/>
                </a:cubicBezTo>
                <a:cubicBezTo>
                  <a:pt x="18328" y="15465"/>
                  <a:pt x="18328" y="15465"/>
                  <a:pt x="18328" y="15465"/>
                </a:cubicBezTo>
                <a:cubicBezTo>
                  <a:pt x="18328" y="15465"/>
                  <a:pt x="18328" y="15465"/>
                  <a:pt x="18347" y="15465"/>
                </a:cubicBezTo>
                <a:cubicBezTo>
                  <a:pt x="18347" y="15465"/>
                  <a:pt x="18347" y="15465"/>
                  <a:pt x="18347" y="15465"/>
                </a:cubicBezTo>
                <a:cubicBezTo>
                  <a:pt x="18347" y="15465"/>
                  <a:pt x="18347" y="15465"/>
                  <a:pt x="18366" y="15465"/>
                </a:cubicBezTo>
                <a:cubicBezTo>
                  <a:pt x="18366" y="15465"/>
                  <a:pt x="18366" y="15465"/>
                  <a:pt x="18366" y="15465"/>
                </a:cubicBezTo>
                <a:cubicBezTo>
                  <a:pt x="18366" y="15465"/>
                  <a:pt x="18366" y="15429"/>
                  <a:pt x="18385" y="15429"/>
                </a:cubicBezTo>
                <a:cubicBezTo>
                  <a:pt x="18385" y="15429"/>
                  <a:pt x="18385" y="15429"/>
                  <a:pt x="18404" y="15429"/>
                </a:cubicBezTo>
                <a:cubicBezTo>
                  <a:pt x="18422" y="15465"/>
                  <a:pt x="18422" y="15501"/>
                  <a:pt x="18441" y="15501"/>
                </a:cubicBezTo>
                <a:cubicBezTo>
                  <a:pt x="18441" y="15501"/>
                  <a:pt x="18441" y="15501"/>
                  <a:pt x="18460" y="15537"/>
                </a:cubicBezTo>
                <a:cubicBezTo>
                  <a:pt x="18460" y="15537"/>
                  <a:pt x="18460" y="15537"/>
                  <a:pt x="18460" y="15537"/>
                </a:cubicBezTo>
                <a:cubicBezTo>
                  <a:pt x="18460" y="15537"/>
                  <a:pt x="18460" y="15537"/>
                  <a:pt x="18460" y="15574"/>
                </a:cubicBezTo>
                <a:cubicBezTo>
                  <a:pt x="18460" y="15574"/>
                  <a:pt x="18460" y="15574"/>
                  <a:pt x="18460" y="15574"/>
                </a:cubicBezTo>
                <a:cubicBezTo>
                  <a:pt x="18460" y="15574"/>
                  <a:pt x="18460" y="15610"/>
                  <a:pt x="18460" y="15610"/>
                </a:cubicBezTo>
                <a:cubicBezTo>
                  <a:pt x="18479" y="15610"/>
                  <a:pt x="18460" y="15574"/>
                  <a:pt x="18479" y="15574"/>
                </a:cubicBezTo>
                <a:cubicBezTo>
                  <a:pt x="18479" y="15574"/>
                  <a:pt x="18479" y="15574"/>
                  <a:pt x="18479" y="15537"/>
                </a:cubicBezTo>
                <a:cubicBezTo>
                  <a:pt x="18498" y="15537"/>
                  <a:pt x="18498" y="15537"/>
                  <a:pt x="18517" y="15574"/>
                </a:cubicBezTo>
                <a:cubicBezTo>
                  <a:pt x="18517" y="15574"/>
                  <a:pt x="18517" y="15574"/>
                  <a:pt x="18517" y="15574"/>
                </a:cubicBezTo>
                <a:cubicBezTo>
                  <a:pt x="18517" y="15574"/>
                  <a:pt x="18536" y="15574"/>
                  <a:pt x="18536" y="15574"/>
                </a:cubicBezTo>
                <a:cubicBezTo>
                  <a:pt x="18536" y="15574"/>
                  <a:pt x="18536" y="15574"/>
                  <a:pt x="18536" y="15574"/>
                </a:cubicBezTo>
                <a:cubicBezTo>
                  <a:pt x="18536" y="15574"/>
                  <a:pt x="18536" y="15537"/>
                  <a:pt x="18555" y="15574"/>
                </a:cubicBezTo>
                <a:cubicBezTo>
                  <a:pt x="18555" y="15574"/>
                  <a:pt x="18555" y="15574"/>
                  <a:pt x="18555" y="15574"/>
                </a:cubicBezTo>
                <a:cubicBezTo>
                  <a:pt x="18574" y="15574"/>
                  <a:pt x="18555" y="15574"/>
                  <a:pt x="18555" y="15537"/>
                </a:cubicBezTo>
                <a:cubicBezTo>
                  <a:pt x="18574" y="15537"/>
                  <a:pt x="18574" y="15501"/>
                  <a:pt x="18574" y="15501"/>
                </a:cubicBezTo>
                <a:cubicBezTo>
                  <a:pt x="18555" y="15501"/>
                  <a:pt x="18555" y="15501"/>
                  <a:pt x="18536" y="15501"/>
                </a:cubicBezTo>
                <a:cubicBezTo>
                  <a:pt x="18536" y="15465"/>
                  <a:pt x="18555" y="15429"/>
                  <a:pt x="18574" y="15429"/>
                </a:cubicBezTo>
                <a:cubicBezTo>
                  <a:pt x="18574" y="15429"/>
                  <a:pt x="18574" y="15392"/>
                  <a:pt x="18574" y="15392"/>
                </a:cubicBezTo>
                <a:cubicBezTo>
                  <a:pt x="18574" y="15392"/>
                  <a:pt x="18593" y="15392"/>
                  <a:pt x="18593" y="15356"/>
                </a:cubicBezTo>
                <a:cubicBezTo>
                  <a:pt x="18593" y="15356"/>
                  <a:pt x="18593" y="15356"/>
                  <a:pt x="18593" y="15356"/>
                </a:cubicBezTo>
                <a:cubicBezTo>
                  <a:pt x="18593" y="15356"/>
                  <a:pt x="18593" y="15356"/>
                  <a:pt x="18593" y="15320"/>
                </a:cubicBezTo>
                <a:cubicBezTo>
                  <a:pt x="18593" y="15320"/>
                  <a:pt x="18612" y="15320"/>
                  <a:pt x="18612" y="15320"/>
                </a:cubicBezTo>
                <a:cubicBezTo>
                  <a:pt x="18612" y="15283"/>
                  <a:pt x="18630" y="15283"/>
                  <a:pt x="18612" y="15283"/>
                </a:cubicBezTo>
                <a:cubicBezTo>
                  <a:pt x="18630" y="15283"/>
                  <a:pt x="18630" y="15283"/>
                  <a:pt x="18630" y="15283"/>
                </a:cubicBezTo>
                <a:cubicBezTo>
                  <a:pt x="18630" y="15283"/>
                  <a:pt x="18630" y="15283"/>
                  <a:pt x="18630" y="15283"/>
                </a:cubicBezTo>
                <a:cubicBezTo>
                  <a:pt x="18649" y="15283"/>
                  <a:pt x="18649" y="15247"/>
                  <a:pt x="18649" y="15247"/>
                </a:cubicBezTo>
                <a:cubicBezTo>
                  <a:pt x="18668" y="15247"/>
                  <a:pt x="18687" y="15247"/>
                  <a:pt x="18706" y="15247"/>
                </a:cubicBezTo>
                <a:cubicBezTo>
                  <a:pt x="18706" y="15247"/>
                  <a:pt x="18725" y="15247"/>
                  <a:pt x="18725" y="15247"/>
                </a:cubicBezTo>
                <a:cubicBezTo>
                  <a:pt x="18725" y="15247"/>
                  <a:pt x="18725" y="15247"/>
                  <a:pt x="18744" y="15247"/>
                </a:cubicBezTo>
                <a:cubicBezTo>
                  <a:pt x="18744" y="15247"/>
                  <a:pt x="18744" y="15247"/>
                  <a:pt x="18763" y="15211"/>
                </a:cubicBezTo>
                <a:cubicBezTo>
                  <a:pt x="18763" y="15211"/>
                  <a:pt x="18744" y="15211"/>
                  <a:pt x="18744" y="15211"/>
                </a:cubicBezTo>
                <a:cubicBezTo>
                  <a:pt x="18744" y="15174"/>
                  <a:pt x="18744" y="15174"/>
                  <a:pt x="18725" y="15174"/>
                </a:cubicBezTo>
                <a:cubicBezTo>
                  <a:pt x="18725" y="15174"/>
                  <a:pt x="18706" y="15174"/>
                  <a:pt x="18706" y="15174"/>
                </a:cubicBezTo>
                <a:cubicBezTo>
                  <a:pt x="18706" y="15138"/>
                  <a:pt x="18706" y="15138"/>
                  <a:pt x="18706" y="15138"/>
                </a:cubicBezTo>
                <a:cubicBezTo>
                  <a:pt x="18706" y="15138"/>
                  <a:pt x="18706" y="15138"/>
                  <a:pt x="18706" y="15138"/>
                </a:cubicBezTo>
                <a:cubicBezTo>
                  <a:pt x="18725" y="15138"/>
                  <a:pt x="18725" y="15138"/>
                  <a:pt x="18725" y="15138"/>
                </a:cubicBezTo>
                <a:cubicBezTo>
                  <a:pt x="18744" y="15138"/>
                  <a:pt x="18744" y="15138"/>
                  <a:pt x="18744" y="15174"/>
                </a:cubicBezTo>
                <a:cubicBezTo>
                  <a:pt x="18744" y="15174"/>
                  <a:pt x="18744" y="15174"/>
                  <a:pt x="18744" y="15174"/>
                </a:cubicBezTo>
                <a:cubicBezTo>
                  <a:pt x="18744" y="15174"/>
                  <a:pt x="18763" y="15138"/>
                  <a:pt x="18763" y="15138"/>
                </a:cubicBezTo>
                <a:cubicBezTo>
                  <a:pt x="18763" y="15138"/>
                  <a:pt x="18763" y="15174"/>
                  <a:pt x="18763" y="15174"/>
                </a:cubicBezTo>
                <a:cubicBezTo>
                  <a:pt x="18782" y="15174"/>
                  <a:pt x="18782" y="15174"/>
                  <a:pt x="18801" y="15211"/>
                </a:cubicBezTo>
                <a:cubicBezTo>
                  <a:pt x="18801" y="15211"/>
                  <a:pt x="18820" y="15174"/>
                  <a:pt x="18820" y="15174"/>
                </a:cubicBezTo>
                <a:cubicBezTo>
                  <a:pt x="18839" y="15174"/>
                  <a:pt x="18839" y="15211"/>
                  <a:pt x="18839" y="15211"/>
                </a:cubicBezTo>
                <a:cubicBezTo>
                  <a:pt x="18839" y="15211"/>
                  <a:pt x="18857" y="15211"/>
                  <a:pt x="18857" y="15211"/>
                </a:cubicBezTo>
                <a:cubicBezTo>
                  <a:pt x="18876" y="15174"/>
                  <a:pt x="18895" y="15247"/>
                  <a:pt x="18914" y="15247"/>
                </a:cubicBezTo>
                <a:cubicBezTo>
                  <a:pt x="18933" y="15247"/>
                  <a:pt x="18933" y="15211"/>
                  <a:pt x="18952" y="15211"/>
                </a:cubicBezTo>
                <a:cubicBezTo>
                  <a:pt x="18952" y="15211"/>
                  <a:pt x="18952" y="15211"/>
                  <a:pt x="18952" y="15211"/>
                </a:cubicBezTo>
                <a:cubicBezTo>
                  <a:pt x="18952" y="15211"/>
                  <a:pt x="18952" y="15247"/>
                  <a:pt x="18952" y="15247"/>
                </a:cubicBezTo>
                <a:cubicBezTo>
                  <a:pt x="18952" y="15247"/>
                  <a:pt x="18971" y="15247"/>
                  <a:pt x="18971" y="15247"/>
                </a:cubicBezTo>
                <a:cubicBezTo>
                  <a:pt x="18971" y="15247"/>
                  <a:pt x="18971" y="15283"/>
                  <a:pt x="18971" y="15283"/>
                </a:cubicBezTo>
                <a:cubicBezTo>
                  <a:pt x="18990" y="15283"/>
                  <a:pt x="18990" y="15247"/>
                  <a:pt x="18990" y="15247"/>
                </a:cubicBezTo>
                <a:cubicBezTo>
                  <a:pt x="18990" y="15247"/>
                  <a:pt x="18971" y="15211"/>
                  <a:pt x="18990" y="15211"/>
                </a:cubicBezTo>
                <a:cubicBezTo>
                  <a:pt x="19009" y="15211"/>
                  <a:pt x="19009" y="15247"/>
                  <a:pt x="19009" y="15247"/>
                </a:cubicBezTo>
                <a:cubicBezTo>
                  <a:pt x="19009" y="15247"/>
                  <a:pt x="19009" y="15247"/>
                  <a:pt x="19009" y="15247"/>
                </a:cubicBezTo>
                <a:cubicBezTo>
                  <a:pt x="19009" y="15247"/>
                  <a:pt x="19009" y="15247"/>
                  <a:pt x="19009" y="15247"/>
                </a:cubicBezTo>
                <a:cubicBezTo>
                  <a:pt x="19028" y="15247"/>
                  <a:pt x="19028" y="15247"/>
                  <a:pt x="19028" y="15247"/>
                </a:cubicBezTo>
                <a:cubicBezTo>
                  <a:pt x="19028" y="15283"/>
                  <a:pt x="19028" y="15283"/>
                  <a:pt x="19009" y="15320"/>
                </a:cubicBezTo>
                <a:cubicBezTo>
                  <a:pt x="19009" y="15320"/>
                  <a:pt x="19009" y="15320"/>
                  <a:pt x="19009" y="15320"/>
                </a:cubicBezTo>
                <a:cubicBezTo>
                  <a:pt x="19009" y="15320"/>
                  <a:pt x="19009" y="15320"/>
                  <a:pt x="19009" y="15320"/>
                </a:cubicBezTo>
                <a:cubicBezTo>
                  <a:pt x="19009" y="15320"/>
                  <a:pt x="19009" y="15320"/>
                  <a:pt x="19009" y="15320"/>
                </a:cubicBezTo>
                <a:cubicBezTo>
                  <a:pt x="19009" y="15356"/>
                  <a:pt x="19009" y="15356"/>
                  <a:pt x="19009" y="15356"/>
                </a:cubicBezTo>
                <a:cubicBezTo>
                  <a:pt x="18990" y="15320"/>
                  <a:pt x="18971" y="15356"/>
                  <a:pt x="18971" y="15356"/>
                </a:cubicBezTo>
                <a:cubicBezTo>
                  <a:pt x="18971" y="15392"/>
                  <a:pt x="18952" y="15392"/>
                  <a:pt x="18971" y="15429"/>
                </a:cubicBezTo>
                <a:cubicBezTo>
                  <a:pt x="18971" y="15429"/>
                  <a:pt x="18971" y="15429"/>
                  <a:pt x="18971" y="15429"/>
                </a:cubicBezTo>
                <a:cubicBezTo>
                  <a:pt x="18952" y="15465"/>
                  <a:pt x="18952" y="15501"/>
                  <a:pt x="18933" y="15537"/>
                </a:cubicBezTo>
                <a:cubicBezTo>
                  <a:pt x="18933" y="15537"/>
                  <a:pt x="18933" y="15537"/>
                  <a:pt x="18933" y="15537"/>
                </a:cubicBezTo>
                <a:cubicBezTo>
                  <a:pt x="18952" y="15574"/>
                  <a:pt x="18952" y="15574"/>
                  <a:pt x="18952" y="15574"/>
                </a:cubicBezTo>
                <a:cubicBezTo>
                  <a:pt x="18971" y="15574"/>
                  <a:pt x="18971" y="15610"/>
                  <a:pt x="18990" y="15610"/>
                </a:cubicBezTo>
                <a:cubicBezTo>
                  <a:pt x="18990" y="15610"/>
                  <a:pt x="18990" y="15610"/>
                  <a:pt x="18990" y="15610"/>
                </a:cubicBezTo>
                <a:cubicBezTo>
                  <a:pt x="18990" y="15610"/>
                  <a:pt x="18990" y="15610"/>
                  <a:pt x="18990" y="15646"/>
                </a:cubicBezTo>
                <a:cubicBezTo>
                  <a:pt x="19009" y="15646"/>
                  <a:pt x="19009" y="15646"/>
                  <a:pt x="19028" y="15683"/>
                </a:cubicBezTo>
                <a:cubicBezTo>
                  <a:pt x="19028" y="15646"/>
                  <a:pt x="19047" y="15683"/>
                  <a:pt x="19065" y="15683"/>
                </a:cubicBezTo>
                <a:cubicBezTo>
                  <a:pt x="19065" y="15683"/>
                  <a:pt x="19065" y="15719"/>
                  <a:pt x="19065" y="15719"/>
                </a:cubicBezTo>
                <a:cubicBezTo>
                  <a:pt x="19084" y="15719"/>
                  <a:pt x="19084" y="15719"/>
                  <a:pt x="19084" y="15719"/>
                </a:cubicBezTo>
                <a:cubicBezTo>
                  <a:pt x="19084" y="15719"/>
                  <a:pt x="19103" y="15755"/>
                  <a:pt x="19103" y="15755"/>
                </a:cubicBezTo>
                <a:cubicBezTo>
                  <a:pt x="19103" y="15755"/>
                  <a:pt x="19122" y="15755"/>
                  <a:pt x="19122" y="15755"/>
                </a:cubicBezTo>
                <a:cubicBezTo>
                  <a:pt x="19141" y="15755"/>
                  <a:pt x="19160" y="15792"/>
                  <a:pt x="19179" y="15792"/>
                </a:cubicBezTo>
                <a:cubicBezTo>
                  <a:pt x="19179" y="15792"/>
                  <a:pt x="19179" y="15828"/>
                  <a:pt x="19179" y="15864"/>
                </a:cubicBezTo>
                <a:cubicBezTo>
                  <a:pt x="19198" y="15864"/>
                  <a:pt x="19198" y="15864"/>
                  <a:pt x="19198" y="15864"/>
                </a:cubicBezTo>
                <a:cubicBezTo>
                  <a:pt x="19217" y="15864"/>
                  <a:pt x="19217" y="15864"/>
                  <a:pt x="19236" y="15864"/>
                </a:cubicBezTo>
                <a:cubicBezTo>
                  <a:pt x="19255" y="15864"/>
                  <a:pt x="19274" y="15864"/>
                  <a:pt x="19274" y="15864"/>
                </a:cubicBezTo>
                <a:cubicBezTo>
                  <a:pt x="19292" y="15828"/>
                  <a:pt x="19292" y="15828"/>
                  <a:pt x="19292" y="15792"/>
                </a:cubicBezTo>
                <a:cubicBezTo>
                  <a:pt x="19311" y="15755"/>
                  <a:pt x="19311" y="15719"/>
                  <a:pt x="19311" y="15683"/>
                </a:cubicBezTo>
                <a:cubicBezTo>
                  <a:pt x="19311" y="15683"/>
                  <a:pt x="19311" y="15683"/>
                  <a:pt x="19311" y="15646"/>
                </a:cubicBezTo>
                <a:cubicBezTo>
                  <a:pt x="19330" y="15646"/>
                  <a:pt x="19330" y="15610"/>
                  <a:pt x="19330" y="15610"/>
                </a:cubicBezTo>
                <a:cubicBezTo>
                  <a:pt x="19330" y="15574"/>
                  <a:pt x="19330" y="15537"/>
                  <a:pt x="19330" y="15537"/>
                </a:cubicBezTo>
                <a:cubicBezTo>
                  <a:pt x="19330" y="15501"/>
                  <a:pt x="19330" y="15501"/>
                  <a:pt x="19330" y="15465"/>
                </a:cubicBezTo>
                <a:cubicBezTo>
                  <a:pt x="19330" y="15465"/>
                  <a:pt x="19330" y="15429"/>
                  <a:pt x="19330" y="15429"/>
                </a:cubicBezTo>
                <a:cubicBezTo>
                  <a:pt x="19330" y="15429"/>
                  <a:pt x="19349" y="15392"/>
                  <a:pt x="19349" y="15392"/>
                </a:cubicBezTo>
                <a:cubicBezTo>
                  <a:pt x="19330" y="15356"/>
                  <a:pt x="19330" y="15356"/>
                  <a:pt x="19330" y="15356"/>
                </a:cubicBezTo>
                <a:cubicBezTo>
                  <a:pt x="19349" y="15320"/>
                  <a:pt x="19349" y="15320"/>
                  <a:pt x="19368" y="15320"/>
                </a:cubicBezTo>
                <a:cubicBezTo>
                  <a:pt x="19349" y="15283"/>
                  <a:pt x="19349" y="15320"/>
                  <a:pt x="19330" y="15283"/>
                </a:cubicBezTo>
                <a:cubicBezTo>
                  <a:pt x="19330" y="15283"/>
                  <a:pt x="19349" y="15283"/>
                  <a:pt x="19349" y="15283"/>
                </a:cubicBezTo>
                <a:cubicBezTo>
                  <a:pt x="19349" y="15247"/>
                  <a:pt x="19349" y="15247"/>
                  <a:pt x="19349" y="15247"/>
                </a:cubicBezTo>
                <a:cubicBezTo>
                  <a:pt x="19349" y="15247"/>
                  <a:pt x="19368" y="15211"/>
                  <a:pt x="19368" y="15211"/>
                </a:cubicBezTo>
                <a:cubicBezTo>
                  <a:pt x="19368" y="15174"/>
                  <a:pt x="19368" y="15138"/>
                  <a:pt x="19387" y="15102"/>
                </a:cubicBezTo>
                <a:cubicBezTo>
                  <a:pt x="19387" y="15102"/>
                  <a:pt x="19387" y="15102"/>
                  <a:pt x="19387" y="15102"/>
                </a:cubicBezTo>
                <a:cubicBezTo>
                  <a:pt x="19387" y="15102"/>
                  <a:pt x="19406" y="15138"/>
                  <a:pt x="19406" y="15138"/>
                </a:cubicBezTo>
                <a:cubicBezTo>
                  <a:pt x="19406" y="15138"/>
                  <a:pt x="19406" y="15138"/>
                  <a:pt x="19406" y="15138"/>
                </a:cubicBezTo>
                <a:cubicBezTo>
                  <a:pt x="19406" y="15138"/>
                  <a:pt x="19406" y="15174"/>
                  <a:pt x="19425" y="15174"/>
                </a:cubicBezTo>
                <a:cubicBezTo>
                  <a:pt x="19425" y="15211"/>
                  <a:pt x="19425" y="15247"/>
                  <a:pt x="19444" y="15247"/>
                </a:cubicBezTo>
                <a:cubicBezTo>
                  <a:pt x="19444" y="15247"/>
                  <a:pt x="19425" y="15247"/>
                  <a:pt x="19425" y="15283"/>
                </a:cubicBezTo>
                <a:cubicBezTo>
                  <a:pt x="19444" y="15283"/>
                  <a:pt x="19463" y="15320"/>
                  <a:pt x="19463" y="15356"/>
                </a:cubicBezTo>
                <a:cubicBezTo>
                  <a:pt x="19463" y="15392"/>
                  <a:pt x="19463" y="15429"/>
                  <a:pt x="19463" y="15465"/>
                </a:cubicBezTo>
                <a:cubicBezTo>
                  <a:pt x="19463" y="15465"/>
                  <a:pt x="19463" y="15465"/>
                  <a:pt x="19463" y="15465"/>
                </a:cubicBezTo>
                <a:cubicBezTo>
                  <a:pt x="19463" y="15465"/>
                  <a:pt x="19463" y="15501"/>
                  <a:pt x="19463" y="15501"/>
                </a:cubicBezTo>
                <a:cubicBezTo>
                  <a:pt x="19482" y="15501"/>
                  <a:pt x="19482" y="15537"/>
                  <a:pt x="19501" y="15537"/>
                </a:cubicBezTo>
                <a:cubicBezTo>
                  <a:pt x="19501" y="15501"/>
                  <a:pt x="19501" y="15501"/>
                  <a:pt x="19519" y="15501"/>
                </a:cubicBezTo>
                <a:cubicBezTo>
                  <a:pt x="19519" y="15501"/>
                  <a:pt x="19519" y="15501"/>
                  <a:pt x="19519" y="15501"/>
                </a:cubicBezTo>
                <a:cubicBezTo>
                  <a:pt x="19538" y="15501"/>
                  <a:pt x="19538" y="15537"/>
                  <a:pt x="19538" y="15537"/>
                </a:cubicBezTo>
                <a:cubicBezTo>
                  <a:pt x="19557" y="15537"/>
                  <a:pt x="19557" y="15574"/>
                  <a:pt x="19576" y="15610"/>
                </a:cubicBezTo>
                <a:cubicBezTo>
                  <a:pt x="19557" y="15610"/>
                  <a:pt x="19576" y="15610"/>
                  <a:pt x="19576" y="15646"/>
                </a:cubicBezTo>
                <a:cubicBezTo>
                  <a:pt x="19576" y="15646"/>
                  <a:pt x="19576" y="15646"/>
                  <a:pt x="19576" y="15646"/>
                </a:cubicBezTo>
                <a:cubicBezTo>
                  <a:pt x="19576" y="15646"/>
                  <a:pt x="19576" y="15683"/>
                  <a:pt x="19576" y="15719"/>
                </a:cubicBezTo>
                <a:cubicBezTo>
                  <a:pt x="19576" y="15719"/>
                  <a:pt x="19576" y="15755"/>
                  <a:pt x="19576" y="15755"/>
                </a:cubicBezTo>
                <a:cubicBezTo>
                  <a:pt x="19595" y="15792"/>
                  <a:pt x="19595" y="15828"/>
                  <a:pt x="19614" y="15828"/>
                </a:cubicBezTo>
                <a:cubicBezTo>
                  <a:pt x="19614" y="15864"/>
                  <a:pt x="19614" y="15864"/>
                  <a:pt x="19614" y="15864"/>
                </a:cubicBezTo>
                <a:cubicBezTo>
                  <a:pt x="19614" y="15901"/>
                  <a:pt x="19614" y="15901"/>
                  <a:pt x="19633" y="15937"/>
                </a:cubicBezTo>
                <a:cubicBezTo>
                  <a:pt x="19614" y="15937"/>
                  <a:pt x="19614" y="15937"/>
                  <a:pt x="19614" y="15937"/>
                </a:cubicBezTo>
                <a:cubicBezTo>
                  <a:pt x="19614" y="15973"/>
                  <a:pt x="19614" y="16009"/>
                  <a:pt x="19633" y="16009"/>
                </a:cubicBezTo>
                <a:cubicBezTo>
                  <a:pt x="19633" y="16046"/>
                  <a:pt x="19633" y="16082"/>
                  <a:pt x="19652" y="16118"/>
                </a:cubicBezTo>
                <a:cubicBezTo>
                  <a:pt x="19671" y="16118"/>
                  <a:pt x="19671" y="16118"/>
                  <a:pt x="19671" y="16118"/>
                </a:cubicBezTo>
                <a:cubicBezTo>
                  <a:pt x="19690" y="16118"/>
                  <a:pt x="19690" y="16118"/>
                  <a:pt x="19709" y="16118"/>
                </a:cubicBezTo>
                <a:cubicBezTo>
                  <a:pt x="19709" y="16155"/>
                  <a:pt x="19709" y="16155"/>
                  <a:pt x="19709" y="16155"/>
                </a:cubicBezTo>
                <a:cubicBezTo>
                  <a:pt x="19709" y="16155"/>
                  <a:pt x="19709" y="16155"/>
                  <a:pt x="19709" y="16155"/>
                </a:cubicBezTo>
                <a:cubicBezTo>
                  <a:pt x="19709" y="16155"/>
                  <a:pt x="19709" y="16191"/>
                  <a:pt x="19727" y="16191"/>
                </a:cubicBezTo>
                <a:cubicBezTo>
                  <a:pt x="19727" y="16191"/>
                  <a:pt x="19727" y="16191"/>
                  <a:pt x="19727" y="16191"/>
                </a:cubicBezTo>
                <a:cubicBezTo>
                  <a:pt x="19727" y="16191"/>
                  <a:pt x="19727" y="16191"/>
                  <a:pt x="19727" y="16191"/>
                </a:cubicBezTo>
                <a:cubicBezTo>
                  <a:pt x="19746" y="16191"/>
                  <a:pt x="19746" y="16227"/>
                  <a:pt x="19765" y="16227"/>
                </a:cubicBezTo>
                <a:cubicBezTo>
                  <a:pt x="19765" y="16227"/>
                  <a:pt x="19765" y="16227"/>
                  <a:pt x="19784" y="16227"/>
                </a:cubicBezTo>
                <a:cubicBezTo>
                  <a:pt x="19784" y="16227"/>
                  <a:pt x="19803" y="16227"/>
                  <a:pt x="19784" y="16264"/>
                </a:cubicBezTo>
                <a:cubicBezTo>
                  <a:pt x="19784" y="16264"/>
                  <a:pt x="19784" y="16264"/>
                  <a:pt x="19784" y="16264"/>
                </a:cubicBezTo>
                <a:cubicBezTo>
                  <a:pt x="19784" y="16300"/>
                  <a:pt x="19784" y="16300"/>
                  <a:pt x="19784" y="16336"/>
                </a:cubicBezTo>
                <a:cubicBezTo>
                  <a:pt x="19784" y="16336"/>
                  <a:pt x="19784" y="16336"/>
                  <a:pt x="19803" y="16336"/>
                </a:cubicBezTo>
                <a:cubicBezTo>
                  <a:pt x="19803" y="16336"/>
                  <a:pt x="19803" y="16336"/>
                  <a:pt x="19803" y="16336"/>
                </a:cubicBezTo>
                <a:cubicBezTo>
                  <a:pt x="19803" y="16372"/>
                  <a:pt x="19803" y="16372"/>
                  <a:pt x="19803" y="16372"/>
                </a:cubicBezTo>
                <a:cubicBezTo>
                  <a:pt x="19822" y="16372"/>
                  <a:pt x="19822" y="16409"/>
                  <a:pt x="19822" y="16445"/>
                </a:cubicBezTo>
                <a:cubicBezTo>
                  <a:pt x="19822" y="16445"/>
                  <a:pt x="19822" y="16445"/>
                  <a:pt x="19822" y="16445"/>
                </a:cubicBezTo>
                <a:cubicBezTo>
                  <a:pt x="19841" y="16481"/>
                  <a:pt x="19822" y="16518"/>
                  <a:pt x="19841" y="16518"/>
                </a:cubicBezTo>
                <a:cubicBezTo>
                  <a:pt x="19841" y="16518"/>
                  <a:pt x="19841" y="16554"/>
                  <a:pt x="19860" y="16518"/>
                </a:cubicBezTo>
                <a:cubicBezTo>
                  <a:pt x="19860" y="16518"/>
                  <a:pt x="19860" y="16518"/>
                  <a:pt x="19860" y="16481"/>
                </a:cubicBezTo>
                <a:cubicBezTo>
                  <a:pt x="19860" y="16481"/>
                  <a:pt x="19860" y="16481"/>
                  <a:pt x="19860" y="16481"/>
                </a:cubicBezTo>
                <a:cubicBezTo>
                  <a:pt x="19879" y="16518"/>
                  <a:pt x="19879" y="16518"/>
                  <a:pt x="19879" y="16554"/>
                </a:cubicBezTo>
                <a:cubicBezTo>
                  <a:pt x="19879" y="16554"/>
                  <a:pt x="19898" y="16554"/>
                  <a:pt x="19898" y="16554"/>
                </a:cubicBezTo>
                <a:cubicBezTo>
                  <a:pt x="19898" y="16554"/>
                  <a:pt x="19898" y="16554"/>
                  <a:pt x="19898" y="16518"/>
                </a:cubicBezTo>
                <a:cubicBezTo>
                  <a:pt x="19898" y="16518"/>
                  <a:pt x="19898" y="16518"/>
                  <a:pt x="19898" y="16518"/>
                </a:cubicBezTo>
                <a:cubicBezTo>
                  <a:pt x="19898" y="16554"/>
                  <a:pt x="19917" y="16554"/>
                  <a:pt x="19917" y="16554"/>
                </a:cubicBezTo>
                <a:cubicBezTo>
                  <a:pt x="19917" y="16554"/>
                  <a:pt x="19917" y="16554"/>
                  <a:pt x="19917" y="16590"/>
                </a:cubicBezTo>
                <a:cubicBezTo>
                  <a:pt x="19898" y="16590"/>
                  <a:pt x="19898" y="16663"/>
                  <a:pt x="19917" y="16663"/>
                </a:cubicBezTo>
                <a:cubicBezTo>
                  <a:pt x="19917" y="16699"/>
                  <a:pt x="19936" y="16663"/>
                  <a:pt x="19936" y="16663"/>
                </a:cubicBezTo>
                <a:cubicBezTo>
                  <a:pt x="19917" y="16735"/>
                  <a:pt x="19954" y="16735"/>
                  <a:pt x="19973" y="16772"/>
                </a:cubicBezTo>
                <a:cubicBezTo>
                  <a:pt x="19973" y="16772"/>
                  <a:pt x="19973" y="16772"/>
                  <a:pt x="19973" y="16808"/>
                </a:cubicBezTo>
                <a:cubicBezTo>
                  <a:pt x="19973" y="16808"/>
                  <a:pt x="19992" y="16808"/>
                  <a:pt x="19992" y="16844"/>
                </a:cubicBezTo>
                <a:cubicBezTo>
                  <a:pt x="20011" y="16844"/>
                  <a:pt x="20011" y="16881"/>
                  <a:pt x="20011" y="16881"/>
                </a:cubicBezTo>
                <a:cubicBezTo>
                  <a:pt x="20030" y="16917"/>
                  <a:pt x="20030" y="16917"/>
                  <a:pt x="20030" y="16953"/>
                </a:cubicBezTo>
                <a:cubicBezTo>
                  <a:pt x="20030" y="16990"/>
                  <a:pt x="20030" y="16990"/>
                  <a:pt x="20030" y="16990"/>
                </a:cubicBezTo>
                <a:cubicBezTo>
                  <a:pt x="20049" y="16990"/>
                  <a:pt x="20049" y="17026"/>
                  <a:pt x="20049" y="17026"/>
                </a:cubicBezTo>
                <a:cubicBezTo>
                  <a:pt x="20049" y="17026"/>
                  <a:pt x="20049" y="17026"/>
                  <a:pt x="20049" y="17062"/>
                </a:cubicBezTo>
                <a:cubicBezTo>
                  <a:pt x="20049" y="17062"/>
                  <a:pt x="20049" y="17062"/>
                  <a:pt x="20049" y="17098"/>
                </a:cubicBezTo>
                <a:cubicBezTo>
                  <a:pt x="20049" y="17098"/>
                  <a:pt x="20049" y="17135"/>
                  <a:pt x="20049" y="17135"/>
                </a:cubicBezTo>
                <a:cubicBezTo>
                  <a:pt x="20049" y="17171"/>
                  <a:pt x="20030" y="17171"/>
                  <a:pt x="20030" y="17171"/>
                </a:cubicBezTo>
                <a:cubicBezTo>
                  <a:pt x="20049" y="17171"/>
                  <a:pt x="20049" y="17207"/>
                  <a:pt x="20049" y="17207"/>
                </a:cubicBezTo>
                <a:cubicBezTo>
                  <a:pt x="20049" y="17244"/>
                  <a:pt x="20068" y="17244"/>
                  <a:pt x="20068" y="17280"/>
                </a:cubicBezTo>
                <a:cubicBezTo>
                  <a:pt x="20068" y="17280"/>
                  <a:pt x="20068" y="17316"/>
                  <a:pt x="20068" y="17316"/>
                </a:cubicBezTo>
                <a:cubicBezTo>
                  <a:pt x="20068" y="17316"/>
                  <a:pt x="20068" y="17316"/>
                  <a:pt x="20068" y="17353"/>
                </a:cubicBezTo>
                <a:cubicBezTo>
                  <a:pt x="20068" y="17353"/>
                  <a:pt x="20068" y="17389"/>
                  <a:pt x="20068" y="17389"/>
                </a:cubicBezTo>
                <a:cubicBezTo>
                  <a:pt x="20068" y="17425"/>
                  <a:pt x="20049" y="17425"/>
                  <a:pt x="20049" y="17425"/>
                </a:cubicBezTo>
                <a:cubicBezTo>
                  <a:pt x="20049" y="17462"/>
                  <a:pt x="20049" y="17498"/>
                  <a:pt x="20049" y="17534"/>
                </a:cubicBezTo>
                <a:cubicBezTo>
                  <a:pt x="20030" y="17570"/>
                  <a:pt x="20030" y="17570"/>
                  <a:pt x="20030" y="17570"/>
                </a:cubicBezTo>
                <a:cubicBezTo>
                  <a:pt x="20030" y="17570"/>
                  <a:pt x="20030" y="17570"/>
                  <a:pt x="20030" y="17607"/>
                </a:cubicBezTo>
                <a:cubicBezTo>
                  <a:pt x="20030" y="17643"/>
                  <a:pt x="20030" y="17679"/>
                  <a:pt x="20011" y="17716"/>
                </a:cubicBezTo>
                <a:cubicBezTo>
                  <a:pt x="20011" y="17716"/>
                  <a:pt x="20011" y="17752"/>
                  <a:pt x="20011" y="17752"/>
                </a:cubicBezTo>
                <a:cubicBezTo>
                  <a:pt x="20011" y="17752"/>
                  <a:pt x="20011" y="17752"/>
                  <a:pt x="20011" y="17752"/>
                </a:cubicBezTo>
                <a:cubicBezTo>
                  <a:pt x="19992" y="17788"/>
                  <a:pt x="19992" y="17788"/>
                  <a:pt x="19992" y="17788"/>
                </a:cubicBezTo>
                <a:cubicBezTo>
                  <a:pt x="19992" y="17825"/>
                  <a:pt x="19992" y="17897"/>
                  <a:pt x="19954" y="17897"/>
                </a:cubicBezTo>
                <a:cubicBezTo>
                  <a:pt x="19954" y="17897"/>
                  <a:pt x="19936" y="17897"/>
                  <a:pt x="19936" y="17933"/>
                </a:cubicBezTo>
                <a:cubicBezTo>
                  <a:pt x="19917" y="17970"/>
                  <a:pt x="19917" y="18006"/>
                  <a:pt x="19898" y="18042"/>
                </a:cubicBezTo>
                <a:cubicBezTo>
                  <a:pt x="19898" y="18079"/>
                  <a:pt x="19879" y="18079"/>
                  <a:pt x="19879" y="18115"/>
                </a:cubicBezTo>
                <a:cubicBezTo>
                  <a:pt x="19879" y="18115"/>
                  <a:pt x="19879" y="18115"/>
                  <a:pt x="19879" y="18115"/>
                </a:cubicBezTo>
                <a:cubicBezTo>
                  <a:pt x="19879" y="18151"/>
                  <a:pt x="19879" y="18151"/>
                  <a:pt x="19879" y="18151"/>
                </a:cubicBezTo>
                <a:cubicBezTo>
                  <a:pt x="19879" y="18151"/>
                  <a:pt x="19879" y="18151"/>
                  <a:pt x="19879" y="18151"/>
                </a:cubicBezTo>
                <a:cubicBezTo>
                  <a:pt x="19860" y="18188"/>
                  <a:pt x="19860" y="18188"/>
                  <a:pt x="19860" y="18188"/>
                </a:cubicBezTo>
                <a:cubicBezTo>
                  <a:pt x="19841" y="18224"/>
                  <a:pt x="19841" y="18260"/>
                  <a:pt x="19841" y="18296"/>
                </a:cubicBezTo>
                <a:cubicBezTo>
                  <a:pt x="19822" y="18333"/>
                  <a:pt x="19822" y="18369"/>
                  <a:pt x="19822" y="18405"/>
                </a:cubicBezTo>
                <a:cubicBezTo>
                  <a:pt x="19822" y="18442"/>
                  <a:pt x="19822" y="18442"/>
                  <a:pt x="19822" y="18442"/>
                </a:cubicBezTo>
                <a:cubicBezTo>
                  <a:pt x="19822" y="18442"/>
                  <a:pt x="19822" y="18442"/>
                  <a:pt x="19822" y="18478"/>
                </a:cubicBezTo>
                <a:cubicBezTo>
                  <a:pt x="19822" y="18478"/>
                  <a:pt x="19822" y="18514"/>
                  <a:pt x="19822" y="18514"/>
                </a:cubicBezTo>
                <a:cubicBezTo>
                  <a:pt x="19803" y="18514"/>
                  <a:pt x="19803" y="18514"/>
                  <a:pt x="19803" y="18514"/>
                </a:cubicBezTo>
                <a:cubicBezTo>
                  <a:pt x="19803" y="18551"/>
                  <a:pt x="19784" y="18551"/>
                  <a:pt x="19784" y="18551"/>
                </a:cubicBezTo>
                <a:cubicBezTo>
                  <a:pt x="19746" y="18551"/>
                  <a:pt x="19709" y="18551"/>
                  <a:pt x="19690" y="18551"/>
                </a:cubicBezTo>
                <a:cubicBezTo>
                  <a:pt x="19652" y="18587"/>
                  <a:pt x="19652" y="18623"/>
                  <a:pt x="19633" y="18659"/>
                </a:cubicBezTo>
                <a:cubicBezTo>
                  <a:pt x="19633" y="18659"/>
                  <a:pt x="19614" y="18659"/>
                  <a:pt x="19595" y="18659"/>
                </a:cubicBezTo>
                <a:cubicBezTo>
                  <a:pt x="19595" y="18659"/>
                  <a:pt x="19595" y="18659"/>
                  <a:pt x="19595" y="18659"/>
                </a:cubicBezTo>
                <a:cubicBezTo>
                  <a:pt x="19576" y="18696"/>
                  <a:pt x="19595" y="18696"/>
                  <a:pt x="19595" y="18696"/>
                </a:cubicBezTo>
                <a:cubicBezTo>
                  <a:pt x="19595" y="18696"/>
                  <a:pt x="19595" y="18732"/>
                  <a:pt x="19595" y="18732"/>
                </a:cubicBezTo>
                <a:cubicBezTo>
                  <a:pt x="19595" y="18696"/>
                  <a:pt x="19576" y="18696"/>
                  <a:pt x="19576" y="18696"/>
                </a:cubicBezTo>
                <a:cubicBezTo>
                  <a:pt x="19576" y="18696"/>
                  <a:pt x="19576" y="18696"/>
                  <a:pt x="19576" y="18696"/>
                </a:cubicBezTo>
                <a:cubicBezTo>
                  <a:pt x="19557" y="18659"/>
                  <a:pt x="19557" y="18659"/>
                  <a:pt x="19538" y="18623"/>
                </a:cubicBezTo>
                <a:cubicBezTo>
                  <a:pt x="19538" y="18623"/>
                  <a:pt x="19538" y="18623"/>
                  <a:pt x="19538" y="18587"/>
                </a:cubicBezTo>
                <a:cubicBezTo>
                  <a:pt x="19538" y="18587"/>
                  <a:pt x="19538" y="18587"/>
                  <a:pt x="19538" y="18587"/>
                </a:cubicBezTo>
                <a:cubicBezTo>
                  <a:pt x="19519" y="18587"/>
                  <a:pt x="19519" y="18623"/>
                  <a:pt x="19501" y="18587"/>
                </a:cubicBezTo>
                <a:cubicBezTo>
                  <a:pt x="19519" y="18587"/>
                  <a:pt x="19519" y="18551"/>
                  <a:pt x="19519" y="18551"/>
                </a:cubicBezTo>
                <a:cubicBezTo>
                  <a:pt x="19519" y="18551"/>
                  <a:pt x="19519" y="18514"/>
                  <a:pt x="19519" y="18514"/>
                </a:cubicBezTo>
                <a:cubicBezTo>
                  <a:pt x="19501" y="18514"/>
                  <a:pt x="19501" y="18551"/>
                  <a:pt x="19482" y="18551"/>
                </a:cubicBezTo>
                <a:cubicBezTo>
                  <a:pt x="19501" y="18587"/>
                  <a:pt x="19482" y="18587"/>
                  <a:pt x="19482" y="18587"/>
                </a:cubicBezTo>
                <a:cubicBezTo>
                  <a:pt x="19463" y="18587"/>
                  <a:pt x="19463" y="18587"/>
                  <a:pt x="19463" y="18587"/>
                </a:cubicBezTo>
                <a:cubicBezTo>
                  <a:pt x="19463" y="18623"/>
                  <a:pt x="19444" y="18659"/>
                  <a:pt x="19444" y="18659"/>
                </a:cubicBezTo>
                <a:cubicBezTo>
                  <a:pt x="19425" y="18659"/>
                  <a:pt x="19425" y="18659"/>
                  <a:pt x="19425" y="18659"/>
                </a:cubicBezTo>
                <a:cubicBezTo>
                  <a:pt x="19406" y="18623"/>
                  <a:pt x="19387" y="18623"/>
                  <a:pt x="19368" y="18587"/>
                </a:cubicBezTo>
                <a:cubicBezTo>
                  <a:pt x="19368" y="18587"/>
                  <a:pt x="19349" y="18587"/>
                  <a:pt x="19349" y="18587"/>
                </a:cubicBezTo>
                <a:cubicBezTo>
                  <a:pt x="19349" y="18587"/>
                  <a:pt x="19349" y="18587"/>
                  <a:pt x="19349" y="18587"/>
                </a:cubicBezTo>
                <a:cubicBezTo>
                  <a:pt x="19330" y="18551"/>
                  <a:pt x="19311" y="18587"/>
                  <a:pt x="19311" y="18587"/>
                </a:cubicBezTo>
                <a:cubicBezTo>
                  <a:pt x="19292" y="18587"/>
                  <a:pt x="19292" y="18551"/>
                  <a:pt x="19292" y="18551"/>
                </a:cubicBezTo>
                <a:cubicBezTo>
                  <a:pt x="19292" y="18551"/>
                  <a:pt x="19292" y="18551"/>
                  <a:pt x="19292" y="18514"/>
                </a:cubicBezTo>
                <a:cubicBezTo>
                  <a:pt x="19274" y="18514"/>
                  <a:pt x="19274" y="18514"/>
                  <a:pt x="19274" y="18514"/>
                </a:cubicBezTo>
                <a:cubicBezTo>
                  <a:pt x="19274" y="18514"/>
                  <a:pt x="19255" y="18514"/>
                  <a:pt x="19255" y="18514"/>
                </a:cubicBezTo>
                <a:cubicBezTo>
                  <a:pt x="19236" y="18514"/>
                  <a:pt x="19236" y="18478"/>
                  <a:pt x="19236" y="18442"/>
                </a:cubicBezTo>
                <a:cubicBezTo>
                  <a:pt x="19217" y="18442"/>
                  <a:pt x="19198" y="18405"/>
                  <a:pt x="19198" y="18369"/>
                </a:cubicBezTo>
                <a:cubicBezTo>
                  <a:pt x="19217" y="18333"/>
                  <a:pt x="19217" y="18296"/>
                  <a:pt x="19198" y="18260"/>
                </a:cubicBezTo>
                <a:cubicBezTo>
                  <a:pt x="19198" y="18260"/>
                  <a:pt x="19198" y="18260"/>
                  <a:pt x="19198" y="18224"/>
                </a:cubicBezTo>
                <a:cubicBezTo>
                  <a:pt x="19198" y="18224"/>
                  <a:pt x="19198" y="18224"/>
                  <a:pt x="19179" y="18224"/>
                </a:cubicBezTo>
                <a:cubicBezTo>
                  <a:pt x="19179" y="18224"/>
                  <a:pt x="19179" y="18224"/>
                  <a:pt x="19179" y="18188"/>
                </a:cubicBezTo>
                <a:cubicBezTo>
                  <a:pt x="19160" y="18188"/>
                  <a:pt x="19160" y="18151"/>
                  <a:pt x="19160" y="18151"/>
                </a:cubicBezTo>
                <a:cubicBezTo>
                  <a:pt x="19141" y="18151"/>
                  <a:pt x="19141" y="18151"/>
                  <a:pt x="19141" y="18151"/>
                </a:cubicBezTo>
                <a:cubicBezTo>
                  <a:pt x="19122" y="18151"/>
                  <a:pt x="19122" y="18151"/>
                  <a:pt x="19122" y="18151"/>
                </a:cubicBezTo>
                <a:cubicBezTo>
                  <a:pt x="19122" y="18151"/>
                  <a:pt x="19122" y="18151"/>
                  <a:pt x="19122" y="18151"/>
                </a:cubicBezTo>
                <a:cubicBezTo>
                  <a:pt x="19103" y="18151"/>
                  <a:pt x="19122" y="18115"/>
                  <a:pt x="19122" y="18115"/>
                </a:cubicBezTo>
                <a:cubicBezTo>
                  <a:pt x="19122" y="18079"/>
                  <a:pt x="19122" y="18079"/>
                  <a:pt x="19141" y="18042"/>
                </a:cubicBezTo>
                <a:cubicBezTo>
                  <a:pt x="19122" y="18042"/>
                  <a:pt x="19122" y="18006"/>
                  <a:pt x="19122" y="18006"/>
                </a:cubicBezTo>
                <a:cubicBezTo>
                  <a:pt x="19103" y="18006"/>
                  <a:pt x="19103" y="17970"/>
                  <a:pt x="19103" y="17970"/>
                </a:cubicBezTo>
                <a:cubicBezTo>
                  <a:pt x="19103" y="18006"/>
                  <a:pt x="19084" y="18042"/>
                  <a:pt x="19084" y="18079"/>
                </a:cubicBezTo>
                <a:cubicBezTo>
                  <a:pt x="19084" y="18079"/>
                  <a:pt x="19084" y="18079"/>
                  <a:pt x="19084" y="18079"/>
                </a:cubicBezTo>
                <a:cubicBezTo>
                  <a:pt x="19065" y="18115"/>
                  <a:pt x="19065" y="18079"/>
                  <a:pt x="19065" y="18079"/>
                </a:cubicBezTo>
                <a:cubicBezTo>
                  <a:pt x="19047" y="18115"/>
                  <a:pt x="19047" y="18115"/>
                  <a:pt x="19028" y="18115"/>
                </a:cubicBezTo>
                <a:cubicBezTo>
                  <a:pt x="19028" y="18115"/>
                  <a:pt x="19028" y="18115"/>
                  <a:pt x="19028" y="18115"/>
                </a:cubicBezTo>
                <a:cubicBezTo>
                  <a:pt x="19028" y="18079"/>
                  <a:pt x="19028" y="18079"/>
                  <a:pt x="19028" y="18079"/>
                </a:cubicBezTo>
                <a:cubicBezTo>
                  <a:pt x="19047" y="18079"/>
                  <a:pt x="19047" y="18079"/>
                  <a:pt x="19047" y="18079"/>
                </a:cubicBezTo>
                <a:cubicBezTo>
                  <a:pt x="19065" y="18042"/>
                  <a:pt x="19065" y="18042"/>
                  <a:pt x="19065" y="18006"/>
                </a:cubicBezTo>
                <a:cubicBezTo>
                  <a:pt x="19065" y="17970"/>
                  <a:pt x="19065" y="17970"/>
                  <a:pt x="19065" y="17970"/>
                </a:cubicBezTo>
                <a:cubicBezTo>
                  <a:pt x="19065" y="17933"/>
                  <a:pt x="19065" y="17933"/>
                  <a:pt x="19065" y="17933"/>
                </a:cubicBezTo>
                <a:cubicBezTo>
                  <a:pt x="19065" y="17897"/>
                  <a:pt x="19084" y="17897"/>
                  <a:pt x="19103" y="17861"/>
                </a:cubicBezTo>
                <a:cubicBezTo>
                  <a:pt x="19103" y="17861"/>
                  <a:pt x="19084" y="17861"/>
                  <a:pt x="19084" y="17825"/>
                </a:cubicBezTo>
                <a:cubicBezTo>
                  <a:pt x="19084" y="17825"/>
                  <a:pt x="19103" y="17825"/>
                  <a:pt x="19103" y="17788"/>
                </a:cubicBezTo>
                <a:cubicBezTo>
                  <a:pt x="19103" y="17788"/>
                  <a:pt x="19103" y="17788"/>
                  <a:pt x="19103" y="17788"/>
                </a:cubicBezTo>
                <a:cubicBezTo>
                  <a:pt x="19103" y="17788"/>
                  <a:pt x="19084" y="17788"/>
                  <a:pt x="19084" y="17752"/>
                </a:cubicBezTo>
                <a:cubicBezTo>
                  <a:pt x="19084" y="17752"/>
                  <a:pt x="19084" y="17752"/>
                  <a:pt x="19084" y="17752"/>
                </a:cubicBezTo>
                <a:cubicBezTo>
                  <a:pt x="19084" y="17752"/>
                  <a:pt x="19084" y="17752"/>
                  <a:pt x="19084" y="17752"/>
                </a:cubicBezTo>
                <a:cubicBezTo>
                  <a:pt x="19084" y="17788"/>
                  <a:pt x="19065" y="17788"/>
                  <a:pt x="19065" y="17825"/>
                </a:cubicBezTo>
                <a:cubicBezTo>
                  <a:pt x="19065" y="17825"/>
                  <a:pt x="19065" y="17825"/>
                  <a:pt x="19047" y="17861"/>
                </a:cubicBezTo>
                <a:cubicBezTo>
                  <a:pt x="19047" y="17861"/>
                  <a:pt x="19047" y="17861"/>
                  <a:pt x="19047" y="17897"/>
                </a:cubicBezTo>
                <a:cubicBezTo>
                  <a:pt x="19047" y="17897"/>
                  <a:pt x="19028" y="17897"/>
                  <a:pt x="19028" y="17897"/>
                </a:cubicBezTo>
                <a:cubicBezTo>
                  <a:pt x="19009" y="17897"/>
                  <a:pt x="19009" y="17933"/>
                  <a:pt x="18990" y="17970"/>
                </a:cubicBezTo>
                <a:cubicBezTo>
                  <a:pt x="18990" y="17970"/>
                  <a:pt x="18990" y="18006"/>
                  <a:pt x="18971" y="18006"/>
                </a:cubicBezTo>
                <a:cubicBezTo>
                  <a:pt x="18971" y="18006"/>
                  <a:pt x="18971" y="18042"/>
                  <a:pt x="18971" y="18042"/>
                </a:cubicBezTo>
                <a:cubicBezTo>
                  <a:pt x="18971" y="18042"/>
                  <a:pt x="18971" y="18042"/>
                  <a:pt x="18971" y="18042"/>
                </a:cubicBezTo>
                <a:cubicBezTo>
                  <a:pt x="18971" y="18079"/>
                  <a:pt x="18971" y="18079"/>
                  <a:pt x="18952" y="18079"/>
                </a:cubicBezTo>
                <a:cubicBezTo>
                  <a:pt x="18952" y="18042"/>
                  <a:pt x="18933" y="18042"/>
                  <a:pt x="18933" y="18006"/>
                </a:cubicBezTo>
                <a:cubicBezTo>
                  <a:pt x="18933" y="18006"/>
                  <a:pt x="18933" y="18006"/>
                  <a:pt x="18933" y="18006"/>
                </a:cubicBezTo>
                <a:cubicBezTo>
                  <a:pt x="18933" y="18006"/>
                  <a:pt x="18933" y="18006"/>
                  <a:pt x="18933" y="18006"/>
                </a:cubicBezTo>
                <a:cubicBezTo>
                  <a:pt x="18933" y="18006"/>
                  <a:pt x="18933" y="18006"/>
                  <a:pt x="18933" y="17970"/>
                </a:cubicBezTo>
                <a:cubicBezTo>
                  <a:pt x="18933" y="17970"/>
                  <a:pt x="18933" y="17970"/>
                  <a:pt x="18933" y="17970"/>
                </a:cubicBezTo>
                <a:cubicBezTo>
                  <a:pt x="18933" y="17933"/>
                  <a:pt x="18933" y="17933"/>
                  <a:pt x="18914" y="17897"/>
                </a:cubicBezTo>
                <a:cubicBezTo>
                  <a:pt x="18914" y="17897"/>
                  <a:pt x="18914" y="17897"/>
                  <a:pt x="18914" y="17897"/>
                </a:cubicBezTo>
                <a:cubicBezTo>
                  <a:pt x="18914" y="17897"/>
                  <a:pt x="18914" y="17897"/>
                  <a:pt x="18895" y="17897"/>
                </a:cubicBezTo>
                <a:cubicBezTo>
                  <a:pt x="18895" y="17861"/>
                  <a:pt x="18895" y="17825"/>
                  <a:pt x="18895" y="17825"/>
                </a:cubicBezTo>
                <a:cubicBezTo>
                  <a:pt x="18876" y="17825"/>
                  <a:pt x="18857" y="17825"/>
                  <a:pt x="18857" y="17788"/>
                </a:cubicBezTo>
                <a:cubicBezTo>
                  <a:pt x="18857" y="17752"/>
                  <a:pt x="18876" y="17752"/>
                  <a:pt x="18857" y="17716"/>
                </a:cubicBezTo>
                <a:cubicBezTo>
                  <a:pt x="18857" y="17716"/>
                  <a:pt x="18839" y="17716"/>
                  <a:pt x="18839" y="17716"/>
                </a:cubicBezTo>
                <a:cubicBezTo>
                  <a:pt x="18839" y="17716"/>
                  <a:pt x="18839" y="17716"/>
                  <a:pt x="18839" y="17679"/>
                </a:cubicBezTo>
                <a:cubicBezTo>
                  <a:pt x="18839" y="17679"/>
                  <a:pt x="18820" y="17679"/>
                  <a:pt x="18820" y="17679"/>
                </a:cubicBezTo>
                <a:cubicBezTo>
                  <a:pt x="18820" y="17679"/>
                  <a:pt x="18801" y="17679"/>
                  <a:pt x="18801" y="17679"/>
                </a:cubicBezTo>
                <a:cubicBezTo>
                  <a:pt x="18782" y="17679"/>
                  <a:pt x="18782" y="17643"/>
                  <a:pt x="18763" y="17643"/>
                </a:cubicBezTo>
                <a:cubicBezTo>
                  <a:pt x="18744" y="17643"/>
                  <a:pt x="18744" y="17643"/>
                  <a:pt x="18744" y="17643"/>
                </a:cubicBezTo>
                <a:cubicBezTo>
                  <a:pt x="18725" y="17643"/>
                  <a:pt x="18706" y="17607"/>
                  <a:pt x="18706" y="17607"/>
                </a:cubicBezTo>
                <a:cubicBezTo>
                  <a:pt x="18687" y="17607"/>
                  <a:pt x="18668" y="17607"/>
                  <a:pt x="18649" y="17607"/>
                </a:cubicBezTo>
                <a:cubicBezTo>
                  <a:pt x="18630" y="17607"/>
                  <a:pt x="18630" y="17607"/>
                  <a:pt x="18630" y="17607"/>
                </a:cubicBezTo>
                <a:cubicBezTo>
                  <a:pt x="18612" y="17607"/>
                  <a:pt x="18593" y="17607"/>
                  <a:pt x="18574" y="17607"/>
                </a:cubicBezTo>
                <a:cubicBezTo>
                  <a:pt x="18555" y="17643"/>
                  <a:pt x="18536" y="17643"/>
                  <a:pt x="18536" y="17643"/>
                </a:cubicBezTo>
                <a:cubicBezTo>
                  <a:pt x="18517" y="17643"/>
                  <a:pt x="18517" y="17679"/>
                  <a:pt x="18517" y="17679"/>
                </a:cubicBezTo>
                <a:cubicBezTo>
                  <a:pt x="18517" y="17679"/>
                  <a:pt x="18517" y="17679"/>
                  <a:pt x="18498" y="17679"/>
                </a:cubicBezTo>
                <a:cubicBezTo>
                  <a:pt x="18479" y="17679"/>
                  <a:pt x="18441" y="17716"/>
                  <a:pt x="18422" y="17752"/>
                </a:cubicBezTo>
                <a:cubicBezTo>
                  <a:pt x="18404" y="17752"/>
                  <a:pt x="18385" y="17752"/>
                  <a:pt x="18366" y="17752"/>
                </a:cubicBezTo>
                <a:cubicBezTo>
                  <a:pt x="18328" y="17752"/>
                  <a:pt x="18309" y="17788"/>
                  <a:pt x="18271" y="17825"/>
                </a:cubicBezTo>
                <a:cubicBezTo>
                  <a:pt x="18271" y="17825"/>
                  <a:pt x="18271" y="17825"/>
                  <a:pt x="18252" y="17825"/>
                </a:cubicBezTo>
                <a:cubicBezTo>
                  <a:pt x="18233" y="17825"/>
                  <a:pt x="18252" y="17897"/>
                  <a:pt x="18233" y="17933"/>
                </a:cubicBezTo>
                <a:cubicBezTo>
                  <a:pt x="18233" y="17933"/>
                  <a:pt x="18233" y="17933"/>
                  <a:pt x="18233" y="17933"/>
                </a:cubicBezTo>
                <a:cubicBezTo>
                  <a:pt x="18233" y="17933"/>
                  <a:pt x="18233" y="17933"/>
                  <a:pt x="18233" y="17933"/>
                </a:cubicBezTo>
                <a:cubicBezTo>
                  <a:pt x="18214" y="17970"/>
                  <a:pt x="18214" y="17970"/>
                  <a:pt x="18214" y="17970"/>
                </a:cubicBezTo>
                <a:cubicBezTo>
                  <a:pt x="18214" y="17970"/>
                  <a:pt x="18195" y="18006"/>
                  <a:pt x="18195" y="18006"/>
                </a:cubicBezTo>
                <a:cubicBezTo>
                  <a:pt x="18195" y="17970"/>
                  <a:pt x="18177" y="17970"/>
                  <a:pt x="18177" y="17970"/>
                </a:cubicBezTo>
                <a:cubicBezTo>
                  <a:pt x="18177" y="17970"/>
                  <a:pt x="18158" y="17970"/>
                  <a:pt x="18158" y="18006"/>
                </a:cubicBezTo>
                <a:cubicBezTo>
                  <a:pt x="18158" y="18006"/>
                  <a:pt x="18139" y="18006"/>
                  <a:pt x="18139" y="18006"/>
                </a:cubicBezTo>
                <a:cubicBezTo>
                  <a:pt x="18139" y="18006"/>
                  <a:pt x="18120" y="17970"/>
                  <a:pt x="18120" y="17970"/>
                </a:cubicBezTo>
                <a:cubicBezTo>
                  <a:pt x="18101" y="17970"/>
                  <a:pt x="18082" y="17970"/>
                  <a:pt x="18063" y="18006"/>
                </a:cubicBezTo>
                <a:cubicBezTo>
                  <a:pt x="18063" y="18006"/>
                  <a:pt x="18063" y="18006"/>
                  <a:pt x="18044" y="18006"/>
                </a:cubicBezTo>
                <a:cubicBezTo>
                  <a:pt x="18044" y="18006"/>
                  <a:pt x="18044" y="18006"/>
                  <a:pt x="18044" y="18006"/>
                </a:cubicBezTo>
                <a:cubicBezTo>
                  <a:pt x="18025" y="18006"/>
                  <a:pt x="18025" y="18006"/>
                  <a:pt x="18025" y="18006"/>
                </a:cubicBezTo>
                <a:cubicBezTo>
                  <a:pt x="18006" y="18006"/>
                  <a:pt x="17987" y="18006"/>
                  <a:pt x="17987" y="18042"/>
                </a:cubicBezTo>
                <a:cubicBezTo>
                  <a:pt x="17968" y="18042"/>
                  <a:pt x="17968" y="18079"/>
                  <a:pt x="17968" y="18079"/>
                </a:cubicBezTo>
                <a:cubicBezTo>
                  <a:pt x="17968" y="18079"/>
                  <a:pt x="17968" y="18079"/>
                  <a:pt x="17950" y="18115"/>
                </a:cubicBezTo>
                <a:cubicBezTo>
                  <a:pt x="17950" y="18115"/>
                  <a:pt x="17931" y="18115"/>
                  <a:pt x="17912" y="18115"/>
                </a:cubicBezTo>
                <a:cubicBezTo>
                  <a:pt x="17912" y="18115"/>
                  <a:pt x="17912" y="18151"/>
                  <a:pt x="17912" y="18151"/>
                </a:cubicBezTo>
                <a:cubicBezTo>
                  <a:pt x="17912" y="18151"/>
                  <a:pt x="17912" y="18151"/>
                  <a:pt x="17912" y="18151"/>
                </a:cubicBezTo>
                <a:cubicBezTo>
                  <a:pt x="17912" y="18151"/>
                  <a:pt x="17912" y="18188"/>
                  <a:pt x="17893" y="18188"/>
                </a:cubicBezTo>
                <a:cubicBezTo>
                  <a:pt x="17893" y="18188"/>
                  <a:pt x="17893" y="18188"/>
                  <a:pt x="17893" y="18188"/>
                </a:cubicBezTo>
                <a:cubicBezTo>
                  <a:pt x="17874" y="18188"/>
                  <a:pt x="17874" y="18224"/>
                  <a:pt x="17855" y="18188"/>
                </a:cubicBezTo>
                <a:cubicBezTo>
                  <a:pt x="17855" y="18188"/>
                  <a:pt x="17855" y="18188"/>
                  <a:pt x="17855" y="18188"/>
                </a:cubicBezTo>
                <a:cubicBezTo>
                  <a:pt x="17855" y="18224"/>
                  <a:pt x="17855" y="18188"/>
                  <a:pt x="17836" y="18188"/>
                </a:cubicBezTo>
                <a:cubicBezTo>
                  <a:pt x="17836" y="18188"/>
                  <a:pt x="17836" y="18224"/>
                  <a:pt x="17836" y="18224"/>
                </a:cubicBezTo>
                <a:cubicBezTo>
                  <a:pt x="17798" y="18188"/>
                  <a:pt x="17779" y="18188"/>
                  <a:pt x="17760" y="18188"/>
                </a:cubicBezTo>
                <a:cubicBezTo>
                  <a:pt x="17760" y="18188"/>
                  <a:pt x="17760" y="18188"/>
                  <a:pt x="17742" y="18151"/>
                </a:cubicBezTo>
                <a:cubicBezTo>
                  <a:pt x="17742" y="18151"/>
                  <a:pt x="17742" y="18151"/>
                  <a:pt x="17723" y="18151"/>
                </a:cubicBezTo>
                <a:cubicBezTo>
                  <a:pt x="17723" y="18115"/>
                  <a:pt x="17723" y="18115"/>
                  <a:pt x="17704" y="18115"/>
                </a:cubicBezTo>
                <a:cubicBezTo>
                  <a:pt x="17704" y="18115"/>
                  <a:pt x="17704" y="18115"/>
                  <a:pt x="17704" y="18115"/>
                </a:cubicBezTo>
                <a:cubicBezTo>
                  <a:pt x="17704" y="18115"/>
                  <a:pt x="17704" y="18115"/>
                  <a:pt x="17704" y="18115"/>
                </a:cubicBezTo>
                <a:cubicBezTo>
                  <a:pt x="17685" y="18079"/>
                  <a:pt x="17685" y="18079"/>
                  <a:pt x="17685" y="18079"/>
                </a:cubicBezTo>
                <a:cubicBezTo>
                  <a:pt x="17685" y="18042"/>
                  <a:pt x="17685" y="18042"/>
                  <a:pt x="17685" y="18042"/>
                </a:cubicBezTo>
                <a:cubicBezTo>
                  <a:pt x="17704" y="18042"/>
                  <a:pt x="17704" y="18042"/>
                  <a:pt x="17723" y="18042"/>
                </a:cubicBezTo>
                <a:cubicBezTo>
                  <a:pt x="17723" y="18006"/>
                  <a:pt x="17723" y="18006"/>
                  <a:pt x="17742" y="17970"/>
                </a:cubicBezTo>
                <a:cubicBezTo>
                  <a:pt x="17742" y="17970"/>
                  <a:pt x="17723" y="17933"/>
                  <a:pt x="17723" y="17933"/>
                </a:cubicBezTo>
                <a:cubicBezTo>
                  <a:pt x="17723" y="17897"/>
                  <a:pt x="17723" y="17897"/>
                  <a:pt x="17723" y="17897"/>
                </a:cubicBezTo>
                <a:cubicBezTo>
                  <a:pt x="17723" y="17861"/>
                  <a:pt x="17723" y="17788"/>
                  <a:pt x="17723" y="17752"/>
                </a:cubicBezTo>
                <a:cubicBezTo>
                  <a:pt x="17704" y="17716"/>
                  <a:pt x="17685" y="17643"/>
                  <a:pt x="17666" y="17570"/>
                </a:cubicBezTo>
                <a:cubicBezTo>
                  <a:pt x="17666" y="17534"/>
                  <a:pt x="17666" y="17498"/>
                  <a:pt x="17666" y="17425"/>
                </a:cubicBezTo>
                <a:cubicBezTo>
                  <a:pt x="17647" y="17425"/>
                  <a:pt x="17647" y="17389"/>
                  <a:pt x="17628" y="17353"/>
                </a:cubicBezTo>
                <a:cubicBezTo>
                  <a:pt x="17628" y="17353"/>
                  <a:pt x="17628" y="17353"/>
                  <a:pt x="17628" y="17353"/>
                </a:cubicBezTo>
                <a:cubicBezTo>
                  <a:pt x="17609" y="17353"/>
                  <a:pt x="17609" y="17316"/>
                  <a:pt x="17609" y="17316"/>
                </a:cubicBezTo>
                <a:cubicBezTo>
                  <a:pt x="17609" y="17280"/>
                  <a:pt x="17609" y="17207"/>
                  <a:pt x="17590" y="17171"/>
                </a:cubicBezTo>
                <a:cubicBezTo>
                  <a:pt x="17590" y="17171"/>
                  <a:pt x="17590" y="17171"/>
                  <a:pt x="17571" y="17171"/>
                </a:cubicBezTo>
                <a:cubicBezTo>
                  <a:pt x="17571" y="17135"/>
                  <a:pt x="17533" y="17098"/>
                  <a:pt x="17533" y="17062"/>
                </a:cubicBezTo>
                <a:cubicBezTo>
                  <a:pt x="17515" y="17062"/>
                  <a:pt x="17515" y="17026"/>
                  <a:pt x="17515" y="17026"/>
                </a:cubicBezTo>
                <a:cubicBezTo>
                  <a:pt x="17515" y="17026"/>
                  <a:pt x="17515" y="17026"/>
                  <a:pt x="17533" y="17026"/>
                </a:cubicBezTo>
                <a:close/>
                <a:moveTo>
                  <a:pt x="19065" y="18151"/>
                </a:moveTo>
                <a:cubicBezTo>
                  <a:pt x="19065" y="18151"/>
                  <a:pt x="19065" y="18151"/>
                  <a:pt x="19065" y="18151"/>
                </a:cubicBezTo>
                <a:cubicBezTo>
                  <a:pt x="19065" y="18188"/>
                  <a:pt x="19084" y="18151"/>
                  <a:pt x="19103" y="18188"/>
                </a:cubicBezTo>
                <a:cubicBezTo>
                  <a:pt x="19103" y="18188"/>
                  <a:pt x="19084" y="18224"/>
                  <a:pt x="19084" y="18224"/>
                </a:cubicBezTo>
                <a:cubicBezTo>
                  <a:pt x="19065" y="18224"/>
                  <a:pt x="19065" y="18224"/>
                  <a:pt x="19065" y="18224"/>
                </a:cubicBezTo>
                <a:cubicBezTo>
                  <a:pt x="19065" y="18224"/>
                  <a:pt x="19047" y="18224"/>
                  <a:pt x="19047" y="18224"/>
                </a:cubicBezTo>
                <a:cubicBezTo>
                  <a:pt x="19047" y="18224"/>
                  <a:pt x="19047" y="18224"/>
                  <a:pt x="19047" y="18224"/>
                </a:cubicBezTo>
                <a:cubicBezTo>
                  <a:pt x="19028" y="18224"/>
                  <a:pt x="19028" y="18224"/>
                  <a:pt x="19028" y="18224"/>
                </a:cubicBezTo>
                <a:cubicBezTo>
                  <a:pt x="19009" y="18224"/>
                  <a:pt x="19009" y="18224"/>
                  <a:pt x="19009" y="18224"/>
                </a:cubicBezTo>
                <a:cubicBezTo>
                  <a:pt x="19009" y="18188"/>
                  <a:pt x="19009" y="18188"/>
                  <a:pt x="19009" y="18188"/>
                </a:cubicBezTo>
                <a:cubicBezTo>
                  <a:pt x="19028" y="18188"/>
                  <a:pt x="19047" y="18151"/>
                  <a:pt x="19065" y="18151"/>
                </a:cubicBezTo>
                <a:close/>
                <a:moveTo>
                  <a:pt x="19482" y="18732"/>
                </a:moveTo>
                <a:cubicBezTo>
                  <a:pt x="19482" y="18768"/>
                  <a:pt x="19482" y="18805"/>
                  <a:pt x="19482" y="18805"/>
                </a:cubicBezTo>
                <a:cubicBezTo>
                  <a:pt x="19463" y="18768"/>
                  <a:pt x="19463" y="18768"/>
                  <a:pt x="19482" y="18732"/>
                </a:cubicBezTo>
                <a:cubicBezTo>
                  <a:pt x="19482" y="18732"/>
                  <a:pt x="19482" y="18732"/>
                  <a:pt x="19482" y="18732"/>
                </a:cubicBezTo>
                <a:close/>
                <a:moveTo>
                  <a:pt x="19727" y="18841"/>
                </a:moveTo>
                <a:cubicBezTo>
                  <a:pt x="19727" y="18841"/>
                  <a:pt x="19727" y="18841"/>
                  <a:pt x="19709" y="18841"/>
                </a:cubicBezTo>
                <a:cubicBezTo>
                  <a:pt x="19709" y="18805"/>
                  <a:pt x="19709" y="18805"/>
                  <a:pt x="19709" y="18768"/>
                </a:cubicBezTo>
                <a:cubicBezTo>
                  <a:pt x="19709" y="18768"/>
                  <a:pt x="19727" y="18805"/>
                  <a:pt x="19727" y="18805"/>
                </a:cubicBezTo>
                <a:cubicBezTo>
                  <a:pt x="19727" y="18841"/>
                  <a:pt x="19727" y="18841"/>
                  <a:pt x="19727" y="18841"/>
                </a:cubicBezTo>
                <a:close/>
                <a:moveTo>
                  <a:pt x="19519" y="18986"/>
                </a:moveTo>
                <a:cubicBezTo>
                  <a:pt x="19519" y="18986"/>
                  <a:pt x="19519" y="18950"/>
                  <a:pt x="19519" y="18914"/>
                </a:cubicBezTo>
                <a:cubicBezTo>
                  <a:pt x="19519" y="18914"/>
                  <a:pt x="19519" y="18914"/>
                  <a:pt x="19519" y="18877"/>
                </a:cubicBezTo>
                <a:cubicBezTo>
                  <a:pt x="19538" y="18877"/>
                  <a:pt x="19538" y="18914"/>
                  <a:pt x="19538" y="18877"/>
                </a:cubicBezTo>
                <a:cubicBezTo>
                  <a:pt x="19557" y="18914"/>
                  <a:pt x="19557" y="18914"/>
                  <a:pt x="19576" y="18914"/>
                </a:cubicBezTo>
                <a:cubicBezTo>
                  <a:pt x="19595" y="18950"/>
                  <a:pt x="19614" y="18950"/>
                  <a:pt x="19633" y="18986"/>
                </a:cubicBezTo>
                <a:cubicBezTo>
                  <a:pt x="19633" y="18950"/>
                  <a:pt x="19652" y="18950"/>
                  <a:pt x="19652" y="18950"/>
                </a:cubicBezTo>
                <a:cubicBezTo>
                  <a:pt x="19671" y="18950"/>
                  <a:pt x="19671" y="18950"/>
                  <a:pt x="19671" y="18950"/>
                </a:cubicBezTo>
                <a:cubicBezTo>
                  <a:pt x="19671" y="18950"/>
                  <a:pt x="19690" y="18950"/>
                  <a:pt x="19690" y="18950"/>
                </a:cubicBezTo>
                <a:cubicBezTo>
                  <a:pt x="19690" y="18950"/>
                  <a:pt x="19690" y="18950"/>
                  <a:pt x="19690" y="18950"/>
                </a:cubicBezTo>
                <a:cubicBezTo>
                  <a:pt x="19690" y="18950"/>
                  <a:pt x="19709" y="18950"/>
                  <a:pt x="19709" y="18950"/>
                </a:cubicBezTo>
                <a:cubicBezTo>
                  <a:pt x="19709" y="18950"/>
                  <a:pt x="19709" y="18914"/>
                  <a:pt x="19709" y="18914"/>
                </a:cubicBezTo>
                <a:cubicBezTo>
                  <a:pt x="19727" y="18950"/>
                  <a:pt x="19727" y="18950"/>
                  <a:pt x="19727" y="18986"/>
                </a:cubicBezTo>
                <a:cubicBezTo>
                  <a:pt x="19727" y="18986"/>
                  <a:pt x="19727" y="18986"/>
                  <a:pt x="19727" y="19023"/>
                </a:cubicBezTo>
                <a:cubicBezTo>
                  <a:pt x="19727" y="19023"/>
                  <a:pt x="19727" y="19023"/>
                  <a:pt x="19727" y="19023"/>
                </a:cubicBezTo>
                <a:cubicBezTo>
                  <a:pt x="19727" y="19059"/>
                  <a:pt x="19727" y="19059"/>
                  <a:pt x="19727" y="19059"/>
                </a:cubicBezTo>
                <a:cubicBezTo>
                  <a:pt x="19727" y="19095"/>
                  <a:pt x="19727" y="19131"/>
                  <a:pt x="19709" y="19131"/>
                </a:cubicBezTo>
                <a:cubicBezTo>
                  <a:pt x="19709" y="19168"/>
                  <a:pt x="19709" y="19168"/>
                  <a:pt x="19690" y="19204"/>
                </a:cubicBezTo>
                <a:cubicBezTo>
                  <a:pt x="19690" y="19240"/>
                  <a:pt x="19690" y="19240"/>
                  <a:pt x="19690" y="19277"/>
                </a:cubicBezTo>
                <a:cubicBezTo>
                  <a:pt x="19690" y="19277"/>
                  <a:pt x="19690" y="19277"/>
                  <a:pt x="19690" y="19277"/>
                </a:cubicBezTo>
                <a:cubicBezTo>
                  <a:pt x="19690" y="19277"/>
                  <a:pt x="19690" y="19277"/>
                  <a:pt x="19690" y="19240"/>
                </a:cubicBezTo>
                <a:cubicBezTo>
                  <a:pt x="19652" y="19240"/>
                  <a:pt x="19652" y="19313"/>
                  <a:pt x="19633" y="19349"/>
                </a:cubicBezTo>
                <a:cubicBezTo>
                  <a:pt x="19614" y="19313"/>
                  <a:pt x="19595" y="19349"/>
                  <a:pt x="19576" y="19313"/>
                </a:cubicBezTo>
                <a:cubicBezTo>
                  <a:pt x="19576" y="19313"/>
                  <a:pt x="19576" y="19313"/>
                  <a:pt x="19576" y="19313"/>
                </a:cubicBezTo>
                <a:cubicBezTo>
                  <a:pt x="19595" y="19313"/>
                  <a:pt x="19595" y="19313"/>
                  <a:pt x="19595" y="19277"/>
                </a:cubicBezTo>
                <a:cubicBezTo>
                  <a:pt x="19595" y="19240"/>
                  <a:pt x="19557" y="19277"/>
                  <a:pt x="19557" y="19240"/>
                </a:cubicBezTo>
                <a:cubicBezTo>
                  <a:pt x="19557" y="19240"/>
                  <a:pt x="19557" y="19204"/>
                  <a:pt x="19538" y="19168"/>
                </a:cubicBezTo>
                <a:cubicBezTo>
                  <a:pt x="19538" y="19168"/>
                  <a:pt x="19538" y="19168"/>
                  <a:pt x="19538" y="19131"/>
                </a:cubicBezTo>
                <a:cubicBezTo>
                  <a:pt x="19538" y="19131"/>
                  <a:pt x="19538" y="19131"/>
                  <a:pt x="19538" y="19095"/>
                </a:cubicBezTo>
                <a:cubicBezTo>
                  <a:pt x="19538" y="19059"/>
                  <a:pt x="19519" y="19023"/>
                  <a:pt x="19519" y="18986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300"/>
            </a:pPr>
            <a:endParaRPr sz="1300"/>
          </a:p>
        </p:txBody>
      </p:sp>
      <p:sp>
        <p:nvSpPr>
          <p:cNvPr id="24" name="Shape 4159"/>
          <p:cNvSpPr/>
          <p:nvPr userDrawn="1"/>
        </p:nvSpPr>
        <p:spPr>
          <a:xfrm>
            <a:off x="2923665" y="3055903"/>
            <a:ext cx="1006544" cy="10065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26" name="Shape 4161"/>
          <p:cNvSpPr/>
          <p:nvPr userDrawn="1"/>
        </p:nvSpPr>
        <p:spPr>
          <a:xfrm>
            <a:off x="7387114" y="2516842"/>
            <a:ext cx="1006544" cy="10065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28" name="Shape 4163"/>
          <p:cNvSpPr/>
          <p:nvPr userDrawn="1"/>
        </p:nvSpPr>
        <p:spPr>
          <a:xfrm>
            <a:off x="7460923" y="4368577"/>
            <a:ext cx="1006544" cy="10065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30" name="Shape 4165"/>
          <p:cNvSpPr/>
          <p:nvPr userDrawn="1"/>
        </p:nvSpPr>
        <p:spPr>
          <a:xfrm>
            <a:off x="8747750" y="2654655"/>
            <a:ext cx="95251" cy="95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31" name="Shape 4166"/>
          <p:cNvSpPr/>
          <p:nvPr userDrawn="1"/>
        </p:nvSpPr>
        <p:spPr>
          <a:xfrm>
            <a:off x="9327198" y="5007784"/>
            <a:ext cx="95251" cy="95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32" name="Shape 4167"/>
          <p:cNvSpPr/>
          <p:nvPr userDrawn="1"/>
        </p:nvSpPr>
        <p:spPr>
          <a:xfrm>
            <a:off x="2687031" y="2629255"/>
            <a:ext cx="95251" cy="95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951325" y="3083687"/>
            <a:ext cx="951224" cy="95097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414774" y="2544626"/>
            <a:ext cx="951224" cy="95097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7488583" y="4396361"/>
            <a:ext cx="951224" cy="95097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3059440" y="2760056"/>
            <a:ext cx="978624" cy="2282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Content Placeholder 20"/>
          <p:cNvSpPr>
            <a:spLocks noGrp="1"/>
          </p:cNvSpPr>
          <p:nvPr>
            <p:ph sz="quarter" idx="16"/>
          </p:nvPr>
        </p:nvSpPr>
        <p:spPr>
          <a:xfrm>
            <a:off x="3047600" y="2607279"/>
            <a:ext cx="1295343" cy="15899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05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3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8623883" y="3019862"/>
            <a:ext cx="978624" cy="2282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Content Placeholder 20"/>
          <p:cNvSpPr>
            <a:spLocks noGrp="1"/>
          </p:cNvSpPr>
          <p:nvPr>
            <p:ph sz="quarter" idx="24"/>
          </p:nvPr>
        </p:nvSpPr>
        <p:spPr>
          <a:xfrm>
            <a:off x="8611649" y="2867085"/>
            <a:ext cx="1295343" cy="15899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05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8699709" y="4877178"/>
            <a:ext cx="978624" cy="2282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1" name="Content Placeholder 20"/>
          <p:cNvSpPr>
            <a:spLocks noGrp="1"/>
          </p:cNvSpPr>
          <p:nvPr>
            <p:ph sz="quarter" idx="26"/>
          </p:nvPr>
        </p:nvSpPr>
        <p:spPr>
          <a:xfrm>
            <a:off x="8687869" y="4724401"/>
            <a:ext cx="1295343" cy="15899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05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383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4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24" grpId="0" animBg="1"/>
      <p:bldP spid="26" grpId="0" animBg="1"/>
      <p:bldP spid="28" grpId="0" animBg="1"/>
      <p:bldP spid="30" grpId="0" animBg="1"/>
      <p:bldP spid="31" grpId="0" animBg="1"/>
      <p:bldP spid="32" grpId="0" animBg="1"/>
      <p:bldP spid="10" grpId="0"/>
      <p:bldP spid="33" grpId="0"/>
      <p:bldP spid="34" grpId="0"/>
      <p:bldP spid="36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432224" y="3962400"/>
            <a:ext cx="3699233" cy="12954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7052025" y="3456521"/>
            <a:ext cx="2814341" cy="17486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21122" y="2366254"/>
            <a:ext cx="1685356" cy="466054"/>
            <a:chOff x="2420491" y="2366254"/>
            <a:chExt cx="1684917" cy="466054"/>
          </a:xfrm>
        </p:grpSpPr>
        <p:sp>
          <p:nvSpPr>
            <p:cNvPr id="11" name="Shape 1014"/>
            <p:cNvSpPr/>
            <p:nvPr userDrawn="1"/>
          </p:nvSpPr>
          <p:spPr>
            <a:xfrm>
              <a:off x="2420491" y="2366254"/>
              <a:ext cx="1684917" cy="466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89"/>
                  </a:lnTo>
                  <a:lnTo>
                    <a:pt x="2714" y="10800"/>
                  </a:lnTo>
                  <a:lnTo>
                    <a:pt x="0" y="21411"/>
                  </a:lnTo>
                  <a:lnTo>
                    <a:pt x="0" y="21600"/>
                  </a:lnTo>
                  <a:lnTo>
                    <a:pt x="18839" y="21600"/>
                  </a:lnTo>
                  <a:lnTo>
                    <a:pt x="18849" y="21600"/>
                  </a:lnTo>
                  <a:lnTo>
                    <a:pt x="18849" y="21560"/>
                  </a:lnTo>
                  <a:lnTo>
                    <a:pt x="21600" y="10800"/>
                  </a:lnTo>
                  <a:lnTo>
                    <a:pt x="18849" y="40"/>
                  </a:lnTo>
                  <a:lnTo>
                    <a:pt x="18849" y="0"/>
                  </a:lnTo>
                  <a:lnTo>
                    <a:pt x="188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20" name="Shape 1018"/>
            <p:cNvSpPr/>
            <p:nvPr userDrawn="1"/>
          </p:nvSpPr>
          <p:spPr>
            <a:xfrm>
              <a:off x="2792057" y="2515021"/>
              <a:ext cx="168476" cy="168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474" extrusionOk="0">
                  <a:moveTo>
                    <a:pt x="2578" y="8409"/>
                  </a:moveTo>
                  <a:cubicBezTo>
                    <a:pt x="2578" y="5193"/>
                    <a:pt x="5174" y="2587"/>
                    <a:pt x="8376" y="2587"/>
                  </a:cubicBezTo>
                  <a:cubicBezTo>
                    <a:pt x="11580" y="2587"/>
                    <a:pt x="14435" y="5451"/>
                    <a:pt x="14435" y="8666"/>
                  </a:cubicBezTo>
                  <a:cubicBezTo>
                    <a:pt x="14435" y="11882"/>
                    <a:pt x="11838" y="14488"/>
                    <a:pt x="8635" y="14488"/>
                  </a:cubicBezTo>
                  <a:cubicBezTo>
                    <a:pt x="5431" y="14488"/>
                    <a:pt x="2578" y="11624"/>
                    <a:pt x="2578" y="8409"/>
                  </a:cubicBezTo>
                  <a:close/>
                  <a:moveTo>
                    <a:pt x="20914" y="18167"/>
                  </a:moveTo>
                  <a:lnTo>
                    <a:pt x="15797" y="13032"/>
                  </a:lnTo>
                  <a:cubicBezTo>
                    <a:pt x="16568" y="11759"/>
                    <a:pt x="17013" y="10265"/>
                    <a:pt x="17013" y="8666"/>
                  </a:cubicBezTo>
                  <a:cubicBezTo>
                    <a:pt x="17013" y="4023"/>
                    <a:pt x="13004" y="0"/>
                    <a:pt x="8376" y="0"/>
                  </a:cubicBezTo>
                  <a:cubicBezTo>
                    <a:pt x="3750" y="0"/>
                    <a:pt x="0" y="3765"/>
                    <a:pt x="0" y="8409"/>
                  </a:cubicBezTo>
                  <a:cubicBezTo>
                    <a:pt x="0" y="13052"/>
                    <a:pt x="4008" y="17075"/>
                    <a:pt x="8635" y="17075"/>
                  </a:cubicBezTo>
                  <a:cubicBezTo>
                    <a:pt x="10173" y="17075"/>
                    <a:pt x="11614" y="16657"/>
                    <a:pt x="12852" y="15931"/>
                  </a:cubicBezTo>
                  <a:lnTo>
                    <a:pt x="17996" y="21094"/>
                  </a:lnTo>
                  <a:cubicBezTo>
                    <a:pt x="18500" y="21600"/>
                    <a:pt x="19317" y="21600"/>
                    <a:pt x="19819" y="21094"/>
                  </a:cubicBezTo>
                  <a:lnTo>
                    <a:pt x="21096" y="19815"/>
                  </a:lnTo>
                  <a:cubicBezTo>
                    <a:pt x="21600" y="19309"/>
                    <a:pt x="21417" y="18672"/>
                    <a:pt x="20914" y="18167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4372596" y="2366254"/>
            <a:ext cx="1685356" cy="466054"/>
            <a:chOff x="4371457" y="2366254"/>
            <a:chExt cx="1684917" cy="466054"/>
          </a:xfrm>
        </p:grpSpPr>
        <p:sp>
          <p:nvSpPr>
            <p:cNvPr id="15" name="Shape 1015"/>
            <p:cNvSpPr/>
            <p:nvPr userDrawn="1"/>
          </p:nvSpPr>
          <p:spPr>
            <a:xfrm>
              <a:off x="4371457" y="2366254"/>
              <a:ext cx="1684917" cy="466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89"/>
                  </a:lnTo>
                  <a:lnTo>
                    <a:pt x="2714" y="10800"/>
                  </a:lnTo>
                  <a:lnTo>
                    <a:pt x="0" y="21411"/>
                  </a:lnTo>
                  <a:lnTo>
                    <a:pt x="0" y="21600"/>
                  </a:lnTo>
                  <a:lnTo>
                    <a:pt x="18839" y="21600"/>
                  </a:lnTo>
                  <a:lnTo>
                    <a:pt x="18849" y="21600"/>
                  </a:lnTo>
                  <a:lnTo>
                    <a:pt x="18849" y="21560"/>
                  </a:lnTo>
                  <a:lnTo>
                    <a:pt x="21600" y="10800"/>
                  </a:lnTo>
                  <a:lnTo>
                    <a:pt x="18849" y="40"/>
                  </a:lnTo>
                  <a:lnTo>
                    <a:pt x="18849" y="0"/>
                  </a:lnTo>
                  <a:lnTo>
                    <a:pt x="188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22" name="Shape 1019"/>
            <p:cNvSpPr/>
            <p:nvPr userDrawn="1"/>
          </p:nvSpPr>
          <p:spPr>
            <a:xfrm>
              <a:off x="4719841" y="2529050"/>
              <a:ext cx="160969" cy="140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374" y="5005"/>
                  </a:moveTo>
                  <a:lnTo>
                    <a:pt x="11374" y="11183"/>
                  </a:lnTo>
                  <a:lnTo>
                    <a:pt x="14828" y="15139"/>
                  </a:lnTo>
                  <a:lnTo>
                    <a:pt x="15965" y="13835"/>
                  </a:lnTo>
                  <a:lnTo>
                    <a:pt x="12983" y="10419"/>
                  </a:lnTo>
                  <a:lnTo>
                    <a:pt x="12983" y="5005"/>
                  </a:lnTo>
                  <a:cubicBezTo>
                    <a:pt x="12983" y="5005"/>
                    <a:pt x="11374" y="5005"/>
                    <a:pt x="11374" y="5005"/>
                  </a:cubicBezTo>
                  <a:close/>
                  <a:moveTo>
                    <a:pt x="12208" y="0"/>
                  </a:moveTo>
                  <a:cubicBezTo>
                    <a:pt x="7100" y="0"/>
                    <a:pt x="2948" y="4691"/>
                    <a:pt x="2824" y="10530"/>
                  </a:cubicBezTo>
                  <a:lnTo>
                    <a:pt x="0" y="10530"/>
                  </a:lnTo>
                  <a:lnTo>
                    <a:pt x="4227" y="15932"/>
                  </a:lnTo>
                  <a:lnTo>
                    <a:pt x="8452" y="10530"/>
                  </a:lnTo>
                  <a:lnTo>
                    <a:pt x="5172" y="10530"/>
                  </a:lnTo>
                  <a:cubicBezTo>
                    <a:pt x="5295" y="6182"/>
                    <a:pt x="8398" y="2701"/>
                    <a:pt x="12208" y="2701"/>
                  </a:cubicBezTo>
                  <a:cubicBezTo>
                    <a:pt x="16099" y="2701"/>
                    <a:pt x="19252" y="6326"/>
                    <a:pt x="19252" y="10800"/>
                  </a:cubicBezTo>
                  <a:cubicBezTo>
                    <a:pt x="19252" y="15275"/>
                    <a:pt x="16099" y="18901"/>
                    <a:pt x="12208" y="18901"/>
                  </a:cubicBezTo>
                  <a:cubicBezTo>
                    <a:pt x="10649" y="18901"/>
                    <a:pt x="9208" y="18317"/>
                    <a:pt x="8041" y="17327"/>
                  </a:cubicBezTo>
                  <a:lnTo>
                    <a:pt x="6427" y="19310"/>
                  </a:lnTo>
                  <a:cubicBezTo>
                    <a:pt x="8020" y="20744"/>
                    <a:pt x="10028" y="21600"/>
                    <a:pt x="12208" y="21600"/>
                  </a:cubicBezTo>
                  <a:cubicBezTo>
                    <a:pt x="17395" y="21600"/>
                    <a:pt x="21600" y="16766"/>
                    <a:pt x="21600" y="10800"/>
                  </a:cubicBezTo>
                  <a:cubicBezTo>
                    <a:pt x="21600" y="4836"/>
                    <a:pt x="17395" y="0"/>
                    <a:pt x="12208" y="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6323561" y="2366254"/>
            <a:ext cx="1685356" cy="466054"/>
            <a:chOff x="6321914" y="2366254"/>
            <a:chExt cx="1684917" cy="466054"/>
          </a:xfrm>
        </p:grpSpPr>
        <p:sp>
          <p:nvSpPr>
            <p:cNvPr id="17" name="Shape 1016"/>
            <p:cNvSpPr/>
            <p:nvPr userDrawn="1"/>
          </p:nvSpPr>
          <p:spPr>
            <a:xfrm>
              <a:off x="6321914" y="2366254"/>
              <a:ext cx="1684917" cy="466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89"/>
                  </a:lnTo>
                  <a:lnTo>
                    <a:pt x="2714" y="10800"/>
                  </a:lnTo>
                  <a:lnTo>
                    <a:pt x="0" y="21411"/>
                  </a:lnTo>
                  <a:lnTo>
                    <a:pt x="0" y="21600"/>
                  </a:lnTo>
                  <a:lnTo>
                    <a:pt x="18839" y="21600"/>
                  </a:lnTo>
                  <a:lnTo>
                    <a:pt x="18849" y="21600"/>
                  </a:lnTo>
                  <a:lnTo>
                    <a:pt x="18849" y="21560"/>
                  </a:lnTo>
                  <a:lnTo>
                    <a:pt x="21600" y="10800"/>
                  </a:lnTo>
                  <a:lnTo>
                    <a:pt x="18849" y="40"/>
                  </a:lnTo>
                  <a:lnTo>
                    <a:pt x="18849" y="0"/>
                  </a:lnTo>
                  <a:lnTo>
                    <a:pt x="188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23" name="Shape 1020"/>
            <p:cNvSpPr/>
            <p:nvPr userDrawn="1"/>
          </p:nvSpPr>
          <p:spPr>
            <a:xfrm>
              <a:off x="6679822" y="2531137"/>
              <a:ext cx="142435" cy="133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3" h="21440" extrusionOk="0">
                  <a:moveTo>
                    <a:pt x="20097" y="14373"/>
                  </a:moveTo>
                  <a:lnTo>
                    <a:pt x="15990" y="12571"/>
                  </a:lnTo>
                  <a:lnTo>
                    <a:pt x="16463" y="14008"/>
                  </a:lnTo>
                  <a:cubicBezTo>
                    <a:pt x="16439" y="15532"/>
                    <a:pt x="13726" y="16745"/>
                    <a:pt x="10496" y="16745"/>
                  </a:cubicBezTo>
                  <a:cubicBezTo>
                    <a:pt x="7268" y="16745"/>
                    <a:pt x="4553" y="15532"/>
                    <a:pt x="4529" y="14008"/>
                  </a:cubicBezTo>
                  <a:lnTo>
                    <a:pt x="5002" y="12571"/>
                  </a:lnTo>
                  <a:lnTo>
                    <a:pt x="895" y="14373"/>
                  </a:lnTo>
                  <a:cubicBezTo>
                    <a:pt x="-255" y="14878"/>
                    <a:pt x="-304" y="15814"/>
                    <a:pt x="789" y="16451"/>
                  </a:cubicBezTo>
                  <a:lnTo>
                    <a:pt x="8511" y="20962"/>
                  </a:lnTo>
                  <a:cubicBezTo>
                    <a:pt x="9602" y="21600"/>
                    <a:pt x="11390" y="21600"/>
                    <a:pt x="12481" y="20962"/>
                  </a:cubicBezTo>
                  <a:lnTo>
                    <a:pt x="20205" y="16451"/>
                  </a:lnTo>
                  <a:cubicBezTo>
                    <a:pt x="21296" y="15814"/>
                    <a:pt x="21247" y="14878"/>
                    <a:pt x="20097" y="14373"/>
                  </a:cubicBezTo>
                  <a:close/>
                  <a:moveTo>
                    <a:pt x="10496" y="5209"/>
                  </a:moveTo>
                  <a:cubicBezTo>
                    <a:pt x="11724" y="5209"/>
                    <a:pt x="12866" y="4796"/>
                    <a:pt x="13199" y="4152"/>
                  </a:cubicBezTo>
                  <a:cubicBezTo>
                    <a:pt x="12739" y="2744"/>
                    <a:pt x="12343" y="1535"/>
                    <a:pt x="12094" y="773"/>
                  </a:cubicBezTo>
                  <a:cubicBezTo>
                    <a:pt x="11927" y="264"/>
                    <a:pt x="11175" y="0"/>
                    <a:pt x="10496" y="0"/>
                  </a:cubicBezTo>
                  <a:cubicBezTo>
                    <a:pt x="9817" y="0"/>
                    <a:pt x="9065" y="264"/>
                    <a:pt x="8898" y="773"/>
                  </a:cubicBezTo>
                  <a:cubicBezTo>
                    <a:pt x="8649" y="1535"/>
                    <a:pt x="8253" y="2744"/>
                    <a:pt x="7792" y="4152"/>
                  </a:cubicBezTo>
                  <a:cubicBezTo>
                    <a:pt x="8126" y="4796"/>
                    <a:pt x="9268" y="5209"/>
                    <a:pt x="10496" y="5209"/>
                  </a:cubicBezTo>
                  <a:close/>
                  <a:moveTo>
                    <a:pt x="10496" y="13197"/>
                  </a:moveTo>
                  <a:cubicBezTo>
                    <a:pt x="13109" y="13197"/>
                    <a:pt x="15296" y="12229"/>
                    <a:pt x="15429" y="10966"/>
                  </a:cubicBezTo>
                  <a:cubicBezTo>
                    <a:pt x="15041" y="9779"/>
                    <a:pt x="14617" y="8484"/>
                    <a:pt x="14201" y="7211"/>
                  </a:cubicBezTo>
                  <a:cubicBezTo>
                    <a:pt x="13911" y="8118"/>
                    <a:pt x="12316" y="8759"/>
                    <a:pt x="10496" y="8759"/>
                  </a:cubicBezTo>
                  <a:cubicBezTo>
                    <a:pt x="8678" y="8759"/>
                    <a:pt x="7081" y="8118"/>
                    <a:pt x="6791" y="7211"/>
                  </a:cubicBezTo>
                  <a:cubicBezTo>
                    <a:pt x="6375" y="8484"/>
                    <a:pt x="5951" y="9779"/>
                    <a:pt x="5563" y="10966"/>
                  </a:cubicBezTo>
                  <a:cubicBezTo>
                    <a:pt x="5696" y="12229"/>
                    <a:pt x="7883" y="13197"/>
                    <a:pt x="10496" y="13197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</p:grpSp>
      <p:grpSp>
        <p:nvGrpSpPr>
          <p:cNvPr id="5" name="Group 4"/>
          <p:cNvGrpSpPr/>
          <p:nvPr userDrawn="1"/>
        </p:nvGrpSpPr>
        <p:grpSpPr>
          <a:xfrm>
            <a:off x="8274527" y="2366254"/>
            <a:ext cx="1685356" cy="466054"/>
            <a:chOff x="8272372" y="2366254"/>
            <a:chExt cx="1684917" cy="466054"/>
          </a:xfrm>
        </p:grpSpPr>
        <p:sp>
          <p:nvSpPr>
            <p:cNvPr id="19" name="Shape 1017"/>
            <p:cNvSpPr/>
            <p:nvPr userDrawn="1"/>
          </p:nvSpPr>
          <p:spPr>
            <a:xfrm>
              <a:off x="8272372" y="2366254"/>
              <a:ext cx="1684917" cy="466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89"/>
                  </a:lnTo>
                  <a:lnTo>
                    <a:pt x="2714" y="10800"/>
                  </a:lnTo>
                  <a:lnTo>
                    <a:pt x="0" y="21411"/>
                  </a:lnTo>
                  <a:lnTo>
                    <a:pt x="0" y="21600"/>
                  </a:lnTo>
                  <a:lnTo>
                    <a:pt x="18839" y="21600"/>
                  </a:lnTo>
                  <a:lnTo>
                    <a:pt x="18849" y="21600"/>
                  </a:lnTo>
                  <a:lnTo>
                    <a:pt x="18849" y="21560"/>
                  </a:lnTo>
                  <a:lnTo>
                    <a:pt x="21600" y="10800"/>
                  </a:lnTo>
                  <a:lnTo>
                    <a:pt x="18849" y="40"/>
                  </a:lnTo>
                  <a:lnTo>
                    <a:pt x="18849" y="0"/>
                  </a:lnTo>
                  <a:lnTo>
                    <a:pt x="188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24" name="Shape 1021"/>
            <p:cNvSpPr/>
            <p:nvPr userDrawn="1"/>
          </p:nvSpPr>
          <p:spPr>
            <a:xfrm>
              <a:off x="8627124" y="2531493"/>
              <a:ext cx="178344" cy="135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4" h="21471" extrusionOk="0">
                  <a:moveTo>
                    <a:pt x="18030" y="19454"/>
                  </a:moveTo>
                  <a:cubicBezTo>
                    <a:pt x="17963" y="19996"/>
                    <a:pt x="19394" y="20889"/>
                    <a:pt x="19531" y="19301"/>
                  </a:cubicBezTo>
                  <a:cubicBezTo>
                    <a:pt x="20145" y="12136"/>
                    <a:pt x="19088" y="10075"/>
                    <a:pt x="19088" y="10075"/>
                  </a:cubicBezTo>
                  <a:lnTo>
                    <a:pt x="17606" y="11177"/>
                  </a:lnTo>
                  <a:cubicBezTo>
                    <a:pt x="17606" y="11177"/>
                    <a:pt x="18863" y="12767"/>
                    <a:pt x="18030" y="19454"/>
                  </a:cubicBezTo>
                  <a:close/>
                  <a:moveTo>
                    <a:pt x="20733" y="6972"/>
                  </a:moveTo>
                  <a:lnTo>
                    <a:pt x="11887" y="388"/>
                  </a:lnTo>
                  <a:cubicBezTo>
                    <a:pt x="11194" y="-129"/>
                    <a:pt x="10060" y="-129"/>
                    <a:pt x="9367" y="388"/>
                  </a:cubicBezTo>
                  <a:lnTo>
                    <a:pt x="519" y="6972"/>
                  </a:lnTo>
                  <a:cubicBezTo>
                    <a:pt x="-173" y="7489"/>
                    <a:pt x="-173" y="8333"/>
                    <a:pt x="519" y="8848"/>
                  </a:cubicBezTo>
                  <a:lnTo>
                    <a:pt x="9367" y="15434"/>
                  </a:lnTo>
                  <a:cubicBezTo>
                    <a:pt x="10060" y="15950"/>
                    <a:pt x="11194" y="15950"/>
                    <a:pt x="11887" y="15434"/>
                  </a:cubicBezTo>
                  <a:lnTo>
                    <a:pt x="17606" y="11177"/>
                  </a:lnTo>
                  <a:lnTo>
                    <a:pt x="11405" y="9246"/>
                  </a:lnTo>
                  <a:cubicBezTo>
                    <a:pt x="11166" y="9325"/>
                    <a:pt x="10902" y="9369"/>
                    <a:pt x="10627" y="9369"/>
                  </a:cubicBezTo>
                  <a:cubicBezTo>
                    <a:pt x="9510" y="9369"/>
                    <a:pt x="8604" y="8653"/>
                    <a:pt x="8604" y="7770"/>
                  </a:cubicBezTo>
                  <a:cubicBezTo>
                    <a:pt x="8604" y="6886"/>
                    <a:pt x="9510" y="6170"/>
                    <a:pt x="10627" y="6170"/>
                  </a:cubicBezTo>
                  <a:cubicBezTo>
                    <a:pt x="11495" y="6170"/>
                    <a:pt x="12232" y="6603"/>
                    <a:pt x="12520" y="7209"/>
                  </a:cubicBezTo>
                  <a:lnTo>
                    <a:pt x="19088" y="10075"/>
                  </a:lnTo>
                  <a:lnTo>
                    <a:pt x="20733" y="8848"/>
                  </a:lnTo>
                  <a:cubicBezTo>
                    <a:pt x="21427" y="8333"/>
                    <a:pt x="21427" y="7489"/>
                    <a:pt x="20733" y="6972"/>
                  </a:cubicBezTo>
                  <a:close/>
                  <a:moveTo>
                    <a:pt x="3508" y="13898"/>
                  </a:moveTo>
                  <a:cubicBezTo>
                    <a:pt x="4002" y="16554"/>
                    <a:pt x="4628" y="17714"/>
                    <a:pt x="6720" y="18930"/>
                  </a:cubicBezTo>
                  <a:cubicBezTo>
                    <a:pt x="8812" y="20144"/>
                    <a:pt x="9807" y="21471"/>
                    <a:pt x="10627" y="21471"/>
                  </a:cubicBezTo>
                  <a:cubicBezTo>
                    <a:pt x="11447" y="21471"/>
                    <a:pt x="12378" y="20309"/>
                    <a:pt x="14470" y="19093"/>
                  </a:cubicBezTo>
                  <a:cubicBezTo>
                    <a:pt x="16562" y="17877"/>
                    <a:pt x="16004" y="17508"/>
                    <a:pt x="16497" y="14853"/>
                  </a:cubicBezTo>
                  <a:lnTo>
                    <a:pt x="10627" y="18646"/>
                  </a:lnTo>
                  <a:cubicBezTo>
                    <a:pt x="10627" y="18646"/>
                    <a:pt x="3508" y="13898"/>
                    <a:pt x="3508" y="1389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</p:grpSp>
      <p:sp>
        <p:nvSpPr>
          <p:cNvPr id="3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3047207" y="2483361"/>
            <a:ext cx="914638" cy="231843"/>
          </a:xfr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17"/>
          <p:cNvSpPr>
            <a:spLocks noGrp="1"/>
          </p:cNvSpPr>
          <p:nvPr>
            <p:ph type="body" sz="quarter" idx="22"/>
          </p:nvPr>
        </p:nvSpPr>
        <p:spPr>
          <a:xfrm>
            <a:off x="5016421" y="2483361"/>
            <a:ext cx="914638" cy="231843"/>
          </a:xfr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964126" y="2483361"/>
            <a:ext cx="914638" cy="231843"/>
          </a:xfr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916134" y="2483361"/>
            <a:ext cx="914638" cy="231843"/>
          </a:xfr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Shape 1113"/>
          <p:cNvSpPr/>
          <p:nvPr userDrawn="1"/>
        </p:nvSpPr>
        <p:spPr>
          <a:xfrm>
            <a:off x="2432224" y="3453193"/>
            <a:ext cx="2638950" cy="248373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b="1" cap="all">
                <a:solidFill>
                  <a:srgbClr val="EBEBEB"/>
                </a:solidFill>
              </a:defRPr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endParaRPr sz="500" dirty="0"/>
          </a:p>
        </p:txBody>
      </p:sp>
      <p:sp>
        <p:nvSpPr>
          <p:cNvPr id="34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2510742" y="3461458"/>
            <a:ext cx="2481912" cy="231843"/>
          </a:xfrm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40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3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34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c-filtered.png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2700053" y="2448265"/>
            <a:ext cx="3114223" cy="2487198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6569344" y="2819401"/>
            <a:ext cx="3032769" cy="99059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6"/>
          </p:nvPr>
        </p:nvSpPr>
        <p:spPr>
          <a:xfrm>
            <a:off x="6569344" y="2479990"/>
            <a:ext cx="2362815" cy="26594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5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866767" y="2580599"/>
            <a:ext cx="2787515" cy="160435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20" name="Shape 2973"/>
          <p:cNvSpPr/>
          <p:nvPr userDrawn="1"/>
        </p:nvSpPr>
        <p:spPr>
          <a:xfrm>
            <a:off x="6569344" y="4461918"/>
            <a:ext cx="2436474" cy="62726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200">
              <a:solidFill>
                <a:srgbClr val="53585D"/>
              </a:solidFill>
            </a:endParaRPr>
          </a:p>
        </p:txBody>
      </p:sp>
      <p:sp>
        <p:nvSpPr>
          <p:cNvPr id="22" name="Shape 2974"/>
          <p:cNvSpPr/>
          <p:nvPr userDrawn="1"/>
        </p:nvSpPr>
        <p:spPr>
          <a:xfrm>
            <a:off x="6569344" y="4461918"/>
            <a:ext cx="1880864" cy="6272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200">
              <a:solidFill>
                <a:srgbClr val="53585D"/>
              </a:solidFill>
            </a:endParaRPr>
          </a:p>
        </p:txBody>
      </p:sp>
      <p:sp>
        <p:nvSpPr>
          <p:cNvPr id="30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6569344" y="4165040"/>
            <a:ext cx="1093082" cy="20382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1" name="Text Placeholder 17"/>
          <p:cNvSpPr>
            <a:spLocks noGrp="1"/>
          </p:cNvSpPr>
          <p:nvPr>
            <p:ph type="body" sz="quarter" idx="22"/>
          </p:nvPr>
        </p:nvSpPr>
        <p:spPr>
          <a:xfrm>
            <a:off x="8382595" y="4617694"/>
            <a:ext cx="914638" cy="20382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25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4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2" grpId="0" animBg="1"/>
      <p:bldP spid="30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tablet-white-filtered.png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7021582" y="2373479"/>
            <a:ext cx="1856748" cy="2621047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3661853" y="2715717"/>
            <a:ext cx="2967686" cy="47356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6"/>
          </p:nvPr>
        </p:nvSpPr>
        <p:spPr>
          <a:xfrm>
            <a:off x="3661853" y="2465556"/>
            <a:ext cx="2362815" cy="26594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5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7191005" y="2660945"/>
            <a:ext cx="1514573" cy="204580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grpSp>
        <p:nvGrpSpPr>
          <p:cNvPr id="19" name="Group 1958"/>
          <p:cNvGrpSpPr/>
          <p:nvPr userDrawn="1"/>
        </p:nvGrpSpPr>
        <p:grpSpPr>
          <a:xfrm>
            <a:off x="3029650" y="2465556"/>
            <a:ext cx="375472" cy="350129"/>
            <a:chOff x="0" y="0"/>
            <a:chExt cx="750941" cy="700256"/>
          </a:xfrm>
        </p:grpSpPr>
        <p:sp>
          <p:nvSpPr>
            <p:cNvPr id="20" name="Shape 1955"/>
            <p:cNvSpPr/>
            <p:nvPr/>
          </p:nvSpPr>
          <p:spPr>
            <a:xfrm>
              <a:off x="0" y="0"/>
              <a:ext cx="80299" cy="70025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00"/>
                <a:t>       </a:t>
              </a:r>
            </a:p>
          </p:txBody>
        </p:sp>
        <p:sp>
          <p:nvSpPr>
            <p:cNvPr id="22" name="Shape 1956"/>
            <p:cNvSpPr/>
            <p:nvPr/>
          </p:nvSpPr>
          <p:spPr>
            <a:xfrm>
              <a:off x="63025" y="0"/>
              <a:ext cx="687917" cy="700257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200"/>
            </a:p>
          </p:txBody>
        </p:sp>
        <p:sp>
          <p:nvSpPr>
            <p:cNvPr id="23" name="Shape 1957"/>
            <p:cNvSpPr/>
            <p:nvPr/>
          </p:nvSpPr>
          <p:spPr>
            <a:xfrm>
              <a:off x="315139" y="246796"/>
              <a:ext cx="183688" cy="206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049" y="14400"/>
                  </a:moveTo>
                  <a:lnTo>
                    <a:pt x="1079" y="14400"/>
                  </a:lnTo>
                  <a:cubicBezTo>
                    <a:pt x="333" y="14400"/>
                    <a:pt x="0" y="14938"/>
                    <a:pt x="0" y="15599"/>
                  </a:cubicBezTo>
                  <a:lnTo>
                    <a:pt x="0" y="21600"/>
                  </a:lnTo>
                  <a:lnTo>
                    <a:pt x="5400" y="21600"/>
                  </a:lnTo>
                  <a:lnTo>
                    <a:pt x="5400" y="15599"/>
                  </a:lnTo>
                  <a:cubicBezTo>
                    <a:pt x="5400" y="14938"/>
                    <a:pt x="4796" y="14400"/>
                    <a:pt x="4049" y="14400"/>
                  </a:cubicBezTo>
                  <a:close/>
                  <a:moveTo>
                    <a:pt x="12150" y="7200"/>
                  </a:moveTo>
                  <a:lnTo>
                    <a:pt x="9180" y="7200"/>
                  </a:lnTo>
                  <a:cubicBezTo>
                    <a:pt x="8434" y="7200"/>
                    <a:pt x="8099" y="7738"/>
                    <a:pt x="8099" y="8401"/>
                  </a:cubicBezTo>
                  <a:lnTo>
                    <a:pt x="8099" y="21600"/>
                  </a:lnTo>
                  <a:lnTo>
                    <a:pt x="13499" y="21600"/>
                  </a:lnTo>
                  <a:lnTo>
                    <a:pt x="13499" y="8401"/>
                  </a:lnTo>
                  <a:cubicBezTo>
                    <a:pt x="13499" y="7738"/>
                    <a:pt x="12895" y="7200"/>
                    <a:pt x="12150" y="7200"/>
                  </a:cubicBezTo>
                  <a:close/>
                  <a:moveTo>
                    <a:pt x="20251" y="0"/>
                  </a:moveTo>
                  <a:lnTo>
                    <a:pt x="17281" y="0"/>
                  </a:lnTo>
                  <a:cubicBezTo>
                    <a:pt x="16534" y="0"/>
                    <a:pt x="16200" y="538"/>
                    <a:pt x="16200" y="1201"/>
                  </a:cubicBezTo>
                  <a:lnTo>
                    <a:pt x="16200" y="21600"/>
                  </a:lnTo>
                  <a:lnTo>
                    <a:pt x="21600" y="21600"/>
                  </a:lnTo>
                  <a:lnTo>
                    <a:pt x="21600" y="1201"/>
                  </a:lnTo>
                  <a:cubicBezTo>
                    <a:pt x="21600" y="538"/>
                    <a:pt x="20995" y="0"/>
                    <a:pt x="20251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200"/>
            </a:p>
          </p:txBody>
        </p:sp>
      </p:grpSp>
      <p:grpSp>
        <p:nvGrpSpPr>
          <p:cNvPr id="24" name="Group 1962"/>
          <p:cNvGrpSpPr/>
          <p:nvPr userDrawn="1"/>
        </p:nvGrpSpPr>
        <p:grpSpPr>
          <a:xfrm>
            <a:off x="3029650" y="3386093"/>
            <a:ext cx="375472" cy="350129"/>
            <a:chOff x="0" y="0"/>
            <a:chExt cx="750941" cy="700256"/>
          </a:xfrm>
        </p:grpSpPr>
        <p:sp>
          <p:nvSpPr>
            <p:cNvPr id="25" name="Shape 1959"/>
            <p:cNvSpPr/>
            <p:nvPr/>
          </p:nvSpPr>
          <p:spPr>
            <a:xfrm>
              <a:off x="0" y="0"/>
              <a:ext cx="80299" cy="70025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00"/>
                <a:t>       </a:t>
              </a:r>
            </a:p>
          </p:txBody>
        </p:sp>
        <p:sp>
          <p:nvSpPr>
            <p:cNvPr id="26" name="Shape 1960"/>
            <p:cNvSpPr/>
            <p:nvPr/>
          </p:nvSpPr>
          <p:spPr>
            <a:xfrm>
              <a:off x="63025" y="0"/>
              <a:ext cx="687917" cy="700257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200"/>
            </a:p>
          </p:txBody>
        </p:sp>
        <p:sp>
          <p:nvSpPr>
            <p:cNvPr id="27" name="Shape 1961"/>
            <p:cNvSpPr/>
            <p:nvPr/>
          </p:nvSpPr>
          <p:spPr>
            <a:xfrm>
              <a:off x="325053" y="219045"/>
              <a:ext cx="163861" cy="262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1" y="10476"/>
                  </a:moveTo>
                  <a:cubicBezTo>
                    <a:pt x="7579" y="10476"/>
                    <a:pt x="4968" y="8844"/>
                    <a:pt x="4968" y="6831"/>
                  </a:cubicBezTo>
                  <a:cubicBezTo>
                    <a:pt x="4968" y="4818"/>
                    <a:pt x="7579" y="3186"/>
                    <a:pt x="10801" y="3186"/>
                  </a:cubicBezTo>
                  <a:cubicBezTo>
                    <a:pt x="14021" y="3186"/>
                    <a:pt x="16632" y="4818"/>
                    <a:pt x="16632" y="6831"/>
                  </a:cubicBezTo>
                  <a:cubicBezTo>
                    <a:pt x="16632" y="8844"/>
                    <a:pt x="14021" y="10476"/>
                    <a:pt x="10801" y="10476"/>
                  </a:cubicBezTo>
                  <a:close/>
                  <a:moveTo>
                    <a:pt x="10801" y="0"/>
                  </a:moveTo>
                  <a:cubicBezTo>
                    <a:pt x="4835" y="0"/>
                    <a:pt x="0" y="3022"/>
                    <a:pt x="0" y="6749"/>
                  </a:cubicBezTo>
                  <a:cubicBezTo>
                    <a:pt x="0" y="13195"/>
                    <a:pt x="10801" y="21600"/>
                    <a:pt x="10801" y="21600"/>
                  </a:cubicBezTo>
                  <a:cubicBezTo>
                    <a:pt x="10801" y="21600"/>
                    <a:pt x="21600" y="13195"/>
                    <a:pt x="21600" y="6749"/>
                  </a:cubicBezTo>
                  <a:cubicBezTo>
                    <a:pt x="21600" y="3022"/>
                    <a:pt x="16765" y="0"/>
                    <a:pt x="10801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200"/>
            </a:p>
          </p:txBody>
        </p:sp>
      </p:grpSp>
      <p:grpSp>
        <p:nvGrpSpPr>
          <p:cNvPr id="28" name="Group 1966"/>
          <p:cNvGrpSpPr/>
          <p:nvPr userDrawn="1"/>
        </p:nvGrpSpPr>
        <p:grpSpPr>
          <a:xfrm>
            <a:off x="3029650" y="4305477"/>
            <a:ext cx="375472" cy="350129"/>
            <a:chOff x="0" y="0"/>
            <a:chExt cx="750941" cy="700256"/>
          </a:xfrm>
        </p:grpSpPr>
        <p:sp>
          <p:nvSpPr>
            <p:cNvPr id="29" name="Shape 1963"/>
            <p:cNvSpPr/>
            <p:nvPr/>
          </p:nvSpPr>
          <p:spPr>
            <a:xfrm>
              <a:off x="0" y="0"/>
              <a:ext cx="80299" cy="70025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00"/>
                <a:t>       </a:t>
              </a:r>
            </a:p>
          </p:txBody>
        </p:sp>
        <p:sp>
          <p:nvSpPr>
            <p:cNvPr id="30" name="Shape 1964"/>
            <p:cNvSpPr/>
            <p:nvPr/>
          </p:nvSpPr>
          <p:spPr>
            <a:xfrm>
              <a:off x="63025" y="0"/>
              <a:ext cx="687917" cy="700257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200"/>
            </a:p>
          </p:txBody>
        </p:sp>
        <p:sp>
          <p:nvSpPr>
            <p:cNvPr id="31" name="Shape 1965"/>
            <p:cNvSpPr/>
            <p:nvPr/>
          </p:nvSpPr>
          <p:spPr>
            <a:xfrm>
              <a:off x="277814" y="246796"/>
              <a:ext cx="258339" cy="206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43" y="10800"/>
                  </a:moveTo>
                  <a:cubicBezTo>
                    <a:pt x="17065" y="10800"/>
                    <a:pt x="16800" y="11898"/>
                    <a:pt x="16709" y="12419"/>
                  </a:cubicBezTo>
                  <a:cubicBezTo>
                    <a:pt x="16115" y="15817"/>
                    <a:pt x="13696" y="18359"/>
                    <a:pt x="10800" y="18359"/>
                  </a:cubicBezTo>
                  <a:cubicBezTo>
                    <a:pt x="9130" y="18359"/>
                    <a:pt x="7618" y="17514"/>
                    <a:pt x="6524" y="16146"/>
                  </a:cubicBezTo>
                  <a:cubicBezTo>
                    <a:pt x="6018" y="15513"/>
                    <a:pt x="5198" y="15513"/>
                    <a:pt x="4691" y="16146"/>
                  </a:cubicBezTo>
                  <a:cubicBezTo>
                    <a:pt x="4185" y="16779"/>
                    <a:pt x="4185" y="17804"/>
                    <a:pt x="4691" y="18437"/>
                  </a:cubicBezTo>
                  <a:cubicBezTo>
                    <a:pt x="6255" y="20391"/>
                    <a:pt x="8415" y="21600"/>
                    <a:pt x="10800" y="21600"/>
                  </a:cubicBezTo>
                  <a:cubicBezTo>
                    <a:pt x="14669" y="21600"/>
                    <a:pt x="17943" y="18421"/>
                    <a:pt x="19043" y="14039"/>
                  </a:cubicBezTo>
                  <a:lnTo>
                    <a:pt x="21600" y="14039"/>
                  </a:lnTo>
                  <a:lnTo>
                    <a:pt x="21600" y="10800"/>
                  </a:lnTo>
                  <a:cubicBezTo>
                    <a:pt x="21600" y="10800"/>
                    <a:pt x="18143" y="10800"/>
                    <a:pt x="18143" y="10800"/>
                  </a:cubicBezTo>
                  <a:close/>
                  <a:moveTo>
                    <a:pt x="4891" y="9180"/>
                  </a:moveTo>
                  <a:cubicBezTo>
                    <a:pt x="5484" y="5783"/>
                    <a:pt x="7904" y="3240"/>
                    <a:pt x="10800" y="3240"/>
                  </a:cubicBezTo>
                  <a:cubicBezTo>
                    <a:pt x="12470" y="3240"/>
                    <a:pt x="13982" y="4086"/>
                    <a:pt x="15076" y="5454"/>
                  </a:cubicBezTo>
                  <a:cubicBezTo>
                    <a:pt x="15582" y="6086"/>
                    <a:pt x="16404" y="6086"/>
                    <a:pt x="16909" y="5454"/>
                  </a:cubicBezTo>
                  <a:cubicBezTo>
                    <a:pt x="17415" y="4821"/>
                    <a:pt x="17415" y="3796"/>
                    <a:pt x="16909" y="3163"/>
                  </a:cubicBezTo>
                  <a:cubicBezTo>
                    <a:pt x="15346" y="1209"/>
                    <a:pt x="13186" y="0"/>
                    <a:pt x="10800" y="0"/>
                  </a:cubicBezTo>
                  <a:cubicBezTo>
                    <a:pt x="6931" y="0"/>
                    <a:pt x="3658" y="3178"/>
                    <a:pt x="2557" y="7560"/>
                  </a:cubicBezTo>
                  <a:lnTo>
                    <a:pt x="0" y="7560"/>
                  </a:lnTo>
                  <a:lnTo>
                    <a:pt x="0" y="10800"/>
                  </a:lnTo>
                  <a:lnTo>
                    <a:pt x="3457" y="10800"/>
                  </a:lnTo>
                  <a:cubicBezTo>
                    <a:pt x="4535" y="10800"/>
                    <a:pt x="4800" y="9702"/>
                    <a:pt x="4891" y="9180"/>
                  </a:cubicBezTo>
                  <a:close/>
                  <a:moveTo>
                    <a:pt x="7343" y="10800"/>
                  </a:moveTo>
                  <a:cubicBezTo>
                    <a:pt x="7343" y="13185"/>
                    <a:pt x="8891" y="15120"/>
                    <a:pt x="10800" y="15120"/>
                  </a:cubicBezTo>
                  <a:cubicBezTo>
                    <a:pt x="12709" y="15120"/>
                    <a:pt x="14255" y="13185"/>
                    <a:pt x="14255" y="10800"/>
                  </a:cubicBezTo>
                  <a:cubicBezTo>
                    <a:pt x="14255" y="8415"/>
                    <a:pt x="12709" y="6480"/>
                    <a:pt x="10800" y="6480"/>
                  </a:cubicBezTo>
                  <a:cubicBezTo>
                    <a:pt x="8891" y="6480"/>
                    <a:pt x="7343" y="8415"/>
                    <a:pt x="7343" y="108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200"/>
            </a:p>
          </p:txBody>
        </p:sp>
      </p:grpSp>
      <p:sp>
        <p:nvSpPr>
          <p:cNvPr id="36" name="Text Placeholder 17"/>
          <p:cNvSpPr>
            <a:spLocks noGrp="1"/>
          </p:cNvSpPr>
          <p:nvPr userDrawn="1">
            <p:ph type="body" sz="quarter" idx="21"/>
          </p:nvPr>
        </p:nvSpPr>
        <p:spPr>
          <a:xfrm>
            <a:off x="3661853" y="3610915"/>
            <a:ext cx="2967686" cy="47356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Content Placeholder 20"/>
          <p:cNvSpPr>
            <a:spLocks noGrp="1"/>
          </p:cNvSpPr>
          <p:nvPr userDrawn="1">
            <p:ph sz="quarter" idx="22"/>
          </p:nvPr>
        </p:nvSpPr>
        <p:spPr>
          <a:xfrm>
            <a:off x="3661853" y="3360753"/>
            <a:ext cx="2362815" cy="26594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5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38" name="Text Placeholder 17"/>
          <p:cNvSpPr>
            <a:spLocks noGrp="1"/>
          </p:cNvSpPr>
          <p:nvPr userDrawn="1">
            <p:ph type="body" sz="quarter" idx="23"/>
          </p:nvPr>
        </p:nvSpPr>
        <p:spPr>
          <a:xfrm>
            <a:off x="3661853" y="4555638"/>
            <a:ext cx="2967686" cy="47356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Content Placeholder 20"/>
          <p:cNvSpPr>
            <a:spLocks noGrp="1"/>
          </p:cNvSpPr>
          <p:nvPr userDrawn="1">
            <p:ph sz="quarter" idx="24"/>
          </p:nvPr>
        </p:nvSpPr>
        <p:spPr>
          <a:xfrm>
            <a:off x="3661853" y="4305477"/>
            <a:ext cx="2362815" cy="26594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5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476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4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tablet-white.png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3414221" y="2381999"/>
            <a:ext cx="1856748" cy="2621047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3583644" y="2669463"/>
            <a:ext cx="1514573" cy="204580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38" name="Text Placeholder 17"/>
          <p:cNvSpPr>
            <a:spLocks noGrp="1"/>
          </p:cNvSpPr>
          <p:nvPr userDrawn="1">
            <p:ph type="body" sz="quarter" idx="23"/>
          </p:nvPr>
        </p:nvSpPr>
        <p:spPr>
          <a:xfrm>
            <a:off x="6024669" y="2803038"/>
            <a:ext cx="2810858" cy="88948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Content Placeholder 20"/>
          <p:cNvSpPr>
            <a:spLocks noGrp="1"/>
          </p:cNvSpPr>
          <p:nvPr userDrawn="1">
            <p:ph sz="quarter" idx="24"/>
          </p:nvPr>
        </p:nvSpPr>
        <p:spPr>
          <a:xfrm>
            <a:off x="6024668" y="2476677"/>
            <a:ext cx="2362815" cy="26594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5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33" name="Shape 3020"/>
          <p:cNvSpPr/>
          <p:nvPr userDrawn="1"/>
        </p:nvSpPr>
        <p:spPr>
          <a:xfrm rot="5400000">
            <a:off x="7060177" y="3517897"/>
            <a:ext cx="149907" cy="1341081"/>
          </a:xfrm>
          <a:prstGeom prst="roundRect">
            <a:avLst>
              <a:gd name="adj" fmla="val 9769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300"/>
            </a:pPr>
            <a:endParaRPr sz="1300">
              <a:solidFill>
                <a:srgbClr val="53585D"/>
              </a:solidFill>
            </a:endParaRPr>
          </a:p>
        </p:txBody>
      </p:sp>
      <p:sp>
        <p:nvSpPr>
          <p:cNvPr id="34" name="Shape 3021"/>
          <p:cNvSpPr/>
          <p:nvPr userDrawn="1"/>
        </p:nvSpPr>
        <p:spPr>
          <a:xfrm rot="5400000">
            <a:off x="7340779" y="3408735"/>
            <a:ext cx="149907" cy="1902285"/>
          </a:xfrm>
          <a:prstGeom prst="roundRect">
            <a:avLst>
              <a:gd name="adj" fmla="val 9769"/>
            </a:avLst>
          </a:prstGeom>
          <a:solidFill>
            <a:schemeClr val="accent1">
              <a:alpha val="75000"/>
            </a:schemeClr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300"/>
            </a:pPr>
            <a:endParaRPr sz="1300">
              <a:solidFill>
                <a:srgbClr val="53585D"/>
              </a:solidFill>
            </a:endParaRPr>
          </a:p>
        </p:txBody>
      </p:sp>
      <p:sp>
        <p:nvSpPr>
          <p:cNvPr id="35" name="Shape 3022"/>
          <p:cNvSpPr/>
          <p:nvPr userDrawn="1"/>
        </p:nvSpPr>
        <p:spPr>
          <a:xfrm rot="5400000">
            <a:off x="7422309" y="3499144"/>
            <a:ext cx="149907" cy="2065346"/>
          </a:xfrm>
          <a:prstGeom prst="roundRect">
            <a:avLst>
              <a:gd name="adj" fmla="val 9769"/>
            </a:avLst>
          </a:prstGeom>
          <a:solidFill>
            <a:schemeClr val="accent1">
              <a:alpha val="35000"/>
            </a:schemeClr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300"/>
            </a:pPr>
            <a:endParaRPr sz="1300">
              <a:solidFill>
                <a:srgbClr val="53585D"/>
              </a:solidFill>
            </a:endParaRPr>
          </a:p>
        </p:txBody>
      </p:sp>
      <p:sp>
        <p:nvSpPr>
          <p:cNvPr id="45" name="Shape 3028"/>
          <p:cNvSpPr/>
          <p:nvPr userDrawn="1"/>
        </p:nvSpPr>
        <p:spPr>
          <a:xfrm>
            <a:off x="6055818" y="4850617"/>
            <a:ext cx="80815" cy="80815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>
              <a:solidFill>
                <a:srgbClr val="53585D"/>
              </a:solidFill>
            </a:endParaRPr>
          </a:p>
        </p:txBody>
      </p:sp>
      <p:sp>
        <p:nvSpPr>
          <p:cNvPr id="46" name="Shape 3029"/>
          <p:cNvSpPr/>
          <p:nvPr userDrawn="1"/>
        </p:nvSpPr>
        <p:spPr>
          <a:xfrm>
            <a:off x="6655264" y="4851491"/>
            <a:ext cx="80814" cy="80815"/>
          </a:xfrm>
          <a:prstGeom prst="roundRect">
            <a:avLst>
              <a:gd name="adj" fmla="val 0"/>
            </a:avLst>
          </a:prstGeom>
          <a:solidFill>
            <a:schemeClr val="accent1">
              <a:alpha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300"/>
            </a:pPr>
            <a:endParaRPr sz="1300">
              <a:solidFill>
                <a:srgbClr val="53585D"/>
              </a:solidFill>
            </a:endParaRPr>
          </a:p>
        </p:txBody>
      </p:sp>
      <p:sp>
        <p:nvSpPr>
          <p:cNvPr id="47" name="Shape 3030"/>
          <p:cNvSpPr/>
          <p:nvPr userDrawn="1"/>
        </p:nvSpPr>
        <p:spPr>
          <a:xfrm>
            <a:off x="7267773" y="4850617"/>
            <a:ext cx="80814" cy="80815"/>
          </a:xfrm>
          <a:prstGeom prst="roundRect">
            <a:avLst>
              <a:gd name="adj" fmla="val 0"/>
            </a:avLst>
          </a:prstGeom>
          <a:solidFill>
            <a:schemeClr val="accent1">
              <a:alpha val="3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300"/>
            </a:pPr>
            <a:endParaRPr sz="1300">
              <a:solidFill>
                <a:srgbClr val="53585D"/>
              </a:solidFill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7925276" y="4038601"/>
            <a:ext cx="361209" cy="221545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ts val="1500"/>
              </a:lnSpc>
              <a:buNone/>
              <a:defRPr sz="7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60%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8482738" y="4213287"/>
            <a:ext cx="361209" cy="221545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ts val="1500"/>
              </a:lnSpc>
              <a:buNone/>
              <a:defRPr sz="7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60%</a:t>
            </a:r>
          </a:p>
        </p:txBody>
      </p:sp>
      <p:sp>
        <p:nvSpPr>
          <p:cNvPr id="57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8629941" y="4434831"/>
            <a:ext cx="361209" cy="17937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ts val="1500"/>
              </a:lnSpc>
              <a:buNone/>
              <a:defRPr sz="7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60%</a:t>
            </a:r>
          </a:p>
        </p:txBody>
      </p:sp>
      <p:sp>
        <p:nvSpPr>
          <p:cNvPr id="58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6225505" y="4826628"/>
            <a:ext cx="429758" cy="126246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6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Batreay</a:t>
            </a:r>
            <a:endParaRPr lang="en-US" dirty="0"/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9" hasCustomPrompt="1"/>
          </p:nvPr>
        </p:nvSpPr>
        <p:spPr>
          <a:xfrm>
            <a:off x="6804910" y="4826628"/>
            <a:ext cx="429758" cy="126246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6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Batreay</a:t>
            </a:r>
            <a:endParaRPr lang="en-US" dirty="0"/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7447253" y="4826628"/>
            <a:ext cx="429758" cy="126246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6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Batreay</a:t>
            </a:r>
            <a:endParaRPr lang="en-US" dirty="0"/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31" hasCustomPrompt="1"/>
          </p:nvPr>
        </p:nvSpPr>
        <p:spPr>
          <a:xfrm>
            <a:off x="5881122" y="4264650"/>
            <a:ext cx="429758" cy="190454"/>
          </a:xfrm>
        </p:spPr>
        <p:txBody>
          <a:bodyPr lIns="0" tIns="0" rIns="0" bIns="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60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BATREAY</a:t>
            </a:r>
          </a:p>
        </p:txBody>
      </p:sp>
    </p:spTree>
    <p:extLst>
      <p:ext uri="{BB962C8B-B14F-4D97-AF65-F5344CB8AC3E}">
        <p14:creationId xmlns:p14="http://schemas.microsoft.com/office/powerpoint/2010/main" val="410297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0" grpId="0"/>
      <p:bldP spid="14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animBg="1"/>
      <p:bldP spid="35" grpId="0" animBg="1"/>
      <p:bldP spid="45" grpId="0" animBg="1"/>
      <p:bldP spid="46" grpId="0" animBg="1"/>
      <p:bldP spid="47" grpId="0" animBg="1"/>
      <p:bldP spid="5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hone-white-filtered.png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3177964" y="2484673"/>
            <a:ext cx="1276601" cy="2525276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3333216" y="2871721"/>
            <a:ext cx="972020" cy="175111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38" name="Text Placeholder 17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4952702" y="3095663"/>
            <a:ext cx="543644" cy="228600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ts val="1500"/>
              </a:lnSpc>
              <a:buNone/>
              <a:defRPr sz="80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MALAYSIA</a:t>
            </a:r>
          </a:p>
        </p:txBody>
      </p:sp>
      <p:grpSp>
        <p:nvGrpSpPr>
          <p:cNvPr id="35" name="Group 2990"/>
          <p:cNvGrpSpPr/>
          <p:nvPr userDrawn="1"/>
        </p:nvGrpSpPr>
        <p:grpSpPr>
          <a:xfrm>
            <a:off x="5691468" y="2979061"/>
            <a:ext cx="3362552" cy="1770245"/>
            <a:chOff x="0" y="1456699"/>
            <a:chExt cx="6725102" cy="3540488"/>
          </a:xfrm>
        </p:grpSpPr>
        <p:sp>
          <p:nvSpPr>
            <p:cNvPr id="40" name="Shape 2985"/>
            <p:cNvSpPr/>
            <p:nvPr/>
          </p:nvSpPr>
          <p:spPr>
            <a:xfrm flipV="1">
              <a:off x="-1" y="1485177"/>
              <a:ext cx="2" cy="3512011"/>
            </a:xfrm>
            <a:prstGeom prst="line">
              <a:avLst/>
            </a:prstGeom>
            <a:noFill/>
            <a:ln w="12700" cap="rnd">
              <a:solidFill>
                <a:schemeClr val="accent1">
                  <a:alpha val="50000"/>
                </a:schemeClr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2000">
                  <a:solidFill>
                    <a:srgbClr val="A6AAA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 sz="2000">
                <a:solidFill>
                  <a:srgbClr val="53585D"/>
                </a:solidFill>
              </a:endParaRPr>
            </a:p>
          </p:txBody>
        </p:sp>
        <p:sp>
          <p:nvSpPr>
            <p:cNvPr id="41" name="Shape 2986"/>
            <p:cNvSpPr/>
            <p:nvPr/>
          </p:nvSpPr>
          <p:spPr>
            <a:xfrm flipV="1">
              <a:off x="1681275" y="1487742"/>
              <a:ext cx="1" cy="3509446"/>
            </a:xfrm>
            <a:prstGeom prst="line">
              <a:avLst/>
            </a:prstGeom>
            <a:noFill/>
            <a:ln w="12700" cap="rnd">
              <a:solidFill>
                <a:schemeClr val="accent1">
                  <a:alpha val="50000"/>
                </a:schemeClr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2000">
                  <a:solidFill>
                    <a:srgbClr val="A6AAA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 sz="2000">
                <a:solidFill>
                  <a:srgbClr val="53585D"/>
                </a:solidFill>
              </a:endParaRPr>
            </a:p>
          </p:txBody>
        </p:sp>
        <p:sp>
          <p:nvSpPr>
            <p:cNvPr id="42" name="Shape 2987"/>
            <p:cNvSpPr/>
            <p:nvPr/>
          </p:nvSpPr>
          <p:spPr>
            <a:xfrm flipV="1">
              <a:off x="3362551" y="1456699"/>
              <a:ext cx="1" cy="3540489"/>
            </a:xfrm>
            <a:prstGeom prst="line">
              <a:avLst/>
            </a:prstGeom>
            <a:noFill/>
            <a:ln w="12700" cap="rnd">
              <a:solidFill>
                <a:schemeClr val="accent1">
                  <a:alpha val="50000"/>
                </a:schemeClr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2000">
                  <a:solidFill>
                    <a:srgbClr val="A6AAA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 sz="2000">
                <a:solidFill>
                  <a:srgbClr val="53585D"/>
                </a:solidFill>
              </a:endParaRPr>
            </a:p>
          </p:txBody>
        </p:sp>
        <p:sp>
          <p:nvSpPr>
            <p:cNvPr id="43" name="Shape 2988"/>
            <p:cNvSpPr/>
            <p:nvPr/>
          </p:nvSpPr>
          <p:spPr>
            <a:xfrm flipV="1">
              <a:off x="5043826" y="1491324"/>
              <a:ext cx="1" cy="3505864"/>
            </a:xfrm>
            <a:prstGeom prst="line">
              <a:avLst/>
            </a:prstGeom>
            <a:noFill/>
            <a:ln w="12700" cap="rnd">
              <a:solidFill>
                <a:schemeClr val="accent1">
                  <a:alpha val="50000"/>
                </a:schemeClr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2000">
                  <a:solidFill>
                    <a:srgbClr val="A6AAA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 sz="2000">
                <a:solidFill>
                  <a:srgbClr val="53585D"/>
                </a:solidFill>
              </a:endParaRPr>
            </a:p>
          </p:txBody>
        </p:sp>
        <p:sp>
          <p:nvSpPr>
            <p:cNvPr id="44" name="Shape 2989"/>
            <p:cNvSpPr/>
            <p:nvPr/>
          </p:nvSpPr>
          <p:spPr>
            <a:xfrm flipV="1">
              <a:off x="6725102" y="1484360"/>
              <a:ext cx="1" cy="3512828"/>
            </a:xfrm>
            <a:prstGeom prst="line">
              <a:avLst/>
            </a:prstGeom>
            <a:noFill/>
            <a:ln w="12700" cap="rnd">
              <a:solidFill>
                <a:schemeClr val="accent1">
                  <a:alpha val="50000"/>
                </a:schemeClr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2000">
                  <a:solidFill>
                    <a:srgbClr val="A6AAA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 sz="2000">
                <a:solidFill>
                  <a:srgbClr val="53585D"/>
                </a:solidFill>
              </a:endParaRPr>
            </a:p>
          </p:txBody>
        </p:sp>
      </p:grpSp>
      <p:grpSp>
        <p:nvGrpSpPr>
          <p:cNvPr id="2" name="Group 1"/>
          <p:cNvGrpSpPr/>
          <p:nvPr userDrawn="1"/>
        </p:nvGrpSpPr>
        <p:grpSpPr>
          <a:xfrm>
            <a:off x="5686206" y="2988971"/>
            <a:ext cx="3118329" cy="442487"/>
            <a:chOff x="5684725" y="2988970"/>
            <a:chExt cx="3117517" cy="442487"/>
          </a:xfrm>
        </p:grpSpPr>
        <p:sp>
          <p:nvSpPr>
            <p:cNvPr id="46" name="Shape 2991"/>
            <p:cNvSpPr/>
            <p:nvPr/>
          </p:nvSpPr>
          <p:spPr>
            <a:xfrm rot="5400000">
              <a:off x="6950503" y="1723192"/>
              <a:ext cx="149907" cy="2681463"/>
            </a:xfrm>
            <a:prstGeom prst="roundRect">
              <a:avLst>
                <a:gd name="adj" fmla="val 9769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300"/>
              </a:pPr>
              <a:endParaRPr sz="1300">
                <a:solidFill>
                  <a:srgbClr val="53585D"/>
                </a:solidFill>
              </a:endParaRPr>
            </a:p>
          </p:txBody>
        </p:sp>
        <p:sp>
          <p:nvSpPr>
            <p:cNvPr id="47" name="Shape 2992"/>
            <p:cNvSpPr/>
            <p:nvPr/>
          </p:nvSpPr>
          <p:spPr>
            <a:xfrm rot="5400000">
              <a:off x="7168530" y="1651205"/>
              <a:ext cx="149907" cy="3117516"/>
            </a:xfrm>
            <a:prstGeom prst="roundRect">
              <a:avLst>
                <a:gd name="adj" fmla="val 9769"/>
              </a:avLst>
            </a:prstGeom>
            <a:solidFill>
              <a:schemeClr val="accent1">
                <a:alpha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300"/>
              </a:pPr>
              <a:endParaRPr sz="1300">
                <a:solidFill>
                  <a:srgbClr val="53585D"/>
                </a:solidFill>
              </a:endParaRPr>
            </a:p>
          </p:txBody>
        </p:sp>
        <p:sp>
          <p:nvSpPr>
            <p:cNvPr id="48" name="Shape 2993"/>
            <p:cNvSpPr/>
            <p:nvPr/>
          </p:nvSpPr>
          <p:spPr>
            <a:xfrm rot="5400000">
              <a:off x="7074818" y="1891457"/>
              <a:ext cx="149907" cy="2930094"/>
            </a:xfrm>
            <a:prstGeom prst="roundRect">
              <a:avLst>
                <a:gd name="adj" fmla="val 9769"/>
              </a:avLst>
            </a:prstGeom>
            <a:solidFill>
              <a:schemeClr val="accent1">
                <a:alpha val="3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300"/>
              </a:pPr>
              <a:endParaRPr sz="1300">
                <a:solidFill>
                  <a:srgbClr val="53585D"/>
                </a:solidFill>
              </a:endParaRPr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5686206" y="3536701"/>
            <a:ext cx="2065346" cy="442487"/>
            <a:chOff x="5684725" y="3536701"/>
            <a:chExt cx="2064808" cy="442487"/>
          </a:xfrm>
        </p:grpSpPr>
        <p:sp>
          <p:nvSpPr>
            <p:cNvPr id="50" name="Shape 2995"/>
            <p:cNvSpPr/>
            <p:nvPr/>
          </p:nvSpPr>
          <p:spPr>
            <a:xfrm rot="5400000">
              <a:off x="6280137" y="2941289"/>
              <a:ext cx="149907" cy="1340731"/>
            </a:xfrm>
            <a:prstGeom prst="roundRect">
              <a:avLst>
                <a:gd name="adj" fmla="val 9769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300"/>
              </a:pPr>
              <a:endParaRPr sz="1300">
                <a:solidFill>
                  <a:srgbClr val="53585D"/>
                </a:solidFill>
              </a:endParaRPr>
            </a:p>
          </p:txBody>
        </p:sp>
        <p:sp>
          <p:nvSpPr>
            <p:cNvPr id="51" name="Shape 2996"/>
            <p:cNvSpPr/>
            <p:nvPr/>
          </p:nvSpPr>
          <p:spPr>
            <a:xfrm rot="5400000">
              <a:off x="6560667" y="2806799"/>
              <a:ext cx="149907" cy="1901790"/>
            </a:xfrm>
            <a:prstGeom prst="roundRect">
              <a:avLst>
                <a:gd name="adj" fmla="val 9769"/>
              </a:avLst>
            </a:prstGeom>
            <a:solidFill>
              <a:schemeClr val="accent1">
                <a:alpha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300"/>
              </a:pPr>
              <a:endParaRPr sz="1300">
                <a:solidFill>
                  <a:srgbClr val="53585D"/>
                </a:solidFill>
              </a:endParaRPr>
            </a:p>
          </p:txBody>
        </p:sp>
        <p:sp>
          <p:nvSpPr>
            <p:cNvPr id="52" name="Shape 2997"/>
            <p:cNvSpPr/>
            <p:nvPr/>
          </p:nvSpPr>
          <p:spPr>
            <a:xfrm rot="5400000">
              <a:off x="6642175" y="2871831"/>
              <a:ext cx="149907" cy="2064808"/>
            </a:xfrm>
            <a:prstGeom prst="roundRect">
              <a:avLst>
                <a:gd name="adj" fmla="val 9769"/>
              </a:avLst>
            </a:prstGeom>
            <a:solidFill>
              <a:schemeClr val="accent1">
                <a:alpha val="3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300"/>
              </a:pPr>
              <a:endParaRPr sz="1300">
                <a:solidFill>
                  <a:srgbClr val="53585D"/>
                </a:solidFill>
              </a:endParaRPr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5686206" y="4084432"/>
            <a:ext cx="2065346" cy="442487"/>
            <a:chOff x="5684725" y="4084431"/>
            <a:chExt cx="2064808" cy="442487"/>
          </a:xfrm>
        </p:grpSpPr>
        <p:sp>
          <p:nvSpPr>
            <p:cNvPr id="54" name="Shape 2999"/>
            <p:cNvSpPr/>
            <p:nvPr/>
          </p:nvSpPr>
          <p:spPr>
            <a:xfrm rot="5400000">
              <a:off x="6280137" y="3489019"/>
              <a:ext cx="149907" cy="1340731"/>
            </a:xfrm>
            <a:prstGeom prst="roundRect">
              <a:avLst>
                <a:gd name="adj" fmla="val 9769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300"/>
              </a:pPr>
              <a:endParaRPr sz="1300">
                <a:solidFill>
                  <a:srgbClr val="53585D"/>
                </a:solidFill>
              </a:endParaRPr>
            </a:p>
          </p:txBody>
        </p:sp>
        <p:sp>
          <p:nvSpPr>
            <p:cNvPr id="55" name="Shape 3000"/>
            <p:cNvSpPr/>
            <p:nvPr/>
          </p:nvSpPr>
          <p:spPr>
            <a:xfrm rot="5400000">
              <a:off x="6560667" y="3354529"/>
              <a:ext cx="149907" cy="1901790"/>
            </a:xfrm>
            <a:prstGeom prst="roundRect">
              <a:avLst>
                <a:gd name="adj" fmla="val 9769"/>
              </a:avLst>
            </a:prstGeom>
            <a:solidFill>
              <a:schemeClr val="accent1">
                <a:alpha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300"/>
              </a:pPr>
              <a:endParaRPr sz="1300">
                <a:solidFill>
                  <a:srgbClr val="53585D"/>
                </a:solidFill>
              </a:endParaRPr>
            </a:p>
          </p:txBody>
        </p:sp>
        <p:sp>
          <p:nvSpPr>
            <p:cNvPr id="56" name="Shape 3001"/>
            <p:cNvSpPr/>
            <p:nvPr/>
          </p:nvSpPr>
          <p:spPr>
            <a:xfrm rot="5400000">
              <a:off x="6642175" y="3419561"/>
              <a:ext cx="149907" cy="2064808"/>
            </a:xfrm>
            <a:prstGeom prst="roundRect">
              <a:avLst>
                <a:gd name="adj" fmla="val 9769"/>
              </a:avLst>
            </a:prstGeom>
            <a:solidFill>
              <a:schemeClr val="accent1">
                <a:alpha val="3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300"/>
              </a:pPr>
              <a:endParaRPr sz="1300">
                <a:solidFill>
                  <a:srgbClr val="53585D"/>
                </a:solidFill>
              </a:endParaRPr>
            </a:p>
          </p:txBody>
        </p:sp>
      </p:grpSp>
      <p:sp>
        <p:nvSpPr>
          <p:cNvPr id="65" name="Shape 3011"/>
          <p:cNvSpPr/>
          <p:nvPr userDrawn="1"/>
        </p:nvSpPr>
        <p:spPr>
          <a:xfrm>
            <a:off x="5670717" y="2579850"/>
            <a:ext cx="80814" cy="80815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>
              <a:solidFill>
                <a:srgbClr val="53585D"/>
              </a:solidFill>
            </a:endParaRPr>
          </a:p>
        </p:txBody>
      </p:sp>
      <p:sp>
        <p:nvSpPr>
          <p:cNvPr id="66" name="Shape 3012"/>
          <p:cNvSpPr/>
          <p:nvPr userDrawn="1"/>
        </p:nvSpPr>
        <p:spPr>
          <a:xfrm>
            <a:off x="6460662" y="2580724"/>
            <a:ext cx="80814" cy="80815"/>
          </a:xfrm>
          <a:prstGeom prst="roundRect">
            <a:avLst>
              <a:gd name="adj" fmla="val 0"/>
            </a:avLst>
          </a:prstGeom>
          <a:solidFill>
            <a:schemeClr val="accent1">
              <a:alpha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300"/>
            </a:pPr>
            <a:endParaRPr sz="1300">
              <a:solidFill>
                <a:srgbClr val="53585D"/>
              </a:solidFill>
            </a:endParaRPr>
          </a:p>
        </p:txBody>
      </p:sp>
      <p:sp>
        <p:nvSpPr>
          <p:cNvPr id="67" name="Shape 3013"/>
          <p:cNvSpPr/>
          <p:nvPr userDrawn="1"/>
        </p:nvSpPr>
        <p:spPr>
          <a:xfrm>
            <a:off x="7263671" y="2579850"/>
            <a:ext cx="80814" cy="80815"/>
          </a:xfrm>
          <a:prstGeom prst="roundRect">
            <a:avLst>
              <a:gd name="adj" fmla="val 0"/>
            </a:avLst>
          </a:prstGeom>
          <a:solidFill>
            <a:schemeClr val="accent1">
              <a:alpha val="3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300"/>
            </a:pPr>
            <a:endParaRPr sz="1300">
              <a:solidFill>
                <a:srgbClr val="53585D"/>
              </a:solidFill>
            </a:endParaRP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415154" y="4837783"/>
            <a:ext cx="231401" cy="2286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72" name="Text Placehold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7252673" y="4837783"/>
            <a:ext cx="231401" cy="2286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7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8098933" y="4837783"/>
            <a:ext cx="231401" cy="2286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7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8938319" y="4837783"/>
            <a:ext cx="231401" cy="2286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7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952702" y="3643644"/>
            <a:ext cx="543644" cy="228600"/>
          </a:xfrm>
        </p:spPr>
        <p:txBody>
          <a:bodyPr lIns="0" tIns="0" rIns="0" bIns="0" anchor="ctr">
            <a:normAutofit/>
          </a:bodyPr>
          <a:lstStyle>
            <a:lvl1pPr marL="0" indent="0" algn="r">
              <a:lnSpc>
                <a:spcPts val="1500"/>
              </a:lnSpc>
              <a:buNone/>
              <a:defRPr sz="80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JAKARTA</a:t>
            </a:r>
          </a:p>
        </p:txBody>
      </p:sp>
      <p:sp>
        <p:nvSpPr>
          <p:cNvPr id="76" name="Text Placeholder 17"/>
          <p:cNvSpPr>
            <a:spLocks noGrp="1"/>
          </p:cNvSpPr>
          <p:nvPr>
            <p:ph type="body" sz="quarter" idx="29" hasCustomPrompt="1"/>
          </p:nvPr>
        </p:nvSpPr>
        <p:spPr>
          <a:xfrm>
            <a:off x="4952702" y="4191374"/>
            <a:ext cx="543644" cy="228600"/>
          </a:xfrm>
        </p:spPr>
        <p:txBody>
          <a:bodyPr lIns="0" tIns="0" rIns="0" bIns="0" anchor="ctr">
            <a:normAutofit/>
          </a:bodyPr>
          <a:lstStyle>
            <a:lvl1pPr marL="0" indent="0" algn="r">
              <a:lnSpc>
                <a:spcPts val="1500"/>
              </a:lnSpc>
              <a:buNone/>
              <a:defRPr sz="80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JAKARTA</a:t>
            </a:r>
          </a:p>
        </p:txBody>
      </p:sp>
      <p:sp>
        <p:nvSpPr>
          <p:cNvPr id="77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5849164" y="2505956"/>
            <a:ext cx="543644" cy="2286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7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malaysia</a:t>
            </a:r>
            <a:endParaRPr lang="en-US" dirty="0"/>
          </a:p>
        </p:txBody>
      </p:sp>
      <p:sp>
        <p:nvSpPr>
          <p:cNvPr id="78" name="Text Placeholder 17"/>
          <p:cNvSpPr>
            <a:spLocks noGrp="1"/>
          </p:cNvSpPr>
          <p:nvPr>
            <p:ph type="body" sz="quarter" idx="31" hasCustomPrompt="1"/>
          </p:nvPr>
        </p:nvSpPr>
        <p:spPr>
          <a:xfrm>
            <a:off x="6635708" y="2505956"/>
            <a:ext cx="543644" cy="2286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7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malaysia</a:t>
            </a:r>
            <a:endParaRPr lang="en-US" dirty="0"/>
          </a:p>
        </p:txBody>
      </p:sp>
      <p:sp>
        <p:nvSpPr>
          <p:cNvPr id="79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7443151" y="2505956"/>
            <a:ext cx="543644" cy="2286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7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malaysia</a:t>
            </a:r>
            <a:endParaRPr lang="en-US" dirty="0"/>
          </a:p>
        </p:txBody>
      </p:sp>
      <p:sp>
        <p:nvSpPr>
          <p:cNvPr id="80" name="Text Placeholder 17"/>
          <p:cNvSpPr>
            <a:spLocks noGrp="1"/>
          </p:cNvSpPr>
          <p:nvPr>
            <p:ph type="body" sz="quarter" idx="33" hasCustomPrompt="1"/>
          </p:nvPr>
        </p:nvSpPr>
        <p:spPr>
          <a:xfrm>
            <a:off x="5575769" y="4837783"/>
            <a:ext cx="231401" cy="2286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33722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0" grpId="0"/>
      <p:bldP spid="14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animBg="1"/>
      <p:bldP spid="66" grpId="0" animBg="1"/>
      <p:bldP spid="67" grpId="0" animBg="1"/>
      <p:bldP spid="71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c.png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2381481" y="2458451"/>
            <a:ext cx="3114223" cy="2487198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548197" y="2590787"/>
            <a:ext cx="2787514" cy="160435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38" name="Text Placeholder 17"/>
          <p:cNvSpPr>
            <a:spLocks noGrp="1"/>
          </p:cNvSpPr>
          <p:nvPr userDrawn="1">
            <p:ph type="body" sz="quarter" idx="23"/>
          </p:nvPr>
        </p:nvSpPr>
        <p:spPr>
          <a:xfrm>
            <a:off x="6707017" y="3657601"/>
            <a:ext cx="2586587" cy="47356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Content Placeholder 20"/>
          <p:cNvSpPr>
            <a:spLocks noGrp="1"/>
          </p:cNvSpPr>
          <p:nvPr userDrawn="1">
            <p:ph sz="quarter" idx="24"/>
          </p:nvPr>
        </p:nvSpPr>
        <p:spPr>
          <a:xfrm>
            <a:off x="6705758" y="3467276"/>
            <a:ext cx="2362815" cy="26594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5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GB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6186034" y="2483077"/>
            <a:ext cx="2559052" cy="479427"/>
            <a:chOff x="6184423" y="2483076"/>
            <a:chExt cx="2558386" cy="479427"/>
          </a:xfrm>
        </p:grpSpPr>
        <p:sp>
          <p:nvSpPr>
            <p:cNvPr id="41" name="Shape 2916"/>
            <p:cNvSpPr/>
            <p:nvPr/>
          </p:nvSpPr>
          <p:spPr>
            <a:xfrm>
              <a:off x="6184423" y="2486253"/>
              <a:ext cx="2558385" cy="473073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  <p:grpSp>
          <p:nvGrpSpPr>
            <p:cNvPr id="2" name="Group 1"/>
            <p:cNvGrpSpPr/>
            <p:nvPr userDrawn="1"/>
          </p:nvGrpSpPr>
          <p:grpSpPr>
            <a:xfrm>
              <a:off x="8215895" y="2483076"/>
              <a:ext cx="526914" cy="479427"/>
              <a:chOff x="8215895" y="2483076"/>
              <a:chExt cx="526914" cy="479427"/>
            </a:xfrm>
          </p:grpSpPr>
          <p:sp>
            <p:nvSpPr>
              <p:cNvPr id="42" name="Shape 2917"/>
              <p:cNvSpPr/>
              <p:nvPr/>
            </p:nvSpPr>
            <p:spPr>
              <a:xfrm>
                <a:off x="8215895" y="2483076"/>
                <a:ext cx="526914" cy="479427"/>
              </a:xfrm>
              <a:prstGeom prst="rect">
                <a:avLst/>
              </a:prstGeom>
              <a:solidFill>
                <a:schemeClr val="accent4"/>
              </a:solidFill>
              <a:ln w="6350" cap="flat">
                <a:noFill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 defTabSz="780894">
                  <a:buClr>
                    <a:srgbClr val="FFFFFF"/>
                  </a:buClr>
                  <a:defRPr sz="10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Fill>
                      <a:solidFill>
                        <a:srgbClr val="FFFFFF"/>
                      </a:solidFill>
                    </a:u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10600"/>
              </a:p>
            </p:txBody>
          </p:sp>
          <p:sp>
            <p:nvSpPr>
              <p:cNvPr id="43" name="Shape 2918"/>
              <p:cNvSpPr/>
              <p:nvPr/>
            </p:nvSpPr>
            <p:spPr>
              <a:xfrm>
                <a:off x="8420079" y="2655003"/>
                <a:ext cx="136561" cy="1323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00" h="21600" extrusionOk="0">
                    <a:moveTo>
                      <a:pt x="8400" y="0"/>
                    </a:moveTo>
                    <a:cubicBezTo>
                      <a:pt x="3600" y="0"/>
                      <a:pt x="0" y="3946"/>
                      <a:pt x="0" y="8723"/>
                    </a:cubicBezTo>
                    <a:cubicBezTo>
                      <a:pt x="0" y="13500"/>
                      <a:pt x="3600" y="17238"/>
                      <a:pt x="8400" y="17238"/>
                    </a:cubicBezTo>
                    <a:cubicBezTo>
                      <a:pt x="10400" y="17238"/>
                      <a:pt x="12200" y="16615"/>
                      <a:pt x="13600" y="15369"/>
                    </a:cubicBezTo>
                    <a:cubicBezTo>
                      <a:pt x="13600" y="15369"/>
                      <a:pt x="13800" y="15577"/>
                      <a:pt x="13800" y="15785"/>
                    </a:cubicBezTo>
                    <a:cubicBezTo>
                      <a:pt x="19000" y="20977"/>
                      <a:pt x="19000" y="20977"/>
                      <a:pt x="19000" y="20977"/>
                    </a:cubicBezTo>
                    <a:cubicBezTo>
                      <a:pt x="19400" y="21392"/>
                      <a:pt x="19800" y="21600"/>
                      <a:pt x="20000" y="21600"/>
                    </a:cubicBezTo>
                    <a:cubicBezTo>
                      <a:pt x="20400" y="21600"/>
                      <a:pt x="20800" y="21392"/>
                      <a:pt x="21200" y="20977"/>
                    </a:cubicBezTo>
                    <a:cubicBezTo>
                      <a:pt x="21600" y="20562"/>
                      <a:pt x="21600" y="19523"/>
                      <a:pt x="21200" y="18900"/>
                    </a:cubicBezTo>
                    <a:cubicBezTo>
                      <a:pt x="16000" y="13500"/>
                      <a:pt x="16000" y="13500"/>
                      <a:pt x="16000" y="13500"/>
                    </a:cubicBezTo>
                    <a:cubicBezTo>
                      <a:pt x="15800" y="13500"/>
                      <a:pt x="15600" y="13292"/>
                      <a:pt x="15400" y="13292"/>
                    </a:cubicBezTo>
                    <a:cubicBezTo>
                      <a:pt x="16200" y="11838"/>
                      <a:pt x="16600" y="10385"/>
                      <a:pt x="16600" y="8723"/>
                    </a:cubicBezTo>
                    <a:cubicBezTo>
                      <a:pt x="16600" y="3946"/>
                      <a:pt x="13000" y="0"/>
                      <a:pt x="8400" y="0"/>
                    </a:cubicBezTo>
                    <a:close/>
                    <a:moveTo>
                      <a:pt x="8400" y="2700"/>
                    </a:moveTo>
                    <a:cubicBezTo>
                      <a:pt x="11600" y="2700"/>
                      <a:pt x="14200" y="5400"/>
                      <a:pt x="14200" y="8723"/>
                    </a:cubicBezTo>
                    <a:cubicBezTo>
                      <a:pt x="14200" y="9762"/>
                      <a:pt x="13800" y="10800"/>
                      <a:pt x="13200" y="11838"/>
                    </a:cubicBezTo>
                    <a:cubicBezTo>
                      <a:pt x="12800" y="12669"/>
                      <a:pt x="12800" y="12669"/>
                      <a:pt x="12800" y="12669"/>
                    </a:cubicBezTo>
                    <a:cubicBezTo>
                      <a:pt x="12000" y="13292"/>
                      <a:pt x="12000" y="13292"/>
                      <a:pt x="12000" y="13292"/>
                    </a:cubicBezTo>
                    <a:cubicBezTo>
                      <a:pt x="11000" y="14123"/>
                      <a:pt x="9600" y="14538"/>
                      <a:pt x="8400" y="14538"/>
                    </a:cubicBezTo>
                    <a:cubicBezTo>
                      <a:pt x="5200" y="14538"/>
                      <a:pt x="2600" y="12046"/>
                      <a:pt x="2600" y="8723"/>
                    </a:cubicBezTo>
                    <a:cubicBezTo>
                      <a:pt x="2600" y="5400"/>
                      <a:pt x="5200" y="2700"/>
                      <a:pt x="8400" y="27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1300"/>
                </a:pPr>
                <a:endParaRPr sz="1300"/>
              </a:p>
            </p:txBody>
          </p:sp>
        </p:grpSp>
      </p:grpSp>
      <p:grpSp>
        <p:nvGrpSpPr>
          <p:cNvPr id="4" name="Group 3"/>
          <p:cNvGrpSpPr/>
          <p:nvPr userDrawn="1"/>
        </p:nvGrpSpPr>
        <p:grpSpPr>
          <a:xfrm>
            <a:off x="6161552" y="3382672"/>
            <a:ext cx="293147" cy="293148"/>
            <a:chOff x="6159947" y="3382672"/>
            <a:chExt cx="293071" cy="293148"/>
          </a:xfrm>
        </p:grpSpPr>
        <p:sp>
          <p:nvSpPr>
            <p:cNvPr id="44" name="Shape 2923"/>
            <p:cNvSpPr/>
            <p:nvPr/>
          </p:nvSpPr>
          <p:spPr>
            <a:xfrm>
              <a:off x="6159947" y="3382672"/>
              <a:ext cx="293071" cy="293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45" name="Shape 2924"/>
            <p:cNvSpPr/>
            <p:nvPr/>
          </p:nvSpPr>
          <p:spPr>
            <a:xfrm>
              <a:off x="6248480" y="3480300"/>
              <a:ext cx="114686" cy="978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>
                <a:defRPr sz="1300"/>
              </a:pPr>
              <a:endParaRPr sz="1300"/>
            </a:p>
          </p:txBody>
        </p:sp>
      </p:grpSp>
      <p:grpSp>
        <p:nvGrpSpPr>
          <p:cNvPr id="5" name="Group 4"/>
          <p:cNvGrpSpPr/>
          <p:nvPr userDrawn="1"/>
        </p:nvGrpSpPr>
        <p:grpSpPr>
          <a:xfrm>
            <a:off x="6161552" y="4232731"/>
            <a:ext cx="293147" cy="293148"/>
            <a:chOff x="6159947" y="4232731"/>
            <a:chExt cx="293071" cy="293148"/>
          </a:xfrm>
        </p:grpSpPr>
        <p:sp>
          <p:nvSpPr>
            <p:cNvPr id="46" name="Shape 2925"/>
            <p:cNvSpPr/>
            <p:nvPr/>
          </p:nvSpPr>
          <p:spPr>
            <a:xfrm>
              <a:off x="6159947" y="4232731"/>
              <a:ext cx="293071" cy="293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47" name="Shape 2926"/>
            <p:cNvSpPr/>
            <p:nvPr/>
          </p:nvSpPr>
          <p:spPr>
            <a:xfrm>
              <a:off x="6248480" y="4330359"/>
              <a:ext cx="114686" cy="978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>
                <a:defRPr sz="1300"/>
              </a:pPr>
              <a:endParaRPr sz="1300"/>
            </a:p>
          </p:txBody>
        </p:sp>
      </p:grpSp>
      <p:sp>
        <p:nvSpPr>
          <p:cNvPr id="51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6707017" y="4511188"/>
            <a:ext cx="2586587" cy="47356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2" name="Content Placeholder 20"/>
          <p:cNvSpPr>
            <a:spLocks noGrp="1"/>
          </p:cNvSpPr>
          <p:nvPr>
            <p:ph sz="quarter" idx="26"/>
          </p:nvPr>
        </p:nvSpPr>
        <p:spPr>
          <a:xfrm>
            <a:off x="6707017" y="4320864"/>
            <a:ext cx="2362815" cy="26594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5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53" name="Content Placeholder 20"/>
          <p:cNvSpPr>
            <a:spLocks noGrp="1"/>
          </p:cNvSpPr>
          <p:nvPr>
            <p:ph sz="quarter" idx="27"/>
          </p:nvPr>
        </p:nvSpPr>
        <p:spPr>
          <a:xfrm>
            <a:off x="6600712" y="2589817"/>
            <a:ext cx="1399660" cy="265947"/>
          </a:xfr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1050" b="1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951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0" grpId="0"/>
      <p:bldP spid="14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6171751" y="3276600"/>
            <a:ext cx="3582802" cy="167640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 styles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aleh</a:t>
            </a:r>
            <a:r>
              <a:rPr lang="en-US" dirty="0"/>
              <a:t> </a:t>
            </a:r>
            <a:r>
              <a:rPr lang="en-US" dirty="0" err="1"/>
              <a:t>pue</a:t>
            </a:r>
            <a:r>
              <a:rPr lang="en-US" dirty="0"/>
              <a:t> h 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alah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meutuwah</a:t>
            </a:r>
            <a:r>
              <a:rPr lang="en-US" dirty="0"/>
              <a:t> </a:t>
            </a:r>
            <a:r>
              <a:rPr lang="en-US" dirty="0" err="1"/>
              <a:t>ka</a:t>
            </a:r>
            <a:r>
              <a:rPr lang="en-US" dirty="0"/>
              <a:t> </a:t>
            </a:r>
            <a:r>
              <a:rPr lang="en-US" dirty="0" err="1"/>
              <a:t>abeh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mita</a:t>
            </a:r>
            <a:r>
              <a:rPr lang="en-US" dirty="0"/>
              <a:t> </a:t>
            </a:r>
            <a:r>
              <a:rPr lang="en-US" dirty="0" err="1"/>
              <a:t>peng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6447682" y="2858253"/>
            <a:ext cx="2362815" cy="26594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5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CLICK TO EDIT CONTENT HEADING</a:t>
            </a:r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446212" y="2884704"/>
            <a:ext cx="3227012" cy="194791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Shape 86"/>
          <p:cNvSpPr/>
          <p:nvPr/>
        </p:nvSpPr>
        <p:spPr>
          <a:xfrm rot="5400000">
            <a:off x="6162330" y="2897654"/>
            <a:ext cx="92440" cy="735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>
              <a:solidFill>
                <a:schemeClr val="accent1"/>
              </a:solidFill>
            </a:endParaRPr>
          </a:p>
        </p:txBody>
      </p:sp>
      <p:sp>
        <p:nvSpPr>
          <p:cNvPr id="13" name="Shape 87"/>
          <p:cNvSpPr/>
          <p:nvPr/>
        </p:nvSpPr>
        <p:spPr>
          <a:xfrm rot="5400000">
            <a:off x="1435456" y="3825393"/>
            <a:ext cx="1947913" cy="735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>
              <a:solidFill>
                <a:srgbClr val="53585D"/>
              </a:solidFill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309864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2" grpId="0" animBg="1"/>
      <p:bldP spid="13" grpId="0" animBg="1"/>
      <p:bldP spid="14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hone-white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747260" y="3457498"/>
            <a:ext cx="669910" cy="132516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27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876482" y="3662497"/>
            <a:ext cx="462462" cy="91891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20" name="phone-white.png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2955027" y="2926406"/>
            <a:ext cx="966061" cy="1910989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077206" y="3222030"/>
            <a:ext cx="655979" cy="132514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24" name="phone-white.png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3683432" y="2312117"/>
            <a:ext cx="1276601" cy="2525276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6744711" y="2706055"/>
            <a:ext cx="3238501" cy="54639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 styles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aleh</a:t>
            </a:r>
            <a:r>
              <a:rPr lang="en-US" dirty="0"/>
              <a:t> </a:t>
            </a:r>
            <a:r>
              <a:rPr lang="en-US" dirty="0" err="1"/>
              <a:t>pue</a:t>
            </a:r>
            <a:r>
              <a:rPr lang="en-US" dirty="0"/>
              <a:t> h 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alah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meutuwah</a:t>
            </a:r>
            <a:r>
              <a:rPr lang="en-US" dirty="0"/>
              <a:t> </a:t>
            </a:r>
            <a:r>
              <a:rPr lang="en-US" dirty="0" err="1"/>
              <a:t>ka</a:t>
            </a:r>
            <a:r>
              <a:rPr lang="en-US" dirty="0"/>
              <a:t> </a:t>
            </a:r>
            <a:r>
              <a:rPr lang="en-US" dirty="0" err="1"/>
              <a:t>abeh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mita</a:t>
            </a:r>
            <a:r>
              <a:rPr lang="en-US" dirty="0"/>
              <a:t> </a:t>
            </a:r>
            <a:r>
              <a:rPr lang="en-US" dirty="0" err="1"/>
              <a:t>peng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6744710" y="2480299"/>
            <a:ext cx="2400083" cy="1524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5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CLICK TO EDIT CONTENT HEADING</a:t>
            </a:r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3838684" y="2699166"/>
            <a:ext cx="966076" cy="175111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6744711" y="3720806"/>
            <a:ext cx="3238501" cy="54639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 styles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aleh</a:t>
            </a:r>
            <a:r>
              <a:rPr lang="en-US" dirty="0"/>
              <a:t> </a:t>
            </a:r>
            <a:r>
              <a:rPr lang="en-US" dirty="0" err="1"/>
              <a:t>pue</a:t>
            </a:r>
            <a:r>
              <a:rPr lang="en-US" dirty="0"/>
              <a:t> h 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alah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meutuwah</a:t>
            </a:r>
            <a:r>
              <a:rPr lang="en-US" dirty="0"/>
              <a:t> </a:t>
            </a:r>
            <a:r>
              <a:rPr lang="en-US" dirty="0" err="1"/>
              <a:t>ka</a:t>
            </a:r>
            <a:r>
              <a:rPr lang="en-US" dirty="0"/>
              <a:t> </a:t>
            </a:r>
            <a:r>
              <a:rPr lang="en-US" dirty="0" err="1"/>
              <a:t>abeh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mita</a:t>
            </a:r>
            <a:r>
              <a:rPr lang="en-US" dirty="0"/>
              <a:t> </a:t>
            </a:r>
            <a:r>
              <a:rPr lang="en-US" dirty="0" err="1"/>
              <a:t>peng</a:t>
            </a:r>
            <a:endParaRPr lang="en-US" dirty="0"/>
          </a:p>
        </p:txBody>
      </p:sp>
      <p:sp>
        <p:nvSpPr>
          <p:cNvPr id="40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6744710" y="3498556"/>
            <a:ext cx="2400083" cy="1524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5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CLICK TO EDIT CONTENT HEADING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744711" y="4711406"/>
            <a:ext cx="3238501" cy="54639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 styles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aleh</a:t>
            </a:r>
            <a:r>
              <a:rPr lang="en-US" dirty="0"/>
              <a:t> </a:t>
            </a:r>
            <a:r>
              <a:rPr lang="en-US" dirty="0" err="1"/>
              <a:t>pue</a:t>
            </a:r>
            <a:r>
              <a:rPr lang="en-US" dirty="0"/>
              <a:t> h 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alah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meutuwah</a:t>
            </a:r>
            <a:r>
              <a:rPr lang="en-US" dirty="0"/>
              <a:t> </a:t>
            </a:r>
            <a:r>
              <a:rPr lang="en-US" dirty="0" err="1"/>
              <a:t>ka</a:t>
            </a:r>
            <a:r>
              <a:rPr lang="en-US" dirty="0"/>
              <a:t> </a:t>
            </a:r>
            <a:r>
              <a:rPr lang="en-US" dirty="0" err="1"/>
              <a:t>abeh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mita</a:t>
            </a:r>
            <a:r>
              <a:rPr lang="en-US" dirty="0"/>
              <a:t> </a:t>
            </a:r>
            <a:r>
              <a:rPr lang="en-US" dirty="0" err="1"/>
              <a:t>peng</a:t>
            </a:r>
            <a:endParaRPr lang="en-US" dirty="0"/>
          </a:p>
        </p:txBody>
      </p:sp>
      <p:sp>
        <p:nvSpPr>
          <p:cNvPr id="42" name="Content Placeholder 20"/>
          <p:cNvSpPr>
            <a:spLocks noGrp="1"/>
          </p:cNvSpPr>
          <p:nvPr>
            <p:ph sz="quarter" idx="25" hasCustomPrompt="1"/>
          </p:nvPr>
        </p:nvSpPr>
        <p:spPr>
          <a:xfrm>
            <a:off x="6744710" y="4482806"/>
            <a:ext cx="2400083" cy="1524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5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CLICK TO EDIT CONTENT HEADING</a:t>
            </a:r>
          </a:p>
        </p:txBody>
      </p:sp>
      <p:sp>
        <p:nvSpPr>
          <p:cNvPr id="37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6221075" y="2387240"/>
            <a:ext cx="338521" cy="338521"/>
            <a:chOff x="6219454" y="2387239"/>
            <a:chExt cx="338433" cy="338521"/>
          </a:xfrm>
        </p:grpSpPr>
        <p:sp>
          <p:nvSpPr>
            <p:cNvPr id="38" name="Shape 2893"/>
            <p:cNvSpPr/>
            <p:nvPr userDrawn="1"/>
          </p:nvSpPr>
          <p:spPr>
            <a:xfrm>
              <a:off x="6219454" y="2387239"/>
              <a:ext cx="338433" cy="338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43" name="Shape 2894"/>
            <p:cNvSpPr/>
            <p:nvPr userDrawn="1"/>
          </p:nvSpPr>
          <p:spPr>
            <a:xfrm>
              <a:off x="6345454" y="2502189"/>
              <a:ext cx="86433" cy="108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5" h="21072" extrusionOk="0">
                  <a:moveTo>
                    <a:pt x="17468" y="6506"/>
                  </a:moveTo>
                  <a:cubicBezTo>
                    <a:pt x="16410" y="7763"/>
                    <a:pt x="15333" y="6878"/>
                    <a:pt x="13824" y="5996"/>
                  </a:cubicBezTo>
                  <a:cubicBezTo>
                    <a:pt x="12317" y="5116"/>
                    <a:pt x="10950" y="4575"/>
                    <a:pt x="12006" y="3318"/>
                  </a:cubicBezTo>
                  <a:cubicBezTo>
                    <a:pt x="13062" y="2059"/>
                    <a:pt x="15140" y="1754"/>
                    <a:pt x="16648" y="2634"/>
                  </a:cubicBezTo>
                  <a:cubicBezTo>
                    <a:pt x="18155" y="3515"/>
                    <a:pt x="18522" y="5248"/>
                    <a:pt x="17468" y="6506"/>
                  </a:cubicBezTo>
                  <a:close/>
                  <a:moveTo>
                    <a:pt x="20868" y="4865"/>
                  </a:moveTo>
                  <a:cubicBezTo>
                    <a:pt x="20191" y="1663"/>
                    <a:pt x="16530" y="-474"/>
                    <a:pt x="12691" y="90"/>
                  </a:cubicBezTo>
                  <a:cubicBezTo>
                    <a:pt x="8853" y="655"/>
                    <a:pt x="5613" y="3118"/>
                    <a:pt x="6290" y="6320"/>
                  </a:cubicBezTo>
                  <a:cubicBezTo>
                    <a:pt x="6436" y="7009"/>
                    <a:pt x="6840" y="8088"/>
                    <a:pt x="7318" y="8862"/>
                  </a:cubicBezTo>
                  <a:lnTo>
                    <a:pt x="346" y="17166"/>
                  </a:lnTo>
                  <a:cubicBezTo>
                    <a:pt x="90" y="17473"/>
                    <a:pt x="-56" y="18024"/>
                    <a:pt x="20" y="18392"/>
                  </a:cubicBezTo>
                  <a:lnTo>
                    <a:pt x="470" y="20511"/>
                  </a:lnTo>
                  <a:cubicBezTo>
                    <a:pt x="547" y="20879"/>
                    <a:pt x="971" y="21126"/>
                    <a:pt x="1412" y="21061"/>
                  </a:cubicBezTo>
                  <a:lnTo>
                    <a:pt x="3454" y="20761"/>
                  </a:lnTo>
                  <a:cubicBezTo>
                    <a:pt x="3895" y="20696"/>
                    <a:pt x="4457" y="20387"/>
                    <a:pt x="4700" y="20072"/>
                  </a:cubicBezTo>
                  <a:lnTo>
                    <a:pt x="7456" y="16513"/>
                  </a:lnTo>
                  <a:lnTo>
                    <a:pt x="7480" y="16490"/>
                  </a:lnTo>
                  <a:lnTo>
                    <a:pt x="9346" y="16216"/>
                  </a:lnTo>
                  <a:lnTo>
                    <a:pt x="12566" y="12046"/>
                  </a:lnTo>
                  <a:cubicBezTo>
                    <a:pt x="13623" y="12195"/>
                    <a:pt x="15142" y="12146"/>
                    <a:pt x="16039" y="12013"/>
                  </a:cubicBezTo>
                  <a:cubicBezTo>
                    <a:pt x="19878" y="11449"/>
                    <a:pt x="21544" y="8068"/>
                    <a:pt x="20868" y="4865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 lvl="0">
                <a:lnSpc>
                  <a:spcPct val="100000"/>
                </a:lnSpc>
                <a:defRPr sz="2000">
                  <a:solidFill>
                    <a:srgbClr val="A6AAA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 sz="2000"/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6221075" y="3405495"/>
            <a:ext cx="338521" cy="338521"/>
            <a:chOff x="6219454" y="3405495"/>
            <a:chExt cx="338433" cy="338521"/>
          </a:xfrm>
        </p:grpSpPr>
        <p:sp>
          <p:nvSpPr>
            <p:cNvPr id="44" name="Shape 2895"/>
            <p:cNvSpPr/>
            <p:nvPr userDrawn="1"/>
          </p:nvSpPr>
          <p:spPr>
            <a:xfrm>
              <a:off x="6219454" y="3405495"/>
              <a:ext cx="338433" cy="338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45" name="Shape 2896"/>
            <p:cNvSpPr/>
            <p:nvPr userDrawn="1"/>
          </p:nvSpPr>
          <p:spPr>
            <a:xfrm>
              <a:off x="6323912" y="3532653"/>
              <a:ext cx="129517" cy="84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81" y="13211"/>
                  </a:moveTo>
                  <a:cubicBezTo>
                    <a:pt x="11747" y="14381"/>
                    <a:pt x="9458" y="18011"/>
                    <a:pt x="9360" y="18165"/>
                  </a:cubicBezTo>
                  <a:cubicBezTo>
                    <a:pt x="9249" y="18377"/>
                    <a:pt x="8939" y="18735"/>
                    <a:pt x="8644" y="18441"/>
                  </a:cubicBezTo>
                  <a:cubicBezTo>
                    <a:pt x="8559" y="18357"/>
                    <a:pt x="8459" y="18187"/>
                    <a:pt x="8459" y="17853"/>
                  </a:cubicBezTo>
                  <a:cubicBezTo>
                    <a:pt x="8459" y="17530"/>
                    <a:pt x="8554" y="17204"/>
                    <a:pt x="8565" y="17168"/>
                  </a:cubicBezTo>
                  <a:lnTo>
                    <a:pt x="9680" y="13369"/>
                  </a:lnTo>
                  <a:cubicBezTo>
                    <a:pt x="9471" y="13239"/>
                    <a:pt x="9111" y="13015"/>
                    <a:pt x="8832" y="12829"/>
                  </a:cubicBezTo>
                  <a:lnTo>
                    <a:pt x="8758" y="12781"/>
                  </a:lnTo>
                  <a:cubicBezTo>
                    <a:pt x="8476" y="12597"/>
                    <a:pt x="8124" y="12367"/>
                    <a:pt x="8124" y="11770"/>
                  </a:cubicBezTo>
                  <a:cubicBezTo>
                    <a:pt x="8124" y="11484"/>
                    <a:pt x="8211" y="11152"/>
                    <a:pt x="8393" y="10758"/>
                  </a:cubicBezTo>
                  <a:cubicBezTo>
                    <a:pt x="8927" y="9588"/>
                    <a:pt x="11216" y="5958"/>
                    <a:pt x="11314" y="5804"/>
                  </a:cubicBezTo>
                  <a:cubicBezTo>
                    <a:pt x="11426" y="5592"/>
                    <a:pt x="11735" y="5234"/>
                    <a:pt x="12030" y="5528"/>
                  </a:cubicBezTo>
                  <a:cubicBezTo>
                    <a:pt x="12115" y="5612"/>
                    <a:pt x="12215" y="5782"/>
                    <a:pt x="12215" y="6116"/>
                  </a:cubicBezTo>
                  <a:cubicBezTo>
                    <a:pt x="12215" y="6438"/>
                    <a:pt x="12120" y="6765"/>
                    <a:pt x="12110" y="6801"/>
                  </a:cubicBezTo>
                  <a:lnTo>
                    <a:pt x="10992" y="10600"/>
                  </a:lnTo>
                  <a:cubicBezTo>
                    <a:pt x="11203" y="10730"/>
                    <a:pt x="11563" y="10954"/>
                    <a:pt x="11842" y="11140"/>
                  </a:cubicBezTo>
                  <a:lnTo>
                    <a:pt x="11916" y="11188"/>
                  </a:lnTo>
                  <a:cubicBezTo>
                    <a:pt x="12198" y="11372"/>
                    <a:pt x="12550" y="11602"/>
                    <a:pt x="12550" y="12201"/>
                  </a:cubicBezTo>
                  <a:cubicBezTo>
                    <a:pt x="12550" y="12485"/>
                    <a:pt x="12462" y="12817"/>
                    <a:pt x="12281" y="13211"/>
                  </a:cubicBezTo>
                  <a:close/>
                  <a:moveTo>
                    <a:pt x="16430" y="6048"/>
                  </a:moveTo>
                  <a:cubicBezTo>
                    <a:pt x="16132" y="6048"/>
                    <a:pt x="15840" y="6088"/>
                    <a:pt x="15557" y="6162"/>
                  </a:cubicBezTo>
                  <a:cubicBezTo>
                    <a:pt x="14848" y="2597"/>
                    <a:pt x="12653" y="0"/>
                    <a:pt x="10054" y="0"/>
                  </a:cubicBezTo>
                  <a:cubicBezTo>
                    <a:pt x="6881" y="0"/>
                    <a:pt x="4310" y="3869"/>
                    <a:pt x="4310" y="8641"/>
                  </a:cubicBezTo>
                  <a:cubicBezTo>
                    <a:pt x="4310" y="9067"/>
                    <a:pt x="4330" y="9486"/>
                    <a:pt x="4369" y="9896"/>
                  </a:cubicBezTo>
                  <a:cubicBezTo>
                    <a:pt x="4217" y="9868"/>
                    <a:pt x="4064" y="9850"/>
                    <a:pt x="3906" y="9850"/>
                  </a:cubicBezTo>
                  <a:cubicBezTo>
                    <a:pt x="1749" y="9850"/>
                    <a:pt x="0" y="12481"/>
                    <a:pt x="0" y="15726"/>
                  </a:cubicBezTo>
                  <a:cubicBezTo>
                    <a:pt x="0" y="18969"/>
                    <a:pt x="1749" y="21600"/>
                    <a:pt x="3906" y="21600"/>
                  </a:cubicBezTo>
                  <a:lnTo>
                    <a:pt x="16430" y="21600"/>
                  </a:lnTo>
                  <a:cubicBezTo>
                    <a:pt x="19285" y="21600"/>
                    <a:pt x="21600" y="18119"/>
                    <a:pt x="21600" y="13823"/>
                  </a:cubicBezTo>
                  <a:cubicBezTo>
                    <a:pt x="21600" y="9530"/>
                    <a:pt x="19285" y="6048"/>
                    <a:pt x="16430" y="604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 lvl="0">
                <a:lnSpc>
                  <a:spcPct val="100000"/>
                </a:lnSpc>
                <a:defRPr sz="2000">
                  <a:solidFill>
                    <a:srgbClr val="A6AAA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 sz="2000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6222060" y="4390732"/>
            <a:ext cx="336551" cy="336551"/>
            <a:chOff x="6220439" y="4390731"/>
            <a:chExt cx="336463" cy="336551"/>
          </a:xfrm>
        </p:grpSpPr>
        <p:sp>
          <p:nvSpPr>
            <p:cNvPr id="46" name="Shape 2897"/>
            <p:cNvSpPr/>
            <p:nvPr userDrawn="1"/>
          </p:nvSpPr>
          <p:spPr>
            <a:xfrm>
              <a:off x="6220439" y="4390731"/>
              <a:ext cx="336463" cy="336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47" name="Shape 2898"/>
            <p:cNvSpPr/>
            <p:nvPr userDrawn="1"/>
          </p:nvSpPr>
          <p:spPr>
            <a:xfrm>
              <a:off x="6330083" y="4509596"/>
              <a:ext cx="112265" cy="98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041" y="15188"/>
                  </a:moveTo>
                  <a:cubicBezTo>
                    <a:pt x="8905" y="14174"/>
                    <a:pt x="8222" y="13317"/>
                    <a:pt x="8222" y="11485"/>
                  </a:cubicBezTo>
                  <a:cubicBezTo>
                    <a:pt x="8222" y="10385"/>
                    <a:pt x="8875" y="10744"/>
                    <a:pt x="9161" y="8730"/>
                  </a:cubicBezTo>
                  <a:cubicBezTo>
                    <a:pt x="9279" y="7894"/>
                    <a:pt x="9855" y="8716"/>
                    <a:pt x="9966" y="6808"/>
                  </a:cubicBezTo>
                  <a:cubicBezTo>
                    <a:pt x="9966" y="6047"/>
                    <a:pt x="9651" y="5858"/>
                    <a:pt x="9651" y="5858"/>
                  </a:cubicBezTo>
                  <a:cubicBezTo>
                    <a:pt x="9651" y="5858"/>
                    <a:pt x="9811" y="4733"/>
                    <a:pt x="9873" y="3867"/>
                  </a:cubicBezTo>
                  <a:cubicBezTo>
                    <a:pt x="9951" y="2788"/>
                    <a:pt x="9396" y="0"/>
                    <a:pt x="6431" y="0"/>
                  </a:cubicBezTo>
                  <a:cubicBezTo>
                    <a:pt x="3466" y="0"/>
                    <a:pt x="2909" y="2788"/>
                    <a:pt x="2987" y="3867"/>
                  </a:cubicBezTo>
                  <a:cubicBezTo>
                    <a:pt x="3050" y="4733"/>
                    <a:pt x="3210" y="5858"/>
                    <a:pt x="3210" y="5858"/>
                  </a:cubicBezTo>
                  <a:cubicBezTo>
                    <a:pt x="3210" y="5858"/>
                    <a:pt x="2895" y="6047"/>
                    <a:pt x="2895" y="6808"/>
                  </a:cubicBezTo>
                  <a:cubicBezTo>
                    <a:pt x="3005" y="8716"/>
                    <a:pt x="3582" y="7894"/>
                    <a:pt x="3700" y="8730"/>
                  </a:cubicBezTo>
                  <a:cubicBezTo>
                    <a:pt x="3987" y="10744"/>
                    <a:pt x="4639" y="10385"/>
                    <a:pt x="4639" y="11485"/>
                  </a:cubicBezTo>
                  <a:cubicBezTo>
                    <a:pt x="4639" y="13317"/>
                    <a:pt x="3956" y="14174"/>
                    <a:pt x="1819" y="15188"/>
                  </a:cubicBezTo>
                  <a:cubicBezTo>
                    <a:pt x="1169" y="15497"/>
                    <a:pt x="0" y="15976"/>
                    <a:pt x="0" y="17129"/>
                  </a:cubicBezTo>
                  <a:lnTo>
                    <a:pt x="0" y="21600"/>
                  </a:lnTo>
                  <a:lnTo>
                    <a:pt x="15005" y="21600"/>
                  </a:lnTo>
                  <a:cubicBezTo>
                    <a:pt x="15005" y="21600"/>
                    <a:pt x="15005" y="18955"/>
                    <a:pt x="15005" y="18248"/>
                  </a:cubicBezTo>
                  <a:cubicBezTo>
                    <a:pt x="15005" y="17196"/>
                    <a:pt x="13184" y="16207"/>
                    <a:pt x="11041" y="15188"/>
                  </a:cubicBezTo>
                  <a:close/>
                  <a:moveTo>
                    <a:pt x="21600" y="21600"/>
                  </a:moveTo>
                  <a:cubicBezTo>
                    <a:pt x="21600" y="21600"/>
                    <a:pt x="21557" y="16953"/>
                    <a:pt x="21307" y="16471"/>
                  </a:cubicBezTo>
                  <a:cubicBezTo>
                    <a:pt x="20935" y="15754"/>
                    <a:pt x="20071" y="15261"/>
                    <a:pt x="18463" y="14498"/>
                  </a:cubicBezTo>
                  <a:cubicBezTo>
                    <a:pt x="16861" y="13736"/>
                    <a:pt x="16349" y="13094"/>
                    <a:pt x="16349" y="11720"/>
                  </a:cubicBezTo>
                  <a:cubicBezTo>
                    <a:pt x="16349" y="10894"/>
                    <a:pt x="16838" y="11164"/>
                    <a:pt x="17053" y="9653"/>
                  </a:cubicBezTo>
                  <a:cubicBezTo>
                    <a:pt x="17142" y="9026"/>
                    <a:pt x="17574" y="9643"/>
                    <a:pt x="17657" y="8212"/>
                  </a:cubicBezTo>
                  <a:cubicBezTo>
                    <a:pt x="17657" y="7642"/>
                    <a:pt x="17420" y="7499"/>
                    <a:pt x="17420" y="7499"/>
                  </a:cubicBezTo>
                  <a:cubicBezTo>
                    <a:pt x="17420" y="7499"/>
                    <a:pt x="17541" y="6656"/>
                    <a:pt x="17588" y="6006"/>
                  </a:cubicBezTo>
                  <a:cubicBezTo>
                    <a:pt x="17646" y="5197"/>
                    <a:pt x="17229" y="3106"/>
                    <a:pt x="15005" y="3106"/>
                  </a:cubicBezTo>
                  <a:cubicBezTo>
                    <a:pt x="12781" y="3106"/>
                    <a:pt x="12365" y="5197"/>
                    <a:pt x="12422" y="6006"/>
                  </a:cubicBezTo>
                  <a:cubicBezTo>
                    <a:pt x="12469" y="6656"/>
                    <a:pt x="12589" y="7499"/>
                    <a:pt x="12589" y="7499"/>
                  </a:cubicBezTo>
                  <a:cubicBezTo>
                    <a:pt x="12589" y="7499"/>
                    <a:pt x="12353" y="7642"/>
                    <a:pt x="12353" y="8212"/>
                  </a:cubicBezTo>
                  <a:cubicBezTo>
                    <a:pt x="12437" y="9643"/>
                    <a:pt x="12868" y="9026"/>
                    <a:pt x="12957" y="9653"/>
                  </a:cubicBezTo>
                  <a:cubicBezTo>
                    <a:pt x="13173" y="11164"/>
                    <a:pt x="13662" y="10894"/>
                    <a:pt x="13662" y="11720"/>
                  </a:cubicBezTo>
                  <a:cubicBezTo>
                    <a:pt x="13662" y="12655"/>
                    <a:pt x="13424" y="13250"/>
                    <a:pt x="12768" y="13776"/>
                  </a:cubicBezTo>
                  <a:cubicBezTo>
                    <a:pt x="16268" y="15766"/>
                    <a:pt x="16737" y="16172"/>
                    <a:pt x="16737" y="17952"/>
                  </a:cubicBezTo>
                  <a:lnTo>
                    <a:pt x="16737" y="21600"/>
                  </a:lnTo>
                  <a:cubicBezTo>
                    <a:pt x="16737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 lvl="0">
                <a:lnSpc>
                  <a:spcPct val="100000"/>
                </a:lnSpc>
                <a:defRPr sz="2000">
                  <a:solidFill>
                    <a:srgbClr val="A6AAA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 sz="2000"/>
            </a:p>
          </p:txBody>
        </p:sp>
      </p:grpSp>
    </p:spTree>
    <p:extLst>
      <p:ext uri="{BB962C8B-B14F-4D97-AF65-F5344CB8AC3E}">
        <p14:creationId xmlns:p14="http://schemas.microsoft.com/office/powerpoint/2010/main" val="312629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3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6" grpId="0"/>
      <p:bldP spid="16" grpId="0"/>
      <p:bldP spid="18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39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macbook-pro-filtered.png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2347216" y="2528594"/>
            <a:ext cx="3784267" cy="2157303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Picture Placeholder 2"/>
          <p:cNvSpPr>
            <a:spLocks noGrp="1"/>
          </p:cNvSpPr>
          <p:nvPr userDrawn="1">
            <p:ph type="pic" sz="quarter" idx="20"/>
          </p:nvPr>
        </p:nvSpPr>
        <p:spPr>
          <a:xfrm>
            <a:off x="2949963" y="2706328"/>
            <a:ext cx="2578607" cy="163411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 userDrawn="1"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6676905" y="3841199"/>
            <a:ext cx="1485019" cy="756861"/>
            <a:chOff x="6675166" y="3841198"/>
            <a:chExt cx="1484632" cy="756861"/>
          </a:xfrm>
        </p:grpSpPr>
        <p:sp>
          <p:nvSpPr>
            <p:cNvPr id="17" name="Shape 2932"/>
            <p:cNvSpPr/>
            <p:nvPr userDrawn="1"/>
          </p:nvSpPr>
          <p:spPr>
            <a:xfrm>
              <a:off x="6675166" y="3841198"/>
              <a:ext cx="1484632" cy="75686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grpSp>
          <p:nvGrpSpPr>
            <p:cNvPr id="20" name="Group 2935"/>
            <p:cNvGrpSpPr/>
            <p:nvPr userDrawn="1"/>
          </p:nvGrpSpPr>
          <p:grpSpPr>
            <a:xfrm>
              <a:off x="6871269" y="4013662"/>
              <a:ext cx="146137" cy="205067"/>
              <a:chOff x="0" y="0"/>
              <a:chExt cx="292349" cy="410131"/>
            </a:xfrm>
            <a:solidFill>
              <a:schemeClr val="accent2"/>
            </a:solidFill>
          </p:grpSpPr>
          <p:sp>
            <p:nvSpPr>
              <p:cNvPr id="21" name="Shape 2933"/>
              <p:cNvSpPr/>
              <p:nvPr/>
            </p:nvSpPr>
            <p:spPr>
              <a:xfrm>
                <a:off x="87394" y="349570"/>
                <a:ext cx="117561" cy="605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07" extrusionOk="0">
                    <a:moveTo>
                      <a:pt x="0" y="15280"/>
                    </a:moveTo>
                    <a:cubicBezTo>
                      <a:pt x="3026" y="19049"/>
                      <a:pt x="6533" y="21600"/>
                      <a:pt x="10798" y="21396"/>
                    </a:cubicBezTo>
                    <a:cubicBezTo>
                      <a:pt x="15067" y="21600"/>
                      <a:pt x="18574" y="19049"/>
                      <a:pt x="21600" y="15280"/>
                    </a:cubicBez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15280"/>
                      <a:pt x="0" y="1528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defRPr sz="2000">
                    <a:solidFill>
                      <a:srgbClr val="A6AAA9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endParaRPr sz="2000"/>
              </a:p>
            </p:txBody>
          </p:sp>
          <p:sp>
            <p:nvSpPr>
              <p:cNvPr id="22" name="Shape 2934"/>
              <p:cNvSpPr/>
              <p:nvPr/>
            </p:nvSpPr>
            <p:spPr>
              <a:xfrm>
                <a:off x="-1" y="0"/>
                <a:ext cx="292351" cy="3320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32" h="21600" extrusionOk="0">
                    <a:moveTo>
                      <a:pt x="14290" y="21600"/>
                    </a:moveTo>
                    <a:cubicBezTo>
                      <a:pt x="14290" y="15680"/>
                      <a:pt x="21116" y="13789"/>
                      <a:pt x="20605" y="7894"/>
                    </a:cubicBezTo>
                    <a:cubicBezTo>
                      <a:pt x="20282" y="4174"/>
                      <a:pt x="17549" y="0"/>
                      <a:pt x="10315" y="0"/>
                    </a:cubicBezTo>
                    <a:cubicBezTo>
                      <a:pt x="3083" y="0"/>
                      <a:pt x="350" y="4174"/>
                      <a:pt x="27" y="7894"/>
                    </a:cubicBezTo>
                    <a:cubicBezTo>
                      <a:pt x="-484" y="13789"/>
                      <a:pt x="6342" y="15680"/>
                      <a:pt x="6342" y="21600"/>
                    </a:cubicBezTo>
                    <a:cubicBezTo>
                      <a:pt x="6342" y="21600"/>
                      <a:pt x="14290" y="21600"/>
                      <a:pt x="14290" y="2160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defRPr sz="2000">
                    <a:solidFill>
                      <a:srgbClr val="A6AAA9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endParaRPr sz="2000"/>
              </a:p>
            </p:txBody>
          </p:sp>
        </p:grpSp>
      </p:grpSp>
      <p:grpSp>
        <p:nvGrpSpPr>
          <p:cNvPr id="3" name="Group 2"/>
          <p:cNvGrpSpPr/>
          <p:nvPr userDrawn="1"/>
        </p:nvGrpSpPr>
        <p:grpSpPr>
          <a:xfrm>
            <a:off x="8401900" y="3841199"/>
            <a:ext cx="1485019" cy="756861"/>
            <a:chOff x="8399712" y="3841198"/>
            <a:chExt cx="1484632" cy="756861"/>
          </a:xfrm>
        </p:grpSpPr>
        <p:sp>
          <p:nvSpPr>
            <p:cNvPr id="23" name="Shape 2936"/>
            <p:cNvSpPr/>
            <p:nvPr userDrawn="1"/>
          </p:nvSpPr>
          <p:spPr>
            <a:xfrm>
              <a:off x="8399712" y="3841198"/>
              <a:ext cx="1484632" cy="75686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31" name="Shape 2944"/>
            <p:cNvSpPr/>
            <p:nvPr userDrawn="1"/>
          </p:nvSpPr>
          <p:spPr>
            <a:xfrm rot="21360000">
              <a:off x="8588251" y="4037220"/>
              <a:ext cx="185690" cy="185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97"/>
                  </a:moveTo>
                  <a:cubicBezTo>
                    <a:pt x="8207" y="15497"/>
                    <a:pt x="6104" y="13394"/>
                    <a:pt x="6104" y="10801"/>
                  </a:cubicBezTo>
                  <a:cubicBezTo>
                    <a:pt x="6104" y="8206"/>
                    <a:pt x="8207" y="6103"/>
                    <a:pt x="10800" y="6103"/>
                  </a:cubicBezTo>
                  <a:cubicBezTo>
                    <a:pt x="13395" y="6103"/>
                    <a:pt x="15497" y="8206"/>
                    <a:pt x="15497" y="10801"/>
                  </a:cubicBezTo>
                  <a:cubicBezTo>
                    <a:pt x="15497" y="13394"/>
                    <a:pt x="13395" y="15497"/>
                    <a:pt x="10800" y="15497"/>
                  </a:cubicBezTo>
                  <a:close/>
                  <a:moveTo>
                    <a:pt x="19522" y="10801"/>
                  </a:moveTo>
                  <a:cubicBezTo>
                    <a:pt x="19522" y="9454"/>
                    <a:pt x="20352" y="8390"/>
                    <a:pt x="21600" y="7659"/>
                  </a:cubicBezTo>
                  <a:cubicBezTo>
                    <a:pt x="21376" y="6908"/>
                    <a:pt x="21077" y="6187"/>
                    <a:pt x="20711" y="5509"/>
                  </a:cubicBezTo>
                  <a:cubicBezTo>
                    <a:pt x="19310" y="5876"/>
                    <a:pt x="18177" y="5328"/>
                    <a:pt x="17225" y="4375"/>
                  </a:cubicBezTo>
                  <a:cubicBezTo>
                    <a:pt x="16273" y="3423"/>
                    <a:pt x="15982" y="2288"/>
                    <a:pt x="16347" y="889"/>
                  </a:cubicBezTo>
                  <a:cubicBezTo>
                    <a:pt x="15671" y="522"/>
                    <a:pt x="14951" y="224"/>
                    <a:pt x="14198" y="0"/>
                  </a:cubicBezTo>
                  <a:cubicBezTo>
                    <a:pt x="13467" y="1248"/>
                    <a:pt x="12147" y="2078"/>
                    <a:pt x="10800" y="2078"/>
                  </a:cubicBezTo>
                  <a:cubicBezTo>
                    <a:pt x="9453" y="2078"/>
                    <a:pt x="8134" y="1248"/>
                    <a:pt x="7403" y="0"/>
                  </a:cubicBezTo>
                  <a:cubicBezTo>
                    <a:pt x="6651" y="224"/>
                    <a:pt x="5931" y="522"/>
                    <a:pt x="5253" y="889"/>
                  </a:cubicBezTo>
                  <a:cubicBezTo>
                    <a:pt x="5620" y="2288"/>
                    <a:pt x="5329" y="3422"/>
                    <a:pt x="4375" y="4375"/>
                  </a:cubicBezTo>
                  <a:cubicBezTo>
                    <a:pt x="3423" y="5328"/>
                    <a:pt x="2290" y="5876"/>
                    <a:pt x="890" y="5510"/>
                  </a:cubicBezTo>
                  <a:cubicBezTo>
                    <a:pt x="523" y="6187"/>
                    <a:pt x="224" y="6908"/>
                    <a:pt x="0" y="7659"/>
                  </a:cubicBezTo>
                  <a:cubicBezTo>
                    <a:pt x="1249" y="8390"/>
                    <a:pt x="2078" y="9454"/>
                    <a:pt x="2078" y="10801"/>
                  </a:cubicBezTo>
                  <a:cubicBezTo>
                    <a:pt x="2078" y="12146"/>
                    <a:pt x="1249" y="13467"/>
                    <a:pt x="0" y="14198"/>
                  </a:cubicBezTo>
                  <a:cubicBezTo>
                    <a:pt x="224" y="14950"/>
                    <a:pt x="523" y="15670"/>
                    <a:pt x="890" y="16348"/>
                  </a:cubicBezTo>
                  <a:cubicBezTo>
                    <a:pt x="2290" y="15981"/>
                    <a:pt x="3423" y="16272"/>
                    <a:pt x="4375" y="17226"/>
                  </a:cubicBezTo>
                  <a:cubicBezTo>
                    <a:pt x="5327" y="18178"/>
                    <a:pt x="5620" y="19312"/>
                    <a:pt x="5253" y="20711"/>
                  </a:cubicBezTo>
                  <a:cubicBezTo>
                    <a:pt x="5931" y="21078"/>
                    <a:pt x="6651" y="21377"/>
                    <a:pt x="7403" y="21600"/>
                  </a:cubicBezTo>
                  <a:cubicBezTo>
                    <a:pt x="8134" y="20352"/>
                    <a:pt x="9453" y="19524"/>
                    <a:pt x="10800" y="19524"/>
                  </a:cubicBezTo>
                  <a:cubicBezTo>
                    <a:pt x="12147" y="19524"/>
                    <a:pt x="13467" y="20352"/>
                    <a:pt x="14198" y="21600"/>
                  </a:cubicBezTo>
                  <a:cubicBezTo>
                    <a:pt x="14951" y="21375"/>
                    <a:pt x="15671" y="21078"/>
                    <a:pt x="16349" y="20711"/>
                  </a:cubicBezTo>
                  <a:cubicBezTo>
                    <a:pt x="15982" y="19312"/>
                    <a:pt x="16273" y="18178"/>
                    <a:pt x="17225" y="17226"/>
                  </a:cubicBezTo>
                  <a:cubicBezTo>
                    <a:pt x="18177" y="16272"/>
                    <a:pt x="19310" y="15724"/>
                    <a:pt x="20711" y="16091"/>
                  </a:cubicBezTo>
                  <a:cubicBezTo>
                    <a:pt x="21077" y="15413"/>
                    <a:pt x="21376" y="14693"/>
                    <a:pt x="21600" y="13941"/>
                  </a:cubicBezTo>
                  <a:cubicBezTo>
                    <a:pt x="20352" y="13210"/>
                    <a:pt x="19522" y="12146"/>
                    <a:pt x="19522" y="10801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</p:grpSp>
      <p:sp>
        <p:nvSpPr>
          <p:cNvPr id="18" name="Text Placeholder 17"/>
          <p:cNvSpPr>
            <a:spLocks noGrp="1"/>
          </p:cNvSpPr>
          <p:nvPr userDrawn="1">
            <p:ph type="body" sz="quarter" idx="14"/>
          </p:nvPr>
        </p:nvSpPr>
        <p:spPr>
          <a:xfrm>
            <a:off x="6858198" y="4273403"/>
            <a:ext cx="1120269" cy="239770"/>
          </a:xfrm>
        </p:spPr>
        <p:txBody>
          <a:bodyPr lIns="0" tIns="0" rIns="0" bIns="0" anchor="ctr">
            <a:normAutofit/>
          </a:bodyPr>
          <a:lstStyle>
            <a:lvl1pPr marL="0" indent="0">
              <a:lnSpc>
                <a:spcPts val="1300"/>
              </a:lnSpc>
              <a:buNone/>
              <a:defRPr sz="800" b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7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558064" y="4273403"/>
            <a:ext cx="1120269" cy="239770"/>
          </a:xfrm>
        </p:spPr>
        <p:txBody>
          <a:bodyPr lIns="0" tIns="0" rIns="0" bIns="0" anchor="ctr">
            <a:normAutofit/>
          </a:bodyPr>
          <a:lstStyle>
            <a:lvl1pPr marL="0" indent="0">
              <a:lnSpc>
                <a:spcPts val="1300"/>
              </a:lnSpc>
              <a:buNone/>
              <a:defRPr sz="800" b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3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6656380" y="2860036"/>
            <a:ext cx="3230538" cy="79756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3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4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6656379" y="2514601"/>
            <a:ext cx="2183535" cy="222581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MR. TUKUL</a:t>
            </a:r>
          </a:p>
        </p:txBody>
      </p:sp>
    </p:spTree>
    <p:extLst>
      <p:ext uri="{BB962C8B-B14F-4D97-AF65-F5344CB8AC3E}">
        <p14:creationId xmlns:p14="http://schemas.microsoft.com/office/powerpoint/2010/main" val="343383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6" grpId="0"/>
      <p:bldP spid="19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108056" y="4654862"/>
            <a:ext cx="484758" cy="48463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5943560" y="1600200"/>
            <a:ext cx="5344762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6094937" y="3124200"/>
            <a:ext cx="4345595" cy="114300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 styles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aleh</a:t>
            </a:r>
            <a:r>
              <a:rPr lang="en-US" dirty="0"/>
              <a:t> </a:t>
            </a:r>
            <a:r>
              <a:rPr lang="en-US" dirty="0" err="1"/>
              <a:t>pue</a:t>
            </a:r>
            <a:r>
              <a:rPr lang="en-US" dirty="0"/>
              <a:t> h 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alah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meutuwah</a:t>
            </a:r>
            <a:r>
              <a:rPr lang="en-US" dirty="0"/>
              <a:t> </a:t>
            </a:r>
            <a:r>
              <a:rPr lang="en-US" dirty="0" err="1"/>
              <a:t>ka</a:t>
            </a:r>
            <a:r>
              <a:rPr lang="en-US" dirty="0"/>
              <a:t> </a:t>
            </a:r>
            <a:r>
              <a:rPr lang="en-US" dirty="0" err="1"/>
              <a:t>abeh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mita</a:t>
            </a:r>
            <a:r>
              <a:rPr lang="en-US" dirty="0"/>
              <a:t> </a:t>
            </a:r>
            <a:r>
              <a:rPr lang="en-US" dirty="0" err="1"/>
              <a:t>peng</a:t>
            </a:r>
            <a:endParaRPr lang="en-US" dirty="0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6426527" y="2266518"/>
            <a:ext cx="4852422" cy="248082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773580" y="1801714"/>
            <a:ext cx="4548215" cy="329267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Shape 630"/>
          <p:cNvSpPr/>
          <p:nvPr userDrawn="1"/>
        </p:nvSpPr>
        <p:spPr>
          <a:xfrm>
            <a:off x="6094937" y="2267639"/>
            <a:ext cx="69533" cy="16003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6729829" y="4738850"/>
            <a:ext cx="990858" cy="17605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300"/>
              </a:lnSpc>
              <a:buNone/>
              <a:defRPr sz="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22"/>
          </p:nvPr>
        </p:nvSpPr>
        <p:spPr>
          <a:xfrm>
            <a:off x="6729829" y="4887267"/>
            <a:ext cx="990858" cy="17605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300"/>
              </a:lnSpc>
              <a:buNone/>
              <a:defRPr sz="7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6" grpId="0"/>
      <p:bldP spid="18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20" grpId="0" animBg="1"/>
      <p:bldP spid="27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8" presetClass="entr" presetSubtype="6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2329871" y="5104478"/>
            <a:ext cx="7348462" cy="5334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Us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anm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no has, duo </a:t>
            </a:r>
            <a:r>
              <a:rPr lang="en-US" dirty="0" err="1"/>
              <a:t>quot</a:t>
            </a:r>
            <a:r>
              <a:rPr lang="en-US" dirty="0"/>
              <a:t> </a:t>
            </a:r>
            <a:r>
              <a:rPr lang="en-US" dirty="0" err="1"/>
              <a:t>torquatos</a:t>
            </a:r>
            <a:r>
              <a:rPr lang="en-US" dirty="0"/>
              <a:t> at, </a:t>
            </a:r>
            <a:r>
              <a:rPr lang="en-US" dirty="0" err="1"/>
              <a:t>voluptua</a:t>
            </a:r>
            <a:r>
              <a:rPr lang="en-US" dirty="0"/>
              <a:t> </a:t>
            </a:r>
            <a:r>
              <a:rPr lang="en-US" dirty="0" err="1"/>
              <a:t>pertinacia</a:t>
            </a:r>
            <a:r>
              <a:rPr lang="en-US" dirty="0"/>
              <a:t> </a:t>
            </a:r>
            <a:r>
              <a:rPr lang="en-US" dirty="0" err="1"/>
              <a:t>comprehensam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sit. Et per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fastidii</a:t>
            </a:r>
            <a:r>
              <a:rPr lang="en-US" dirty="0"/>
              <a:t> </a:t>
            </a:r>
            <a:r>
              <a:rPr lang="en-US" dirty="0" err="1"/>
              <a:t>repudiandae</a:t>
            </a:r>
            <a:r>
              <a:rPr lang="en-US" dirty="0"/>
              <a:t>. Mea in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salutatus</a:t>
            </a:r>
            <a:r>
              <a:rPr lang="en-US" dirty="0"/>
              <a:t> </a:t>
            </a:r>
            <a:r>
              <a:rPr lang="en-US" dirty="0" err="1"/>
              <a:t>intellegebat</a:t>
            </a:r>
            <a:r>
              <a:rPr lang="en-US" dirty="0"/>
              <a:t>, </a:t>
            </a:r>
            <a:r>
              <a:rPr lang="en-US" dirty="0" err="1"/>
              <a:t>melius</a:t>
            </a:r>
            <a:r>
              <a:rPr lang="en-US" dirty="0"/>
              <a:t> </a:t>
            </a:r>
            <a:r>
              <a:rPr lang="en-US" dirty="0" err="1"/>
              <a:t>albucius</a:t>
            </a:r>
            <a:r>
              <a:rPr lang="en-US" dirty="0"/>
              <a:t> </a:t>
            </a:r>
            <a:r>
              <a:rPr lang="en-US" dirty="0" err="1"/>
              <a:t>suscipiantur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sea. Cum </a:t>
            </a:r>
            <a:r>
              <a:rPr lang="en-US" dirty="0" err="1"/>
              <a:t>dicant</a:t>
            </a:r>
            <a:endParaRPr lang="en-US" dirty="0"/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650799" y="1839312"/>
            <a:ext cx="8706605" cy="294439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Shape 623"/>
          <p:cNvSpPr/>
          <p:nvPr userDrawn="1"/>
        </p:nvSpPr>
        <p:spPr>
          <a:xfrm>
            <a:off x="10356669" y="1839930"/>
            <a:ext cx="357403" cy="294377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20"/>
          </p:nvPr>
        </p:nvSpPr>
        <p:spPr>
          <a:xfrm rot="16200000">
            <a:off x="9487186" y="3177997"/>
            <a:ext cx="2096370" cy="267640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300"/>
              </a:lnSpc>
              <a:buNone/>
              <a:defRPr sz="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1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305490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7" grpId="0" animBg="1"/>
      <p:bldP spid="20" grpId="0" build="p">
        <p:tmplLst>
          <p:tmpl lvl="1">
            <p:tnLst>
              <p:par>
                <p:cTn presetID="22" presetClass="entr" presetSubtype="1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2746566" y="4637902"/>
            <a:ext cx="603661" cy="61264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4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5159059" y="4637902"/>
            <a:ext cx="603661" cy="61264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7562052" y="4637902"/>
            <a:ext cx="603661" cy="61264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4199108" y="3550612"/>
            <a:ext cx="603661" cy="61264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5138609" y="2455675"/>
            <a:ext cx="603661" cy="61264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5742606" y="2455152"/>
            <a:ext cx="1353516" cy="613696"/>
            <a:chOff x="5741110" y="2455152"/>
            <a:chExt cx="1353164" cy="613696"/>
          </a:xfrm>
        </p:grpSpPr>
        <p:sp>
          <p:nvSpPr>
            <p:cNvPr id="20" name="Shape 121"/>
            <p:cNvSpPr/>
            <p:nvPr userDrawn="1"/>
          </p:nvSpPr>
          <p:spPr>
            <a:xfrm rot="5400000">
              <a:off x="6079896" y="2117572"/>
              <a:ext cx="611283" cy="128885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25" name="Shape 124"/>
            <p:cNvSpPr/>
            <p:nvPr userDrawn="1"/>
          </p:nvSpPr>
          <p:spPr>
            <a:xfrm rot="5400000">
              <a:off x="6755272" y="2729845"/>
              <a:ext cx="613696" cy="64309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4803691" y="3550580"/>
            <a:ext cx="1353517" cy="611283"/>
            <a:chOff x="4802439" y="3550580"/>
            <a:chExt cx="1353165" cy="611283"/>
          </a:xfrm>
        </p:grpSpPr>
        <p:sp>
          <p:nvSpPr>
            <p:cNvPr id="26" name="Shape 125"/>
            <p:cNvSpPr/>
            <p:nvPr userDrawn="1"/>
          </p:nvSpPr>
          <p:spPr>
            <a:xfrm rot="5400000">
              <a:off x="5141225" y="3211794"/>
              <a:ext cx="611283" cy="128885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29" name="Shape 128"/>
            <p:cNvSpPr/>
            <p:nvPr userDrawn="1"/>
          </p:nvSpPr>
          <p:spPr>
            <a:xfrm rot="5400000">
              <a:off x="5817807" y="3824067"/>
              <a:ext cx="611283" cy="64310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</p:grpSp>
      <p:grpSp>
        <p:nvGrpSpPr>
          <p:cNvPr id="5" name="Group 4"/>
          <p:cNvGrpSpPr/>
          <p:nvPr userDrawn="1"/>
        </p:nvGrpSpPr>
        <p:grpSpPr>
          <a:xfrm>
            <a:off x="5759467" y="4637378"/>
            <a:ext cx="1355357" cy="613696"/>
            <a:chOff x="5757967" y="4637378"/>
            <a:chExt cx="1355004" cy="613696"/>
          </a:xfrm>
        </p:grpSpPr>
        <p:sp>
          <p:nvSpPr>
            <p:cNvPr id="30" name="Shape 129"/>
            <p:cNvSpPr/>
            <p:nvPr userDrawn="1"/>
          </p:nvSpPr>
          <p:spPr>
            <a:xfrm rot="5400000">
              <a:off x="6096753" y="4299799"/>
              <a:ext cx="611283" cy="128885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33" name="Shape 132"/>
            <p:cNvSpPr/>
            <p:nvPr userDrawn="1"/>
          </p:nvSpPr>
          <p:spPr>
            <a:xfrm rot="5400000">
              <a:off x="6773968" y="4912071"/>
              <a:ext cx="613696" cy="64310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3350228" y="4638585"/>
            <a:ext cx="1353518" cy="611286"/>
            <a:chOff x="3349355" y="4638585"/>
            <a:chExt cx="1353166" cy="611286"/>
          </a:xfrm>
        </p:grpSpPr>
        <p:sp>
          <p:nvSpPr>
            <p:cNvPr id="34" name="Shape 133"/>
            <p:cNvSpPr/>
            <p:nvPr userDrawn="1"/>
          </p:nvSpPr>
          <p:spPr>
            <a:xfrm rot="5400000">
              <a:off x="3688141" y="4299799"/>
              <a:ext cx="611284" cy="128885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37" name="Shape 136"/>
            <p:cNvSpPr/>
            <p:nvPr userDrawn="1"/>
          </p:nvSpPr>
          <p:spPr>
            <a:xfrm rot="5400000">
              <a:off x="4364724" y="4912074"/>
              <a:ext cx="611284" cy="64310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8167575" y="4638586"/>
            <a:ext cx="1347227" cy="611283"/>
            <a:chOff x="8165448" y="4638585"/>
            <a:chExt cx="1346876" cy="611283"/>
          </a:xfrm>
        </p:grpSpPr>
        <p:sp>
          <p:nvSpPr>
            <p:cNvPr id="38" name="Shape 137"/>
            <p:cNvSpPr/>
            <p:nvPr userDrawn="1"/>
          </p:nvSpPr>
          <p:spPr>
            <a:xfrm rot="5400000">
              <a:off x="8504234" y="4299799"/>
              <a:ext cx="611283" cy="128885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41" name="Shape 140"/>
            <p:cNvSpPr/>
            <p:nvPr userDrawn="1"/>
          </p:nvSpPr>
          <p:spPr>
            <a:xfrm rot="5400000">
              <a:off x="9174528" y="4912073"/>
              <a:ext cx="611281" cy="64310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</p:grp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3541425" y="4773027"/>
            <a:ext cx="812771" cy="21982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300"/>
              </a:lnSpc>
              <a:buNone/>
              <a:defRPr sz="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mr.</a:t>
            </a:r>
            <a:r>
              <a:rPr lang="en-US" dirty="0"/>
              <a:t> </a:t>
            </a:r>
            <a:r>
              <a:rPr lang="en-US" dirty="0" err="1"/>
              <a:t>tukul</a:t>
            </a:r>
            <a:endParaRPr lang="en-US" dirty="0"/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3541425" y="4916653"/>
            <a:ext cx="812771" cy="23737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300"/>
              </a:lnSpc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manajer</a:t>
            </a:r>
            <a:endParaRPr lang="en-US" dirty="0"/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4994886" y="3683749"/>
            <a:ext cx="812771" cy="21982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300"/>
              </a:lnSpc>
              <a:buNone/>
              <a:defRPr sz="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mr.</a:t>
            </a:r>
            <a:r>
              <a:rPr lang="en-US" dirty="0"/>
              <a:t> </a:t>
            </a:r>
            <a:r>
              <a:rPr lang="en-US" dirty="0" err="1"/>
              <a:t>tukul</a:t>
            </a:r>
            <a:endParaRPr lang="en-US" dirty="0"/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994886" y="3827375"/>
            <a:ext cx="812771" cy="23737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300"/>
              </a:lnSpc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manajer</a:t>
            </a:r>
            <a:endParaRPr lang="en-US" dirty="0"/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5933802" y="2590800"/>
            <a:ext cx="812771" cy="21982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300"/>
              </a:lnSpc>
              <a:buNone/>
              <a:defRPr sz="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mr.</a:t>
            </a:r>
            <a:r>
              <a:rPr lang="en-US" dirty="0"/>
              <a:t> </a:t>
            </a:r>
            <a:r>
              <a:rPr lang="en-US" dirty="0" err="1"/>
              <a:t>tukul</a:t>
            </a:r>
            <a:endParaRPr lang="en-US" dirty="0"/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5933802" y="2734426"/>
            <a:ext cx="812771" cy="23737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300"/>
              </a:lnSpc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manajer</a:t>
            </a:r>
            <a:endParaRPr lang="en-US" dirty="0"/>
          </a:p>
        </p:txBody>
      </p:sp>
      <p:sp>
        <p:nvSpPr>
          <p:cNvPr id="51" name="Text Placeholder 17"/>
          <p:cNvSpPr>
            <a:spLocks noGrp="1"/>
          </p:cNvSpPr>
          <p:nvPr>
            <p:ph type="body" sz="quarter" idx="29" hasCustomPrompt="1"/>
          </p:nvPr>
        </p:nvSpPr>
        <p:spPr>
          <a:xfrm>
            <a:off x="5974929" y="4773027"/>
            <a:ext cx="812771" cy="21982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300"/>
              </a:lnSpc>
              <a:buNone/>
              <a:defRPr sz="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mr.</a:t>
            </a:r>
            <a:r>
              <a:rPr lang="en-US" dirty="0"/>
              <a:t> </a:t>
            </a:r>
            <a:r>
              <a:rPr lang="en-US" dirty="0" err="1"/>
              <a:t>tukul</a:t>
            </a:r>
            <a:endParaRPr lang="en-US" dirty="0"/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5974929" y="4916653"/>
            <a:ext cx="812771" cy="23737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300"/>
              </a:lnSpc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manajer</a:t>
            </a:r>
            <a:endParaRPr lang="en-US" dirty="0"/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31" hasCustomPrompt="1"/>
          </p:nvPr>
        </p:nvSpPr>
        <p:spPr>
          <a:xfrm>
            <a:off x="8408243" y="4773027"/>
            <a:ext cx="812771" cy="21982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300"/>
              </a:lnSpc>
              <a:buNone/>
              <a:defRPr sz="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mr.</a:t>
            </a:r>
            <a:r>
              <a:rPr lang="en-US" dirty="0"/>
              <a:t> </a:t>
            </a:r>
            <a:r>
              <a:rPr lang="en-US" dirty="0" err="1"/>
              <a:t>tukul</a:t>
            </a:r>
            <a:endParaRPr lang="en-US" dirty="0"/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8408243" y="4916653"/>
            <a:ext cx="812771" cy="23737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300"/>
              </a:lnSpc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manajer</a:t>
            </a:r>
            <a:endParaRPr lang="en-US" dirty="0"/>
          </a:p>
        </p:txBody>
      </p:sp>
      <p:sp>
        <p:nvSpPr>
          <p:cNvPr id="31" name="Text Placeholder 17"/>
          <p:cNvSpPr>
            <a:spLocks noGrp="1"/>
          </p:cNvSpPr>
          <p:nvPr>
            <p:ph type="body" sz="quarter" idx="33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118973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2" grpId="0"/>
      <p:bldP spid="16" grpId="0"/>
      <p:bldP spid="10" grpId="0"/>
      <p:bldP spid="1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142"/>
          <p:cNvSpPr/>
          <p:nvPr userDrawn="1"/>
        </p:nvSpPr>
        <p:spPr>
          <a:xfrm>
            <a:off x="7668986" y="2565467"/>
            <a:ext cx="1254324" cy="12543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6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7669620" y="2509784"/>
            <a:ext cx="1253054" cy="125272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5" name="Shape 144"/>
          <p:cNvSpPr/>
          <p:nvPr userDrawn="1"/>
        </p:nvSpPr>
        <p:spPr>
          <a:xfrm>
            <a:off x="5449054" y="2565467"/>
            <a:ext cx="1254324" cy="12543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64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5449688" y="2505021"/>
            <a:ext cx="1253054" cy="125272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2" name="Shape 143"/>
          <p:cNvSpPr/>
          <p:nvPr userDrawn="1"/>
        </p:nvSpPr>
        <p:spPr>
          <a:xfrm>
            <a:off x="3263819" y="2565467"/>
            <a:ext cx="1254324" cy="12543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264453" y="2505021"/>
            <a:ext cx="1253054" cy="125272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987468" y="4656693"/>
            <a:ext cx="1807025" cy="7620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7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3443950" y="3998774"/>
            <a:ext cx="894061" cy="222581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tukul</a:t>
            </a:r>
            <a:endParaRPr lang="en-GB" dirty="0"/>
          </a:p>
        </p:txBody>
      </p:sp>
      <p:sp>
        <p:nvSpPr>
          <p:cNvPr id="69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3472158" y="4203295"/>
            <a:ext cx="837644" cy="2626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3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172703" y="4656693"/>
            <a:ext cx="1807025" cy="7620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1" name="Content Placeholder 20"/>
          <p:cNvSpPr>
            <a:spLocks noGrp="1"/>
          </p:cNvSpPr>
          <p:nvPr>
            <p:ph sz="quarter" idx="26" hasCustomPrompt="1"/>
          </p:nvPr>
        </p:nvSpPr>
        <p:spPr>
          <a:xfrm>
            <a:off x="5629185" y="3998774"/>
            <a:ext cx="894061" cy="222581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tukul</a:t>
            </a:r>
            <a:endParaRPr lang="en-GB" dirty="0"/>
          </a:p>
        </p:txBody>
      </p:sp>
      <p:sp>
        <p:nvSpPr>
          <p:cNvPr id="72" name="Text Placeholder 17"/>
          <p:cNvSpPr>
            <a:spLocks noGrp="1"/>
          </p:cNvSpPr>
          <p:nvPr>
            <p:ph type="body" sz="quarter" idx="27"/>
          </p:nvPr>
        </p:nvSpPr>
        <p:spPr>
          <a:xfrm>
            <a:off x="5657393" y="4203295"/>
            <a:ext cx="837644" cy="2626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3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3" name="Text Placeholder 17"/>
          <p:cNvSpPr>
            <a:spLocks noGrp="1"/>
          </p:cNvSpPr>
          <p:nvPr>
            <p:ph type="body" sz="quarter" idx="28"/>
          </p:nvPr>
        </p:nvSpPr>
        <p:spPr>
          <a:xfrm>
            <a:off x="7392635" y="4648200"/>
            <a:ext cx="1807025" cy="7620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4" name="Content Placeholder 20"/>
          <p:cNvSpPr>
            <a:spLocks noGrp="1"/>
          </p:cNvSpPr>
          <p:nvPr>
            <p:ph sz="quarter" idx="29" hasCustomPrompt="1"/>
          </p:nvPr>
        </p:nvSpPr>
        <p:spPr>
          <a:xfrm>
            <a:off x="7849117" y="3990281"/>
            <a:ext cx="894061" cy="222581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tukul</a:t>
            </a:r>
            <a:endParaRPr lang="en-GB" dirty="0"/>
          </a:p>
        </p:txBody>
      </p:sp>
      <p:sp>
        <p:nvSpPr>
          <p:cNvPr id="75" name="Text Placeholder 17"/>
          <p:cNvSpPr>
            <a:spLocks noGrp="1"/>
          </p:cNvSpPr>
          <p:nvPr>
            <p:ph type="body" sz="quarter" idx="30"/>
          </p:nvPr>
        </p:nvSpPr>
        <p:spPr>
          <a:xfrm>
            <a:off x="7877325" y="4194802"/>
            <a:ext cx="837644" cy="2626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3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33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321042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0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65" grpId="0"/>
      <p:bldP spid="35" grpId="0" animBg="1"/>
      <p:bldP spid="64" grpId="0"/>
      <p:bldP spid="32" grpId="0" animBg="1"/>
      <p:bldP spid="43" grpId="0"/>
      <p:bldP spid="16" grpId="0"/>
      <p:bldP spid="66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5225107" y="4207850"/>
            <a:ext cx="704271" cy="70408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5145217" y="1812913"/>
            <a:ext cx="1901565" cy="217984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7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3123425" y="2789152"/>
            <a:ext cx="5945148" cy="1097048"/>
          </a:xfrm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ts val="2300"/>
              </a:lnSpc>
              <a:buNone/>
              <a:defRPr sz="1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“ IN THE LAST TWO YEARS, MY LIFE HAS COMPLETELY CHANGED. I ALWAYS THINK I AM VERY LUCKY TO HAVE JOINED THIS GREAT COMPANY ”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5838118" y="4305423"/>
            <a:ext cx="1128776" cy="511159"/>
            <a:chOff x="5836598" y="4305422"/>
            <a:chExt cx="1128482" cy="511159"/>
          </a:xfrm>
        </p:grpSpPr>
        <p:sp>
          <p:nvSpPr>
            <p:cNvPr id="25" name="Shape 661"/>
            <p:cNvSpPr/>
            <p:nvPr/>
          </p:nvSpPr>
          <p:spPr>
            <a:xfrm rot="5400000">
              <a:off x="6118747" y="4025339"/>
              <a:ext cx="509093" cy="1073392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28" name="Shape 664"/>
            <p:cNvSpPr/>
            <p:nvPr/>
          </p:nvSpPr>
          <p:spPr>
            <a:xfrm rot="5400000">
              <a:off x="6682749" y="4534194"/>
              <a:ext cx="511103" cy="5355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</p:grpSp>
      <p:sp>
        <p:nvSpPr>
          <p:cNvPr id="30" name="Shape 667"/>
          <p:cNvSpPr/>
          <p:nvPr userDrawn="1"/>
        </p:nvSpPr>
        <p:spPr>
          <a:xfrm rot="16200000">
            <a:off x="6061234" y="2075130"/>
            <a:ext cx="69533" cy="24301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34" name="Text Placeholder 17"/>
          <p:cNvSpPr>
            <a:spLocks noGrp="1"/>
          </p:cNvSpPr>
          <p:nvPr>
            <p:ph type="body" sz="quarter" idx="33"/>
          </p:nvPr>
        </p:nvSpPr>
        <p:spPr>
          <a:xfrm>
            <a:off x="6096000" y="4343400"/>
            <a:ext cx="838418" cy="232066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17"/>
          <p:cNvSpPr>
            <a:spLocks noGrp="1"/>
          </p:cNvSpPr>
          <p:nvPr>
            <p:ph type="body" sz="quarter" idx="34"/>
          </p:nvPr>
        </p:nvSpPr>
        <p:spPr>
          <a:xfrm>
            <a:off x="6096000" y="4522206"/>
            <a:ext cx="838418" cy="232066"/>
          </a:xfr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1400"/>
              </a:lnSpc>
              <a:buNone/>
              <a:defRPr sz="700" b="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95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66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4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2694055" y="3987057"/>
            <a:ext cx="704271" cy="70408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2686837" y="2285420"/>
            <a:ext cx="704271" cy="70408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3809404" y="2480190"/>
            <a:ext cx="914638" cy="18510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3809404" y="2635177"/>
            <a:ext cx="914638" cy="185102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700" b="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4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3428305" y="3006176"/>
            <a:ext cx="2440211" cy="651424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 b="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3809404" y="4231911"/>
            <a:ext cx="914638" cy="18510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26"/>
          </p:nvPr>
        </p:nvSpPr>
        <p:spPr>
          <a:xfrm>
            <a:off x="3809404" y="4386898"/>
            <a:ext cx="914638" cy="185102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700" b="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27"/>
          </p:nvPr>
        </p:nvSpPr>
        <p:spPr>
          <a:xfrm>
            <a:off x="3428305" y="4757897"/>
            <a:ext cx="2440211" cy="651424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 b="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8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6321085" y="3987057"/>
            <a:ext cx="704271" cy="70408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9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6313867" y="2285420"/>
            <a:ext cx="704271" cy="70408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30"/>
          </p:nvPr>
        </p:nvSpPr>
        <p:spPr>
          <a:xfrm>
            <a:off x="7436435" y="2480190"/>
            <a:ext cx="914638" cy="18510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1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7436435" y="2635177"/>
            <a:ext cx="914638" cy="185102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700" b="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32"/>
          </p:nvPr>
        </p:nvSpPr>
        <p:spPr>
          <a:xfrm>
            <a:off x="7055336" y="3006176"/>
            <a:ext cx="2440211" cy="651424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 b="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33"/>
          </p:nvPr>
        </p:nvSpPr>
        <p:spPr>
          <a:xfrm>
            <a:off x="7436435" y="4231911"/>
            <a:ext cx="914638" cy="18510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34"/>
          </p:nvPr>
        </p:nvSpPr>
        <p:spPr>
          <a:xfrm>
            <a:off x="7436435" y="4386898"/>
            <a:ext cx="914638" cy="185102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700" b="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35"/>
          </p:nvPr>
        </p:nvSpPr>
        <p:spPr>
          <a:xfrm>
            <a:off x="7055336" y="4757897"/>
            <a:ext cx="2440211" cy="651424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 b="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21" name="Shape 712"/>
          <p:cNvSpPr/>
          <p:nvPr userDrawn="1"/>
        </p:nvSpPr>
        <p:spPr>
          <a:xfrm>
            <a:off x="3624512" y="2542315"/>
            <a:ext cx="69532" cy="2093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1300"/>
            </a:pPr>
            <a:endParaRPr sz="1300"/>
          </a:p>
        </p:txBody>
      </p:sp>
      <p:sp>
        <p:nvSpPr>
          <p:cNvPr id="23" name="Shape 716"/>
          <p:cNvSpPr/>
          <p:nvPr userDrawn="1"/>
        </p:nvSpPr>
        <p:spPr>
          <a:xfrm>
            <a:off x="3624512" y="4246338"/>
            <a:ext cx="69532" cy="20930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1300"/>
            </a:pPr>
            <a:endParaRPr sz="1300"/>
          </a:p>
        </p:txBody>
      </p:sp>
      <p:sp>
        <p:nvSpPr>
          <p:cNvPr id="24" name="Shape 720"/>
          <p:cNvSpPr/>
          <p:nvPr userDrawn="1"/>
        </p:nvSpPr>
        <p:spPr>
          <a:xfrm>
            <a:off x="7251735" y="2542315"/>
            <a:ext cx="69532" cy="2093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1300"/>
            </a:pPr>
            <a:endParaRPr sz="1300"/>
          </a:p>
        </p:txBody>
      </p:sp>
      <p:sp>
        <p:nvSpPr>
          <p:cNvPr id="25" name="Shape 724"/>
          <p:cNvSpPr/>
          <p:nvPr userDrawn="1"/>
        </p:nvSpPr>
        <p:spPr>
          <a:xfrm>
            <a:off x="7251735" y="4246337"/>
            <a:ext cx="69532" cy="20930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1300"/>
            </a:pPr>
            <a:endParaRPr sz="1300"/>
          </a:p>
        </p:txBody>
      </p:sp>
    </p:spTree>
    <p:extLst>
      <p:ext uri="{BB962C8B-B14F-4D97-AF65-F5344CB8AC3E}">
        <p14:creationId xmlns:p14="http://schemas.microsoft.com/office/powerpoint/2010/main" val="242021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"/>
                            </p:stCondLst>
                            <p:childTnLst>
                              <p:par>
                                <p:cTn id="72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4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000"/>
                            </p:stCondLst>
                            <p:childTnLst>
                              <p:par>
                                <p:cTn id="86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500"/>
                            </p:stCondLst>
                            <p:childTnLst>
                              <p:par>
                                <p:cTn id="93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5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16" grpId="0"/>
      <p:bldP spid="66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/>
      <p:bldP spid="49" grpId="0"/>
      <p:bldP spid="50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3" grpId="0" animBg="1"/>
      <p:bldP spid="24" grpId="0" animBg="1"/>
      <p:bldP spid="25" grpId="0" animBg="1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3155732" y="2394756"/>
            <a:ext cx="2057936" cy="14264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957676" y="2391130"/>
            <a:ext cx="2057936" cy="14264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5613176" y="4060734"/>
            <a:ext cx="965649" cy="2329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7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5648969" y="2895600"/>
            <a:ext cx="894061" cy="417524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20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 err="1"/>
              <a:t>vs</a:t>
            </a:r>
            <a:endParaRPr lang="en-GB" dirty="0"/>
          </a:p>
        </p:txBody>
      </p:sp>
      <p:sp>
        <p:nvSpPr>
          <p:cNvPr id="47" name="Shape 560"/>
          <p:cNvSpPr/>
          <p:nvPr userDrawn="1"/>
        </p:nvSpPr>
        <p:spPr>
          <a:xfrm>
            <a:off x="3357929" y="4152377"/>
            <a:ext cx="1874618" cy="496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48" name="Shape 561"/>
          <p:cNvSpPr/>
          <p:nvPr userDrawn="1"/>
        </p:nvSpPr>
        <p:spPr>
          <a:xfrm>
            <a:off x="6940147" y="4152377"/>
            <a:ext cx="1721451" cy="496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49" name="Shape 562"/>
          <p:cNvSpPr/>
          <p:nvPr userDrawn="1"/>
        </p:nvSpPr>
        <p:spPr>
          <a:xfrm>
            <a:off x="4095050" y="4385472"/>
            <a:ext cx="1137497" cy="496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50" name="Shape 563"/>
          <p:cNvSpPr/>
          <p:nvPr userDrawn="1"/>
        </p:nvSpPr>
        <p:spPr>
          <a:xfrm>
            <a:off x="6940147" y="4385472"/>
            <a:ext cx="523553" cy="496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51" name="Shape 564"/>
          <p:cNvSpPr/>
          <p:nvPr userDrawn="1"/>
        </p:nvSpPr>
        <p:spPr>
          <a:xfrm>
            <a:off x="3818640" y="4629641"/>
            <a:ext cx="1413908" cy="496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52" name="Shape 565"/>
          <p:cNvSpPr/>
          <p:nvPr userDrawn="1"/>
        </p:nvSpPr>
        <p:spPr>
          <a:xfrm>
            <a:off x="6940147" y="4629641"/>
            <a:ext cx="1096665" cy="496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613176" y="4293829"/>
            <a:ext cx="965649" cy="2329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613176" y="4537998"/>
            <a:ext cx="965649" cy="2329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7" name="Text Placehold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2742326" y="4060734"/>
            <a:ext cx="369886" cy="2329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95%</a:t>
            </a:r>
          </a:p>
        </p:txBody>
      </p:sp>
      <p:sp>
        <p:nvSpPr>
          <p:cNvPr id="78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2742326" y="4293829"/>
            <a:ext cx="369886" cy="2329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50%</a:t>
            </a:r>
          </a:p>
        </p:txBody>
      </p:sp>
      <p:sp>
        <p:nvSpPr>
          <p:cNvPr id="79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2742326" y="4537998"/>
            <a:ext cx="369886" cy="2329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60%</a:t>
            </a:r>
          </a:p>
        </p:txBody>
      </p:sp>
      <p:sp>
        <p:nvSpPr>
          <p:cNvPr id="80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9068574" y="4060734"/>
            <a:ext cx="369886" cy="2329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95%</a:t>
            </a:r>
          </a:p>
        </p:txBody>
      </p:sp>
      <p:sp>
        <p:nvSpPr>
          <p:cNvPr id="81" name="Text Placeholder 17"/>
          <p:cNvSpPr>
            <a:spLocks noGrp="1"/>
          </p:cNvSpPr>
          <p:nvPr>
            <p:ph type="body" sz="quarter" idx="29" hasCustomPrompt="1"/>
          </p:nvPr>
        </p:nvSpPr>
        <p:spPr>
          <a:xfrm>
            <a:off x="9068574" y="4293829"/>
            <a:ext cx="369886" cy="2329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50%</a:t>
            </a:r>
          </a:p>
        </p:txBody>
      </p:sp>
      <p:sp>
        <p:nvSpPr>
          <p:cNvPr id="82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9068574" y="4537998"/>
            <a:ext cx="369886" cy="2329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60%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214509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43" grpId="0"/>
      <p:bldP spid="16" grpId="0"/>
      <p:bldP spid="66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63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6086280" y="2455525"/>
            <a:ext cx="2057936" cy="14264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4027998" y="2455525"/>
            <a:ext cx="2057936" cy="14264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051514" y="3845935"/>
            <a:ext cx="69533" cy="1519943"/>
            <a:chOff x="6049938" y="3845934"/>
            <a:chExt cx="69515" cy="1519943"/>
          </a:xfrm>
        </p:grpSpPr>
        <p:sp>
          <p:nvSpPr>
            <p:cNvPr id="26" name="Shape 581"/>
            <p:cNvSpPr/>
            <p:nvPr userDrawn="1"/>
          </p:nvSpPr>
          <p:spPr>
            <a:xfrm rot="5400000">
              <a:off x="6049929" y="5296353"/>
              <a:ext cx="69533" cy="69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27" name="Shape 582"/>
            <p:cNvSpPr/>
            <p:nvPr userDrawn="1"/>
          </p:nvSpPr>
          <p:spPr>
            <a:xfrm>
              <a:off x="6084695" y="3845934"/>
              <a:ext cx="0" cy="1494818"/>
            </a:xfrm>
            <a:prstGeom prst="line">
              <a:avLst/>
            </a:prstGeom>
            <a:ln w="12700" cap="rnd">
              <a:solidFill>
                <a:schemeClr val="accent1">
                  <a:alpha val="50000"/>
                </a:schemeClr>
              </a:solidFill>
              <a:custDash>
                <a:ds d="100000" sp="200000"/>
              </a:custDash>
              <a:miter lim="400000"/>
            </a:ln>
          </p:spPr>
          <p:txBody>
            <a:bodyPr lIns="25395" tIns="25395" rIns="25395" bIns="25395" anchor="ctr"/>
            <a:lstStyle/>
            <a:p>
              <a:pPr lvl="0">
                <a:lnSpc>
                  <a:spcPct val="100000"/>
                </a:lnSpc>
                <a:defRPr sz="2000" cap="none">
                  <a:solidFill>
                    <a:srgbClr val="A6AAA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 sz="2000"/>
            </a:p>
          </p:txBody>
        </p:sp>
      </p:grpSp>
      <p:grpSp>
        <p:nvGrpSpPr>
          <p:cNvPr id="2" name="Group 1"/>
          <p:cNvGrpSpPr/>
          <p:nvPr userDrawn="1"/>
        </p:nvGrpSpPr>
        <p:grpSpPr>
          <a:xfrm>
            <a:off x="3504847" y="2707004"/>
            <a:ext cx="287463" cy="287464"/>
            <a:chOff x="3503934" y="2707004"/>
            <a:chExt cx="287388" cy="287464"/>
          </a:xfrm>
        </p:grpSpPr>
        <p:sp>
          <p:nvSpPr>
            <p:cNvPr id="36" name="Shape 591"/>
            <p:cNvSpPr/>
            <p:nvPr userDrawn="1"/>
          </p:nvSpPr>
          <p:spPr>
            <a:xfrm>
              <a:off x="3503934" y="2707004"/>
              <a:ext cx="287388" cy="287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37" name="Shape 592"/>
            <p:cNvSpPr/>
            <p:nvPr userDrawn="1"/>
          </p:nvSpPr>
          <p:spPr>
            <a:xfrm>
              <a:off x="3593177" y="2789461"/>
              <a:ext cx="108902" cy="12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9" extrusionOk="0">
                  <a:moveTo>
                    <a:pt x="4049" y="7519"/>
                  </a:moveTo>
                  <a:cubicBezTo>
                    <a:pt x="3162" y="7519"/>
                    <a:pt x="0" y="7985"/>
                    <a:pt x="0" y="11154"/>
                  </a:cubicBezTo>
                  <a:lnTo>
                    <a:pt x="0" y="16799"/>
                  </a:lnTo>
                  <a:cubicBezTo>
                    <a:pt x="0" y="19968"/>
                    <a:pt x="3162" y="20318"/>
                    <a:pt x="4049" y="20318"/>
                  </a:cubicBezTo>
                  <a:cubicBezTo>
                    <a:pt x="4937" y="20318"/>
                    <a:pt x="2699" y="19651"/>
                    <a:pt x="2699" y="17687"/>
                  </a:cubicBezTo>
                  <a:lnTo>
                    <a:pt x="2699" y="10267"/>
                  </a:lnTo>
                  <a:cubicBezTo>
                    <a:pt x="2699" y="8207"/>
                    <a:pt x="4937" y="7519"/>
                    <a:pt x="4049" y="7519"/>
                  </a:cubicBezTo>
                  <a:close/>
                  <a:moveTo>
                    <a:pt x="15725" y="7408"/>
                  </a:moveTo>
                  <a:cubicBezTo>
                    <a:pt x="15548" y="6995"/>
                    <a:pt x="20503" y="3177"/>
                    <a:pt x="17612" y="83"/>
                  </a:cubicBezTo>
                  <a:cubicBezTo>
                    <a:pt x="16934" y="-641"/>
                    <a:pt x="14641" y="3547"/>
                    <a:pt x="11381" y="5443"/>
                  </a:cubicBezTo>
                  <a:cubicBezTo>
                    <a:pt x="9583" y="6489"/>
                    <a:pt x="5399" y="8716"/>
                    <a:pt x="5399" y="9946"/>
                  </a:cubicBezTo>
                  <a:lnTo>
                    <a:pt x="5399" y="17911"/>
                  </a:lnTo>
                  <a:cubicBezTo>
                    <a:pt x="5399" y="19392"/>
                    <a:pt x="12033" y="20959"/>
                    <a:pt x="17076" y="20959"/>
                  </a:cubicBezTo>
                  <a:cubicBezTo>
                    <a:pt x="18923" y="20959"/>
                    <a:pt x="21600" y="10974"/>
                    <a:pt x="21600" y="9387"/>
                  </a:cubicBezTo>
                  <a:cubicBezTo>
                    <a:pt x="21600" y="7795"/>
                    <a:pt x="15902" y="7823"/>
                    <a:pt x="15725" y="7408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</p:grpSp>
      <p:grpSp>
        <p:nvGrpSpPr>
          <p:cNvPr id="5" name="Group 4"/>
          <p:cNvGrpSpPr/>
          <p:nvPr userDrawn="1"/>
        </p:nvGrpSpPr>
        <p:grpSpPr>
          <a:xfrm>
            <a:off x="8384124" y="2707004"/>
            <a:ext cx="287464" cy="287464"/>
            <a:chOff x="8381940" y="2707004"/>
            <a:chExt cx="287389" cy="287464"/>
          </a:xfrm>
        </p:grpSpPr>
        <p:sp>
          <p:nvSpPr>
            <p:cNvPr id="38" name="Shape 593"/>
            <p:cNvSpPr/>
            <p:nvPr userDrawn="1"/>
          </p:nvSpPr>
          <p:spPr>
            <a:xfrm>
              <a:off x="8381940" y="2707004"/>
              <a:ext cx="287389" cy="287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39" name="Shape 594"/>
            <p:cNvSpPr/>
            <p:nvPr userDrawn="1"/>
          </p:nvSpPr>
          <p:spPr>
            <a:xfrm>
              <a:off x="8471184" y="2789461"/>
              <a:ext cx="108901" cy="12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9" extrusionOk="0">
                  <a:moveTo>
                    <a:pt x="17551" y="13439"/>
                  </a:moveTo>
                  <a:cubicBezTo>
                    <a:pt x="18438" y="13439"/>
                    <a:pt x="21600" y="12974"/>
                    <a:pt x="21600" y="9805"/>
                  </a:cubicBezTo>
                  <a:lnTo>
                    <a:pt x="21600" y="4160"/>
                  </a:lnTo>
                  <a:cubicBezTo>
                    <a:pt x="21600" y="991"/>
                    <a:pt x="18438" y="641"/>
                    <a:pt x="17551" y="641"/>
                  </a:cubicBezTo>
                  <a:cubicBezTo>
                    <a:pt x="16663" y="641"/>
                    <a:pt x="18900" y="1308"/>
                    <a:pt x="18900" y="3272"/>
                  </a:cubicBezTo>
                  <a:lnTo>
                    <a:pt x="18900" y="10692"/>
                  </a:lnTo>
                  <a:cubicBezTo>
                    <a:pt x="18900" y="12751"/>
                    <a:pt x="16663" y="13439"/>
                    <a:pt x="17551" y="13439"/>
                  </a:cubicBezTo>
                  <a:close/>
                  <a:moveTo>
                    <a:pt x="5875" y="13550"/>
                  </a:moveTo>
                  <a:cubicBezTo>
                    <a:pt x="6052" y="13964"/>
                    <a:pt x="1096" y="17782"/>
                    <a:pt x="3988" y="20876"/>
                  </a:cubicBezTo>
                  <a:cubicBezTo>
                    <a:pt x="4666" y="21600"/>
                    <a:pt x="6959" y="17412"/>
                    <a:pt x="10219" y="15516"/>
                  </a:cubicBezTo>
                  <a:cubicBezTo>
                    <a:pt x="12017" y="14470"/>
                    <a:pt x="16201" y="12242"/>
                    <a:pt x="16201" y="11013"/>
                  </a:cubicBezTo>
                  <a:lnTo>
                    <a:pt x="16201" y="3048"/>
                  </a:lnTo>
                  <a:cubicBezTo>
                    <a:pt x="16201" y="1567"/>
                    <a:pt x="9567" y="0"/>
                    <a:pt x="4524" y="0"/>
                  </a:cubicBezTo>
                  <a:cubicBezTo>
                    <a:pt x="2677" y="0"/>
                    <a:pt x="0" y="9985"/>
                    <a:pt x="0" y="11572"/>
                  </a:cubicBezTo>
                  <a:cubicBezTo>
                    <a:pt x="0" y="13164"/>
                    <a:pt x="5698" y="13136"/>
                    <a:pt x="5875" y="1355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3504847" y="3021252"/>
            <a:ext cx="287463" cy="287463"/>
            <a:chOff x="3503934" y="3021251"/>
            <a:chExt cx="287388" cy="287463"/>
          </a:xfrm>
        </p:grpSpPr>
        <p:sp>
          <p:nvSpPr>
            <p:cNvPr id="40" name="Shape 595"/>
            <p:cNvSpPr/>
            <p:nvPr userDrawn="1"/>
          </p:nvSpPr>
          <p:spPr>
            <a:xfrm>
              <a:off x="3503934" y="3021251"/>
              <a:ext cx="287388" cy="287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41" name="Shape 596"/>
            <p:cNvSpPr/>
            <p:nvPr userDrawn="1"/>
          </p:nvSpPr>
          <p:spPr>
            <a:xfrm>
              <a:off x="3593178" y="3103707"/>
              <a:ext cx="108901" cy="12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9" extrusionOk="0">
                  <a:moveTo>
                    <a:pt x="17551" y="13439"/>
                  </a:moveTo>
                  <a:cubicBezTo>
                    <a:pt x="18438" y="13439"/>
                    <a:pt x="21600" y="12974"/>
                    <a:pt x="21600" y="9805"/>
                  </a:cubicBezTo>
                  <a:lnTo>
                    <a:pt x="21600" y="4160"/>
                  </a:lnTo>
                  <a:cubicBezTo>
                    <a:pt x="21600" y="991"/>
                    <a:pt x="18438" y="641"/>
                    <a:pt x="17551" y="641"/>
                  </a:cubicBezTo>
                  <a:cubicBezTo>
                    <a:pt x="16663" y="641"/>
                    <a:pt x="18900" y="1308"/>
                    <a:pt x="18900" y="3272"/>
                  </a:cubicBezTo>
                  <a:lnTo>
                    <a:pt x="18900" y="10692"/>
                  </a:lnTo>
                  <a:cubicBezTo>
                    <a:pt x="18900" y="12751"/>
                    <a:pt x="16663" y="13439"/>
                    <a:pt x="17551" y="13439"/>
                  </a:cubicBezTo>
                  <a:close/>
                  <a:moveTo>
                    <a:pt x="5875" y="13550"/>
                  </a:moveTo>
                  <a:cubicBezTo>
                    <a:pt x="6052" y="13964"/>
                    <a:pt x="1096" y="17782"/>
                    <a:pt x="3988" y="20876"/>
                  </a:cubicBezTo>
                  <a:cubicBezTo>
                    <a:pt x="4666" y="21600"/>
                    <a:pt x="6959" y="17412"/>
                    <a:pt x="10219" y="15516"/>
                  </a:cubicBezTo>
                  <a:cubicBezTo>
                    <a:pt x="12017" y="14470"/>
                    <a:pt x="16201" y="12242"/>
                    <a:pt x="16201" y="11013"/>
                  </a:cubicBezTo>
                  <a:lnTo>
                    <a:pt x="16201" y="3048"/>
                  </a:lnTo>
                  <a:cubicBezTo>
                    <a:pt x="16201" y="1567"/>
                    <a:pt x="9567" y="0"/>
                    <a:pt x="4524" y="0"/>
                  </a:cubicBezTo>
                  <a:cubicBezTo>
                    <a:pt x="2677" y="0"/>
                    <a:pt x="0" y="9985"/>
                    <a:pt x="0" y="11572"/>
                  </a:cubicBezTo>
                  <a:cubicBezTo>
                    <a:pt x="0" y="13164"/>
                    <a:pt x="5698" y="13136"/>
                    <a:pt x="5875" y="1355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3504847" y="3335497"/>
            <a:ext cx="287463" cy="287464"/>
            <a:chOff x="3503934" y="3335497"/>
            <a:chExt cx="287388" cy="287464"/>
          </a:xfrm>
        </p:grpSpPr>
        <p:sp>
          <p:nvSpPr>
            <p:cNvPr id="42" name="Shape 597"/>
            <p:cNvSpPr/>
            <p:nvPr userDrawn="1"/>
          </p:nvSpPr>
          <p:spPr>
            <a:xfrm>
              <a:off x="3503934" y="3335497"/>
              <a:ext cx="287388" cy="287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44" name="Shape 598"/>
            <p:cNvSpPr/>
            <p:nvPr userDrawn="1"/>
          </p:nvSpPr>
          <p:spPr>
            <a:xfrm>
              <a:off x="3593178" y="3417954"/>
              <a:ext cx="108901" cy="12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9" extrusionOk="0">
                  <a:moveTo>
                    <a:pt x="4049" y="7519"/>
                  </a:moveTo>
                  <a:cubicBezTo>
                    <a:pt x="3162" y="7519"/>
                    <a:pt x="0" y="7985"/>
                    <a:pt x="0" y="11154"/>
                  </a:cubicBezTo>
                  <a:lnTo>
                    <a:pt x="0" y="16799"/>
                  </a:lnTo>
                  <a:cubicBezTo>
                    <a:pt x="0" y="19968"/>
                    <a:pt x="3162" y="20318"/>
                    <a:pt x="4049" y="20318"/>
                  </a:cubicBezTo>
                  <a:cubicBezTo>
                    <a:pt x="4937" y="20318"/>
                    <a:pt x="2699" y="19651"/>
                    <a:pt x="2699" y="17687"/>
                  </a:cubicBezTo>
                  <a:lnTo>
                    <a:pt x="2699" y="10267"/>
                  </a:lnTo>
                  <a:cubicBezTo>
                    <a:pt x="2699" y="8207"/>
                    <a:pt x="4937" y="7519"/>
                    <a:pt x="4049" y="7519"/>
                  </a:cubicBezTo>
                  <a:close/>
                  <a:moveTo>
                    <a:pt x="15725" y="7408"/>
                  </a:moveTo>
                  <a:cubicBezTo>
                    <a:pt x="15548" y="6995"/>
                    <a:pt x="20503" y="3177"/>
                    <a:pt x="17612" y="83"/>
                  </a:cubicBezTo>
                  <a:cubicBezTo>
                    <a:pt x="16934" y="-641"/>
                    <a:pt x="14641" y="3547"/>
                    <a:pt x="11381" y="5443"/>
                  </a:cubicBezTo>
                  <a:cubicBezTo>
                    <a:pt x="9583" y="6489"/>
                    <a:pt x="5399" y="8716"/>
                    <a:pt x="5399" y="9946"/>
                  </a:cubicBezTo>
                  <a:lnTo>
                    <a:pt x="5399" y="17911"/>
                  </a:lnTo>
                  <a:cubicBezTo>
                    <a:pt x="5399" y="19392"/>
                    <a:pt x="12033" y="20959"/>
                    <a:pt x="17076" y="20959"/>
                  </a:cubicBezTo>
                  <a:cubicBezTo>
                    <a:pt x="18923" y="20959"/>
                    <a:pt x="21600" y="10974"/>
                    <a:pt x="21600" y="9387"/>
                  </a:cubicBezTo>
                  <a:cubicBezTo>
                    <a:pt x="21600" y="7795"/>
                    <a:pt x="15902" y="7823"/>
                    <a:pt x="15725" y="7408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8384124" y="3335497"/>
            <a:ext cx="287464" cy="287464"/>
            <a:chOff x="8381940" y="3335497"/>
            <a:chExt cx="287389" cy="287464"/>
          </a:xfrm>
        </p:grpSpPr>
        <p:sp>
          <p:nvSpPr>
            <p:cNvPr id="45" name="Shape 599"/>
            <p:cNvSpPr/>
            <p:nvPr userDrawn="1"/>
          </p:nvSpPr>
          <p:spPr>
            <a:xfrm>
              <a:off x="8381940" y="3335497"/>
              <a:ext cx="287389" cy="287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46" name="Shape 600"/>
            <p:cNvSpPr/>
            <p:nvPr userDrawn="1"/>
          </p:nvSpPr>
          <p:spPr>
            <a:xfrm>
              <a:off x="8471184" y="3417954"/>
              <a:ext cx="108901" cy="12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9" extrusionOk="0">
                  <a:moveTo>
                    <a:pt x="17551" y="13439"/>
                  </a:moveTo>
                  <a:cubicBezTo>
                    <a:pt x="18438" y="13439"/>
                    <a:pt x="21600" y="12974"/>
                    <a:pt x="21600" y="9805"/>
                  </a:cubicBezTo>
                  <a:lnTo>
                    <a:pt x="21600" y="4160"/>
                  </a:lnTo>
                  <a:cubicBezTo>
                    <a:pt x="21600" y="991"/>
                    <a:pt x="18438" y="641"/>
                    <a:pt x="17551" y="641"/>
                  </a:cubicBezTo>
                  <a:cubicBezTo>
                    <a:pt x="16663" y="641"/>
                    <a:pt x="18900" y="1308"/>
                    <a:pt x="18900" y="3272"/>
                  </a:cubicBezTo>
                  <a:lnTo>
                    <a:pt x="18900" y="10692"/>
                  </a:lnTo>
                  <a:cubicBezTo>
                    <a:pt x="18900" y="12751"/>
                    <a:pt x="16663" y="13439"/>
                    <a:pt x="17551" y="13439"/>
                  </a:cubicBezTo>
                  <a:close/>
                  <a:moveTo>
                    <a:pt x="5875" y="13550"/>
                  </a:moveTo>
                  <a:cubicBezTo>
                    <a:pt x="6052" y="13964"/>
                    <a:pt x="1096" y="17782"/>
                    <a:pt x="3988" y="20876"/>
                  </a:cubicBezTo>
                  <a:cubicBezTo>
                    <a:pt x="4666" y="21600"/>
                    <a:pt x="6959" y="17412"/>
                    <a:pt x="10219" y="15516"/>
                  </a:cubicBezTo>
                  <a:cubicBezTo>
                    <a:pt x="12017" y="14470"/>
                    <a:pt x="16201" y="12242"/>
                    <a:pt x="16201" y="11013"/>
                  </a:cubicBezTo>
                  <a:lnTo>
                    <a:pt x="16201" y="3048"/>
                  </a:lnTo>
                  <a:cubicBezTo>
                    <a:pt x="16201" y="1567"/>
                    <a:pt x="9567" y="0"/>
                    <a:pt x="4524" y="0"/>
                  </a:cubicBezTo>
                  <a:cubicBezTo>
                    <a:pt x="2677" y="0"/>
                    <a:pt x="0" y="9985"/>
                    <a:pt x="0" y="11572"/>
                  </a:cubicBezTo>
                  <a:cubicBezTo>
                    <a:pt x="0" y="13164"/>
                    <a:pt x="5698" y="13136"/>
                    <a:pt x="5875" y="1355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</p:grpSp>
      <p:grpSp>
        <p:nvGrpSpPr>
          <p:cNvPr id="7" name="Group 6"/>
          <p:cNvGrpSpPr/>
          <p:nvPr userDrawn="1"/>
        </p:nvGrpSpPr>
        <p:grpSpPr>
          <a:xfrm>
            <a:off x="8384124" y="3021252"/>
            <a:ext cx="287464" cy="287463"/>
            <a:chOff x="8381940" y="3021251"/>
            <a:chExt cx="287389" cy="287463"/>
          </a:xfrm>
        </p:grpSpPr>
        <p:sp>
          <p:nvSpPr>
            <p:cNvPr id="53" name="Shape 601"/>
            <p:cNvSpPr/>
            <p:nvPr userDrawn="1"/>
          </p:nvSpPr>
          <p:spPr>
            <a:xfrm>
              <a:off x="8381940" y="3021251"/>
              <a:ext cx="287389" cy="287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54" name="Shape 602"/>
            <p:cNvSpPr/>
            <p:nvPr userDrawn="1"/>
          </p:nvSpPr>
          <p:spPr>
            <a:xfrm>
              <a:off x="8471184" y="3103708"/>
              <a:ext cx="108901" cy="1225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9" extrusionOk="0">
                  <a:moveTo>
                    <a:pt x="4049" y="7519"/>
                  </a:moveTo>
                  <a:cubicBezTo>
                    <a:pt x="3162" y="7519"/>
                    <a:pt x="0" y="7985"/>
                    <a:pt x="0" y="11154"/>
                  </a:cubicBezTo>
                  <a:lnTo>
                    <a:pt x="0" y="16799"/>
                  </a:lnTo>
                  <a:cubicBezTo>
                    <a:pt x="0" y="19968"/>
                    <a:pt x="3162" y="20318"/>
                    <a:pt x="4049" y="20318"/>
                  </a:cubicBezTo>
                  <a:cubicBezTo>
                    <a:pt x="4937" y="20318"/>
                    <a:pt x="2699" y="19651"/>
                    <a:pt x="2699" y="17687"/>
                  </a:cubicBezTo>
                  <a:lnTo>
                    <a:pt x="2699" y="10267"/>
                  </a:lnTo>
                  <a:cubicBezTo>
                    <a:pt x="2699" y="8207"/>
                    <a:pt x="4937" y="7519"/>
                    <a:pt x="4049" y="7519"/>
                  </a:cubicBezTo>
                  <a:close/>
                  <a:moveTo>
                    <a:pt x="15725" y="7408"/>
                  </a:moveTo>
                  <a:cubicBezTo>
                    <a:pt x="15548" y="6995"/>
                    <a:pt x="20503" y="3177"/>
                    <a:pt x="17612" y="83"/>
                  </a:cubicBezTo>
                  <a:cubicBezTo>
                    <a:pt x="16934" y="-641"/>
                    <a:pt x="14641" y="3547"/>
                    <a:pt x="11381" y="5443"/>
                  </a:cubicBezTo>
                  <a:cubicBezTo>
                    <a:pt x="9583" y="6489"/>
                    <a:pt x="5399" y="8716"/>
                    <a:pt x="5399" y="9946"/>
                  </a:cubicBezTo>
                  <a:lnTo>
                    <a:pt x="5399" y="17911"/>
                  </a:lnTo>
                  <a:cubicBezTo>
                    <a:pt x="5399" y="19392"/>
                    <a:pt x="12033" y="20959"/>
                    <a:pt x="17076" y="20959"/>
                  </a:cubicBezTo>
                  <a:cubicBezTo>
                    <a:pt x="18923" y="20959"/>
                    <a:pt x="21600" y="10974"/>
                    <a:pt x="21600" y="9387"/>
                  </a:cubicBezTo>
                  <a:cubicBezTo>
                    <a:pt x="21600" y="7795"/>
                    <a:pt x="15902" y="7823"/>
                    <a:pt x="15725" y="7408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</p:grpSp>
      <p:sp>
        <p:nvSpPr>
          <p:cNvPr id="58" name="Text Placeholder 17"/>
          <p:cNvSpPr>
            <a:spLocks noGrp="1"/>
          </p:cNvSpPr>
          <p:nvPr>
            <p:ph type="body" sz="quarter" idx="34"/>
          </p:nvPr>
        </p:nvSpPr>
        <p:spPr>
          <a:xfrm>
            <a:off x="8913835" y="2749821"/>
            <a:ext cx="1374257" cy="201833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35"/>
          </p:nvPr>
        </p:nvSpPr>
        <p:spPr>
          <a:xfrm>
            <a:off x="8913835" y="3064067"/>
            <a:ext cx="1374257" cy="201833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36"/>
          </p:nvPr>
        </p:nvSpPr>
        <p:spPr>
          <a:xfrm>
            <a:off x="8913835" y="3378314"/>
            <a:ext cx="1374257" cy="201833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37"/>
          </p:nvPr>
        </p:nvSpPr>
        <p:spPr>
          <a:xfrm>
            <a:off x="1903908" y="2749821"/>
            <a:ext cx="1374257" cy="201833"/>
          </a:xfrm>
        </p:spPr>
        <p:txBody>
          <a:bodyPr lIns="0" tIns="0" rIns="0" bIns="0" anchor="ctr">
            <a:normAutofit/>
          </a:bodyPr>
          <a:lstStyle>
            <a:lvl1pPr marL="0" indent="0" algn="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38"/>
          </p:nvPr>
        </p:nvSpPr>
        <p:spPr>
          <a:xfrm>
            <a:off x="1903908" y="3064067"/>
            <a:ext cx="1374257" cy="201833"/>
          </a:xfrm>
        </p:spPr>
        <p:txBody>
          <a:bodyPr lIns="0" tIns="0" rIns="0" bIns="0" anchor="ctr">
            <a:normAutofit/>
          </a:bodyPr>
          <a:lstStyle>
            <a:lvl1pPr marL="0" indent="0" algn="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69" name="Text Placeholder 17"/>
          <p:cNvSpPr>
            <a:spLocks noGrp="1"/>
          </p:cNvSpPr>
          <p:nvPr>
            <p:ph type="body" sz="quarter" idx="39"/>
          </p:nvPr>
        </p:nvSpPr>
        <p:spPr>
          <a:xfrm>
            <a:off x="1903908" y="3378314"/>
            <a:ext cx="1374257" cy="201833"/>
          </a:xfrm>
        </p:spPr>
        <p:txBody>
          <a:bodyPr lIns="0" tIns="0" rIns="0" bIns="0" anchor="ctr">
            <a:normAutofit/>
          </a:bodyPr>
          <a:lstStyle>
            <a:lvl1pPr marL="0" indent="0" algn="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40"/>
          </p:nvPr>
        </p:nvSpPr>
        <p:spPr>
          <a:xfrm>
            <a:off x="6500438" y="4225288"/>
            <a:ext cx="1374257" cy="201833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41"/>
          </p:nvPr>
        </p:nvSpPr>
        <p:spPr>
          <a:xfrm>
            <a:off x="6500438" y="4572000"/>
            <a:ext cx="2796795" cy="667736"/>
          </a:xfr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72" name="Text Placeholder 17"/>
          <p:cNvSpPr>
            <a:spLocks noGrp="1"/>
          </p:cNvSpPr>
          <p:nvPr>
            <p:ph type="body" sz="quarter" idx="42"/>
          </p:nvPr>
        </p:nvSpPr>
        <p:spPr>
          <a:xfrm>
            <a:off x="4264424" y="4225288"/>
            <a:ext cx="1374257" cy="201833"/>
          </a:xfrm>
        </p:spPr>
        <p:txBody>
          <a:bodyPr lIns="0" tIns="0" rIns="0" bIns="0" anchor="ctr">
            <a:normAutofit/>
          </a:bodyPr>
          <a:lstStyle>
            <a:lvl1pPr marL="0" indent="0" algn="r">
              <a:lnSpc>
                <a:spcPts val="1400"/>
              </a:lnSpc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73" name="Text Placeholder 17"/>
          <p:cNvSpPr>
            <a:spLocks noGrp="1"/>
          </p:cNvSpPr>
          <p:nvPr>
            <p:ph type="body" sz="quarter" idx="43"/>
          </p:nvPr>
        </p:nvSpPr>
        <p:spPr>
          <a:xfrm>
            <a:off x="2818547" y="4572000"/>
            <a:ext cx="2820134" cy="667736"/>
          </a:xfrm>
        </p:spPr>
        <p:txBody>
          <a:bodyPr lIns="0" tIns="0" rIns="0" bIns="0" anchor="t">
            <a:normAutofit/>
          </a:bodyPr>
          <a:lstStyle>
            <a:lvl1pPr marL="0" indent="0" algn="r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32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331197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8" presetClass="entr" presetSubtype="1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2" grpId="0"/>
      <p:bldP spid="16" grpId="0"/>
      <p:bldP spid="58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8" presetClass="entr" presetSubtype="12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Left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11" name="Shape 4150"/>
          <p:cNvSpPr/>
          <p:nvPr/>
        </p:nvSpPr>
        <p:spPr>
          <a:xfrm>
            <a:off x="1806096" y="1578091"/>
            <a:ext cx="8579809" cy="44638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0" extrusionOk="0">
                <a:moveTo>
                  <a:pt x="21581" y="18587"/>
                </a:moveTo>
                <a:cubicBezTo>
                  <a:pt x="21581" y="18587"/>
                  <a:pt x="21562" y="18623"/>
                  <a:pt x="21562" y="18623"/>
                </a:cubicBezTo>
                <a:cubicBezTo>
                  <a:pt x="21562" y="18623"/>
                  <a:pt x="21562" y="18659"/>
                  <a:pt x="21562" y="18659"/>
                </a:cubicBezTo>
                <a:cubicBezTo>
                  <a:pt x="21524" y="18659"/>
                  <a:pt x="21524" y="18659"/>
                  <a:pt x="21505" y="18696"/>
                </a:cubicBezTo>
                <a:cubicBezTo>
                  <a:pt x="21505" y="18732"/>
                  <a:pt x="21505" y="18732"/>
                  <a:pt x="21505" y="18768"/>
                </a:cubicBezTo>
                <a:cubicBezTo>
                  <a:pt x="21487" y="18805"/>
                  <a:pt x="21430" y="19023"/>
                  <a:pt x="21392" y="18986"/>
                </a:cubicBezTo>
                <a:cubicBezTo>
                  <a:pt x="21335" y="18950"/>
                  <a:pt x="21411" y="18877"/>
                  <a:pt x="21392" y="18805"/>
                </a:cubicBezTo>
                <a:cubicBezTo>
                  <a:pt x="21373" y="18768"/>
                  <a:pt x="21316" y="18732"/>
                  <a:pt x="21297" y="18696"/>
                </a:cubicBezTo>
                <a:cubicBezTo>
                  <a:pt x="21316" y="18659"/>
                  <a:pt x="21335" y="18659"/>
                  <a:pt x="21354" y="18623"/>
                </a:cubicBezTo>
                <a:cubicBezTo>
                  <a:pt x="21354" y="18623"/>
                  <a:pt x="21354" y="18551"/>
                  <a:pt x="21354" y="18551"/>
                </a:cubicBezTo>
                <a:cubicBezTo>
                  <a:pt x="21373" y="18514"/>
                  <a:pt x="21373" y="18514"/>
                  <a:pt x="21373" y="18478"/>
                </a:cubicBezTo>
                <a:cubicBezTo>
                  <a:pt x="21373" y="18478"/>
                  <a:pt x="21373" y="18442"/>
                  <a:pt x="21354" y="18442"/>
                </a:cubicBezTo>
                <a:cubicBezTo>
                  <a:pt x="21354" y="18405"/>
                  <a:pt x="21354" y="18405"/>
                  <a:pt x="21373" y="18405"/>
                </a:cubicBezTo>
                <a:cubicBezTo>
                  <a:pt x="21354" y="18369"/>
                  <a:pt x="21335" y="18333"/>
                  <a:pt x="21335" y="18296"/>
                </a:cubicBezTo>
                <a:cubicBezTo>
                  <a:pt x="21335" y="18296"/>
                  <a:pt x="21335" y="18260"/>
                  <a:pt x="21316" y="18260"/>
                </a:cubicBezTo>
                <a:cubicBezTo>
                  <a:pt x="21316" y="18260"/>
                  <a:pt x="21316" y="18224"/>
                  <a:pt x="21297" y="18224"/>
                </a:cubicBezTo>
                <a:cubicBezTo>
                  <a:pt x="21316" y="18260"/>
                  <a:pt x="21316" y="18260"/>
                  <a:pt x="21316" y="18296"/>
                </a:cubicBezTo>
                <a:cubicBezTo>
                  <a:pt x="21316" y="18296"/>
                  <a:pt x="21316" y="18296"/>
                  <a:pt x="21316" y="18296"/>
                </a:cubicBezTo>
                <a:cubicBezTo>
                  <a:pt x="21297" y="18224"/>
                  <a:pt x="21278" y="18188"/>
                  <a:pt x="21260" y="18151"/>
                </a:cubicBezTo>
                <a:cubicBezTo>
                  <a:pt x="21260" y="18115"/>
                  <a:pt x="21260" y="18115"/>
                  <a:pt x="21260" y="18079"/>
                </a:cubicBezTo>
                <a:cubicBezTo>
                  <a:pt x="21260" y="18079"/>
                  <a:pt x="21241" y="18042"/>
                  <a:pt x="21241" y="18042"/>
                </a:cubicBezTo>
                <a:cubicBezTo>
                  <a:pt x="21241" y="18042"/>
                  <a:pt x="21241" y="18042"/>
                  <a:pt x="21241" y="18042"/>
                </a:cubicBezTo>
                <a:cubicBezTo>
                  <a:pt x="21241" y="18042"/>
                  <a:pt x="21241" y="18042"/>
                  <a:pt x="21260" y="18042"/>
                </a:cubicBezTo>
                <a:cubicBezTo>
                  <a:pt x="21260" y="18079"/>
                  <a:pt x="21260" y="18079"/>
                  <a:pt x="21278" y="18115"/>
                </a:cubicBezTo>
                <a:cubicBezTo>
                  <a:pt x="21278" y="18079"/>
                  <a:pt x="21297" y="18115"/>
                  <a:pt x="21316" y="18115"/>
                </a:cubicBezTo>
                <a:cubicBezTo>
                  <a:pt x="21316" y="18115"/>
                  <a:pt x="21316" y="18151"/>
                  <a:pt x="21316" y="18151"/>
                </a:cubicBezTo>
                <a:cubicBezTo>
                  <a:pt x="21335" y="18151"/>
                  <a:pt x="21335" y="18151"/>
                  <a:pt x="21335" y="18151"/>
                </a:cubicBezTo>
                <a:cubicBezTo>
                  <a:pt x="21335" y="18151"/>
                  <a:pt x="21335" y="18151"/>
                  <a:pt x="21335" y="18151"/>
                </a:cubicBezTo>
                <a:cubicBezTo>
                  <a:pt x="21335" y="18151"/>
                  <a:pt x="21354" y="18188"/>
                  <a:pt x="21354" y="18188"/>
                </a:cubicBezTo>
                <a:cubicBezTo>
                  <a:pt x="21354" y="18188"/>
                  <a:pt x="21354" y="18188"/>
                  <a:pt x="21354" y="18224"/>
                </a:cubicBezTo>
                <a:cubicBezTo>
                  <a:pt x="21354" y="18224"/>
                  <a:pt x="21335" y="18224"/>
                  <a:pt x="21335" y="18224"/>
                </a:cubicBezTo>
                <a:cubicBezTo>
                  <a:pt x="21335" y="18224"/>
                  <a:pt x="21335" y="18224"/>
                  <a:pt x="21335" y="18224"/>
                </a:cubicBezTo>
                <a:cubicBezTo>
                  <a:pt x="21354" y="18224"/>
                  <a:pt x="21373" y="18260"/>
                  <a:pt x="21373" y="18296"/>
                </a:cubicBezTo>
                <a:cubicBezTo>
                  <a:pt x="21373" y="18296"/>
                  <a:pt x="21373" y="18296"/>
                  <a:pt x="21354" y="18296"/>
                </a:cubicBezTo>
                <a:cubicBezTo>
                  <a:pt x="21373" y="18296"/>
                  <a:pt x="21373" y="18333"/>
                  <a:pt x="21373" y="18333"/>
                </a:cubicBezTo>
                <a:cubicBezTo>
                  <a:pt x="21373" y="18333"/>
                  <a:pt x="21354" y="18333"/>
                  <a:pt x="21354" y="18333"/>
                </a:cubicBezTo>
                <a:cubicBezTo>
                  <a:pt x="21354" y="18333"/>
                  <a:pt x="21354" y="18333"/>
                  <a:pt x="21354" y="18333"/>
                </a:cubicBezTo>
                <a:cubicBezTo>
                  <a:pt x="21373" y="18333"/>
                  <a:pt x="21373" y="18333"/>
                  <a:pt x="21373" y="18369"/>
                </a:cubicBezTo>
                <a:cubicBezTo>
                  <a:pt x="21373" y="18369"/>
                  <a:pt x="21373" y="18369"/>
                  <a:pt x="21373" y="18369"/>
                </a:cubicBezTo>
                <a:cubicBezTo>
                  <a:pt x="21392" y="18369"/>
                  <a:pt x="21392" y="18369"/>
                  <a:pt x="21392" y="18369"/>
                </a:cubicBezTo>
                <a:cubicBezTo>
                  <a:pt x="21392" y="18369"/>
                  <a:pt x="21392" y="18369"/>
                  <a:pt x="21392" y="18405"/>
                </a:cubicBezTo>
                <a:cubicBezTo>
                  <a:pt x="21411" y="18405"/>
                  <a:pt x="21411" y="18405"/>
                  <a:pt x="21411" y="18405"/>
                </a:cubicBezTo>
                <a:cubicBezTo>
                  <a:pt x="21411" y="18369"/>
                  <a:pt x="21411" y="18369"/>
                  <a:pt x="21411" y="18333"/>
                </a:cubicBezTo>
                <a:cubicBezTo>
                  <a:pt x="21411" y="18333"/>
                  <a:pt x="21411" y="18333"/>
                  <a:pt x="21411" y="18333"/>
                </a:cubicBezTo>
                <a:cubicBezTo>
                  <a:pt x="21449" y="18369"/>
                  <a:pt x="21430" y="18442"/>
                  <a:pt x="21449" y="18478"/>
                </a:cubicBezTo>
                <a:cubicBezTo>
                  <a:pt x="21468" y="18478"/>
                  <a:pt x="21505" y="18551"/>
                  <a:pt x="21524" y="18514"/>
                </a:cubicBezTo>
                <a:cubicBezTo>
                  <a:pt x="21543" y="18514"/>
                  <a:pt x="21562" y="18478"/>
                  <a:pt x="21600" y="18478"/>
                </a:cubicBezTo>
                <a:cubicBezTo>
                  <a:pt x="21600" y="18478"/>
                  <a:pt x="21600" y="18478"/>
                  <a:pt x="21600" y="18478"/>
                </a:cubicBezTo>
                <a:cubicBezTo>
                  <a:pt x="21600" y="18551"/>
                  <a:pt x="21600" y="18551"/>
                  <a:pt x="21581" y="18587"/>
                </a:cubicBezTo>
                <a:close/>
                <a:moveTo>
                  <a:pt x="21278" y="18986"/>
                </a:moveTo>
                <a:cubicBezTo>
                  <a:pt x="21278" y="18986"/>
                  <a:pt x="21297" y="18950"/>
                  <a:pt x="21297" y="18950"/>
                </a:cubicBezTo>
                <a:cubicBezTo>
                  <a:pt x="21297" y="18950"/>
                  <a:pt x="21316" y="18950"/>
                  <a:pt x="21316" y="18950"/>
                </a:cubicBezTo>
                <a:cubicBezTo>
                  <a:pt x="21316" y="18950"/>
                  <a:pt x="21316" y="18986"/>
                  <a:pt x="21335" y="18986"/>
                </a:cubicBezTo>
                <a:cubicBezTo>
                  <a:pt x="21316" y="18986"/>
                  <a:pt x="21316" y="18986"/>
                  <a:pt x="21316" y="19023"/>
                </a:cubicBezTo>
                <a:cubicBezTo>
                  <a:pt x="21316" y="19023"/>
                  <a:pt x="21335" y="19023"/>
                  <a:pt x="21335" y="19059"/>
                </a:cubicBezTo>
                <a:cubicBezTo>
                  <a:pt x="21316" y="19095"/>
                  <a:pt x="21297" y="19168"/>
                  <a:pt x="21278" y="19204"/>
                </a:cubicBezTo>
                <a:cubicBezTo>
                  <a:pt x="21260" y="19204"/>
                  <a:pt x="21222" y="19240"/>
                  <a:pt x="21222" y="19277"/>
                </a:cubicBezTo>
                <a:cubicBezTo>
                  <a:pt x="21241" y="19277"/>
                  <a:pt x="21241" y="19313"/>
                  <a:pt x="21260" y="19313"/>
                </a:cubicBezTo>
                <a:cubicBezTo>
                  <a:pt x="21260" y="19313"/>
                  <a:pt x="21260" y="19313"/>
                  <a:pt x="21260" y="19313"/>
                </a:cubicBezTo>
                <a:cubicBezTo>
                  <a:pt x="21241" y="19313"/>
                  <a:pt x="21241" y="19313"/>
                  <a:pt x="21241" y="19349"/>
                </a:cubicBezTo>
                <a:cubicBezTo>
                  <a:pt x="21222" y="19313"/>
                  <a:pt x="21222" y="19313"/>
                  <a:pt x="21222" y="19313"/>
                </a:cubicBezTo>
                <a:cubicBezTo>
                  <a:pt x="21203" y="19313"/>
                  <a:pt x="21165" y="19349"/>
                  <a:pt x="21146" y="19386"/>
                </a:cubicBezTo>
                <a:cubicBezTo>
                  <a:pt x="21146" y="19386"/>
                  <a:pt x="21146" y="19386"/>
                  <a:pt x="21127" y="19386"/>
                </a:cubicBezTo>
                <a:cubicBezTo>
                  <a:pt x="21146" y="19386"/>
                  <a:pt x="21146" y="19422"/>
                  <a:pt x="21146" y="19422"/>
                </a:cubicBezTo>
                <a:cubicBezTo>
                  <a:pt x="21146" y="19422"/>
                  <a:pt x="21146" y="19458"/>
                  <a:pt x="21146" y="19494"/>
                </a:cubicBezTo>
                <a:cubicBezTo>
                  <a:pt x="21127" y="19458"/>
                  <a:pt x="21127" y="19458"/>
                  <a:pt x="21108" y="19458"/>
                </a:cubicBezTo>
                <a:cubicBezTo>
                  <a:pt x="21108" y="19458"/>
                  <a:pt x="21108" y="19458"/>
                  <a:pt x="21108" y="19458"/>
                </a:cubicBezTo>
                <a:cubicBezTo>
                  <a:pt x="21127" y="19494"/>
                  <a:pt x="21127" y="19494"/>
                  <a:pt x="21127" y="19494"/>
                </a:cubicBezTo>
                <a:cubicBezTo>
                  <a:pt x="21127" y="19531"/>
                  <a:pt x="21108" y="19567"/>
                  <a:pt x="21108" y="19640"/>
                </a:cubicBezTo>
                <a:cubicBezTo>
                  <a:pt x="21108" y="19640"/>
                  <a:pt x="21051" y="19712"/>
                  <a:pt x="21033" y="19749"/>
                </a:cubicBezTo>
                <a:cubicBezTo>
                  <a:pt x="20995" y="19749"/>
                  <a:pt x="20957" y="19712"/>
                  <a:pt x="20919" y="19676"/>
                </a:cubicBezTo>
                <a:cubicBezTo>
                  <a:pt x="20919" y="19676"/>
                  <a:pt x="20919" y="19676"/>
                  <a:pt x="20919" y="19676"/>
                </a:cubicBezTo>
                <a:cubicBezTo>
                  <a:pt x="20919" y="19640"/>
                  <a:pt x="20900" y="19640"/>
                  <a:pt x="20900" y="19676"/>
                </a:cubicBezTo>
                <a:cubicBezTo>
                  <a:pt x="20881" y="19676"/>
                  <a:pt x="20862" y="19676"/>
                  <a:pt x="20843" y="19640"/>
                </a:cubicBezTo>
                <a:cubicBezTo>
                  <a:pt x="20843" y="19640"/>
                  <a:pt x="20843" y="19640"/>
                  <a:pt x="20843" y="19640"/>
                </a:cubicBezTo>
                <a:cubicBezTo>
                  <a:pt x="20862" y="19640"/>
                  <a:pt x="20862" y="19640"/>
                  <a:pt x="20862" y="19640"/>
                </a:cubicBezTo>
                <a:cubicBezTo>
                  <a:pt x="20862" y="19640"/>
                  <a:pt x="20862" y="19640"/>
                  <a:pt x="20862" y="19640"/>
                </a:cubicBezTo>
                <a:cubicBezTo>
                  <a:pt x="20862" y="19640"/>
                  <a:pt x="20862" y="19640"/>
                  <a:pt x="20881" y="19603"/>
                </a:cubicBezTo>
                <a:cubicBezTo>
                  <a:pt x="20881" y="19603"/>
                  <a:pt x="20881" y="19603"/>
                  <a:pt x="20881" y="19603"/>
                </a:cubicBezTo>
                <a:cubicBezTo>
                  <a:pt x="20862" y="19603"/>
                  <a:pt x="20862" y="19603"/>
                  <a:pt x="20862" y="19603"/>
                </a:cubicBezTo>
                <a:cubicBezTo>
                  <a:pt x="20862" y="19603"/>
                  <a:pt x="20862" y="19603"/>
                  <a:pt x="20862" y="19603"/>
                </a:cubicBezTo>
                <a:cubicBezTo>
                  <a:pt x="20862" y="19603"/>
                  <a:pt x="20881" y="19603"/>
                  <a:pt x="20881" y="19603"/>
                </a:cubicBezTo>
                <a:cubicBezTo>
                  <a:pt x="20881" y="19603"/>
                  <a:pt x="20881" y="19567"/>
                  <a:pt x="20881" y="19567"/>
                </a:cubicBezTo>
                <a:cubicBezTo>
                  <a:pt x="20881" y="19567"/>
                  <a:pt x="20881" y="19567"/>
                  <a:pt x="20881" y="19567"/>
                </a:cubicBezTo>
                <a:cubicBezTo>
                  <a:pt x="20881" y="19567"/>
                  <a:pt x="20900" y="19567"/>
                  <a:pt x="20900" y="19567"/>
                </a:cubicBezTo>
                <a:cubicBezTo>
                  <a:pt x="20900" y="19567"/>
                  <a:pt x="20881" y="19531"/>
                  <a:pt x="20900" y="19494"/>
                </a:cubicBezTo>
                <a:cubicBezTo>
                  <a:pt x="20900" y="19494"/>
                  <a:pt x="20900" y="19494"/>
                  <a:pt x="20900" y="19494"/>
                </a:cubicBezTo>
                <a:cubicBezTo>
                  <a:pt x="20919" y="19494"/>
                  <a:pt x="20919" y="19458"/>
                  <a:pt x="20938" y="19422"/>
                </a:cubicBezTo>
                <a:cubicBezTo>
                  <a:pt x="20938" y="19422"/>
                  <a:pt x="20938" y="19422"/>
                  <a:pt x="20938" y="19422"/>
                </a:cubicBezTo>
                <a:cubicBezTo>
                  <a:pt x="20957" y="19386"/>
                  <a:pt x="20995" y="19386"/>
                  <a:pt x="21014" y="19349"/>
                </a:cubicBezTo>
                <a:cubicBezTo>
                  <a:pt x="21033" y="19313"/>
                  <a:pt x="21051" y="19313"/>
                  <a:pt x="21070" y="19277"/>
                </a:cubicBezTo>
                <a:cubicBezTo>
                  <a:pt x="21070" y="19240"/>
                  <a:pt x="21070" y="19240"/>
                  <a:pt x="21070" y="19240"/>
                </a:cubicBezTo>
                <a:cubicBezTo>
                  <a:pt x="21089" y="19240"/>
                  <a:pt x="21108" y="19204"/>
                  <a:pt x="21108" y="19204"/>
                </a:cubicBezTo>
                <a:cubicBezTo>
                  <a:pt x="21108" y="19204"/>
                  <a:pt x="21146" y="19131"/>
                  <a:pt x="21146" y="19131"/>
                </a:cubicBezTo>
                <a:cubicBezTo>
                  <a:pt x="21165" y="19131"/>
                  <a:pt x="21165" y="19059"/>
                  <a:pt x="21165" y="19059"/>
                </a:cubicBezTo>
                <a:cubicBezTo>
                  <a:pt x="21165" y="19059"/>
                  <a:pt x="21184" y="19023"/>
                  <a:pt x="21203" y="19023"/>
                </a:cubicBezTo>
                <a:cubicBezTo>
                  <a:pt x="21203" y="18986"/>
                  <a:pt x="21203" y="18950"/>
                  <a:pt x="21203" y="18914"/>
                </a:cubicBezTo>
                <a:cubicBezTo>
                  <a:pt x="21203" y="18914"/>
                  <a:pt x="21222" y="18877"/>
                  <a:pt x="21222" y="18877"/>
                </a:cubicBezTo>
                <a:cubicBezTo>
                  <a:pt x="21260" y="18877"/>
                  <a:pt x="21241" y="18950"/>
                  <a:pt x="21278" y="18986"/>
                </a:cubicBezTo>
                <a:close/>
                <a:moveTo>
                  <a:pt x="10630" y="5627"/>
                </a:moveTo>
                <a:cubicBezTo>
                  <a:pt x="10630" y="5627"/>
                  <a:pt x="10630" y="5627"/>
                  <a:pt x="10630" y="5627"/>
                </a:cubicBezTo>
                <a:cubicBezTo>
                  <a:pt x="10630" y="5627"/>
                  <a:pt x="10611" y="5663"/>
                  <a:pt x="10611" y="5663"/>
                </a:cubicBezTo>
                <a:cubicBezTo>
                  <a:pt x="10592" y="5663"/>
                  <a:pt x="10592" y="5627"/>
                  <a:pt x="10592" y="5627"/>
                </a:cubicBezTo>
                <a:cubicBezTo>
                  <a:pt x="10573" y="5627"/>
                  <a:pt x="10573" y="5627"/>
                  <a:pt x="10554" y="5627"/>
                </a:cubicBezTo>
                <a:cubicBezTo>
                  <a:pt x="10535" y="5554"/>
                  <a:pt x="10554" y="5554"/>
                  <a:pt x="10573" y="5518"/>
                </a:cubicBezTo>
                <a:cubicBezTo>
                  <a:pt x="10573" y="5518"/>
                  <a:pt x="10573" y="5518"/>
                  <a:pt x="10573" y="5518"/>
                </a:cubicBezTo>
                <a:cubicBezTo>
                  <a:pt x="10592" y="5554"/>
                  <a:pt x="10592" y="5554"/>
                  <a:pt x="10611" y="5554"/>
                </a:cubicBezTo>
                <a:cubicBezTo>
                  <a:pt x="10611" y="5554"/>
                  <a:pt x="10611" y="5518"/>
                  <a:pt x="10611" y="5482"/>
                </a:cubicBezTo>
                <a:cubicBezTo>
                  <a:pt x="10611" y="5482"/>
                  <a:pt x="10630" y="5482"/>
                  <a:pt x="10630" y="5518"/>
                </a:cubicBezTo>
                <a:cubicBezTo>
                  <a:pt x="10630" y="5554"/>
                  <a:pt x="10630" y="5591"/>
                  <a:pt x="10611" y="5591"/>
                </a:cubicBezTo>
                <a:cubicBezTo>
                  <a:pt x="10611" y="5591"/>
                  <a:pt x="10611" y="5591"/>
                  <a:pt x="10611" y="5591"/>
                </a:cubicBezTo>
                <a:cubicBezTo>
                  <a:pt x="10630" y="5591"/>
                  <a:pt x="10630" y="5627"/>
                  <a:pt x="10630" y="5627"/>
                </a:cubicBezTo>
                <a:close/>
                <a:moveTo>
                  <a:pt x="10497" y="5336"/>
                </a:moveTo>
                <a:cubicBezTo>
                  <a:pt x="10460" y="5336"/>
                  <a:pt x="10441" y="5336"/>
                  <a:pt x="10403" y="5336"/>
                </a:cubicBezTo>
                <a:cubicBezTo>
                  <a:pt x="10403" y="5373"/>
                  <a:pt x="10403" y="5373"/>
                  <a:pt x="10384" y="5409"/>
                </a:cubicBezTo>
                <a:cubicBezTo>
                  <a:pt x="10384" y="5373"/>
                  <a:pt x="10384" y="5373"/>
                  <a:pt x="10365" y="5373"/>
                </a:cubicBezTo>
                <a:cubicBezTo>
                  <a:pt x="10384" y="5336"/>
                  <a:pt x="10384" y="5300"/>
                  <a:pt x="10384" y="5300"/>
                </a:cubicBezTo>
                <a:cubicBezTo>
                  <a:pt x="10403" y="5300"/>
                  <a:pt x="10422" y="5300"/>
                  <a:pt x="10441" y="5300"/>
                </a:cubicBezTo>
                <a:cubicBezTo>
                  <a:pt x="10460" y="5300"/>
                  <a:pt x="10460" y="5228"/>
                  <a:pt x="10478" y="5228"/>
                </a:cubicBezTo>
                <a:cubicBezTo>
                  <a:pt x="10478" y="5228"/>
                  <a:pt x="10497" y="5228"/>
                  <a:pt x="10497" y="5191"/>
                </a:cubicBezTo>
                <a:cubicBezTo>
                  <a:pt x="10516" y="5191"/>
                  <a:pt x="10516" y="5191"/>
                  <a:pt x="10516" y="5191"/>
                </a:cubicBezTo>
                <a:cubicBezTo>
                  <a:pt x="10516" y="5191"/>
                  <a:pt x="10516" y="5191"/>
                  <a:pt x="10516" y="5191"/>
                </a:cubicBezTo>
                <a:cubicBezTo>
                  <a:pt x="10516" y="5228"/>
                  <a:pt x="10516" y="5228"/>
                  <a:pt x="10516" y="5300"/>
                </a:cubicBezTo>
                <a:cubicBezTo>
                  <a:pt x="10497" y="5300"/>
                  <a:pt x="10497" y="5300"/>
                  <a:pt x="10497" y="5336"/>
                </a:cubicBezTo>
                <a:close/>
                <a:moveTo>
                  <a:pt x="20900" y="3921"/>
                </a:moveTo>
                <a:cubicBezTo>
                  <a:pt x="20900" y="3921"/>
                  <a:pt x="20900" y="3921"/>
                  <a:pt x="20881" y="3957"/>
                </a:cubicBezTo>
                <a:cubicBezTo>
                  <a:pt x="20862" y="3957"/>
                  <a:pt x="20825" y="3957"/>
                  <a:pt x="20806" y="3957"/>
                </a:cubicBezTo>
                <a:cubicBezTo>
                  <a:pt x="20806" y="3921"/>
                  <a:pt x="20806" y="3921"/>
                  <a:pt x="20787" y="3884"/>
                </a:cubicBezTo>
                <a:cubicBezTo>
                  <a:pt x="20787" y="3884"/>
                  <a:pt x="20787" y="3884"/>
                  <a:pt x="20787" y="3884"/>
                </a:cubicBezTo>
                <a:cubicBezTo>
                  <a:pt x="20787" y="3884"/>
                  <a:pt x="20787" y="3884"/>
                  <a:pt x="20787" y="3884"/>
                </a:cubicBezTo>
                <a:cubicBezTo>
                  <a:pt x="20768" y="3884"/>
                  <a:pt x="20749" y="3921"/>
                  <a:pt x="20730" y="3921"/>
                </a:cubicBezTo>
                <a:cubicBezTo>
                  <a:pt x="20730" y="3884"/>
                  <a:pt x="20730" y="3884"/>
                  <a:pt x="20711" y="3884"/>
                </a:cubicBezTo>
                <a:cubicBezTo>
                  <a:pt x="20711" y="3921"/>
                  <a:pt x="20730" y="3921"/>
                  <a:pt x="20730" y="3921"/>
                </a:cubicBezTo>
                <a:cubicBezTo>
                  <a:pt x="20711" y="3957"/>
                  <a:pt x="20711" y="3957"/>
                  <a:pt x="20711" y="3957"/>
                </a:cubicBezTo>
                <a:cubicBezTo>
                  <a:pt x="20730" y="3957"/>
                  <a:pt x="20730" y="3957"/>
                  <a:pt x="20749" y="3993"/>
                </a:cubicBezTo>
                <a:cubicBezTo>
                  <a:pt x="20749" y="3957"/>
                  <a:pt x="20749" y="3957"/>
                  <a:pt x="20768" y="3957"/>
                </a:cubicBezTo>
                <a:cubicBezTo>
                  <a:pt x="20768" y="3957"/>
                  <a:pt x="20768" y="3957"/>
                  <a:pt x="20787" y="3957"/>
                </a:cubicBezTo>
                <a:cubicBezTo>
                  <a:pt x="20787" y="4030"/>
                  <a:pt x="20787" y="4030"/>
                  <a:pt x="20806" y="4030"/>
                </a:cubicBezTo>
                <a:cubicBezTo>
                  <a:pt x="20825" y="4030"/>
                  <a:pt x="20825" y="4030"/>
                  <a:pt x="20843" y="4030"/>
                </a:cubicBezTo>
                <a:cubicBezTo>
                  <a:pt x="20843" y="4030"/>
                  <a:pt x="20825" y="4030"/>
                  <a:pt x="20825" y="4030"/>
                </a:cubicBezTo>
                <a:cubicBezTo>
                  <a:pt x="20843" y="4030"/>
                  <a:pt x="20843" y="4030"/>
                  <a:pt x="20843" y="4030"/>
                </a:cubicBezTo>
                <a:cubicBezTo>
                  <a:pt x="20843" y="4066"/>
                  <a:pt x="20862" y="4102"/>
                  <a:pt x="20862" y="4138"/>
                </a:cubicBezTo>
                <a:cubicBezTo>
                  <a:pt x="20862" y="4138"/>
                  <a:pt x="20843" y="4138"/>
                  <a:pt x="20843" y="4175"/>
                </a:cubicBezTo>
                <a:cubicBezTo>
                  <a:pt x="20881" y="4175"/>
                  <a:pt x="20881" y="4211"/>
                  <a:pt x="20900" y="4247"/>
                </a:cubicBezTo>
                <a:cubicBezTo>
                  <a:pt x="20900" y="4247"/>
                  <a:pt x="20900" y="4247"/>
                  <a:pt x="20900" y="4284"/>
                </a:cubicBezTo>
                <a:cubicBezTo>
                  <a:pt x="20900" y="4284"/>
                  <a:pt x="20919" y="4284"/>
                  <a:pt x="20919" y="4284"/>
                </a:cubicBezTo>
                <a:cubicBezTo>
                  <a:pt x="20919" y="4393"/>
                  <a:pt x="20881" y="4356"/>
                  <a:pt x="20825" y="4356"/>
                </a:cubicBezTo>
                <a:cubicBezTo>
                  <a:pt x="20806" y="4356"/>
                  <a:pt x="20787" y="4356"/>
                  <a:pt x="20787" y="4320"/>
                </a:cubicBezTo>
                <a:cubicBezTo>
                  <a:pt x="20787" y="4320"/>
                  <a:pt x="20787" y="4320"/>
                  <a:pt x="20787" y="4320"/>
                </a:cubicBezTo>
                <a:cubicBezTo>
                  <a:pt x="20787" y="4320"/>
                  <a:pt x="20768" y="4284"/>
                  <a:pt x="20768" y="4320"/>
                </a:cubicBezTo>
                <a:cubicBezTo>
                  <a:pt x="20768" y="4320"/>
                  <a:pt x="20749" y="4356"/>
                  <a:pt x="20749" y="4356"/>
                </a:cubicBezTo>
                <a:cubicBezTo>
                  <a:pt x="20730" y="4393"/>
                  <a:pt x="20692" y="4429"/>
                  <a:pt x="20673" y="4429"/>
                </a:cubicBezTo>
                <a:cubicBezTo>
                  <a:pt x="20654" y="4429"/>
                  <a:pt x="20635" y="4429"/>
                  <a:pt x="20616" y="4465"/>
                </a:cubicBezTo>
                <a:cubicBezTo>
                  <a:pt x="20616" y="4465"/>
                  <a:pt x="20598" y="4502"/>
                  <a:pt x="20579" y="4502"/>
                </a:cubicBezTo>
                <a:cubicBezTo>
                  <a:pt x="20579" y="4502"/>
                  <a:pt x="20560" y="4502"/>
                  <a:pt x="20560" y="4502"/>
                </a:cubicBezTo>
                <a:cubicBezTo>
                  <a:pt x="20541" y="4538"/>
                  <a:pt x="20541" y="4538"/>
                  <a:pt x="20522" y="4574"/>
                </a:cubicBezTo>
                <a:cubicBezTo>
                  <a:pt x="20522" y="4574"/>
                  <a:pt x="20503" y="4574"/>
                  <a:pt x="20503" y="4574"/>
                </a:cubicBezTo>
                <a:cubicBezTo>
                  <a:pt x="20484" y="4574"/>
                  <a:pt x="20484" y="4610"/>
                  <a:pt x="20465" y="4647"/>
                </a:cubicBezTo>
                <a:cubicBezTo>
                  <a:pt x="20446" y="4647"/>
                  <a:pt x="20446" y="4647"/>
                  <a:pt x="20427" y="4683"/>
                </a:cubicBezTo>
                <a:cubicBezTo>
                  <a:pt x="20427" y="4683"/>
                  <a:pt x="20408" y="4683"/>
                  <a:pt x="20408" y="4719"/>
                </a:cubicBezTo>
                <a:cubicBezTo>
                  <a:pt x="20389" y="4719"/>
                  <a:pt x="20371" y="4719"/>
                  <a:pt x="20371" y="4756"/>
                </a:cubicBezTo>
                <a:cubicBezTo>
                  <a:pt x="20371" y="4756"/>
                  <a:pt x="20371" y="4792"/>
                  <a:pt x="20352" y="4792"/>
                </a:cubicBezTo>
                <a:cubicBezTo>
                  <a:pt x="20352" y="4792"/>
                  <a:pt x="20352" y="4792"/>
                  <a:pt x="20352" y="4792"/>
                </a:cubicBezTo>
                <a:cubicBezTo>
                  <a:pt x="20352" y="4792"/>
                  <a:pt x="20333" y="4792"/>
                  <a:pt x="20333" y="4792"/>
                </a:cubicBezTo>
                <a:cubicBezTo>
                  <a:pt x="20314" y="4792"/>
                  <a:pt x="20314" y="4719"/>
                  <a:pt x="20295" y="4719"/>
                </a:cubicBezTo>
                <a:cubicBezTo>
                  <a:pt x="20276" y="4683"/>
                  <a:pt x="20181" y="4719"/>
                  <a:pt x="20163" y="4756"/>
                </a:cubicBezTo>
                <a:cubicBezTo>
                  <a:pt x="20144" y="4792"/>
                  <a:pt x="20125" y="4792"/>
                  <a:pt x="20106" y="4828"/>
                </a:cubicBezTo>
                <a:cubicBezTo>
                  <a:pt x="20106" y="4828"/>
                  <a:pt x="20106" y="4828"/>
                  <a:pt x="20087" y="4828"/>
                </a:cubicBezTo>
                <a:cubicBezTo>
                  <a:pt x="20106" y="4792"/>
                  <a:pt x="20106" y="4756"/>
                  <a:pt x="20106" y="4719"/>
                </a:cubicBezTo>
                <a:cubicBezTo>
                  <a:pt x="20106" y="4719"/>
                  <a:pt x="20106" y="4719"/>
                  <a:pt x="20106" y="4719"/>
                </a:cubicBezTo>
                <a:cubicBezTo>
                  <a:pt x="20106" y="4719"/>
                  <a:pt x="20087" y="4719"/>
                  <a:pt x="20087" y="4719"/>
                </a:cubicBezTo>
                <a:cubicBezTo>
                  <a:pt x="20068" y="4756"/>
                  <a:pt x="20049" y="4792"/>
                  <a:pt x="20030" y="4792"/>
                </a:cubicBezTo>
                <a:cubicBezTo>
                  <a:pt x="20030" y="4792"/>
                  <a:pt x="20030" y="4828"/>
                  <a:pt x="20030" y="4828"/>
                </a:cubicBezTo>
                <a:cubicBezTo>
                  <a:pt x="20030" y="4828"/>
                  <a:pt x="20011" y="4828"/>
                  <a:pt x="20011" y="4865"/>
                </a:cubicBezTo>
                <a:cubicBezTo>
                  <a:pt x="19992" y="4828"/>
                  <a:pt x="19992" y="4792"/>
                  <a:pt x="19992" y="4792"/>
                </a:cubicBezTo>
                <a:cubicBezTo>
                  <a:pt x="19973" y="4792"/>
                  <a:pt x="19973" y="4792"/>
                  <a:pt x="19954" y="4828"/>
                </a:cubicBezTo>
                <a:cubicBezTo>
                  <a:pt x="19954" y="4828"/>
                  <a:pt x="19954" y="4828"/>
                  <a:pt x="19954" y="4828"/>
                </a:cubicBezTo>
                <a:cubicBezTo>
                  <a:pt x="19936" y="4828"/>
                  <a:pt x="19936" y="4865"/>
                  <a:pt x="19917" y="4865"/>
                </a:cubicBezTo>
                <a:cubicBezTo>
                  <a:pt x="19917" y="4901"/>
                  <a:pt x="19936" y="4901"/>
                  <a:pt x="19936" y="4937"/>
                </a:cubicBezTo>
                <a:cubicBezTo>
                  <a:pt x="19917" y="4937"/>
                  <a:pt x="19917" y="4937"/>
                  <a:pt x="19898" y="4973"/>
                </a:cubicBezTo>
                <a:cubicBezTo>
                  <a:pt x="19898" y="4973"/>
                  <a:pt x="19898" y="4973"/>
                  <a:pt x="19917" y="4973"/>
                </a:cubicBezTo>
                <a:cubicBezTo>
                  <a:pt x="19879" y="5046"/>
                  <a:pt x="19841" y="5046"/>
                  <a:pt x="19841" y="5155"/>
                </a:cubicBezTo>
                <a:cubicBezTo>
                  <a:pt x="19860" y="5191"/>
                  <a:pt x="19898" y="5191"/>
                  <a:pt x="19917" y="5191"/>
                </a:cubicBezTo>
                <a:cubicBezTo>
                  <a:pt x="19917" y="5228"/>
                  <a:pt x="19917" y="5228"/>
                  <a:pt x="19917" y="5228"/>
                </a:cubicBezTo>
                <a:cubicBezTo>
                  <a:pt x="19917" y="5264"/>
                  <a:pt x="19879" y="5264"/>
                  <a:pt x="19879" y="5300"/>
                </a:cubicBezTo>
                <a:cubicBezTo>
                  <a:pt x="19898" y="5336"/>
                  <a:pt x="19898" y="5373"/>
                  <a:pt x="19898" y="5373"/>
                </a:cubicBezTo>
                <a:cubicBezTo>
                  <a:pt x="19898" y="5373"/>
                  <a:pt x="19917" y="5373"/>
                  <a:pt x="19917" y="5373"/>
                </a:cubicBezTo>
                <a:cubicBezTo>
                  <a:pt x="19917" y="5409"/>
                  <a:pt x="19936" y="5445"/>
                  <a:pt x="19917" y="5445"/>
                </a:cubicBezTo>
                <a:cubicBezTo>
                  <a:pt x="19917" y="5482"/>
                  <a:pt x="19898" y="5518"/>
                  <a:pt x="19898" y="5482"/>
                </a:cubicBezTo>
                <a:cubicBezTo>
                  <a:pt x="19898" y="5482"/>
                  <a:pt x="19898" y="5482"/>
                  <a:pt x="19879" y="5482"/>
                </a:cubicBezTo>
                <a:cubicBezTo>
                  <a:pt x="19879" y="5445"/>
                  <a:pt x="19898" y="5445"/>
                  <a:pt x="19898" y="5409"/>
                </a:cubicBezTo>
                <a:cubicBezTo>
                  <a:pt x="19898" y="5409"/>
                  <a:pt x="19898" y="5409"/>
                  <a:pt x="19898" y="5409"/>
                </a:cubicBezTo>
                <a:cubicBezTo>
                  <a:pt x="19898" y="5409"/>
                  <a:pt x="19879" y="5409"/>
                  <a:pt x="19879" y="5409"/>
                </a:cubicBezTo>
                <a:cubicBezTo>
                  <a:pt x="19860" y="5445"/>
                  <a:pt x="19803" y="5554"/>
                  <a:pt x="19822" y="5627"/>
                </a:cubicBezTo>
                <a:cubicBezTo>
                  <a:pt x="19841" y="5663"/>
                  <a:pt x="19841" y="5663"/>
                  <a:pt x="19860" y="5699"/>
                </a:cubicBezTo>
                <a:cubicBezTo>
                  <a:pt x="19822" y="5772"/>
                  <a:pt x="19803" y="5699"/>
                  <a:pt x="19765" y="5736"/>
                </a:cubicBezTo>
                <a:cubicBezTo>
                  <a:pt x="19746" y="5736"/>
                  <a:pt x="19709" y="5808"/>
                  <a:pt x="19709" y="5881"/>
                </a:cubicBezTo>
                <a:cubicBezTo>
                  <a:pt x="19709" y="5881"/>
                  <a:pt x="19727" y="5881"/>
                  <a:pt x="19727" y="5917"/>
                </a:cubicBezTo>
                <a:cubicBezTo>
                  <a:pt x="19727" y="5917"/>
                  <a:pt x="19727" y="5917"/>
                  <a:pt x="19727" y="5917"/>
                </a:cubicBezTo>
                <a:cubicBezTo>
                  <a:pt x="19690" y="5954"/>
                  <a:pt x="19671" y="5990"/>
                  <a:pt x="19633" y="5990"/>
                </a:cubicBezTo>
                <a:cubicBezTo>
                  <a:pt x="19633" y="6026"/>
                  <a:pt x="19633" y="6063"/>
                  <a:pt x="19633" y="6099"/>
                </a:cubicBezTo>
                <a:cubicBezTo>
                  <a:pt x="19614" y="6135"/>
                  <a:pt x="19557" y="6280"/>
                  <a:pt x="19519" y="6280"/>
                </a:cubicBezTo>
                <a:cubicBezTo>
                  <a:pt x="19519" y="6244"/>
                  <a:pt x="19519" y="6208"/>
                  <a:pt x="19501" y="6135"/>
                </a:cubicBezTo>
                <a:cubicBezTo>
                  <a:pt x="19501" y="6135"/>
                  <a:pt x="19501" y="6099"/>
                  <a:pt x="19501" y="6099"/>
                </a:cubicBezTo>
                <a:cubicBezTo>
                  <a:pt x="19501" y="6063"/>
                  <a:pt x="19482" y="6026"/>
                  <a:pt x="19482" y="5990"/>
                </a:cubicBezTo>
                <a:cubicBezTo>
                  <a:pt x="19482" y="5917"/>
                  <a:pt x="19463" y="5881"/>
                  <a:pt x="19463" y="5772"/>
                </a:cubicBezTo>
                <a:cubicBezTo>
                  <a:pt x="19463" y="5699"/>
                  <a:pt x="19444" y="5591"/>
                  <a:pt x="19463" y="5518"/>
                </a:cubicBezTo>
                <a:cubicBezTo>
                  <a:pt x="19463" y="5482"/>
                  <a:pt x="19463" y="5445"/>
                  <a:pt x="19463" y="5445"/>
                </a:cubicBezTo>
                <a:cubicBezTo>
                  <a:pt x="19463" y="5373"/>
                  <a:pt x="19501" y="5373"/>
                  <a:pt x="19519" y="5300"/>
                </a:cubicBezTo>
                <a:cubicBezTo>
                  <a:pt x="19519" y="5300"/>
                  <a:pt x="19538" y="5264"/>
                  <a:pt x="19538" y="5264"/>
                </a:cubicBezTo>
                <a:cubicBezTo>
                  <a:pt x="19538" y="5228"/>
                  <a:pt x="19538" y="5228"/>
                  <a:pt x="19538" y="5191"/>
                </a:cubicBezTo>
                <a:cubicBezTo>
                  <a:pt x="19595" y="5191"/>
                  <a:pt x="19652" y="5119"/>
                  <a:pt x="19690" y="5046"/>
                </a:cubicBezTo>
                <a:cubicBezTo>
                  <a:pt x="19690" y="5010"/>
                  <a:pt x="19709" y="4973"/>
                  <a:pt x="19709" y="4973"/>
                </a:cubicBezTo>
                <a:cubicBezTo>
                  <a:pt x="19746" y="4901"/>
                  <a:pt x="19784" y="4865"/>
                  <a:pt x="19822" y="4792"/>
                </a:cubicBezTo>
                <a:cubicBezTo>
                  <a:pt x="19841" y="4792"/>
                  <a:pt x="19841" y="4756"/>
                  <a:pt x="19841" y="4756"/>
                </a:cubicBezTo>
                <a:cubicBezTo>
                  <a:pt x="19860" y="4683"/>
                  <a:pt x="19917" y="4719"/>
                  <a:pt x="19936" y="4683"/>
                </a:cubicBezTo>
                <a:cubicBezTo>
                  <a:pt x="19936" y="4683"/>
                  <a:pt x="19936" y="4683"/>
                  <a:pt x="19936" y="4683"/>
                </a:cubicBezTo>
                <a:cubicBezTo>
                  <a:pt x="19936" y="4647"/>
                  <a:pt x="19954" y="4574"/>
                  <a:pt x="19973" y="4574"/>
                </a:cubicBezTo>
                <a:cubicBezTo>
                  <a:pt x="19954" y="4574"/>
                  <a:pt x="19954" y="4574"/>
                  <a:pt x="19954" y="4538"/>
                </a:cubicBezTo>
                <a:cubicBezTo>
                  <a:pt x="19954" y="4538"/>
                  <a:pt x="19973" y="4502"/>
                  <a:pt x="19973" y="4465"/>
                </a:cubicBezTo>
                <a:cubicBezTo>
                  <a:pt x="19973" y="4465"/>
                  <a:pt x="19973" y="4429"/>
                  <a:pt x="19973" y="4393"/>
                </a:cubicBezTo>
                <a:cubicBezTo>
                  <a:pt x="19992" y="4393"/>
                  <a:pt x="20030" y="4393"/>
                  <a:pt x="20049" y="4393"/>
                </a:cubicBezTo>
                <a:cubicBezTo>
                  <a:pt x="20049" y="4356"/>
                  <a:pt x="20049" y="4356"/>
                  <a:pt x="20049" y="4356"/>
                </a:cubicBezTo>
                <a:cubicBezTo>
                  <a:pt x="20030" y="4356"/>
                  <a:pt x="20011" y="4320"/>
                  <a:pt x="19992" y="4320"/>
                </a:cubicBezTo>
                <a:cubicBezTo>
                  <a:pt x="19954" y="4356"/>
                  <a:pt x="19936" y="4356"/>
                  <a:pt x="19917" y="4356"/>
                </a:cubicBezTo>
                <a:cubicBezTo>
                  <a:pt x="19917" y="4429"/>
                  <a:pt x="19898" y="4429"/>
                  <a:pt x="19898" y="4502"/>
                </a:cubicBezTo>
                <a:cubicBezTo>
                  <a:pt x="19898" y="4502"/>
                  <a:pt x="19898" y="4502"/>
                  <a:pt x="19898" y="4502"/>
                </a:cubicBezTo>
                <a:cubicBezTo>
                  <a:pt x="19879" y="4502"/>
                  <a:pt x="19879" y="4502"/>
                  <a:pt x="19860" y="4538"/>
                </a:cubicBezTo>
                <a:cubicBezTo>
                  <a:pt x="19841" y="4574"/>
                  <a:pt x="19765" y="4683"/>
                  <a:pt x="19727" y="4683"/>
                </a:cubicBezTo>
                <a:cubicBezTo>
                  <a:pt x="19727" y="4647"/>
                  <a:pt x="19746" y="4647"/>
                  <a:pt x="19746" y="4610"/>
                </a:cubicBezTo>
                <a:cubicBezTo>
                  <a:pt x="19727" y="4610"/>
                  <a:pt x="19727" y="4610"/>
                  <a:pt x="19709" y="4610"/>
                </a:cubicBezTo>
                <a:cubicBezTo>
                  <a:pt x="19709" y="4610"/>
                  <a:pt x="19709" y="4610"/>
                  <a:pt x="19709" y="4610"/>
                </a:cubicBezTo>
                <a:cubicBezTo>
                  <a:pt x="19727" y="4574"/>
                  <a:pt x="19746" y="4502"/>
                  <a:pt x="19727" y="4465"/>
                </a:cubicBezTo>
                <a:cubicBezTo>
                  <a:pt x="19709" y="4465"/>
                  <a:pt x="19709" y="4502"/>
                  <a:pt x="19671" y="4502"/>
                </a:cubicBezTo>
                <a:cubicBezTo>
                  <a:pt x="19671" y="4429"/>
                  <a:pt x="19538" y="4502"/>
                  <a:pt x="19501" y="4538"/>
                </a:cubicBezTo>
                <a:cubicBezTo>
                  <a:pt x="19501" y="4574"/>
                  <a:pt x="19501" y="4574"/>
                  <a:pt x="19501" y="4610"/>
                </a:cubicBezTo>
                <a:cubicBezTo>
                  <a:pt x="19482" y="4610"/>
                  <a:pt x="19482" y="4647"/>
                  <a:pt x="19463" y="4647"/>
                </a:cubicBezTo>
                <a:cubicBezTo>
                  <a:pt x="19463" y="4683"/>
                  <a:pt x="19463" y="4683"/>
                  <a:pt x="19463" y="4683"/>
                </a:cubicBezTo>
                <a:cubicBezTo>
                  <a:pt x="19444" y="4719"/>
                  <a:pt x="19330" y="4828"/>
                  <a:pt x="19349" y="4901"/>
                </a:cubicBezTo>
                <a:cubicBezTo>
                  <a:pt x="19368" y="4937"/>
                  <a:pt x="19387" y="4901"/>
                  <a:pt x="19406" y="4937"/>
                </a:cubicBezTo>
                <a:cubicBezTo>
                  <a:pt x="19406" y="4937"/>
                  <a:pt x="19406" y="4937"/>
                  <a:pt x="19406" y="4937"/>
                </a:cubicBezTo>
                <a:cubicBezTo>
                  <a:pt x="19406" y="4937"/>
                  <a:pt x="19406" y="4937"/>
                  <a:pt x="19406" y="4937"/>
                </a:cubicBezTo>
                <a:cubicBezTo>
                  <a:pt x="19406" y="4937"/>
                  <a:pt x="19368" y="4973"/>
                  <a:pt x="19349" y="4973"/>
                </a:cubicBezTo>
                <a:cubicBezTo>
                  <a:pt x="19330" y="4973"/>
                  <a:pt x="19311" y="4937"/>
                  <a:pt x="19292" y="4973"/>
                </a:cubicBezTo>
                <a:cubicBezTo>
                  <a:pt x="19292" y="4973"/>
                  <a:pt x="19274" y="5010"/>
                  <a:pt x="19274" y="5010"/>
                </a:cubicBezTo>
                <a:cubicBezTo>
                  <a:pt x="19274" y="5010"/>
                  <a:pt x="19274" y="5010"/>
                  <a:pt x="19255" y="5010"/>
                </a:cubicBezTo>
                <a:cubicBezTo>
                  <a:pt x="19255" y="5010"/>
                  <a:pt x="19255" y="4973"/>
                  <a:pt x="19255" y="4973"/>
                </a:cubicBezTo>
                <a:cubicBezTo>
                  <a:pt x="19236" y="5010"/>
                  <a:pt x="19198" y="5046"/>
                  <a:pt x="19179" y="5010"/>
                </a:cubicBezTo>
                <a:cubicBezTo>
                  <a:pt x="19179" y="4973"/>
                  <a:pt x="19217" y="4973"/>
                  <a:pt x="19236" y="4973"/>
                </a:cubicBezTo>
                <a:cubicBezTo>
                  <a:pt x="19236" y="4937"/>
                  <a:pt x="19217" y="4937"/>
                  <a:pt x="19217" y="4937"/>
                </a:cubicBezTo>
                <a:cubicBezTo>
                  <a:pt x="19217" y="4901"/>
                  <a:pt x="19198" y="4865"/>
                  <a:pt x="19160" y="4901"/>
                </a:cubicBezTo>
                <a:cubicBezTo>
                  <a:pt x="19141" y="4901"/>
                  <a:pt x="19141" y="4901"/>
                  <a:pt x="19122" y="4901"/>
                </a:cubicBezTo>
                <a:cubicBezTo>
                  <a:pt x="19122" y="4901"/>
                  <a:pt x="19103" y="4865"/>
                  <a:pt x="19103" y="4865"/>
                </a:cubicBezTo>
                <a:cubicBezTo>
                  <a:pt x="19065" y="4865"/>
                  <a:pt x="19047" y="4865"/>
                  <a:pt x="19028" y="4865"/>
                </a:cubicBezTo>
                <a:cubicBezTo>
                  <a:pt x="19028" y="4901"/>
                  <a:pt x="19028" y="4901"/>
                  <a:pt x="19028" y="4937"/>
                </a:cubicBezTo>
                <a:cubicBezTo>
                  <a:pt x="19028" y="4937"/>
                  <a:pt x="19028" y="4937"/>
                  <a:pt x="19009" y="4937"/>
                </a:cubicBezTo>
                <a:cubicBezTo>
                  <a:pt x="19009" y="4937"/>
                  <a:pt x="18990" y="4937"/>
                  <a:pt x="18990" y="4937"/>
                </a:cubicBezTo>
                <a:cubicBezTo>
                  <a:pt x="18971" y="4937"/>
                  <a:pt x="18952" y="4937"/>
                  <a:pt x="18933" y="4937"/>
                </a:cubicBezTo>
                <a:cubicBezTo>
                  <a:pt x="18914" y="4937"/>
                  <a:pt x="18895" y="4901"/>
                  <a:pt x="18876" y="4937"/>
                </a:cubicBezTo>
                <a:cubicBezTo>
                  <a:pt x="18876" y="4937"/>
                  <a:pt x="18857" y="4937"/>
                  <a:pt x="18857" y="4973"/>
                </a:cubicBezTo>
                <a:cubicBezTo>
                  <a:pt x="18820" y="4973"/>
                  <a:pt x="18839" y="4937"/>
                  <a:pt x="18820" y="4901"/>
                </a:cubicBezTo>
                <a:cubicBezTo>
                  <a:pt x="18782" y="4901"/>
                  <a:pt x="18687" y="4901"/>
                  <a:pt x="18649" y="4937"/>
                </a:cubicBezTo>
                <a:cubicBezTo>
                  <a:pt x="18630" y="4937"/>
                  <a:pt x="18612" y="4973"/>
                  <a:pt x="18593" y="5010"/>
                </a:cubicBezTo>
                <a:cubicBezTo>
                  <a:pt x="18593" y="5046"/>
                  <a:pt x="18593" y="5046"/>
                  <a:pt x="18574" y="5046"/>
                </a:cubicBezTo>
                <a:cubicBezTo>
                  <a:pt x="18574" y="5082"/>
                  <a:pt x="18536" y="5082"/>
                  <a:pt x="18536" y="5119"/>
                </a:cubicBezTo>
                <a:cubicBezTo>
                  <a:pt x="18517" y="5155"/>
                  <a:pt x="18517" y="5155"/>
                  <a:pt x="18498" y="5191"/>
                </a:cubicBezTo>
                <a:cubicBezTo>
                  <a:pt x="18479" y="5228"/>
                  <a:pt x="18441" y="5264"/>
                  <a:pt x="18422" y="5300"/>
                </a:cubicBezTo>
                <a:cubicBezTo>
                  <a:pt x="18385" y="5336"/>
                  <a:pt x="18347" y="5409"/>
                  <a:pt x="18328" y="5482"/>
                </a:cubicBezTo>
                <a:cubicBezTo>
                  <a:pt x="18309" y="5518"/>
                  <a:pt x="18290" y="5518"/>
                  <a:pt x="18290" y="5554"/>
                </a:cubicBezTo>
                <a:cubicBezTo>
                  <a:pt x="18252" y="5591"/>
                  <a:pt x="18177" y="5627"/>
                  <a:pt x="18177" y="5699"/>
                </a:cubicBezTo>
                <a:cubicBezTo>
                  <a:pt x="18177" y="5736"/>
                  <a:pt x="18195" y="5736"/>
                  <a:pt x="18195" y="5736"/>
                </a:cubicBezTo>
                <a:cubicBezTo>
                  <a:pt x="18233" y="5736"/>
                  <a:pt x="18252" y="5736"/>
                  <a:pt x="18271" y="5736"/>
                </a:cubicBezTo>
                <a:cubicBezTo>
                  <a:pt x="18271" y="5772"/>
                  <a:pt x="18271" y="5808"/>
                  <a:pt x="18271" y="5845"/>
                </a:cubicBezTo>
                <a:cubicBezTo>
                  <a:pt x="18271" y="5845"/>
                  <a:pt x="18271" y="5845"/>
                  <a:pt x="18271" y="5845"/>
                </a:cubicBezTo>
                <a:cubicBezTo>
                  <a:pt x="18309" y="5881"/>
                  <a:pt x="18309" y="5808"/>
                  <a:pt x="18328" y="5845"/>
                </a:cubicBezTo>
                <a:cubicBezTo>
                  <a:pt x="18328" y="5845"/>
                  <a:pt x="18328" y="5845"/>
                  <a:pt x="18328" y="5845"/>
                </a:cubicBezTo>
                <a:cubicBezTo>
                  <a:pt x="18328" y="5845"/>
                  <a:pt x="18328" y="5881"/>
                  <a:pt x="18309" y="5881"/>
                </a:cubicBezTo>
                <a:cubicBezTo>
                  <a:pt x="18309" y="5881"/>
                  <a:pt x="18309" y="5881"/>
                  <a:pt x="18309" y="5881"/>
                </a:cubicBezTo>
                <a:cubicBezTo>
                  <a:pt x="18366" y="5881"/>
                  <a:pt x="18385" y="5881"/>
                  <a:pt x="18404" y="5845"/>
                </a:cubicBezTo>
                <a:cubicBezTo>
                  <a:pt x="18404" y="5808"/>
                  <a:pt x="18404" y="5808"/>
                  <a:pt x="18404" y="5772"/>
                </a:cubicBezTo>
                <a:cubicBezTo>
                  <a:pt x="18422" y="5808"/>
                  <a:pt x="18460" y="5772"/>
                  <a:pt x="18479" y="5808"/>
                </a:cubicBezTo>
                <a:cubicBezTo>
                  <a:pt x="18517" y="5845"/>
                  <a:pt x="18536" y="5917"/>
                  <a:pt x="18574" y="5954"/>
                </a:cubicBezTo>
                <a:cubicBezTo>
                  <a:pt x="18574" y="5954"/>
                  <a:pt x="18574" y="5954"/>
                  <a:pt x="18574" y="5954"/>
                </a:cubicBezTo>
                <a:cubicBezTo>
                  <a:pt x="18555" y="5990"/>
                  <a:pt x="18555" y="5990"/>
                  <a:pt x="18555" y="5990"/>
                </a:cubicBezTo>
                <a:cubicBezTo>
                  <a:pt x="18555" y="5990"/>
                  <a:pt x="18555" y="6026"/>
                  <a:pt x="18555" y="6026"/>
                </a:cubicBezTo>
                <a:cubicBezTo>
                  <a:pt x="18555" y="6063"/>
                  <a:pt x="18555" y="6063"/>
                  <a:pt x="18555" y="6099"/>
                </a:cubicBezTo>
                <a:cubicBezTo>
                  <a:pt x="18574" y="6099"/>
                  <a:pt x="18574" y="6099"/>
                  <a:pt x="18574" y="6099"/>
                </a:cubicBezTo>
                <a:cubicBezTo>
                  <a:pt x="18555" y="6208"/>
                  <a:pt x="18517" y="6244"/>
                  <a:pt x="18517" y="6353"/>
                </a:cubicBezTo>
                <a:cubicBezTo>
                  <a:pt x="18517" y="6389"/>
                  <a:pt x="18517" y="6389"/>
                  <a:pt x="18517" y="6426"/>
                </a:cubicBezTo>
                <a:cubicBezTo>
                  <a:pt x="18517" y="6498"/>
                  <a:pt x="18517" y="6571"/>
                  <a:pt x="18498" y="6680"/>
                </a:cubicBezTo>
                <a:cubicBezTo>
                  <a:pt x="18479" y="6716"/>
                  <a:pt x="18460" y="6752"/>
                  <a:pt x="18441" y="6789"/>
                </a:cubicBezTo>
                <a:cubicBezTo>
                  <a:pt x="18441" y="6789"/>
                  <a:pt x="18441" y="6825"/>
                  <a:pt x="18422" y="6861"/>
                </a:cubicBezTo>
                <a:cubicBezTo>
                  <a:pt x="18422" y="6861"/>
                  <a:pt x="18404" y="6897"/>
                  <a:pt x="18404" y="6897"/>
                </a:cubicBezTo>
                <a:cubicBezTo>
                  <a:pt x="18385" y="6934"/>
                  <a:pt x="18385" y="6970"/>
                  <a:pt x="18366" y="7006"/>
                </a:cubicBezTo>
                <a:cubicBezTo>
                  <a:pt x="18347" y="7079"/>
                  <a:pt x="18309" y="7115"/>
                  <a:pt x="18290" y="7188"/>
                </a:cubicBezTo>
                <a:cubicBezTo>
                  <a:pt x="18271" y="7224"/>
                  <a:pt x="18271" y="7261"/>
                  <a:pt x="18233" y="7297"/>
                </a:cubicBezTo>
                <a:cubicBezTo>
                  <a:pt x="18214" y="7333"/>
                  <a:pt x="18195" y="7369"/>
                  <a:pt x="18195" y="7406"/>
                </a:cubicBezTo>
                <a:cubicBezTo>
                  <a:pt x="18177" y="7442"/>
                  <a:pt x="18139" y="7478"/>
                  <a:pt x="18101" y="7515"/>
                </a:cubicBezTo>
                <a:cubicBezTo>
                  <a:pt x="18101" y="7515"/>
                  <a:pt x="18063" y="7515"/>
                  <a:pt x="18063" y="7515"/>
                </a:cubicBezTo>
                <a:cubicBezTo>
                  <a:pt x="18063" y="7515"/>
                  <a:pt x="18063" y="7515"/>
                  <a:pt x="18044" y="7515"/>
                </a:cubicBezTo>
                <a:cubicBezTo>
                  <a:pt x="18025" y="7478"/>
                  <a:pt x="18025" y="7478"/>
                  <a:pt x="18006" y="7442"/>
                </a:cubicBezTo>
                <a:cubicBezTo>
                  <a:pt x="18006" y="7478"/>
                  <a:pt x="17987" y="7478"/>
                  <a:pt x="17987" y="7478"/>
                </a:cubicBezTo>
                <a:cubicBezTo>
                  <a:pt x="17987" y="7478"/>
                  <a:pt x="17987" y="7478"/>
                  <a:pt x="17987" y="7478"/>
                </a:cubicBezTo>
                <a:cubicBezTo>
                  <a:pt x="17987" y="7478"/>
                  <a:pt x="17987" y="7442"/>
                  <a:pt x="17987" y="7442"/>
                </a:cubicBezTo>
                <a:cubicBezTo>
                  <a:pt x="17987" y="7442"/>
                  <a:pt x="17987" y="7442"/>
                  <a:pt x="17968" y="7442"/>
                </a:cubicBezTo>
                <a:cubicBezTo>
                  <a:pt x="17968" y="7442"/>
                  <a:pt x="17855" y="7660"/>
                  <a:pt x="17855" y="7696"/>
                </a:cubicBezTo>
                <a:cubicBezTo>
                  <a:pt x="17855" y="7696"/>
                  <a:pt x="17855" y="7805"/>
                  <a:pt x="17855" y="7805"/>
                </a:cubicBezTo>
                <a:cubicBezTo>
                  <a:pt x="17836" y="7805"/>
                  <a:pt x="17836" y="7805"/>
                  <a:pt x="17836" y="7841"/>
                </a:cubicBezTo>
                <a:cubicBezTo>
                  <a:pt x="17817" y="7841"/>
                  <a:pt x="17798" y="7878"/>
                  <a:pt x="17798" y="7878"/>
                </a:cubicBezTo>
                <a:cubicBezTo>
                  <a:pt x="17760" y="7950"/>
                  <a:pt x="17742" y="7914"/>
                  <a:pt x="17723" y="7987"/>
                </a:cubicBezTo>
                <a:cubicBezTo>
                  <a:pt x="17723" y="7987"/>
                  <a:pt x="17723" y="8023"/>
                  <a:pt x="17723" y="8023"/>
                </a:cubicBezTo>
                <a:cubicBezTo>
                  <a:pt x="17723" y="8059"/>
                  <a:pt x="17742" y="8059"/>
                  <a:pt x="17760" y="8095"/>
                </a:cubicBezTo>
                <a:cubicBezTo>
                  <a:pt x="17779" y="8132"/>
                  <a:pt x="17817" y="8204"/>
                  <a:pt x="17836" y="8277"/>
                </a:cubicBezTo>
                <a:cubicBezTo>
                  <a:pt x="17836" y="8313"/>
                  <a:pt x="17817" y="8422"/>
                  <a:pt x="17836" y="8458"/>
                </a:cubicBezTo>
                <a:cubicBezTo>
                  <a:pt x="17836" y="8458"/>
                  <a:pt x="17855" y="8458"/>
                  <a:pt x="17855" y="8458"/>
                </a:cubicBezTo>
                <a:cubicBezTo>
                  <a:pt x="17836" y="8531"/>
                  <a:pt x="17836" y="8567"/>
                  <a:pt x="17817" y="8604"/>
                </a:cubicBezTo>
                <a:cubicBezTo>
                  <a:pt x="17798" y="8604"/>
                  <a:pt x="17798" y="8604"/>
                  <a:pt x="17798" y="8567"/>
                </a:cubicBezTo>
                <a:cubicBezTo>
                  <a:pt x="17779" y="8604"/>
                  <a:pt x="17779" y="8604"/>
                  <a:pt x="17779" y="8604"/>
                </a:cubicBezTo>
                <a:cubicBezTo>
                  <a:pt x="17760" y="8604"/>
                  <a:pt x="17760" y="8604"/>
                  <a:pt x="17742" y="8604"/>
                </a:cubicBezTo>
                <a:cubicBezTo>
                  <a:pt x="17723" y="8604"/>
                  <a:pt x="17704" y="8640"/>
                  <a:pt x="17685" y="8676"/>
                </a:cubicBezTo>
                <a:cubicBezTo>
                  <a:pt x="17685" y="8676"/>
                  <a:pt x="17666" y="8676"/>
                  <a:pt x="17666" y="8676"/>
                </a:cubicBezTo>
                <a:cubicBezTo>
                  <a:pt x="17666" y="8676"/>
                  <a:pt x="17666" y="8676"/>
                  <a:pt x="17666" y="8676"/>
                </a:cubicBezTo>
                <a:cubicBezTo>
                  <a:pt x="17666" y="8640"/>
                  <a:pt x="17647" y="8604"/>
                  <a:pt x="17647" y="8567"/>
                </a:cubicBezTo>
                <a:cubicBezTo>
                  <a:pt x="17647" y="8531"/>
                  <a:pt x="17685" y="8495"/>
                  <a:pt x="17666" y="8458"/>
                </a:cubicBezTo>
                <a:cubicBezTo>
                  <a:pt x="17666" y="8458"/>
                  <a:pt x="17666" y="8422"/>
                  <a:pt x="17666" y="8422"/>
                </a:cubicBezTo>
                <a:cubicBezTo>
                  <a:pt x="17666" y="8422"/>
                  <a:pt x="17666" y="8386"/>
                  <a:pt x="17666" y="8386"/>
                </a:cubicBezTo>
                <a:cubicBezTo>
                  <a:pt x="17647" y="8386"/>
                  <a:pt x="17647" y="8350"/>
                  <a:pt x="17628" y="8350"/>
                </a:cubicBezTo>
                <a:cubicBezTo>
                  <a:pt x="17628" y="8350"/>
                  <a:pt x="17628" y="8350"/>
                  <a:pt x="17647" y="8350"/>
                </a:cubicBezTo>
                <a:cubicBezTo>
                  <a:pt x="17647" y="8350"/>
                  <a:pt x="17647" y="8350"/>
                  <a:pt x="17666" y="8313"/>
                </a:cubicBezTo>
                <a:cubicBezTo>
                  <a:pt x="17666" y="8350"/>
                  <a:pt x="17666" y="8350"/>
                  <a:pt x="17685" y="8350"/>
                </a:cubicBezTo>
                <a:cubicBezTo>
                  <a:pt x="17685" y="8350"/>
                  <a:pt x="17685" y="8350"/>
                  <a:pt x="17685" y="8350"/>
                </a:cubicBezTo>
                <a:cubicBezTo>
                  <a:pt x="17685" y="8313"/>
                  <a:pt x="17666" y="8241"/>
                  <a:pt x="17647" y="8241"/>
                </a:cubicBezTo>
                <a:cubicBezTo>
                  <a:pt x="17647" y="8241"/>
                  <a:pt x="17647" y="8241"/>
                  <a:pt x="17628" y="8241"/>
                </a:cubicBezTo>
                <a:cubicBezTo>
                  <a:pt x="17628" y="8241"/>
                  <a:pt x="17628" y="8204"/>
                  <a:pt x="17609" y="8204"/>
                </a:cubicBezTo>
                <a:cubicBezTo>
                  <a:pt x="17609" y="8241"/>
                  <a:pt x="17590" y="8241"/>
                  <a:pt x="17590" y="8277"/>
                </a:cubicBezTo>
                <a:cubicBezTo>
                  <a:pt x="17590" y="8204"/>
                  <a:pt x="17571" y="8204"/>
                  <a:pt x="17552" y="8168"/>
                </a:cubicBezTo>
                <a:cubicBezTo>
                  <a:pt x="17571" y="8132"/>
                  <a:pt x="17590" y="8132"/>
                  <a:pt x="17590" y="8095"/>
                </a:cubicBezTo>
                <a:cubicBezTo>
                  <a:pt x="17590" y="8095"/>
                  <a:pt x="17590" y="8095"/>
                  <a:pt x="17571" y="8095"/>
                </a:cubicBezTo>
                <a:cubicBezTo>
                  <a:pt x="17571" y="8059"/>
                  <a:pt x="17590" y="8023"/>
                  <a:pt x="17590" y="7987"/>
                </a:cubicBezTo>
                <a:cubicBezTo>
                  <a:pt x="17571" y="7950"/>
                  <a:pt x="17533" y="7987"/>
                  <a:pt x="17515" y="7914"/>
                </a:cubicBezTo>
                <a:cubicBezTo>
                  <a:pt x="17515" y="7950"/>
                  <a:pt x="17477" y="7950"/>
                  <a:pt x="17458" y="7950"/>
                </a:cubicBezTo>
                <a:cubicBezTo>
                  <a:pt x="17439" y="7987"/>
                  <a:pt x="17401" y="7987"/>
                  <a:pt x="17382" y="8023"/>
                </a:cubicBezTo>
                <a:cubicBezTo>
                  <a:pt x="17363" y="8059"/>
                  <a:pt x="17344" y="8095"/>
                  <a:pt x="17325" y="8095"/>
                </a:cubicBezTo>
                <a:cubicBezTo>
                  <a:pt x="17344" y="8059"/>
                  <a:pt x="17363" y="8023"/>
                  <a:pt x="17363" y="7987"/>
                </a:cubicBezTo>
                <a:cubicBezTo>
                  <a:pt x="17363" y="7987"/>
                  <a:pt x="17363" y="7987"/>
                  <a:pt x="17344" y="7987"/>
                </a:cubicBezTo>
                <a:cubicBezTo>
                  <a:pt x="17344" y="7987"/>
                  <a:pt x="17344" y="7987"/>
                  <a:pt x="17344" y="7987"/>
                </a:cubicBezTo>
                <a:cubicBezTo>
                  <a:pt x="17344" y="7987"/>
                  <a:pt x="17344" y="7987"/>
                  <a:pt x="17344" y="7987"/>
                </a:cubicBezTo>
                <a:cubicBezTo>
                  <a:pt x="17363" y="7950"/>
                  <a:pt x="17382" y="7914"/>
                  <a:pt x="17401" y="7878"/>
                </a:cubicBezTo>
                <a:cubicBezTo>
                  <a:pt x="17401" y="7805"/>
                  <a:pt x="17363" y="7805"/>
                  <a:pt x="17325" y="7805"/>
                </a:cubicBezTo>
                <a:cubicBezTo>
                  <a:pt x="17306" y="7841"/>
                  <a:pt x="17306" y="7878"/>
                  <a:pt x="17288" y="7878"/>
                </a:cubicBezTo>
                <a:cubicBezTo>
                  <a:pt x="17269" y="7914"/>
                  <a:pt x="17250" y="7914"/>
                  <a:pt x="17231" y="7914"/>
                </a:cubicBezTo>
                <a:cubicBezTo>
                  <a:pt x="17212" y="7950"/>
                  <a:pt x="17212" y="7987"/>
                  <a:pt x="17212" y="8023"/>
                </a:cubicBezTo>
                <a:cubicBezTo>
                  <a:pt x="17193" y="8023"/>
                  <a:pt x="17193" y="8023"/>
                  <a:pt x="17174" y="8023"/>
                </a:cubicBezTo>
                <a:cubicBezTo>
                  <a:pt x="17174" y="8023"/>
                  <a:pt x="17174" y="8059"/>
                  <a:pt x="17155" y="8059"/>
                </a:cubicBezTo>
                <a:cubicBezTo>
                  <a:pt x="17155" y="8023"/>
                  <a:pt x="17155" y="8023"/>
                  <a:pt x="17155" y="8023"/>
                </a:cubicBezTo>
                <a:cubicBezTo>
                  <a:pt x="17136" y="8023"/>
                  <a:pt x="17136" y="8023"/>
                  <a:pt x="17136" y="8023"/>
                </a:cubicBezTo>
                <a:cubicBezTo>
                  <a:pt x="17117" y="8023"/>
                  <a:pt x="17117" y="8095"/>
                  <a:pt x="17117" y="8095"/>
                </a:cubicBezTo>
                <a:cubicBezTo>
                  <a:pt x="17117" y="8132"/>
                  <a:pt x="17117" y="8132"/>
                  <a:pt x="17117" y="8132"/>
                </a:cubicBezTo>
                <a:cubicBezTo>
                  <a:pt x="17136" y="8168"/>
                  <a:pt x="17174" y="8168"/>
                  <a:pt x="17193" y="8204"/>
                </a:cubicBezTo>
                <a:cubicBezTo>
                  <a:pt x="17193" y="8241"/>
                  <a:pt x="17193" y="8277"/>
                  <a:pt x="17212" y="8313"/>
                </a:cubicBezTo>
                <a:cubicBezTo>
                  <a:pt x="17212" y="8313"/>
                  <a:pt x="17231" y="8313"/>
                  <a:pt x="17250" y="8313"/>
                </a:cubicBezTo>
                <a:cubicBezTo>
                  <a:pt x="17269" y="8277"/>
                  <a:pt x="17288" y="8204"/>
                  <a:pt x="17306" y="8241"/>
                </a:cubicBezTo>
                <a:cubicBezTo>
                  <a:pt x="17325" y="8241"/>
                  <a:pt x="17344" y="8277"/>
                  <a:pt x="17363" y="8277"/>
                </a:cubicBezTo>
                <a:cubicBezTo>
                  <a:pt x="17382" y="8277"/>
                  <a:pt x="17401" y="8277"/>
                  <a:pt x="17420" y="8277"/>
                </a:cubicBezTo>
                <a:cubicBezTo>
                  <a:pt x="17401" y="8313"/>
                  <a:pt x="17401" y="8313"/>
                  <a:pt x="17401" y="8350"/>
                </a:cubicBezTo>
                <a:cubicBezTo>
                  <a:pt x="17363" y="8350"/>
                  <a:pt x="17325" y="8350"/>
                  <a:pt x="17306" y="8422"/>
                </a:cubicBezTo>
                <a:cubicBezTo>
                  <a:pt x="17306" y="8422"/>
                  <a:pt x="17306" y="8422"/>
                  <a:pt x="17306" y="8458"/>
                </a:cubicBezTo>
                <a:cubicBezTo>
                  <a:pt x="17288" y="8458"/>
                  <a:pt x="17288" y="8458"/>
                  <a:pt x="17288" y="8458"/>
                </a:cubicBezTo>
                <a:cubicBezTo>
                  <a:pt x="17288" y="8458"/>
                  <a:pt x="17269" y="8458"/>
                  <a:pt x="17269" y="8422"/>
                </a:cubicBezTo>
                <a:cubicBezTo>
                  <a:pt x="17269" y="8422"/>
                  <a:pt x="17269" y="8422"/>
                  <a:pt x="17269" y="8458"/>
                </a:cubicBezTo>
                <a:cubicBezTo>
                  <a:pt x="17269" y="8531"/>
                  <a:pt x="17212" y="8531"/>
                  <a:pt x="17212" y="8640"/>
                </a:cubicBezTo>
                <a:cubicBezTo>
                  <a:pt x="17231" y="8640"/>
                  <a:pt x="17269" y="8713"/>
                  <a:pt x="17269" y="8749"/>
                </a:cubicBezTo>
                <a:cubicBezTo>
                  <a:pt x="17288" y="8785"/>
                  <a:pt x="17288" y="8785"/>
                  <a:pt x="17288" y="8822"/>
                </a:cubicBezTo>
                <a:cubicBezTo>
                  <a:pt x="17288" y="8822"/>
                  <a:pt x="17306" y="8858"/>
                  <a:pt x="17306" y="8858"/>
                </a:cubicBezTo>
                <a:cubicBezTo>
                  <a:pt x="17306" y="8894"/>
                  <a:pt x="17306" y="8894"/>
                  <a:pt x="17306" y="8930"/>
                </a:cubicBezTo>
                <a:cubicBezTo>
                  <a:pt x="17325" y="8930"/>
                  <a:pt x="17325" y="8930"/>
                  <a:pt x="17325" y="8930"/>
                </a:cubicBezTo>
                <a:cubicBezTo>
                  <a:pt x="17344" y="8967"/>
                  <a:pt x="17344" y="8967"/>
                  <a:pt x="17344" y="8967"/>
                </a:cubicBezTo>
                <a:cubicBezTo>
                  <a:pt x="17344" y="9003"/>
                  <a:pt x="17363" y="9003"/>
                  <a:pt x="17363" y="9003"/>
                </a:cubicBezTo>
                <a:cubicBezTo>
                  <a:pt x="17363" y="9039"/>
                  <a:pt x="17363" y="9039"/>
                  <a:pt x="17363" y="9039"/>
                </a:cubicBezTo>
                <a:cubicBezTo>
                  <a:pt x="17363" y="9039"/>
                  <a:pt x="17344" y="9039"/>
                  <a:pt x="17344" y="9076"/>
                </a:cubicBezTo>
                <a:cubicBezTo>
                  <a:pt x="17363" y="9076"/>
                  <a:pt x="17363" y="9112"/>
                  <a:pt x="17363" y="9148"/>
                </a:cubicBezTo>
                <a:cubicBezTo>
                  <a:pt x="17344" y="9185"/>
                  <a:pt x="17288" y="9221"/>
                  <a:pt x="17269" y="9257"/>
                </a:cubicBezTo>
                <a:cubicBezTo>
                  <a:pt x="17269" y="9257"/>
                  <a:pt x="17269" y="9257"/>
                  <a:pt x="17269" y="9257"/>
                </a:cubicBezTo>
                <a:cubicBezTo>
                  <a:pt x="17288" y="9257"/>
                  <a:pt x="17306" y="9221"/>
                  <a:pt x="17344" y="9221"/>
                </a:cubicBezTo>
                <a:cubicBezTo>
                  <a:pt x="17344" y="9257"/>
                  <a:pt x="17363" y="9257"/>
                  <a:pt x="17382" y="9257"/>
                </a:cubicBezTo>
                <a:cubicBezTo>
                  <a:pt x="17382" y="9293"/>
                  <a:pt x="17382" y="9293"/>
                  <a:pt x="17382" y="9293"/>
                </a:cubicBezTo>
                <a:cubicBezTo>
                  <a:pt x="17363" y="9293"/>
                  <a:pt x="17363" y="9330"/>
                  <a:pt x="17344" y="9330"/>
                </a:cubicBezTo>
                <a:cubicBezTo>
                  <a:pt x="17344" y="9330"/>
                  <a:pt x="17344" y="9330"/>
                  <a:pt x="17363" y="9330"/>
                </a:cubicBezTo>
                <a:cubicBezTo>
                  <a:pt x="17363" y="9330"/>
                  <a:pt x="17363" y="9330"/>
                  <a:pt x="17363" y="9330"/>
                </a:cubicBezTo>
                <a:cubicBezTo>
                  <a:pt x="17363" y="9366"/>
                  <a:pt x="17344" y="9475"/>
                  <a:pt x="17344" y="9475"/>
                </a:cubicBezTo>
                <a:cubicBezTo>
                  <a:pt x="17344" y="9475"/>
                  <a:pt x="17325" y="9475"/>
                  <a:pt x="17325" y="9475"/>
                </a:cubicBezTo>
                <a:cubicBezTo>
                  <a:pt x="17325" y="9475"/>
                  <a:pt x="17325" y="9475"/>
                  <a:pt x="17325" y="9475"/>
                </a:cubicBezTo>
                <a:cubicBezTo>
                  <a:pt x="17325" y="9511"/>
                  <a:pt x="17269" y="9656"/>
                  <a:pt x="17269" y="9656"/>
                </a:cubicBezTo>
                <a:cubicBezTo>
                  <a:pt x="17250" y="9693"/>
                  <a:pt x="17231" y="9693"/>
                  <a:pt x="17231" y="9693"/>
                </a:cubicBezTo>
                <a:cubicBezTo>
                  <a:pt x="17231" y="9729"/>
                  <a:pt x="17231" y="9802"/>
                  <a:pt x="17231" y="9802"/>
                </a:cubicBezTo>
                <a:cubicBezTo>
                  <a:pt x="17231" y="9838"/>
                  <a:pt x="17212" y="9838"/>
                  <a:pt x="17212" y="9838"/>
                </a:cubicBezTo>
                <a:cubicBezTo>
                  <a:pt x="17212" y="9874"/>
                  <a:pt x="17193" y="9874"/>
                  <a:pt x="17193" y="9911"/>
                </a:cubicBezTo>
                <a:cubicBezTo>
                  <a:pt x="17193" y="9911"/>
                  <a:pt x="17174" y="9947"/>
                  <a:pt x="17155" y="9947"/>
                </a:cubicBezTo>
                <a:cubicBezTo>
                  <a:pt x="17155" y="9947"/>
                  <a:pt x="17136" y="9947"/>
                  <a:pt x="17136" y="9947"/>
                </a:cubicBezTo>
                <a:cubicBezTo>
                  <a:pt x="17136" y="9947"/>
                  <a:pt x="17136" y="9947"/>
                  <a:pt x="17136" y="9947"/>
                </a:cubicBezTo>
                <a:cubicBezTo>
                  <a:pt x="17136" y="9983"/>
                  <a:pt x="17136" y="9983"/>
                  <a:pt x="17136" y="10019"/>
                </a:cubicBezTo>
                <a:cubicBezTo>
                  <a:pt x="17117" y="10019"/>
                  <a:pt x="17117" y="10056"/>
                  <a:pt x="17098" y="10056"/>
                </a:cubicBezTo>
                <a:cubicBezTo>
                  <a:pt x="17080" y="10092"/>
                  <a:pt x="17061" y="10092"/>
                  <a:pt x="17042" y="10128"/>
                </a:cubicBezTo>
                <a:cubicBezTo>
                  <a:pt x="17042" y="10128"/>
                  <a:pt x="17042" y="10128"/>
                  <a:pt x="17042" y="10165"/>
                </a:cubicBezTo>
                <a:cubicBezTo>
                  <a:pt x="17023" y="10165"/>
                  <a:pt x="17004" y="10165"/>
                  <a:pt x="17004" y="10201"/>
                </a:cubicBezTo>
                <a:cubicBezTo>
                  <a:pt x="16985" y="10165"/>
                  <a:pt x="16985" y="10165"/>
                  <a:pt x="16966" y="10165"/>
                </a:cubicBezTo>
                <a:cubicBezTo>
                  <a:pt x="16966" y="10201"/>
                  <a:pt x="16947" y="10201"/>
                  <a:pt x="16928" y="10201"/>
                </a:cubicBezTo>
                <a:cubicBezTo>
                  <a:pt x="16928" y="10201"/>
                  <a:pt x="16928" y="10201"/>
                  <a:pt x="16928" y="10201"/>
                </a:cubicBezTo>
                <a:cubicBezTo>
                  <a:pt x="16890" y="10201"/>
                  <a:pt x="16890" y="10237"/>
                  <a:pt x="16871" y="10165"/>
                </a:cubicBezTo>
                <a:cubicBezTo>
                  <a:pt x="16871" y="10165"/>
                  <a:pt x="16871" y="10165"/>
                  <a:pt x="16871" y="10165"/>
                </a:cubicBezTo>
                <a:cubicBezTo>
                  <a:pt x="16853" y="10201"/>
                  <a:pt x="16871" y="10237"/>
                  <a:pt x="16834" y="10274"/>
                </a:cubicBezTo>
                <a:cubicBezTo>
                  <a:pt x="16834" y="10274"/>
                  <a:pt x="16834" y="10274"/>
                  <a:pt x="16834" y="10274"/>
                </a:cubicBezTo>
                <a:cubicBezTo>
                  <a:pt x="16834" y="10274"/>
                  <a:pt x="16815" y="10274"/>
                  <a:pt x="16815" y="10310"/>
                </a:cubicBezTo>
                <a:cubicBezTo>
                  <a:pt x="16815" y="10310"/>
                  <a:pt x="16796" y="10310"/>
                  <a:pt x="16777" y="10310"/>
                </a:cubicBezTo>
                <a:cubicBezTo>
                  <a:pt x="16777" y="10310"/>
                  <a:pt x="16777" y="10310"/>
                  <a:pt x="16758" y="10310"/>
                </a:cubicBezTo>
                <a:cubicBezTo>
                  <a:pt x="16758" y="10310"/>
                  <a:pt x="16758" y="10310"/>
                  <a:pt x="16739" y="10346"/>
                </a:cubicBezTo>
                <a:cubicBezTo>
                  <a:pt x="16739" y="10346"/>
                  <a:pt x="16720" y="10346"/>
                  <a:pt x="16720" y="10346"/>
                </a:cubicBezTo>
                <a:cubicBezTo>
                  <a:pt x="16701" y="10346"/>
                  <a:pt x="16701" y="10346"/>
                  <a:pt x="16682" y="10346"/>
                </a:cubicBezTo>
                <a:cubicBezTo>
                  <a:pt x="16682" y="10346"/>
                  <a:pt x="16663" y="10346"/>
                  <a:pt x="16663" y="10346"/>
                </a:cubicBezTo>
                <a:cubicBezTo>
                  <a:pt x="16663" y="10346"/>
                  <a:pt x="16663" y="10346"/>
                  <a:pt x="16663" y="10346"/>
                </a:cubicBezTo>
                <a:cubicBezTo>
                  <a:pt x="16663" y="10383"/>
                  <a:pt x="16663" y="10383"/>
                  <a:pt x="16663" y="10419"/>
                </a:cubicBezTo>
                <a:cubicBezTo>
                  <a:pt x="16663" y="10419"/>
                  <a:pt x="16663" y="10455"/>
                  <a:pt x="16682" y="10455"/>
                </a:cubicBezTo>
                <a:cubicBezTo>
                  <a:pt x="16682" y="10455"/>
                  <a:pt x="16682" y="10455"/>
                  <a:pt x="16682" y="10455"/>
                </a:cubicBezTo>
                <a:cubicBezTo>
                  <a:pt x="16663" y="10455"/>
                  <a:pt x="16663" y="10491"/>
                  <a:pt x="16644" y="10491"/>
                </a:cubicBezTo>
                <a:cubicBezTo>
                  <a:pt x="16644" y="10455"/>
                  <a:pt x="16626" y="10419"/>
                  <a:pt x="16626" y="10419"/>
                </a:cubicBezTo>
                <a:cubicBezTo>
                  <a:pt x="16626" y="10383"/>
                  <a:pt x="16644" y="10346"/>
                  <a:pt x="16626" y="10310"/>
                </a:cubicBezTo>
                <a:cubicBezTo>
                  <a:pt x="16626" y="10310"/>
                  <a:pt x="16626" y="10310"/>
                  <a:pt x="16626" y="10310"/>
                </a:cubicBezTo>
                <a:cubicBezTo>
                  <a:pt x="16607" y="10310"/>
                  <a:pt x="16607" y="10346"/>
                  <a:pt x="16607" y="10346"/>
                </a:cubicBezTo>
                <a:cubicBezTo>
                  <a:pt x="16569" y="10346"/>
                  <a:pt x="16569" y="10310"/>
                  <a:pt x="16569" y="10274"/>
                </a:cubicBezTo>
                <a:cubicBezTo>
                  <a:pt x="16550" y="10274"/>
                  <a:pt x="16550" y="10274"/>
                  <a:pt x="16550" y="10274"/>
                </a:cubicBezTo>
                <a:cubicBezTo>
                  <a:pt x="16550" y="10310"/>
                  <a:pt x="16550" y="10310"/>
                  <a:pt x="16550" y="10310"/>
                </a:cubicBezTo>
                <a:cubicBezTo>
                  <a:pt x="16550" y="10346"/>
                  <a:pt x="16531" y="10310"/>
                  <a:pt x="16531" y="10346"/>
                </a:cubicBezTo>
                <a:cubicBezTo>
                  <a:pt x="16512" y="10346"/>
                  <a:pt x="16493" y="10346"/>
                  <a:pt x="16493" y="10383"/>
                </a:cubicBezTo>
                <a:cubicBezTo>
                  <a:pt x="16493" y="10383"/>
                  <a:pt x="16493" y="10383"/>
                  <a:pt x="16493" y="10419"/>
                </a:cubicBezTo>
                <a:cubicBezTo>
                  <a:pt x="16474" y="10383"/>
                  <a:pt x="16455" y="10419"/>
                  <a:pt x="16455" y="10419"/>
                </a:cubicBezTo>
                <a:cubicBezTo>
                  <a:pt x="16455" y="10491"/>
                  <a:pt x="16418" y="10491"/>
                  <a:pt x="16399" y="10528"/>
                </a:cubicBezTo>
                <a:cubicBezTo>
                  <a:pt x="16399" y="10564"/>
                  <a:pt x="16380" y="10600"/>
                  <a:pt x="16380" y="10673"/>
                </a:cubicBezTo>
                <a:cubicBezTo>
                  <a:pt x="16399" y="10709"/>
                  <a:pt x="16418" y="10709"/>
                  <a:pt x="16418" y="10746"/>
                </a:cubicBezTo>
                <a:cubicBezTo>
                  <a:pt x="16436" y="10782"/>
                  <a:pt x="16418" y="10818"/>
                  <a:pt x="16436" y="10854"/>
                </a:cubicBezTo>
                <a:cubicBezTo>
                  <a:pt x="16455" y="10854"/>
                  <a:pt x="16455" y="10854"/>
                  <a:pt x="16474" y="10891"/>
                </a:cubicBezTo>
                <a:cubicBezTo>
                  <a:pt x="16493" y="10927"/>
                  <a:pt x="16493" y="10927"/>
                  <a:pt x="16512" y="10963"/>
                </a:cubicBezTo>
                <a:cubicBezTo>
                  <a:pt x="16531" y="10963"/>
                  <a:pt x="16531" y="10963"/>
                  <a:pt x="16550" y="11000"/>
                </a:cubicBezTo>
                <a:cubicBezTo>
                  <a:pt x="16550" y="11000"/>
                  <a:pt x="16550" y="11036"/>
                  <a:pt x="16550" y="11036"/>
                </a:cubicBezTo>
                <a:cubicBezTo>
                  <a:pt x="16550" y="11072"/>
                  <a:pt x="16569" y="11072"/>
                  <a:pt x="16569" y="11109"/>
                </a:cubicBezTo>
                <a:cubicBezTo>
                  <a:pt x="16588" y="11217"/>
                  <a:pt x="16607" y="11290"/>
                  <a:pt x="16607" y="11363"/>
                </a:cubicBezTo>
                <a:cubicBezTo>
                  <a:pt x="16607" y="11399"/>
                  <a:pt x="16607" y="11399"/>
                  <a:pt x="16588" y="11435"/>
                </a:cubicBezTo>
                <a:cubicBezTo>
                  <a:pt x="16588" y="11472"/>
                  <a:pt x="16588" y="11508"/>
                  <a:pt x="16588" y="11544"/>
                </a:cubicBezTo>
                <a:cubicBezTo>
                  <a:pt x="16588" y="11581"/>
                  <a:pt x="16550" y="11581"/>
                  <a:pt x="16531" y="11617"/>
                </a:cubicBezTo>
                <a:cubicBezTo>
                  <a:pt x="16512" y="11653"/>
                  <a:pt x="16493" y="11726"/>
                  <a:pt x="16455" y="11653"/>
                </a:cubicBezTo>
                <a:cubicBezTo>
                  <a:pt x="16455" y="11653"/>
                  <a:pt x="16455" y="11653"/>
                  <a:pt x="16455" y="11653"/>
                </a:cubicBezTo>
                <a:cubicBezTo>
                  <a:pt x="16455" y="11689"/>
                  <a:pt x="16455" y="11762"/>
                  <a:pt x="16436" y="11762"/>
                </a:cubicBezTo>
                <a:cubicBezTo>
                  <a:pt x="16436" y="11762"/>
                  <a:pt x="16418" y="11762"/>
                  <a:pt x="16418" y="11762"/>
                </a:cubicBezTo>
                <a:cubicBezTo>
                  <a:pt x="16418" y="11798"/>
                  <a:pt x="16418" y="11798"/>
                  <a:pt x="16399" y="11835"/>
                </a:cubicBezTo>
                <a:cubicBezTo>
                  <a:pt x="16399" y="11835"/>
                  <a:pt x="16380" y="11835"/>
                  <a:pt x="16380" y="11835"/>
                </a:cubicBezTo>
                <a:cubicBezTo>
                  <a:pt x="16361" y="11871"/>
                  <a:pt x="16361" y="11907"/>
                  <a:pt x="16323" y="11907"/>
                </a:cubicBezTo>
                <a:cubicBezTo>
                  <a:pt x="16323" y="11835"/>
                  <a:pt x="16323" y="11762"/>
                  <a:pt x="16342" y="11726"/>
                </a:cubicBezTo>
                <a:cubicBezTo>
                  <a:pt x="16342" y="11726"/>
                  <a:pt x="16342" y="11726"/>
                  <a:pt x="16342" y="11726"/>
                </a:cubicBezTo>
                <a:cubicBezTo>
                  <a:pt x="16323" y="11689"/>
                  <a:pt x="16304" y="11689"/>
                  <a:pt x="16285" y="11653"/>
                </a:cubicBezTo>
                <a:cubicBezTo>
                  <a:pt x="16285" y="11653"/>
                  <a:pt x="16266" y="11653"/>
                  <a:pt x="16266" y="11653"/>
                </a:cubicBezTo>
                <a:cubicBezTo>
                  <a:pt x="16247" y="11653"/>
                  <a:pt x="16247" y="11653"/>
                  <a:pt x="16247" y="11653"/>
                </a:cubicBezTo>
                <a:cubicBezTo>
                  <a:pt x="16266" y="11617"/>
                  <a:pt x="16266" y="11617"/>
                  <a:pt x="16247" y="11617"/>
                </a:cubicBezTo>
                <a:cubicBezTo>
                  <a:pt x="16228" y="11617"/>
                  <a:pt x="16228" y="11617"/>
                  <a:pt x="16228" y="11617"/>
                </a:cubicBezTo>
                <a:cubicBezTo>
                  <a:pt x="16228" y="11617"/>
                  <a:pt x="16228" y="11617"/>
                  <a:pt x="16228" y="11617"/>
                </a:cubicBezTo>
                <a:cubicBezTo>
                  <a:pt x="16209" y="11581"/>
                  <a:pt x="16209" y="11508"/>
                  <a:pt x="16191" y="11472"/>
                </a:cubicBezTo>
                <a:cubicBezTo>
                  <a:pt x="16191" y="11472"/>
                  <a:pt x="16191" y="11472"/>
                  <a:pt x="16172" y="11472"/>
                </a:cubicBezTo>
                <a:cubicBezTo>
                  <a:pt x="16172" y="11435"/>
                  <a:pt x="16153" y="11435"/>
                  <a:pt x="16153" y="11399"/>
                </a:cubicBezTo>
                <a:cubicBezTo>
                  <a:pt x="16134" y="11399"/>
                  <a:pt x="16134" y="11435"/>
                  <a:pt x="16115" y="11399"/>
                </a:cubicBezTo>
                <a:cubicBezTo>
                  <a:pt x="16096" y="11399"/>
                  <a:pt x="16096" y="11399"/>
                  <a:pt x="16096" y="11399"/>
                </a:cubicBezTo>
                <a:cubicBezTo>
                  <a:pt x="16096" y="11363"/>
                  <a:pt x="16096" y="11326"/>
                  <a:pt x="16096" y="11326"/>
                </a:cubicBezTo>
                <a:cubicBezTo>
                  <a:pt x="16058" y="11290"/>
                  <a:pt x="16058" y="11290"/>
                  <a:pt x="16020" y="11326"/>
                </a:cubicBezTo>
                <a:cubicBezTo>
                  <a:pt x="16039" y="11363"/>
                  <a:pt x="16020" y="11399"/>
                  <a:pt x="16020" y="11435"/>
                </a:cubicBezTo>
                <a:cubicBezTo>
                  <a:pt x="16020" y="11435"/>
                  <a:pt x="16020" y="11472"/>
                  <a:pt x="16020" y="11472"/>
                </a:cubicBezTo>
                <a:cubicBezTo>
                  <a:pt x="16020" y="11544"/>
                  <a:pt x="15964" y="11726"/>
                  <a:pt x="15982" y="11835"/>
                </a:cubicBezTo>
                <a:cubicBezTo>
                  <a:pt x="16001" y="11835"/>
                  <a:pt x="16020" y="11798"/>
                  <a:pt x="16020" y="11798"/>
                </a:cubicBezTo>
                <a:cubicBezTo>
                  <a:pt x="16020" y="11835"/>
                  <a:pt x="16020" y="11871"/>
                  <a:pt x="16039" y="11907"/>
                </a:cubicBezTo>
                <a:cubicBezTo>
                  <a:pt x="16039" y="11907"/>
                  <a:pt x="16039" y="11907"/>
                  <a:pt x="16039" y="11907"/>
                </a:cubicBezTo>
                <a:cubicBezTo>
                  <a:pt x="16058" y="12016"/>
                  <a:pt x="16039" y="12125"/>
                  <a:pt x="16134" y="12089"/>
                </a:cubicBezTo>
                <a:cubicBezTo>
                  <a:pt x="16134" y="12125"/>
                  <a:pt x="16153" y="12161"/>
                  <a:pt x="16153" y="12198"/>
                </a:cubicBezTo>
                <a:cubicBezTo>
                  <a:pt x="16172" y="12198"/>
                  <a:pt x="16172" y="12198"/>
                  <a:pt x="16172" y="12198"/>
                </a:cubicBezTo>
                <a:cubicBezTo>
                  <a:pt x="16191" y="12234"/>
                  <a:pt x="16209" y="12270"/>
                  <a:pt x="16209" y="12307"/>
                </a:cubicBezTo>
                <a:cubicBezTo>
                  <a:pt x="16228" y="12307"/>
                  <a:pt x="16228" y="12307"/>
                  <a:pt x="16247" y="12343"/>
                </a:cubicBezTo>
                <a:cubicBezTo>
                  <a:pt x="16247" y="12415"/>
                  <a:pt x="16247" y="12488"/>
                  <a:pt x="16247" y="12561"/>
                </a:cubicBezTo>
                <a:cubicBezTo>
                  <a:pt x="16247" y="12597"/>
                  <a:pt x="16266" y="12633"/>
                  <a:pt x="16266" y="12633"/>
                </a:cubicBezTo>
                <a:cubicBezTo>
                  <a:pt x="16266" y="12670"/>
                  <a:pt x="16285" y="12706"/>
                  <a:pt x="16285" y="12742"/>
                </a:cubicBezTo>
                <a:cubicBezTo>
                  <a:pt x="16266" y="12742"/>
                  <a:pt x="16266" y="12742"/>
                  <a:pt x="16247" y="12742"/>
                </a:cubicBezTo>
                <a:cubicBezTo>
                  <a:pt x="16209" y="12706"/>
                  <a:pt x="16191" y="12670"/>
                  <a:pt x="16172" y="12633"/>
                </a:cubicBezTo>
                <a:cubicBezTo>
                  <a:pt x="16153" y="12633"/>
                  <a:pt x="16134" y="12597"/>
                  <a:pt x="16115" y="12597"/>
                </a:cubicBezTo>
                <a:cubicBezTo>
                  <a:pt x="16115" y="12561"/>
                  <a:pt x="16115" y="12524"/>
                  <a:pt x="16096" y="12488"/>
                </a:cubicBezTo>
                <a:cubicBezTo>
                  <a:pt x="16096" y="12488"/>
                  <a:pt x="16077" y="12452"/>
                  <a:pt x="16077" y="12452"/>
                </a:cubicBezTo>
                <a:cubicBezTo>
                  <a:pt x="16058" y="12415"/>
                  <a:pt x="16077" y="12415"/>
                  <a:pt x="16077" y="12379"/>
                </a:cubicBezTo>
                <a:cubicBezTo>
                  <a:pt x="16058" y="12343"/>
                  <a:pt x="16058" y="12343"/>
                  <a:pt x="16058" y="12307"/>
                </a:cubicBezTo>
                <a:cubicBezTo>
                  <a:pt x="16039" y="12270"/>
                  <a:pt x="16039" y="12198"/>
                  <a:pt x="16039" y="12125"/>
                </a:cubicBezTo>
                <a:cubicBezTo>
                  <a:pt x="16039" y="12125"/>
                  <a:pt x="16039" y="12125"/>
                  <a:pt x="16039" y="12125"/>
                </a:cubicBezTo>
                <a:cubicBezTo>
                  <a:pt x="16039" y="12125"/>
                  <a:pt x="16020" y="12161"/>
                  <a:pt x="16020" y="12125"/>
                </a:cubicBezTo>
                <a:cubicBezTo>
                  <a:pt x="16020" y="12125"/>
                  <a:pt x="16020" y="12125"/>
                  <a:pt x="16020" y="12125"/>
                </a:cubicBezTo>
                <a:cubicBezTo>
                  <a:pt x="16020" y="12089"/>
                  <a:pt x="16001" y="12052"/>
                  <a:pt x="16001" y="12052"/>
                </a:cubicBezTo>
                <a:cubicBezTo>
                  <a:pt x="16001" y="12052"/>
                  <a:pt x="16001" y="12052"/>
                  <a:pt x="15982" y="12052"/>
                </a:cubicBezTo>
                <a:cubicBezTo>
                  <a:pt x="15982" y="11980"/>
                  <a:pt x="15964" y="11980"/>
                  <a:pt x="15945" y="11944"/>
                </a:cubicBezTo>
                <a:cubicBezTo>
                  <a:pt x="15945" y="11944"/>
                  <a:pt x="15926" y="11944"/>
                  <a:pt x="15926" y="11944"/>
                </a:cubicBezTo>
                <a:cubicBezTo>
                  <a:pt x="15907" y="11871"/>
                  <a:pt x="15945" y="11762"/>
                  <a:pt x="15945" y="11726"/>
                </a:cubicBezTo>
                <a:cubicBezTo>
                  <a:pt x="15945" y="11689"/>
                  <a:pt x="15945" y="11689"/>
                  <a:pt x="15945" y="11689"/>
                </a:cubicBezTo>
                <a:cubicBezTo>
                  <a:pt x="15926" y="11653"/>
                  <a:pt x="15964" y="11544"/>
                  <a:pt x="15964" y="11544"/>
                </a:cubicBezTo>
                <a:cubicBezTo>
                  <a:pt x="15964" y="11544"/>
                  <a:pt x="15945" y="11544"/>
                  <a:pt x="15945" y="11508"/>
                </a:cubicBezTo>
                <a:cubicBezTo>
                  <a:pt x="15945" y="11472"/>
                  <a:pt x="15945" y="11399"/>
                  <a:pt x="15945" y="11363"/>
                </a:cubicBezTo>
                <a:cubicBezTo>
                  <a:pt x="15926" y="11290"/>
                  <a:pt x="15907" y="11217"/>
                  <a:pt x="15907" y="11181"/>
                </a:cubicBezTo>
                <a:cubicBezTo>
                  <a:pt x="15888" y="11109"/>
                  <a:pt x="15888" y="11036"/>
                  <a:pt x="15888" y="10963"/>
                </a:cubicBezTo>
                <a:cubicBezTo>
                  <a:pt x="15869" y="10927"/>
                  <a:pt x="15869" y="10854"/>
                  <a:pt x="15850" y="10854"/>
                </a:cubicBezTo>
                <a:cubicBezTo>
                  <a:pt x="15831" y="10854"/>
                  <a:pt x="15831" y="10854"/>
                  <a:pt x="15831" y="10854"/>
                </a:cubicBezTo>
                <a:cubicBezTo>
                  <a:pt x="15831" y="10963"/>
                  <a:pt x="15812" y="10927"/>
                  <a:pt x="15774" y="10963"/>
                </a:cubicBezTo>
                <a:cubicBezTo>
                  <a:pt x="15756" y="11000"/>
                  <a:pt x="15756" y="11072"/>
                  <a:pt x="15737" y="11036"/>
                </a:cubicBezTo>
                <a:cubicBezTo>
                  <a:pt x="15737" y="11036"/>
                  <a:pt x="15737" y="11000"/>
                  <a:pt x="15737" y="11000"/>
                </a:cubicBezTo>
                <a:cubicBezTo>
                  <a:pt x="15737" y="11000"/>
                  <a:pt x="15737" y="11000"/>
                  <a:pt x="15718" y="11036"/>
                </a:cubicBezTo>
                <a:cubicBezTo>
                  <a:pt x="15718" y="11036"/>
                  <a:pt x="15718" y="11036"/>
                  <a:pt x="15718" y="11036"/>
                </a:cubicBezTo>
                <a:cubicBezTo>
                  <a:pt x="15718" y="11036"/>
                  <a:pt x="15718" y="11000"/>
                  <a:pt x="15718" y="11000"/>
                </a:cubicBezTo>
                <a:cubicBezTo>
                  <a:pt x="15718" y="11000"/>
                  <a:pt x="15718" y="11000"/>
                  <a:pt x="15718" y="10963"/>
                </a:cubicBezTo>
                <a:cubicBezTo>
                  <a:pt x="15699" y="11000"/>
                  <a:pt x="15699" y="11000"/>
                  <a:pt x="15680" y="11000"/>
                </a:cubicBezTo>
                <a:cubicBezTo>
                  <a:pt x="15680" y="11000"/>
                  <a:pt x="15680" y="11000"/>
                  <a:pt x="15680" y="11000"/>
                </a:cubicBezTo>
                <a:cubicBezTo>
                  <a:pt x="15680" y="10927"/>
                  <a:pt x="15699" y="10891"/>
                  <a:pt x="15699" y="10854"/>
                </a:cubicBezTo>
                <a:cubicBezTo>
                  <a:pt x="15699" y="10746"/>
                  <a:pt x="15680" y="10673"/>
                  <a:pt x="15661" y="10600"/>
                </a:cubicBezTo>
                <a:cubicBezTo>
                  <a:pt x="15661" y="10600"/>
                  <a:pt x="15661" y="10600"/>
                  <a:pt x="15661" y="10600"/>
                </a:cubicBezTo>
                <a:cubicBezTo>
                  <a:pt x="15661" y="10637"/>
                  <a:pt x="15661" y="10637"/>
                  <a:pt x="15661" y="10637"/>
                </a:cubicBezTo>
                <a:cubicBezTo>
                  <a:pt x="15642" y="10637"/>
                  <a:pt x="15642" y="10637"/>
                  <a:pt x="15623" y="10600"/>
                </a:cubicBezTo>
                <a:cubicBezTo>
                  <a:pt x="15642" y="10600"/>
                  <a:pt x="15642" y="10600"/>
                  <a:pt x="15661" y="10600"/>
                </a:cubicBezTo>
                <a:cubicBezTo>
                  <a:pt x="15661" y="10600"/>
                  <a:pt x="15661" y="10600"/>
                  <a:pt x="15661" y="10600"/>
                </a:cubicBezTo>
                <a:cubicBezTo>
                  <a:pt x="15642" y="10564"/>
                  <a:pt x="15642" y="10528"/>
                  <a:pt x="15623" y="10528"/>
                </a:cubicBezTo>
                <a:cubicBezTo>
                  <a:pt x="15623" y="10491"/>
                  <a:pt x="15604" y="10528"/>
                  <a:pt x="15604" y="10491"/>
                </a:cubicBezTo>
                <a:cubicBezTo>
                  <a:pt x="15604" y="10491"/>
                  <a:pt x="15604" y="10491"/>
                  <a:pt x="15604" y="10455"/>
                </a:cubicBezTo>
                <a:cubicBezTo>
                  <a:pt x="15585" y="10455"/>
                  <a:pt x="15585" y="10455"/>
                  <a:pt x="15585" y="10455"/>
                </a:cubicBezTo>
                <a:cubicBezTo>
                  <a:pt x="15529" y="10419"/>
                  <a:pt x="15547" y="10237"/>
                  <a:pt x="15510" y="10165"/>
                </a:cubicBezTo>
                <a:cubicBezTo>
                  <a:pt x="15491" y="10201"/>
                  <a:pt x="15491" y="10201"/>
                  <a:pt x="15472" y="10201"/>
                </a:cubicBezTo>
                <a:cubicBezTo>
                  <a:pt x="15472" y="10165"/>
                  <a:pt x="15453" y="10165"/>
                  <a:pt x="15453" y="10128"/>
                </a:cubicBezTo>
                <a:cubicBezTo>
                  <a:pt x="15453" y="10128"/>
                  <a:pt x="15453" y="10165"/>
                  <a:pt x="15453" y="10165"/>
                </a:cubicBezTo>
                <a:cubicBezTo>
                  <a:pt x="15453" y="10165"/>
                  <a:pt x="15453" y="10165"/>
                  <a:pt x="15453" y="10165"/>
                </a:cubicBezTo>
                <a:cubicBezTo>
                  <a:pt x="15453" y="10201"/>
                  <a:pt x="15453" y="10237"/>
                  <a:pt x="15453" y="10274"/>
                </a:cubicBezTo>
                <a:cubicBezTo>
                  <a:pt x="15434" y="10274"/>
                  <a:pt x="15434" y="10274"/>
                  <a:pt x="15434" y="10310"/>
                </a:cubicBezTo>
                <a:cubicBezTo>
                  <a:pt x="15434" y="10310"/>
                  <a:pt x="15434" y="10310"/>
                  <a:pt x="15434" y="10310"/>
                </a:cubicBezTo>
                <a:cubicBezTo>
                  <a:pt x="15415" y="10274"/>
                  <a:pt x="15415" y="10274"/>
                  <a:pt x="15415" y="10237"/>
                </a:cubicBezTo>
                <a:cubicBezTo>
                  <a:pt x="15415" y="10237"/>
                  <a:pt x="15415" y="10237"/>
                  <a:pt x="15415" y="10237"/>
                </a:cubicBezTo>
                <a:cubicBezTo>
                  <a:pt x="15415" y="10274"/>
                  <a:pt x="15396" y="10274"/>
                  <a:pt x="15396" y="10310"/>
                </a:cubicBezTo>
                <a:cubicBezTo>
                  <a:pt x="15396" y="10310"/>
                  <a:pt x="15396" y="10310"/>
                  <a:pt x="15396" y="10310"/>
                </a:cubicBezTo>
                <a:cubicBezTo>
                  <a:pt x="15396" y="10310"/>
                  <a:pt x="15396" y="10274"/>
                  <a:pt x="15377" y="10274"/>
                </a:cubicBezTo>
                <a:cubicBezTo>
                  <a:pt x="15377" y="10274"/>
                  <a:pt x="15377" y="10274"/>
                  <a:pt x="15377" y="10274"/>
                </a:cubicBezTo>
                <a:cubicBezTo>
                  <a:pt x="15377" y="10310"/>
                  <a:pt x="15377" y="10310"/>
                  <a:pt x="15377" y="10310"/>
                </a:cubicBezTo>
                <a:cubicBezTo>
                  <a:pt x="15358" y="10310"/>
                  <a:pt x="15358" y="10310"/>
                  <a:pt x="15358" y="10310"/>
                </a:cubicBezTo>
                <a:cubicBezTo>
                  <a:pt x="15358" y="10310"/>
                  <a:pt x="15358" y="10310"/>
                  <a:pt x="15358" y="10310"/>
                </a:cubicBezTo>
                <a:cubicBezTo>
                  <a:pt x="15358" y="10310"/>
                  <a:pt x="15339" y="10310"/>
                  <a:pt x="15339" y="10310"/>
                </a:cubicBezTo>
                <a:cubicBezTo>
                  <a:pt x="15339" y="10310"/>
                  <a:pt x="15339" y="10274"/>
                  <a:pt x="15320" y="10274"/>
                </a:cubicBezTo>
                <a:cubicBezTo>
                  <a:pt x="15320" y="10274"/>
                  <a:pt x="15320" y="10274"/>
                  <a:pt x="15320" y="10274"/>
                </a:cubicBezTo>
                <a:cubicBezTo>
                  <a:pt x="15320" y="10310"/>
                  <a:pt x="15320" y="10310"/>
                  <a:pt x="15320" y="10310"/>
                </a:cubicBezTo>
                <a:cubicBezTo>
                  <a:pt x="15320" y="10310"/>
                  <a:pt x="15320" y="10310"/>
                  <a:pt x="15302" y="10310"/>
                </a:cubicBezTo>
                <a:cubicBezTo>
                  <a:pt x="15302" y="10310"/>
                  <a:pt x="15302" y="10274"/>
                  <a:pt x="15302" y="10274"/>
                </a:cubicBezTo>
                <a:cubicBezTo>
                  <a:pt x="15283" y="10274"/>
                  <a:pt x="15283" y="10310"/>
                  <a:pt x="15283" y="10310"/>
                </a:cubicBezTo>
                <a:cubicBezTo>
                  <a:pt x="15264" y="10346"/>
                  <a:pt x="15226" y="10346"/>
                  <a:pt x="15226" y="10383"/>
                </a:cubicBezTo>
                <a:cubicBezTo>
                  <a:pt x="15226" y="10383"/>
                  <a:pt x="15226" y="10419"/>
                  <a:pt x="15226" y="10419"/>
                </a:cubicBezTo>
                <a:cubicBezTo>
                  <a:pt x="15207" y="10455"/>
                  <a:pt x="15207" y="10528"/>
                  <a:pt x="15188" y="10528"/>
                </a:cubicBezTo>
                <a:cubicBezTo>
                  <a:pt x="15169" y="10564"/>
                  <a:pt x="15131" y="10564"/>
                  <a:pt x="15112" y="10564"/>
                </a:cubicBezTo>
                <a:cubicBezTo>
                  <a:pt x="15094" y="10637"/>
                  <a:pt x="15075" y="10673"/>
                  <a:pt x="15056" y="10709"/>
                </a:cubicBezTo>
                <a:cubicBezTo>
                  <a:pt x="15056" y="10746"/>
                  <a:pt x="15037" y="10746"/>
                  <a:pt x="15037" y="10746"/>
                </a:cubicBezTo>
                <a:cubicBezTo>
                  <a:pt x="15018" y="10746"/>
                  <a:pt x="14999" y="10818"/>
                  <a:pt x="14999" y="10818"/>
                </a:cubicBezTo>
                <a:cubicBezTo>
                  <a:pt x="14980" y="10818"/>
                  <a:pt x="14961" y="10854"/>
                  <a:pt x="14961" y="10854"/>
                </a:cubicBezTo>
                <a:cubicBezTo>
                  <a:pt x="14942" y="10891"/>
                  <a:pt x="14942" y="10927"/>
                  <a:pt x="14923" y="10963"/>
                </a:cubicBezTo>
                <a:cubicBezTo>
                  <a:pt x="14923" y="10963"/>
                  <a:pt x="14885" y="10963"/>
                  <a:pt x="14885" y="10963"/>
                </a:cubicBezTo>
                <a:cubicBezTo>
                  <a:pt x="14885" y="11000"/>
                  <a:pt x="14867" y="11036"/>
                  <a:pt x="14867" y="11036"/>
                </a:cubicBezTo>
                <a:cubicBezTo>
                  <a:pt x="14848" y="11036"/>
                  <a:pt x="14829" y="11036"/>
                  <a:pt x="14829" y="11036"/>
                </a:cubicBezTo>
                <a:cubicBezTo>
                  <a:pt x="14810" y="11072"/>
                  <a:pt x="14810" y="11072"/>
                  <a:pt x="14810" y="11109"/>
                </a:cubicBezTo>
                <a:cubicBezTo>
                  <a:pt x="14791" y="11145"/>
                  <a:pt x="14810" y="11217"/>
                  <a:pt x="14810" y="11290"/>
                </a:cubicBezTo>
                <a:cubicBezTo>
                  <a:pt x="14848" y="11363"/>
                  <a:pt x="14791" y="11472"/>
                  <a:pt x="14791" y="11544"/>
                </a:cubicBezTo>
                <a:cubicBezTo>
                  <a:pt x="14772" y="11581"/>
                  <a:pt x="14791" y="11653"/>
                  <a:pt x="14791" y="11689"/>
                </a:cubicBezTo>
                <a:cubicBezTo>
                  <a:pt x="14772" y="11689"/>
                  <a:pt x="14753" y="11689"/>
                  <a:pt x="14753" y="11689"/>
                </a:cubicBezTo>
                <a:cubicBezTo>
                  <a:pt x="14753" y="11726"/>
                  <a:pt x="14734" y="11762"/>
                  <a:pt x="14734" y="11798"/>
                </a:cubicBezTo>
                <a:cubicBezTo>
                  <a:pt x="14734" y="11798"/>
                  <a:pt x="14753" y="11798"/>
                  <a:pt x="14753" y="11798"/>
                </a:cubicBezTo>
                <a:cubicBezTo>
                  <a:pt x="14734" y="11835"/>
                  <a:pt x="14715" y="11835"/>
                  <a:pt x="14696" y="11835"/>
                </a:cubicBezTo>
                <a:cubicBezTo>
                  <a:pt x="14696" y="11871"/>
                  <a:pt x="14696" y="11871"/>
                  <a:pt x="14696" y="11907"/>
                </a:cubicBezTo>
                <a:cubicBezTo>
                  <a:pt x="14677" y="11944"/>
                  <a:pt x="14658" y="11944"/>
                  <a:pt x="14640" y="11944"/>
                </a:cubicBezTo>
                <a:cubicBezTo>
                  <a:pt x="14621" y="11944"/>
                  <a:pt x="14602" y="11907"/>
                  <a:pt x="14602" y="11871"/>
                </a:cubicBezTo>
                <a:cubicBezTo>
                  <a:pt x="14583" y="11835"/>
                  <a:pt x="14583" y="11798"/>
                  <a:pt x="14583" y="11726"/>
                </a:cubicBezTo>
                <a:cubicBezTo>
                  <a:pt x="14564" y="11689"/>
                  <a:pt x="14545" y="11617"/>
                  <a:pt x="14526" y="11544"/>
                </a:cubicBezTo>
                <a:cubicBezTo>
                  <a:pt x="14526" y="11508"/>
                  <a:pt x="14507" y="11508"/>
                  <a:pt x="14507" y="11472"/>
                </a:cubicBezTo>
                <a:cubicBezTo>
                  <a:pt x="14507" y="11435"/>
                  <a:pt x="14488" y="11399"/>
                  <a:pt x="14488" y="11399"/>
                </a:cubicBezTo>
                <a:cubicBezTo>
                  <a:pt x="14488" y="11326"/>
                  <a:pt x="14469" y="11254"/>
                  <a:pt x="14450" y="11181"/>
                </a:cubicBezTo>
                <a:cubicBezTo>
                  <a:pt x="14432" y="11109"/>
                  <a:pt x="14413" y="11036"/>
                  <a:pt x="14394" y="10927"/>
                </a:cubicBezTo>
                <a:cubicBezTo>
                  <a:pt x="14394" y="10854"/>
                  <a:pt x="14375" y="10782"/>
                  <a:pt x="14375" y="10673"/>
                </a:cubicBezTo>
                <a:cubicBezTo>
                  <a:pt x="14375" y="10637"/>
                  <a:pt x="14356" y="10564"/>
                  <a:pt x="14356" y="10491"/>
                </a:cubicBezTo>
                <a:cubicBezTo>
                  <a:pt x="14356" y="10491"/>
                  <a:pt x="14375" y="10455"/>
                  <a:pt x="14375" y="10419"/>
                </a:cubicBezTo>
                <a:cubicBezTo>
                  <a:pt x="14375" y="10419"/>
                  <a:pt x="14356" y="10383"/>
                  <a:pt x="14356" y="10383"/>
                </a:cubicBezTo>
                <a:cubicBezTo>
                  <a:pt x="14356" y="10346"/>
                  <a:pt x="14356" y="10274"/>
                  <a:pt x="14356" y="10237"/>
                </a:cubicBezTo>
                <a:cubicBezTo>
                  <a:pt x="14337" y="10237"/>
                  <a:pt x="14337" y="10237"/>
                  <a:pt x="14318" y="10274"/>
                </a:cubicBezTo>
                <a:cubicBezTo>
                  <a:pt x="14318" y="10274"/>
                  <a:pt x="14318" y="10274"/>
                  <a:pt x="14318" y="10310"/>
                </a:cubicBezTo>
                <a:cubicBezTo>
                  <a:pt x="14337" y="10383"/>
                  <a:pt x="14299" y="10383"/>
                  <a:pt x="14261" y="10419"/>
                </a:cubicBezTo>
                <a:cubicBezTo>
                  <a:pt x="14261" y="10419"/>
                  <a:pt x="14242" y="10419"/>
                  <a:pt x="14242" y="10419"/>
                </a:cubicBezTo>
                <a:cubicBezTo>
                  <a:pt x="14205" y="10419"/>
                  <a:pt x="14129" y="10274"/>
                  <a:pt x="14110" y="10237"/>
                </a:cubicBezTo>
                <a:cubicBezTo>
                  <a:pt x="14110" y="10237"/>
                  <a:pt x="14110" y="10237"/>
                  <a:pt x="14129" y="10237"/>
                </a:cubicBezTo>
                <a:cubicBezTo>
                  <a:pt x="14148" y="10201"/>
                  <a:pt x="14167" y="10274"/>
                  <a:pt x="14205" y="10201"/>
                </a:cubicBezTo>
                <a:cubicBezTo>
                  <a:pt x="14205" y="10201"/>
                  <a:pt x="14205" y="10165"/>
                  <a:pt x="14205" y="10165"/>
                </a:cubicBezTo>
                <a:cubicBezTo>
                  <a:pt x="14167" y="10201"/>
                  <a:pt x="14110" y="10165"/>
                  <a:pt x="14091" y="10092"/>
                </a:cubicBezTo>
                <a:cubicBezTo>
                  <a:pt x="14072" y="10092"/>
                  <a:pt x="14072" y="10056"/>
                  <a:pt x="14072" y="10056"/>
                </a:cubicBezTo>
                <a:cubicBezTo>
                  <a:pt x="14053" y="10019"/>
                  <a:pt x="14034" y="10056"/>
                  <a:pt x="14015" y="10019"/>
                </a:cubicBezTo>
                <a:cubicBezTo>
                  <a:pt x="14015" y="9983"/>
                  <a:pt x="14015" y="9947"/>
                  <a:pt x="14015" y="9947"/>
                </a:cubicBezTo>
                <a:cubicBezTo>
                  <a:pt x="13996" y="9911"/>
                  <a:pt x="13996" y="9911"/>
                  <a:pt x="13978" y="9911"/>
                </a:cubicBezTo>
                <a:cubicBezTo>
                  <a:pt x="13978" y="9874"/>
                  <a:pt x="13978" y="9838"/>
                  <a:pt x="13959" y="9838"/>
                </a:cubicBezTo>
                <a:cubicBezTo>
                  <a:pt x="13940" y="9838"/>
                  <a:pt x="13826" y="9911"/>
                  <a:pt x="13826" y="9838"/>
                </a:cubicBezTo>
                <a:cubicBezTo>
                  <a:pt x="13807" y="9838"/>
                  <a:pt x="13788" y="9874"/>
                  <a:pt x="13770" y="9874"/>
                </a:cubicBezTo>
                <a:cubicBezTo>
                  <a:pt x="13751" y="9874"/>
                  <a:pt x="13732" y="9874"/>
                  <a:pt x="13713" y="9874"/>
                </a:cubicBezTo>
                <a:cubicBezTo>
                  <a:pt x="13694" y="9874"/>
                  <a:pt x="13675" y="9911"/>
                  <a:pt x="13637" y="9874"/>
                </a:cubicBezTo>
                <a:cubicBezTo>
                  <a:pt x="13618" y="9874"/>
                  <a:pt x="13618" y="9874"/>
                  <a:pt x="13599" y="9838"/>
                </a:cubicBezTo>
                <a:cubicBezTo>
                  <a:pt x="13561" y="9838"/>
                  <a:pt x="13543" y="9838"/>
                  <a:pt x="13505" y="9838"/>
                </a:cubicBezTo>
                <a:cubicBezTo>
                  <a:pt x="13505" y="9838"/>
                  <a:pt x="13505" y="9838"/>
                  <a:pt x="13486" y="9838"/>
                </a:cubicBezTo>
                <a:cubicBezTo>
                  <a:pt x="13467" y="9838"/>
                  <a:pt x="13448" y="9838"/>
                  <a:pt x="13429" y="9838"/>
                </a:cubicBezTo>
                <a:cubicBezTo>
                  <a:pt x="13429" y="9802"/>
                  <a:pt x="13410" y="9802"/>
                  <a:pt x="13391" y="9802"/>
                </a:cubicBezTo>
                <a:cubicBezTo>
                  <a:pt x="13391" y="9765"/>
                  <a:pt x="13391" y="9729"/>
                  <a:pt x="13372" y="9693"/>
                </a:cubicBezTo>
                <a:cubicBezTo>
                  <a:pt x="13372" y="9693"/>
                  <a:pt x="13372" y="9656"/>
                  <a:pt x="13372" y="9656"/>
                </a:cubicBezTo>
                <a:cubicBezTo>
                  <a:pt x="13353" y="9656"/>
                  <a:pt x="13372" y="9620"/>
                  <a:pt x="13353" y="9620"/>
                </a:cubicBezTo>
                <a:cubicBezTo>
                  <a:pt x="13335" y="9620"/>
                  <a:pt x="13297" y="9620"/>
                  <a:pt x="13278" y="9656"/>
                </a:cubicBezTo>
                <a:cubicBezTo>
                  <a:pt x="13278" y="9656"/>
                  <a:pt x="13259" y="9693"/>
                  <a:pt x="13240" y="9729"/>
                </a:cubicBezTo>
                <a:cubicBezTo>
                  <a:pt x="13221" y="9693"/>
                  <a:pt x="13221" y="9693"/>
                  <a:pt x="13202" y="9693"/>
                </a:cubicBezTo>
                <a:cubicBezTo>
                  <a:pt x="13183" y="9656"/>
                  <a:pt x="13145" y="9656"/>
                  <a:pt x="13126" y="9620"/>
                </a:cubicBezTo>
                <a:cubicBezTo>
                  <a:pt x="13126" y="9620"/>
                  <a:pt x="13108" y="9584"/>
                  <a:pt x="13108" y="9548"/>
                </a:cubicBezTo>
                <a:cubicBezTo>
                  <a:pt x="13089" y="9548"/>
                  <a:pt x="13051" y="9548"/>
                  <a:pt x="13032" y="9511"/>
                </a:cubicBezTo>
                <a:cubicBezTo>
                  <a:pt x="13032" y="9475"/>
                  <a:pt x="12994" y="9402"/>
                  <a:pt x="12994" y="9366"/>
                </a:cubicBezTo>
                <a:cubicBezTo>
                  <a:pt x="12994" y="9366"/>
                  <a:pt x="12994" y="9330"/>
                  <a:pt x="12994" y="9330"/>
                </a:cubicBezTo>
                <a:cubicBezTo>
                  <a:pt x="12994" y="9293"/>
                  <a:pt x="12975" y="9257"/>
                  <a:pt x="12956" y="9257"/>
                </a:cubicBezTo>
                <a:cubicBezTo>
                  <a:pt x="12937" y="9257"/>
                  <a:pt x="12918" y="9257"/>
                  <a:pt x="12899" y="9221"/>
                </a:cubicBezTo>
                <a:cubicBezTo>
                  <a:pt x="12899" y="9221"/>
                  <a:pt x="12899" y="9221"/>
                  <a:pt x="12899" y="9185"/>
                </a:cubicBezTo>
                <a:cubicBezTo>
                  <a:pt x="12899" y="9185"/>
                  <a:pt x="12899" y="9185"/>
                  <a:pt x="12899" y="9185"/>
                </a:cubicBezTo>
                <a:cubicBezTo>
                  <a:pt x="12881" y="9221"/>
                  <a:pt x="12881" y="9221"/>
                  <a:pt x="12881" y="9257"/>
                </a:cubicBezTo>
                <a:cubicBezTo>
                  <a:pt x="12862" y="9257"/>
                  <a:pt x="12824" y="9257"/>
                  <a:pt x="12824" y="9257"/>
                </a:cubicBezTo>
                <a:cubicBezTo>
                  <a:pt x="12824" y="9293"/>
                  <a:pt x="12824" y="9293"/>
                  <a:pt x="12824" y="9330"/>
                </a:cubicBezTo>
                <a:cubicBezTo>
                  <a:pt x="12824" y="9330"/>
                  <a:pt x="12824" y="9330"/>
                  <a:pt x="12824" y="9330"/>
                </a:cubicBezTo>
                <a:cubicBezTo>
                  <a:pt x="12824" y="9330"/>
                  <a:pt x="12805" y="9330"/>
                  <a:pt x="12805" y="9366"/>
                </a:cubicBezTo>
                <a:cubicBezTo>
                  <a:pt x="12805" y="9366"/>
                  <a:pt x="12805" y="9366"/>
                  <a:pt x="12805" y="9366"/>
                </a:cubicBezTo>
                <a:cubicBezTo>
                  <a:pt x="12824" y="9366"/>
                  <a:pt x="12824" y="9366"/>
                  <a:pt x="12843" y="9330"/>
                </a:cubicBezTo>
                <a:cubicBezTo>
                  <a:pt x="12843" y="9439"/>
                  <a:pt x="12862" y="9511"/>
                  <a:pt x="12881" y="9584"/>
                </a:cubicBezTo>
                <a:cubicBezTo>
                  <a:pt x="12899" y="9584"/>
                  <a:pt x="12899" y="9584"/>
                  <a:pt x="12899" y="9584"/>
                </a:cubicBezTo>
                <a:cubicBezTo>
                  <a:pt x="12899" y="9584"/>
                  <a:pt x="12899" y="9584"/>
                  <a:pt x="12899" y="9584"/>
                </a:cubicBezTo>
                <a:cubicBezTo>
                  <a:pt x="12918" y="9656"/>
                  <a:pt x="12937" y="9620"/>
                  <a:pt x="12956" y="9656"/>
                </a:cubicBezTo>
                <a:cubicBezTo>
                  <a:pt x="12956" y="9693"/>
                  <a:pt x="12956" y="9693"/>
                  <a:pt x="12956" y="9693"/>
                </a:cubicBezTo>
                <a:cubicBezTo>
                  <a:pt x="12956" y="9693"/>
                  <a:pt x="12956" y="9729"/>
                  <a:pt x="12956" y="9729"/>
                </a:cubicBezTo>
                <a:cubicBezTo>
                  <a:pt x="12956" y="9765"/>
                  <a:pt x="12956" y="9765"/>
                  <a:pt x="12956" y="9802"/>
                </a:cubicBezTo>
                <a:cubicBezTo>
                  <a:pt x="12975" y="9802"/>
                  <a:pt x="12975" y="9838"/>
                  <a:pt x="12975" y="9838"/>
                </a:cubicBezTo>
                <a:cubicBezTo>
                  <a:pt x="12975" y="9874"/>
                  <a:pt x="12994" y="9947"/>
                  <a:pt x="12994" y="9947"/>
                </a:cubicBezTo>
                <a:cubicBezTo>
                  <a:pt x="13013" y="9947"/>
                  <a:pt x="13013" y="9947"/>
                  <a:pt x="13013" y="9911"/>
                </a:cubicBezTo>
                <a:cubicBezTo>
                  <a:pt x="12994" y="9874"/>
                  <a:pt x="13013" y="9765"/>
                  <a:pt x="13032" y="9765"/>
                </a:cubicBezTo>
                <a:cubicBezTo>
                  <a:pt x="13032" y="9765"/>
                  <a:pt x="13032" y="9765"/>
                  <a:pt x="13032" y="9765"/>
                </a:cubicBezTo>
                <a:cubicBezTo>
                  <a:pt x="13032" y="9765"/>
                  <a:pt x="13051" y="9765"/>
                  <a:pt x="13051" y="9802"/>
                </a:cubicBezTo>
                <a:cubicBezTo>
                  <a:pt x="13051" y="9802"/>
                  <a:pt x="13051" y="9874"/>
                  <a:pt x="13051" y="9911"/>
                </a:cubicBezTo>
                <a:cubicBezTo>
                  <a:pt x="13051" y="9947"/>
                  <a:pt x="13032" y="9947"/>
                  <a:pt x="13032" y="9983"/>
                </a:cubicBezTo>
                <a:cubicBezTo>
                  <a:pt x="13051" y="9983"/>
                  <a:pt x="13051" y="9983"/>
                  <a:pt x="13051" y="10019"/>
                </a:cubicBezTo>
                <a:cubicBezTo>
                  <a:pt x="13070" y="10019"/>
                  <a:pt x="13070" y="10019"/>
                  <a:pt x="13089" y="10019"/>
                </a:cubicBezTo>
                <a:cubicBezTo>
                  <a:pt x="13089" y="10019"/>
                  <a:pt x="13089" y="10019"/>
                  <a:pt x="13108" y="9983"/>
                </a:cubicBezTo>
                <a:cubicBezTo>
                  <a:pt x="13108" y="10019"/>
                  <a:pt x="13183" y="10019"/>
                  <a:pt x="13202" y="10019"/>
                </a:cubicBezTo>
                <a:cubicBezTo>
                  <a:pt x="13202" y="10019"/>
                  <a:pt x="13202" y="9983"/>
                  <a:pt x="13202" y="9983"/>
                </a:cubicBezTo>
                <a:cubicBezTo>
                  <a:pt x="13202" y="10019"/>
                  <a:pt x="13202" y="10019"/>
                  <a:pt x="13221" y="9983"/>
                </a:cubicBezTo>
                <a:cubicBezTo>
                  <a:pt x="13221" y="9983"/>
                  <a:pt x="13221" y="9983"/>
                  <a:pt x="13240" y="9983"/>
                </a:cubicBezTo>
                <a:cubicBezTo>
                  <a:pt x="13240" y="9947"/>
                  <a:pt x="13240" y="9947"/>
                  <a:pt x="13259" y="9911"/>
                </a:cubicBezTo>
                <a:cubicBezTo>
                  <a:pt x="13278" y="9874"/>
                  <a:pt x="13297" y="9838"/>
                  <a:pt x="13316" y="9802"/>
                </a:cubicBezTo>
                <a:cubicBezTo>
                  <a:pt x="13316" y="9802"/>
                  <a:pt x="13335" y="9765"/>
                  <a:pt x="13335" y="9729"/>
                </a:cubicBezTo>
                <a:cubicBezTo>
                  <a:pt x="13353" y="9729"/>
                  <a:pt x="13353" y="9729"/>
                  <a:pt x="13353" y="9729"/>
                </a:cubicBezTo>
                <a:cubicBezTo>
                  <a:pt x="13353" y="9765"/>
                  <a:pt x="13335" y="9802"/>
                  <a:pt x="13335" y="9838"/>
                </a:cubicBezTo>
                <a:cubicBezTo>
                  <a:pt x="13335" y="9838"/>
                  <a:pt x="13335" y="9838"/>
                  <a:pt x="13353" y="9838"/>
                </a:cubicBezTo>
                <a:cubicBezTo>
                  <a:pt x="13353" y="9874"/>
                  <a:pt x="13335" y="9911"/>
                  <a:pt x="13353" y="9911"/>
                </a:cubicBezTo>
                <a:cubicBezTo>
                  <a:pt x="13353" y="9947"/>
                  <a:pt x="13372" y="9983"/>
                  <a:pt x="13391" y="10019"/>
                </a:cubicBezTo>
                <a:cubicBezTo>
                  <a:pt x="13410" y="10056"/>
                  <a:pt x="13429" y="10056"/>
                  <a:pt x="13448" y="10092"/>
                </a:cubicBezTo>
                <a:cubicBezTo>
                  <a:pt x="13467" y="10092"/>
                  <a:pt x="13467" y="10056"/>
                  <a:pt x="13486" y="10092"/>
                </a:cubicBezTo>
                <a:cubicBezTo>
                  <a:pt x="13505" y="10128"/>
                  <a:pt x="13505" y="10165"/>
                  <a:pt x="13524" y="10165"/>
                </a:cubicBezTo>
                <a:cubicBezTo>
                  <a:pt x="13524" y="10201"/>
                  <a:pt x="13561" y="10201"/>
                  <a:pt x="13561" y="10237"/>
                </a:cubicBezTo>
                <a:cubicBezTo>
                  <a:pt x="13543" y="10274"/>
                  <a:pt x="13543" y="10310"/>
                  <a:pt x="13524" y="10346"/>
                </a:cubicBezTo>
                <a:cubicBezTo>
                  <a:pt x="13524" y="10346"/>
                  <a:pt x="13505" y="10346"/>
                  <a:pt x="13505" y="10383"/>
                </a:cubicBezTo>
                <a:cubicBezTo>
                  <a:pt x="13486" y="10419"/>
                  <a:pt x="13486" y="10455"/>
                  <a:pt x="13467" y="10455"/>
                </a:cubicBezTo>
                <a:cubicBezTo>
                  <a:pt x="13467" y="10491"/>
                  <a:pt x="13448" y="10455"/>
                  <a:pt x="13448" y="10455"/>
                </a:cubicBezTo>
                <a:cubicBezTo>
                  <a:pt x="13429" y="10528"/>
                  <a:pt x="13429" y="10600"/>
                  <a:pt x="13429" y="10637"/>
                </a:cubicBezTo>
                <a:cubicBezTo>
                  <a:pt x="13391" y="10637"/>
                  <a:pt x="13372" y="10637"/>
                  <a:pt x="13353" y="10709"/>
                </a:cubicBezTo>
                <a:cubicBezTo>
                  <a:pt x="13353" y="10709"/>
                  <a:pt x="13353" y="10746"/>
                  <a:pt x="13353" y="10746"/>
                </a:cubicBezTo>
                <a:cubicBezTo>
                  <a:pt x="13335" y="10782"/>
                  <a:pt x="13316" y="10746"/>
                  <a:pt x="13297" y="10782"/>
                </a:cubicBezTo>
                <a:cubicBezTo>
                  <a:pt x="13278" y="10782"/>
                  <a:pt x="13278" y="10818"/>
                  <a:pt x="13278" y="10854"/>
                </a:cubicBezTo>
                <a:cubicBezTo>
                  <a:pt x="13259" y="10891"/>
                  <a:pt x="13259" y="10891"/>
                  <a:pt x="13259" y="10891"/>
                </a:cubicBezTo>
                <a:cubicBezTo>
                  <a:pt x="13240" y="10891"/>
                  <a:pt x="13221" y="10891"/>
                  <a:pt x="13202" y="10891"/>
                </a:cubicBezTo>
                <a:cubicBezTo>
                  <a:pt x="13183" y="10891"/>
                  <a:pt x="13164" y="10891"/>
                  <a:pt x="13126" y="10927"/>
                </a:cubicBezTo>
                <a:cubicBezTo>
                  <a:pt x="13126" y="10927"/>
                  <a:pt x="13089" y="10963"/>
                  <a:pt x="13089" y="11000"/>
                </a:cubicBezTo>
                <a:cubicBezTo>
                  <a:pt x="13089" y="11036"/>
                  <a:pt x="13089" y="11036"/>
                  <a:pt x="13070" y="11072"/>
                </a:cubicBezTo>
                <a:cubicBezTo>
                  <a:pt x="13032" y="11109"/>
                  <a:pt x="12956" y="11109"/>
                  <a:pt x="12918" y="11181"/>
                </a:cubicBezTo>
                <a:cubicBezTo>
                  <a:pt x="12899" y="11181"/>
                  <a:pt x="12899" y="11217"/>
                  <a:pt x="12881" y="11217"/>
                </a:cubicBezTo>
                <a:cubicBezTo>
                  <a:pt x="12862" y="11254"/>
                  <a:pt x="12843" y="11217"/>
                  <a:pt x="12824" y="11254"/>
                </a:cubicBezTo>
                <a:cubicBezTo>
                  <a:pt x="12805" y="11254"/>
                  <a:pt x="12786" y="11290"/>
                  <a:pt x="12748" y="11326"/>
                </a:cubicBezTo>
                <a:cubicBezTo>
                  <a:pt x="12748" y="11326"/>
                  <a:pt x="12710" y="11290"/>
                  <a:pt x="12691" y="11326"/>
                </a:cubicBezTo>
                <a:cubicBezTo>
                  <a:pt x="12691" y="11326"/>
                  <a:pt x="12673" y="11363"/>
                  <a:pt x="12654" y="11363"/>
                </a:cubicBezTo>
                <a:cubicBezTo>
                  <a:pt x="12616" y="11399"/>
                  <a:pt x="12559" y="11435"/>
                  <a:pt x="12540" y="11363"/>
                </a:cubicBezTo>
                <a:cubicBezTo>
                  <a:pt x="12540" y="11326"/>
                  <a:pt x="12540" y="11290"/>
                  <a:pt x="12540" y="11254"/>
                </a:cubicBezTo>
                <a:cubicBezTo>
                  <a:pt x="12521" y="11217"/>
                  <a:pt x="12521" y="11145"/>
                  <a:pt x="12502" y="11072"/>
                </a:cubicBezTo>
                <a:cubicBezTo>
                  <a:pt x="12502" y="11036"/>
                  <a:pt x="12502" y="11036"/>
                  <a:pt x="12521" y="11000"/>
                </a:cubicBezTo>
                <a:cubicBezTo>
                  <a:pt x="12502" y="10963"/>
                  <a:pt x="12502" y="10963"/>
                  <a:pt x="12502" y="10927"/>
                </a:cubicBezTo>
                <a:cubicBezTo>
                  <a:pt x="12502" y="10891"/>
                  <a:pt x="12483" y="10818"/>
                  <a:pt x="12464" y="10782"/>
                </a:cubicBezTo>
                <a:cubicBezTo>
                  <a:pt x="12446" y="10782"/>
                  <a:pt x="12446" y="10782"/>
                  <a:pt x="12427" y="10746"/>
                </a:cubicBezTo>
                <a:cubicBezTo>
                  <a:pt x="12408" y="10673"/>
                  <a:pt x="12389" y="10600"/>
                  <a:pt x="12370" y="10528"/>
                </a:cubicBezTo>
                <a:cubicBezTo>
                  <a:pt x="12370" y="10491"/>
                  <a:pt x="12332" y="10491"/>
                  <a:pt x="12313" y="10455"/>
                </a:cubicBezTo>
                <a:cubicBezTo>
                  <a:pt x="12313" y="10419"/>
                  <a:pt x="12294" y="10383"/>
                  <a:pt x="12275" y="10346"/>
                </a:cubicBezTo>
                <a:cubicBezTo>
                  <a:pt x="12275" y="10310"/>
                  <a:pt x="12294" y="10237"/>
                  <a:pt x="12275" y="10165"/>
                </a:cubicBezTo>
                <a:cubicBezTo>
                  <a:pt x="12256" y="10128"/>
                  <a:pt x="12237" y="10092"/>
                  <a:pt x="12237" y="10019"/>
                </a:cubicBezTo>
                <a:cubicBezTo>
                  <a:pt x="12219" y="9983"/>
                  <a:pt x="12181" y="9983"/>
                  <a:pt x="12162" y="9947"/>
                </a:cubicBezTo>
                <a:cubicBezTo>
                  <a:pt x="12181" y="9874"/>
                  <a:pt x="12143" y="9802"/>
                  <a:pt x="12124" y="9765"/>
                </a:cubicBezTo>
                <a:cubicBezTo>
                  <a:pt x="12105" y="9693"/>
                  <a:pt x="12086" y="9656"/>
                  <a:pt x="12067" y="9584"/>
                </a:cubicBezTo>
                <a:cubicBezTo>
                  <a:pt x="12048" y="9548"/>
                  <a:pt x="12048" y="9511"/>
                  <a:pt x="12029" y="9511"/>
                </a:cubicBezTo>
                <a:cubicBezTo>
                  <a:pt x="12029" y="9511"/>
                  <a:pt x="12029" y="9511"/>
                  <a:pt x="12011" y="9511"/>
                </a:cubicBezTo>
                <a:cubicBezTo>
                  <a:pt x="12011" y="9439"/>
                  <a:pt x="12029" y="9402"/>
                  <a:pt x="12029" y="9330"/>
                </a:cubicBezTo>
                <a:cubicBezTo>
                  <a:pt x="12029" y="9330"/>
                  <a:pt x="12029" y="9330"/>
                  <a:pt x="12029" y="9330"/>
                </a:cubicBezTo>
                <a:cubicBezTo>
                  <a:pt x="12011" y="9257"/>
                  <a:pt x="11992" y="9185"/>
                  <a:pt x="11973" y="9076"/>
                </a:cubicBezTo>
                <a:cubicBezTo>
                  <a:pt x="11992" y="9076"/>
                  <a:pt x="12011" y="9003"/>
                  <a:pt x="12011" y="8967"/>
                </a:cubicBezTo>
                <a:cubicBezTo>
                  <a:pt x="12011" y="8930"/>
                  <a:pt x="12011" y="8930"/>
                  <a:pt x="12011" y="8894"/>
                </a:cubicBezTo>
                <a:cubicBezTo>
                  <a:pt x="12029" y="8822"/>
                  <a:pt x="12048" y="8713"/>
                  <a:pt x="12086" y="8676"/>
                </a:cubicBezTo>
                <a:cubicBezTo>
                  <a:pt x="12067" y="8604"/>
                  <a:pt x="12086" y="8567"/>
                  <a:pt x="12067" y="8531"/>
                </a:cubicBezTo>
                <a:cubicBezTo>
                  <a:pt x="12067" y="8531"/>
                  <a:pt x="12067" y="8495"/>
                  <a:pt x="12086" y="8458"/>
                </a:cubicBezTo>
                <a:cubicBezTo>
                  <a:pt x="12067" y="8458"/>
                  <a:pt x="12067" y="8458"/>
                  <a:pt x="12067" y="8422"/>
                </a:cubicBezTo>
                <a:cubicBezTo>
                  <a:pt x="12067" y="8422"/>
                  <a:pt x="12086" y="8422"/>
                  <a:pt x="12086" y="8386"/>
                </a:cubicBezTo>
                <a:cubicBezTo>
                  <a:pt x="12086" y="8386"/>
                  <a:pt x="12086" y="8386"/>
                  <a:pt x="12086" y="8386"/>
                </a:cubicBezTo>
                <a:cubicBezTo>
                  <a:pt x="12086" y="8386"/>
                  <a:pt x="12086" y="8350"/>
                  <a:pt x="12086" y="8350"/>
                </a:cubicBezTo>
                <a:cubicBezTo>
                  <a:pt x="12086" y="8350"/>
                  <a:pt x="12086" y="8350"/>
                  <a:pt x="12086" y="8350"/>
                </a:cubicBezTo>
                <a:cubicBezTo>
                  <a:pt x="12067" y="8386"/>
                  <a:pt x="12067" y="8386"/>
                  <a:pt x="12048" y="8386"/>
                </a:cubicBezTo>
                <a:cubicBezTo>
                  <a:pt x="12029" y="8386"/>
                  <a:pt x="12029" y="8386"/>
                  <a:pt x="11992" y="8386"/>
                </a:cubicBezTo>
                <a:cubicBezTo>
                  <a:pt x="11973" y="8386"/>
                  <a:pt x="11973" y="8422"/>
                  <a:pt x="11954" y="8458"/>
                </a:cubicBezTo>
                <a:cubicBezTo>
                  <a:pt x="11935" y="8458"/>
                  <a:pt x="11916" y="8458"/>
                  <a:pt x="11878" y="8458"/>
                </a:cubicBezTo>
                <a:cubicBezTo>
                  <a:pt x="11859" y="8458"/>
                  <a:pt x="11859" y="8422"/>
                  <a:pt x="11840" y="8386"/>
                </a:cubicBezTo>
                <a:cubicBezTo>
                  <a:pt x="11821" y="8350"/>
                  <a:pt x="11784" y="8350"/>
                  <a:pt x="11746" y="8350"/>
                </a:cubicBezTo>
                <a:cubicBezTo>
                  <a:pt x="11746" y="8386"/>
                  <a:pt x="11746" y="8422"/>
                  <a:pt x="11746" y="8458"/>
                </a:cubicBezTo>
                <a:cubicBezTo>
                  <a:pt x="11746" y="8458"/>
                  <a:pt x="11746" y="8458"/>
                  <a:pt x="11746" y="8458"/>
                </a:cubicBezTo>
                <a:cubicBezTo>
                  <a:pt x="11727" y="8422"/>
                  <a:pt x="11689" y="8458"/>
                  <a:pt x="11670" y="8422"/>
                </a:cubicBezTo>
                <a:cubicBezTo>
                  <a:pt x="11670" y="8422"/>
                  <a:pt x="11670" y="8386"/>
                  <a:pt x="11651" y="8350"/>
                </a:cubicBezTo>
                <a:cubicBezTo>
                  <a:pt x="11651" y="8386"/>
                  <a:pt x="11651" y="8386"/>
                  <a:pt x="11651" y="8386"/>
                </a:cubicBezTo>
                <a:cubicBezTo>
                  <a:pt x="11632" y="8386"/>
                  <a:pt x="11632" y="8350"/>
                  <a:pt x="11613" y="8350"/>
                </a:cubicBezTo>
                <a:cubicBezTo>
                  <a:pt x="11613" y="8386"/>
                  <a:pt x="11594" y="8386"/>
                  <a:pt x="11594" y="8386"/>
                </a:cubicBezTo>
                <a:cubicBezTo>
                  <a:pt x="11594" y="8386"/>
                  <a:pt x="11594" y="8386"/>
                  <a:pt x="11594" y="8386"/>
                </a:cubicBezTo>
                <a:cubicBezTo>
                  <a:pt x="11594" y="8386"/>
                  <a:pt x="11594" y="8386"/>
                  <a:pt x="11594" y="8350"/>
                </a:cubicBezTo>
                <a:cubicBezTo>
                  <a:pt x="11594" y="8350"/>
                  <a:pt x="11594" y="8350"/>
                  <a:pt x="11594" y="8350"/>
                </a:cubicBezTo>
                <a:cubicBezTo>
                  <a:pt x="11594" y="8350"/>
                  <a:pt x="11594" y="8350"/>
                  <a:pt x="11594" y="8350"/>
                </a:cubicBezTo>
                <a:cubicBezTo>
                  <a:pt x="11575" y="8350"/>
                  <a:pt x="11575" y="8350"/>
                  <a:pt x="11557" y="8350"/>
                </a:cubicBezTo>
                <a:cubicBezTo>
                  <a:pt x="11557" y="8313"/>
                  <a:pt x="11557" y="8313"/>
                  <a:pt x="11557" y="8313"/>
                </a:cubicBezTo>
                <a:cubicBezTo>
                  <a:pt x="11557" y="8313"/>
                  <a:pt x="11557" y="8313"/>
                  <a:pt x="11575" y="8313"/>
                </a:cubicBezTo>
                <a:cubicBezTo>
                  <a:pt x="11575" y="8313"/>
                  <a:pt x="11557" y="8313"/>
                  <a:pt x="11557" y="8277"/>
                </a:cubicBezTo>
                <a:cubicBezTo>
                  <a:pt x="11557" y="8277"/>
                  <a:pt x="11557" y="8277"/>
                  <a:pt x="11538" y="8277"/>
                </a:cubicBezTo>
                <a:cubicBezTo>
                  <a:pt x="11538" y="8241"/>
                  <a:pt x="11538" y="8241"/>
                  <a:pt x="11538" y="8204"/>
                </a:cubicBezTo>
                <a:cubicBezTo>
                  <a:pt x="11519" y="8204"/>
                  <a:pt x="11519" y="8168"/>
                  <a:pt x="11500" y="8168"/>
                </a:cubicBezTo>
                <a:cubicBezTo>
                  <a:pt x="11500" y="8168"/>
                  <a:pt x="11500" y="8168"/>
                  <a:pt x="11500" y="8168"/>
                </a:cubicBezTo>
                <a:cubicBezTo>
                  <a:pt x="11500" y="8132"/>
                  <a:pt x="11500" y="8132"/>
                  <a:pt x="11500" y="8132"/>
                </a:cubicBezTo>
                <a:cubicBezTo>
                  <a:pt x="11519" y="8132"/>
                  <a:pt x="11519" y="8132"/>
                  <a:pt x="11519" y="8132"/>
                </a:cubicBezTo>
                <a:cubicBezTo>
                  <a:pt x="11538" y="8132"/>
                  <a:pt x="11538" y="8132"/>
                  <a:pt x="11519" y="8132"/>
                </a:cubicBezTo>
                <a:cubicBezTo>
                  <a:pt x="11519" y="8095"/>
                  <a:pt x="11519" y="8095"/>
                  <a:pt x="11519" y="8095"/>
                </a:cubicBezTo>
                <a:cubicBezTo>
                  <a:pt x="11519" y="8095"/>
                  <a:pt x="11538" y="8095"/>
                  <a:pt x="11538" y="8059"/>
                </a:cubicBezTo>
                <a:cubicBezTo>
                  <a:pt x="11538" y="8059"/>
                  <a:pt x="11538" y="8059"/>
                  <a:pt x="11538" y="8059"/>
                </a:cubicBezTo>
                <a:cubicBezTo>
                  <a:pt x="11519" y="8059"/>
                  <a:pt x="11519" y="8059"/>
                  <a:pt x="11519" y="8059"/>
                </a:cubicBezTo>
                <a:cubicBezTo>
                  <a:pt x="11519" y="8059"/>
                  <a:pt x="11519" y="8059"/>
                  <a:pt x="11519" y="8023"/>
                </a:cubicBezTo>
                <a:cubicBezTo>
                  <a:pt x="11519" y="8023"/>
                  <a:pt x="11519" y="8023"/>
                  <a:pt x="11500" y="8023"/>
                </a:cubicBezTo>
                <a:cubicBezTo>
                  <a:pt x="11519" y="8023"/>
                  <a:pt x="11519" y="7987"/>
                  <a:pt x="11519" y="7987"/>
                </a:cubicBezTo>
                <a:cubicBezTo>
                  <a:pt x="11519" y="7987"/>
                  <a:pt x="11519" y="7987"/>
                  <a:pt x="11538" y="7987"/>
                </a:cubicBezTo>
                <a:cubicBezTo>
                  <a:pt x="11538" y="7987"/>
                  <a:pt x="11538" y="7987"/>
                  <a:pt x="11538" y="7987"/>
                </a:cubicBezTo>
                <a:cubicBezTo>
                  <a:pt x="11519" y="7987"/>
                  <a:pt x="11500" y="7987"/>
                  <a:pt x="11481" y="7987"/>
                </a:cubicBezTo>
                <a:cubicBezTo>
                  <a:pt x="11481" y="7950"/>
                  <a:pt x="11481" y="7950"/>
                  <a:pt x="11481" y="7914"/>
                </a:cubicBezTo>
                <a:cubicBezTo>
                  <a:pt x="11500" y="7914"/>
                  <a:pt x="11481" y="7914"/>
                  <a:pt x="11500" y="7878"/>
                </a:cubicBezTo>
                <a:cubicBezTo>
                  <a:pt x="11500" y="7878"/>
                  <a:pt x="11538" y="7841"/>
                  <a:pt x="11557" y="7841"/>
                </a:cubicBezTo>
                <a:cubicBezTo>
                  <a:pt x="11557" y="7878"/>
                  <a:pt x="11575" y="7878"/>
                  <a:pt x="11575" y="7878"/>
                </a:cubicBezTo>
                <a:cubicBezTo>
                  <a:pt x="11575" y="7878"/>
                  <a:pt x="11575" y="7878"/>
                  <a:pt x="11575" y="7841"/>
                </a:cubicBezTo>
                <a:cubicBezTo>
                  <a:pt x="11575" y="7841"/>
                  <a:pt x="11575" y="7841"/>
                  <a:pt x="11575" y="7841"/>
                </a:cubicBezTo>
                <a:cubicBezTo>
                  <a:pt x="11575" y="7841"/>
                  <a:pt x="11575" y="7841"/>
                  <a:pt x="11575" y="7841"/>
                </a:cubicBezTo>
                <a:cubicBezTo>
                  <a:pt x="11575" y="7841"/>
                  <a:pt x="11594" y="7841"/>
                  <a:pt x="11594" y="7841"/>
                </a:cubicBezTo>
                <a:cubicBezTo>
                  <a:pt x="11594" y="7841"/>
                  <a:pt x="11594" y="7841"/>
                  <a:pt x="11594" y="7878"/>
                </a:cubicBezTo>
                <a:cubicBezTo>
                  <a:pt x="11613" y="7841"/>
                  <a:pt x="11632" y="7841"/>
                  <a:pt x="11670" y="7878"/>
                </a:cubicBezTo>
                <a:cubicBezTo>
                  <a:pt x="11670" y="7878"/>
                  <a:pt x="11670" y="7841"/>
                  <a:pt x="11670" y="7841"/>
                </a:cubicBezTo>
                <a:cubicBezTo>
                  <a:pt x="11670" y="7841"/>
                  <a:pt x="11670" y="7841"/>
                  <a:pt x="11670" y="7841"/>
                </a:cubicBezTo>
                <a:cubicBezTo>
                  <a:pt x="11651" y="7841"/>
                  <a:pt x="11651" y="7841"/>
                  <a:pt x="11651" y="7841"/>
                </a:cubicBezTo>
                <a:cubicBezTo>
                  <a:pt x="11651" y="7841"/>
                  <a:pt x="11651" y="7841"/>
                  <a:pt x="11651" y="7805"/>
                </a:cubicBezTo>
                <a:cubicBezTo>
                  <a:pt x="11670" y="7805"/>
                  <a:pt x="11689" y="7805"/>
                  <a:pt x="11708" y="7805"/>
                </a:cubicBezTo>
                <a:cubicBezTo>
                  <a:pt x="11708" y="7805"/>
                  <a:pt x="11708" y="7805"/>
                  <a:pt x="11708" y="7805"/>
                </a:cubicBezTo>
                <a:cubicBezTo>
                  <a:pt x="11689" y="7805"/>
                  <a:pt x="11689" y="7805"/>
                  <a:pt x="11670" y="7805"/>
                </a:cubicBezTo>
                <a:cubicBezTo>
                  <a:pt x="11670" y="7805"/>
                  <a:pt x="11670" y="7769"/>
                  <a:pt x="11651" y="7769"/>
                </a:cubicBezTo>
                <a:cubicBezTo>
                  <a:pt x="11670" y="7769"/>
                  <a:pt x="11670" y="7769"/>
                  <a:pt x="11670" y="7732"/>
                </a:cubicBezTo>
                <a:cubicBezTo>
                  <a:pt x="11689" y="7732"/>
                  <a:pt x="11708" y="7732"/>
                  <a:pt x="11727" y="7769"/>
                </a:cubicBezTo>
                <a:cubicBezTo>
                  <a:pt x="11727" y="7732"/>
                  <a:pt x="11727" y="7732"/>
                  <a:pt x="11746" y="7732"/>
                </a:cubicBezTo>
                <a:cubicBezTo>
                  <a:pt x="11765" y="7769"/>
                  <a:pt x="11784" y="7769"/>
                  <a:pt x="11802" y="7732"/>
                </a:cubicBezTo>
                <a:cubicBezTo>
                  <a:pt x="11802" y="7732"/>
                  <a:pt x="11802" y="7732"/>
                  <a:pt x="11802" y="7732"/>
                </a:cubicBezTo>
                <a:cubicBezTo>
                  <a:pt x="11840" y="7696"/>
                  <a:pt x="11878" y="7660"/>
                  <a:pt x="11916" y="7624"/>
                </a:cubicBezTo>
                <a:cubicBezTo>
                  <a:pt x="11954" y="7624"/>
                  <a:pt x="11992" y="7660"/>
                  <a:pt x="12029" y="7624"/>
                </a:cubicBezTo>
                <a:cubicBezTo>
                  <a:pt x="12029" y="7660"/>
                  <a:pt x="12029" y="7660"/>
                  <a:pt x="12048" y="7696"/>
                </a:cubicBezTo>
                <a:cubicBezTo>
                  <a:pt x="12067" y="7696"/>
                  <a:pt x="12086" y="7660"/>
                  <a:pt x="12086" y="7660"/>
                </a:cubicBezTo>
                <a:cubicBezTo>
                  <a:pt x="12105" y="7696"/>
                  <a:pt x="12105" y="7732"/>
                  <a:pt x="12105" y="7732"/>
                </a:cubicBezTo>
                <a:cubicBezTo>
                  <a:pt x="12143" y="7696"/>
                  <a:pt x="12143" y="7769"/>
                  <a:pt x="12181" y="7769"/>
                </a:cubicBezTo>
                <a:cubicBezTo>
                  <a:pt x="12200" y="7769"/>
                  <a:pt x="12237" y="7805"/>
                  <a:pt x="12256" y="7769"/>
                </a:cubicBezTo>
                <a:cubicBezTo>
                  <a:pt x="12275" y="7769"/>
                  <a:pt x="12275" y="7769"/>
                  <a:pt x="12294" y="7769"/>
                </a:cubicBezTo>
                <a:cubicBezTo>
                  <a:pt x="12313" y="7769"/>
                  <a:pt x="12332" y="7805"/>
                  <a:pt x="12351" y="7769"/>
                </a:cubicBezTo>
                <a:cubicBezTo>
                  <a:pt x="12408" y="7769"/>
                  <a:pt x="12446" y="7696"/>
                  <a:pt x="12427" y="7587"/>
                </a:cubicBezTo>
                <a:cubicBezTo>
                  <a:pt x="12427" y="7587"/>
                  <a:pt x="12427" y="7551"/>
                  <a:pt x="12427" y="7515"/>
                </a:cubicBezTo>
                <a:cubicBezTo>
                  <a:pt x="12408" y="7478"/>
                  <a:pt x="12351" y="7478"/>
                  <a:pt x="12332" y="7442"/>
                </a:cubicBezTo>
                <a:cubicBezTo>
                  <a:pt x="12332" y="7442"/>
                  <a:pt x="12332" y="7442"/>
                  <a:pt x="12332" y="7406"/>
                </a:cubicBezTo>
                <a:cubicBezTo>
                  <a:pt x="12332" y="7406"/>
                  <a:pt x="12313" y="7369"/>
                  <a:pt x="12313" y="7369"/>
                </a:cubicBezTo>
                <a:cubicBezTo>
                  <a:pt x="12294" y="7333"/>
                  <a:pt x="12275" y="7297"/>
                  <a:pt x="12237" y="7297"/>
                </a:cubicBezTo>
                <a:cubicBezTo>
                  <a:pt x="12237" y="7261"/>
                  <a:pt x="12219" y="7261"/>
                  <a:pt x="12219" y="7261"/>
                </a:cubicBezTo>
                <a:cubicBezTo>
                  <a:pt x="12200" y="7261"/>
                  <a:pt x="12200" y="7224"/>
                  <a:pt x="12200" y="7224"/>
                </a:cubicBezTo>
                <a:cubicBezTo>
                  <a:pt x="12181" y="7224"/>
                  <a:pt x="12181" y="7224"/>
                  <a:pt x="12181" y="7224"/>
                </a:cubicBezTo>
                <a:cubicBezTo>
                  <a:pt x="12162" y="7224"/>
                  <a:pt x="12162" y="7188"/>
                  <a:pt x="12143" y="7152"/>
                </a:cubicBezTo>
                <a:cubicBezTo>
                  <a:pt x="12162" y="7152"/>
                  <a:pt x="12181" y="7152"/>
                  <a:pt x="12181" y="7152"/>
                </a:cubicBezTo>
                <a:cubicBezTo>
                  <a:pt x="12181" y="7079"/>
                  <a:pt x="12200" y="7079"/>
                  <a:pt x="12200" y="7043"/>
                </a:cubicBezTo>
                <a:cubicBezTo>
                  <a:pt x="12219" y="7043"/>
                  <a:pt x="12237" y="7043"/>
                  <a:pt x="12237" y="7043"/>
                </a:cubicBezTo>
                <a:cubicBezTo>
                  <a:pt x="12219" y="7006"/>
                  <a:pt x="12219" y="6970"/>
                  <a:pt x="12200" y="6970"/>
                </a:cubicBezTo>
                <a:cubicBezTo>
                  <a:pt x="12200" y="6970"/>
                  <a:pt x="12200" y="6934"/>
                  <a:pt x="12200" y="6934"/>
                </a:cubicBezTo>
                <a:cubicBezTo>
                  <a:pt x="12237" y="6934"/>
                  <a:pt x="12275" y="6897"/>
                  <a:pt x="12294" y="6897"/>
                </a:cubicBezTo>
                <a:cubicBezTo>
                  <a:pt x="12294" y="6861"/>
                  <a:pt x="12275" y="6861"/>
                  <a:pt x="12275" y="6861"/>
                </a:cubicBezTo>
                <a:cubicBezTo>
                  <a:pt x="12256" y="6861"/>
                  <a:pt x="12237" y="6861"/>
                  <a:pt x="12219" y="6861"/>
                </a:cubicBezTo>
                <a:cubicBezTo>
                  <a:pt x="12219" y="6897"/>
                  <a:pt x="12219" y="6897"/>
                  <a:pt x="12219" y="6897"/>
                </a:cubicBezTo>
                <a:cubicBezTo>
                  <a:pt x="12200" y="6897"/>
                  <a:pt x="12181" y="6897"/>
                  <a:pt x="12181" y="6897"/>
                </a:cubicBezTo>
                <a:cubicBezTo>
                  <a:pt x="12162" y="6897"/>
                  <a:pt x="12162" y="6934"/>
                  <a:pt x="12162" y="6934"/>
                </a:cubicBezTo>
                <a:cubicBezTo>
                  <a:pt x="12124" y="6934"/>
                  <a:pt x="12105" y="6934"/>
                  <a:pt x="12086" y="6970"/>
                </a:cubicBezTo>
                <a:cubicBezTo>
                  <a:pt x="12067" y="6970"/>
                  <a:pt x="12067" y="6970"/>
                  <a:pt x="12048" y="6970"/>
                </a:cubicBezTo>
                <a:cubicBezTo>
                  <a:pt x="12048" y="6970"/>
                  <a:pt x="12048" y="7006"/>
                  <a:pt x="12048" y="6970"/>
                </a:cubicBezTo>
                <a:cubicBezTo>
                  <a:pt x="12048" y="6970"/>
                  <a:pt x="12048" y="6970"/>
                  <a:pt x="12029" y="6970"/>
                </a:cubicBezTo>
                <a:cubicBezTo>
                  <a:pt x="12029" y="6970"/>
                  <a:pt x="12029" y="6970"/>
                  <a:pt x="12029" y="6970"/>
                </a:cubicBezTo>
                <a:cubicBezTo>
                  <a:pt x="12029" y="7006"/>
                  <a:pt x="12029" y="7006"/>
                  <a:pt x="12011" y="7006"/>
                </a:cubicBezTo>
                <a:cubicBezTo>
                  <a:pt x="11992" y="7006"/>
                  <a:pt x="11973" y="7006"/>
                  <a:pt x="11954" y="7043"/>
                </a:cubicBezTo>
                <a:cubicBezTo>
                  <a:pt x="11954" y="7043"/>
                  <a:pt x="11954" y="7043"/>
                  <a:pt x="11954" y="7043"/>
                </a:cubicBezTo>
                <a:cubicBezTo>
                  <a:pt x="11992" y="7043"/>
                  <a:pt x="12029" y="7115"/>
                  <a:pt x="12029" y="7152"/>
                </a:cubicBezTo>
                <a:cubicBezTo>
                  <a:pt x="12048" y="7152"/>
                  <a:pt x="12067" y="7152"/>
                  <a:pt x="12067" y="7152"/>
                </a:cubicBezTo>
                <a:cubicBezTo>
                  <a:pt x="12086" y="7152"/>
                  <a:pt x="12105" y="7152"/>
                  <a:pt x="12124" y="7152"/>
                </a:cubicBezTo>
                <a:cubicBezTo>
                  <a:pt x="12105" y="7152"/>
                  <a:pt x="12105" y="7188"/>
                  <a:pt x="12105" y="7188"/>
                </a:cubicBezTo>
                <a:cubicBezTo>
                  <a:pt x="12086" y="7188"/>
                  <a:pt x="12086" y="7188"/>
                  <a:pt x="12086" y="7188"/>
                </a:cubicBezTo>
                <a:cubicBezTo>
                  <a:pt x="12067" y="7188"/>
                  <a:pt x="12067" y="7188"/>
                  <a:pt x="12048" y="7188"/>
                </a:cubicBezTo>
                <a:cubicBezTo>
                  <a:pt x="12048" y="7224"/>
                  <a:pt x="12029" y="7224"/>
                  <a:pt x="12029" y="7224"/>
                </a:cubicBezTo>
                <a:cubicBezTo>
                  <a:pt x="12011" y="7224"/>
                  <a:pt x="12011" y="7224"/>
                  <a:pt x="11992" y="7224"/>
                </a:cubicBezTo>
                <a:cubicBezTo>
                  <a:pt x="11954" y="7261"/>
                  <a:pt x="11992" y="7297"/>
                  <a:pt x="11916" y="7261"/>
                </a:cubicBezTo>
                <a:cubicBezTo>
                  <a:pt x="11916" y="7261"/>
                  <a:pt x="11916" y="7261"/>
                  <a:pt x="11916" y="7261"/>
                </a:cubicBezTo>
                <a:cubicBezTo>
                  <a:pt x="11954" y="7152"/>
                  <a:pt x="11916" y="7152"/>
                  <a:pt x="11878" y="7152"/>
                </a:cubicBezTo>
                <a:cubicBezTo>
                  <a:pt x="11878" y="7152"/>
                  <a:pt x="11878" y="7152"/>
                  <a:pt x="11878" y="7152"/>
                </a:cubicBezTo>
                <a:cubicBezTo>
                  <a:pt x="11878" y="7115"/>
                  <a:pt x="11916" y="7115"/>
                  <a:pt x="11935" y="7079"/>
                </a:cubicBezTo>
                <a:cubicBezTo>
                  <a:pt x="11935" y="7043"/>
                  <a:pt x="11935" y="7043"/>
                  <a:pt x="11935" y="7043"/>
                </a:cubicBezTo>
                <a:cubicBezTo>
                  <a:pt x="11897" y="7043"/>
                  <a:pt x="11859" y="7043"/>
                  <a:pt x="11840" y="7006"/>
                </a:cubicBezTo>
                <a:cubicBezTo>
                  <a:pt x="11840" y="7006"/>
                  <a:pt x="11840" y="7006"/>
                  <a:pt x="11840" y="7006"/>
                </a:cubicBezTo>
                <a:cubicBezTo>
                  <a:pt x="11840" y="6970"/>
                  <a:pt x="11840" y="6970"/>
                  <a:pt x="11840" y="6970"/>
                </a:cubicBezTo>
                <a:cubicBezTo>
                  <a:pt x="11840" y="6970"/>
                  <a:pt x="11840" y="6970"/>
                  <a:pt x="11840" y="6970"/>
                </a:cubicBezTo>
                <a:cubicBezTo>
                  <a:pt x="11840" y="6970"/>
                  <a:pt x="11840" y="6934"/>
                  <a:pt x="11840" y="6934"/>
                </a:cubicBezTo>
                <a:cubicBezTo>
                  <a:pt x="11840" y="6934"/>
                  <a:pt x="11840" y="6934"/>
                  <a:pt x="11840" y="6934"/>
                </a:cubicBezTo>
                <a:cubicBezTo>
                  <a:pt x="11821" y="6934"/>
                  <a:pt x="11821" y="6970"/>
                  <a:pt x="11821" y="6970"/>
                </a:cubicBezTo>
                <a:cubicBezTo>
                  <a:pt x="11746" y="6970"/>
                  <a:pt x="11765" y="7043"/>
                  <a:pt x="11727" y="7079"/>
                </a:cubicBezTo>
                <a:cubicBezTo>
                  <a:pt x="11708" y="7115"/>
                  <a:pt x="11670" y="7079"/>
                  <a:pt x="11689" y="7152"/>
                </a:cubicBezTo>
                <a:cubicBezTo>
                  <a:pt x="11689" y="7152"/>
                  <a:pt x="11689" y="7152"/>
                  <a:pt x="11689" y="7152"/>
                </a:cubicBezTo>
                <a:cubicBezTo>
                  <a:pt x="11689" y="7188"/>
                  <a:pt x="11689" y="7188"/>
                  <a:pt x="11689" y="7224"/>
                </a:cubicBezTo>
                <a:cubicBezTo>
                  <a:pt x="11632" y="7224"/>
                  <a:pt x="11632" y="7297"/>
                  <a:pt x="11613" y="7369"/>
                </a:cubicBezTo>
                <a:cubicBezTo>
                  <a:pt x="11613" y="7406"/>
                  <a:pt x="11613" y="7406"/>
                  <a:pt x="11613" y="7442"/>
                </a:cubicBezTo>
                <a:cubicBezTo>
                  <a:pt x="11613" y="7442"/>
                  <a:pt x="11594" y="7442"/>
                  <a:pt x="11594" y="7442"/>
                </a:cubicBezTo>
                <a:cubicBezTo>
                  <a:pt x="11594" y="7478"/>
                  <a:pt x="11594" y="7515"/>
                  <a:pt x="11575" y="7551"/>
                </a:cubicBezTo>
                <a:cubicBezTo>
                  <a:pt x="11575" y="7551"/>
                  <a:pt x="11575" y="7551"/>
                  <a:pt x="11557" y="7551"/>
                </a:cubicBezTo>
                <a:cubicBezTo>
                  <a:pt x="11557" y="7587"/>
                  <a:pt x="11557" y="7587"/>
                  <a:pt x="11557" y="7587"/>
                </a:cubicBezTo>
                <a:cubicBezTo>
                  <a:pt x="11575" y="7587"/>
                  <a:pt x="11594" y="7696"/>
                  <a:pt x="11613" y="7696"/>
                </a:cubicBezTo>
                <a:cubicBezTo>
                  <a:pt x="11632" y="7732"/>
                  <a:pt x="11651" y="7732"/>
                  <a:pt x="11670" y="7732"/>
                </a:cubicBezTo>
                <a:cubicBezTo>
                  <a:pt x="11651" y="7769"/>
                  <a:pt x="11651" y="7769"/>
                  <a:pt x="11651" y="7769"/>
                </a:cubicBezTo>
                <a:cubicBezTo>
                  <a:pt x="11613" y="7769"/>
                  <a:pt x="11613" y="7769"/>
                  <a:pt x="11594" y="7769"/>
                </a:cubicBezTo>
                <a:cubicBezTo>
                  <a:pt x="11575" y="7769"/>
                  <a:pt x="11575" y="7769"/>
                  <a:pt x="11557" y="7769"/>
                </a:cubicBezTo>
                <a:cubicBezTo>
                  <a:pt x="11557" y="7805"/>
                  <a:pt x="11557" y="7805"/>
                  <a:pt x="11557" y="7805"/>
                </a:cubicBezTo>
                <a:cubicBezTo>
                  <a:pt x="11538" y="7841"/>
                  <a:pt x="11519" y="7841"/>
                  <a:pt x="11519" y="7841"/>
                </a:cubicBezTo>
                <a:cubicBezTo>
                  <a:pt x="11500" y="7878"/>
                  <a:pt x="11500" y="7878"/>
                  <a:pt x="11481" y="7914"/>
                </a:cubicBezTo>
                <a:cubicBezTo>
                  <a:pt x="11481" y="7878"/>
                  <a:pt x="11481" y="7878"/>
                  <a:pt x="11481" y="7878"/>
                </a:cubicBezTo>
                <a:cubicBezTo>
                  <a:pt x="11500" y="7841"/>
                  <a:pt x="11500" y="7841"/>
                  <a:pt x="11500" y="7841"/>
                </a:cubicBezTo>
                <a:cubicBezTo>
                  <a:pt x="11500" y="7841"/>
                  <a:pt x="11500" y="7841"/>
                  <a:pt x="11500" y="7841"/>
                </a:cubicBezTo>
                <a:cubicBezTo>
                  <a:pt x="11500" y="7841"/>
                  <a:pt x="11481" y="7841"/>
                  <a:pt x="11481" y="7805"/>
                </a:cubicBezTo>
                <a:cubicBezTo>
                  <a:pt x="11481" y="7805"/>
                  <a:pt x="11462" y="7841"/>
                  <a:pt x="11462" y="7841"/>
                </a:cubicBezTo>
                <a:cubicBezTo>
                  <a:pt x="11462" y="7769"/>
                  <a:pt x="11424" y="7805"/>
                  <a:pt x="11405" y="7769"/>
                </a:cubicBezTo>
                <a:cubicBezTo>
                  <a:pt x="11405" y="7805"/>
                  <a:pt x="11386" y="7805"/>
                  <a:pt x="11367" y="7805"/>
                </a:cubicBezTo>
                <a:cubicBezTo>
                  <a:pt x="11367" y="7805"/>
                  <a:pt x="11367" y="7805"/>
                  <a:pt x="11367" y="7805"/>
                </a:cubicBezTo>
                <a:cubicBezTo>
                  <a:pt x="11349" y="7841"/>
                  <a:pt x="11349" y="7805"/>
                  <a:pt x="11330" y="7805"/>
                </a:cubicBezTo>
                <a:cubicBezTo>
                  <a:pt x="11330" y="7805"/>
                  <a:pt x="11330" y="7805"/>
                  <a:pt x="11330" y="7805"/>
                </a:cubicBezTo>
                <a:cubicBezTo>
                  <a:pt x="11330" y="7878"/>
                  <a:pt x="11349" y="7878"/>
                  <a:pt x="11367" y="7914"/>
                </a:cubicBezTo>
                <a:cubicBezTo>
                  <a:pt x="11367" y="7914"/>
                  <a:pt x="11367" y="7914"/>
                  <a:pt x="11367" y="7914"/>
                </a:cubicBezTo>
                <a:cubicBezTo>
                  <a:pt x="11367" y="7914"/>
                  <a:pt x="11367" y="7914"/>
                  <a:pt x="11367" y="7914"/>
                </a:cubicBezTo>
                <a:cubicBezTo>
                  <a:pt x="11349" y="7914"/>
                  <a:pt x="11349" y="7878"/>
                  <a:pt x="11349" y="7878"/>
                </a:cubicBezTo>
                <a:cubicBezTo>
                  <a:pt x="11349" y="7878"/>
                  <a:pt x="11330" y="7878"/>
                  <a:pt x="11330" y="7878"/>
                </a:cubicBezTo>
                <a:cubicBezTo>
                  <a:pt x="11330" y="7878"/>
                  <a:pt x="11330" y="7878"/>
                  <a:pt x="11330" y="7878"/>
                </a:cubicBezTo>
                <a:cubicBezTo>
                  <a:pt x="11330" y="7914"/>
                  <a:pt x="11330" y="7914"/>
                  <a:pt x="11349" y="7914"/>
                </a:cubicBezTo>
                <a:cubicBezTo>
                  <a:pt x="11349" y="7914"/>
                  <a:pt x="11349" y="7914"/>
                  <a:pt x="11349" y="7914"/>
                </a:cubicBezTo>
                <a:cubicBezTo>
                  <a:pt x="11330" y="7914"/>
                  <a:pt x="11330" y="7914"/>
                  <a:pt x="11330" y="7914"/>
                </a:cubicBezTo>
                <a:cubicBezTo>
                  <a:pt x="11330" y="7914"/>
                  <a:pt x="11311" y="7878"/>
                  <a:pt x="11292" y="7878"/>
                </a:cubicBezTo>
                <a:cubicBezTo>
                  <a:pt x="11292" y="7878"/>
                  <a:pt x="11292" y="7878"/>
                  <a:pt x="11292" y="7878"/>
                </a:cubicBezTo>
                <a:cubicBezTo>
                  <a:pt x="11311" y="7914"/>
                  <a:pt x="11311" y="7914"/>
                  <a:pt x="11330" y="7914"/>
                </a:cubicBezTo>
                <a:cubicBezTo>
                  <a:pt x="11330" y="7914"/>
                  <a:pt x="11330" y="7914"/>
                  <a:pt x="11311" y="7914"/>
                </a:cubicBezTo>
                <a:cubicBezTo>
                  <a:pt x="11311" y="7914"/>
                  <a:pt x="11311" y="7914"/>
                  <a:pt x="11292" y="7914"/>
                </a:cubicBezTo>
                <a:cubicBezTo>
                  <a:pt x="11292" y="7878"/>
                  <a:pt x="11273" y="7878"/>
                  <a:pt x="11273" y="7841"/>
                </a:cubicBezTo>
                <a:cubicBezTo>
                  <a:pt x="11273" y="7841"/>
                  <a:pt x="11273" y="7841"/>
                  <a:pt x="11273" y="7841"/>
                </a:cubicBezTo>
                <a:cubicBezTo>
                  <a:pt x="11273" y="7841"/>
                  <a:pt x="11273" y="7841"/>
                  <a:pt x="11273" y="7841"/>
                </a:cubicBezTo>
                <a:cubicBezTo>
                  <a:pt x="11273" y="7841"/>
                  <a:pt x="11273" y="7841"/>
                  <a:pt x="11273" y="7841"/>
                </a:cubicBezTo>
                <a:cubicBezTo>
                  <a:pt x="11273" y="7841"/>
                  <a:pt x="11254" y="7841"/>
                  <a:pt x="11254" y="7841"/>
                </a:cubicBezTo>
                <a:cubicBezTo>
                  <a:pt x="11254" y="7878"/>
                  <a:pt x="11254" y="7878"/>
                  <a:pt x="11254" y="7878"/>
                </a:cubicBezTo>
                <a:cubicBezTo>
                  <a:pt x="11254" y="7878"/>
                  <a:pt x="11254" y="7878"/>
                  <a:pt x="11254" y="7914"/>
                </a:cubicBezTo>
                <a:cubicBezTo>
                  <a:pt x="11254" y="7950"/>
                  <a:pt x="11273" y="7987"/>
                  <a:pt x="11292" y="8023"/>
                </a:cubicBezTo>
                <a:cubicBezTo>
                  <a:pt x="11292" y="8023"/>
                  <a:pt x="11292" y="8023"/>
                  <a:pt x="11292" y="8059"/>
                </a:cubicBezTo>
                <a:cubicBezTo>
                  <a:pt x="11292" y="8059"/>
                  <a:pt x="11292" y="8059"/>
                  <a:pt x="11292" y="8059"/>
                </a:cubicBezTo>
                <a:cubicBezTo>
                  <a:pt x="11292" y="8059"/>
                  <a:pt x="11292" y="8059"/>
                  <a:pt x="11292" y="8059"/>
                </a:cubicBezTo>
                <a:cubicBezTo>
                  <a:pt x="11292" y="8023"/>
                  <a:pt x="11292" y="8023"/>
                  <a:pt x="11292" y="8023"/>
                </a:cubicBezTo>
                <a:cubicBezTo>
                  <a:pt x="11273" y="8023"/>
                  <a:pt x="11273" y="8023"/>
                  <a:pt x="11273" y="8023"/>
                </a:cubicBezTo>
                <a:cubicBezTo>
                  <a:pt x="11273" y="8023"/>
                  <a:pt x="11273" y="8023"/>
                  <a:pt x="11273" y="8023"/>
                </a:cubicBezTo>
                <a:cubicBezTo>
                  <a:pt x="11273" y="8023"/>
                  <a:pt x="11273" y="8059"/>
                  <a:pt x="11273" y="8059"/>
                </a:cubicBezTo>
                <a:cubicBezTo>
                  <a:pt x="11273" y="8059"/>
                  <a:pt x="11273" y="8059"/>
                  <a:pt x="11254" y="8095"/>
                </a:cubicBezTo>
                <a:cubicBezTo>
                  <a:pt x="11254" y="8095"/>
                  <a:pt x="11254" y="8095"/>
                  <a:pt x="11254" y="8095"/>
                </a:cubicBezTo>
                <a:cubicBezTo>
                  <a:pt x="11273" y="8095"/>
                  <a:pt x="11349" y="8168"/>
                  <a:pt x="11349" y="8168"/>
                </a:cubicBezTo>
                <a:cubicBezTo>
                  <a:pt x="11349" y="8168"/>
                  <a:pt x="11349" y="8168"/>
                  <a:pt x="11330" y="8168"/>
                </a:cubicBezTo>
                <a:cubicBezTo>
                  <a:pt x="11349" y="8204"/>
                  <a:pt x="11349" y="8204"/>
                  <a:pt x="11349" y="8241"/>
                </a:cubicBezTo>
                <a:cubicBezTo>
                  <a:pt x="11349" y="8241"/>
                  <a:pt x="11349" y="8241"/>
                  <a:pt x="11330" y="8241"/>
                </a:cubicBezTo>
                <a:cubicBezTo>
                  <a:pt x="11330" y="8241"/>
                  <a:pt x="11330" y="8241"/>
                  <a:pt x="11330" y="8241"/>
                </a:cubicBezTo>
                <a:cubicBezTo>
                  <a:pt x="11330" y="8241"/>
                  <a:pt x="11311" y="8204"/>
                  <a:pt x="11311" y="8204"/>
                </a:cubicBezTo>
                <a:cubicBezTo>
                  <a:pt x="11292" y="8204"/>
                  <a:pt x="11292" y="8204"/>
                  <a:pt x="11273" y="8204"/>
                </a:cubicBezTo>
                <a:cubicBezTo>
                  <a:pt x="11292" y="8241"/>
                  <a:pt x="11292" y="8241"/>
                  <a:pt x="11292" y="8241"/>
                </a:cubicBezTo>
                <a:cubicBezTo>
                  <a:pt x="11292" y="8241"/>
                  <a:pt x="11292" y="8241"/>
                  <a:pt x="11311" y="8241"/>
                </a:cubicBezTo>
                <a:cubicBezTo>
                  <a:pt x="11311" y="8277"/>
                  <a:pt x="11311" y="8277"/>
                  <a:pt x="11311" y="8277"/>
                </a:cubicBezTo>
                <a:cubicBezTo>
                  <a:pt x="11292" y="8277"/>
                  <a:pt x="11292" y="8277"/>
                  <a:pt x="11292" y="8277"/>
                </a:cubicBezTo>
                <a:cubicBezTo>
                  <a:pt x="11292" y="8277"/>
                  <a:pt x="11292" y="8277"/>
                  <a:pt x="11273" y="8277"/>
                </a:cubicBezTo>
                <a:cubicBezTo>
                  <a:pt x="11273" y="8277"/>
                  <a:pt x="11292" y="8277"/>
                  <a:pt x="11292" y="8277"/>
                </a:cubicBezTo>
                <a:cubicBezTo>
                  <a:pt x="11292" y="8277"/>
                  <a:pt x="11292" y="8277"/>
                  <a:pt x="11273" y="8277"/>
                </a:cubicBezTo>
                <a:cubicBezTo>
                  <a:pt x="11273" y="8277"/>
                  <a:pt x="11273" y="8277"/>
                  <a:pt x="11254" y="8241"/>
                </a:cubicBezTo>
                <a:cubicBezTo>
                  <a:pt x="11254" y="8277"/>
                  <a:pt x="11254" y="8277"/>
                  <a:pt x="11254" y="8277"/>
                </a:cubicBezTo>
                <a:cubicBezTo>
                  <a:pt x="11273" y="8313"/>
                  <a:pt x="11273" y="8350"/>
                  <a:pt x="11273" y="8386"/>
                </a:cubicBezTo>
                <a:cubicBezTo>
                  <a:pt x="11273" y="8386"/>
                  <a:pt x="11254" y="8350"/>
                  <a:pt x="11254" y="8386"/>
                </a:cubicBezTo>
                <a:cubicBezTo>
                  <a:pt x="11254" y="8386"/>
                  <a:pt x="11254" y="8386"/>
                  <a:pt x="11254" y="8386"/>
                </a:cubicBezTo>
                <a:cubicBezTo>
                  <a:pt x="11235" y="8386"/>
                  <a:pt x="11235" y="8386"/>
                  <a:pt x="11235" y="8386"/>
                </a:cubicBezTo>
                <a:cubicBezTo>
                  <a:pt x="11235" y="8386"/>
                  <a:pt x="11235" y="8350"/>
                  <a:pt x="11216" y="8350"/>
                </a:cubicBezTo>
                <a:cubicBezTo>
                  <a:pt x="11216" y="8350"/>
                  <a:pt x="11216" y="8350"/>
                  <a:pt x="11216" y="8350"/>
                </a:cubicBezTo>
                <a:cubicBezTo>
                  <a:pt x="11197" y="8350"/>
                  <a:pt x="11197" y="8350"/>
                  <a:pt x="11197" y="8350"/>
                </a:cubicBezTo>
                <a:cubicBezTo>
                  <a:pt x="11197" y="8313"/>
                  <a:pt x="11197" y="8313"/>
                  <a:pt x="11197" y="8277"/>
                </a:cubicBezTo>
                <a:cubicBezTo>
                  <a:pt x="11197" y="8277"/>
                  <a:pt x="11178" y="8241"/>
                  <a:pt x="11178" y="8241"/>
                </a:cubicBezTo>
                <a:cubicBezTo>
                  <a:pt x="11178" y="8204"/>
                  <a:pt x="11178" y="8204"/>
                  <a:pt x="11178" y="8168"/>
                </a:cubicBezTo>
                <a:cubicBezTo>
                  <a:pt x="11197" y="8168"/>
                  <a:pt x="11216" y="8168"/>
                  <a:pt x="11216" y="8168"/>
                </a:cubicBezTo>
                <a:cubicBezTo>
                  <a:pt x="11254" y="8168"/>
                  <a:pt x="11273" y="8241"/>
                  <a:pt x="11292" y="8168"/>
                </a:cubicBezTo>
                <a:cubicBezTo>
                  <a:pt x="11292" y="8168"/>
                  <a:pt x="11292" y="8168"/>
                  <a:pt x="11292" y="8168"/>
                </a:cubicBezTo>
                <a:cubicBezTo>
                  <a:pt x="11273" y="8168"/>
                  <a:pt x="11254" y="8132"/>
                  <a:pt x="11235" y="8132"/>
                </a:cubicBezTo>
                <a:cubicBezTo>
                  <a:pt x="11216" y="8132"/>
                  <a:pt x="11197" y="8132"/>
                  <a:pt x="11159" y="8168"/>
                </a:cubicBezTo>
                <a:cubicBezTo>
                  <a:pt x="11159" y="8132"/>
                  <a:pt x="11159" y="8095"/>
                  <a:pt x="11140" y="8095"/>
                </a:cubicBezTo>
                <a:cubicBezTo>
                  <a:pt x="11140" y="8095"/>
                  <a:pt x="11140" y="8095"/>
                  <a:pt x="11140" y="8095"/>
                </a:cubicBezTo>
                <a:cubicBezTo>
                  <a:pt x="11159" y="8095"/>
                  <a:pt x="11159" y="8095"/>
                  <a:pt x="11159" y="8059"/>
                </a:cubicBezTo>
                <a:cubicBezTo>
                  <a:pt x="11159" y="8059"/>
                  <a:pt x="11159" y="8059"/>
                  <a:pt x="11159" y="8059"/>
                </a:cubicBezTo>
                <a:cubicBezTo>
                  <a:pt x="11159" y="8059"/>
                  <a:pt x="11159" y="8059"/>
                  <a:pt x="11159" y="8059"/>
                </a:cubicBezTo>
                <a:cubicBezTo>
                  <a:pt x="11140" y="8059"/>
                  <a:pt x="11122" y="8023"/>
                  <a:pt x="11103" y="7987"/>
                </a:cubicBezTo>
                <a:cubicBezTo>
                  <a:pt x="11103" y="7987"/>
                  <a:pt x="11103" y="7950"/>
                  <a:pt x="11103" y="7950"/>
                </a:cubicBezTo>
                <a:cubicBezTo>
                  <a:pt x="11084" y="7914"/>
                  <a:pt x="11065" y="7914"/>
                  <a:pt x="11065" y="7878"/>
                </a:cubicBezTo>
                <a:cubicBezTo>
                  <a:pt x="11065" y="7878"/>
                  <a:pt x="11065" y="7878"/>
                  <a:pt x="11065" y="7878"/>
                </a:cubicBezTo>
                <a:cubicBezTo>
                  <a:pt x="11065" y="7878"/>
                  <a:pt x="11065" y="7841"/>
                  <a:pt x="11065" y="7841"/>
                </a:cubicBezTo>
                <a:cubicBezTo>
                  <a:pt x="11065" y="7841"/>
                  <a:pt x="11065" y="7805"/>
                  <a:pt x="11065" y="7805"/>
                </a:cubicBezTo>
                <a:cubicBezTo>
                  <a:pt x="11065" y="7805"/>
                  <a:pt x="11065" y="7732"/>
                  <a:pt x="11065" y="7696"/>
                </a:cubicBezTo>
                <a:cubicBezTo>
                  <a:pt x="11084" y="7696"/>
                  <a:pt x="11084" y="7696"/>
                  <a:pt x="11084" y="7696"/>
                </a:cubicBezTo>
                <a:cubicBezTo>
                  <a:pt x="11065" y="7660"/>
                  <a:pt x="11065" y="7660"/>
                  <a:pt x="11046" y="7660"/>
                </a:cubicBezTo>
                <a:cubicBezTo>
                  <a:pt x="11046" y="7624"/>
                  <a:pt x="11027" y="7624"/>
                  <a:pt x="11027" y="7624"/>
                </a:cubicBezTo>
                <a:cubicBezTo>
                  <a:pt x="11008" y="7587"/>
                  <a:pt x="10970" y="7551"/>
                  <a:pt x="10951" y="7515"/>
                </a:cubicBezTo>
                <a:cubicBezTo>
                  <a:pt x="10932" y="7478"/>
                  <a:pt x="10932" y="7478"/>
                  <a:pt x="10913" y="7442"/>
                </a:cubicBezTo>
                <a:cubicBezTo>
                  <a:pt x="10913" y="7442"/>
                  <a:pt x="10876" y="7442"/>
                  <a:pt x="10876" y="7442"/>
                </a:cubicBezTo>
                <a:cubicBezTo>
                  <a:pt x="10876" y="7406"/>
                  <a:pt x="10857" y="7442"/>
                  <a:pt x="10857" y="7442"/>
                </a:cubicBezTo>
                <a:cubicBezTo>
                  <a:pt x="10838" y="7406"/>
                  <a:pt x="10819" y="7369"/>
                  <a:pt x="10800" y="7333"/>
                </a:cubicBezTo>
                <a:cubicBezTo>
                  <a:pt x="10800" y="7333"/>
                  <a:pt x="10800" y="7333"/>
                  <a:pt x="10800" y="7333"/>
                </a:cubicBezTo>
                <a:cubicBezTo>
                  <a:pt x="10800" y="7333"/>
                  <a:pt x="10819" y="7333"/>
                  <a:pt x="10819" y="7333"/>
                </a:cubicBezTo>
                <a:cubicBezTo>
                  <a:pt x="10762" y="7297"/>
                  <a:pt x="10800" y="7188"/>
                  <a:pt x="10743" y="7152"/>
                </a:cubicBezTo>
                <a:cubicBezTo>
                  <a:pt x="10743" y="7188"/>
                  <a:pt x="10743" y="7188"/>
                  <a:pt x="10743" y="7224"/>
                </a:cubicBezTo>
                <a:cubicBezTo>
                  <a:pt x="10724" y="7224"/>
                  <a:pt x="10724" y="7224"/>
                  <a:pt x="10724" y="7261"/>
                </a:cubicBezTo>
                <a:cubicBezTo>
                  <a:pt x="10705" y="7224"/>
                  <a:pt x="10705" y="7188"/>
                  <a:pt x="10705" y="7152"/>
                </a:cubicBezTo>
                <a:cubicBezTo>
                  <a:pt x="10705" y="7152"/>
                  <a:pt x="10705" y="7152"/>
                  <a:pt x="10724" y="7115"/>
                </a:cubicBezTo>
                <a:cubicBezTo>
                  <a:pt x="10705" y="7115"/>
                  <a:pt x="10705" y="7115"/>
                  <a:pt x="10705" y="7115"/>
                </a:cubicBezTo>
                <a:cubicBezTo>
                  <a:pt x="10687" y="7115"/>
                  <a:pt x="10687" y="7115"/>
                  <a:pt x="10668" y="7115"/>
                </a:cubicBezTo>
                <a:cubicBezTo>
                  <a:pt x="10668" y="7115"/>
                  <a:pt x="10668" y="7115"/>
                  <a:pt x="10668" y="7115"/>
                </a:cubicBezTo>
                <a:cubicBezTo>
                  <a:pt x="10649" y="7115"/>
                  <a:pt x="10630" y="7152"/>
                  <a:pt x="10630" y="7152"/>
                </a:cubicBezTo>
                <a:cubicBezTo>
                  <a:pt x="10611" y="7152"/>
                  <a:pt x="10611" y="7188"/>
                  <a:pt x="10611" y="7188"/>
                </a:cubicBezTo>
                <a:cubicBezTo>
                  <a:pt x="10611" y="7188"/>
                  <a:pt x="10630" y="7188"/>
                  <a:pt x="10630" y="7188"/>
                </a:cubicBezTo>
                <a:cubicBezTo>
                  <a:pt x="10630" y="7224"/>
                  <a:pt x="10630" y="7224"/>
                  <a:pt x="10630" y="7224"/>
                </a:cubicBezTo>
                <a:cubicBezTo>
                  <a:pt x="10630" y="7224"/>
                  <a:pt x="10630" y="7261"/>
                  <a:pt x="10630" y="7261"/>
                </a:cubicBezTo>
                <a:cubicBezTo>
                  <a:pt x="10630" y="7333"/>
                  <a:pt x="10649" y="7369"/>
                  <a:pt x="10687" y="7406"/>
                </a:cubicBezTo>
                <a:cubicBezTo>
                  <a:pt x="10687" y="7406"/>
                  <a:pt x="10705" y="7406"/>
                  <a:pt x="10705" y="7442"/>
                </a:cubicBezTo>
                <a:cubicBezTo>
                  <a:pt x="10724" y="7442"/>
                  <a:pt x="10724" y="7478"/>
                  <a:pt x="10724" y="7515"/>
                </a:cubicBezTo>
                <a:cubicBezTo>
                  <a:pt x="10724" y="7551"/>
                  <a:pt x="10762" y="7587"/>
                  <a:pt x="10781" y="7624"/>
                </a:cubicBezTo>
                <a:cubicBezTo>
                  <a:pt x="10800" y="7660"/>
                  <a:pt x="10857" y="7624"/>
                  <a:pt x="10857" y="7660"/>
                </a:cubicBezTo>
                <a:cubicBezTo>
                  <a:pt x="10857" y="7660"/>
                  <a:pt x="10857" y="7660"/>
                  <a:pt x="10857" y="7696"/>
                </a:cubicBezTo>
                <a:cubicBezTo>
                  <a:pt x="10857" y="7696"/>
                  <a:pt x="10857" y="7696"/>
                  <a:pt x="10838" y="7696"/>
                </a:cubicBezTo>
                <a:cubicBezTo>
                  <a:pt x="10838" y="7732"/>
                  <a:pt x="10857" y="7732"/>
                  <a:pt x="10857" y="7732"/>
                </a:cubicBezTo>
                <a:cubicBezTo>
                  <a:pt x="10913" y="7769"/>
                  <a:pt x="10970" y="7841"/>
                  <a:pt x="11008" y="7914"/>
                </a:cubicBezTo>
                <a:cubicBezTo>
                  <a:pt x="11008" y="7914"/>
                  <a:pt x="11008" y="7950"/>
                  <a:pt x="10989" y="7950"/>
                </a:cubicBezTo>
                <a:cubicBezTo>
                  <a:pt x="10989" y="7950"/>
                  <a:pt x="10989" y="7950"/>
                  <a:pt x="10970" y="7914"/>
                </a:cubicBezTo>
                <a:cubicBezTo>
                  <a:pt x="10970" y="7914"/>
                  <a:pt x="10970" y="7914"/>
                  <a:pt x="10970" y="7914"/>
                </a:cubicBezTo>
                <a:cubicBezTo>
                  <a:pt x="10951" y="7878"/>
                  <a:pt x="10932" y="7878"/>
                  <a:pt x="10932" y="7841"/>
                </a:cubicBezTo>
                <a:cubicBezTo>
                  <a:pt x="10895" y="7841"/>
                  <a:pt x="10895" y="7914"/>
                  <a:pt x="10876" y="7950"/>
                </a:cubicBezTo>
                <a:cubicBezTo>
                  <a:pt x="10895" y="7987"/>
                  <a:pt x="10913" y="7987"/>
                  <a:pt x="10932" y="7987"/>
                </a:cubicBezTo>
                <a:cubicBezTo>
                  <a:pt x="10913" y="8023"/>
                  <a:pt x="10913" y="8023"/>
                  <a:pt x="10932" y="8059"/>
                </a:cubicBezTo>
                <a:cubicBezTo>
                  <a:pt x="10932" y="8059"/>
                  <a:pt x="10913" y="8059"/>
                  <a:pt x="10913" y="8059"/>
                </a:cubicBezTo>
                <a:cubicBezTo>
                  <a:pt x="10895" y="8059"/>
                  <a:pt x="10895" y="8095"/>
                  <a:pt x="10876" y="8095"/>
                </a:cubicBezTo>
                <a:cubicBezTo>
                  <a:pt x="10895" y="8132"/>
                  <a:pt x="10895" y="8132"/>
                  <a:pt x="10876" y="8132"/>
                </a:cubicBezTo>
                <a:cubicBezTo>
                  <a:pt x="10876" y="8168"/>
                  <a:pt x="10857" y="8168"/>
                  <a:pt x="10857" y="8204"/>
                </a:cubicBezTo>
                <a:cubicBezTo>
                  <a:pt x="10857" y="8204"/>
                  <a:pt x="10838" y="8204"/>
                  <a:pt x="10838" y="8204"/>
                </a:cubicBezTo>
                <a:cubicBezTo>
                  <a:pt x="10838" y="8204"/>
                  <a:pt x="10838" y="8204"/>
                  <a:pt x="10838" y="8204"/>
                </a:cubicBezTo>
                <a:cubicBezTo>
                  <a:pt x="10838" y="8204"/>
                  <a:pt x="10838" y="8168"/>
                  <a:pt x="10838" y="8168"/>
                </a:cubicBezTo>
                <a:cubicBezTo>
                  <a:pt x="10838" y="8168"/>
                  <a:pt x="10838" y="8132"/>
                  <a:pt x="10838" y="8095"/>
                </a:cubicBezTo>
                <a:cubicBezTo>
                  <a:pt x="10838" y="8095"/>
                  <a:pt x="10838" y="8095"/>
                  <a:pt x="10857" y="8095"/>
                </a:cubicBezTo>
                <a:cubicBezTo>
                  <a:pt x="10857" y="8095"/>
                  <a:pt x="10857" y="8095"/>
                  <a:pt x="10857" y="8095"/>
                </a:cubicBezTo>
                <a:cubicBezTo>
                  <a:pt x="10857" y="8095"/>
                  <a:pt x="10857" y="8095"/>
                  <a:pt x="10857" y="8095"/>
                </a:cubicBezTo>
                <a:cubicBezTo>
                  <a:pt x="10857" y="8095"/>
                  <a:pt x="10838" y="7914"/>
                  <a:pt x="10819" y="7914"/>
                </a:cubicBezTo>
                <a:cubicBezTo>
                  <a:pt x="10819" y="7914"/>
                  <a:pt x="10819" y="7914"/>
                  <a:pt x="10819" y="7914"/>
                </a:cubicBezTo>
                <a:cubicBezTo>
                  <a:pt x="10800" y="7914"/>
                  <a:pt x="10800" y="7914"/>
                  <a:pt x="10781" y="7878"/>
                </a:cubicBezTo>
                <a:cubicBezTo>
                  <a:pt x="10781" y="7878"/>
                  <a:pt x="10781" y="7878"/>
                  <a:pt x="10781" y="7841"/>
                </a:cubicBezTo>
                <a:cubicBezTo>
                  <a:pt x="10781" y="7841"/>
                  <a:pt x="10781" y="7841"/>
                  <a:pt x="10781" y="7841"/>
                </a:cubicBezTo>
                <a:cubicBezTo>
                  <a:pt x="10762" y="7841"/>
                  <a:pt x="10762" y="7841"/>
                  <a:pt x="10743" y="7841"/>
                </a:cubicBezTo>
                <a:cubicBezTo>
                  <a:pt x="10743" y="7841"/>
                  <a:pt x="10743" y="7841"/>
                  <a:pt x="10743" y="7841"/>
                </a:cubicBezTo>
                <a:cubicBezTo>
                  <a:pt x="10762" y="7841"/>
                  <a:pt x="10762" y="7841"/>
                  <a:pt x="10762" y="7841"/>
                </a:cubicBezTo>
                <a:cubicBezTo>
                  <a:pt x="10762" y="7805"/>
                  <a:pt x="10762" y="7805"/>
                  <a:pt x="10743" y="7805"/>
                </a:cubicBezTo>
                <a:cubicBezTo>
                  <a:pt x="10743" y="7805"/>
                  <a:pt x="10743" y="7805"/>
                  <a:pt x="10743" y="7805"/>
                </a:cubicBezTo>
                <a:cubicBezTo>
                  <a:pt x="10743" y="7805"/>
                  <a:pt x="10743" y="7805"/>
                  <a:pt x="10724" y="7805"/>
                </a:cubicBezTo>
                <a:cubicBezTo>
                  <a:pt x="10724" y="7732"/>
                  <a:pt x="10687" y="7769"/>
                  <a:pt x="10668" y="7732"/>
                </a:cubicBezTo>
                <a:cubicBezTo>
                  <a:pt x="10630" y="7696"/>
                  <a:pt x="10592" y="7624"/>
                  <a:pt x="10554" y="7551"/>
                </a:cubicBezTo>
                <a:cubicBezTo>
                  <a:pt x="10516" y="7515"/>
                  <a:pt x="10516" y="7369"/>
                  <a:pt x="10460" y="7333"/>
                </a:cubicBezTo>
                <a:cubicBezTo>
                  <a:pt x="10422" y="7297"/>
                  <a:pt x="10403" y="7297"/>
                  <a:pt x="10365" y="7333"/>
                </a:cubicBezTo>
                <a:cubicBezTo>
                  <a:pt x="10365" y="7333"/>
                  <a:pt x="10365" y="7369"/>
                  <a:pt x="10365" y="7369"/>
                </a:cubicBezTo>
                <a:cubicBezTo>
                  <a:pt x="10346" y="7369"/>
                  <a:pt x="10346" y="7369"/>
                  <a:pt x="10327" y="7369"/>
                </a:cubicBezTo>
                <a:cubicBezTo>
                  <a:pt x="10289" y="7406"/>
                  <a:pt x="10270" y="7478"/>
                  <a:pt x="10233" y="7515"/>
                </a:cubicBezTo>
                <a:cubicBezTo>
                  <a:pt x="10195" y="7515"/>
                  <a:pt x="10195" y="7478"/>
                  <a:pt x="10176" y="7442"/>
                </a:cubicBezTo>
                <a:cubicBezTo>
                  <a:pt x="10176" y="7442"/>
                  <a:pt x="10157" y="7442"/>
                  <a:pt x="10157" y="7442"/>
                </a:cubicBezTo>
                <a:cubicBezTo>
                  <a:pt x="10119" y="7442"/>
                  <a:pt x="10119" y="7406"/>
                  <a:pt x="10081" y="7442"/>
                </a:cubicBezTo>
                <a:cubicBezTo>
                  <a:pt x="10025" y="7515"/>
                  <a:pt x="10081" y="7587"/>
                  <a:pt x="10062" y="7660"/>
                </a:cubicBezTo>
                <a:cubicBezTo>
                  <a:pt x="10043" y="7696"/>
                  <a:pt x="10025" y="7696"/>
                  <a:pt x="10006" y="7732"/>
                </a:cubicBezTo>
                <a:cubicBezTo>
                  <a:pt x="10006" y="7732"/>
                  <a:pt x="9987" y="7732"/>
                  <a:pt x="9987" y="7732"/>
                </a:cubicBezTo>
                <a:cubicBezTo>
                  <a:pt x="9968" y="7769"/>
                  <a:pt x="9930" y="7732"/>
                  <a:pt x="9911" y="7805"/>
                </a:cubicBezTo>
                <a:cubicBezTo>
                  <a:pt x="9911" y="7805"/>
                  <a:pt x="9911" y="7805"/>
                  <a:pt x="9911" y="7841"/>
                </a:cubicBezTo>
                <a:cubicBezTo>
                  <a:pt x="9911" y="7841"/>
                  <a:pt x="9911" y="7841"/>
                  <a:pt x="9911" y="7841"/>
                </a:cubicBezTo>
                <a:cubicBezTo>
                  <a:pt x="9892" y="7841"/>
                  <a:pt x="9854" y="7950"/>
                  <a:pt x="9835" y="8023"/>
                </a:cubicBezTo>
                <a:cubicBezTo>
                  <a:pt x="9854" y="8023"/>
                  <a:pt x="9854" y="8059"/>
                  <a:pt x="9854" y="8059"/>
                </a:cubicBezTo>
                <a:cubicBezTo>
                  <a:pt x="9854" y="8095"/>
                  <a:pt x="9873" y="8095"/>
                  <a:pt x="9873" y="8095"/>
                </a:cubicBezTo>
                <a:cubicBezTo>
                  <a:pt x="9873" y="8095"/>
                  <a:pt x="9873" y="8095"/>
                  <a:pt x="9873" y="8095"/>
                </a:cubicBezTo>
                <a:cubicBezTo>
                  <a:pt x="9854" y="8132"/>
                  <a:pt x="9816" y="8168"/>
                  <a:pt x="9816" y="8241"/>
                </a:cubicBezTo>
                <a:cubicBezTo>
                  <a:pt x="9816" y="8241"/>
                  <a:pt x="9816" y="8241"/>
                  <a:pt x="9816" y="8241"/>
                </a:cubicBezTo>
                <a:cubicBezTo>
                  <a:pt x="9798" y="8277"/>
                  <a:pt x="9760" y="8277"/>
                  <a:pt x="9760" y="8313"/>
                </a:cubicBezTo>
                <a:cubicBezTo>
                  <a:pt x="9741" y="8350"/>
                  <a:pt x="9741" y="8350"/>
                  <a:pt x="9722" y="8386"/>
                </a:cubicBezTo>
                <a:cubicBezTo>
                  <a:pt x="9722" y="8386"/>
                  <a:pt x="9722" y="8350"/>
                  <a:pt x="9722" y="8350"/>
                </a:cubicBezTo>
                <a:cubicBezTo>
                  <a:pt x="9703" y="8350"/>
                  <a:pt x="9703" y="8386"/>
                  <a:pt x="9703" y="8386"/>
                </a:cubicBezTo>
                <a:cubicBezTo>
                  <a:pt x="9665" y="8386"/>
                  <a:pt x="9627" y="8386"/>
                  <a:pt x="9589" y="8386"/>
                </a:cubicBezTo>
                <a:cubicBezTo>
                  <a:pt x="9589" y="8386"/>
                  <a:pt x="9571" y="8386"/>
                  <a:pt x="9571" y="8422"/>
                </a:cubicBezTo>
                <a:cubicBezTo>
                  <a:pt x="9552" y="8422"/>
                  <a:pt x="9533" y="8422"/>
                  <a:pt x="9533" y="8458"/>
                </a:cubicBezTo>
                <a:cubicBezTo>
                  <a:pt x="9533" y="8458"/>
                  <a:pt x="9533" y="8458"/>
                  <a:pt x="9533" y="8458"/>
                </a:cubicBezTo>
                <a:cubicBezTo>
                  <a:pt x="9533" y="8458"/>
                  <a:pt x="9533" y="8458"/>
                  <a:pt x="9533" y="8458"/>
                </a:cubicBezTo>
                <a:cubicBezTo>
                  <a:pt x="9533" y="8458"/>
                  <a:pt x="9533" y="8458"/>
                  <a:pt x="9533" y="8458"/>
                </a:cubicBezTo>
                <a:cubicBezTo>
                  <a:pt x="9533" y="8458"/>
                  <a:pt x="9533" y="8458"/>
                  <a:pt x="9533" y="8458"/>
                </a:cubicBezTo>
                <a:cubicBezTo>
                  <a:pt x="9495" y="8495"/>
                  <a:pt x="9476" y="8422"/>
                  <a:pt x="9476" y="8386"/>
                </a:cubicBezTo>
                <a:cubicBezTo>
                  <a:pt x="9476" y="8386"/>
                  <a:pt x="9476" y="8386"/>
                  <a:pt x="9457" y="8386"/>
                </a:cubicBezTo>
                <a:cubicBezTo>
                  <a:pt x="9476" y="8350"/>
                  <a:pt x="9438" y="8277"/>
                  <a:pt x="9400" y="8313"/>
                </a:cubicBezTo>
                <a:cubicBezTo>
                  <a:pt x="9400" y="8313"/>
                  <a:pt x="9381" y="8313"/>
                  <a:pt x="9381" y="8350"/>
                </a:cubicBezTo>
                <a:cubicBezTo>
                  <a:pt x="9363" y="8350"/>
                  <a:pt x="9363" y="8313"/>
                  <a:pt x="9363" y="8313"/>
                </a:cubicBezTo>
                <a:cubicBezTo>
                  <a:pt x="9344" y="8313"/>
                  <a:pt x="9325" y="8313"/>
                  <a:pt x="9306" y="8350"/>
                </a:cubicBezTo>
                <a:cubicBezTo>
                  <a:pt x="9306" y="8350"/>
                  <a:pt x="9306" y="8350"/>
                  <a:pt x="9306" y="8350"/>
                </a:cubicBezTo>
                <a:cubicBezTo>
                  <a:pt x="9306" y="8313"/>
                  <a:pt x="9325" y="8277"/>
                  <a:pt x="9325" y="8277"/>
                </a:cubicBezTo>
                <a:cubicBezTo>
                  <a:pt x="9325" y="8241"/>
                  <a:pt x="9325" y="8204"/>
                  <a:pt x="9306" y="8204"/>
                </a:cubicBezTo>
                <a:cubicBezTo>
                  <a:pt x="9306" y="8204"/>
                  <a:pt x="9325" y="8204"/>
                  <a:pt x="9325" y="8204"/>
                </a:cubicBezTo>
                <a:cubicBezTo>
                  <a:pt x="9325" y="8168"/>
                  <a:pt x="9325" y="8168"/>
                  <a:pt x="9325" y="8132"/>
                </a:cubicBezTo>
                <a:cubicBezTo>
                  <a:pt x="9325" y="8132"/>
                  <a:pt x="9325" y="8132"/>
                  <a:pt x="9325" y="8132"/>
                </a:cubicBezTo>
                <a:cubicBezTo>
                  <a:pt x="9306" y="8132"/>
                  <a:pt x="9306" y="8132"/>
                  <a:pt x="9287" y="8132"/>
                </a:cubicBezTo>
                <a:cubicBezTo>
                  <a:pt x="9287" y="8132"/>
                  <a:pt x="9287" y="8132"/>
                  <a:pt x="9287" y="8132"/>
                </a:cubicBezTo>
                <a:cubicBezTo>
                  <a:pt x="9287" y="8132"/>
                  <a:pt x="9287" y="8132"/>
                  <a:pt x="9287" y="8132"/>
                </a:cubicBezTo>
                <a:cubicBezTo>
                  <a:pt x="9306" y="8132"/>
                  <a:pt x="9306" y="8095"/>
                  <a:pt x="9306" y="8095"/>
                </a:cubicBezTo>
                <a:cubicBezTo>
                  <a:pt x="9306" y="8095"/>
                  <a:pt x="9306" y="8095"/>
                  <a:pt x="9306" y="8059"/>
                </a:cubicBezTo>
                <a:cubicBezTo>
                  <a:pt x="9306" y="8095"/>
                  <a:pt x="9306" y="8095"/>
                  <a:pt x="9306" y="8095"/>
                </a:cubicBezTo>
                <a:cubicBezTo>
                  <a:pt x="9306" y="8095"/>
                  <a:pt x="9287" y="8095"/>
                  <a:pt x="9287" y="8095"/>
                </a:cubicBezTo>
                <a:cubicBezTo>
                  <a:pt x="9287" y="8095"/>
                  <a:pt x="9287" y="8095"/>
                  <a:pt x="9268" y="8095"/>
                </a:cubicBezTo>
                <a:cubicBezTo>
                  <a:pt x="9287" y="8059"/>
                  <a:pt x="9287" y="8059"/>
                  <a:pt x="9287" y="8023"/>
                </a:cubicBezTo>
                <a:cubicBezTo>
                  <a:pt x="9325" y="7987"/>
                  <a:pt x="9344" y="7769"/>
                  <a:pt x="9306" y="7660"/>
                </a:cubicBezTo>
                <a:cubicBezTo>
                  <a:pt x="9325" y="7660"/>
                  <a:pt x="9325" y="7587"/>
                  <a:pt x="9325" y="7587"/>
                </a:cubicBezTo>
                <a:cubicBezTo>
                  <a:pt x="9325" y="7551"/>
                  <a:pt x="9325" y="7515"/>
                  <a:pt x="9287" y="7515"/>
                </a:cubicBezTo>
                <a:cubicBezTo>
                  <a:pt x="9287" y="7515"/>
                  <a:pt x="9287" y="7515"/>
                  <a:pt x="9287" y="7478"/>
                </a:cubicBezTo>
                <a:cubicBezTo>
                  <a:pt x="9306" y="7442"/>
                  <a:pt x="9306" y="7442"/>
                  <a:pt x="9344" y="7442"/>
                </a:cubicBezTo>
                <a:cubicBezTo>
                  <a:pt x="9344" y="7442"/>
                  <a:pt x="9344" y="7442"/>
                  <a:pt x="9363" y="7442"/>
                </a:cubicBezTo>
                <a:cubicBezTo>
                  <a:pt x="9363" y="7442"/>
                  <a:pt x="9363" y="7406"/>
                  <a:pt x="9363" y="7406"/>
                </a:cubicBezTo>
                <a:cubicBezTo>
                  <a:pt x="9400" y="7369"/>
                  <a:pt x="9419" y="7406"/>
                  <a:pt x="9438" y="7442"/>
                </a:cubicBezTo>
                <a:cubicBezTo>
                  <a:pt x="9457" y="7442"/>
                  <a:pt x="9476" y="7406"/>
                  <a:pt x="9495" y="7406"/>
                </a:cubicBezTo>
                <a:cubicBezTo>
                  <a:pt x="9495" y="7406"/>
                  <a:pt x="9552" y="7442"/>
                  <a:pt x="9571" y="7442"/>
                </a:cubicBezTo>
                <a:cubicBezTo>
                  <a:pt x="9608" y="7442"/>
                  <a:pt x="9665" y="7442"/>
                  <a:pt x="9684" y="7406"/>
                </a:cubicBezTo>
                <a:cubicBezTo>
                  <a:pt x="9703" y="7442"/>
                  <a:pt x="9722" y="7442"/>
                  <a:pt x="9760" y="7442"/>
                </a:cubicBezTo>
                <a:cubicBezTo>
                  <a:pt x="9779" y="7406"/>
                  <a:pt x="9779" y="7333"/>
                  <a:pt x="9779" y="7261"/>
                </a:cubicBezTo>
                <a:cubicBezTo>
                  <a:pt x="9779" y="7261"/>
                  <a:pt x="9798" y="7261"/>
                  <a:pt x="9798" y="7261"/>
                </a:cubicBezTo>
                <a:cubicBezTo>
                  <a:pt x="9798" y="7261"/>
                  <a:pt x="9798" y="7261"/>
                  <a:pt x="9798" y="7261"/>
                </a:cubicBezTo>
                <a:cubicBezTo>
                  <a:pt x="9779" y="7261"/>
                  <a:pt x="9779" y="7261"/>
                  <a:pt x="9779" y="7261"/>
                </a:cubicBezTo>
                <a:cubicBezTo>
                  <a:pt x="9779" y="7224"/>
                  <a:pt x="9779" y="7152"/>
                  <a:pt x="9798" y="7152"/>
                </a:cubicBezTo>
                <a:cubicBezTo>
                  <a:pt x="9798" y="7152"/>
                  <a:pt x="9798" y="7152"/>
                  <a:pt x="9798" y="7152"/>
                </a:cubicBezTo>
                <a:cubicBezTo>
                  <a:pt x="9798" y="7152"/>
                  <a:pt x="9816" y="7188"/>
                  <a:pt x="9816" y="7188"/>
                </a:cubicBezTo>
                <a:cubicBezTo>
                  <a:pt x="9816" y="7152"/>
                  <a:pt x="9798" y="7152"/>
                  <a:pt x="9798" y="7115"/>
                </a:cubicBezTo>
                <a:cubicBezTo>
                  <a:pt x="9798" y="7079"/>
                  <a:pt x="9798" y="7079"/>
                  <a:pt x="9798" y="7043"/>
                </a:cubicBezTo>
                <a:cubicBezTo>
                  <a:pt x="9779" y="7006"/>
                  <a:pt x="9798" y="7006"/>
                  <a:pt x="9760" y="7006"/>
                </a:cubicBezTo>
                <a:cubicBezTo>
                  <a:pt x="9760" y="6970"/>
                  <a:pt x="9741" y="6970"/>
                  <a:pt x="9741" y="6934"/>
                </a:cubicBezTo>
                <a:cubicBezTo>
                  <a:pt x="9741" y="6934"/>
                  <a:pt x="9741" y="6934"/>
                  <a:pt x="9741" y="6897"/>
                </a:cubicBezTo>
                <a:cubicBezTo>
                  <a:pt x="9741" y="6897"/>
                  <a:pt x="9722" y="6897"/>
                  <a:pt x="9703" y="6861"/>
                </a:cubicBezTo>
                <a:cubicBezTo>
                  <a:pt x="9703" y="6861"/>
                  <a:pt x="9703" y="6861"/>
                  <a:pt x="9722" y="6825"/>
                </a:cubicBezTo>
                <a:cubicBezTo>
                  <a:pt x="9703" y="6825"/>
                  <a:pt x="9703" y="6825"/>
                  <a:pt x="9703" y="6825"/>
                </a:cubicBezTo>
                <a:cubicBezTo>
                  <a:pt x="9703" y="6825"/>
                  <a:pt x="9703" y="6825"/>
                  <a:pt x="9684" y="6825"/>
                </a:cubicBezTo>
                <a:cubicBezTo>
                  <a:pt x="9665" y="6789"/>
                  <a:pt x="9627" y="6789"/>
                  <a:pt x="9589" y="6789"/>
                </a:cubicBezTo>
                <a:cubicBezTo>
                  <a:pt x="9589" y="6789"/>
                  <a:pt x="9589" y="6789"/>
                  <a:pt x="9589" y="6789"/>
                </a:cubicBezTo>
                <a:cubicBezTo>
                  <a:pt x="9589" y="6752"/>
                  <a:pt x="9571" y="6752"/>
                  <a:pt x="9571" y="6752"/>
                </a:cubicBezTo>
                <a:cubicBezTo>
                  <a:pt x="9589" y="6752"/>
                  <a:pt x="9589" y="6752"/>
                  <a:pt x="9608" y="6752"/>
                </a:cubicBezTo>
                <a:cubicBezTo>
                  <a:pt x="9608" y="6752"/>
                  <a:pt x="9608" y="6752"/>
                  <a:pt x="9608" y="6752"/>
                </a:cubicBezTo>
                <a:cubicBezTo>
                  <a:pt x="9589" y="6752"/>
                  <a:pt x="9589" y="6752"/>
                  <a:pt x="9589" y="6716"/>
                </a:cubicBezTo>
                <a:cubicBezTo>
                  <a:pt x="9589" y="6716"/>
                  <a:pt x="9589" y="6716"/>
                  <a:pt x="9589" y="6716"/>
                </a:cubicBezTo>
                <a:cubicBezTo>
                  <a:pt x="9589" y="6716"/>
                  <a:pt x="9589" y="6716"/>
                  <a:pt x="9589" y="6716"/>
                </a:cubicBezTo>
                <a:cubicBezTo>
                  <a:pt x="9589" y="6716"/>
                  <a:pt x="9571" y="6716"/>
                  <a:pt x="9571" y="6716"/>
                </a:cubicBezTo>
                <a:cubicBezTo>
                  <a:pt x="9571" y="6716"/>
                  <a:pt x="9571" y="6680"/>
                  <a:pt x="9571" y="6680"/>
                </a:cubicBezTo>
                <a:cubicBezTo>
                  <a:pt x="9589" y="6680"/>
                  <a:pt x="9608" y="6643"/>
                  <a:pt x="9627" y="6643"/>
                </a:cubicBezTo>
                <a:cubicBezTo>
                  <a:pt x="9627" y="6643"/>
                  <a:pt x="9627" y="6643"/>
                  <a:pt x="9627" y="6643"/>
                </a:cubicBezTo>
                <a:cubicBezTo>
                  <a:pt x="9627" y="6643"/>
                  <a:pt x="9646" y="6643"/>
                  <a:pt x="9646" y="6643"/>
                </a:cubicBezTo>
                <a:cubicBezTo>
                  <a:pt x="9646" y="6643"/>
                  <a:pt x="9646" y="6643"/>
                  <a:pt x="9646" y="6643"/>
                </a:cubicBezTo>
                <a:cubicBezTo>
                  <a:pt x="9665" y="6643"/>
                  <a:pt x="9665" y="6643"/>
                  <a:pt x="9684" y="6643"/>
                </a:cubicBezTo>
                <a:cubicBezTo>
                  <a:pt x="9684" y="6643"/>
                  <a:pt x="9684" y="6643"/>
                  <a:pt x="9684" y="6680"/>
                </a:cubicBezTo>
                <a:cubicBezTo>
                  <a:pt x="9703" y="6680"/>
                  <a:pt x="9741" y="6680"/>
                  <a:pt x="9760" y="6643"/>
                </a:cubicBezTo>
                <a:cubicBezTo>
                  <a:pt x="9760" y="6643"/>
                  <a:pt x="9760" y="6680"/>
                  <a:pt x="9760" y="6680"/>
                </a:cubicBezTo>
                <a:cubicBezTo>
                  <a:pt x="9760" y="6680"/>
                  <a:pt x="9760" y="6680"/>
                  <a:pt x="9779" y="6643"/>
                </a:cubicBezTo>
                <a:cubicBezTo>
                  <a:pt x="9760" y="6643"/>
                  <a:pt x="9760" y="6607"/>
                  <a:pt x="9760" y="6571"/>
                </a:cubicBezTo>
                <a:cubicBezTo>
                  <a:pt x="9760" y="6571"/>
                  <a:pt x="9741" y="6534"/>
                  <a:pt x="9741" y="6498"/>
                </a:cubicBezTo>
                <a:cubicBezTo>
                  <a:pt x="9760" y="6498"/>
                  <a:pt x="9779" y="6498"/>
                  <a:pt x="9798" y="6498"/>
                </a:cubicBezTo>
                <a:cubicBezTo>
                  <a:pt x="9779" y="6534"/>
                  <a:pt x="9798" y="6534"/>
                  <a:pt x="9798" y="6571"/>
                </a:cubicBezTo>
                <a:cubicBezTo>
                  <a:pt x="9816" y="6534"/>
                  <a:pt x="9854" y="6571"/>
                  <a:pt x="9892" y="6534"/>
                </a:cubicBezTo>
                <a:cubicBezTo>
                  <a:pt x="9873" y="6534"/>
                  <a:pt x="9873" y="6534"/>
                  <a:pt x="9873" y="6534"/>
                </a:cubicBezTo>
                <a:cubicBezTo>
                  <a:pt x="9873" y="6534"/>
                  <a:pt x="9873" y="6534"/>
                  <a:pt x="9873" y="6534"/>
                </a:cubicBezTo>
                <a:cubicBezTo>
                  <a:pt x="9892" y="6462"/>
                  <a:pt x="9930" y="6498"/>
                  <a:pt x="9949" y="6462"/>
                </a:cubicBezTo>
                <a:cubicBezTo>
                  <a:pt x="9968" y="6426"/>
                  <a:pt x="9949" y="6389"/>
                  <a:pt x="9968" y="6317"/>
                </a:cubicBezTo>
                <a:cubicBezTo>
                  <a:pt x="9968" y="6317"/>
                  <a:pt x="9987" y="6317"/>
                  <a:pt x="9987" y="6280"/>
                </a:cubicBezTo>
                <a:cubicBezTo>
                  <a:pt x="10006" y="6280"/>
                  <a:pt x="10006" y="6280"/>
                  <a:pt x="10025" y="6280"/>
                </a:cubicBezTo>
                <a:cubicBezTo>
                  <a:pt x="10025" y="6280"/>
                  <a:pt x="10043" y="6280"/>
                  <a:pt x="10043" y="6244"/>
                </a:cubicBezTo>
                <a:cubicBezTo>
                  <a:pt x="10062" y="6244"/>
                  <a:pt x="10081" y="6280"/>
                  <a:pt x="10100" y="6244"/>
                </a:cubicBezTo>
                <a:cubicBezTo>
                  <a:pt x="10100" y="6244"/>
                  <a:pt x="10081" y="6208"/>
                  <a:pt x="10081" y="6208"/>
                </a:cubicBezTo>
                <a:cubicBezTo>
                  <a:pt x="10100" y="6171"/>
                  <a:pt x="10119" y="6171"/>
                  <a:pt x="10138" y="6135"/>
                </a:cubicBezTo>
                <a:cubicBezTo>
                  <a:pt x="10138" y="6099"/>
                  <a:pt x="10138" y="6063"/>
                  <a:pt x="10157" y="6026"/>
                </a:cubicBezTo>
                <a:cubicBezTo>
                  <a:pt x="10157" y="6026"/>
                  <a:pt x="10176" y="6026"/>
                  <a:pt x="10176" y="5990"/>
                </a:cubicBezTo>
                <a:cubicBezTo>
                  <a:pt x="10176" y="6026"/>
                  <a:pt x="10176" y="6026"/>
                  <a:pt x="10195" y="6026"/>
                </a:cubicBezTo>
                <a:cubicBezTo>
                  <a:pt x="10195" y="6026"/>
                  <a:pt x="10195" y="6063"/>
                  <a:pt x="10176" y="6063"/>
                </a:cubicBezTo>
                <a:cubicBezTo>
                  <a:pt x="10176" y="6063"/>
                  <a:pt x="10176" y="6063"/>
                  <a:pt x="10176" y="6063"/>
                </a:cubicBezTo>
                <a:cubicBezTo>
                  <a:pt x="10176" y="6063"/>
                  <a:pt x="10176" y="6099"/>
                  <a:pt x="10176" y="6099"/>
                </a:cubicBezTo>
                <a:cubicBezTo>
                  <a:pt x="10195" y="6099"/>
                  <a:pt x="10195" y="6135"/>
                  <a:pt x="10214" y="6099"/>
                </a:cubicBezTo>
                <a:cubicBezTo>
                  <a:pt x="10214" y="6099"/>
                  <a:pt x="10214" y="6099"/>
                  <a:pt x="10233" y="6063"/>
                </a:cubicBezTo>
                <a:cubicBezTo>
                  <a:pt x="10214" y="6063"/>
                  <a:pt x="10214" y="6063"/>
                  <a:pt x="10214" y="6063"/>
                </a:cubicBezTo>
                <a:cubicBezTo>
                  <a:pt x="10214" y="6026"/>
                  <a:pt x="10214" y="6026"/>
                  <a:pt x="10214" y="6026"/>
                </a:cubicBezTo>
                <a:cubicBezTo>
                  <a:pt x="10214" y="6026"/>
                  <a:pt x="10195" y="6026"/>
                  <a:pt x="10195" y="6026"/>
                </a:cubicBezTo>
                <a:cubicBezTo>
                  <a:pt x="10195" y="5990"/>
                  <a:pt x="10195" y="5990"/>
                  <a:pt x="10195" y="5954"/>
                </a:cubicBezTo>
                <a:cubicBezTo>
                  <a:pt x="10214" y="5954"/>
                  <a:pt x="10251" y="5917"/>
                  <a:pt x="10289" y="5917"/>
                </a:cubicBezTo>
                <a:cubicBezTo>
                  <a:pt x="10289" y="5954"/>
                  <a:pt x="10289" y="5954"/>
                  <a:pt x="10308" y="5954"/>
                </a:cubicBezTo>
                <a:cubicBezTo>
                  <a:pt x="10308" y="5954"/>
                  <a:pt x="10308" y="5954"/>
                  <a:pt x="10308" y="5954"/>
                </a:cubicBezTo>
                <a:cubicBezTo>
                  <a:pt x="10308" y="5954"/>
                  <a:pt x="10308" y="5954"/>
                  <a:pt x="10308" y="5954"/>
                </a:cubicBezTo>
                <a:cubicBezTo>
                  <a:pt x="10308" y="5954"/>
                  <a:pt x="10289" y="5954"/>
                  <a:pt x="10289" y="5917"/>
                </a:cubicBezTo>
                <a:cubicBezTo>
                  <a:pt x="10289" y="5917"/>
                  <a:pt x="10289" y="5917"/>
                  <a:pt x="10289" y="5917"/>
                </a:cubicBezTo>
                <a:cubicBezTo>
                  <a:pt x="10308" y="5881"/>
                  <a:pt x="10327" y="5881"/>
                  <a:pt x="10365" y="5881"/>
                </a:cubicBezTo>
                <a:cubicBezTo>
                  <a:pt x="10365" y="5917"/>
                  <a:pt x="10365" y="5917"/>
                  <a:pt x="10365" y="5917"/>
                </a:cubicBezTo>
                <a:cubicBezTo>
                  <a:pt x="10365" y="5917"/>
                  <a:pt x="10365" y="5917"/>
                  <a:pt x="10365" y="5917"/>
                </a:cubicBezTo>
                <a:cubicBezTo>
                  <a:pt x="10365" y="5917"/>
                  <a:pt x="10365" y="5917"/>
                  <a:pt x="10365" y="5917"/>
                </a:cubicBezTo>
                <a:cubicBezTo>
                  <a:pt x="10365" y="5917"/>
                  <a:pt x="10365" y="5917"/>
                  <a:pt x="10384" y="5917"/>
                </a:cubicBezTo>
                <a:cubicBezTo>
                  <a:pt x="10365" y="5917"/>
                  <a:pt x="10365" y="5917"/>
                  <a:pt x="10365" y="5881"/>
                </a:cubicBezTo>
                <a:cubicBezTo>
                  <a:pt x="10384" y="5917"/>
                  <a:pt x="10384" y="5917"/>
                  <a:pt x="10384" y="5917"/>
                </a:cubicBezTo>
                <a:cubicBezTo>
                  <a:pt x="10384" y="5881"/>
                  <a:pt x="10384" y="5881"/>
                  <a:pt x="10384" y="5845"/>
                </a:cubicBezTo>
                <a:cubicBezTo>
                  <a:pt x="10403" y="5845"/>
                  <a:pt x="10422" y="5881"/>
                  <a:pt x="10422" y="5845"/>
                </a:cubicBezTo>
                <a:cubicBezTo>
                  <a:pt x="10422" y="5845"/>
                  <a:pt x="10422" y="5845"/>
                  <a:pt x="10403" y="5845"/>
                </a:cubicBezTo>
                <a:cubicBezTo>
                  <a:pt x="10403" y="5845"/>
                  <a:pt x="10403" y="5845"/>
                  <a:pt x="10403" y="5845"/>
                </a:cubicBezTo>
                <a:cubicBezTo>
                  <a:pt x="10403" y="5845"/>
                  <a:pt x="10422" y="5808"/>
                  <a:pt x="10422" y="5808"/>
                </a:cubicBezTo>
                <a:cubicBezTo>
                  <a:pt x="10403" y="5808"/>
                  <a:pt x="10403" y="5808"/>
                  <a:pt x="10403" y="5808"/>
                </a:cubicBezTo>
                <a:cubicBezTo>
                  <a:pt x="10403" y="5808"/>
                  <a:pt x="10403" y="5808"/>
                  <a:pt x="10422" y="5772"/>
                </a:cubicBezTo>
                <a:cubicBezTo>
                  <a:pt x="10403" y="5808"/>
                  <a:pt x="10403" y="5808"/>
                  <a:pt x="10384" y="5772"/>
                </a:cubicBezTo>
                <a:cubicBezTo>
                  <a:pt x="10403" y="5772"/>
                  <a:pt x="10403" y="5772"/>
                  <a:pt x="10422" y="5772"/>
                </a:cubicBezTo>
                <a:cubicBezTo>
                  <a:pt x="10403" y="5736"/>
                  <a:pt x="10403" y="5736"/>
                  <a:pt x="10403" y="5699"/>
                </a:cubicBezTo>
                <a:cubicBezTo>
                  <a:pt x="10384" y="5663"/>
                  <a:pt x="10403" y="5627"/>
                  <a:pt x="10403" y="5591"/>
                </a:cubicBezTo>
                <a:cubicBezTo>
                  <a:pt x="10384" y="5591"/>
                  <a:pt x="10384" y="5591"/>
                  <a:pt x="10384" y="5591"/>
                </a:cubicBezTo>
                <a:cubicBezTo>
                  <a:pt x="10384" y="5591"/>
                  <a:pt x="10365" y="5591"/>
                  <a:pt x="10365" y="5591"/>
                </a:cubicBezTo>
                <a:cubicBezTo>
                  <a:pt x="10365" y="5591"/>
                  <a:pt x="10365" y="5591"/>
                  <a:pt x="10365" y="5591"/>
                </a:cubicBezTo>
                <a:cubicBezTo>
                  <a:pt x="10365" y="5554"/>
                  <a:pt x="10365" y="5554"/>
                  <a:pt x="10384" y="5518"/>
                </a:cubicBezTo>
                <a:cubicBezTo>
                  <a:pt x="10384" y="5482"/>
                  <a:pt x="10365" y="5445"/>
                  <a:pt x="10365" y="5409"/>
                </a:cubicBezTo>
                <a:cubicBezTo>
                  <a:pt x="10384" y="5409"/>
                  <a:pt x="10384" y="5445"/>
                  <a:pt x="10403" y="5445"/>
                </a:cubicBezTo>
                <a:cubicBezTo>
                  <a:pt x="10403" y="5409"/>
                  <a:pt x="10403" y="5409"/>
                  <a:pt x="10422" y="5373"/>
                </a:cubicBezTo>
                <a:cubicBezTo>
                  <a:pt x="10422" y="5409"/>
                  <a:pt x="10422" y="5409"/>
                  <a:pt x="10422" y="5409"/>
                </a:cubicBezTo>
                <a:cubicBezTo>
                  <a:pt x="10441" y="5409"/>
                  <a:pt x="10441" y="5409"/>
                  <a:pt x="10441" y="5409"/>
                </a:cubicBezTo>
                <a:cubicBezTo>
                  <a:pt x="10441" y="5373"/>
                  <a:pt x="10441" y="5373"/>
                  <a:pt x="10441" y="5336"/>
                </a:cubicBezTo>
                <a:cubicBezTo>
                  <a:pt x="10460" y="5336"/>
                  <a:pt x="10478" y="5336"/>
                  <a:pt x="10497" y="5336"/>
                </a:cubicBezTo>
                <a:cubicBezTo>
                  <a:pt x="10497" y="5373"/>
                  <a:pt x="10497" y="5409"/>
                  <a:pt x="10497" y="5409"/>
                </a:cubicBezTo>
                <a:cubicBezTo>
                  <a:pt x="10516" y="5409"/>
                  <a:pt x="10516" y="5409"/>
                  <a:pt x="10535" y="5409"/>
                </a:cubicBezTo>
                <a:cubicBezTo>
                  <a:pt x="10535" y="5445"/>
                  <a:pt x="10535" y="5482"/>
                  <a:pt x="10535" y="5482"/>
                </a:cubicBezTo>
                <a:cubicBezTo>
                  <a:pt x="10516" y="5482"/>
                  <a:pt x="10516" y="5482"/>
                  <a:pt x="10516" y="5482"/>
                </a:cubicBezTo>
                <a:cubicBezTo>
                  <a:pt x="10516" y="5482"/>
                  <a:pt x="10516" y="5482"/>
                  <a:pt x="10497" y="5482"/>
                </a:cubicBezTo>
                <a:cubicBezTo>
                  <a:pt x="10497" y="5482"/>
                  <a:pt x="10497" y="5482"/>
                  <a:pt x="10497" y="5482"/>
                </a:cubicBezTo>
                <a:cubicBezTo>
                  <a:pt x="10497" y="5518"/>
                  <a:pt x="10478" y="5518"/>
                  <a:pt x="10478" y="5554"/>
                </a:cubicBezTo>
                <a:cubicBezTo>
                  <a:pt x="10478" y="5554"/>
                  <a:pt x="10460" y="5554"/>
                  <a:pt x="10460" y="5554"/>
                </a:cubicBezTo>
                <a:cubicBezTo>
                  <a:pt x="10460" y="5554"/>
                  <a:pt x="10460" y="5554"/>
                  <a:pt x="10460" y="5591"/>
                </a:cubicBezTo>
                <a:cubicBezTo>
                  <a:pt x="10460" y="5591"/>
                  <a:pt x="10460" y="5627"/>
                  <a:pt x="10441" y="5663"/>
                </a:cubicBezTo>
                <a:cubicBezTo>
                  <a:pt x="10460" y="5663"/>
                  <a:pt x="10497" y="5699"/>
                  <a:pt x="10478" y="5736"/>
                </a:cubicBezTo>
                <a:cubicBezTo>
                  <a:pt x="10478" y="5736"/>
                  <a:pt x="10478" y="5736"/>
                  <a:pt x="10497" y="5772"/>
                </a:cubicBezTo>
                <a:cubicBezTo>
                  <a:pt x="10497" y="5772"/>
                  <a:pt x="10497" y="5772"/>
                  <a:pt x="10516" y="5772"/>
                </a:cubicBezTo>
                <a:cubicBezTo>
                  <a:pt x="10516" y="5772"/>
                  <a:pt x="10535" y="5772"/>
                  <a:pt x="10554" y="5772"/>
                </a:cubicBezTo>
                <a:cubicBezTo>
                  <a:pt x="10554" y="5772"/>
                  <a:pt x="10554" y="5772"/>
                  <a:pt x="10554" y="5772"/>
                </a:cubicBezTo>
                <a:cubicBezTo>
                  <a:pt x="10535" y="5808"/>
                  <a:pt x="10535" y="5808"/>
                  <a:pt x="10535" y="5845"/>
                </a:cubicBezTo>
                <a:cubicBezTo>
                  <a:pt x="10535" y="5845"/>
                  <a:pt x="10535" y="5845"/>
                  <a:pt x="10535" y="5845"/>
                </a:cubicBezTo>
                <a:cubicBezTo>
                  <a:pt x="10535" y="5845"/>
                  <a:pt x="10535" y="5845"/>
                  <a:pt x="10554" y="5845"/>
                </a:cubicBezTo>
                <a:cubicBezTo>
                  <a:pt x="10554" y="5845"/>
                  <a:pt x="10554" y="5845"/>
                  <a:pt x="10554" y="5845"/>
                </a:cubicBezTo>
                <a:cubicBezTo>
                  <a:pt x="10554" y="5845"/>
                  <a:pt x="10554" y="5845"/>
                  <a:pt x="10554" y="5845"/>
                </a:cubicBezTo>
                <a:cubicBezTo>
                  <a:pt x="10554" y="5845"/>
                  <a:pt x="10573" y="5845"/>
                  <a:pt x="10573" y="5845"/>
                </a:cubicBezTo>
                <a:cubicBezTo>
                  <a:pt x="10573" y="5808"/>
                  <a:pt x="10649" y="5772"/>
                  <a:pt x="10668" y="5772"/>
                </a:cubicBezTo>
                <a:cubicBezTo>
                  <a:pt x="10668" y="5808"/>
                  <a:pt x="10705" y="5808"/>
                  <a:pt x="10705" y="5808"/>
                </a:cubicBezTo>
                <a:cubicBezTo>
                  <a:pt x="10705" y="5845"/>
                  <a:pt x="10724" y="5845"/>
                  <a:pt x="10724" y="5845"/>
                </a:cubicBezTo>
                <a:cubicBezTo>
                  <a:pt x="10724" y="5881"/>
                  <a:pt x="10743" y="5881"/>
                  <a:pt x="10762" y="5881"/>
                </a:cubicBezTo>
                <a:cubicBezTo>
                  <a:pt x="10762" y="5881"/>
                  <a:pt x="10762" y="5881"/>
                  <a:pt x="10762" y="5845"/>
                </a:cubicBezTo>
                <a:cubicBezTo>
                  <a:pt x="10838" y="5808"/>
                  <a:pt x="10876" y="5772"/>
                  <a:pt x="10932" y="5736"/>
                </a:cubicBezTo>
                <a:cubicBezTo>
                  <a:pt x="10951" y="5699"/>
                  <a:pt x="10989" y="5699"/>
                  <a:pt x="10989" y="5736"/>
                </a:cubicBezTo>
                <a:cubicBezTo>
                  <a:pt x="11008" y="5736"/>
                  <a:pt x="11008" y="5736"/>
                  <a:pt x="11008" y="5772"/>
                </a:cubicBezTo>
                <a:cubicBezTo>
                  <a:pt x="11046" y="5808"/>
                  <a:pt x="11065" y="5772"/>
                  <a:pt x="11084" y="5736"/>
                </a:cubicBezTo>
                <a:cubicBezTo>
                  <a:pt x="11084" y="5699"/>
                  <a:pt x="11084" y="5699"/>
                  <a:pt x="11103" y="5663"/>
                </a:cubicBezTo>
                <a:cubicBezTo>
                  <a:pt x="11122" y="5663"/>
                  <a:pt x="11159" y="5699"/>
                  <a:pt x="11178" y="5663"/>
                </a:cubicBezTo>
                <a:cubicBezTo>
                  <a:pt x="11178" y="5663"/>
                  <a:pt x="11178" y="5627"/>
                  <a:pt x="11159" y="5627"/>
                </a:cubicBezTo>
                <a:cubicBezTo>
                  <a:pt x="11178" y="5627"/>
                  <a:pt x="11178" y="5627"/>
                  <a:pt x="11178" y="5627"/>
                </a:cubicBezTo>
                <a:cubicBezTo>
                  <a:pt x="11178" y="5627"/>
                  <a:pt x="11178" y="5627"/>
                  <a:pt x="11178" y="5627"/>
                </a:cubicBezTo>
                <a:cubicBezTo>
                  <a:pt x="11159" y="5591"/>
                  <a:pt x="11140" y="5445"/>
                  <a:pt x="11159" y="5373"/>
                </a:cubicBezTo>
                <a:cubicBezTo>
                  <a:pt x="11159" y="5373"/>
                  <a:pt x="11178" y="5373"/>
                  <a:pt x="11178" y="5336"/>
                </a:cubicBezTo>
                <a:cubicBezTo>
                  <a:pt x="11178" y="5336"/>
                  <a:pt x="11178" y="5300"/>
                  <a:pt x="11178" y="5300"/>
                </a:cubicBezTo>
                <a:cubicBezTo>
                  <a:pt x="11178" y="5264"/>
                  <a:pt x="11197" y="5264"/>
                  <a:pt x="11197" y="5228"/>
                </a:cubicBezTo>
                <a:cubicBezTo>
                  <a:pt x="11235" y="5228"/>
                  <a:pt x="11235" y="5228"/>
                  <a:pt x="11254" y="5228"/>
                </a:cubicBezTo>
                <a:cubicBezTo>
                  <a:pt x="11254" y="5228"/>
                  <a:pt x="11254" y="5228"/>
                  <a:pt x="11254" y="5228"/>
                </a:cubicBezTo>
                <a:cubicBezTo>
                  <a:pt x="11273" y="5264"/>
                  <a:pt x="11273" y="5264"/>
                  <a:pt x="11292" y="5264"/>
                </a:cubicBezTo>
                <a:cubicBezTo>
                  <a:pt x="11292" y="5300"/>
                  <a:pt x="11292" y="5300"/>
                  <a:pt x="11292" y="5336"/>
                </a:cubicBezTo>
                <a:cubicBezTo>
                  <a:pt x="11311" y="5373"/>
                  <a:pt x="11349" y="5336"/>
                  <a:pt x="11367" y="5300"/>
                </a:cubicBezTo>
                <a:cubicBezTo>
                  <a:pt x="11349" y="5228"/>
                  <a:pt x="11367" y="5191"/>
                  <a:pt x="11367" y="5119"/>
                </a:cubicBezTo>
                <a:cubicBezTo>
                  <a:pt x="11367" y="5119"/>
                  <a:pt x="11367" y="5119"/>
                  <a:pt x="11367" y="5119"/>
                </a:cubicBezTo>
                <a:cubicBezTo>
                  <a:pt x="11367" y="5119"/>
                  <a:pt x="11349" y="5119"/>
                  <a:pt x="11349" y="5119"/>
                </a:cubicBezTo>
                <a:cubicBezTo>
                  <a:pt x="11349" y="5119"/>
                  <a:pt x="11330" y="5119"/>
                  <a:pt x="11330" y="5119"/>
                </a:cubicBezTo>
                <a:cubicBezTo>
                  <a:pt x="11330" y="5082"/>
                  <a:pt x="11330" y="5082"/>
                  <a:pt x="11330" y="5046"/>
                </a:cubicBezTo>
                <a:cubicBezTo>
                  <a:pt x="11330" y="5046"/>
                  <a:pt x="11311" y="5046"/>
                  <a:pt x="11311" y="5046"/>
                </a:cubicBezTo>
                <a:cubicBezTo>
                  <a:pt x="11311" y="5010"/>
                  <a:pt x="11311" y="5010"/>
                  <a:pt x="11311" y="4973"/>
                </a:cubicBezTo>
                <a:cubicBezTo>
                  <a:pt x="11311" y="4973"/>
                  <a:pt x="11311" y="4973"/>
                  <a:pt x="11311" y="4973"/>
                </a:cubicBezTo>
                <a:cubicBezTo>
                  <a:pt x="11330" y="4973"/>
                  <a:pt x="11349" y="4937"/>
                  <a:pt x="11367" y="4901"/>
                </a:cubicBezTo>
                <a:cubicBezTo>
                  <a:pt x="11367" y="4937"/>
                  <a:pt x="11386" y="4901"/>
                  <a:pt x="11386" y="4937"/>
                </a:cubicBezTo>
                <a:cubicBezTo>
                  <a:pt x="11386" y="4901"/>
                  <a:pt x="11386" y="4901"/>
                  <a:pt x="11386" y="4901"/>
                </a:cubicBezTo>
                <a:cubicBezTo>
                  <a:pt x="11405" y="4901"/>
                  <a:pt x="11405" y="4901"/>
                  <a:pt x="11424" y="4901"/>
                </a:cubicBezTo>
                <a:cubicBezTo>
                  <a:pt x="11424" y="4901"/>
                  <a:pt x="11424" y="4901"/>
                  <a:pt x="11443" y="4901"/>
                </a:cubicBezTo>
                <a:cubicBezTo>
                  <a:pt x="11443" y="4901"/>
                  <a:pt x="11462" y="4901"/>
                  <a:pt x="11481" y="4901"/>
                </a:cubicBezTo>
                <a:cubicBezTo>
                  <a:pt x="11519" y="4901"/>
                  <a:pt x="11538" y="4937"/>
                  <a:pt x="11575" y="4937"/>
                </a:cubicBezTo>
                <a:cubicBezTo>
                  <a:pt x="11575" y="4937"/>
                  <a:pt x="11594" y="4901"/>
                  <a:pt x="11594" y="4901"/>
                </a:cubicBezTo>
                <a:cubicBezTo>
                  <a:pt x="11594" y="4901"/>
                  <a:pt x="11594" y="4901"/>
                  <a:pt x="11594" y="4901"/>
                </a:cubicBezTo>
                <a:cubicBezTo>
                  <a:pt x="11594" y="4901"/>
                  <a:pt x="11594" y="4901"/>
                  <a:pt x="11594" y="4865"/>
                </a:cubicBezTo>
                <a:cubicBezTo>
                  <a:pt x="11594" y="4865"/>
                  <a:pt x="11594" y="4865"/>
                  <a:pt x="11594" y="4865"/>
                </a:cubicBezTo>
                <a:cubicBezTo>
                  <a:pt x="11594" y="4865"/>
                  <a:pt x="11594" y="4865"/>
                  <a:pt x="11594" y="4865"/>
                </a:cubicBezTo>
                <a:cubicBezTo>
                  <a:pt x="11594" y="4865"/>
                  <a:pt x="11613" y="4865"/>
                  <a:pt x="11613" y="4865"/>
                </a:cubicBezTo>
                <a:cubicBezTo>
                  <a:pt x="11613" y="4865"/>
                  <a:pt x="11613" y="4865"/>
                  <a:pt x="11613" y="4828"/>
                </a:cubicBezTo>
                <a:cubicBezTo>
                  <a:pt x="11632" y="4828"/>
                  <a:pt x="11632" y="4828"/>
                  <a:pt x="11632" y="4865"/>
                </a:cubicBezTo>
                <a:cubicBezTo>
                  <a:pt x="11651" y="4828"/>
                  <a:pt x="11651" y="4792"/>
                  <a:pt x="11670" y="4792"/>
                </a:cubicBezTo>
                <a:cubicBezTo>
                  <a:pt x="11689" y="4828"/>
                  <a:pt x="11689" y="4828"/>
                  <a:pt x="11708" y="4828"/>
                </a:cubicBezTo>
                <a:cubicBezTo>
                  <a:pt x="11708" y="4828"/>
                  <a:pt x="11727" y="4828"/>
                  <a:pt x="11727" y="4828"/>
                </a:cubicBezTo>
                <a:cubicBezTo>
                  <a:pt x="11689" y="4719"/>
                  <a:pt x="11651" y="4828"/>
                  <a:pt x="11613" y="4719"/>
                </a:cubicBezTo>
                <a:cubicBezTo>
                  <a:pt x="11613" y="4719"/>
                  <a:pt x="11632" y="4683"/>
                  <a:pt x="11632" y="4683"/>
                </a:cubicBezTo>
                <a:cubicBezTo>
                  <a:pt x="11613" y="4683"/>
                  <a:pt x="11613" y="4683"/>
                  <a:pt x="11613" y="4719"/>
                </a:cubicBezTo>
                <a:cubicBezTo>
                  <a:pt x="11594" y="4719"/>
                  <a:pt x="11575" y="4719"/>
                  <a:pt x="11557" y="4756"/>
                </a:cubicBezTo>
                <a:cubicBezTo>
                  <a:pt x="11557" y="4756"/>
                  <a:pt x="11538" y="4719"/>
                  <a:pt x="11538" y="4719"/>
                </a:cubicBezTo>
                <a:cubicBezTo>
                  <a:pt x="11538" y="4719"/>
                  <a:pt x="11538" y="4756"/>
                  <a:pt x="11519" y="4756"/>
                </a:cubicBezTo>
                <a:cubicBezTo>
                  <a:pt x="11519" y="4756"/>
                  <a:pt x="11500" y="4756"/>
                  <a:pt x="11500" y="4719"/>
                </a:cubicBezTo>
                <a:cubicBezTo>
                  <a:pt x="11500" y="4719"/>
                  <a:pt x="11500" y="4719"/>
                  <a:pt x="11500" y="4719"/>
                </a:cubicBezTo>
                <a:cubicBezTo>
                  <a:pt x="11500" y="4719"/>
                  <a:pt x="11500" y="4756"/>
                  <a:pt x="11500" y="4756"/>
                </a:cubicBezTo>
                <a:cubicBezTo>
                  <a:pt x="11481" y="4756"/>
                  <a:pt x="11462" y="4756"/>
                  <a:pt x="11462" y="4792"/>
                </a:cubicBezTo>
                <a:cubicBezTo>
                  <a:pt x="11462" y="4792"/>
                  <a:pt x="11462" y="4792"/>
                  <a:pt x="11462" y="4792"/>
                </a:cubicBezTo>
                <a:cubicBezTo>
                  <a:pt x="11443" y="4792"/>
                  <a:pt x="11443" y="4756"/>
                  <a:pt x="11443" y="4756"/>
                </a:cubicBezTo>
                <a:cubicBezTo>
                  <a:pt x="11443" y="4792"/>
                  <a:pt x="11424" y="4792"/>
                  <a:pt x="11405" y="4792"/>
                </a:cubicBezTo>
                <a:cubicBezTo>
                  <a:pt x="11405" y="4792"/>
                  <a:pt x="11405" y="4792"/>
                  <a:pt x="11405" y="4792"/>
                </a:cubicBezTo>
                <a:cubicBezTo>
                  <a:pt x="11386" y="4792"/>
                  <a:pt x="11386" y="4792"/>
                  <a:pt x="11367" y="4828"/>
                </a:cubicBezTo>
                <a:cubicBezTo>
                  <a:pt x="11367" y="4828"/>
                  <a:pt x="11349" y="4828"/>
                  <a:pt x="11349" y="4828"/>
                </a:cubicBezTo>
                <a:cubicBezTo>
                  <a:pt x="11349" y="4828"/>
                  <a:pt x="11349" y="4828"/>
                  <a:pt x="11349" y="4828"/>
                </a:cubicBezTo>
                <a:cubicBezTo>
                  <a:pt x="11330" y="4828"/>
                  <a:pt x="11311" y="4865"/>
                  <a:pt x="11292" y="4828"/>
                </a:cubicBezTo>
                <a:cubicBezTo>
                  <a:pt x="11292" y="4828"/>
                  <a:pt x="11273" y="4828"/>
                  <a:pt x="11273" y="4792"/>
                </a:cubicBezTo>
                <a:cubicBezTo>
                  <a:pt x="11273" y="4792"/>
                  <a:pt x="11273" y="4792"/>
                  <a:pt x="11273" y="4756"/>
                </a:cubicBezTo>
                <a:cubicBezTo>
                  <a:pt x="11273" y="4756"/>
                  <a:pt x="11254" y="4792"/>
                  <a:pt x="11254" y="4792"/>
                </a:cubicBezTo>
                <a:cubicBezTo>
                  <a:pt x="11254" y="4792"/>
                  <a:pt x="11254" y="4756"/>
                  <a:pt x="11254" y="4756"/>
                </a:cubicBezTo>
                <a:cubicBezTo>
                  <a:pt x="11235" y="4756"/>
                  <a:pt x="11235" y="4756"/>
                  <a:pt x="11216" y="4756"/>
                </a:cubicBezTo>
                <a:cubicBezTo>
                  <a:pt x="11178" y="4719"/>
                  <a:pt x="11178" y="4647"/>
                  <a:pt x="11197" y="4574"/>
                </a:cubicBezTo>
                <a:cubicBezTo>
                  <a:pt x="11197" y="4574"/>
                  <a:pt x="11197" y="4538"/>
                  <a:pt x="11197" y="4538"/>
                </a:cubicBezTo>
                <a:cubicBezTo>
                  <a:pt x="11197" y="4502"/>
                  <a:pt x="11178" y="4502"/>
                  <a:pt x="11178" y="4465"/>
                </a:cubicBezTo>
                <a:cubicBezTo>
                  <a:pt x="11178" y="4429"/>
                  <a:pt x="11178" y="4429"/>
                  <a:pt x="11178" y="4393"/>
                </a:cubicBezTo>
                <a:cubicBezTo>
                  <a:pt x="11178" y="4356"/>
                  <a:pt x="11159" y="4356"/>
                  <a:pt x="11159" y="4356"/>
                </a:cubicBezTo>
                <a:cubicBezTo>
                  <a:pt x="11159" y="4320"/>
                  <a:pt x="11178" y="4284"/>
                  <a:pt x="11197" y="4284"/>
                </a:cubicBezTo>
                <a:cubicBezTo>
                  <a:pt x="11197" y="4247"/>
                  <a:pt x="11197" y="4247"/>
                  <a:pt x="11197" y="4247"/>
                </a:cubicBezTo>
                <a:cubicBezTo>
                  <a:pt x="11197" y="4211"/>
                  <a:pt x="11216" y="4247"/>
                  <a:pt x="11216" y="4247"/>
                </a:cubicBezTo>
                <a:cubicBezTo>
                  <a:pt x="11254" y="4211"/>
                  <a:pt x="11235" y="4175"/>
                  <a:pt x="11254" y="4138"/>
                </a:cubicBezTo>
                <a:cubicBezTo>
                  <a:pt x="11254" y="4138"/>
                  <a:pt x="11254" y="4138"/>
                  <a:pt x="11254" y="4138"/>
                </a:cubicBezTo>
                <a:cubicBezTo>
                  <a:pt x="11254" y="4138"/>
                  <a:pt x="11273" y="4138"/>
                  <a:pt x="11273" y="4138"/>
                </a:cubicBezTo>
                <a:cubicBezTo>
                  <a:pt x="11273" y="4138"/>
                  <a:pt x="11273" y="4138"/>
                  <a:pt x="11273" y="4138"/>
                </a:cubicBezTo>
                <a:cubicBezTo>
                  <a:pt x="11292" y="4102"/>
                  <a:pt x="11386" y="3921"/>
                  <a:pt x="11405" y="3921"/>
                </a:cubicBezTo>
                <a:cubicBezTo>
                  <a:pt x="11405" y="3921"/>
                  <a:pt x="11424" y="3921"/>
                  <a:pt x="11424" y="3921"/>
                </a:cubicBezTo>
                <a:cubicBezTo>
                  <a:pt x="11424" y="3921"/>
                  <a:pt x="11424" y="3884"/>
                  <a:pt x="11424" y="3884"/>
                </a:cubicBezTo>
                <a:cubicBezTo>
                  <a:pt x="11424" y="3884"/>
                  <a:pt x="11424" y="3884"/>
                  <a:pt x="11424" y="3884"/>
                </a:cubicBezTo>
                <a:cubicBezTo>
                  <a:pt x="11424" y="3848"/>
                  <a:pt x="11424" y="3812"/>
                  <a:pt x="11424" y="3812"/>
                </a:cubicBezTo>
                <a:cubicBezTo>
                  <a:pt x="11424" y="3812"/>
                  <a:pt x="11424" y="3775"/>
                  <a:pt x="11405" y="3775"/>
                </a:cubicBezTo>
                <a:cubicBezTo>
                  <a:pt x="11386" y="3775"/>
                  <a:pt x="11367" y="3775"/>
                  <a:pt x="11349" y="3739"/>
                </a:cubicBezTo>
                <a:cubicBezTo>
                  <a:pt x="11349" y="3739"/>
                  <a:pt x="11292" y="3739"/>
                  <a:pt x="11292" y="3739"/>
                </a:cubicBezTo>
                <a:cubicBezTo>
                  <a:pt x="11273" y="3739"/>
                  <a:pt x="11273" y="3703"/>
                  <a:pt x="11254" y="3703"/>
                </a:cubicBezTo>
                <a:cubicBezTo>
                  <a:pt x="11235" y="3739"/>
                  <a:pt x="11235" y="3775"/>
                  <a:pt x="11216" y="3812"/>
                </a:cubicBezTo>
                <a:cubicBezTo>
                  <a:pt x="11197" y="3812"/>
                  <a:pt x="11197" y="3812"/>
                  <a:pt x="11178" y="3848"/>
                </a:cubicBezTo>
                <a:cubicBezTo>
                  <a:pt x="11178" y="3848"/>
                  <a:pt x="11197" y="3884"/>
                  <a:pt x="11178" y="3884"/>
                </a:cubicBezTo>
                <a:cubicBezTo>
                  <a:pt x="11178" y="3921"/>
                  <a:pt x="11159" y="3921"/>
                  <a:pt x="11159" y="3957"/>
                </a:cubicBezTo>
                <a:cubicBezTo>
                  <a:pt x="11159" y="3957"/>
                  <a:pt x="11159" y="3957"/>
                  <a:pt x="11159" y="3957"/>
                </a:cubicBezTo>
                <a:cubicBezTo>
                  <a:pt x="11159" y="3957"/>
                  <a:pt x="11178" y="3993"/>
                  <a:pt x="11178" y="3993"/>
                </a:cubicBezTo>
                <a:cubicBezTo>
                  <a:pt x="11178" y="3993"/>
                  <a:pt x="11178" y="3993"/>
                  <a:pt x="11178" y="3993"/>
                </a:cubicBezTo>
                <a:cubicBezTo>
                  <a:pt x="11159" y="4030"/>
                  <a:pt x="11159" y="4066"/>
                  <a:pt x="11140" y="4102"/>
                </a:cubicBezTo>
                <a:cubicBezTo>
                  <a:pt x="11122" y="4138"/>
                  <a:pt x="11103" y="4175"/>
                  <a:pt x="11084" y="4175"/>
                </a:cubicBezTo>
                <a:cubicBezTo>
                  <a:pt x="11084" y="4175"/>
                  <a:pt x="11065" y="4175"/>
                  <a:pt x="11065" y="4175"/>
                </a:cubicBezTo>
                <a:cubicBezTo>
                  <a:pt x="11046" y="4175"/>
                  <a:pt x="11046" y="4211"/>
                  <a:pt x="11046" y="4211"/>
                </a:cubicBezTo>
                <a:cubicBezTo>
                  <a:pt x="11027" y="4247"/>
                  <a:pt x="11008" y="4247"/>
                  <a:pt x="10989" y="4320"/>
                </a:cubicBezTo>
                <a:cubicBezTo>
                  <a:pt x="10989" y="4320"/>
                  <a:pt x="10970" y="4320"/>
                  <a:pt x="10970" y="4320"/>
                </a:cubicBezTo>
                <a:cubicBezTo>
                  <a:pt x="10970" y="4320"/>
                  <a:pt x="10970" y="4320"/>
                  <a:pt x="10970" y="4356"/>
                </a:cubicBezTo>
                <a:cubicBezTo>
                  <a:pt x="10970" y="4356"/>
                  <a:pt x="10951" y="4356"/>
                  <a:pt x="10951" y="4393"/>
                </a:cubicBezTo>
                <a:cubicBezTo>
                  <a:pt x="10951" y="4393"/>
                  <a:pt x="10932" y="4356"/>
                  <a:pt x="10932" y="4356"/>
                </a:cubicBezTo>
                <a:cubicBezTo>
                  <a:pt x="10932" y="4429"/>
                  <a:pt x="10951" y="4429"/>
                  <a:pt x="10932" y="4502"/>
                </a:cubicBezTo>
                <a:cubicBezTo>
                  <a:pt x="10932" y="4502"/>
                  <a:pt x="10932" y="4502"/>
                  <a:pt x="10913" y="4502"/>
                </a:cubicBezTo>
                <a:cubicBezTo>
                  <a:pt x="10913" y="4574"/>
                  <a:pt x="10932" y="4683"/>
                  <a:pt x="10932" y="4683"/>
                </a:cubicBezTo>
                <a:cubicBezTo>
                  <a:pt x="10932" y="4683"/>
                  <a:pt x="10932" y="4683"/>
                  <a:pt x="10932" y="4683"/>
                </a:cubicBezTo>
                <a:cubicBezTo>
                  <a:pt x="10951" y="4683"/>
                  <a:pt x="10951" y="4683"/>
                  <a:pt x="10951" y="4719"/>
                </a:cubicBezTo>
                <a:cubicBezTo>
                  <a:pt x="10970" y="4719"/>
                  <a:pt x="10970" y="4719"/>
                  <a:pt x="10970" y="4719"/>
                </a:cubicBezTo>
                <a:cubicBezTo>
                  <a:pt x="10989" y="4756"/>
                  <a:pt x="10989" y="4792"/>
                  <a:pt x="11027" y="4792"/>
                </a:cubicBezTo>
                <a:cubicBezTo>
                  <a:pt x="11027" y="4828"/>
                  <a:pt x="11046" y="4828"/>
                  <a:pt x="11046" y="4865"/>
                </a:cubicBezTo>
                <a:cubicBezTo>
                  <a:pt x="11027" y="4865"/>
                  <a:pt x="11027" y="4865"/>
                  <a:pt x="11027" y="4865"/>
                </a:cubicBezTo>
                <a:cubicBezTo>
                  <a:pt x="11027" y="4865"/>
                  <a:pt x="10970" y="4937"/>
                  <a:pt x="10970" y="4901"/>
                </a:cubicBezTo>
                <a:cubicBezTo>
                  <a:pt x="10951" y="4901"/>
                  <a:pt x="10895" y="4865"/>
                  <a:pt x="10876" y="4901"/>
                </a:cubicBezTo>
                <a:cubicBezTo>
                  <a:pt x="10876" y="4901"/>
                  <a:pt x="10876" y="4901"/>
                  <a:pt x="10876" y="4901"/>
                </a:cubicBezTo>
                <a:cubicBezTo>
                  <a:pt x="10876" y="4901"/>
                  <a:pt x="10876" y="4901"/>
                  <a:pt x="10876" y="4901"/>
                </a:cubicBezTo>
                <a:cubicBezTo>
                  <a:pt x="10913" y="4901"/>
                  <a:pt x="10913" y="4937"/>
                  <a:pt x="10951" y="4937"/>
                </a:cubicBezTo>
                <a:cubicBezTo>
                  <a:pt x="10970" y="4937"/>
                  <a:pt x="10989" y="4901"/>
                  <a:pt x="11008" y="4937"/>
                </a:cubicBezTo>
                <a:cubicBezTo>
                  <a:pt x="11008" y="4937"/>
                  <a:pt x="11008" y="4901"/>
                  <a:pt x="11008" y="4901"/>
                </a:cubicBezTo>
                <a:cubicBezTo>
                  <a:pt x="11008" y="4901"/>
                  <a:pt x="11008" y="4901"/>
                  <a:pt x="11008" y="4901"/>
                </a:cubicBezTo>
                <a:cubicBezTo>
                  <a:pt x="11008" y="4901"/>
                  <a:pt x="11008" y="4901"/>
                  <a:pt x="11008" y="4901"/>
                </a:cubicBezTo>
                <a:cubicBezTo>
                  <a:pt x="11008" y="4937"/>
                  <a:pt x="11008" y="4937"/>
                  <a:pt x="11008" y="4937"/>
                </a:cubicBezTo>
                <a:cubicBezTo>
                  <a:pt x="11008" y="4937"/>
                  <a:pt x="11008" y="4937"/>
                  <a:pt x="10989" y="4937"/>
                </a:cubicBezTo>
                <a:cubicBezTo>
                  <a:pt x="10989" y="4937"/>
                  <a:pt x="10989" y="4937"/>
                  <a:pt x="10989" y="4973"/>
                </a:cubicBezTo>
                <a:cubicBezTo>
                  <a:pt x="10989" y="4973"/>
                  <a:pt x="10970" y="4973"/>
                  <a:pt x="10970" y="5010"/>
                </a:cubicBezTo>
                <a:cubicBezTo>
                  <a:pt x="10970" y="5010"/>
                  <a:pt x="10970" y="5010"/>
                  <a:pt x="10951" y="5010"/>
                </a:cubicBezTo>
                <a:cubicBezTo>
                  <a:pt x="10951" y="5010"/>
                  <a:pt x="10951" y="5010"/>
                  <a:pt x="10951" y="5010"/>
                </a:cubicBezTo>
                <a:cubicBezTo>
                  <a:pt x="10951" y="4973"/>
                  <a:pt x="10951" y="4973"/>
                  <a:pt x="10951" y="4973"/>
                </a:cubicBezTo>
                <a:cubicBezTo>
                  <a:pt x="10932" y="4973"/>
                  <a:pt x="10951" y="5046"/>
                  <a:pt x="10913" y="5046"/>
                </a:cubicBezTo>
                <a:cubicBezTo>
                  <a:pt x="10913" y="5046"/>
                  <a:pt x="10913" y="5046"/>
                  <a:pt x="10913" y="5046"/>
                </a:cubicBezTo>
                <a:cubicBezTo>
                  <a:pt x="10913" y="5046"/>
                  <a:pt x="10895" y="5046"/>
                  <a:pt x="10876" y="5046"/>
                </a:cubicBezTo>
                <a:cubicBezTo>
                  <a:pt x="10876" y="5082"/>
                  <a:pt x="10913" y="5155"/>
                  <a:pt x="10895" y="5191"/>
                </a:cubicBezTo>
                <a:cubicBezTo>
                  <a:pt x="10895" y="5191"/>
                  <a:pt x="10895" y="5191"/>
                  <a:pt x="10876" y="5191"/>
                </a:cubicBezTo>
                <a:cubicBezTo>
                  <a:pt x="10876" y="5191"/>
                  <a:pt x="10876" y="5191"/>
                  <a:pt x="10876" y="5191"/>
                </a:cubicBezTo>
                <a:cubicBezTo>
                  <a:pt x="10876" y="5191"/>
                  <a:pt x="10895" y="5228"/>
                  <a:pt x="10895" y="5228"/>
                </a:cubicBezTo>
                <a:cubicBezTo>
                  <a:pt x="10895" y="5228"/>
                  <a:pt x="10895" y="5228"/>
                  <a:pt x="10895" y="5264"/>
                </a:cubicBezTo>
                <a:cubicBezTo>
                  <a:pt x="10895" y="5264"/>
                  <a:pt x="10876" y="5300"/>
                  <a:pt x="10876" y="5300"/>
                </a:cubicBezTo>
                <a:cubicBezTo>
                  <a:pt x="10876" y="5336"/>
                  <a:pt x="10876" y="5336"/>
                  <a:pt x="10876" y="5373"/>
                </a:cubicBezTo>
                <a:cubicBezTo>
                  <a:pt x="10857" y="5409"/>
                  <a:pt x="10857" y="5445"/>
                  <a:pt x="10838" y="5482"/>
                </a:cubicBezTo>
                <a:cubicBezTo>
                  <a:pt x="10838" y="5482"/>
                  <a:pt x="10838" y="5482"/>
                  <a:pt x="10838" y="5482"/>
                </a:cubicBezTo>
                <a:cubicBezTo>
                  <a:pt x="10838" y="5482"/>
                  <a:pt x="10819" y="5482"/>
                  <a:pt x="10819" y="5482"/>
                </a:cubicBezTo>
                <a:cubicBezTo>
                  <a:pt x="10800" y="5482"/>
                  <a:pt x="10800" y="5482"/>
                  <a:pt x="10762" y="5482"/>
                </a:cubicBezTo>
                <a:cubicBezTo>
                  <a:pt x="10762" y="5482"/>
                  <a:pt x="10762" y="5482"/>
                  <a:pt x="10762" y="5482"/>
                </a:cubicBezTo>
                <a:cubicBezTo>
                  <a:pt x="10762" y="5482"/>
                  <a:pt x="10762" y="5482"/>
                  <a:pt x="10762" y="5482"/>
                </a:cubicBezTo>
                <a:cubicBezTo>
                  <a:pt x="10743" y="5518"/>
                  <a:pt x="10743" y="5518"/>
                  <a:pt x="10743" y="5554"/>
                </a:cubicBezTo>
                <a:cubicBezTo>
                  <a:pt x="10743" y="5554"/>
                  <a:pt x="10743" y="5554"/>
                  <a:pt x="10743" y="5591"/>
                </a:cubicBezTo>
                <a:cubicBezTo>
                  <a:pt x="10743" y="5591"/>
                  <a:pt x="10743" y="5591"/>
                  <a:pt x="10743" y="5591"/>
                </a:cubicBezTo>
                <a:cubicBezTo>
                  <a:pt x="10705" y="5591"/>
                  <a:pt x="10687" y="5627"/>
                  <a:pt x="10649" y="5591"/>
                </a:cubicBezTo>
                <a:cubicBezTo>
                  <a:pt x="10649" y="5591"/>
                  <a:pt x="10668" y="5554"/>
                  <a:pt x="10668" y="5554"/>
                </a:cubicBezTo>
                <a:cubicBezTo>
                  <a:pt x="10649" y="5518"/>
                  <a:pt x="10649" y="5482"/>
                  <a:pt x="10630" y="5445"/>
                </a:cubicBezTo>
                <a:cubicBezTo>
                  <a:pt x="10630" y="5445"/>
                  <a:pt x="10649" y="5445"/>
                  <a:pt x="10649" y="5445"/>
                </a:cubicBezTo>
                <a:cubicBezTo>
                  <a:pt x="10649" y="5445"/>
                  <a:pt x="10649" y="5445"/>
                  <a:pt x="10649" y="5409"/>
                </a:cubicBezTo>
                <a:cubicBezTo>
                  <a:pt x="10649" y="5409"/>
                  <a:pt x="10649" y="5409"/>
                  <a:pt x="10649" y="5409"/>
                </a:cubicBezTo>
                <a:cubicBezTo>
                  <a:pt x="10649" y="5409"/>
                  <a:pt x="10649" y="5409"/>
                  <a:pt x="10668" y="5409"/>
                </a:cubicBezTo>
                <a:cubicBezTo>
                  <a:pt x="10630" y="5373"/>
                  <a:pt x="10611" y="5336"/>
                  <a:pt x="10611" y="5264"/>
                </a:cubicBezTo>
                <a:cubicBezTo>
                  <a:pt x="10611" y="5264"/>
                  <a:pt x="10592" y="5264"/>
                  <a:pt x="10592" y="5264"/>
                </a:cubicBezTo>
                <a:cubicBezTo>
                  <a:pt x="10592" y="5228"/>
                  <a:pt x="10592" y="5228"/>
                  <a:pt x="10573" y="5191"/>
                </a:cubicBezTo>
                <a:cubicBezTo>
                  <a:pt x="10592" y="5155"/>
                  <a:pt x="10592" y="5155"/>
                  <a:pt x="10592" y="5119"/>
                </a:cubicBezTo>
                <a:cubicBezTo>
                  <a:pt x="10573" y="5119"/>
                  <a:pt x="10573" y="5119"/>
                  <a:pt x="10573" y="5119"/>
                </a:cubicBezTo>
                <a:cubicBezTo>
                  <a:pt x="10573" y="5119"/>
                  <a:pt x="10573" y="5119"/>
                  <a:pt x="10573" y="5119"/>
                </a:cubicBezTo>
                <a:cubicBezTo>
                  <a:pt x="10573" y="5119"/>
                  <a:pt x="10554" y="5119"/>
                  <a:pt x="10554" y="5119"/>
                </a:cubicBezTo>
                <a:cubicBezTo>
                  <a:pt x="10554" y="5082"/>
                  <a:pt x="10554" y="5010"/>
                  <a:pt x="10554" y="5010"/>
                </a:cubicBezTo>
                <a:cubicBezTo>
                  <a:pt x="10554" y="4973"/>
                  <a:pt x="10554" y="4973"/>
                  <a:pt x="10554" y="4973"/>
                </a:cubicBezTo>
                <a:cubicBezTo>
                  <a:pt x="10554" y="4973"/>
                  <a:pt x="10554" y="4937"/>
                  <a:pt x="10554" y="4937"/>
                </a:cubicBezTo>
                <a:cubicBezTo>
                  <a:pt x="10535" y="4973"/>
                  <a:pt x="10535" y="4937"/>
                  <a:pt x="10516" y="4901"/>
                </a:cubicBezTo>
                <a:cubicBezTo>
                  <a:pt x="10516" y="4901"/>
                  <a:pt x="10516" y="4901"/>
                  <a:pt x="10516" y="4865"/>
                </a:cubicBezTo>
                <a:cubicBezTo>
                  <a:pt x="10516" y="4901"/>
                  <a:pt x="10516" y="4901"/>
                  <a:pt x="10516" y="4901"/>
                </a:cubicBezTo>
                <a:cubicBezTo>
                  <a:pt x="10516" y="4937"/>
                  <a:pt x="10497" y="4973"/>
                  <a:pt x="10497" y="4973"/>
                </a:cubicBezTo>
                <a:cubicBezTo>
                  <a:pt x="10478" y="5010"/>
                  <a:pt x="10460" y="4973"/>
                  <a:pt x="10460" y="4973"/>
                </a:cubicBezTo>
                <a:cubicBezTo>
                  <a:pt x="10441" y="5010"/>
                  <a:pt x="10441" y="5010"/>
                  <a:pt x="10441" y="5010"/>
                </a:cubicBezTo>
                <a:cubicBezTo>
                  <a:pt x="10422" y="5082"/>
                  <a:pt x="10384" y="5082"/>
                  <a:pt x="10365" y="5155"/>
                </a:cubicBezTo>
                <a:cubicBezTo>
                  <a:pt x="10346" y="5155"/>
                  <a:pt x="10308" y="5155"/>
                  <a:pt x="10289" y="5155"/>
                </a:cubicBezTo>
                <a:cubicBezTo>
                  <a:pt x="10289" y="5155"/>
                  <a:pt x="10289" y="5155"/>
                  <a:pt x="10289" y="5119"/>
                </a:cubicBezTo>
                <a:cubicBezTo>
                  <a:pt x="10270" y="5155"/>
                  <a:pt x="10270" y="5155"/>
                  <a:pt x="10270" y="5155"/>
                </a:cubicBezTo>
                <a:cubicBezTo>
                  <a:pt x="10270" y="5155"/>
                  <a:pt x="10270" y="5155"/>
                  <a:pt x="10270" y="5155"/>
                </a:cubicBezTo>
                <a:cubicBezTo>
                  <a:pt x="10270" y="5119"/>
                  <a:pt x="10270" y="5119"/>
                  <a:pt x="10270" y="5119"/>
                </a:cubicBezTo>
                <a:cubicBezTo>
                  <a:pt x="10251" y="5119"/>
                  <a:pt x="10233" y="5082"/>
                  <a:pt x="10214" y="5082"/>
                </a:cubicBezTo>
                <a:cubicBezTo>
                  <a:pt x="10214" y="5046"/>
                  <a:pt x="10195" y="5046"/>
                  <a:pt x="10195" y="5046"/>
                </a:cubicBezTo>
                <a:cubicBezTo>
                  <a:pt x="10195" y="5010"/>
                  <a:pt x="10214" y="5010"/>
                  <a:pt x="10195" y="4973"/>
                </a:cubicBezTo>
                <a:cubicBezTo>
                  <a:pt x="10214" y="4973"/>
                  <a:pt x="10214" y="4973"/>
                  <a:pt x="10214" y="4973"/>
                </a:cubicBezTo>
                <a:cubicBezTo>
                  <a:pt x="10214" y="5010"/>
                  <a:pt x="10214" y="5010"/>
                  <a:pt x="10214" y="5010"/>
                </a:cubicBezTo>
                <a:cubicBezTo>
                  <a:pt x="10214" y="5010"/>
                  <a:pt x="10214" y="5010"/>
                  <a:pt x="10214" y="5010"/>
                </a:cubicBezTo>
                <a:cubicBezTo>
                  <a:pt x="10233" y="4973"/>
                  <a:pt x="10233" y="5010"/>
                  <a:pt x="10233" y="5010"/>
                </a:cubicBezTo>
                <a:cubicBezTo>
                  <a:pt x="10233" y="5010"/>
                  <a:pt x="10233" y="5010"/>
                  <a:pt x="10233" y="5010"/>
                </a:cubicBezTo>
                <a:cubicBezTo>
                  <a:pt x="10233" y="5010"/>
                  <a:pt x="10233" y="4973"/>
                  <a:pt x="10251" y="4973"/>
                </a:cubicBezTo>
                <a:cubicBezTo>
                  <a:pt x="10251" y="4973"/>
                  <a:pt x="10251" y="4973"/>
                  <a:pt x="10251" y="4973"/>
                </a:cubicBezTo>
                <a:cubicBezTo>
                  <a:pt x="10233" y="4973"/>
                  <a:pt x="10233" y="5010"/>
                  <a:pt x="10233" y="4973"/>
                </a:cubicBezTo>
                <a:cubicBezTo>
                  <a:pt x="10214" y="4973"/>
                  <a:pt x="10214" y="4973"/>
                  <a:pt x="10233" y="4973"/>
                </a:cubicBezTo>
                <a:cubicBezTo>
                  <a:pt x="10233" y="4937"/>
                  <a:pt x="10233" y="4937"/>
                  <a:pt x="10251" y="4937"/>
                </a:cubicBezTo>
                <a:cubicBezTo>
                  <a:pt x="10251" y="4937"/>
                  <a:pt x="10251" y="4937"/>
                  <a:pt x="10251" y="4937"/>
                </a:cubicBezTo>
                <a:cubicBezTo>
                  <a:pt x="10233" y="4937"/>
                  <a:pt x="10233" y="4937"/>
                  <a:pt x="10233" y="4937"/>
                </a:cubicBezTo>
                <a:cubicBezTo>
                  <a:pt x="10233" y="4901"/>
                  <a:pt x="10233" y="4901"/>
                  <a:pt x="10251" y="4901"/>
                </a:cubicBezTo>
                <a:cubicBezTo>
                  <a:pt x="10233" y="4901"/>
                  <a:pt x="10233" y="4901"/>
                  <a:pt x="10233" y="4937"/>
                </a:cubicBezTo>
                <a:cubicBezTo>
                  <a:pt x="10233" y="4937"/>
                  <a:pt x="10233" y="4937"/>
                  <a:pt x="10233" y="4937"/>
                </a:cubicBezTo>
                <a:cubicBezTo>
                  <a:pt x="10214" y="4901"/>
                  <a:pt x="10214" y="4901"/>
                  <a:pt x="10214" y="4901"/>
                </a:cubicBezTo>
                <a:cubicBezTo>
                  <a:pt x="10214" y="4901"/>
                  <a:pt x="10214" y="4901"/>
                  <a:pt x="10214" y="4937"/>
                </a:cubicBezTo>
                <a:cubicBezTo>
                  <a:pt x="10214" y="4937"/>
                  <a:pt x="10214" y="4937"/>
                  <a:pt x="10195" y="4937"/>
                </a:cubicBezTo>
                <a:cubicBezTo>
                  <a:pt x="10195" y="4937"/>
                  <a:pt x="10195" y="4937"/>
                  <a:pt x="10195" y="4937"/>
                </a:cubicBezTo>
                <a:cubicBezTo>
                  <a:pt x="10195" y="4937"/>
                  <a:pt x="10195" y="4937"/>
                  <a:pt x="10195" y="4937"/>
                </a:cubicBezTo>
                <a:cubicBezTo>
                  <a:pt x="10195" y="4937"/>
                  <a:pt x="10195" y="4937"/>
                  <a:pt x="10176" y="4937"/>
                </a:cubicBezTo>
                <a:cubicBezTo>
                  <a:pt x="10176" y="4901"/>
                  <a:pt x="10176" y="4901"/>
                  <a:pt x="10176" y="4901"/>
                </a:cubicBezTo>
                <a:cubicBezTo>
                  <a:pt x="10176" y="4865"/>
                  <a:pt x="10195" y="4865"/>
                  <a:pt x="10195" y="4865"/>
                </a:cubicBezTo>
                <a:cubicBezTo>
                  <a:pt x="10195" y="4865"/>
                  <a:pt x="10195" y="4865"/>
                  <a:pt x="10195" y="4865"/>
                </a:cubicBezTo>
                <a:cubicBezTo>
                  <a:pt x="10195" y="4865"/>
                  <a:pt x="10195" y="4865"/>
                  <a:pt x="10195" y="4865"/>
                </a:cubicBezTo>
                <a:cubicBezTo>
                  <a:pt x="10195" y="4865"/>
                  <a:pt x="10195" y="4865"/>
                  <a:pt x="10195" y="4865"/>
                </a:cubicBezTo>
                <a:cubicBezTo>
                  <a:pt x="10195" y="4865"/>
                  <a:pt x="10195" y="4865"/>
                  <a:pt x="10195" y="4865"/>
                </a:cubicBezTo>
                <a:cubicBezTo>
                  <a:pt x="10214" y="4865"/>
                  <a:pt x="10214" y="4865"/>
                  <a:pt x="10214" y="4865"/>
                </a:cubicBezTo>
                <a:cubicBezTo>
                  <a:pt x="10214" y="4865"/>
                  <a:pt x="10214" y="4865"/>
                  <a:pt x="10214" y="4865"/>
                </a:cubicBezTo>
                <a:cubicBezTo>
                  <a:pt x="10233" y="4865"/>
                  <a:pt x="10233" y="4865"/>
                  <a:pt x="10251" y="4828"/>
                </a:cubicBezTo>
                <a:cubicBezTo>
                  <a:pt x="10233" y="4828"/>
                  <a:pt x="10233" y="4865"/>
                  <a:pt x="10214" y="4865"/>
                </a:cubicBezTo>
                <a:cubicBezTo>
                  <a:pt x="10214" y="4828"/>
                  <a:pt x="10214" y="4828"/>
                  <a:pt x="10214" y="4828"/>
                </a:cubicBezTo>
                <a:cubicBezTo>
                  <a:pt x="10214" y="4828"/>
                  <a:pt x="10214" y="4828"/>
                  <a:pt x="10214" y="4828"/>
                </a:cubicBezTo>
                <a:cubicBezTo>
                  <a:pt x="10214" y="4828"/>
                  <a:pt x="10233" y="4792"/>
                  <a:pt x="10233" y="4792"/>
                </a:cubicBezTo>
                <a:cubicBezTo>
                  <a:pt x="10195" y="4792"/>
                  <a:pt x="10195" y="4792"/>
                  <a:pt x="10176" y="4756"/>
                </a:cubicBezTo>
                <a:cubicBezTo>
                  <a:pt x="10195" y="4756"/>
                  <a:pt x="10195" y="4719"/>
                  <a:pt x="10214" y="4719"/>
                </a:cubicBezTo>
                <a:cubicBezTo>
                  <a:pt x="10214" y="4719"/>
                  <a:pt x="10195" y="4719"/>
                  <a:pt x="10195" y="4683"/>
                </a:cubicBezTo>
                <a:cubicBezTo>
                  <a:pt x="10195" y="4719"/>
                  <a:pt x="10176" y="4719"/>
                  <a:pt x="10176" y="4683"/>
                </a:cubicBezTo>
                <a:cubicBezTo>
                  <a:pt x="10176" y="4683"/>
                  <a:pt x="10176" y="4683"/>
                  <a:pt x="10176" y="4683"/>
                </a:cubicBezTo>
                <a:cubicBezTo>
                  <a:pt x="10176" y="4647"/>
                  <a:pt x="10176" y="4647"/>
                  <a:pt x="10195" y="4610"/>
                </a:cubicBezTo>
                <a:cubicBezTo>
                  <a:pt x="10195" y="4610"/>
                  <a:pt x="10195" y="4610"/>
                  <a:pt x="10195" y="4610"/>
                </a:cubicBezTo>
                <a:cubicBezTo>
                  <a:pt x="10176" y="4610"/>
                  <a:pt x="10176" y="4610"/>
                  <a:pt x="10176" y="4574"/>
                </a:cubicBezTo>
                <a:cubicBezTo>
                  <a:pt x="10176" y="4538"/>
                  <a:pt x="10176" y="4538"/>
                  <a:pt x="10176" y="4502"/>
                </a:cubicBezTo>
                <a:cubicBezTo>
                  <a:pt x="10195" y="4502"/>
                  <a:pt x="10214" y="4502"/>
                  <a:pt x="10233" y="4502"/>
                </a:cubicBezTo>
                <a:cubicBezTo>
                  <a:pt x="10233" y="4465"/>
                  <a:pt x="10233" y="4465"/>
                  <a:pt x="10233" y="4465"/>
                </a:cubicBezTo>
                <a:cubicBezTo>
                  <a:pt x="10214" y="4465"/>
                  <a:pt x="10214" y="4465"/>
                  <a:pt x="10195" y="4429"/>
                </a:cubicBezTo>
                <a:cubicBezTo>
                  <a:pt x="10195" y="4429"/>
                  <a:pt x="10195" y="4429"/>
                  <a:pt x="10195" y="4429"/>
                </a:cubicBezTo>
                <a:cubicBezTo>
                  <a:pt x="10233" y="4429"/>
                  <a:pt x="10233" y="4393"/>
                  <a:pt x="10251" y="4393"/>
                </a:cubicBezTo>
                <a:cubicBezTo>
                  <a:pt x="10270" y="4393"/>
                  <a:pt x="10270" y="4356"/>
                  <a:pt x="10270" y="4356"/>
                </a:cubicBezTo>
                <a:cubicBezTo>
                  <a:pt x="10289" y="4356"/>
                  <a:pt x="10308" y="4356"/>
                  <a:pt x="10327" y="4320"/>
                </a:cubicBezTo>
                <a:cubicBezTo>
                  <a:pt x="10308" y="4320"/>
                  <a:pt x="10308" y="4320"/>
                  <a:pt x="10289" y="4284"/>
                </a:cubicBezTo>
                <a:cubicBezTo>
                  <a:pt x="10289" y="4284"/>
                  <a:pt x="10308" y="4284"/>
                  <a:pt x="10308" y="4284"/>
                </a:cubicBezTo>
                <a:cubicBezTo>
                  <a:pt x="10327" y="4284"/>
                  <a:pt x="10365" y="4284"/>
                  <a:pt x="10365" y="4284"/>
                </a:cubicBezTo>
                <a:cubicBezTo>
                  <a:pt x="10365" y="4247"/>
                  <a:pt x="10403" y="4175"/>
                  <a:pt x="10422" y="4175"/>
                </a:cubicBezTo>
                <a:cubicBezTo>
                  <a:pt x="10422" y="4211"/>
                  <a:pt x="10422" y="4211"/>
                  <a:pt x="10441" y="4211"/>
                </a:cubicBezTo>
                <a:cubicBezTo>
                  <a:pt x="10441" y="4211"/>
                  <a:pt x="10441" y="4211"/>
                  <a:pt x="10441" y="4211"/>
                </a:cubicBezTo>
                <a:cubicBezTo>
                  <a:pt x="10441" y="4175"/>
                  <a:pt x="10460" y="4175"/>
                  <a:pt x="10478" y="4138"/>
                </a:cubicBezTo>
                <a:cubicBezTo>
                  <a:pt x="10478" y="4138"/>
                  <a:pt x="10478" y="4102"/>
                  <a:pt x="10478" y="4102"/>
                </a:cubicBezTo>
                <a:cubicBezTo>
                  <a:pt x="10478" y="4066"/>
                  <a:pt x="10516" y="3993"/>
                  <a:pt x="10535" y="3993"/>
                </a:cubicBezTo>
                <a:cubicBezTo>
                  <a:pt x="10554" y="3993"/>
                  <a:pt x="10554" y="3993"/>
                  <a:pt x="10573" y="3993"/>
                </a:cubicBezTo>
                <a:cubicBezTo>
                  <a:pt x="10573" y="3993"/>
                  <a:pt x="10573" y="3993"/>
                  <a:pt x="10573" y="3993"/>
                </a:cubicBezTo>
                <a:cubicBezTo>
                  <a:pt x="10573" y="3957"/>
                  <a:pt x="10573" y="3957"/>
                  <a:pt x="10573" y="3957"/>
                </a:cubicBezTo>
                <a:cubicBezTo>
                  <a:pt x="10592" y="3921"/>
                  <a:pt x="10592" y="3884"/>
                  <a:pt x="10611" y="3848"/>
                </a:cubicBezTo>
                <a:cubicBezTo>
                  <a:pt x="10630" y="3848"/>
                  <a:pt x="10630" y="3848"/>
                  <a:pt x="10630" y="3848"/>
                </a:cubicBezTo>
                <a:cubicBezTo>
                  <a:pt x="10630" y="3848"/>
                  <a:pt x="10630" y="3812"/>
                  <a:pt x="10630" y="3812"/>
                </a:cubicBezTo>
                <a:cubicBezTo>
                  <a:pt x="10630" y="3812"/>
                  <a:pt x="10630" y="3812"/>
                  <a:pt x="10630" y="3812"/>
                </a:cubicBezTo>
                <a:cubicBezTo>
                  <a:pt x="10630" y="3739"/>
                  <a:pt x="10630" y="3703"/>
                  <a:pt x="10668" y="3703"/>
                </a:cubicBezTo>
                <a:cubicBezTo>
                  <a:pt x="10668" y="3703"/>
                  <a:pt x="10668" y="3667"/>
                  <a:pt x="10668" y="3667"/>
                </a:cubicBezTo>
                <a:cubicBezTo>
                  <a:pt x="10687" y="3667"/>
                  <a:pt x="10687" y="3667"/>
                  <a:pt x="10705" y="3667"/>
                </a:cubicBezTo>
                <a:cubicBezTo>
                  <a:pt x="10705" y="3667"/>
                  <a:pt x="10705" y="3667"/>
                  <a:pt x="10705" y="3667"/>
                </a:cubicBezTo>
                <a:cubicBezTo>
                  <a:pt x="10687" y="3630"/>
                  <a:pt x="10687" y="3630"/>
                  <a:pt x="10668" y="3594"/>
                </a:cubicBezTo>
                <a:cubicBezTo>
                  <a:pt x="10687" y="3594"/>
                  <a:pt x="10687" y="3558"/>
                  <a:pt x="10687" y="3558"/>
                </a:cubicBezTo>
                <a:cubicBezTo>
                  <a:pt x="10705" y="3558"/>
                  <a:pt x="10705" y="3558"/>
                  <a:pt x="10724" y="3558"/>
                </a:cubicBezTo>
                <a:cubicBezTo>
                  <a:pt x="10724" y="3558"/>
                  <a:pt x="10724" y="3558"/>
                  <a:pt x="10724" y="3558"/>
                </a:cubicBezTo>
                <a:cubicBezTo>
                  <a:pt x="10724" y="3521"/>
                  <a:pt x="10724" y="3521"/>
                  <a:pt x="10705" y="3521"/>
                </a:cubicBezTo>
                <a:cubicBezTo>
                  <a:pt x="10705" y="3521"/>
                  <a:pt x="10724" y="3521"/>
                  <a:pt x="10724" y="3521"/>
                </a:cubicBezTo>
                <a:cubicBezTo>
                  <a:pt x="10724" y="3485"/>
                  <a:pt x="10762" y="3485"/>
                  <a:pt x="10781" y="3449"/>
                </a:cubicBezTo>
                <a:cubicBezTo>
                  <a:pt x="10762" y="3449"/>
                  <a:pt x="10762" y="3449"/>
                  <a:pt x="10762" y="3412"/>
                </a:cubicBezTo>
                <a:cubicBezTo>
                  <a:pt x="10781" y="3412"/>
                  <a:pt x="10781" y="3412"/>
                  <a:pt x="10781" y="3376"/>
                </a:cubicBezTo>
                <a:cubicBezTo>
                  <a:pt x="10800" y="3376"/>
                  <a:pt x="10800" y="3376"/>
                  <a:pt x="10819" y="3412"/>
                </a:cubicBezTo>
                <a:cubicBezTo>
                  <a:pt x="10819" y="3376"/>
                  <a:pt x="10819" y="3376"/>
                  <a:pt x="10838" y="3376"/>
                </a:cubicBezTo>
                <a:cubicBezTo>
                  <a:pt x="10838" y="3376"/>
                  <a:pt x="10838" y="3376"/>
                  <a:pt x="10838" y="3340"/>
                </a:cubicBezTo>
                <a:cubicBezTo>
                  <a:pt x="10838" y="3340"/>
                  <a:pt x="10819" y="3340"/>
                  <a:pt x="10819" y="3340"/>
                </a:cubicBezTo>
                <a:cubicBezTo>
                  <a:pt x="10838" y="3304"/>
                  <a:pt x="10838" y="3267"/>
                  <a:pt x="10857" y="3267"/>
                </a:cubicBezTo>
                <a:cubicBezTo>
                  <a:pt x="10857" y="3267"/>
                  <a:pt x="10857" y="3267"/>
                  <a:pt x="10857" y="3267"/>
                </a:cubicBezTo>
                <a:cubicBezTo>
                  <a:pt x="10857" y="3304"/>
                  <a:pt x="10857" y="3304"/>
                  <a:pt x="10876" y="3304"/>
                </a:cubicBezTo>
                <a:cubicBezTo>
                  <a:pt x="10876" y="3304"/>
                  <a:pt x="10876" y="3304"/>
                  <a:pt x="10876" y="3304"/>
                </a:cubicBezTo>
                <a:cubicBezTo>
                  <a:pt x="10876" y="3304"/>
                  <a:pt x="10895" y="3304"/>
                  <a:pt x="10895" y="3267"/>
                </a:cubicBezTo>
                <a:cubicBezTo>
                  <a:pt x="10895" y="3267"/>
                  <a:pt x="10895" y="3231"/>
                  <a:pt x="10876" y="3231"/>
                </a:cubicBezTo>
                <a:cubicBezTo>
                  <a:pt x="10895" y="3231"/>
                  <a:pt x="10913" y="3231"/>
                  <a:pt x="10913" y="3195"/>
                </a:cubicBezTo>
                <a:cubicBezTo>
                  <a:pt x="10913" y="3195"/>
                  <a:pt x="10913" y="3195"/>
                  <a:pt x="10913" y="3195"/>
                </a:cubicBezTo>
                <a:cubicBezTo>
                  <a:pt x="10913" y="3195"/>
                  <a:pt x="10913" y="3195"/>
                  <a:pt x="10913" y="3195"/>
                </a:cubicBezTo>
                <a:cubicBezTo>
                  <a:pt x="10913" y="3158"/>
                  <a:pt x="10913" y="3158"/>
                  <a:pt x="10913" y="3158"/>
                </a:cubicBezTo>
                <a:cubicBezTo>
                  <a:pt x="10932" y="3122"/>
                  <a:pt x="10932" y="3122"/>
                  <a:pt x="10951" y="3086"/>
                </a:cubicBezTo>
                <a:cubicBezTo>
                  <a:pt x="10970" y="3049"/>
                  <a:pt x="10989" y="3122"/>
                  <a:pt x="10989" y="3013"/>
                </a:cubicBezTo>
                <a:cubicBezTo>
                  <a:pt x="11008" y="3013"/>
                  <a:pt x="11008" y="3013"/>
                  <a:pt x="11008" y="3049"/>
                </a:cubicBezTo>
                <a:cubicBezTo>
                  <a:pt x="11046" y="3013"/>
                  <a:pt x="11046" y="3049"/>
                  <a:pt x="11065" y="3049"/>
                </a:cubicBezTo>
                <a:cubicBezTo>
                  <a:pt x="11084" y="3013"/>
                  <a:pt x="11103" y="2941"/>
                  <a:pt x="11122" y="2904"/>
                </a:cubicBezTo>
                <a:cubicBezTo>
                  <a:pt x="11122" y="2941"/>
                  <a:pt x="11122" y="2941"/>
                  <a:pt x="11122" y="2941"/>
                </a:cubicBezTo>
                <a:cubicBezTo>
                  <a:pt x="11122" y="2941"/>
                  <a:pt x="11122" y="2941"/>
                  <a:pt x="11122" y="2941"/>
                </a:cubicBezTo>
                <a:cubicBezTo>
                  <a:pt x="11122" y="2977"/>
                  <a:pt x="11122" y="2977"/>
                  <a:pt x="11103" y="3013"/>
                </a:cubicBezTo>
                <a:cubicBezTo>
                  <a:pt x="11122" y="2977"/>
                  <a:pt x="11140" y="2977"/>
                  <a:pt x="11140" y="2941"/>
                </a:cubicBezTo>
                <a:cubicBezTo>
                  <a:pt x="11159" y="2904"/>
                  <a:pt x="11178" y="2904"/>
                  <a:pt x="11178" y="2868"/>
                </a:cubicBezTo>
                <a:cubicBezTo>
                  <a:pt x="11178" y="2868"/>
                  <a:pt x="11197" y="2868"/>
                  <a:pt x="11197" y="2868"/>
                </a:cubicBezTo>
                <a:cubicBezTo>
                  <a:pt x="11197" y="2904"/>
                  <a:pt x="11216" y="2904"/>
                  <a:pt x="11216" y="2904"/>
                </a:cubicBezTo>
                <a:cubicBezTo>
                  <a:pt x="11235" y="2759"/>
                  <a:pt x="11254" y="2832"/>
                  <a:pt x="11292" y="2868"/>
                </a:cubicBezTo>
                <a:cubicBezTo>
                  <a:pt x="11311" y="2832"/>
                  <a:pt x="11311" y="2795"/>
                  <a:pt x="11330" y="2759"/>
                </a:cubicBezTo>
                <a:cubicBezTo>
                  <a:pt x="11349" y="2759"/>
                  <a:pt x="11349" y="2759"/>
                  <a:pt x="11367" y="2759"/>
                </a:cubicBezTo>
                <a:cubicBezTo>
                  <a:pt x="11386" y="2723"/>
                  <a:pt x="11405" y="2686"/>
                  <a:pt x="11462" y="2686"/>
                </a:cubicBezTo>
                <a:cubicBezTo>
                  <a:pt x="11443" y="2723"/>
                  <a:pt x="11405" y="2759"/>
                  <a:pt x="11405" y="2832"/>
                </a:cubicBezTo>
                <a:cubicBezTo>
                  <a:pt x="11424" y="2832"/>
                  <a:pt x="11424" y="2832"/>
                  <a:pt x="11424" y="2868"/>
                </a:cubicBezTo>
                <a:cubicBezTo>
                  <a:pt x="11443" y="2795"/>
                  <a:pt x="11481" y="2723"/>
                  <a:pt x="11500" y="2686"/>
                </a:cubicBezTo>
                <a:cubicBezTo>
                  <a:pt x="11500" y="2723"/>
                  <a:pt x="11500" y="2759"/>
                  <a:pt x="11500" y="2795"/>
                </a:cubicBezTo>
                <a:cubicBezTo>
                  <a:pt x="11538" y="2759"/>
                  <a:pt x="11557" y="2723"/>
                  <a:pt x="11557" y="2650"/>
                </a:cubicBezTo>
                <a:cubicBezTo>
                  <a:pt x="11575" y="2650"/>
                  <a:pt x="11594" y="2650"/>
                  <a:pt x="11613" y="2686"/>
                </a:cubicBezTo>
                <a:cubicBezTo>
                  <a:pt x="11594" y="2723"/>
                  <a:pt x="11594" y="2723"/>
                  <a:pt x="11575" y="2795"/>
                </a:cubicBezTo>
                <a:cubicBezTo>
                  <a:pt x="11594" y="2795"/>
                  <a:pt x="11594" y="2795"/>
                  <a:pt x="11613" y="2795"/>
                </a:cubicBezTo>
                <a:cubicBezTo>
                  <a:pt x="11613" y="2759"/>
                  <a:pt x="11632" y="2723"/>
                  <a:pt x="11651" y="2686"/>
                </a:cubicBezTo>
                <a:cubicBezTo>
                  <a:pt x="11670" y="2686"/>
                  <a:pt x="11689" y="2723"/>
                  <a:pt x="11708" y="2759"/>
                </a:cubicBezTo>
                <a:cubicBezTo>
                  <a:pt x="11708" y="2759"/>
                  <a:pt x="11727" y="2759"/>
                  <a:pt x="11746" y="2759"/>
                </a:cubicBezTo>
                <a:cubicBezTo>
                  <a:pt x="11746" y="2759"/>
                  <a:pt x="11765" y="2759"/>
                  <a:pt x="11765" y="2795"/>
                </a:cubicBezTo>
                <a:cubicBezTo>
                  <a:pt x="11765" y="2795"/>
                  <a:pt x="11765" y="2795"/>
                  <a:pt x="11765" y="2795"/>
                </a:cubicBezTo>
                <a:cubicBezTo>
                  <a:pt x="11746" y="2868"/>
                  <a:pt x="11689" y="2832"/>
                  <a:pt x="11632" y="2832"/>
                </a:cubicBezTo>
                <a:cubicBezTo>
                  <a:pt x="11651" y="2868"/>
                  <a:pt x="11689" y="2904"/>
                  <a:pt x="11689" y="2941"/>
                </a:cubicBezTo>
                <a:cubicBezTo>
                  <a:pt x="11727" y="2941"/>
                  <a:pt x="11746" y="2904"/>
                  <a:pt x="11784" y="2941"/>
                </a:cubicBezTo>
                <a:cubicBezTo>
                  <a:pt x="11784" y="2941"/>
                  <a:pt x="11802" y="2941"/>
                  <a:pt x="11802" y="2941"/>
                </a:cubicBezTo>
                <a:cubicBezTo>
                  <a:pt x="11821" y="2904"/>
                  <a:pt x="11840" y="2904"/>
                  <a:pt x="11840" y="2868"/>
                </a:cubicBezTo>
                <a:cubicBezTo>
                  <a:pt x="11840" y="2977"/>
                  <a:pt x="11878" y="2977"/>
                  <a:pt x="11916" y="3013"/>
                </a:cubicBezTo>
                <a:cubicBezTo>
                  <a:pt x="11916" y="3013"/>
                  <a:pt x="11916" y="3049"/>
                  <a:pt x="11916" y="3049"/>
                </a:cubicBezTo>
                <a:cubicBezTo>
                  <a:pt x="11935" y="3049"/>
                  <a:pt x="11935" y="3049"/>
                  <a:pt x="11935" y="3013"/>
                </a:cubicBezTo>
                <a:cubicBezTo>
                  <a:pt x="11973" y="3049"/>
                  <a:pt x="12011" y="3049"/>
                  <a:pt x="12048" y="3049"/>
                </a:cubicBezTo>
                <a:cubicBezTo>
                  <a:pt x="12086" y="3049"/>
                  <a:pt x="12105" y="3086"/>
                  <a:pt x="12124" y="3086"/>
                </a:cubicBezTo>
                <a:cubicBezTo>
                  <a:pt x="12143" y="3086"/>
                  <a:pt x="12143" y="3122"/>
                  <a:pt x="12162" y="3122"/>
                </a:cubicBezTo>
                <a:cubicBezTo>
                  <a:pt x="12200" y="3158"/>
                  <a:pt x="12219" y="3195"/>
                  <a:pt x="12237" y="3231"/>
                </a:cubicBezTo>
                <a:cubicBezTo>
                  <a:pt x="12275" y="3267"/>
                  <a:pt x="12294" y="3267"/>
                  <a:pt x="12313" y="3267"/>
                </a:cubicBezTo>
                <a:cubicBezTo>
                  <a:pt x="12351" y="3304"/>
                  <a:pt x="12370" y="3340"/>
                  <a:pt x="12389" y="3376"/>
                </a:cubicBezTo>
                <a:cubicBezTo>
                  <a:pt x="12389" y="3412"/>
                  <a:pt x="12389" y="3449"/>
                  <a:pt x="12408" y="3449"/>
                </a:cubicBezTo>
                <a:cubicBezTo>
                  <a:pt x="12408" y="3521"/>
                  <a:pt x="12389" y="3558"/>
                  <a:pt x="12351" y="3594"/>
                </a:cubicBezTo>
                <a:cubicBezTo>
                  <a:pt x="12256" y="3775"/>
                  <a:pt x="12086" y="3594"/>
                  <a:pt x="11973" y="3558"/>
                </a:cubicBezTo>
                <a:cubicBezTo>
                  <a:pt x="11954" y="3558"/>
                  <a:pt x="11935" y="3558"/>
                  <a:pt x="11935" y="3521"/>
                </a:cubicBezTo>
                <a:cubicBezTo>
                  <a:pt x="11916" y="3521"/>
                  <a:pt x="11897" y="3449"/>
                  <a:pt x="11859" y="3485"/>
                </a:cubicBezTo>
                <a:cubicBezTo>
                  <a:pt x="11878" y="3521"/>
                  <a:pt x="11897" y="3594"/>
                  <a:pt x="11935" y="3630"/>
                </a:cubicBezTo>
                <a:cubicBezTo>
                  <a:pt x="11954" y="3630"/>
                  <a:pt x="11992" y="3630"/>
                  <a:pt x="11992" y="3667"/>
                </a:cubicBezTo>
                <a:cubicBezTo>
                  <a:pt x="12011" y="3703"/>
                  <a:pt x="12011" y="3775"/>
                  <a:pt x="11973" y="3775"/>
                </a:cubicBezTo>
                <a:cubicBezTo>
                  <a:pt x="11992" y="3812"/>
                  <a:pt x="12011" y="3993"/>
                  <a:pt x="12029" y="3993"/>
                </a:cubicBezTo>
                <a:cubicBezTo>
                  <a:pt x="12048" y="4030"/>
                  <a:pt x="12067" y="4030"/>
                  <a:pt x="12086" y="4030"/>
                </a:cubicBezTo>
                <a:cubicBezTo>
                  <a:pt x="12086" y="4030"/>
                  <a:pt x="12105" y="4066"/>
                  <a:pt x="12105" y="4066"/>
                </a:cubicBezTo>
                <a:cubicBezTo>
                  <a:pt x="12105" y="4102"/>
                  <a:pt x="12124" y="4066"/>
                  <a:pt x="12143" y="4102"/>
                </a:cubicBezTo>
                <a:cubicBezTo>
                  <a:pt x="12181" y="4102"/>
                  <a:pt x="12237" y="4102"/>
                  <a:pt x="12200" y="3993"/>
                </a:cubicBezTo>
                <a:cubicBezTo>
                  <a:pt x="12200" y="3993"/>
                  <a:pt x="12181" y="3993"/>
                  <a:pt x="12162" y="3993"/>
                </a:cubicBezTo>
                <a:cubicBezTo>
                  <a:pt x="12143" y="3993"/>
                  <a:pt x="12124" y="3921"/>
                  <a:pt x="12124" y="3921"/>
                </a:cubicBezTo>
                <a:cubicBezTo>
                  <a:pt x="12124" y="3884"/>
                  <a:pt x="12124" y="3848"/>
                  <a:pt x="12162" y="3848"/>
                </a:cubicBezTo>
                <a:cubicBezTo>
                  <a:pt x="12181" y="3884"/>
                  <a:pt x="12237" y="3921"/>
                  <a:pt x="12275" y="3957"/>
                </a:cubicBezTo>
                <a:cubicBezTo>
                  <a:pt x="12294" y="3957"/>
                  <a:pt x="12313" y="3957"/>
                  <a:pt x="12332" y="3957"/>
                </a:cubicBezTo>
                <a:cubicBezTo>
                  <a:pt x="12332" y="3957"/>
                  <a:pt x="12351" y="3957"/>
                  <a:pt x="12351" y="3957"/>
                </a:cubicBezTo>
                <a:cubicBezTo>
                  <a:pt x="12370" y="3884"/>
                  <a:pt x="12332" y="3848"/>
                  <a:pt x="12313" y="3775"/>
                </a:cubicBezTo>
                <a:cubicBezTo>
                  <a:pt x="12351" y="3703"/>
                  <a:pt x="12427" y="3703"/>
                  <a:pt x="12464" y="3594"/>
                </a:cubicBezTo>
                <a:cubicBezTo>
                  <a:pt x="12502" y="3594"/>
                  <a:pt x="12540" y="3667"/>
                  <a:pt x="12578" y="3667"/>
                </a:cubicBezTo>
                <a:cubicBezTo>
                  <a:pt x="12578" y="3667"/>
                  <a:pt x="12578" y="3667"/>
                  <a:pt x="12578" y="3667"/>
                </a:cubicBezTo>
                <a:cubicBezTo>
                  <a:pt x="12578" y="3667"/>
                  <a:pt x="12578" y="3630"/>
                  <a:pt x="12578" y="3630"/>
                </a:cubicBezTo>
                <a:cubicBezTo>
                  <a:pt x="12597" y="3558"/>
                  <a:pt x="12616" y="3558"/>
                  <a:pt x="12597" y="3449"/>
                </a:cubicBezTo>
                <a:cubicBezTo>
                  <a:pt x="12578" y="3449"/>
                  <a:pt x="12559" y="3449"/>
                  <a:pt x="12559" y="3412"/>
                </a:cubicBezTo>
                <a:cubicBezTo>
                  <a:pt x="12559" y="3412"/>
                  <a:pt x="12559" y="3412"/>
                  <a:pt x="12559" y="3412"/>
                </a:cubicBezTo>
                <a:cubicBezTo>
                  <a:pt x="12578" y="3376"/>
                  <a:pt x="12578" y="3340"/>
                  <a:pt x="12597" y="3304"/>
                </a:cubicBezTo>
                <a:cubicBezTo>
                  <a:pt x="12597" y="3231"/>
                  <a:pt x="12559" y="3231"/>
                  <a:pt x="12578" y="3195"/>
                </a:cubicBezTo>
                <a:cubicBezTo>
                  <a:pt x="12578" y="3158"/>
                  <a:pt x="12597" y="3195"/>
                  <a:pt x="12616" y="3195"/>
                </a:cubicBezTo>
                <a:cubicBezTo>
                  <a:pt x="12635" y="3195"/>
                  <a:pt x="12654" y="3195"/>
                  <a:pt x="12673" y="3195"/>
                </a:cubicBezTo>
                <a:cubicBezTo>
                  <a:pt x="12710" y="3195"/>
                  <a:pt x="12729" y="3304"/>
                  <a:pt x="12748" y="3340"/>
                </a:cubicBezTo>
                <a:cubicBezTo>
                  <a:pt x="12691" y="3340"/>
                  <a:pt x="12635" y="3340"/>
                  <a:pt x="12635" y="3412"/>
                </a:cubicBezTo>
                <a:cubicBezTo>
                  <a:pt x="12673" y="3485"/>
                  <a:pt x="12691" y="3558"/>
                  <a:pt x="12767" y="3521"/>
                </a:cubicBezTo>
                <a:cubicBezTo>
                  <a:pt x="12786" y="3521"/>
                  <a:pt x="12786" y="3521"/>
                  <a:pt x="12805" y="3521"/>
                </a:cubicBezTo>
                <a:cubicBezTo>
                  <a:pt x="12824" y="3485"/>
                  <a:pt x="12805" y="3376"/>
                  <a:pt x="12824" y="3376"/>
                </a:cubicBezTo>
                <a:cubicBezTo>
                  <a:pt x="12843" y="3376"/>
                  <a:pt x="12862" y="3340"/>
                  <a:pt x="12862" y="3340"/>
                </a:cubicBezTo>
                <a:cubicBezTo>
                  <a:pt x="12899" y="3304"/>
                  <a:pt x="12956" y="3267"/>
                  <a:pt x="13013" y="3231"/>
                </a:cubicBezTo>
                <a:cubicBezTo>
                  <a:pt x="13032" y="3231"/>
                  <a:pt x="13070" y="3195"/>
                  <a:pt x="13089" y="3158"/>
                </a:cubicBezTo>
                <a:cubicBezTo>
                  <a:pt x="13089" y="3195"/>
                  <a:pt x="13089" y="3195"/>
                  <a:pt x="13089" y="3195"/>
                </a:cubicBezTo>
                <a:cubicBezTo>
                  <a:pt x="13089" y="3195"/>
                  <a:pt x="13108" y="3195"/>
                  <a:pt x="13108" y="3231"/>
                </a:cubicBezTo>
                <a:cubicBezTo>
                  <a:pt x="13145" y="3195"/>
                  <a:pt x="13108" y="3122"/>
                  <a:pt x="13183" y="3122"/>
                </a:cubicBezTo>
                <a:cubicBezTo>
                  <a:pt x="13183" y="3158"/>
                  <a:pt x="13183" y="3158"/>
                  <a:pt x="13183" y="3195"/>
                </a:cubicBezTo>
                <a:cubicBezTo>
                  <a:pt x="13183" y="3195"/>
                  <a:pt x="13164" y="3231"/>
                  <a:pt x="13164" y="3231"/>
                </a:cubicBezTo>
                <a:cubicBezTo>
                  <a:pt x="13145" y="3231"/>
                  <a:pt x="13145" y="3231"/>
                  <a:pt x="13145" y="3267"/>
                </a:cubicBezTo>
                <a:cubicBezTo>
                  <a:pt x="13183" y="3267"/>
                  <a:pt x="13202" y="3231"/>
                  <a:pt x="13240" y="3231"/>
                </a:cubicBezTo>
                <a:cubicBezTo>
                  <a:pt x="13240" y="3267"/>
                  <a:pt x="13240" y="3267"/>
                  <a:pt x="13240" y="3267"/>
                </a:cubicBezTo>
                <a:cubicBezTo>
                  <a:pt x="13259" y="3231"/>
                  <a:pt x="13259" y="3195"/>
                  <a:pt x="13278" y="3195"/>
                </a:cubicBezTo>
                <a:cubicBezTo>
                  <a:pt x="13297" y="3158"/>
                  <a:pt x="13335" y="3158"/>
                  <a:pt x="13353" y="3158"/>
                </a:cubicBezTo>
                <a:cubicBezTo>
                  <a:pt x="13372" y="3158"/>
                  <a:pt x="13391" y="3195"/>
                  <a:pt x="13410" y="3195"/>
                </a:cubicBezTo>
                <a:cubicBezTo>
                  <a:pt x="13410" y="3158"/>
                  <a:pt x="13429" y="3158"/>
                  <a:pt x="13429" y="3158"/>
                </a:cubicBezTo>
                <a:cubicBezTo>
                  <a:pt x="13467" y="3086"/>
                  <a:pt x="13486" y="3086"/>
                  <a:pt x="13524" y="3122"/>
                </a:cubicBezTo>
                <a:cubicBezTo>
                  <a:pt x="13524" y="3158"/>
                  <a:pt x="13505" y="3158"/>
                  <a:pt x="13505" y="3195"/>
                </a:cubicBezTo>
                <a:cubicBezTo>
                  <a:pt x="13505" y="3195"/>
                  <a:pt x="13543" y="3231"/>
                  <a:pt x="13561" y="3231"/>
                </a:cubicBezTo>
                <a:cubicBezTo>
                  <a:pt x="13561" y="3195"/>
                  <a:pt x="13561" y="3158"/>
                  <a:pt x="13561" y="3158"/>
                </a:cubicBezTo>
                <a:cubicBezTo>
                  <a:pt x="13599" y="3158"/>
                  <a:pt x="13618" y="3158"/>
                  <a:pt x="13618" y="3086"/>
                </a:cubicBezTo>
                <a:cubicBezTo>
                  <a:pt x="13618" y="3049"/>
                  <a:pt x="13599" y="3013"/>
                  <a:pt x="13580" y="2977"/>
                </a:cubicBezTo>
                <a:cubicBezTo>
                  <a:pt x="13580" y="2977"/>
                  <a:pt x="13580" y="2977"/>
                  <a:pt x="13580" y="2977"/>
                </a:cubicBezTo>
                <a:cubicBezTo>
                  <a:pt x="13599" y="2941"/>
                  <a:pt x="13618" y="2941"/>
                  <a:pt x="13618" y="2904"/>
                </a:cubicBezTo>
                <a:cubicBezTo>
                  <a:pt x="13656" y="2904"/>
                  <a:pt x="13732" y="2941"/>
                  <a:pt x="13770" y="2941"/>
                </a:cubicBezTo>
                <a:cubicBezTo>
                  <a:pt x="13883" y="3013"/>
                  <a:pt x="13996" y="3086"/>
                  <a:pt x="14072" y="3231"/>
                </a:cubicBezTo>
                <a:cubicBezTo>
                  <a:pt x="14072" y="3231"/>
                  <a:pt x="14091" y="3231"/>
                  <a:pt x="14091" y="3231"/>
                </a:cubicBezTo>
                <a:cubicBezTo>
                  <a:pt x="14110" y="3231"/>
                  <a:pt x="14129" y="3158"/>
                  <a:pt x="14129" y="3122"/>
                </a:cubicBezTo>
                <a:cubicBezTo>
                  <a:pt x="14091" y="3122"/>
                  <a:pt x="14072" y="3086"/>
                  <a:pt x="14072" y="3049"/>
                </a:cubicBezTo>
                <a:cubicBezTo>
                  <a:pt x="14053" y="3013"/>
                  <a:pt x="14072" y="3013"/>
                  <a:pt x="14053" y="2977"/>
                </a:cubicBezTo>
                <a:cubicBezTo>
                  <a:pt x="14034" y="2941"/>
                  <a:pt x="13996" y="2977"/>
                  <a:pt x="13978" y="2904"/>
                </a:cubicBezTo>
                <a:cubicBezTo>
                  <a:pt x="13996" y="2832"/>
                  <a:pt x="14034" y="2868"/>
                  <a:pt x="14015" y="2723"/>
                </a:cubicBezTo>
                <a:cubicBezTo>
                  <a:pt x="13996" y="2723"/>
                  <a:pt x="13996" y="2723"/>
                  <a:pt x="13978" y="2723"/>
                </a:cubicBezTo>
                <a:cubicBezTo>
                  <a:pt x="13959" y="2577"/>
                  <a:pt x="14053" y="2577"/>
                  <a:pt x="14072" y="2505"/>
                </a:cubicBezTo>
                <a:cubicBezTo>
                  <a:pt x="14091" y="2469"/>
                  <a:pt x="14091" y="2432"/>
                  <a:pt x="14110" y="2396"/>
                </a:cubicBezTo>
                <a:cubicBezTo>
                  <a:pt x="14110" y="2360"/>
                  <a:pt x="14110" y="2323"/>
                  <a:pt x="14129" y="2287"/>
                </a:cubicBezTo>
                <a:cubicBezTo>
                  <a:pt x="14129" y="2287"/>
                  <a:pt x="14129" y="2251"/>
                  <a:pt x="14148" y="2251"/>
                </a:cubicBezTo>
                <a:cubicBezTo>
                  <a:pt x="14167" y="2251"/>
                  <a:pt x="14186" y="2287"/>
                  <a:pt x="14205" y="2251"/>
                </a:cubicBezTo>
                <a:cubicBezTo>
                  <a:pt x="14242" y="2251"/>
                  <a:pt x="14261" y="2251"/>
                  <a:pt x="14299" y="2251"/>
                </a:cubicBezTo>
                <a:cubicBezTo>
                  <a:pt x="14318" y="2251"/>
                  <a:pt x="14337" y="2214"/>
                  <a:pt x="14356" y="2251"/>
                </a:cubicBezTo>
                <a:cubicBezTo>
                  <a:pt x="14394" y="2360"/>
                  <a:pt x="14299" y="2505"/>
                  <a:pt x="14299" y="2541"/>
                </a:cubicBezTo>
                <a:cubicBezTo>
                  <a:pt x="14318" y="2577"/>
                  <a:pt x="14356" y="2686"/>
                  <a:pt x="14356" y="2759"/>
                </a:cubicBezTo>
                <a:cubicBezTo>
                  <a:pt x="14337" y="2795"/>
                  <a:pt x="14337" y="2795"/>
                  <a:pt x="14337" y="2832"/>
                </a:cubicBezTo>
                <a:cubicBezTo>
                  <a:pt x="14337" y="2868"/>
                  <a:pt x="14337" y="2868"/>
                  <a:pt x="14337" y="2904"/>
                </a:cubicBezTo>
                <a:cubicBezTo>
                  <a:pt x="14337" y="2977"/>
                  <a:pt x="14337" y="3013"/>
                  <a:pt x="14337" y="3049"/>
                </a:cubicBezTo>
                <a:cubicBezTo>
                  <a:pt x="14356" y="3158"/>
                  <a:pt x="14375" y="3122"/>
                  <a:pt x="14394" y="3195"/>
                </a:cubicBezTo>
                <a:cubicBezTo>
                  <a:pt x="14394" y="3231"/>
                  <a:pt x="14375" y="3231"/>
                  <a:pt x="14375" y="3231"/>
                </a:cubicBezTo>
                <a:cubicBezTo>
                  <a:pt x="14375" y="3267"/>
                  <a:pt x="14375" y="3304"/>
                  <a:pt x="14375" y="3304"/>
                </a:cubicBezTo>
                <a:cubicBezTo>
                  <a:pt x="14356" y="3340"/>
                  <a:pt x="14337" y="3412"/>
                  <a:pt x="14318" y="3449"/>
                </a:cubicBezTo>
                <a:cubicBezTo>
                  <a:pt x="14299" y="3449"/>
                  <a:pt x="14280" y="3449"/>
                  <a:pt x="14261" y="3485"/>
                </a:cubicBezTo>
                <a:cubicBezTo>
                  <a:pt x="14280" y="3521"/>
                  <a:pt x="14280" y="3521"/>
                  <a:pt x="14280" y="3521"/>
                </a:cubicBezTo>
                <a:cubicBezTo>
                  <a:pt x="14261" y="3558"/>
                  <a:pt x="14242" y="3558"/>
                  <a:pt x="14223" y="3558"/>
                </a:cubicBezTo>
                <a:cubicBezTo>
                  <a:pt x="14223" y="3558"/>
                  <a:pt x="14223" y="3558"/>
                  <a:pt x="14205" y="3558"/>
                </a:cubicBezTo>
                <a:cubicBezTo>
                  <a:pt x="14186" y="3521"/>
                  <a:pt x="14148" y="3521"/>
                  <a:pt x="14129" y="3558"/>
                </a:cubicBezTo>
                <a:cubicBezTo>
                  <a:pt x="14148" y="3594"/>
                  <a:pt x="14186" y="3630"/>
                  <a:pt x="14223" y="3630"/>
                </a:cubicBezTo>
                <a:cubicBezTo>
                  <a:pt x="14242" y="3630"/>
                  <a:pt x="14261" y="3630"/>
                  <a:pt x="14261" y="3630"/>
                </a:cubicBezTo>
                <a:cubicBezTo>
                  <a:pt x="14280" y="3630"/>
                  <a:pt x="14299" y="3667"/>
                  <a:pt x="14318" y="3630"/>
                </a:cubicBezTo>
                <a:cubicBezTo>
                  <a:pt x="14337" y="3558"/>
                  <a:pt x="14375" y="3558"/>
                  <a:pt x="14413" y="3521"/>
                </a:cubicBezTo>
                <a:cubicBezTo>
                  <a:pt x="14413" y="3485"/>
                  <a:pt x="14413" y="3449"/>
                  <a:pt x="14432" y="3412"/>
                </a:cubicBezTo>
                <a:cubicBezTo>
                  <a:pt x="14432" y="3412"/>
                  <a:pt x="14450" y="3412"/>
                  <a:pt x="14450" y="3412"/>
                </a:cubicBezTo>
                <a:cubicBezTo>
                  <a:pt x="14450" y="3376"/>
                  <a:pt x="14469" y="3376"/>
                  <a:pt x="14469" y="3340"/>
                </a:cubicBezTo>
                <a:cubicBezTo>
                  <a:pt x="14469" y="3267"/>
                  <a:pt x="14469" y="3231"/>
                  <a:pt x="14450" y="3195"/>
                </a:cubicBezTo>
                <a:cubicBezTo>
                  <a:pt x="14469" y="3086"/>
                  <a:pt x="14583" y="3086"/>
                  <a:pt x="14621" y="3195"/>
                </a:cubicBezTo>
                <a:cubicBezTo>
                  <a:pt x="14621" y="3231"/>
                  <a:pt x="14602" y="3340"/>
                  <a:pt x="14621" y="3340"/>
                </a:cubicBezTo>
                <a:cubicBezTo>
                  <a:pt x="14621" y="3412"/>
                  <a:pt x="14677" y="3412"/>
                  <a:pt x="14696" y="3376"/>
                </a:cubicBezTo>
                <a:cubicBezTo>
                  <a:pt x="14696" y="3376"/>
                  <a:pt x="14715" y="3376"/>
                  <a:pt x="14715" y="3340"/>
                </a:cubicBezTo>
                <a:cubicBezTo>
                  <a:pt x="14696" y="3340"/>
                  <a:pt x="14658" y="3340"/>
                  <a:pt x="14640" y="3304"/>
                </a:cubicBezTo>
                <a:cubicBezTo>
                  <a:pt x="14640" y="3304"/>
                  <a:pt x="14640" y="3304"/>
                  <a:pt x="14640" y="3304"/>
                </a:cubicBezTo>
                <a:cubicBezTo>
                  <a:pt x="14640" y="3304"/>
                  <a:pt x="14640" y="3304"/>
                  <a:pt x="14640" y="3267"/>
                </a:cubicBezTo>
                <a:cubicBezTo>
                  <a:pt x="14658" y="3267"/>
                  <a:pt x="14677" y="3267"/>
                  <a:pt x="14677" y="3231"/>
                </a:cubicBezTo>
                <a:cubicBezTo>
                  <a:pt x="14677" y="3231"/>
                  <a:pt x="14658" y="3195"/>
                  <a:pt x="14658" y="3195"/>
                </a:cubicBezTo>
                <a:cubicBezTo>
                  <a:pt x="14658" y="3158"/>
                  <a:pt x="14658" y="3086"/>
                  <a:pt x="14640" y="3086"/>
                </a:cubicBezTo>
                <a:cubicBezTo>
                  <a:pt x="14621" y="3086"/>
                  <a:pt x="14621" y="3086"/>
                  <a:pt x="14621" y="3086"/>
                </a:cubicBezTo>
                <a:cubicBezTo>
                  <a:pt x="14583" y="3049"/>
                  <a:pt x="14545" y="3013"/>
                  <a:pt x="14526" y="3013"/>
                </a:cubicBezTo>
                <a:cubicBezTo>
                  <a:pt x="14507" y="3049"/>
                  <a:pt x="14507" y="3049"/>
                  <a:pt x="14488" y="3049"/>
                </a:cubicBezTo>
                <a:cubicBezTo>
                  <a:pt x="14469" y="3049"/>
                  <a:pt x="14450" y="3049"/>
                  <a:pt x="14413" y="3049"/>
                </a:cubicBezTo>
                <a:cubicBezTo>
                  <a:pt x="14413" y="2977"/>
                  <a:pt x="14413" y="2941"/>
                  <a:pt x="14413" y="2904"/>
                </a:cubicBezTo>
                <a:cubicBezTo>
                  <a:pt x="14413" y="2832"/>
                  <a:pt x="14450" y="2795"/>
                  <a:pt x="14450" y="2723"/>
                </a:cubicBezTo>
                <a:cubicBezTo>
                  <a:pt x="14432" y="2686"/>
                  <a:pt x="14394" y="2614"/>
                  <a:pt x="14375" y="2541"/>
                </a:cubicBezTo>
                <a:cubicBezTo>
                  <a:pt x="14394" y="2469"/>
                  <a:pt x="14432" y="2505"/>
                  <a:pt x="14469" y="2469"/>
                </a:cubicBezTo>
                <a:cubicBezTo>
                  <a:pt x="14488" y="2432"/>
                  <a:pt x="14488" y="2360"/>
                  <a:pt x="14488" y="2287"/>
                </a:cubicBezTo>
                <a:cubicBezTo>
                  <a:pt x="14507" y="2287"/>
                  <a:pt x="14507" y="2287"/>
                  <a:pt x="14526" y="2287"/>
                </a:cubicBezTo>
                <a:cubicBezTo>
                  <a:pt x="14526" y="2323"/>
                  <a:pt x="14526" y="2360"/>
                  <a:pt x="14526" y="2396"/>
                </a:cubicBezTo>
                <a:cubicBezTo>
                  <a:pt x="14526" y="2432"/>
                  <a:pt x="14488" y="2505"/>
                  <a:pt x="14507" y="2541"/>
                </a:cubicBezTo>
                <a:cubicBezTo>
                  <a:pt x="14526" y="2614"/>
                  <a:pt x="14583" y="2614"/>
                  <a:pt x="14640" y="2650"/>
                </a:cubicBezTo>
                <a:cubicBezTo>
                  <a:pt x="14640" y="2650"/>
                  <a:pt x="14658" y="2650"/>
                  <a:pt x="14658" y="2650"/>
                </a:cubicBezTo>
                <a:cubicBezTo>
                  <a:pt x="14658" y="2650"/>
                  <a:pt x="14677" y="2686"/>
                  <a:pt x="14677" y="2686"/>
                </a:cubicBezTo>
                <a:cubicBezTo>
                  <a:pt x="14696" y="2686"/>
                  <a:pt x="14696" y="2686"/>
                  <a:pt x="14715" y="2686"/>
                </a:cubicBezTo>
                <a:cubicBezTo>
                  <a:pt x="14715" y="2686"/>
                  <a:pt x="14715" y="2686"/>
                  <a:pt x="14715" y="2686"/>
                </a:cubicBezTo>
                <a:cubicBezTo>
                  <a:pt x="14696" y="2650"/>
                  <a:pt x="14696" y="2614"/>
                  <a:pt x="14677" y="2577"/>
                </a:cubicBezTo>
                <a:cubicBezTo>
                  <a:pt x="14621" y="2577"/>
                  <a:pt x="14602" y="2541"/>
                  <a:pt x="14564" y="2505"/>
                </a:cubicBezTo>
                <a:cubicBezTo>
                  <a:pt x="14583" y="2469"/>
                  <a:pt x="14583" y="2469"/>
                  <a:pt x="14583" y="2469"/>
                </a:cubicBezTo>
                <a:cubicBezTo>
                  <a:pt x="14602" y="2469"/>
                  <a:pt x="14602" y="2469"/>
                  <a:pt x="14621" y="2469"/>
                </a:cubicBezTo>
                <a:cubicBezTo>
                  <a:pt x="14640" y="2469"/>
                  <a:pt x="14640" y="2469"/>
                  <a:pt x="14677" y="2469"/>
                </a:cubicBezTo>
                <a:cubicBezTo>
                  <a:pt x="14677" y="2432"/>
                  <a:pt x="14677" y="2432"/>
                  <a:pt x="14677" y="2396"/>
                </a:cubicBezTo>
                <a:cubicBezTo>
                  <a:pt x="14772" y="2287"/>
                  <a:pt x="14829" y="2505"/>
                  <a:pt x="14904" y="2505"/>
                </a:cubicBezTo>
                <a:cubicBezTo>
                  <a:pt x="14923" y="2541"/>
                  <a:pt x="14961" y="2505"/>
                  <a:pt x="14980" y="2505"/>
                </a:cubicBezTo>
                <a:cubicBezTo>
                  <a:pt x="14980" y="2505"/>
                  <a:pt x="14980" y="2541"/>
                  <a:pt x="14980" y="2541"/>
                </a:cubicBezTo>
                <a:cubicBezTo>
                  <a:pt x="14961" y="2577"/>
                  <a:pt x="14942" y="2577"/>
                  <a:pt x="14942" y="2614"/>
                </a:cubicBezTo>
                <a:cubicBezTo>
                  <a:pt x="14923" y="2650"/>
                  <a:pt x="14923" y="2723"/>
                  <a:pt x="14923" y="2759"/>
                </a:cubicBezTo>
                <a:cubicBezTo>
                  <a:pt x="14923" y="2795"/>
                  <a:pt x="14923" y="2795"/>
                  <a:pt x="14942" y="2795"/>
                </a:cubicBezTo>
                <a:cubicBezTo>
                  <a:pt x="14942" y="2759"/>
                  <a:pt x="14942" y="2723"/>
                  <a:pt x="14961" y="2686"/>
                </a:cubicBezTo>
                <a:cubicBezTo>
                  <a:pt x="14961" y="2686"/>
                  <a:pt x="14961" y="2686"/>
                  <a:pt x="14980" y="2686"/>
                </a:cubicBezTo>
                <a:cubicBezTo>
                  <a:pt x="14980" y="2723"/>
                  <a:pt x="14999" y="2759"/>
                  <a:pt x="14980" y="2795"/>
                </a:cubicBezTo>
                <a:cubicBezTo>
                  <a:pt x="14980" y="2795"/>
                  <a:pt x="14980" y="2795"/>
                  <a:pt x="14980" y="2795"/>
                </a:cubicBezTo>
                <a:cubicBezTo>
                  <a:pt x="14999" y="2795"/>
                  <a:pt x="15018" y="2795"/>
                  <a:pt x="15018" y="2759"/>
                </a:cubicBezTo>
                <a:cubicBezTo>
                  <a:pt x="15018" y="2686"/>
                  <a:pt x="14999" y="2650"/>
                  <a:pt x="14999" y="2614"/>
                </a:cubicBezTo>
                <a:cubicBezTo>
                  <a:pt x="14999" y="2577"/>
                  <a:pt x="15018" y="2541"/>
                  <a:pt x="15018" y="2505"/>
                </a:cubicBezTo>
                <a:cubicBezTo>
                  <a:pt x="15018" y="2505"/>
                  <a:pt x="14999" y="2469"/>
                  <a:pt x="14999" y="2469"/>
                </a:cubicBezTo>
                <a:cubicBezTo>
                  <a:pt x="14980" y="2432"/>
                  <a:pt x="14942" y="2432"/>
                  <a:pt x="14942" y="2396"/>
                </a:cubicBezTo>
                <a:cubicBezTo>
                  <a:pt x="14923" y="2360"/>
                  <a:pt x="14848" y="2323"/>
                  <a:pt x="14848" y="2323"/>
                </a:cubicBezTo>
                <a:cubicBezTo>
                  <a:pt x="14848" y="2287"/>
                  <a:pt x="14848" y="2251"/>
                  <a:pt x="14848" y="2214"/>
                </a:cubicBezTo>
                <a:cubicBezTo>
                  <a:pt x="14848" y="2178"/>
                  <a:pt x="14810" y="2142"/>
                  <a:pt x="14829" y="2106"/>
                </a:cubicBezTo>
                <a:cubicBezTo>
                  <a:pt x="14848" y="2069"/>
                  <a:pt x="14999" y="2069"/>
                  <a:pt x="15018" y="2069"/>
                </a:cubicBezTo>
                <a:cubicBezTo>
                  <a:pt x="15037" y="2069"/>
                  <a:pt x="15075" y="2033"/>
                  <a:pt x="15075" y="2033"/>
                </a:cubicBezTo>
                <a:cubicBezTo>
                  <a:pt x="15094" y="2069"/>
                  <a:pt x="15094" y="2069"/>
                  <a:pt x="15112" y="2069"/>
                </a:cubicBezTo>
                <a:cubicBezTo>
                  <a:pt x="15131" y="2033"/>
                  <a:pt x="15169" y="1997"/>
                  <a:pt x="15207" y="2033"/>
                </a:cubicBezTo>
                <a:cubicBezTo>
                  <a:pt x="15207" y="2033"/>
                  <a:pt x="15207" y="2033"/>
                  <a:pt x="15207" y="2033"/>
                </a:cubicBezTo>
                <a:cubicBezTo>
                  <a:pt x="15188" y="2033"/>
                  <a:pt x="15188" y="2069"/>
                  <a:pt x="15169" y="2106"/>
                </a:cubicBezTo>
                <a:cubicBezTo>
                  <a:pt x="15226" y="2106"/>
                  <a:pt x="15264" y="2069"/>
                  <a:pt x="15264" y="1997"/>
                </a:cubicBezTo>
                <a:cubicBezTo>
                  <a:pt x="15264" y="1997"/>
                  <a:pt x="15264" y="1960"/>
                  <a:pt x="15264" y="1960"/>
                </a:cubicBezTo>
                <a:cubicBezTo>
                  <a:pt x="15264" y="1924"/>
                  <a:pt x="15245" y="1924"/>
                  <a:pt x="15226" y="1924"/>
                </a:cubicBezTo>
                <a:cubicBezTo>
                  <a:pt x="15226" y="1888"/>
                  <a:pt x="15226" y="1888"/>
                  <a:pt x="15226" y="1888"/>
                </a:cubicBezTo>
                <a:cubicBezTo>
                  <a:pt x="15226" y="1851"/>
                  <a:pt x="15226" y="1815"/>
                  <a:pt x="15226" y="1779"/>
                </a:cubicBezTo>
                <a:cubicBezTo>
                  <a:pt x="15283" y="1743"/>
                  <a:pt x="15320" y="1670"/>
                  <a:pt x="15377" y="1634"/>
                </a:cubicBezTo>
                <a:cubicBezTo>
                  <a:pt x="15396" y="1634"/>
                  <a:pt x="15415" y="1597"/>
                  <a:pt x="15434" y="1597"/>
                </a:cubicBezTo>
                <a:cubicBezTo>
                  <a:pt x="15510" y="1597"/>
                  <a:pt x="15566" y="1561"/>
                  <a:pt x="15623" y="1525"/>
                </a:cubicBezTo>
                <a:cubicBezTo>
                  <a:pt x="15680" y="1488"/>
                  <a:pt x="15680" y="1452"/>
                  <a:pt x="15756" y="1452"/>
                </a:cubicBezTo>
                <a:cubicBezTo>
                  <a:pt x="15756" y="1452"/>
                  <a:pt x="15774" y="1452"/>
                  <a:pt x="15793" y="1488"/>
                </a:cubicBezTo>
                <a:cubicBezTo>
                  <a:pt x="15793" y="1488"/>
                  <a:pt x="15793" y="1488"/>
                  <a:pt x="15793" y="1488"/>
                </a:cubicBezTo>
                <a:cubicBezTo>
                  <a:pt x="15793" y="1488"/>
                  <a:pt x="15793" y="1525"/>
                  <a:pt x="15774" y="1525"/>
                </a:cubicBezTo>
                <a:cubicBezTo>
                  <a:pt x="15793" y="1525"/>
                  <a:pt x="15812" y="1525"/>
                  <a:pt x="15831" y="1525"/>
                </a:cubicBezTo>
                <a:cubicBezTo>
                  <a:pt x="15869" y="1525"/>
                  <a:pt x="15907" y="1488"/>
                  <a:pt x="15926" y="1488"/>
                </a:cubicBezTo>
                <a:cubicBezTo>
                  <a:pt x="15964" y="1488"/>
                  <a:pt x="15982" y="1525"/>
                  <a:pt x="16001" y="1525"/>
                </a:cubicBezTo>
                <a:cubicBezTo>
                  <a:pt x="16001" y="1488"/>
                  <a:pt x="16020" y="1488"/>
                  <a:pt x="16020" y="1488"/>
                </a:cubicBezTo>
                <a:cubicBezTo>
                  <a:pt x="16020" y="1452"/>
                  <a:pt x="16020" y="1416"/>
                  <a:pt x="16039" y="1379"/>
                </a:cubicBezTo>
                <a:cubicBezTo>
                  <a:pt x="16039" y="1379"/>
                  <a:pt x="16077" y="1379"/>
                  <a:pt x="16077" y="1379"/>
                </a:cubicBezTo>
                <a:cubicBezTo>
                  <a:pt x="16096" y="1379"/>
                  <a:pt x="16115" y="1379"/>
                  <a:pt x="16115" y="1343"/>
                </a:cubicBezTo>
                <a:cubicBezTo>
                  <a:pt x="16115" y="1343"/>
                  <a:pt x="16115" y="1343"/>
                  <a:pt x="16115" y="1343"/>
                </a:cubicBezTo>
                <a:cubicBezTo>
                  <a:pt x="16096" y="1307"/>
                  <a:pt x="16096" y="1307"/>
                  <a:pt x="16096" y="1234"/>
                </a:cubicBezTo>
                <a:cubicBezTo>
                  <a:pt x="16115" y="1234"/>
                  <a:pt x="16115" y="1234"/>
                  <a:pt x="16134" y="1198"/>
                </a:cubicBezTo>
                <a:cubicBezTo>
                  <a:pt x="16191" y="1162"/>
                  <a:pt x="16304" y="1053"/>
                  <a:pt x="16361" y="1162"/>
                </a:cubicBezTo>
                <a:cubicBezTo>
                  <a:pt x="16361" y="1162"/>
                  <a:pt x="16361" y="1162"/>
                  <a:pt x="16361" y="1162"/>
                </a:cubicBezTo>
                <a:cubicBezTo>
                  <a:pt x="16342" y="1198"/>
                  <a:pt x="16323" y="1234"/>
                  <a:pt x="16304" y="1271"/>
                </a:cubicBezTo>
                <a:cubicBezTo>
                  <a:pt x="16304" y="1271"/>
                  <a:pt x="16304" y="1271"/>
                  <a:pt x="16304" y="1271"/>
                </a:cubicBezTo>
                <a:cubicBezTo>
                  <a:pt x="16342" y="1271"/>
                  <a:pt x="16342" y="1271"/>
                  <a:pt x="16380" y="1271"/>
                </a:cubicBezTo>
                <a:cubicBezTo>
                  <a:pt x="16418" y="1271"/>
                  <a:pt x="16436" y="1271"/>
                  <a:pt x="16474" y="1271"/>
                </a:cubicBezTo>
                <a:cubicBezTo>
                  <a:pt x="16474" y="1271"/>
                  <a:pt x="16474" y="1271"/>
                  <a:pt x="16474" y="1271"/>
                </a:cubicBezTo>
                <a:cubicBezTo>
                  <a:pt x="16474" y="1271"/>
                  <a:pt x="16474" y="1271"/>
                  <a:pt x="16474" y="1271"/>
                </a:cubicBezTo>
                <a:cubicBezTo>
                  <a:pt x="16455" y="1307"/>
                  <a:pt x="16436" y="1343"/>
                  <a:pt x="16418" y="1379"/>
                </a:cubicBezTo>
                <a:cubicBezTo>
                  <a:pt x="16436" y="1379"/>
                  <a:pt x="16512" y="1416"/>
                  <a:pt x="16512" y="1416"/>
                </a:cubicBezTo>
                <a:cubicBezTo>
                  <a:pt x="16512" y="1379"/>
                  <a:pt x="16531" y="1379"/>
                  <a:pt x="16531" y="1379"/>
                </a:cubicBezTo>
                <a:cubicBezTo>
                  <a:pt x="16531" y="1343"/>
                  <a:pt x="16531" y="1343"/>
                  <a:pt x="16550" y="1343"/>
                </a:cubicBezTo>
                <a:cubicBezTo>
                  <a:pt x="16644" y="1343"/>
                  <a:pt x="16796" y="1343"/>
                  <a:pt x="16815" y="1488"/>
                </a:cubicBezTo>
                <a:cubicBezTo>
                  <a:pt x="16834" y="1488"/>
                  <a:pt x="16853" y="1488"/>
                  <a:pt x="16871" y="1488"/>
                </a:cubicBezTo>
                <a:cubicBezTo>
                  <a:pt x="16871" y="1488"/>
                  <a:pt x="16871" y="1525"/>
                  <a:pt x="16871" y="1525"/>
                </a:cubicBezTo>
                <a:cubicBezTo>
                  <a:pt x="16871" y="1561"/>
                  <a:pt x="16853" y="1597"/>
                  <a:pt x="16834" y="1634"/>
                </a:cubicBezTo>
                <a:cubicBezTo>
                  <a:pt x="16834" y="1634"/>
                  <a:pt x="16834" y="1634"/>
                  <a:pt x="16834" y="1634"/>
                </a:cubicBezTo>
                <a:cubicBezTo>
                  <a:pt x="16853" y="1634"/>
                  <a:pt x="16871" y="1670"/>
                  <a:pt x="16871" y="1670"/>
                </a:cubicBezTo>
                <a:cubicBezTo>
                  <a:pt x="16871" y="1670"/>
                  <a:pt x="16871" y="1670"/>
                  <a:pt x="16871" y="1670"/>
                </a:cubicBezTo>
                <a:cubicBezTo>
                  <a:pt x="16853" y="1706"/>
                  <a:pt x="16834" y="1743"/>
                  <a:pt x="16815" y="1779"/>
                </a:cubicBezTo>
                <a:cubicBezTo>
                  <a:pt x="16796" y="1779"/>
                  <a:pt x="16758" y="1779"/>
                  <a:pt x="16739" y="1815"/>
                </a:cubicBezTo>
                <a:cubicBezTo>
                  <a:pt x="16682" y="1888"/>
                  <a:pt x="16607" y="1960"/>
                  <a:pt x="16550" y="2033"/>
                </a:cubicBezTo>
                <a:cubicBezTo>
                  <a:pt x="16531" y="2069"/>
                  <a:pt x="16493" y="2069"/>
                  <a:pt x="16474" y="2106"/>
                </a:cubicBezTo>
                <a:cubicBezTo>
                  <a:pt x="16436" y="2142"/>
                  <a:pt x="16380" y="2178"/>
                  <a:pt x="16361" y="2251"/>
                </a:cubicBezTo>
                <a:cubicBezTo>
                  <a:pt x="16399" y="2251"/>
                  <a:pt x="16399" y="2214"/>
                  <a:pt x="16436" y="2178"/>
                </a:cubicBezTo>
                <a:cubicBezTo>
                  <a:pt x="16455" y="2178"/>
                  <a:pt x="16474" y="2178"/>
                  <a:pt x="16512" y="2178"/>
                </a:cubicBezTo>
                <a:cubicBezTo>
                  <a:pt x="16550" y="2178"/>
                  <a:pt x="16644" y="2106"/>
                  <a:pt x="16682" y="2069"/>
                </a:cubicBezTo>
                <a:cubicBezTo>
                  <a:pt x="16682" y="2069"/>
                  <a:pt x="16663" y="2033"/>
                  <a:pt x="16663" y="2033"/>
                </a:cubicBezTo>
                <a:cubicBezTo>
                  <a:pt x="16663" y="2033"/>
                  <a:pt x="16663" y="2033"/>
                  <a:pt x="16663" y="2033"/>
                </a:cubicBezTo>
                <a:cubicBezTo>
                  <a:pt x="16663" y="1997"/>
                  <a:pt x="16663" y="1997"/>
                  <a:pt x="16682" y="1960"/>
                </a:cubicBezTo>
                <a:cubicBezTo>
                  <a:pt x="16701" y="1997"/>
                  <a:pt x="16720" y="2033"/>
                  <a:pt x="16758" y="2069"/>
                </a:cubicBezTo>
                <a:cubicBezTo>
                  <a:pt x="16796" y="2069"/>
                  <a:pt x="16815" y="2033"/>
                  <a:pt x="16853" y="2033"/>
                </a:cubicBezTo>
                <a:cubicBezTo>
                  <a:pt x="16853" y="2069"/>
                  <a:pt x="16853" y="2106"/>
                  <a:pt x="16853" y="2106"/>
                </a:cubicBezTo>
                <a:cubicBezTo>
                  <a:pt x="16853" y="2142"/>
                  <a:pt x="16853" y="2142"/>
                  <a:pt x="16871" y="2178"/>
                </a:cubicBezTo>
                <a:cubicBezTo>
                  <a:pt x="16871" y="2142"/>
                  <a:pt x="16871" y="2142"/>
                  <a:pt x="16871" y="2142"/>
                </a:cubicBezTo>
                <a:cubicBezTo>
                  <a:pt x="16890" y="2142"/>
                  <a:pt x="16890" y="2106"/>
                  <a:pt x="16909" y="2069"/>
                </a:cubicBezTo>
                <a:cubicBezTo>
                  <a:pt x="16928" y="2069"/>
                  <a:pt x="16966" y="2069"/>
                  <a:pt x="17004" y="2069"/>
                </a:cubicBezTo>
                <a:cubicBezTo>
                  <a:pt x="17061" y="2069"/>
                  <a:pt x="17117" y="2069"/>
                  <a:pt x="17174" y="2106"/>
                </a:cubicBezTo>
                <a:cubicBezTo>
                  <a:pt x="17174" y="2142"/>
                  <a:pt x="17155" y="2142"/>
                  <a:pt x="17174" y="2214"/>
                </a:cubicBezTo>
                <a:cubicBezTo>
                  <a:pt x="17212" y="2214"/>
                  <a:pt x="17250" y="2214"/>
                  <a:pt x="17288" y="2251"/>
                </a:cubicBezTo>
                <a:cubicBezTo>
                  <a:pt x="17325" y="2251"/>
                  <a:pt x="17363" y="2214"/>
                  <a:pt x="17401" y="2214"/>
                </a:cubicBezTo>
                <a:cubicBezTo>
                  <a:pt x="17420" y="2214"/>
                  <a:pt x="17439" y="2251"/>
                  <a:pt x="17439" y="2251"/>
                </a:cubicBezTo>
                <a:cubicBezTo>
                  <a:pt x="17458" y="2214"/>
                  <a:pt x="17477" y="2178"/>
                  <a:pt x="17477" y="2178"/>
                </a:cubicBezTo>
                <a:cubicBezTo>
                  <a:pt x="17477" y="2142"/>
                  <a:pt x="17477" y="2106"/>
                  <a:pt x="17477" y="2106"/>
                </a:cubicBezTo>
                <a:cubicBezTo>
                  <a:pt x="17496" y="2069"/>
                  <a:pt x="17515" y="2069"/>
                  <a:pt x="17515" y="2033"/>
                </a:cubicBezTo>
                <a:cubicBezTo>
                  <a:pt x="17552" y="2033"/>
                  <a:pt x="17590" y="2106"/>
                  <a:pt x="17609" y="2106"/>
                </a:cubicBezTo>
                <a:cubicBezTo>
                  <a:pt x="17647" y="2106"/>
                  <a:pt x="17704" y="2106"/>
                  <a:pt x="17742" y="2106"/>
                </a:cubicBezTo>
                <a:cubicBezTo>
                  <a:pt x="17760" y="2142"/>
                  <a:pt x="17779" y="2142"/>
                  <a:pt x="17779" y="2178"/>
                </a:cubicBezTo>
                <a:cubicBezTo>
                  <a:pt x="17779" y="2178"/>
                  <a:pt x="17779" y="2214"/>
                  <a:pt x="17798" y="2214"/>
                </a:cubicBezTo>
                <a:cubicBezTo>
                  <a:pt x="17760" y="2214"/>
                  <a:pt x="17647" y="2323"/>
                  <a:pt x="17647" y="2360"/>
                </a:cubicBezTo>
                <a:cubicBezTo>
                  <a:pt x="17647" y="2360"/>
                  <a:pt x="17647" y="2360"/>
                  <a:pt x="17647" y="2360"/>
                </a:cubicBezTo>
                <a:cubicBezTo>
                  <a:pt x="17647" y="2360"/>
                  <a:pt x="17647" y="2360"/>
                  <a:pt x="17647" y="2360"/>
                </a:cubicBezTo>
                <a:cubicBezTo>
                  <a:pt x="17723" y="2396"/>
                  <a:pt x="17723" y="2432"/>
                  <a:pt x="17760" y="2469"/>
                </a:cubicBezTo>
                <a:cubicBezTo>
                  <a:pt x="17779" y="2469"/>
                  <a:pt x="17779" y="2469"/>
                  <a:pt x="17798" y="2505"/>
                </a:cubicBezTo>
                <a:cubicBezTo>
                  <a:pt x="17817" y="2541"/>
                  <a:pt x="17817" y="2577"/>
                  <a:pt x="17855" y="2614"/>
                </a:cubicBezTo>
                <a:cubicBezTo>
                  <a:pt x="17874" y="2650"/>
                  <a:pt x="17912" y="2723"/>
                  <a:pt x="17950" y="2723"/>
                </a:cubicBezTo>
                <a:cubicBezTo>
                  <a:pt x="17987" y="2650"/>
                  <a:pt x="17987" y="2541"/>
                  <a:pt x="18044" y="2469"/>
                </a:cubicBezTo>
                <a:cubicBezTo>
                  <a:pt x="18044" y="2469"/>
                  <a:pt x="18044" y="2469"/>
                  <a:pt x="18044" y="2469"/>
                </a:cubicBezTo>
                <a:cubicBezTo>
                  <a:pt x="18044" y="2541"/>
                  <a:pt x="18063" y="2541"/>
                  <a:pt x="18082" y="2541"/>
                </a:cubicBezTo>
                <a:cubicBezTo>
                  <a:pt x="18101" y="2577"/>
                  <a:pt x="18120" y="2614"/>
                  <a:pt x="18139" y="2577"/>
                </a:cubicBezTo>
                <a:cubicBezTo>
                  <a:pt x="18177" y="2577"/>
                  <a:pt x="18214" y="2505"/>
                  <a:pt x="18252" y="2541"/>
                </a:cubicBezTo>
                <a:cubicBezTo>
                  <a:pt x="18271" y="2541"/>
                  <a:pt x="18347" y="2614"/>
                  <a:pt x="18347" y="2614"/>
                </a:cubicBezTo>
                <a:cubicBezTo>
                  <a:pt x="18385" y="2614"/>
                  <a:pt x="18366" y="2577"/>
                  <a:pt x="18385" y="2541"/>
                </a:cubicBezTo>
                <a:cubicBezTo>
                  <a:pt x="18404" y="2541"/>
                  <a:pt x="18404" y="2505"/>
                  <a:pt x="18422" y="2505"/>
                </a:cubicBezTo>
                <a:cubicBezTo>
                  <a:pt x="18422" y="2541"/>
                  <a:pt x="18441" y="2577"/>
                  <a:pt x="18479" y="2541"/>
                </a:cubicBezTo>
                <a:cubicBezTo>
                  <a:pt x="18479" y="2505"/>
                  <a:pt x="18479" y="2432"/>
                  <a:pt x="18479" y="2396"/>
                </a:cubicBezTo>
                <a:cubicBezTo>
                  <a:pt x="18479" y="2396"/>
                  <a:pt x="18441" y="2396"/>
                  <a:pt x="18422" y="2396"/>
                </a:cubicBezTo>
                <a:cubicBezTo>
                  <a:pt x="18441" y="2396"/>
                  <a:pt x="18441" y="2396"/>
                  <a:pt x="18441" y="2396"/>
                </a:cubicBezTo>
                <a:cubicBezTo>
                  <a:pt x="18441" y="2360"/>
                  <a:pt x="18441" y="2360"/>
                  <a:pt x="18441" y="2360"/>
                </a:cubicBezTo>
                <a:cubicBezTo>
                  <a:pt x="18460" y="2323"/>
                  <a:pt x="18479" y="2360"/>
                  <a:pt x="18517" y="2323"/>
                </a:cubicBezTo>
                <a:cubicBezTo>
                  <a:pt x="18536" y="2323"/>
                  <a:pt x="18555" y="2287"/>
                  <a:pt x="18574" y="2251"/>
                </a:cubicBezTo>
                <a:cubicBezTo>
                  <a:pt x="18630" y="2251"/>
                  <a:pt x="18725" y="2287"/>
                  <a:pt x="18782" y="2323"/>
                </a:cubicBezTo>
                <a:cubicBezTo>
                  <a:pt x="18801" y="2323"/>
                  <a:pt x="18820" y="2323"/>
                  <a:pt x="18839" y="2323"/>
                </a:cubicBezTo>
                <a:cubicBezTo>
                  <a:pt x="18839" y="2323"/>
                  <a:pt x="18839" y="2323"/>
                  <a:pt x="18839" y="2323"/>
                </a:cubicBezTo>
                <a:cubicBezTo>
                  <a:pt x="18820" y="2360"/>
                  <a:pt x="18820" y="2396"/>
                  <a:pt x="18801" y="2396"/>
                </a:cubicBezTo>
                <a:cubicBezTo>
                  <a:pt x="18820" y="2396"/>
                  <a:pt x="18839" y="2396"/>
                  <a:pt x="18857" y="2396"/>
                </a:cubicBezTo>
                <a:cubicBezTo>
                  <a:pt x="18857" y="2396"/>
                  <a:pt x="18857" y="2396"/>
                  <a:pt x="18857" y="2396"/>
                </a:cubicBezTo>
                <a:cubicBezTo>
                  <a:pt x="18857" y="2396"/>
                  <a:pt x="18857" y="2432"/>
                  <a:pt x="18857" y="2432"/>
                </a:cubicBezTo>
                <a:cubicBezTo>
                  <a:pt x="18857" y="2432"/>
                  <a:pt x="18857" y="2432"/>
                  <a:pt x="18839" y="2432"/>
                </a:cubicBezTo>
                <a:cubicBezTo>
                  <a:pt x="18820" y="2469"/>
                  <a:pt x="18801" y="2469"/>
                  <a:pt x="18801" y="2505"/>
                </a:cubicBezTo>
                <a:cubicBezTo>
                  <a:pt x="18857" y="2541"/>
                  <a:pt x="18895" y="2432"/>
                  <a:pt x="18914" y="2396"/>
                </a:cubicBezTo>
                <a:cubicBezTo>
                  <a:pt x="18990" y="2396"/>
                  <a:pt x="19047" y="2396"/>
                  <a:pt x="19103" y="2469"/>
                </a:cubicBezTo>
                <a:cubicBezTo>
                  <a:pt x="19103" y="2469"/>
                  <a:pt x="19103" y="2469"/>
                  <a:pt x="19103" y="2469"/>
                </a:cubicBezTo>
                <a:cubicBezTo>
                  <a:pt x="19065" y="2469"/>
                  <a:pt x="19047" y="2505"/>
                  <a:pt x="19028" y="2505"/>
                </a:cubicBezTo>
                <a:cubicBezTo>
                  <a:pt x="19028" y="2505"/>
                  <a:pt x="19028" y="2505"/>
                  <a:pt x="19028" y="2505"/>
                </a:cubicBezTo>
                <a:cubicBezTo>
                  <a:pt x="19047" y="2541"/>
                  <a:pt x="19065" y="2541"/>
                  <a:pt x="19084" y="2541"/>
                </a:cubicBezTo>
                <a:cubicBezTo>
                  <a:pt x="19122" y="2577"/>
                  <a:pt x="19160" y="2577"/>
                  <a:pt x="19179" y="2577"/>
                </a:cubicBezTo>
                <a:cubicBezTo>
                  <a:pt x="19198" y="2614"/>
                  <a:pt x="19217" y="2723"/>
                  <a:pt x="19236" y="2723"/>
                </a:cubicBezTo>
                <a:cubicBezTo>
                  <a:pt x="19274" y="2723"/>
                  <a:pt x="19311" y="2723"/>
                  <a:pt x="19330" y="2686"/>
                </a:cubicBezTo>
                <a:cubicBezTo>
                  <a:pt x="19368" y="2686"/>
                  <a:pt x="19387" y="2686"/>
                  <a:pt x="19425" y="2650"/>
                </a:cubicBezTo>
                <a:cubicBezTo>
                  <a:pt x="19463" y="2650"/>
                  <a:pt x="19595" y="2650"/>
                  <a:pt x="19633" y="2686"/>
                </a:cubicBezTo>
                <a:cubicBezTo>
                  <a:pt x="19652" y="2723"/>
                  <a:pt x="19690" y="2759"/>
                  <a:pt x="19709" y="2795"/>
                </a:cubicBezTo>
                <a:cubicBezTo>
                  <a:pt x="19709" y="2832"/>
                  <a:pt x="19709" y="2904"/>
                  <a:pt x="19690" y="2904"/>
                </a:cubicBezTo>
                <a:cubicBezTo>
                  <a:pt x="19709" y="2941"/>
                  <a:pt x="19746" y="2941"/>
                  <a:pt x="19765" y="2941"/>
                </a:cubicBezTo>
                <a:cubicBezTo>
                  <a:pt x="19765" y="3013"/>
                  <a:pt x="19765" y="3049"/>
                  <a:pt x="19784" y="3049"/>
                </a:cubicBezTo>
                <a:cubicBezTo>
                  <a:pt x="19803" y="3013"/>
                  <a:pt x="19822" y="2977"/>
                  <a:pt x="19841" y="2977"/>
                </a:cubicBezTo>
                <a:cubicBezTo>
                  <a:pt x="19879" y="2977"/>
                  <a:pt x="19898" y="2977"/>
                  <a:pt x="19917" y="2941"/>
                </a:cubicBezTo>
                <a:cubicBezTo>
                  <a:pt x="19936" y="2941"/>
                  <a:pt x="19936" y="2941"/>
                  <a:pt x="19954" y="2941"/>
                </a:cubicBezTo>
                <a:cubicBezTo>
                  <a:pt x="19992" y="2904"/>
                  <a:pt x="19992" y="2977"/>
                  <a:pt x="20011" y="2977"/>
                </a:cubicBezTo>
                <a:cubicBezTo>
                  <a:pt x="20030" y="2977"/>
                  <a:pt x="20049" y="2977"/>
                  <a:pt x="20068" y="2977"/>
                </a:cubicBezTo>
                <a:cubicBezTo>
                  <a:pt x="20125" y="3013"/>
                  <a:pt x="20144" y="2977"/>
                  <a:pt x="20181" y="2941"/>
                </a:cubicBezTo>
                <a:cubicBezTo>
                  <a:pt x="20200" y="2977"/>
                  <a:pt x="20219" y="3013"/>
                  <a:pt x="20238" y="3013"/>
                </a:cubicBezTo>
                <a:cubicBezTo>
                  <a:pt x="20257" y="3049"/>
                  <a:pt x="20276" y="3049"/>
                  <a:pt x="20295" y="3122"/>
                </a:cubicBezTo>
                <a:cubicBezTo>
                  <a:pt x="20314" y="3122"/>
                  <a:pt x="20389" y="3122"/>
                  <a:pt x="20389" y="3086"/>
                </a:cubicBezTo>
                <a:cubicBezTo>
                  <a:pt x="20408" y="3049"/>
                  <a:pt x="20389" y="2977"/>
                  <a:pt x="20371" y="2941"/>
                </a:cubicBezTo>
                <a:cubicBezTo>
                  <a:pt x="20371" y="2941"/>
                  <a:pt x="20352" y="2941"/>
                  <a:pt x="20352" y="2941"/>
                </a:cubicBezTo>
                <a:cubicBezTo>
                  <a:pt x="20352" y="2904"/>
                  <a:pt x="20371" y="2868"/>
                  <a:pt x="20371" y="2868"/>
                </a:cubicBezTo>
                <a:cubicBezTo>
                  <a:pt x="20427" y="2868"/>
                  <a:pt x="20484" y="2868"/>
                  <a:pt x="20522" y="2904"/>
                </a:cubicBezTo>
                <a:cubicBezTo>
                  <a:pt x="20522" y="2904"/>
                  <a:pt x="20522" y="2904"/>
                  <a:pt x="20522" y="2941"/>
                </a:cubicBezTo>
                <a:cubicBezTo>
                  <a:pt x="20579" y="2904"/>
                  <a:pt x="20654" y="2904"/>
                  <a:pt x="20692" y="2904"/>
                </a:cubicBezTo>
                <a:cubicBezTo>
                  <a:pt x="20711" y="2904"/>
                  <a:pt x="20730" y="2941"/>
                  <a:pt x="20749" y="2941"/>
                </a:cubicBezTo>
                <a:cubicBezTo>
                  <a:pt x="20787" y="2941"/>
                  <a:pt x="20806" y="2977"/>
                  <a:pt x="20825" y="2977"/>
                </a:cubicBezTo>
                <a:cubicBezTo>
                  <a:pt x="20862" y="3013"/>
                  <a:pt x="20919" y="3049"/>
                  <a:pt x="20957" y="3086"/>
                </a:cubicBezTo>
                <a:cubicBezTo>
                  <a:pt x="20957" y="3267"/>
                  <a:pt x="20957" y="3485"/>
                  <a:pt x="20957" y="3667"/>
                </a:cubicBezTo>
                <a:cubicBezTo>
                  <a:pt x="20957" y="3703"/>
                  <a:pt x="20957" y="3848"/>
                  <a:pt x="20957" y="3884"/>
                </a:cubicBezTo>
                <a:cubicBezTo>
                  <a:pt x="20938" y="3884"/>
                  <a:pt x="20919" y="3884"/>
                  <a:pt x="20900" y="3921"/>
                </a:cubicBezTo>
                <a:close/>
                <a:moveTo>
                  <a:pt x="11500" y="7696"/>
                </a:moveTo>
                <a:cubicBezTo>
                  <a:pt x="11500" y="7696"/>
                  <a:pt x="11500" y="7696"/>
                  <a:pt x="11500" y="7696"/>
                </a:cubicBezTo>
                <a:cubicBezTo>
                  <a:pt x="11500" y="7696"/>
                  <a:pt x="11500" y="7696"/>
                  <a:pt x="11500" y="7696"/>
                </a:cubicBezTo>
                <a:cubicBezTo>
                  <a:pt x="11500" y="7696"/>
                  <a:pt x="11500" y="7696"/>
                  <a:pt x="11500" y="7696"/>
                </a:cubicBezTo>
                <a:cubicBezTo>
                  <a:pt x="11519" y="7696"/>
                  <a:pt x="11519" y="7696"/>
                  <a:pt x="11519" y="7696"/>
                </a:cubicBezTo>
                <a:cubicBezTo>
                  <a:pt x="11519" y="7696"/>
                  <a:pt x="11519" y="7696"/>
                  <a:pt x="11500" y="7696"/>
                </a:cubicBezTo>
                <a:close/>
                <a:moveTo>
                  <a:pt x="13202" y="7696"/>
                </a:moveTo>
                <a:cubicBezTo>
                  <a:pt x="13202" y="7696"/>
                  <a:pt x="13202" y="7624"/>
                  <a:pt x="13202" y="7624"/>
                </a:cubicBezTo>
                <a:cubicBezTo>
                  <a:pt x="13183" y="7624"/>
                  <a:pt x="13164" y="7624"/>
                  <a:pt x="13145" y="7624"/>
                </a:cubicBezTo>
                <a:cubicBezTo>
                  <a:pt x="13126" y="7660"/>
                  <a:pt x="13145" y="7732"/>
                  <a:pt x="13126" y="7732"/>
                </a:cubicBezTo>
                <a:cubicBezTo>
                  <a:pt x="13126" y="7732"/>
                  <a:pt x="13126" y="7732"/>
                  <a:pt x="13126" y="7732"/>
                </a:cubicBezTo>
                <a:cubicBezTo>
                  <a:pt x="13126" y="7732"/>
                  <a:pt x="13126" y="7696"/>
                  <a:pt x="13126" y="7696"/>
                </a:cubicBezTo>
                <a:cubicBezTo>
                  <a:pt x="13126" y="7696"/>
                  <a:pt x="13126" y="7696"/>
                  <a:pt x="13126" y="7660"/>
                </a:cubicBezTo>
                <a:cubicBezTo>
                  <a:pt x="13108" y="7660"/>
                  <a:pt x="13108" y="7660"/>
                  <a:pt x="13108" y="7660"/>
                </a:cubicBezTo>
                <a:cubicBezTo>
                  <a:pt x="13108" y="7660"/>
                  <a:pt x="13108" y="7624"/>
                  <a:pt x="13108" y="7624"/>
                </a:cubicBezTo>
                <a:cubicBezTo>
                  <a:pt x="13108" y="7587"/>
                  <a:pt x="13126" y="7551"/>
                  <a:pt x="13126" y="7551"/>
                </a:cubicBezTo>
                <a:cubicBezTo>
                  <a:pt x="13108" y="7515"/>
                  <a:pt x="13089" y="7515"/>
                  <a:pt x="13070" y="7515"/>
                </a:cubicBezTo>
                <a:cubicBezTo>
                  <a:pt x="13070" y="7478"/>
                  <a:pt x="13070" y="7478"/>
                  <a:pt x="13051" y="7478"/>
                </a:cubicBezTo>
                <a:cubicBezTo>
                  <a:pt x="13051" y="7478"/>
                  <a:pt x="13051" y="7478"/>
                  <a:pt x="13032" y="7478"/>
                </a:cubicBezTo>
                <a:cubicBezTo>
                  <a:pt x="13032" y="7406"/>
                  <a:pt x="13013" y="7369"/>
                  <a:pt x="13013" y="7297"/>
                </a:cubicBezTo>
                <a:cubicBezTo>
                  <a:pt x="12994" y="7297"/>
                  <a:pt x="12975" y="7297"/>
                  <a:pt x="12975" y="7297"/>
                </a:cubicBezTo>
                <a:cubicBezTo>
                  <a:pt x="12975" y="7297"/>
                  <a:pt x="12975" y="7261"/>
                  <a:pt x="12975" y="7261"/>
                </a:cubicBezTo>
                <a:cubicBezTo>
                  <a:pt x="12975" y="7261"/>
                  <a:pt x="12975" y="7261"/>
                  <a:pt x="12975" y="7261"/>
                </a:cubicBezTo>
                <a:cubicBezTo>
                  <a:pt x="12994" y="7261"/>
                  <a:pt x="13032" y="7261"/>
                  <a:pt x="13051" y="7261"/>
                </a:cubicBezTo>
                <a:cubicBezTo>
                  <a:pt x="13051" y="7261"/>
                  <a:pt x="13051" y="7261"/>
                  <a:pt x="13051" y="7261"/>
                </a:cubicBezTo>
                <a:cubicBezTo>
                  <a:pt x="13032" y="7261"/>
                  <a:pt x="13032" y="7224"/>
                  <a:pt x="13013" y="7224"/>
                </a:cubicBezTo>
                <a:cubicBezTo>
                  <a:pt x="13032" y="7188"/>
                  <a:pt x="13032" y="7188"/>
                  <a:pt x="13032" y="7188"/>
                </a:cubicBezTo>
                <a:cubicBezTo>
                  <a:pt x="13032" y="7188"/>
                  <a:pt x="13032" y="7152"/>
                  <a:pt x="13051" y="7152"/>
                </a:cubicBezTo>
                <a:cubicBezTo>
                  <a:pt x="13051" y="7152"/>
                  <a:pt x="13051" y="7152"/>
                  <a:pt x="13070" y="7115"/>
                </a:cubicBezTo>
                <a:cubicBezTo>
                  <a:pt x="13089" y="7152"/>
                  <a:pt x="13126" y="7152"/>
                  <a:pt x="13145" y="7152"/>
                </a:cubicBezTo>
                <a:cubicBezTo>
                  <a:pt x="13145" y="7152"/>
                  <a:pt x="13145" y="7152"/>
                  <a:pt x="13145" y="7152"/>
                </a:cubicBezTo>
                <a:cubicBezTo>
                  <a:pt x="13145" y="7152"/>
                  <a:pt x="13126" y="7115"/>
                  <a:pt x="13126" y="7115"/>
                </a:cubicBezTo>
                <a:cubicBezTo>
                  <a:pt x="13145" y="7043"/>
                  <a:pt x="13145" y="7043"/>
                  <a:pt x="13145" y="6970"/>
                </a:cubicBezTo>
                <a:cubicBezTo>
                  <a:pt x="13145" y="6970"/>
                  <a:pt x="13145" y="6970"/>
                  <a:pt x="13145" y="6934"/>
                </a:cubicBezTo>
                <a:cubicBezTo>
                  <a:pt x="13145" y="6934"/>
                  <a:pt x="13145" y="6934"/>
                  <a:pt x="13145" y="6934"/>
                </a:cubicBezTo>
                <a:cubicBezTo>
                  <a:pt x="13126" y="6897"/>
                  <a:pt x="13126" y="6897"/>
                  <a:pt x="13108" y="6897"/>
                </a:cubicBezTo>
                <a:cubicBezTo>
                  <a:pt x="13108" y="6897"/>
                  <a:pt x="13089" y="6934"/>
                  <a:pt x="13089" y="6934"/>
                </a:cubicBezTo>
                <a:cubicBezTo>
                  <a:pt x="13070" y="6934"/>
                  <a:pt x="13051" y="6897"/>
                  <a:pt x="13032" y="6897"/>
                </a:cubicBezTo>
                <a:cubicBezTo>
                  <a:pt x="12994" y="6897"/>
                  <a:pt x="12975" y="6934"/>
                  <a:pt x="12956" y="6970"/>
                </a:cubicBezTo>
                <a:cubicBezTo>
                  <a:pt x="12937" y="6970"/>
                  <a:pt x="12937" y="6970"/>
                  <a:pt x="12918" y="6970"/>
                </a:cubicBezTo>
                <a:cubicBezTo>
                  <a:pt x="12899" y="6970"/>
                  <a:pt x="12899" y="7006"/>
                  <a:pt x="12881" y="7043"/>
                </a:cubicBezTo>
                <a:cubicBezTo>
                  <a:pt x="12881" y="7043"/>
                  <a:pt x="12881" y="7043"/>
                  <a:pt x="12881" y="7079"/>
                </a:cubicBezTo>
                <a:cubicBezTo>
                  <a:pt x="12862" y="7043"/>
                  <a:pt x="12862" y="7043"/>
                  <a:pt x="12862" y="7043"/>
                </a:cubicBezTo>
                <a:cubicBezTo>
                  <a:pt x="12843" y="7079"/>
                  <a:pt x="12824" y="7115"/>
                  <a:pt x="12805" y="7079"/>
                </a:cubicBezTo>
                <a:cubicBezTo>
                  <a:pt x="12805" y="7079"/>
                  <a:pt x="12805" y="7079"/>
                  <a:pt x="12805" y="7079"/>
                </a:cubicBezTo>
                <a:cubicBezTo>
                  <a:pt x="12805" y="7115"/>
                  <a:pt x="12786" y="7152"/>
                  <a:pt x="12786" y="7188"/>
                </a:cubicBezTo>
                <a:cubicBezTo>
                  <a:pt x="12767" y="7224"/>
                  <a:pt x="12748" y="7224"/>
                  <a:pt x="12748" y="7261"/>
                </a:cubicBezTo>
                <a:cubicBezTo>
                  <a:pt x="12748" y="7261"/>
                  <a:pt x="12748" y="7261"/>
                  <a:pt x="12748" y="7261"/>
                </a:cubicBezTo>
                <a:cubicBezTo>
                  <a:pt x="12748" y="7297"/>
                  <a:pt x="12767" y="7297"/>
                  <a:pt x="12767" y="7297"/>
                </a:cubicBezTo>
                <a:cubicBezTo>
                  <a:pt x="12786" y="7297"/>
                  <a:pt x="12805" y="7369"/>
                  <a:pt x="12805" y="7406"/>
                </a:cubicBezTo>
                <a:cubicBezTo>
                  <a:pt x="12805" y="7406"/>
                  <a:pt x="12805" y="7406"/>
                  <a:pt x="12805" y="7406"/>
                </a:cubicBezTo>
                <a:cubicBezTo>
                  <a:pt x="12805" y="7406"/>
                  <a:pt x="12805" y="7369"/>
                  <a:pt x="12805" y="7369"/>
                </a:cubicBezTo>
                <a:cubicBezTo>
                  <a:pt x="12805" y="7369"/>
                  <a:pt x="12805" y="7369"/>
                  <a:pt x="12805" y="7369"/>
                </a:cubicBezTo>
                <a:cubicBezTo>
                  <a:pt x="12805" y="7369"/>
                  <a:pt x="12805" y="7369"/>
                  <a:pt x="12805" y="7369"/>
                </a:cubicBezTo>
                <a:cubicBezTo>
                  <a:pt x="12805" y="7406"/>
                  <a:pt x="12786" y="7442"/>
                  <a:pt x="12805" y="7478"/>
                </a:cubicBezTo>
                <a:cubicBezTo>
                  <a:pt x="12824" y="7515"/>
                  <a:pt x="12805" y="7515"/>
                  <a:pt x="12824" y="7551"/>
                </a:cubicBezTo>
                <a:cubicBezTo>
                  <a:pt x="12824" y="7551"/>
                  <a:pt x="12824" y="7551"/>
                  <a:pt x="12824" y="7551"/>
                </a:cubicBezTo>
                <a:cubicBezTo>
                  <a:pt x="12843" y="7551"/>
                  <a:pt x="12843" y="7587"/>
                  <a:pt x="12862" y="7624"/>
                </a:cubicBezTo>
                <a:cubicBezTo>
                  <a:pt x="12862" y="7624"/>
                  <a:pt x="12862" y="7624"/>
                  <a:pt x="12862" y="7624"/>
                </a:cubicBezTo>
                <a:cubicBezTo>
                  <a:pt x="12881" y="7660"/>
                  <a:pt x="12899" y="7696"/>
                  <a:pt x="12899" y="7696"/>
                </a:cubicBezTo>
                <a:cubicBezTo>
                  <a:pt x="12899" y="7732"/>
                  <a:pt x="12899" y="7732"/>
                  <a:pt x="12899" y="7769"/>
                </a:cubicBezTo>
                <a:cubicBezTo>
                  <a:pt x="12918" y="7769"/>
                  <a:pt x="12918" y="7805"/>
                  <a:pt x="12918" y="7805"/>
                </a:cubicBezTo>
                <a:cubicBezTo>
                  <a:pt x="12937" y="7841"/>
                  <a:pt x="12975" y="7805"/>
                  <a:pt x="12975" y="7878"/>
                </a:cubicBezTo>
                <a:cubicBezTo>
                  <a:pt x="12975" y="7878"/>
                  <a:pt x="12975" y="7878"/>
                  <a:pt x="12975" y="7878"/>
                </a:cubicBezTo>
                <a:cubicBezTo>
                  <a:pt x="12975" y="7878"/>
                  <a:pt x="12975" y="7878"/>
                  <a:pt x="12975" y="7878"/>
                </a:cubicBezTo>
                <a:cubicBezTo>
                  <a:pt x="12918" y="7841"/>
                  <a:pt x="12918" y="7950"/>
                  <a:pt x="12918" y="8023"/>
                </a:cubicBezTo>
                <a:cubicBezTo>
                  <a:pt x="12918" y="8023"/>
                  <a:pt x="12918" y="8023"/>
                  <a:pt x="12918" y="8023"/>
                </a:cubicBezTo>
                <a:cubicBezTo>
                  <a:pt x="12918" y="8023"/>
                  <a:pt x="12899" y="8023"/>
                  <a:pt x="12899" y="8059"/>
                </a:cubicBezTo>
                <a:cubicBezTo>
                  <a:pt x="12899" y="8059"/>
                  <a:pt x="12899" y="8059"/>
                  <a:pt x="12899" y="8059"/>
                </a:cubicBezTo>
                <a:cubicBezTo>
                  <a:pt x="12899" y="8023"/>
                  <a:pt x="12899" y="8023"/>
                  <a:pt x="12899" y="8023"/>
                </a:cubicBezTo>
                <a:cubicBezTo>
                  <a:pt x="12899" y="8023"/>
                  <a:pt x="12899" y="8023"/>
                  <a:pt x="12899" y="8023"/>
                </a:cubicBezTo>
                <a:cubicBezTo>
                  <a:pt x="12899" y="8095"/>
                  <a:pt x="12862" y="8168"/>
                  <a:pt x="12881" y="8241"/>
                </a:cubicBezTo>
                <a:cubicBezTo>
                  <a:pt x="12899" y="8277"/>
                  <a:pt x="12937" y="8277"/>
                  <a:pt x="12956" y="8277"/>
                </a:cubicBezTo>
                <a:cubicBezTo>
                  <a:pt x="12975" y="8422"/>
                  <a:pt x="13070" y="8386"/>
                  <a:pt x="13126" y="8386"/>
                </a:cubicBezTo>
                <a:cubicBezTo>
                  <a:pt x="13145" y="8350"/>
                  <a:pt x="13183" y="8386"/>
                  <a:pt x="13202" y="8350"/>
                </a:cubicBezTo>
                <a:cubicBezTo>
                  <a:pt x="13221" y="8313"/>
                  <a:pt x="13202" y="8241"/>
                  <a:pt x="13183" y="8204"/>
                </a:cubicBezTo>
                <a:cubicBezTo>
                  <a:pt x="13183" y="8168"/>
                  <a:pt x="13202" y="8168"/>
                  <a:pt x="13202" y="8132"/>
                </a:cubicBezTo>
                <a:cubicBezTo>
                  <a:pt x="13202" y="8095"/>
                  <a:pt x="13202" y="8095"/>
                  <a:pt x="13202" y="8059"/>
                </a:cubicBezTo>
                <a:cubicBezTo>
                  <a:pt x="13202" y="8023"/>
                  <a:pt x="13183" y="8023"/>
                  <a:pt x="13183" y="8023"/>
                </a:cubicBezTo>
                <a:cubicBezTo>
                  <a:pt x="13164" y="7987"/>
                  <a:pt x="13164" y="7987"/>
                  <a:pt x="13145" y="8023"/>
                </a:cubicBezTo>
                <a:cubicBezTo>
                  <a:pt x="13145" y="7987"/>
                  <a:pt x="13145" y="7987"/>
                  <a:pt x="13145" y="7987"/>
                </a:cubicBezTo>
                <a:cubicBezTo>
                  <a:pt x="13145" y="7987"/>
                  <a:pt x="13164" y="7987"/>
                  <a:pt x="13164" y="7987"/>
                </a:cubicBezTo>
                <a:cubicBezTo>
                  <a:pt x="13164" y="7987"/>
                  <a:pt x="13183" y="7987"/>
                  <a:pt x="13183" y="7987"/>
                </a:cubicBezTo>
                <a:cubicBezTo>
                  <a:pt x="13183" y="7987"/>
                  <a:pt x="13183" y="7987"/>
                  <a:pt x="13183" y="7987"/>
                </a:cubicBezTo>
                <a:cubicBezTo>
                  <a:pt x="13183" y="7950"/>
                  <a:pt x="13164" y="7950"/>
                  <a:pt x="13164" y="7950"/>
                </a:cubicBezTo>
                <a:cubicBezTo>
                  <a:pt x="13164" y="7950"/>
                  <a:pt x="13164" y="7950"/>
                  <a:pt x="13164" y="7950"/>
                </a:cubicBezTo>
                <a:cubicBezTo>
                  <a:pt x="13164" y="7914"/>
                  <a:pt x="13183" y="7914"/>
                  <a:pt x="13183" y="7914"/>
                </a:cubicBezTo>
                <a:cubicBezTo>
                  <a:pt x="13164" y="7914"/>
                  <a:pt x="13145" y="7914"/>
                  <a:pt x="13126" y="7914"/>
                </a:cubicBezTo>
                <a:cubicBezTo>
                  <a:pt x="13126" y="7878"/>
                  <a:pt x="13126" y="7805"/>
                  <a:pt x="13145" y="7769"/>
                </a:cubicBezTo>
                <a:cubicBezTo>
                  <a:pt x="13145" y="7769"/>
                  <a:pt x="13145" y="7805"/>
                  <a:pt x="13145" y="7805"/>
                </a:cubicBezTo>
                <a:cubicBezTo>
                  <a:pt x="13164" y="7805"/>
                  <a:pt x="13164" y="7805"/>
                  <a:pt x="13183" y="7805"/>
                </a:cubicBezTo>
                <a:cubicBezTo>
                  <a:pt x="13183" y="7805"/>
                  <a:pt x="13183" y="7805"/>
                  <a:pt x="13183" y="7769"/>
                </a:cubicBezTo>
                <a:cubicBezTo>
                  <a:pt x="13183" y="7769"/>
                  <a:pt x="13183" y="7805"/>
                  <a:pt x="13183" y="7805"/>
                </a:cubicBezTo>
                <a:cubicBezTo>
                  <a:pt x="13183" y="7805"/>
                  <a:pt x="13183" y="7805"/>
                  <a:pt x="13183" y="7805"/>
                </a:cubicBezTo>
                <a:cubicBezTo>
                  <a:pt x="13183" y="7805"/>
                  <a:pt x="13183" y="7805"/>
                  <a:pt x="13183" y="7805"/>
                </a:cubicBezTo>
                <a:cubicBezTo>
                  <a:pt x="13202" y="7805"/>
                  <a:pt x="13202" y="7805"/>
                  <a:pt x="13202" y="7805"/>
                </a:cubicBezTo>
                <a:cubicBezTo>
                  <a:pt x="13221" y="7805"/>
                  <a:pt x="13221" y="7805"/>
                  <a:pt x="13221" y="7805"/>
                </a:cubicBezTo>
                <a:cubicBezTo>
                  <a:pt x="13221" y="7805"/>
                  <a:pt x="13221" y="7805"/>
                  <a:pt x="13221" y="7769"/>
                </a:cubicBezTo>
                <a:cubicBezTo>
                  <a:pt x="13221" y="7769"/>
                  <a:pt x="13221" y="7805"/>
                  <a:pt x="13240" y="7805"/>
                </a:cubicBezTo>
                <a:cubicBezTo>
                  <a:pt x="13240" y="7805"/>
                  <a:pt x="13240" y="7805"/>
                  <a:pt x="13259" y="7769"/>
                </a:cubicBezTo>
                <a:cubicBezTo>
                  <a:pt x="13240" y="7732"/>
                  <a:pt x="13221" y="7732"/>
                  <a:pt x="13202" y="7696"/>
                </a:cubicBezTo>
                <a:close/>
                <a:moveTo>
                  <a:pt x="13978" y="1488"/>
                </a:moveTo>
                <a:cubicBezTo>
                  <a:pt x="13902" y="1525"/>
                  <a:pt x="13807" y="1597"/>
                  <a:pt x="13713" y="1634"/>
                </a:cubicBezTo>
                <a:cubicBezTo>
                  <a:pt x="13675" y="1670"/>
                  <a:pt x="13599" y="1670"/>
                  <a:pt x="13580" y="1743"/>
                </a:cubicBezTo>
                <a:cubicBezTo>
                  <a:pt x="13599" y="1743"/>
                  <a:pt x="13599" y="1743"/>
                  <a:pt x="13599" y="1743"/>
                </a:cubicBezTo>
                <a:cubicBezTo>
                  <a:pt x="13599" y="1779"/>
                  <a:pt x="13599" y="1779"/>
                  <a:pt x="13599" y="1779"/>
                </a:cubicBezTo>
                <a:cubicBezTo>
                  <a:pt x="13580" y="1815"/>
                  <a:pt x="13580" y="1815"/>
                  <a:pt x="13561" y="1815"/>
                </a:cubicBezTo>
                <a:cubicBezTo>
                  <a:pt x="13543" y="1851"/>
                  <a:pt x="13524" y="1815"/>
                  <a:pt x="13486" y="1815"/>
                </a:cubicBezTo>
                <a:cubicBezTo>
                  <a:pt x="13486" y="1815"/>
                  <a:pt x="13486" y="1815"/>
                  <a:pt x="13486" y="1815"/>
                </a:cubicBezTo>
                <a:cubicBezTo>
                  <a:pt x="13486" y="1851"/>
                  <a:pt x="13486" y="1851"/>
                  <a:pt x="13486" y="1851"/>
                </a:cubicBezTo>
                <a:cubicBezTo>
                  <a:pt x="13486" y="1888"/>
                  <a:pt x="13486" y="1888"/>
                  <a:pt x="13505" y="1888"/>
                </a:cubicBezTo>
                <a:cubicBezTo>
                  <a:pt x="13505" y="1888"/>
                  <a:pt x="13505" y="1888"/>
                  <a:pt x="13505" y="1888"/>
                </a:cubicBezTo>
                <a:cubicBezTo>
                  <a:pt x="13486" y="1924"/>
                  <a:pt x="13467" y="1924"/>
                  <a:pt x="13448" y="1960"/>
                </a:cubicBezTo>
                <a:cubicBezTo>
                  <a:pt x="13448" y="1960"/>
                  <a:pt x="13429" y="1924"/>
                  <a:pt x="13429" y="1924"/>
                </a:cubicBezTo>
                <a:cubicBezTo>
                  <a:pt x="13410" y="1960"/>
                  <a:pt x="13410" y="1960"/>
                  <a:pt x="13410" y="1960"/>
                </a:cubicBezTo>
                <a:cubicBezTo>
                  <a:pt x="13410" y="1960"/>
                  <a:pt x="13410" y="1960"/>
                  <a:pt x="13410" y="1960"/>
                </a:cubicBezTo>
                <a:cubicBezTo>
                  <a:pt x="13410" y="1997"/>
                  <a:pt x="13429" y="1997"/>
                  <a:pt x="13429" y="1997"/>
                </a:cubicBezTo>
                <a:cubicBezTo>
                  <a:pt x="13429" y="1997"/>
                  <a:pt x="13429" y="2033"/>
                  <a:pt x="13429" y="2033"/>
                </a:cubicBezTo>
                <a:cubicBezTo>
                  <a:pt x="13410" y="2069"/>
                  <a:pt x="13410" y="2106"/>
                  <a:pt x="13372" y="2142"/>
                </a:cubicBezTo>
                <a:cubicBezTo>
                  <a:pt x="13353" y="2106"/>
                  <a:pt x="13335" y="2069"/>
                  <a:pt x="13316" y="2069"/>
                </a:cubicBezTo>
                <a:cubicBezTo>
                  <a:pt x="13240" y="2069"/>
                  <a:pt x="13240" y="2142"/>
                  <a:pt x="13202" y="2033"/>
                </a:cubicBezTo>
                <a:cubicBezTo>
                  <a:pt x="13202" y="2033"/>
                  <a:pt x="13202" y="2033"/>
                  <a:pt x="13202" y="2033"/>
                </a:cubicBezTo>
                <a:cubicBezTo>
                  <a:pt x="13240" y="1997"/>
                  <a:pt x="13240" y="1960"/>
                  <a:pt x="13316" y="1960"/>
                </a:cubicBezTo>
                <a:cubicBezTo>
                  <a:pt x="13316" y="1924"/>
                  <a:pt x="13316" y="1924"/>
                  <a:pt x="13316" y="1924"/>
                </a:cubicBezTo>
                <a:cubicBezTo>
                  <a:pt x="13316" y="1888"/>
                  <a:pt x="13297" y="1888"/>
                  <a:pt x="13297" y="1888"/>
                </a:cubicBezTo>
                <a:cubicBezTo>
                  <a:pt x="13297" y="1888"/>
                  <a:pt x="13297" y="1888"/>
                  <a:pt x="13297" y="1888"/>
                </a:cubicBezTo>
                <a:cubicBezTo>
                  <a:pt x="13316" y="1815"/>
                  <a:pt x="13335" y="1851"/>
                  <a:pt x="13353" y="1815"/>
                </a:cubicBezTo>
                <a:cubicBezTo>
                  <a:pt x="13353" y="1815"/>
                  <a:pt x="13353" y="1779"/>
                  <a:pt x="13335" y="1779"/>
                </a:cubicBezTo>
                <a:cubicBezTo>
                  <a:pt x="13335" y="1779"/>
                  <a:pt x="13335" y="1779"/>
                  <a:pt x="13353" y="1743"/>
                </a:cubicBezTo>
                <a:cubicBezTo>
                  <a:pt x="13353" y="1743"/>
                  <a:pt x="13372" y="1670"/>
                  <a:pt x="13391" y="1670"/>
                </a:cubicBezTo>
                <a:cubicBezTo>
                  <a:pt x="13391" y="1670"/>
                  <a:pt x="13410" y="1670"/>
                  <a:pt x="13429" y="1670"/>
                </a:cubicBezTo>
                <a:cubicBezTo>
                  <a:pt x="13448" y="1634"/>
                  <a:pt x="13467" y="1561"/>
                  <a:pt x="13505" y="1561"/>
                </a:cubicBezTo>
                <a:cubicBezTo>
                  <a:pt x="13580" y="1488"/>
                  <a:pt x="13618" y="1561"/>
                  <a:pt x="13637" y="1452"/>
                </a:cubicBezTo>
                <a:cubicBezTo>
                  <a:pt x="13656" y="1452"/>
                  <a:pt x="13675" y="1416"/>
                  <a:pt x="13675" y="1416"/>
                </a:cubicBezTo>
                <a:cubicBezTo>
                  <a:pt x="13694" y="1452"/>
                  <a:pt x="13713" y="1452"/>
                  <a:pt x="13732" y="1452"/>
                </a:cubicBezTo>
                <a:cubicBezTo>
                  <a:pt x="13751" y="1452"/>
                  <a:pt x="13770" y="1452"/>
                  <a:pt x="13788" y="1416"/>
                </a:cubicBezTo>
                <a:cubicBezTo>
                  <a:pt x="13807" y="1416"/>
                  <a:pt x="13807" y="1416"/>
                  <a:pt x="13826" y="1416"/>
                </a:cubicBezTo>
                <a:cubicBezTo>
                  <a:pt x="13864" y="1416"/>
                  <a:pt x="13883" y="1379"/>
                  <a:pt x="13921" y="1379"/>
                </a:cubicBezTo>
                <a:cubicBezTo>
                  <a:pt x="13959" y="1271"/>
                  <a:pt x="13978" y="1307"/>
                  <a:pt x="14034" y="1271"/>
                </a:cubicBezTo>
                <a:cubicBezTo>
                  <a:pt x="14053" y="1271"/>
                  <a:pt x="14072" y="1271"/>
                  <a:pt x="14072" y="1271"/>
                </a:cubicBezTo>
                <a:cubicBezTo>
                  <a:pt x="14091" y="1271"/>
                  <a:pt x="14129" y="1307"/>
                  <a:pt x="14110" y="1343"/>
                </a:cubicBezTo>
                <a:cubicBezTo>
                  <a:pt x="14091" y="1452"/>
                  <a:pt x="14034" y="1452"/>
                  <a:pt x="13978" y="1488"/>
                </a:cubicBezTo>
                <a:close/>
                <a:moveTo>
                  <a:pt x="13316" y="2142"/>
                </a:moveTo>
                <a:cubicBezTo>
                  <a:pt x="13316" y="2142"/>
                  <a:pt x="13335" y="2142"/>
                  <a:pt x="13353" y="2178"/>
                </a:cubicBezTo>
                <a:cubicBezTo>
                  <a:pt x="13335" y="2287"/>
                  <a:pt x="13278" y="2214"/>
                  <a:pt x="13297" y="2396"/>
                </a:cubicBezTo>
                <a:cubicBezTo>
                  <a:pt x="13297" y="2505"/>
                  <a:pt x="13316" y="2577"/>
                  <a:pt x="13335" y="2614"/>
                </a:cubicBezTo>
                <a:cubicBezTo>
                  <a:pt x="13353" y="2650"/>
                  <a:pt x="13391" y="2650"/>
                  <a:pt x="13391" y="2723"/>
                </a:cubicBezTo>
                <a:cubicBezTo>
                  <a:pt x="13372" y="2723"/>
                  <a:pt x="13335" y="2723"/>
                  <a:pt x="13297" y="2723"/>
                </a:cubicBezTo>
                <a:cubicBezTo>
                  <a:pt x="13278" y="2723"/>
                  <a:pt x="13278" y="2759"/>
                  <a:pt x="13259" y="2759"/>
                </a:cubicBezTo>
                <a:cubicBezTo>
                  <a:pt x="13240" y="2723"/>
                  <a:pt x="13240" y="2723"/>
                  <a:pt x="13240" y="2686"/>
                </a:cubicBezTo>
                <a:cubicBezTo>
                  <a:pt x="13221" y="2686"/>
                  <a:pt x="13202" y="2723"/>
                  <a:pt x="13183" y="2686"/>
                </a:cubicBezTo>
                <a:cubicBezTo>
                  <a:pt x="13183" y="2650"/>
                  <a:pt x="13202" y="2650"/>
                  <a:pt x="13221" y="2614"/>
                </a:cubicBezTo>
                <a:cubicBezTo>
                  <a:pt x="13221" y="2614"/>
                  <a:pt x="13221" y="2614"/>
                  <a:pt x="13221" y="2614"/>
                </a:cubicBezTo>
                <a:cubicBezTo>
                  <a:pt x="13183" y="2577"/>
                  <a:pt x="13164" y="2541"/>
                  <a:pt x="13108" y="2505"/>
                </a:cubicBezTo>
                <a:cubicBezTo>
                  <a:pt x="13089" y="2505"/>
                  <a:pt x="13089" y="2577"/>
                  <a:pt x="13051" y="2541"/>
                </a:cubicBezTo>
                <a:cubicBezTo>
                  <a:pt x="13051" y="2541"/>
                  <a:pt x="13051" y="2505"/>
                  <a:pt x="13051" y="2505"/>
                </a:cubicBezTo>
                <a:cubicBezTo>
                  <a:pt x="13032" y="2469"/>
                  <a:pt x="13051" y="2432"/>
                  <a:pt x="13051" y="2396"/>
                </a:cubicBezTo>
                <a:cubicBezTo>
                  <a:pt x="13070" y="2396"/>
                  <a:pt x="13070" y="2432"/>
                  <a:pt x="13089" y="2432"/>
                </a:cubicBezTo>
                <a:cubicBezTo>
                  <a:pt x="13108" y="2396"/>
                  <a:pt x="13145" y="2323"/>
                  <a:pt x="13145" y="2287"/>
                </a:cubicBezTo>
                <a:cubicBezTo>
                  <a:pt x="13126" y="2287"/>
                  <a:pt x="13126" y="2287"/>
                  <a:pt x="13108" y="2251"/>
                </a:cubicBezTo>
                <a:cubicBezTo>
                  <a:pt x="13108" y="2251"/>
                  <a:pt x="13108" y="2251"/>
                  <a:pt x="13108" y="2251"/>
                </a:cubicBezTo>
                <a:cubicBezTo>
                  <a:pt x="13126" y="2251"/>
                  <a:pt x="13145" y="2178"/>
                  <a:pt x="13164" y="2178"/>
                </a:cubicBezTo>
                <a:cubicBezTo>
                  <a:pt x="13183" y="2178"/>
                  <a:pt x="13202" y="2178"/>
                  <a:pt x="13202" y="2178"/>
                </a:cubicBezTo>
                <a:cubicBezTo>
                  <a:pt x="13240" y="2178"/>
                  <a:pt x="13278" y="2142"/>
                  <a:pt x="13316" y="2142"/>
                </a:cubicBezTo>
                <a:close/>
                <a:moveTo>
                  <a:pt x="11481" y="617"/>
                </a:moveTo>
                <a:cubicBezTo>
                  <a:pt x="11462" y="617"/>
                  <a:pt x="11443" y="653"/>
                  <a:pt x="11424" y="653"/>
                </a:cubicBezTo>
                <a:cubicBezTo>
                  <a:pt x="11405" y="653"/>
                  <a:pt x="11386" y="653"/>
                  <a:pt x="11367" y="690"/>
                </a:cubicBezTo>
                <a:cubicBezTo>
                  <a:pt x="11367" y="690"/>
                  <a:pt x="11349" y="690"/>
                  <a:pt x="11330" y="726"/>
                </a:cubicBezTo>
                <a:cubicBezTo>
                  <a:pt x="11273" y="726"/>
                  <a:pt x="11216" y="726"/>
                  <a:pt x="11159" y="690"/>
                </a:cubicBezTo>
                <a:cubicBezTo>
                  <a:pt x="11159" y="690"/>
                  <a:pt x="11159" y="690"/>
                  <a:pt x="11159" y="653"/>
                </a:cubicBezTo>
                <a:cubicBezTo>
                  <a:pt x="11197" y="653"/>
                  <a:pt x="11197" y="617"/>
                  <a:pt x="11216" y="545"/>
                </a:cubicBezTo>
                <a:cubicBezTo>
                  <a:pt x="11216" y="545"/>
                  <a:pt x="11216" y="545"/>
                  <a:pt x="11216" y="545"/>
                </a:cubicBezTo>
                <a:cubicBezTo>
                  <a:pt x="11140" y="545"/>
                  <a:pt x="11046" y="581"/>
                  <a:pt x="10989" y="508"/>
                </a:cubicBezTo>
                <a:cubicBezTo>
                  <a:pt x="10989" y="508"/>
                  <a:pt x="10989" y="508"/>
                  <a:pt x="11008" y="508"/>
                </a:cubicBezTo>
                <a:cubicBezTo>
                  <a:pt x="11008" y="472"/>
                  <a:pt x="11027" y="472"/>
                  <a:pt x="11046" y="436"/>
                </a:cubicBezTo>
                <a:cubicBezTo>
                  <a:pt x="11065" y="399"/>
                  <a:pt x="11084" y="363"/>
                  <a:pt x="11084" y="327"/>
                </a:cubicBezTo>
                <a:cubicBezTo>
                  <a:pt x="11103" y="363"/>
                  <a:pt x="11122" y="363"/>
                  <a:pt x="11122" y="399"/>
                </a:cubicBezTo>
                <a:cubicBezTo>
                  <a:pt x="11159" y="436"/>
                  <a:pt x="11197" y="363"/>
                  <a:pt x="11235" y="472"/>
                </a:cubicBezTo>
                <a:cubicBezTo>
                  <a:pt x="11235" y="472"/>
                  <a:pt x="11235" y="436"/>
                  <a:pt x="11235" y="436"/>
                </a:cubicBezTo>
                <a:cubicBezTo>
                  <a:pt x="11273" y="436"/>
                  <a:pt x="11273" y="363"/>
                  <a:pt x="11292" y="327"/>
                </a:cubicBezTo>
                <a:cubicBezTo>
                  <a:pt x="11292" y="363"/>
                  <a:pt x="11292" y="436"/>
                  <a:pt x="11292" y="472"/>
                </a:cubicBezTo>
                <a:cubicBezTo>
                  <a:pt x="11292" y="472"/>
                  <a:pt x="11311" y="472"/>
                  <a:pt x="11311" y="472"/>
                </a:cubicBezTo>
                <a:cubicBezTo>
                  <a:pt x="11330" y="436"/>
                  <a:pt x="11349" y="363"/>
                  <a:pt x="11367" y="363"/>
                </a:cubicBezTo>
                <a:cubicBezTo>
                  <a:pt x="11386" y="363"/>
                  <a:pt x="11386" y="399"/>
                  <a:pt x="11386" y="399"/>
                </a:cubicBezTo>
                <a:cubicBezTo>
                  <a:pt x="11405" y="399"/>
                  <a:pt x="11405" y="436"/>
                  <a:pt x="11405" y="436"/>
                </a:cubicBezTo>
                <a:cubicBezTo>
                  <a:pt x="11443" y="436"/>
                  <a:pt x="11462" y="436"/>
                  <a:pt x="11481" y="436"/>
                </a:cubicBezTo>
                <a:cubicBezTo>
                  <a:pt x="11500" y="436"/>
                  <a:pt x="11519" y="436"/>
                  <a:pt x="11519" y="472"/>
                </a:cubicBezTo>
                <a:cubicBezTo>
                  <a:pt x="11538" y="472"/>
                  <a:pt x="11538" y="508"/>
                  <a:pt x="11538" y="508"/>
                </a:cubicBezTo>
                <a:cubicBezTo>
                  <a:pt x="11538" y="508"/>
                  <a:pt x="11538" y="508"/>
                  <a:pt x="11538" y="508"/>
                </a:cubicBezTo>
                <a:cubicBezTo>
                  <a:pt x="11519" y="545"/>
                  <a:pt x="11500" y="581"/>
                  <a:pt x="11481" y="617"/>
                </a:cubicBezTo>
                <a:close/>
                <a:moveTo>
                  <a:pt x="10970" y="653"/>
                </a:moveTo>
                <a:cubicBezTo>
                  <a:pt x="10989" y="653"/>
                  <a:pt x="10989" y="617"/>
                  <a:pt x="11008" y="617"/>
                </a:cubicBezTo>
                <a:cubicBezTo>
                  <a:pt x="11027" y="653"/>
                  <a:pt x="11027" y="690"/>
                  <a:pt x="11046" y="690"/>
                </a:cubicBezTo>
                <a:cubicBezTo>
                  <a:pt x="11065" y="726"/>
                  <a:pt x="11084" y="726"/>
                  <a:pt x="11103" y="726"/>
                </a:cubicBezTo>
                <a:cubicBezTo>
                  <a:pt x="11122" y="726"/>
                  <a:pt x="11140" y="762"/>
                  <a:pt x="11159" y="799"/>
                </a:cubicBezTo>
                <a:cubicBezTo>
                  <a:pt x="11140" y="835"/>
                  <a:pt x="11140" y="835"/>
                  <a:pt x="11122" y="835"/>
                </a:cubicBezTo>
                <a:cubicBezTo>
                  <a:pt x="11103" y="835"/>
                  <a:pt x="11084" y="871"/>
                  <a:pt x="11065" y="871"/>
                </a:cubicBezTo>
                <a:cubicBezTo>
                  <a:pt x="11027" y="908"/>
                  <a:pt x="11046" y="980"/>
                  <a:pt x="11027" y="1053"/>
                </a:cubicBezTo>
                <a:cubicBezTo>
                  <a:pt x="11008" y="1089"/>
                  <a:pt x="11008" y="1089"/>
                  <a:pt x="11008" y="1125"/>
                </a:cubicBezTo>
                <a:cubicBezTo>
                  <a:pt x="10989" y="1125"/>
                  <a:pt x="10970" y="1125"/>
                  <a:pt x="10970" y="1162"/>
                </a:cubicBezTo>
                <a:cubicBezTo>
                  <a:pt x="10951" y="1198"/>
                  <a:pt x="10932" y="1234"/>
                  <a:pt x="10932" y="1307"/>
                </a:cubicBezTo>
                <a:cubicBezTo>
                  <a:pt x="10932" y="1343"/>
                  <a:pt x="10913" y="1343"/>
                  <a:pt x="10913" y="1343"/>
                </a:cubicBezTo>
                <a:cubicBezTo>
                  <a:pt x="10876" y="1343"/>
                  <a:pt x="10781" y="1198"/>
                  <a:pt x="10762" y="1198"/>
                </a:cubicBezTo>
                <a:cubicBezTo>
                  <a:pt x="10762" y="1162"/>
                  <a:pt x="10762" y="1162"/>
                  <a:pt x="10762" y="1162"/>
                </a:cubicBezTo>
                <a:cubicBezTo>
                  <a:pt x="10762" y="1162"/>
                  <a:pt x="10762" y="1162"/>
                  <a:pt x="10781" y="1125"/>
                </a:cubicBezTo>
                <a:cubicBezTo>
                  <a:pt x="10819" y="1125"/>
                  <a:pt x="10876" y="1125"/>
                  <a:pt x="10895" y="1089"/>
                </a:cubicBezTo>
                <a:cubicBezTo>
                  <a:pt x="10895" y="1053"/>
                  <a:pt x="10876" y="1053"/>
                  <a:pt x="10876" y="1053"/>
                </a:cubicBezTo>
                <a:cubicBezTo>
                  <a:pt x="10838" y="1053"/>
                  <a:pt x="10781" y="1089"/>
                  <a:pt x="10743" y="1089"/>
                </a:cubicBezTo>
                <a:cubicBezTo>
                  <a:pt x="10724" y="1053"/>
                  <a:pt x="10724" y="1053"/>
                  <a:pt x="10724" y="1016"/>
                </a:cubicBezTo>
                <a:cubicBezTo>
                  <a:pt x="10724" y="1016"/>
                  <a:pt x="10724" y="1016"/>
                  <a:pt x="10724" y="1016"/>
                </a:cubicBezTo>
                <a:cubicBezTo>
                  <a:pt x="10781" y="980"/>
                  <a:pt x="10857" y="980"/>
                  <a:pt x="10895" y="908"/>
                </a:cubicBezTo>
                <a:cubicBezTo>
                  <a:pt x="10895" y="908"/>
                  <a:pt x="10895" y="908"/>
                  <a:pt x="10895" y="908"/>
                </a:cubicBezTo>
                <a:cubicBezTo>
                  <a:pt x="10857" y="871"/>
                  <a:pt x="10819" y="871"/>
                  <a:pt x="10800" y="835"/>
                </a:cubicBezTo>
                <a:cubicBezTo>
                  <a:pt x="10762" y="835"/>
                  <a:pt x="10762" y="908"/>
                  <a:pt x="10724" y="944"/>
                </a:cubicBezTo>
                <a:cubicBezTo>
                  <a:pt x="10687" y="980"/>
                  <a:pt x="10611" y="835"/>
                  <a:pt x="10592" y="799"/>
                </a:cubicBezTo>
                <a:cubicBezTo>
                  <a:pt x="10611" y="762"/>
                  <a:pt x="10630" y="762"/>
                  <a:pt x="10630" y="726"/>
                </a:cubicBezTo>
                <a:cubicBezTo>
                  <a:pt x="10630" y="726"/>
                  <a:pt x="10630" y="690"/>
                  <a:pt x="10611" y="690"/>
                </a:cubicBezTo>
                <a:cubicBezTo>
                  <a:pt x="10611" y="690"/>
                  <a:pt x="10592" y="690"/>
                  <a:pt x="10573" y="726"/>
                </a:cubicBezTo>
                <a:cubicBezTo>
                  <a:pt x="10554" y="690"/>
                  <a:pt x="10535" y="653"/>
                  <a:pt x="10535" y="617"/>
                </a:cubicBezTo>
                <a:cubicBezTo>
                  <a:pt x="10554" y="581"/>
                  <a:pt x="10573" y="545"/>
                  <a:pt x="10611" y="545"/>
                </a:cubicBezTo>
                <a:cubicBezTo>
                  <a:pt x="10611" y="545"/>
                  <a:pt x="10630" y="545"/>
                  <a:pt x="10630" y="545"/>
                </a:cubicBezTo>
                <a:cubicBezTo>
                  <a:pt x="10649" y="545"/>
                  <a:pt x="10668" y="545"/>
                  <a:pt x="10687" y="545"/>
                </a:cubicBezTo>
                <a:cubicBezTo>
                  <a:pt x="10687" y="581"/>
                  <a:pt x="10687" y="617"/>
                  <a:pt x="10687" y="653"/>
                </a:cubicBezTo>
                <a:cubicBezTo>
                  <a:pt x="10705" y="653"/>
                  <a:pt x="10724" y="653"/>
                  <a:pt x="10743" y="653"/>
                </a:cubicBezTo>
                <a:cubicBezTo>
                  <a:pt x="10743" y="653"/>
                  <a:pt x="10743" y="653"/>
                  <a:pt x="10743" y="653"/>
                </a:cubicBezTo>
                <a:cubicBezTo>
                  <a:pt x="10743" y="617"/>
                  <a:pt x="10743" y="581"/>
                  <a:pt x="10743" y="581"/>
                </a:cubicBezTo>
                <a:cubicBezTo>
                  <a:pt x="10762" y="545"/>
                  <a:pt x="10781" y="545"/>
                  <a:pt x="10781" y="581"/>
                </a:cubicBezTo>
                <a:cubicBezTo>
                  <a:pt x="10800" y="617"/>
                  <a:pt x="10838" y="726"/>
                  <a:pt x="10857" y="726"/>
                </a:cubicBezTo>
                <a:cubicBezTo>
                  <a:pt x="10857" y="726"/>
                  <a:pt x="10876" y="690"/>
                  <a:pt x="10876" y="690"/>
                </a:cubicBezTo>
                <a:cubicBezTo>
                  <a:pt x="10876" y="653"/>
                  <a:pt x="10838" y="581"/>
                  <a:pt x="10857" y="545"/>
                </a:cubicBezTo>
                <a:cubicBezTo>
                  <a:pt x="10857" y="508"/>
                  <a:pt x="10857" y="508"/>
                  <a:pt x="10876" y="472"/>
                </a:cubicBezTo>
                <a:cubicBezTo>
                  <a:pt x="10895" y="472"/>
                  <a:pt x="10895" y="508"/>
                  <a:pt x="10913" y="508"/>
                </a:cubicBezTo>
                <a:cubicBezTo>
                  <a:pt x="10932" y="508"/>
                  <a:pt x="10932" y="508"/>
                  <a:pt x="10951" y="508"/>
                </a:cubicBezTo>
                <a:cubicBezTo>
                  <a:pt x="10951" y="545"/>
                  <a:pt x="10951" y="545"/>
                  <a:pt x="10970" y="545"/>
                </a:cubicBezTo>
                <a:cubicBezTo>
                  <a:pt x="10970" y="581"/>
                  <a:pt x="10951" y="617"/>
                  <a:pt x="10970" y="653"/>
                </a:cubicBezTo>
                <a:cubicBezTo>
                  <a:pt x="10970" y="653"/>
                  <a:pt x="10970" y="653"/>
                  <a:pt x="10970" y="653"/>
                </a:cubicBezTo>
                <a:close/>
                <a:moveTo>
                  <a:pt x="9892" y="6244"/>
                </a:moveTo>
                <a:cubicBezTo>
                  <a:pt x="9892" y="6244"/>
                  <a:pt x="9892" y="6244"/>
                  <a:pt x="9892" y="6244"/>
                </a:cubicBezTo>
                <a:cubicBezTo>
                  <a:pt x="9892" y="6244"/>
                  <a:pt x="9949" y="6244"/>
                  <a:pt x="9949" y="6244"/>
                </a:cubicBezTo>
                <a:cubicBezTo>
                  <a:pt x="9949" y="6244"/>
                  <a:pt x="9949" y="6244"/>
                  <a:pt x="9949" y="6244"/>
                </a:cubicBezTo>
                <a:cubicBezTo>
                  <a:pt x="9949" y="6244"/>
                  <a:pt x="9949" y="6280"/>
                  <a:pt x="9949" y="6280"/>
                </a:cubicBezTo>
                <a:cubicBezTo>
                  <a:pt x="9930" y="6280"/>
                  <a:pt x="9930" y="6280"/>
                  <a:pt x="9930" y="6317"/>
                </a:cubicBezTo>
                <a:cubicBezTo>
                  <a:pt x="9892" y="6317"/>
                  <a:pt x="9892" y="6353"/>
                  <a:pt x="9873" y="6353"/>
                </a:cubicBezTo>
                <a:cubicBezTo>
                  <a:pt x="9873" y="6353"/>
                  <a:pt x="9854" y="6353"/>
                  <a:pt x="9835" y="6317"/>
                </a:cubicBezTo>
                <a:cubicBezTo>
                  <a:pt x="9835" y="6353"/>
                  <a:pt x="9816" y="6353"/>
                  <a:pt x="9816" y="6353"/>
                </a:cubicBezTo>
                <a:cubicBezTo>
                  <a:pt x="9798" y="6353"/>
                  <a:pt x="9798" y="6317"/>
                  <a:pt x="9798" y="6317"/>
                </a:cubicBezTo>
                <a:cubicBezTo>
                  <a:pt x="9779" y="6353"/>
                  <a:pt x="9760" y="6353"/>
                  <a:pt x="9741" y="6353"/>
                </a:cubicBezTo>
                <a:cubicBezTo>
                  <a:pt x="9741" y="6353"/>
                  <a:pt x="9741" y="6353"/>
                  <a:pt x="9741" y="6353"/>
                </a:cubicBezTo>
                <a:cubicBezTo>
                  <a:pt x="9703" y="6353"/>
                  <a:pt x="9684" y="6353"/>
                  <a:pt x="9646" y="6353"/>
                </a:cubicBezTo>
                <a:cubicBezTo>
                  <a:pt x="9646" y="6426"/>
                  <a:pt x="9627" y="6426"/>
                  <a:pt x="9608" y="6389"/>
                </a:cubicBezTo>
                <a:cubicBezTo>
                  <a:pt x="9608" y="6389"/>
                  <a:pt x="9589" y="6426"/>
                  <a:pt x="9589" y="6389"/>
                </a:cubicBezTo>
                <a:cubicBezTo>
                  <a:pt x="9571" y="6426"/>
                  <a:pt x="9552" y="6426"/>
                  <a:pt x="9533" y="6462"/>
                </a:cubicBezTo>
                <a:cubicBezTo>
                  <a:pt x="9533" y="6462"/>
                  <a:pt x="9533" y="6462"/>
                  <a:pt x="9533" y="6462"/>
                </a:cubicBezTo>
                <a:cubicBezTo>
                  <a:pt x="9514" y="6426"/>
                  <a:pt x="9514" y="6426"/>
                  <a:pt x="9514" y="6426"/>
                </a:cubicBezTo>
                <a:cubicBezTo>
                  <a:pt x="9514" y="6426"/>
                  <a:pt x="9514" y="6426"/>
                  <a:pt x="9514" y="6426"/>
                </a:cubicBezTo>
                <a:cubicBezTo>
                  <a:pt x="9533" y="6426"/>
                  <a:pt x="9589" y="6353"/>
                  <a:pt x="9589" y="6317"/>
                </a:cubicBezTo>
                <a:cubicBezTo>
                  <a:pt x="9608" y="6317"/>
                  <a:pt x="9589" y="6280"/>
                  <a:pt x="9608" y="6280"/>
                </a:cubicBezTo>
                <a:cubicBezTo>
                  <a:pt x="9627" y="6244"/>
                  <a:pt x="9646" y="6280"/>
                  <a:pt x="9684" y="6280"/>
                </a:cubicBezTo>
                <a:cubicBezTo>
                  <a:pt x="9684" y="6244"/>
                  <a:pt x="9684" y="6208"/>
                  <a:pt x="9703" y="6208"/>
                </a:cubicBezTo>
                <a:cubicBezTo>
                  <a:pt x="9684" y="6208"/>
                  <a:pt x="9665" y="6244"/>
                  <a:pt x="9646" y="6244"/>
                </a:cubicBezTo>
                <a:cubicBezTo>
                  <a:pt x="9646" y="6244"/>
                  <a:pt x="9646" y="6244"/>
                  <a:pt x="9646" y="6244"/>
                </a:cubicBezTo>
                <a:cubicBezTo>
                  <a:pt x="9646" y="6244"/>
                  <a:pt x="9646" y="6244"/>
                  <a:pt x="9646" y="6244"/>
                </a:cubicBezTo>
                <a:cubicBezTo>
                  <a:pt x="9646" y="6208"/>
                  <a:pt x="9627" y="6208"/>
                  <a:pt x="9608" y="6208"/>
                </a:cubicBezTo>
                <a:cubicBezTo>
                  <a:pt x="9589" y="6208"/>
                  <a:pt x="9571" y="6208"/>
                  <a:pt x="9552" y="6208"/>
                </a:cubicBezTo>
                <a:cubicBezTo>
                  <a:pt x="9552" y="6171"/>
                  <a:pt x="9552" y="6171"/>
                  <a:pt x="9533" y="6171"/>
                </a:cubicBezTo>
                <a:cubicBezTo>
                  <a:pt x="9552" y="6171"/>
                  <a:pt x="9552" y="6171"/>
                  <a:pt x="9552" y="6171"/>
                </a:cubicBezTo>
                <a:cubicBezTo>
                  <a:pt x="9552" y="6135"/>
                  <a:pt x="9589" y="6135"/>
                  <a:pt x="9608" y="6099"/>
                </a:cubicBezTo>
                <a:cubicBezTo>
                  <a:pt x="9608" y="6063"/>
                  <a:pt x="9608" y="6026"/>
                  <a:pt x="9608" y="6026"/>
                </a:cubicBezTo>
                <a:cubicBezTo>
                  <a:pt x="9608" y="6026"/>
                  <a:pt x="9608" y="6026"/>
                  <a:pt x="9608" y="6026"/>
                </a:cubicBezTo>
                <a:cubicBezTo>
                  <a:pt x="9608" y="6026"/>
                  <a:pt x="9589" y="6026"/>
                  <a:pt x="9589" y="6026"/>
                </a:cubicBezTo>
                <a:cubicBezTo>
                  <a:pt x="9589" y="6026"/>
                  <a:pt x="9589" y="6026"/>
                  <a:pt x="9589" y="6026"/>
                </a:cubicBezTo>
                <a:cubicBezTo>
                  <a:pt x="9589" y="5954"/>
                  <a:pt x="9646" y="5954"/>
                  <a:pt x="9684" y="5954"/>
                </a:cubicBezTo>
                <a:cubicBezTo>
                  <a:pt x="9684" y="5954"/>
                  <a:pt x="9684" y="5954"/>
                  <a:pt x="9684" y="5954"/>
                </a:cubicBezTo>
                <a:cubicBezTo>
                  <a:pt x="9665" y="5881"/>
                  <a:pt x="9684" y="5845"/>
                  <a:pt x="9684" y="5808"/>
                </a:cubicBezTo>
                <a:cubicBezTo>
                  <a:pt x="9684" y="5808"/>
                  <a:pt x="9684" y="5808"/>
                  <a:pt x="9684" y="5808"/>
                </a:cubicBezTo>
                <a:cubicBezTo>
                  <a:pt x="9684" y="5808"/>
                  <a:pt x="9665" y="5808"/>
                  <a:pt x="9665" y="5808"/>
                </a:cubicBezTo>
                <a:cubicBezTo>
                  <a:pt x="9665" y="5772"/>
                  <a:pt x="9646" y="5772"/>
                  <a:pt x="9646" y="5772"/>
                </a:cubicBezTo>
                <a:cubicBezTo>
                  <a:pt x="9646" y="5736"/>
                  <a:pt x="9665" y="5699"/>
                  <a:pt x="9665" y="5699"/>
                </a:cubicBezTo>
                <a:cubicBezTo>
                  <a:pt x="9627" y="5663"/>
                  <a:pt x="9646" y="5699"/>
                  <a:pt x="9608" y="5699"/>
                </a:cubicBezTo>
                <a:cubicBezTo>
                  <a:pt x="9608" y="5699"/>
                  <a:pt x="9589" y="5699"/>
                  <a:pt x="9589" y="5699"/>
                </a:cubicBezTo>
                <a:cubicBezTo>
                  <a:pt x="9589" y="5699"/>
                  <a:pt x="9589" y="5699"/>
                  <a:pt x="9589" y="5699"/>
                </a:cubicBezTo>
                <a:cubicBezTo>
                  <a:pt x="9571" y="5699"/>
                  <a:pt x="9552" y="5699"/>
                  <a:pt x="9552" y="5699"/>
                </a:cubicBezTo>
                <a:cubicBezTo>
                  <a:pt x="9552" y="5663"/>
                  <a:pt x="9589" y="5591"/>
                  <a:pt x="9571" y="5591"/>
                </a:cubicBezTo>
                <a:cubicBezTo>
                  <a:pt x="9571" y="5591"/>
                  <a:pt x="9571" y="5554"/>
                  <a:pt x="9571" y="5518"/>
                </a:cubicBezTo>
                <a:cubicBezTo>
                  <a:pt x="9571" y="5518"/>
                  <a:pt x="9571" y="5518"/>
                  <a:pt x="9589" y="5518"/>
                </a:cubicBezTo>
                <a:cubicBezTo>
                  <a:pt x="9571" y="5482"/>
                  <a:pt x="9571" y="5482"/>
                  <a:pt x="9571" y="5482"/>
                </a:cubicBezTo>
                <a:cubicBezTo>
                  <a:pt x="9571" y="5482"/>
                  <a:pt x="9571" y="5482"/>
                  <a:pt x="9571" y="5482"/>
                </a:cubicBezTo>
                <a:cubicBezTo>
                  <a:pt x="9552" y="5482"/>
                  <a:pt x="9533" y="5518"/>
                  <a:pt x="9514" y="5554"/>
                </a:cubicBezTo>
                <a:cubicBezTo>
                  <a:pt x="9514" y="5518"/>
                  <a:pt x="9514" y="5518"/>
                  <a:pt x="9514" y="5518"/>
                </a:cubicBezTo>
                <a:cubicBezTo>
                  <a:pt x="9514" y="5482"/>
                  <a:pt x="9533" y="5445"/>
                  <a:pt x="9533" y="5409"/>
                </a:cubicBezTo>
                <a:cubicBezTo>
                  <a:pt x="9533" y="5409"/>
                  <a:pt x="9533" y="5409"/>
                  <a:pt x="9533" y="5373"/>
                </a:cubicBezTo>
                <a:cubicBezTo>
                  <a:pt x="9533" y="5373"/>
                  <a:pt x="9514" y="5373"/>
                  <a:pt x="9514" y="5409"/>
                </a:cubicBezTo>
                <a:cubicBezTo>
                  <a:pt x="9514" y="5409"/>
                  <a:pt x="9514" y="5409"/>
                  <a:pt x="9514" y="5409"/>
                </a:cubicBezTo>
                <a:cubicBezTo>
                  <a:pt x="9495" y="5409"/>
                  <a:pt x="9495" y="5409"/>
                  <a:pt x="9495" y="5409"/>
                </a:cubicBezTo>
                <a:cubicBezTo>
                  <a:pt x="9495" y="5409"/>
                  <a:pt x="9514" y="5336"/>
                  <a:pt x="9514" y="5336"/>
                </a:cubicBezTo>
                <a:cubicBezTo>
                  <a:pt x="9514" y="5300"/>
                  <a:pt x="9514" y="5300"/>
                  <a:pt x="9514" y="5264"/>
                </a:cubicBezTo>
                <a:cubicBezTo>
                  <a:pt x="9514" y="5264"/>
                  <a:pt x="9533" y="5264"/>
                  <a:pt x="9533" y="5264"/>
                </a:cubicBezTo>
                <a:cubicBezTo>
                  <a:pt x="9514" y="5264"/>
                  <a:pt x="9514" y="5228"/>
                  <a:pt x="9514" y="5228"/>
                </a:cubicBezTo>
                <a:cubicBezTo>
                  <a:pt x="9514" y="5228"/>
                  <a:pt x="9514" y="5191"/>
                  <a:pt x="9533" y="5191"/>
                </a:cubicBezTo>
                <a:cubicBezTo>
                  <a:pt x="9533" y="5191"/>
                  <a:pt x="9533" y="5191"/>
                  <a:pt x="9552" y="5191"/>
                </a:cubicBezTo>
                <a:cubicBezTo>
                  <a:pt x="9552" y="5191"/>
                  <a:pt x="9533" y="5155"/>
                  <a:pt x="9533" y="5155"/>
                </a:cubicBezTo>
                <a:cubicBezTo>
                  <a:pt x="9552" y="5119"/>
                  <a:pt x="9552" y="5119"/>
                  <a:pt x="9571" y="5119"/>
                </a:cubicBezTo>
                <a:cubicBezTo>
                  <a:pt x="9552" y="5119"/>
                  <a:pt x="9552" y="5082"/>
                  <a:pt x="9552" y="5082"/>
                </a:cubicBezTo>
                <a:cubicBezTo>
                  <a:pt x="9552" y="5082"/>
                  <a:pt x="9552" y="5082"/>
                  <a:pt x="9571" y="5046"/>
                </a:cubicBezTo>
                <a:cubicBezTo>
                  <a:pt x="9571" y="5082"/>
                  <a:pt x="9571" y="5082"/>
                  <a:pt x="9589" y="5082"/>
                </a:cubicBezTo>
                <a:cubicBezTo>
                  <a:pt x="9608" y="5082"/>
                  <a:pt x="9646" y="5046"/>
                  <a:pt x="9665" y="5082"/>
                </a:cubicBezTo>
                <a:cubicBezTo>
                  <a:pt x="9684" y="5082"/>
                  <a:pt x="9684" y="5082"/>
                  <a:pt x="9665" y="5082"/>
                </a:cubicBezTo>
                <a:cubicBezTo>
                  <a:pt x="9665" y="5155"/>
                  <a:pt x="9608" y="5155"/>
                  <a:pt x="9608" y="5228"/>
                </a:cubicBezTo>
                <a:cubicBezTo>
                  <a:pt x="9608" y="5228"/>
                  <a:pt x="9608" y="5228"/>
                  <a:pt x="9608" y="5228"/>
                </a:cubicBezTo>
                <a:cubicBezTo>
                  <a:pt x="9646" y="5228"/>
                  <a:pt x="9722" y="5228"/>
                  <a:pt x="9741" y="5228"/>
                </a:cubicBezTo>
                <a:cubicBezTo>
                  <a:pt x="9741" y="5264"/>
                  <a:pt x="9741" y="5264"/>
                  <a:pt x="9741" y="5264"/>
                </a:cubicBezTo>
                <a:cubicBezTo>
                  <a:pt x="9741" y="5336"/>
                  <a:pt x="9722" y="5445"/>
                  <a:pt x="9665" y="5445"/>
                </a:cubicBezTo>
                <a:cubicBezTo>
                  <a:pt x="9665" y="5445"/>
                  <a:pt x="9665" y="5445"/>
                  <a:pt x="9665" y="5445"/>
                </a:cubicBezTo>
                <a:cubicBezTo>
                  <a:pt x="9684" y="5445"/>
                  <a:pt x="9684" y="5445"/>
                  <a:pt x="9703" y="5482"/>
                </a:cubicBezTo>
                <a:cubicBezTo>
                  <a:pt x="9703" y="5482"/>
                  <a:pt x="9703" y="5482"/>
                  <a:pt x="9684" y="5482"/>
                </a:cubicBezTo>
                <a:cubicBezTo>
                  <a:pt x="9684" y="5482"/>
                  <a:pt x="9646" y="5482"/>
                  <a:pt x="9627" y="5482"/>
                </a:cubicBezTo>
                <a:cubicBezTo>
                  <a:pt x="9627" y="5482"/>
                  <a:pt x="9627" y="5518"/>
                  <a:pt x="9627" y="5518"/>
                </a:cubicBezTo>
                <a:cubicBezTo>
                  <a:pt x="9665" y="5518"/>
                  <a:pt x="9665" y="5518"/>
                  <a:pt x="9684" y="5518"/>
                </a:cubicBezTo>
                <a:cubicBezTo>
                  <a:pt x="9703" y="5482"/>
                  <a:pt x="9760" y="5554"/>
                  <a:pt x="9760" y="5591"/>
                </a:cubicBezTo>
                <a:cubicBezTo>
                  <a:pt x="9760" y="5627"/>
                  <a:pt x="9760" y="5663"/>
                  <a:pt x="9779" y="5699"/>
                </a:cubicBezTo>
                <a:cubicBezTo>
                  <a:pt x="9798" y="5736"/>
                  <a:pt x="9798" y="5736"/>
                  <a:pt x="9816" y="5736"/>
                </a:cubicBezTo>
                <a:cubicBezTo>
                  <a:pt x="9816" y="5772"/>
                  <a:pt x="9835" y="5772"/>
                  <a:pt x="9835" y="5808"/>
                </a:cubicBezTo>
                <a:cubicBezTo>
                  <a:pt x="9854" y="5845"/>
                  <a:pt x="9854" y="5881"/>
                  <a:pt x="9854" y="5881"/>
                </a:cubicBezTo>
                <a:cubicBezTo>
                  <a:pt x="9873" y="5954"/>
                  <a:pt x="9892" y="5954"/>
                  <a:pt x="9873" y="6026"/>
                </a:cubicBezTo>
                <a:cubicBezTo>
                  <a:pt x="9873" y="6026"/>
                  <a:pt x="9873" y="6026"/>
                  <a:pt x="9892" y="6026"/>
                </a:cubicBezTo>
                <a:cubicBezTo>
                  <a:pt x="9911" y="5990"/>
                  <a:pt x="9949" y="6026"/>
                  <a:pt x="9968" y="6026"/>
                </a:cubicBezTo>
                <a:cubicBezTo>
                  <a:pt x="9968" y="6063"/>
                  <a:pt x="9968" y="6099"/>
                  <a:pt x="9968" y="6099"/>
                </a:cubicBezTo>
                <a:cubicBezTo>
                  <a:pt x="9968" y="6135"/>
                  <a:pt x="9911" y="6208"/>
                  <a:pt x="9892" y="6244"/>
                </a:cubicBezTo>
                <a:close/>
                <a:moveTo>
                  <a:pt x="9514" y="5554"/>
                </a:moveTo>
                <a:cubicBezTo>
                  <a:pt x="9514" y="5554"/>
                  <a:pt x="9514" y="5554"/>
                  <a:pt x="9533" y="5554"/>
                </a:cubicBezTo>
                <a:cubicBezTo>
                  <a:pt x="9533" y="5554"/>
                  <a:pt x="9533" y="5591"/>
                  <a:pt x="9533" y="5591"/>
                </a:cubicBezTo>
                <a:cubicBezTo>
                  <a:pt x="9533" y="5591"/>
                  <a:pt x="9514" y="5591"/>
                  <a:pt x="9514" y="5591"/>
                </a:cubicBezTo>
                <a:cubicBezTo>
                  <a:pt x="9514" y="5591"/>
                  <a:pt x="9514" y="5591"/>
                  <a:pt x="9514" y="5591"/>
                </a:cubicBezTo>
                <a:cubicBezTo>
                  <a:pt x="9514" y="5591"/>
                  <a:pt x="9514" y="5591"/>
                  <a:pt x="9514" y="5554"/>
                </a:cubicBezTo>
                <a:close/>
                <a:moveTo>
                  <a:pt x="9514" y="5772"/>
                </a:moveTo>
                <a:cubicBezTo>
                  <a:pt x="9495" y="5808"/>
                  <a:pt x="9495" y="5808"/>
                  <a:pt x="9476" y="5845"/>
                </a:cubicBezTo>
                <a:cubicBezTo>
                  <a:pt x="9476" y="5881"/>
                  <a:pt x="9495" y="5954"/>
                  <a:pt x="9495" y="6026"/>
                </a:cubicBezTo>
                <a:cubicBezTo>
                  <a:pt x="9495" y="6063"/>
                  <a:pt x="9476" y="6063"/>
                  <a:pt x="9476" y="6099"/>
                </a:cubicBezTo>
                <a:cubicBezTo>
                  <a:pt x="9457" y="6099"/>
                  <a:pt x="9457" y="6099"/>
                  <a:pt x="9438" y="6099"/>
                </a:cubicBezTo>
                <a:cubicBezTo>
                  <a:pt x="9438" y="6135"/>
                  <a:pt x="9438" y="6135"/>
                  <a:pt x="9438" y="6135"/>
                </a:cubicBezTo>
                <a:cubicBezTo>
                  <a:pt x="9419" y="6135"/>
                  <a:pt x="9400" y="6135"/>
                  <a:pt x="9381" y="6135"/>
                </a:cubicBezTo>
                <a:cubicBezTo>
                  <a:pt x="9381" y="6171"/>
                  <a:pt x="9363" y="6171"/>
                  <a:pt x="9344" y="6208"/>
                </a:cubicBezTo>
                <a:cubicBezTo>
                  <a:pt x="9325" y="6208"/>
                  <a:pt x="9325" y="6208"/>
                  <a:pt x="9325" y="6208"/>
                </a:cubicBezTo>
                <a:cubicBezTo>
                  <a:pt x="9306" y="6208"/>
                  <a:pt x="9287" y="6244"/>
                  <a:pt x="9268" y="6244"/>
                </a:cubicBezTo>
                <a:cubicBezTo>
                  <a:pt x="9268" y="6208"/>
                  <a:pt x="9268" y="6208"/>
                  <a:pt x="9249" y="6171"/>
                </a:cubicBezTo>
                <a:cubicBezTo>
                  <a:pt x="9249" y="6171"/>
                  <a:pt x="9249" y="6171"/>
                  <a:pt x="9230" y="6171"/>
                </a:cubicBezTo>
                <a:cubicBezTo>
                  <a:pt x="9230" y="6171"/>
                  <a:pt x="9230" y="6171"/>
                  <a:pt x="9230" y="6135"/>
                </a:cubicBezTo>
                <a:cubicBezTo>
                  <a:pt x="9230" y="6135"/>
                  <a:pt x="9249" y="6135"/>
                  <a:pt x="9249" y="6135"/>
                </a:cubicBezTo>
                <a:cubicBezTo>
                  <a:pt x="9249" y="6135"/>
                  <a:pt x="9249" y="6135"/>
                  <a:pt x="9249" y="6135"/>
                </a:cubicBezTo>
                <a:cubicBezTo>
                  <a:pt x="9230" y="6135"/>
                  <a:pt x="9230" y="6135"/>
                  <a:pt x="9211" y="6135"/>
                </a:cubicBezTo>
                <a:cubicBezTo>
                  <a:pt x="9211" y="6135"/>
                  <a:pt x="9211" y="6099"/>
                  <a:pt x="9211" y="6099"/>
                </a:cubicBezTo>
                <a:cubicBezTo>
                  <a:pt x="9230" y="6099"/>
                  <a:pt x="9249" y="6099"/>
                  <a:pt x="9249" y="6099"/>
                </a:cubicBezTo>
                <a:cubicBezTo>
                  <a:pt x="9268" y="6099"/>
                  <a:pt x="9268" y="6063"/>
                  <a:pt x="9268" y="6063"/>
                </a:cubicBezTo>
                <a:cubicBezTo>
                  <a:pt x="9287" y="6063"/>
                  <a:pt x="9306" y="6063"/>
                  <a:pt x="9306" y="6026"/>
                </a:cubicBezTo>
                <a:cubicBezTo>
                  <a:pt x="9287" y="6026"/>
                  <a:pt x="9287" y="6026"/>
                  <a:pt x="9268" y="6026"/>
                </a:cubicBezTo>
                <a:cubicBezTo>
                  <a:pt x="9268" y="6026"/>
                  <a:pt x="9268" y="6026"/>
                  <a:pt x="9268" y="6026"/>
                </a:cubicBezTo>
                <a:cubicBezTo>
                  <a:pt x="9268" y="6026"/>
                  <a:pt x="9287" y="6026"/>
                  <a:pt x="9287" y="6026"/>
                </a:cubicBezTo>
                <a:cubicBezTo>
                  <a:pt x="9287" y="5990"/>
                  <a:pt x="9287" y="5990"/>
                  <a:pt x="9287" y="5990"/>
                </a:cubicBezTo>
                <a:cubicBezTo>
                  <a:pt x="9287" y="5954"/>
                  <a:pt x="9306" y="5990"/>
                  <a:pt x="9306" y="5954"/>
                </a:cubicBezTo>
                <a:cubicBezTo>
                  <a:pt x="9306" y="5954"/>
                  <a:pt x="9306" y="5954"/>
                  <a:pt x="9306" y="5954"/>
                </a:cubicBezTo>
                <a:cubicBezTo>
                  <a:pt x="9306" y="5954"/>
                  <a:pt x="9249" y="5917"/>
                  <a:pt x="9230" y="5917"/>
                </a:cubicBezTo>
                <a:cubicBezTo>
                  <a:pt x="9249" y="5917"/>
                  <a:pt x="9249" y="5917"/>
                  <a:pt x="9249" y="5917"/>
                </a:cubicBezTo>
                <a:cubicBezTo>
                  <a:pt x="9249" y="5881"/>
                  <a:pt x="9249" y="5881"/>
                  <a:pt x="9249" y="5881"/>
                </a:cubicBezTo>
                <a:cubicBezTo>
                  <a:pt x="9249" y="5881"/>
                  <a:pt x="9249" y="5881"/>
                  <a:pt x="9268" y="5881"/>
                </a:cubicBezTo>
                <a:cubicBezTo>
                  <a:pt x="9249" y="5845"/>
                  <a:pt x="9268" y="5845"/>
                  <a:pt x="9268" y="5845"/>
                </a:cubicBezTo>
                <a:cubicBezTo>
                  <a:pt x="9268" y="5845"/>
                  <a:pt x="9268" y="5845"/>
                  <a:pt x="9268" y="5845"/>
                </a:cubicBezTo>
                <a:cubicBezTo>
                  <a:pt x="9249" y="5845"/>
                  <a:pt x="9249" y="5845"/>
                  <a:pt x="9230" y="5845"/>
                </a:cubicBezTo>
                <a:cubicBezTo>
                  <a:pt x="9230" y="5845"/>
                  <a:pt x="9230" y="5845"/>
                  <a:pt x="9230" y="5808"/>
                </a:cubicBezTo>
                <a:cubicBezTo>
                  <a:pt x="9249" y="5808"/>
                  <a:pt x="9249" y="5772"/>
                  <a:pt x="9249" y="5772"/>
                </a:cubicBezTo>
                <a:cubicBezTo>
                  <a:pt x="9268" y="5772"/>
                  <a:pt x="9306" y="5772"/>
                  <a:pt x="9344" y="5772"/>
                </a:cubicBezTo>
                <a:cubicBezTo>
                  <a:pt x="9325" y="5772"/>
                  <a:pt x="9325" y="5772"/>
                  <a:pt x="9325" y="5772"/>
                </a:cubicBezTo>
                <a:cubicBezTo>
                  <a:pt x="9344" y="5772"/>
                  <a:pt x="9363" y="5736"/>
                  <a:pt x="9363" y="5736"/>
                </a:cubicBezTo>
                <a:cubicBezTo>
                  <a:pt x="9344" y="5736"/>
                  <a:pt x="9325" y="5736"/>
                  <a:pt x="9325" y="5736"/>
                </a:cubicBezTo>
                <a:cubicBezTo>
                  <a:pt x="9325" y="5699"/>
                  <a:pt x="9325" y="5699"/>
                  <a:pt x="9325" y="5699"/>
                </a:cubicBezTo>
                <a:cubicBezTo>
                  <a:pt x="9325" y="5699"/>
                  <a:pt x="9344" y="5699"/>
                  <a:pt x="9344" y="5699"/>
                </a:cubicBezTo>
                <a:cubicBezTo>
                  <a:pt x="9344" y="5663"/>
                  <a:pt x="9363" y="5627"/>
                  <a:pt x="9381" y="5627"/>
                </a:cubicBezTo>
                <a:cubicBezTo>
                  <a:pt x="9400" y="5627"/>
                  <a:pt x="9400" y="5663"/>
                  <a:pt x="9419" y="5663"/>
                </a:cubicBezTo>
                <a:cubicBezTo>
                  <a:pt x="9438" y="5627"/>
                  <a:pt x="9476" y="5627"/>
                  <a:pt x="9495" y="5627"/>
                </a:cubicBezTo>
                <a:cubicBezTo>
                  <a:pt x="9495" y="5699"/>
                  <a:pt x="9514" y="5736"/>
                  <a:pt x="9514" y="5772"/>
                </a:cubicBezTo>
                <a:close/>
                <a:moveTo>
                  <a:pt x="10460" y="7878"/>
                </a:moveTo>
                <a:cubicBezTo>
                  <a:pt x="10460" y="7878"/>
                  <a:pt x="10460" y="7878"/>
                  <a:pt x="10460" y="7914"/>
                </a:cubicBezTo>
                <a:cubicBezTo>
                  <a:pt x="10460" y="7914"/>
                  <a:pt x="10460" y="7950"/>
                  <a:pt x="10460" y="7950"/>
                </a:cubicBezTo>
                <a:cubicBezTo>
                  <a:pt x="10460" y="7987"/>
                  <a:pt x="10460" y="8023"/>
                  <a:pt x="10460" y="8023"/>
                </a:cubicBezTo>
                <a:cubicBezTo>
                  <a:pt x="10441" y="8023"/>
                  <a:pt x="10441" y="8023"/>
                  <a:pt x="10422" y="8023"/>
                </a:cubicBezTo>
                <a:cubicBezTo>
                  <a:pt x="10422" y="8059"/>
                  <a:pt x="10422" y="8059"/>
                  <a:pt x="10403" y="8059"/>
                </a:cubicBezTo>
                <a:cubicBezTo>
                  <a:pt x="10365" y="8059"/>
                  <a:pt x="10403" y="7950"/>
                  <a:pt x="10384" y="7878"/>
                </a:cubicBezTo>
                <a:cubicBezTo>
                  <a:pt x="10384" y="7841"/>
                  <a:pt x="10365" y="7841"/>
                  <a:pt x="10365" y="7805"/>
                </a:cubicBezTo>
                <a:cubicBezTo>
                  <a:pt x="10365" y="7805"/>
                  <a:pt x="10365" y="7805"/>
                  <a:pt x="10365" y="7805"/>
                </a:cubicBezTo>
                <a:cubicBezTo>
                  <a:pt x="10403" y="7805"/>
                  <a:pt x="10422" y="7805"/>
                  <a:pt x="10441" y="7769"/>
                </a:cubicBezTo>
                <a:cubicBezTo>
                  <a:pt x="10441" y="7769"/>
                  <a:pt x="10478" y="7841"/>
                  <a:pt x="10460" y="7878"/>
                </a:cubicBezTo>
                <a:close/>
                <a:moveTo>
                  <a:pt x="10441" y="7551"/>
                </a:moveTo>
                <a:cubicBezTo>
                  <a:pt x="10441" y="7515"/>
                  <a:pt x="10441" y="7515"/>
                  <a:pt x="10441" y="7515"/>
                </a:cubicBezTo>
                <a:cubicBezTo>
                  <a:pt x="10441" y="7515"/>
                  <a:pt x="10441" y="7515"/>
                  <a:pt x="10441" y="7515"/>
                </a:cubicBezTo>
                <a:cubicBezTo>
                  <a:pt x="10441" y="7515"/>
                  <a:pt x="10441" y="7515"/>
                  <a:pt x="10441" y="7515"/>
                </a:cubicBezTo>
                <a:cubicBezTo>
                  <a:pt x="10441" y="7587"/>
                  <a:pt x="10460" y="7696"/>
                  <a:pt x="10422" y="7732"/>
                </a:cubicBezTo>
                <a:cubicBezTo>
                  <a:pt x="10422" y="7732"/>
                  <a:pt x="10422" y="7732"/>
                  <a:pt x="10422" y="7732"/>
                </a:cubicBezTo>
                <a:cubicBezTo>
                  <a:pt x="10422" y="7732"/>
                  <a:pt x="10422" y="7732"/>
                  <a:pt x="10422" y="7732"/>
                </a:cubicBezTo>
                <a:cubicBezTo>
                  <a:pt x="10422" y="7732"/>
                  <a:pt x="10422" y="7732"/>
                  <a:pt x="10403" y="7732"/>
                </a:cubicBezTo>
                <a:cubicBezTo>
                  <a:pt x="10403" y="7696"/>
                  <a:pt x="10403" y="7696"/>
                  <a:pt x="10403" y="7696"/>
                </a:cubicBezTo>
                <a:cubicBezTo>
                  <a:pt x="10403" y="7696"/>
                  <a:pt x="10403" y="7696"/>
                  <a:pt x="10403" y="7696"/>
                </a:cubicBezTo>
                <a:cubicBezTo>
                  <a:pt x="10403" y="7696"/>
                  <a:pt x="10403" y="7696"/>
                  <a:pt x="10403" y="7660"/>
                </a:cubicBezTo>
                <a:cubicBezTo>
                  <a:pt x="10403" y="7660"/>
                  <a:pt x="10403" y="7660"/>
                  <a:pt x="10403" y="7660"/>
                </a:cubicBezTo>
                <a:cubicBezTo>
                  <a:pt x="10403" y="7660"/>
                  <a:pt x="10403" y="7660"/>
                  <a:pt x="10403" y="7660"/>
                </a:cubicBezTo>
                <a:cubicBezTo>
                  <a:pt x="10403" y="7660"/>
                  <a:pt x="10403" y="7660"/>
                  <a:pt x="10403" y="7660"/>
                </a:cubicBezTo>
                <a:cubicBezTo>
                  <a:pt x="10403" y="7660"/>
                  <a:pt x="10403" y="7660"/>
                  <a:pt x="10384" y="7660"/>
                </a:cubicBezTo>
                <a:cubicBezTo>
                  <a:pt x="10403" y="7660"/>
                  <a:pt x="10403" y="7624"/>
                  <a:pt x="10403" y="7624"/>
                </a:cubicBezTo>
                <a:cubicBezTo>
                  <a:pt x="10403" y="7624"/>
                  <a:pt x="10384" y="7624"/>
                  <a:pt x="10384" y="7624"/>
                </a:cubicBezTo>
                <a:cubicBezTo>
                  <a:pt x="10384" y="7624"/>
                  <a:pt x="10384" y="7587"/>
                  <a:pt x="10403" y="7587"/>
                </a:cubicBezTo>
                <a:cubicBezTo>
                  <a:pt x="10384" y="7587"/>
                  <a:pt x="10384" y="7587"/>
                  <a:pt x="10384" y="7587"/>
                </a:cubicBezTo>
                <a:cubicBezTo>
                  <a:pt x="10403" y="7551"/>
                  <a:pt x="10441" y="7551"/>
                  <a:pt x="10441" y="7551"/>
                </a:cubicBezTo>
                <a:close/>
                <a:moveTo>
                  <a:pt x="10800" y="8350"/>
                </a:moveTo>
                <a:cubicBezTo>
                  <a:pt x="10800" y="8350"/>
                  <a:pt x="10800" y="8350"/>
                  <a:pt x="10781" y="8386"/>
                </a:cubicBezTo>
                <a:cubicBezTo>
                  <a:pt x="10743" y="8350"/>
                  <a:pt x="10705" y="8313"/>
                  <a:pt x="10668" y="8277"/>
                </a:cubicBezTo>
                <a:cubicBezTo>
                  <a:pt x="10649" y="8241"/>
                  <a:pt x="10649" y="8277"/>
                  <a:pt x="10630" y="8241"/>
                </a:cubicBezTo>
                <a:cubicBezTo>
                  <a:pt x="10649" y="8168"/>
                  <a:pt x="10668" y="8204"/>
                  <a:pt x="10687" y="8168"/>
                </a:cubicBezTo>
                <a:cubicBezTo>
                  <a:pt x="10724" y="8204"/>
                  <a:pt x="10743" y="8204"/>
                  <a:pt x="10781" y="8204"/>
                </a:cubicBezTo>
                <a:cubicBezTo>
                  <a:pt x="10800" y="8168"/>
                  <a:pt x="10800" y="8168"/>
                  <a:pt x="10819" y="8168"/>
                </a:cubicBezTo>
                <a:cubicBezTo>
                  <a:pt x="10819" y="8168"/>
                  <a:pt x="10819" y="8168"/>
                  <a:pt x="10819" y="8168"/>
                </a:cubicBezTo>
                <a:cubicBezTo>
                  <a:pt x="10819" y="8204"/>
                  <a:pt x="10781" y="8277"/>
                  <a:pt x="10800" y="8313"/>
                </a:cubicBezTo>
                <a:cubicBezTo>
                  <a:pt x="10800" y="8313"/>
                  <a:pt x="10819" y="8313"/>
                  <a:pt x="10800" y="8350"/>
                </a:cubicBezTo>
                <a:close/>
                <a:moveTo>
                  <a:pt x="11481" y="8567"/>
                </a:moveTo>
                <a:cubicBezTo>
                  <a:pt x="11481" y="8567"/>
                  <a:pt x="11481" y="8604"/>
                  <a:pt x="11481" y="8604"/>
                </a:cubicBezTo>
                <a:cubicBezTo>
                  <a:pt x="11443" y="8604"/>
                  <a:pt x="11424" y="8604"/>
                  <a:pt x="11386" y="8604"/>
                </a:cubicBezTo>
                <a:cubicBezTo>
                  <a:pt x="11386" y="8604"/>
                  <a:pt x="11386" y="8604"/>
                  <a:pt x="11386" y="8604"/>
                </a:cubicBezTo>
                <a:cubicBezTo>
                  <a:pt x="11367" y="8567"/>
                  <a:pt x="11330" y="8567"/>
                  <a:pt x="11311" y="8567"/>
                </a:cubicBezTo>
                <a:cubicBezTo>
                  <a:pt x="11311" y="8567"/>
                  <a:pt x="11311" y="8531"/>
                  <a:pt x="11311" y="8531"/>
                </a:cubicBezTo>
                <a:cubicBezTo>
                  <a:pt x="11311" y="8531"/>
                  <a:pt x="11330" y="8531"/>
                  <a:pt x="11330" y="8531"/>
                </a:cubicBezTo>
                <a:cubicBezTo>
                  <a:pt x="11330" y="8531"/>
                  <a:pt x="11330" y="8531"/>
                  <a:pt x="11330" y="8531"/>
                </a:cubicBezTo>
                <a:cubicBezTo>
                  <a:pt x="11330" y="8531"/>
                  <a:pt x="11330" y="8531"/>
                  <a:pt x="11330" y="8531"/>
                </a:cubicBezTo>
                <a:cubicBezTo>
                  <a:pt x="11330" y="8531"/>
                  <a:pt x="11330" y="8531"/>
                  <a:pt x="11349" y="8531"/>
                </a:cubicBezTo>
                <a:cubicBezTo>
                  <a:pt x="11349" y="8531"/>
                  <a:pt x="11349" y="8531"/>
                  <a:pt x="11349" y="8531"/>
                </a:cubicBezTo>
                <a:cubicBezTo>
                  <a:pt x="11349" y="8531"/>
                  <a:pt x="11349" y="8531"/>
                  <a:pt x="11349" y="8531"/>
                </a:cubicBezTo>
                <a:cubicBezTo>
                  <a:pt x="11349" y="8531"/>
                  <a:pt x="11349" y="8531"/>
                  <a:pt x="11349" y="8531"/>
                </a:cubicBezTo>
                <a:cubicBezTo>
                  <a:pt x="11367" y="8531"/>
                  <a:pt x="11349" y="8531"/>
                  <a:pt x="11367" y="8567"/>
                </a:cubicBezTo>
                <a:cubicBezTo>
                  <a:pt x="11367" y="8567"/>
                  <a:pt x="11386" y="8567"/>
                  <a:pt x="11405" y="8531"/>
                </a:cubicBezTo>
                <a:cubicBezTo>
                  <a:pt x="11424" y="8567"/>
                  <a:pt x="11424" y="8567"/>
                  <a:pt x="11443" y="8567"/>
                </a:cubicBezTo>
                <a:cubicBezTo>
                  <a:pt x="11443" y="8567"/>
                  <a:pt x="11443" y="8567"/>
                  <a:pt x="11443" y="8567"/>
                </a:cubicBezTo>
                <a:cubicBezTo>
                  <a:pt x="11443" y="8567"/>
                  <a:pt x="11443" y="8567"/>
                  <a:pt x="11443" y="8567"/>
                </a:cubicBezTo>
                <a:cubicBezTo>
                  <a:pt x="11443" y="8567"/>
                  <a:pt x="11443" y="8604"/>
                  <a:pt x="11462" y="8604"/>
                </a:cubicBezTo>
                <a:cubicBezTo>
                  <a:pt x="11462" y="8567"/>
                  <a:pt x="11481" y="8567"/>
                  <a:pt x="11481" y="8567"/>
                </a:cubicBezTo>
                <a:close/>
                <a:moveTo>
                  <a:pt x="11935" y="8567"/>
                </a:moveTo>
                <a:cubicBezTo>
                  <a:pt x="11954" y="8531"/>
                  <a:pt x="11973" y="8531"/>
                  <a:pt x="11992" y="8495"/>
                </a:cubicBezTo>
                <a:cubicBezTo>
                  <a:pt x="11973" y="8531"/>
                  <a:pt x="11954" y="8531"/>
                  <a:pt x="11954" y="8567"/>
                </a:cubicBezTo>
                <a:cubicBezTo>
                  <a:pt x="11954" y="8567"/>
                  <a:pt x="11954" y="8604"/>
                  <a:pt x="11954" y="8604"/>
                </a:cubicBezTo>
                <a:cubicBezTo>
                  <a:pt x="11935" y="8604"/>
                  <a:pt x="11935" y="8640"/>
                  <a:pt x="11897" y="8640"/>
                </a:cubicBezTo>
                <a:cubicBezTo>
                  <a:pt x="11897" y="8640"/>
                  <a:pt x="11897" y="8640"/>
                  <a:pt x="11897" y="8640"/>
                </a:cubicBezTo>
                <a:cubicBezTo>
                  <a:pt x="11878" y="8640"/>
                  <a:pt x="11878" y="8640"/>
                  <a:pt x="11859" y="8640"/>
                </a:cubicBezTo>
                <a:cubicBezTo>
                  <a:pt x="11859" y="8604"/>
                  <a:pt x="11859" y="8604"/>
                  <a:pt x="11859" y="8604"/>
                </a:cubicBezTo>
                <a:cubicBezTo>
                  <a:pt x="11859" y="8604"/>
                  <a:pt x="11897" y="8567"/>
                  <a:pt x="11897" y="8567"/>
                </a:cubicBezTo>
                <a:cubicBezTo>
                  <a:pt x="11897" y="8567"/>
                  <a:pt x="11897" y="8567"/>
                  <a:pt x="11897" y="8531"/>
                </a:cubicBezTo>
                <a:cubicBezTo>
                  <a:pt x="11897" y="8531"/>
                  <a:pt x="11916" y="8567"/>
                  <a:pt x="11935" y="8567"/>
                </a:cubicBezTo>
                <a:close/>
                <a:moveTo>
                  <a:pt x="9249" y="9076"/>
                </a:moveTo>
                <a:cubicBezTo>
                  <a:pt x="9268" y="9039"/>
                  <a:pt x="9287" y="9039"/>
                  <a:pt x="9287" y="9003"/>
                </a:cubicBezTo>
                <a:cubicBezTo>
                  <a:pt x="9287" y="8967"/>
                  <a:pt x="9287" y="8967"/>
                  <a:pt x="9287" y="8930"/>
                </a:cubicBezTo>
                <a:cubicBezTo>
                  <a:pt x="9306" y="8894"/>
                  <a:pt x="9344" y="8858"/>
                  <a:pt x="9344" y="8822"/>
                </a:cubicBezTo>
                <a:cubicBezTo>
                  <a:pt x="9381" y="8785"/>
                  <a:pt x="9419" y="8785"/>
                  <a:pt x="9438" y="8713"/>
                </a:cubicBezTo>
                <a:cubicBezTo>
                  <a:pt x="9457" y="8676"/>
                  <a:pt x="9476" y="8531"/>
                  <a:pt x="9495" y="8495"/>
                </a:cubicBezTo>
                <a:cubicBezTo>
                  <a:pt x="9514" y="8495"/>
                  <a:pt x="9514" y="8495"/>
                  <a:pt x="9514" y="8495"/>
                </a:cubicBezTo>
                <a:cubicBezTo>
                  <a:pt x="9533" y="8531"/>
                  <a:pt x="9552" y="8567"/>
                  <a:pt x="9571" y="8567"/>
                </a:cubicBezTo>
                <a:cubicBezTo>
                  <a:pt x="9608" y="8604"/>
                  <a:pt x="9684" y="8567"/>
                  <a:pt x="9684" y="8567"/>
                </a:cubicBezTo>
                <a:cubicBezTo>
                  <a:pt x="9684" y="8604"/>
                  <a:pt x="9722" y="8604"/>
                  <a:pt x="9741" y="8604"/>
                </a:cubicBezTo>
                <a:cubicBezTo>
                  <a:pt x="9779" y="8567"/>
                  <a:pt x="9779" y="8531"/>
                  <a:pt x="9779" y="8531"/>
                </a:cubicBezTo>
                <a:cubicBezTo>
                  <a:pt x="9798" y="8495"/>
                  <a:pt x="9835" y="8495"/>
                  <a:pt x="9835" y="8495"/>
                </a:cubicBezTo>
                <a:cubicBezTo>
                  <a:pt x="9835" y="8495"/>
                  <a:pt x="9854" y="8495"/>
                  <a:pt x="9854" y="8495"/>
                </a:cubicBezTo>
                <a:cubicBezTo>
                  <a:pt x="9873" y="8458"/>
                  <a:pt x="9892" y="8422"/>
                  <a:pt x="9911" y="8422"/>
                </a:cubicBezTo>
                <a:cubicBezTo>
                  <a:pt x="9930" y="8386"/>
                  <a:pt x="9968" y="8422"/>
                  <a:pt x="10006" y="8386"/>
                </a:cubicBezTo>
                <a:cubicBezTo>
                  <a:pt x="10006" y="8386"/>
                  <a:pt x="10025" y="8386"/>
                  <a:pt x="10043" y="8386"/>
                </a:cubicBezTo>
                <a:cubicBezTo>
                  <a:pt x="10043" y="8350"/>
                  <a:pt x="10043" y="8386"/>
                  <a:pt x="10062" y="8386"/>
                </a:cubicBezTo>
                <a:cubicBezTo>
                  <a:pt x="10081" y="8386"/>
                  <a:pt x="10081" y="8350"/>
                  <a:pt x="10100" y="8350"/>
                </a:cubicBezTo>
                <a:cubicBezTo>
                  <a:pt x="10138" y="8313"/>
                  <a:pt x="10157" y="8386"/>
                  <a:pt x="10195" y="8386"/>
                </a:cubicBezTo>
                <a:cubicBezTo>
                  <a:pt x="10214" y="8350"/>
                  <a:pt x="10233" y="8350"/>
                  <a:pt x="10251" y="8313"/>
                </a:cubicBezTo>
                <a:cubicBezTo>
                  <a:pt x="10270" y="8313"/>
                  <a:pt x="10270" y="8350"/>
                  <a:pt x="10289" y="8350"/>
                </a:cubicBezTo>
                <a:cubicBezTo>
                  <a:pt x="10308" y="8350"/>
                  <a:pt x="10308" y="8313"/>
                  <a:pt x="10327" y="8313"/>
                </a:cubicBezTo>
                <a:cubicBezTo>
                  <a:pt x="10327" y="8350"/>
                  <a:pt x="10346" y="8350"/>
                  <a:pt x="10346" y="8350"/>
                </a:cubicBezTo>
                <a:cubicBezTo>
                  <a:pt x="10384" y="8386"/>
                  <a:pt x="10422" y="8313"/>
                  <a:pt x="10441" y="8277"/>
                </a:cubicBezTo>
                <a:cubicBezTo>
                  <a:pt x="10441" y="8277"/>
                  <a:pt x="10460" y="8277"/>
                  <a:pt x="10460" y="8277"/>
                </a:cubicBezTo>
                <a:cubicBezTo>
                  <a:pt x="10478" y="8313"/>
                  <a:pt x="10478" y="8313"/>
                  <a:pt x="10497" y="8313"/>
                </a:cubicBezTo>
                <a:cubicBezTo>
                  <a:pt x="10497" y="8350"/>
                  <a:pt x="10497" y="8350"/>
                  <a:pt x="10497" y="8350"/>
                </a:cubicBezTo>
                <a:cubicBezTo>
                  <a:pt x="10497" y="8386"/>
                  <a:pt x="10497" y="8386"/>
                  <a:pt x="10497" y="8386"/>
                </a:cubicBezTo>
                <a:cubicBezTo>
                  <a:pt x="10516" y="8350"/>
                  <a:pt x="10535" y="8350"/>
                  <a:pt x="10535" y="8313"/>
                </a:cubicBezTo>
                <a:cubicBezTo>
                  <a:pt x="10535" y="8422"/>
                  <a:pt x="10478" y="8458"/>
                  <a:pt x="10535" y="8531"/>
                </a:cubicBezTo>
                <a:cubicBezTo>
                  <a:pt x="10554" y="8531"/>
                  <a:pt x="10554" y="8567"/>
                  <a:pt x="10554" y="8567"/>
                </a:cubicBezTo>
                <a:cubicBezTo>
                  <a:pt x="10554" y="8604"/>
                  <a:pt x="10497" y="8676"/>
                  <a:pt x="10478" y="8713"/>
                </a:cubicBezTo>
                <a:cubicBezTo>
                  <a:pt x="10478" y="8749"/>
                  <a:pt x="10497" y="8785"/>
                  <a:pt x="10516" y="8822"/>
                </a:cubicBezTo>
                <a:cubicBezTo>
                  <a:pt x="10535" y="8785"/>
                  <a:pt x="10535" y="8785"/>
                  <a:pt x="10554" y="8785"/>
                </a:cubicBezTo>
                <a:cubicBezTo>
                  <a:pt x="10554" y="8822"/>
                  <a:pt x="10554" y="8822"/>
                  <a:pt x="10554" y="8822"/>
                </a:cubicBezTo>
                <a:cubicBezTo>
                  <a:pt x="10573" y="8858"/>
                  <a:pt x="10611" y="8894"/>
                  <a:pt x="10630" y="8894"/>
                </a:cubicBezTo>
                <a:cubicBezTo>
                  <a:pt x="10649" y="8894"/>
                  <a:pt x="10668" y="8894"/>
                  <a:pt x="10705" y="8894"/>
                </a:cubicBezTo>
                <a:cubicBezTo>
                  <a:pt x="10705" y="8894"/>
                  <a:pt x="10724" y="8894"/>
                  <a:pt x="10743" y="8894"/>
                </a:cubicBezTo>
                <a:cubicBezTo>
                  <a:pt x="10743" y="8930"/>
                  <a:pt x="10743" y="8930"/>
                  <a:pt x="10762" y="8930"/>
                </a:cubicBezTo>
                <a:cubicBezTo>
                  <a:pt x="10762" y="8967"/>
                  <a:pt x="10781" y="8930"/>
                  <a:pt x="10781" y="8967"/>
                </a:cubicBezTo>
                <a:cubicBezTo>
                  <a:pt x="10819" y="8967"/>
                  <a:pt x="10819" y="9076"/>
                  <a:pt x="10838" y="9076"/>
                </a:cubicBezTo>
                <a:cubicBezTo>
                  <a:pt x="10857" y="9112"/>
                  <a:pt x="10932" y="9112"/>
                  <a:pt x="10951" y="9148"/>
                </a:cubicBezTo>
                <a:cubicBezTo>
                  <a:pt x="10989" y="9148"/>
                  <a:pt x="11008" y="9221"/>
                  <a:pt x="11046" y="9221"/>
                </a:cubicBezTo>
                <a:cubicBezTo>
                  <a:pt x="11046" y="9221"/>
                  <a:pt x="11065" y="9221"/>
                  <a:pt x="11065" y="9221"/>
                </a:cubicBezTo>
                <a:cubicBezTo>
                  <a:pt x="11140" y="9148"/>
                  <a:pt x="11065" y="9076"/>
                  <a:pt x="11103" y="9003"/>
                </a:cubicBezTo>
                <a:cubicBezTo>
                  <a:pt x="11122" y="8930"/>
                  <a:pt x="11216" y="8858"/>
                  <a:pt x="11273" y="8894"/>
                </a:cubicBezTo>
                <a:cubicBezTo>
                  <a:pt x="11292" y="8930"/>
                  <a:pt x="11273" y="8967"/>
                  <a:pt x="11292" y="8967"/>
                </a:cubicBezTo>
                <a:cubicBezTo>
                  <a:pt x="11311" y="9003"/>
                  <a:pt x="11349" y="9003"/>
                  <a:pt x="11367" y="9003"/>
                </a:cubicBezTo>
                <a:cubicBezTo>
                  <a:pt x="11367" y="9003"/>
                  <a:pt x="11386" y="9003"/>
                  <a:pt x="11386" y="9003"/>
                </a:cubicBezTo>
                <a:cubicBezTo>
                  <a:pt x="11405" y="9003"/>
                  <a:pt x="11405" y="9039"/>
                  <a:pt x="11424" y="9076"/>
                </a:cubicBezTo>
                <a:cubicBezTo>
                  <a:pt x="11443" y="9076"/>
                  <a:pt x="11462" y="9076"/>
                  <a:pt x="11481" y="9076"/>
                </a:cubicBezTo>
                <a:cubicBezTo>
                  <a:pt x="11519" y="9076"/>
                  <a:pt x="11538" y="9076"/>
                  <a:pt x="11575" y="9112"/>
                </a:cubicBezTo>
                <a:cubicBezTo>
                  <a:pt x="11575" y="9112"/>
                  <a:pt x="11575" y="9112"/>
                  <a:pt x="11575" y="9112"/>
                </a:cubicBezTo>
                <a:cubicBezTo>
                  <a:pt x="11594" y="9112"/>
                  <a:pt x="11613" y="9148"/>
                  <a:pt x="11632" y="9148"/>
                </a:cubicBezTo>
                <a:cubicBezTo>
                  <a:pt x="11632" y="9148"/>
                  <a:pt x="11651" y="9185"/>
                  <a:pt x="11670" y="9148"/>
                </a:cubicBezTo>
                <a:cubicBezTo>
                  <a:pt x="11670" y="9148"/>
                  <a:pt x="11689" y="9148"/>
                  <a:pt x="11689" y="9112"/>
                </a:cubicBezTo>
                <a:cubicBezTo>
                  <a:pt x="11727" y="9076"/>
                  <a:pt x="11784" y="9076"/>
                  <a:pt x="11821" y="9076"/>
                </a:cubicBezTo>
                <a:cubicBezTo>
                  <a:pt x="11821" y="9112"/>
                  <a:pt x="11840" y="9112"/>
                  <a:pt x="11840" y="9112"/>
                </a:cubicBezTo>
                <a:cubicBezTo>
                  <a:pt x="11859" y="9112"/>
                  <a:pt x="11878" y="9148"/>
                  <a:pt x="11897" y="9112"/>
                </a:cubicBezTo>
                <a:cubicBezTo>
                  <a:pt x="11935" y="9148"/>
                  <a:pt x="11954" y="9112"/>
                  <a:pt x="11973" y="9112"/>
                </a:cubicBezTo>
                <a:cubicBezTo>
                  <a:pt x="11992" y="9185"/>
                  <a:pt x="12011" y="9257"/>
                  <a:pt x="12011" y="9330"/>
                </a:cubicBezTo>
                <a:cubicBezTo>
                  <a:pt x="11992" y="9366"/>
                  <a:pt x="11992" y="9475"/>
                  <a:pt x="11973" y="9548"/>
                </a:cubicBezTo>
                <a:cubicBezTo>
                  <a:pt x="11973" y="9548"/>
                  <a:pt x="11973" y="9548"/>
                  <a:pt x="11954" y="9548"/>
                </a:cubicBezTo>
                <a:cubicBezTo>
                  <a:pt x="11916" y="9475"/>
                  <a:pt x="11897" y="9366"/>
                  <a:pt x="11878" y="9293"/>
                </a:cubicBezTo>
                <a:cubicBezTo>
                  <a:pt x="11859" y="9293"/>
                  <a:pt x="11859" y="9293"/>
                  <a:pt x="11859" y="9330"/>
                </a:cubicBezTo>
                <a:cubicBezTo>
                  <a:pt x="11859" y="9402"/>
                  <a:pt x="11897" y="9475"/>
                  <a:pt x="11916" y="9511"/>
                </a:cubicBezTo>
                <a:cubicBezTo>
                  <a:pt x="11935" y="9584"/>
                  <a:pt x="11954" y="9656"/>
                  <a:pt x="11954" y="9693"/>
                </a:cubicBezTo>
                <a:cubicBezTo>
                  <a:pt x="11992" y="9802"/>
                  <a:pt x="12011" y="9874"/>
                  <a:pt x="12029" y="9983"/>
                </a:cubicBezTo>
                <a:cubicBezTo>
                  <a:pt x="12048" y="9983"/>
                  <a:pt x="12048" y="10019"/>
                  <a:pt x="12067" y="10019"/>
                </a:cubicBezTo>
                <a:cubicBezTo>
                  <a:pt x="12067" y="10056"/>
                  <a:pt x="12048" y="10056"/>
                  <a:pt x="12048" y="10056"/>
                </a:cubicBezTo>
                <a:cubicBezTo>
                  <a:pt x="12048" y="10092"/>
                  <a:pt x="12067" y="10128"/>
                  <a:pt x="12067" y="10165"/>
                </a:cubicBezTo>
                <a:cubicBezTo>
                  <a:pt x="12067" y="10165"/>
                  <a:pt x="12086" y="10201"/>
                  <a:pt x="12105" y="10201"/>
                </a:cubicBezTo>
                <a:cubicBezTo>
                  <a:pt x="12124" y="10237"/>
                  <a:pt x="12143" y="10310"/>
                  <a:pt x="12162" y="10383"/>
                </a:cubicBezTo>
                <a:cubicBezTo>
                  <a:pt x="12162" y="10455"/>
                  <a:pt x="12143" y="10600"/>
                  <a:pt x="12181" y="10673"/>
                </a:cubicBezTo>
                <a:cubicBezTo>
                  <a:pt x="12181" y="10709"/>
                  <a:pt x="12237" y="10709"/>
                  <a:pt x="12256" y="10782"/>
                </a:cubicBezTo>
                <a:cubicBezTo>
                  <a:pt x="12275" y="10854"/>
                  <a:pt x="12275" y="11072"/>
                  <a:pt x="12313" y="11109"/>
                </a:cubicBezTo>
                <a:cubicBezTo>
                  <a:pt x="12313" y="11109"/>
                  <a:pt x="12313" y="11109"/>
                  <a:pt x="12313" y="11109"/>
                </a:cubicBezTo>
                <a:cubicBezTo>
                  <a:pt x="12332" y="11109"/>
                  <a:pt x="12313" y="11072"/>
                  <a:pt x="12332" y="11072"/>
                </a:cubicBezTo>
                <a:cubicBezTo>
                  <a:pt x="12332" y="11072"/>
                  <a:pt x="12351" y="11109"/>
                  <a:pt x="12351" y="11145"/>
                </a:cubicBezTo>
                <a:cubicBezTo>
                  <a:pt x="12370" y="11145"/>
                  <a:pt x="12370" y="11145"/>
                  <a:pt x="12389" y="11145"/>
                </a:cubicBezTo>
                <a:cubicBezTo>
                  <a:pt x="12408" y="11181"/>
                  <a:pt x="12427" y="11217"/>
                  <a:pt x="12446" y="11254"/>
                </a:cubicBezTo>
                <a:cubicBezTo>
                  <a:pt x="12446" y="11254"/>
                  <a:pt x="12464" y="11254"/>
                  <a:pt x="12464" y="11290"/>
                </a:cubicBezTo>
                <a:cubicBezTo>
                  <a:pt x="12464" y="11290"/>
                  <a:pt x="12483" y="11326"/>
                  <a:pt x="12483" y="11363"/>
                </a:cubicBezTo>
                <a:cubicBezTo>
                  <a:pt x="12502" y="11399"/>
                  <a:pt x="12540" y="11399"/>
                  <a:pt x="12540" y="11472"/>
                </a:cubicBezTo>
                <a:cubicBezTo>
                  <a:pt x="12540" y="11508"/>
                  <a:pt x="12502" y="11508"/>
                  <a:pt x="12502" y="11544"/>
                </a:cubicBezTo>
                <a:cubicBezTo>
                  <a:pt x="12502" y="11544"/>
                  <a:pt x="12502" y="11544"/>
                  <a:pt x="12502" y="11544"/>
                </a:cubicBezTo>
                <a:cubicBezTo>
                  <a:pt x="12502" y="11544"/>
                  <a:pt x="12502" y="11544"/>
                  <a:pt x="12502" y="11544"/>
                </a:cubicBezTo>
                <a:cubicBezTo>
                  <a:pt x="12502" y="11544"/>
                  <a:pt x="12521" y="11544"/>
                  <a:pt x="12540" y="11544"/>
                </a:cubicBezTo>
                <a:cubicBezTo>
                  <a:pt x="12540" y="11581"/>
                  <a:pt x="12578" y="11653"/>
                  <a:pt x="12597" y="11689"/>
                </a:cubicBezTo>
                <a:cubicBezTo>
                  <a:pt x="12616" y="11689"/>
                  <a:pt x="12616" y="11689"/>
                  <a:pt x="12635" y="11689"/>
                </a:cubicBezTo>
                <a:cubicBezTo>
                  <a:pt x="12654" y="11653"/>
                  <a:pt x="12673" y="11653"/>
                  <a:pt x="12691" y="11617"/>
                </a:cubicBezTo>
                <a:cubicBezTo>
                  <a:pt x="12710" y="11617"/>
                  <a:pt x="12729" y="11653"/>
                  <a:pt x="12748" y="11653"/>
                </a:cubicBezTo>
                <a:cubicBezTo>
                  <a:pt x="12748" y="11617"/>
                  <a:pt x="12767" y="11617"/>
                  <a:pt x="12786" y="11581"/>
                </a:cubicBezTo>
                <a:cubicBezTo>
                  <a:pt x="12786" y="11581"/>
                  <a:pt x="12786" y="11581"/>
                  <a:pt x="12786" y="11581"/>
                </a:cubicBezTo>
                <a:cubicBezTo>
                  <a:pt x="12805" y="11581"/>
                  <a:pt x="12824" y="11581"/>
                  <a:pt x="12824" y="11617"/>
                </a:cubicBezTo>
                <a:cubicBezTo>
                  <a:pt x="12843" y="11581"/>
                  <a:pt x="12843" y="11581"/>
                  <a:pt x="12862" y="11581"/>
                </a:cubicBezTo>
                <a:cubicBezTo>
                  <a:pt x="12881" y="11581"/>
                  <a:pt x="12899" y="11581"/>
                  <a:pt x="12918" y="11581"/>
                </a:cubicBezTo>
                <a:cubicBezTo>
                  <a:pt x="12937" y="11581"/>
                  <a:pt x="12956" y="11544"/>
                  <a:pt x="12994" y="11508"/>
                </a:cubicBezTo>
                <a:cubicBezTo>
                  <a:pt x="12994" y="11508"/>
                  <a:pt x="13013" y="11508"/>
                  <a:pt x="13032" y="11508"/>
                </a:cubicBezTo>
                <a:cubicBezTo>
                  <a:pt x="13032" y="11508"/>
                  <a:pt x="13032" y="11544"/>
                  <a:pt x="13032" y="11544"/>
                </a:cubicBezTo>
                <a:cubicBezTo>
                  <a:pt x="13013" y="11544"/>
                  <a:pt x="13013" y="11581"/>
                  <a:pt x="13013" y="11581"/>
                </a:cubicBezTo>
                <a:cubicBezTo>
                  <a:pt x="13013" y="11617"/>
                  <a:pt x="13013" y="11617"/>
                  <a:pt x="13013" y="11653"/>
                </a:cubicBezTo>
                <a:cubicBezTo>
                  <a:pt x="13013" y="11689"/>
                  <a:pt x="13013" y="11689"/>
                  <a:pt x="12994" y="11689"/>
                </a:cubicBezTo>
                <a:cubicBezTo>
                  <a:pt x="12994" y="11726"/>
                  <a:pt x="12994" y="11762"/>
                  <a:pt x="12994" y="11798"/>
                </a:cubicBezTo>
                <a:cubicBezTo>
                  <a:pt x="12994" y="11835"/>
                  <a:pt x="12975" y="11871"/>
                  <a:pt x="12956" y="11907"/>
                </a:cubicBezTo>
                <a:cubicBezTo>
                  <a:pt x="12956" y="11944"/>
                  <a:pt x="12937" y="11944"/>
                  <a:pt x="12937" y="11980"/>
                </a:cubicBezTo>
                <a:cubicBezTo>
                  <a:pt x="12937" y="11980"/>
                  <a:pt x="12937" y="11980"/>
                  <a:pt x="12937" y="12016"/>
                </a:cubicBezTo>
                <a:cubicBezTo>
                  <a:pt x="12918" y="12052"/>
                  <a:pt x="12899" y="12089"/>
                  <a:pt x="12899" y="12161"/>
                </a:cubicBezTo>
                <a:cubicBezTo>
                  <a:pt x="12881" y="12161"/>
                  <a:pt x="12881" y="12198"/>
                  <a:pt x="12881" y="12198"/>
                </a:cubicBezTo>
                <a:cubicBezTo>
                  <a:pt x="12862" y="12307"/>
                  <a:pt x="12805" y="12415"/>
                  <a:pt x="12767" y="12488"/>
                </a:cubicBezTo>
                <a:cubicBezTo>
                  <a:pt x="12748" y="12524"/>
                  <a:pt x="12729" y="12561"/>
                  <a:pt x="12710" y="12597"/>
                </a:cubicBezTo>
                <a:cubicBezTo>
                  <a:pt x="12673" y="12706"/>
                  <a:pt x="12616" y="12742"/>
                  <a:pt x="12559" y="12815"/>
                </a:cubicBezTo>
                <a:cubicBezTo>
                  <a:pt x="12521" y="12924"/>
                  <a:pt x="12464" y="12996"/>
                  <a:pt x="12427" y="13105"/>
                </a:cubicBezTo>
                <a:cubicBezTo>
                  <a:pt x="12427" y="13105"/>
                  <a:pt x="12427" y="13142"/>
                  <a:pt x="12427" y="13142"/>
                </a:cubicBezTo>
                <a:cubicBezTo>
                  <a:pt x="12408" y="13142"/>
                  <a:pt x="12408" y="13178"/>
                  <a:pt x="12389" y="13178"/>
                </a:cubicBezTo>
                <a:cubicBezTo>
                  <a:pt x="12389" y="13214"/>
                  <a:pt x="12370" y="13214"/>
                  <a:pt x="12351" y="13250"/>
                </a:cubicBezTo>
                <a:cubicBezTo>
                  <a:pt x="12351" y="13323"/>
                  <a:pt x="12313" y="13359"/>
                  <a:pt x="12313" y="13396"/>
                </a:cubicBezTo>
                <a:cubicBezTo>
                  <a:pt x="12313" y="13432"/>
                  <a:pt x="12313" y="13432"/>
                  <a:pt x="12313" y="13468"/>
                </a:cubicBezTo>
                <a:cubicBezTo>
                  <a:pt x="12294" y="13468"/>
                  <a:pt x="12294" y="13468"/>
                  <a:pt x="12294" y="13468"/>
                </a:cubicBezTo>
                <a:cubicBezTo>
                  <a:pt x="12275" y="13505"/>
                  <a:pt x="12256" y="13613"/>
                  <a:pt x="12256" y="13650"/>
                </a:cubicBezTo>
                <a:cubicBezTo>
                  <a:pt x="12275" y="13722"/>
                  <a:pt x="12294" y="13722"/>
                  <a:pt x="12313" y="13759"/>
                </a:cubicBezTo>
                <a:cubicBezTo>
                  <a:pt x="12313" y="13795"/>
                  <a:pt x="12294" y="13831"/>
                  <a:pt x="12294" y="13831"/>
                </a:cubicBezTo>
                <a:cubicBezTo>
                  <a:pt x="12294" y="13868"/>
                  <a:pt x="12294" y="13868"/>
                  <a:pt x="12294" y="13868"/>
                </a:cubicBezTo>
                <a:cubicBezTo>
                  <a:pt x="12294" y="13940"/>
                  <a:pt x="12294" y="14049"/>
                  <a:pt x="12313" y="14085"/>
                </a:cubicBezTo>
                <a:cubicBezTo>
                  <a:pt x="12332" y="14122"/>
                  <a:pt x="12351" y="14158"/>
                  <a:pt x="12370" y="14194"/>
                </a:cubicBezTo>
                <a:cubicBezTo>
                  <a:pt x="12370" y="14231"/>
                  <a:pt x="12351" y="14231"/>
                  <a:pt x="12351" y="14267"/>
                </a:cubicBezTo>
                <a:cubicBezTo>
                  <a:pt x="12351" y="14303"/>
                  <a:pt x="12370" y="14376"/>
                  <a:pt x="12370" y="14412"/>
                </a:cubicBezTo>
                <a:cubicBezTo>
                  <a:pt x="12370" y="14448"/>
                  <a:pt x="12351" y="14448"/>
                  <a:pt x="12351" y="14485"/>
                </a:cubicBezTo>
                <a:cubicBezTo>
                  <a:pt x="12370" y="14521"/>
                  <a:pt x="12370" y="14594"/>
                  <a:pt x="12370" y="14630"/>
                </a:cubicBezTo>
                <a:cubicBezTo>
                  <a:pt x="12370" y="14666"/>
                  <a:pt x="12370" y="14666"/>
                  <a:pt x="12389" y="14666"/>
                </a:cubicBezTo>
                <a:cubicBezTo>
                  <a:pt x="12389" y="14666"/>
                  <a:pt x="12389" y="14666"/>
                  <a:pt x="12389" y="14666"/>
                </a:cubicBezTo>
                <a:cubicBezTo>
                  <a:pt x="12389" y="14703"/>
                  <a:pt x="12370" y="14703"/>
                  <a:pt x="12370" y="14739"/>
                </a:cubicBezTo>
                <a:cubicBezTo>
                  <a:pt x="12370" y="14739"/>
                  <a:pt x="12370" y="14739"/>
                  <a:pt x="12370" y="14739"/>
                </a:cubicBezTo>
                <a:cubicBezTo>
                  <a:pt x="12351" y="14811"/>
                  <a:pt x="12332" y="14884"/>
                  <a:pt x="12294" y="14920"/>
                </a:cubicBezTo>
                <a:cubicBezTo>
                  <a:pt x="12256" y="14957"/>
                  <a:pt x="12200" y="14993"/>
                  <a:pt x="12162" y="15029"/>
                </a:cubicBezTo>
                <a:cubicBezTo>
                  <a:pt x="12124" y="15066"/>
                  <a:pt x="12105" y="15138"/>
                  <a:pt x="12086" y="15211"/>
                </a:cubicBezTo>
                <a:cubicBezTo>
                  <a:pt x="12048" y="15247"/>
                  <a:pt x="12029" y="15283"/>
                  <a:pt x="12011" y="15320"/>
                </a:cubicBezTo>
                <a:cubicBezTo>
                  <a:pt x="12011" y="15320"/>
                  <a:pt x="12011" y="15356"/>
                  <a:pt x="12011" y="15392"/>
                </a:cubicBezTo>
                <a:cubicBezTo>
                  <a:pt x="12011" y="15392"/>
                  <a:pt x="12029" y="15429"/>
                  <a:pt x="12029" y="15429"/>
                </a:cubicBezTo>
                <a:cubicBezTo>
                  <a:pt x="12011" y="15501"/>
                  <a:pt x="12029" y="15537"/>
                  <a:pt x="12029" y="15610"/>
                </a:cubicBezTo>
                <a:cubicBezTo>
                  <a:pt x="12048" y="15610"/>
                  <a:pt x="12048" y="15574"/>
                  <a:pt x="12048" y="15574"/>
                </a:cubicBezTo>
                <a:cubicBezTo>
                  <a:pt x="12048" y="15646"/>
                  <a:pt x="12048" y="15683"/>
                  <a:pt x="12048" y="15755"/>
                </a:cubicBezTo>
                <a:cubicBezTo>
                  <a:pt x="12048" y="15755"/>
                  <a:pt x="12048" y="15755"/>
                  <a:pt x="12048" y="15792"/>
                </a:cubicBezTo>
                <a:cubicBezTo>
                  <a:pt x="12048" y="15792"/>
                  <a:pt x="12048" y="15792"/>
                  <a:pt x="12048" y="15792"/>
                </a:cubicBezTo>
                <a:cubicBezTo>
                  <a:pt x="12048" y="15792"/>
                  <a:pt x="12048" y="15792"/>
                  <a:pt x="12048" y="15828"/>
                </a:cubicBezTo>
                <a:cubicBezTo>
                  <a:pt x="12029" y="15937"/>
                  <a:pt x="11973" y="15937"/>
                  <a:pt x="11916" y="15973"/>
                </a:cubicBezTo>
                <a:cubicBezTo>
                  <a:pt x="11897" y="16009"/>
                  <a:pt x="11878" y="16046"/>
                  <a:pt x="11878" y="16082"/>
                </a:cubicBezTo>
                <a:cubicBezTo>
                  <a:pt x="11878" y="16082"/>
                  <a:pt x="11878" y="16082"/>
                  <a:pt x="11878" y="16082"/>
                </a:cubicBezTo>
                <a:cubicBezTo>
                  <a:pt x="11878" y="16082"/>
                  <a:pt x="11878" y="16118"/>
                  <a:pt x="11897" y="16118"/>
                </a:cubicBezTo>
                <a:cubicBezTo>
                  <a:pt x="11897" y="16155"/>
                  <a:pt x="11897" y="16264"/>
                  <a:pt x="11878" y="16300"/>
                </a:cubicBezTo>
                <a:cubicBezTo>
                  <a:pt x="11878" y="16336"/>
                  <a:pt x="11859" y="16336"/>
                  <a:pt x="11859" y="16336"/>
                </a:cubicBezTo>
                <a:cubicBezTo>
                  <a:pt x="11859" y="16336"/>
                  <a:pt x="11859" y="16372"/>
                  <a:pt x="11859" y="16409"/>
                </a:cubicBezTo>
                <a:cubicBezTo>
                  <a:pt x="11859" y="16445"/>
                  <a:pt x="11802" y="16481"/>
                  <a:pt x="11802" y="16518"/>
                </a:cubicBezTo>
                <a:cubicBezTo>
                  <a:pt x="11727" y="16699"/>
                  <a:pt x="11670" y="16844"/>
                  <a:pt x="11575" y="16990"/>
                </a:cubicBezTo>
                <a:cubicBezTo>
                  <a:pt x="11557" y="16990"/>
                  <a:pt x="11538" y="17026"/>
                  <a:pt x="11519" y="17062"/>
                </a:cubicBezTo>
                <a:cubicBezTo>
                  <a:pt x="11519" y="17098"/>
                  <a:pt x="11462" y="17062"/>
                  <a:pt x="11443" y="17098"/>
                </a:cubicBezTo>
                <a:cubicBezTo>
                  <a:pt x="11443" y="17098"/>
                  <a:pt x="11443" y="17135"/>
                  <a:pt x="11443" y="17135"/>
                </a:cubicBezTo>
                <a:cubicBezTo>
                  <a:pt x="11424" y="17135"/>
                  <a:pt x="11405" y="17098"/>
                  <a:pt x="11405" y="17098"/>
                </a:cubicBezTo>
                <a:cubicBezTo>
                  <a:pt x="11386" y="17135"/>
                  <a:pt x="11386" y="17135"/>
                  <a:pt x="11386" y="17135"/>
                </a:cubicBezTo>
                <a:cubicBezTo>
                  <a:pt x="11367" y="17135"/>
                  <a:pt x="11330" y="17098"/>
                  <a:pt x="11311" y="17098"/>
                </a:cubicBezTo>
                <a:cubicBezTo>
                  <a:pt x="11311" y="17098"/>
                  <a:pt x="11292" y="17135"/>
                  <a:pt x="11292" y="17135"/>
                </a:cubicBezTo>
                <a:cubicBezTo>
                  <a:pt x="11273" y="17135"/>
                  <a:pt x="11254" y="17098"/>
                  <a:pt x="11216" y="17135"/>
                </a:cubicBezTo>
                <a:cubicBezTo>
                  <a:pt x="11216" y="17135"/>
                  <a:pt x="11216" y="17171"/>
                  <a:pt x="11197" y="17171"/>
                </a:cubicBezTo>
                <a:cubicBezTo>
                  <a:pt x="11178" y="17171"/>
                  <a:pt x="11159" y="17171"/>
                  <a:pt x="11122" y="17171"/>
                </a:cubicBezTo>
                <a:cubicBezTo>
                  <a:pt x="11103" y="17171"/>
                  <a:pt x="11103" y="17207"/>
                  <a:pt x="11084" y="17244"/>
                </a:cubicBezTo>
                <a:cubicBezTo>
                  <a:pt x="11084" y="17207"/>
                  <a:pt x="11065" y="17207"/>
                  <a:pt x="11046" y="17207"/>
                </a:cubicBezTo>
                <a:cubicBezTo>
                  <a:pt x="11046" y="17171"/>
                  <a:pt x="11046" y="17171"/>
                  <a:pt x="11046" y="17171"/>
                </a:cubicBezTo>
                <a:cubicBezTo>
                  <a:pt x="11027" y="17171"/>
                  <a:pt x="11027" y="17171"/>
                  <a:pt x="11027" y="17171"/>
                </a:cubicBezTo>
                <a:cubicBezTo>
                  <a:pt x="11027" y="17135"/>
                  <a:pt x="11027" y="17135"/>
                  <a:pt x="11008" y="17135"/>
                </a:cubicBezTo>
                <a:cubicBezTo>
                  <a:pt x="11008" y="17135"/>
                  <a:pt x="11008" y="17135"/>
                  <a:pt x="11008" y="17135"/>
                </a:cubicBezTo>
                <a:cubicBezTo>
                  <a:pt x="11008" y="17135"/>
                  <a:pt x="11008" y="17135"/>
                  <a:pt x="11008" y="17135"/>
                </a:cubicBezTo>
                <a:cubicBezTo>
                  <a:pt x="11008" y="17135"/>
                  <a:pt x="11008" y="17135"/>
                  <a:pt x="10989" y="17135"/>
                </a:cubicBezTo>
                <a:cubicBezTo>
                  <a:pt x="10989" y="17135"/>
                  <a:pt x="10989" y="17135"/>
                  <a:pt x="10989" y="17135"/>
                </a:cubicBezTo>
                <a:cubicBezTo>
                  <a:pt x="10989" y="17135"/>
                  <a:pt x="10989" y="17098"/>
                  <a:pt x="11008" y="17062"/>
                </a:cubicBezTo>
                <a:cubicBezTo>
                  <a:pt x="10989" y="17062"/>
                  <a:pt x="10970" y="16990"/>
                  <a:pt x="10970" y="16953"/>
                </a:cubicBezTo>
                <a:cubicBezTo>
                  <a:pt x="10970" y="16953"/>
                  <a:pt x="10989" y="16953"/>
                  <a:pt x="10989" y="16953"/>
                </a:cubicBezTo>
                <a:cubicBezTo>
                  <a:pt x="11008" y="16844"/>
                  <a:pt x="10970" y="16772"/>
                  <a:pt x="10951" y="16699"/>
                </a:cubicBezTo>
                <a:cubicBezTo>
                  <a:pt x="10913" y="16590"/>
                  <a:pt x="10913" y="16518"/>
                  <a:pt x="10895" y="16445"/>
                </a:cubicBezTo>
                <a:cubicBezTo>
                  <a:pt x="10857" y="16372"/>
                  <a:pt x="10838" y="16336"/>
                  <a:pt x="10819" y="16264"/>
                </a:cubicBezTo>
                <a:cubicBezTo>
                  <a:pt x="10800" y="16227"/>
                  <a:pt x="10800" y="16191"/>
                  <a:pt x="10800" y="16155"/>
                </a:cubicBezTo>
                <a:cubicBezTo>
                  <a:pt x="10800" y="16118"/>
                  <a:pt x="10800" y="16118"/>
                  <a:pt x="10800" y="16118"/>
                </a:cubicBezTo>
                <a:cubicBezTo>
                  <a:pt x="10800" y="16082"/>
                  <a:pt x="10781" y="16046"/>
                  <a:pt x="10781" y="16009"/>
                </a:cubicBezTo>
                <a:cubicBezTo>
                  <a:pt x="10781" y="16009"/>
                  <a:pt x="10781" y="15973"/>
                  <a:pt x="10781" y="15937"/>
                </a:cubicBezTo>
                <a:cubicBezTo>
                  <a:pt x="10781" y="15901"/>
                  <a:pt x="10781" y="15901"/>
                  <a:pt x="10762" y="15864"/>
                </a:cubicBezTo>
                <a:cubicBezTo>
                  <a:pt x="10762" y="15828"/>
                  <a:pt x="10762" y="15755"/>
                  <a:pt x="10743" y="15683"/>
                </a:cubicBezTo>
                <a:cubicBezTo>
                  <a:pt x="10781" y="15646"/>
                  <a:pt x="10724" y="15537"/>
                  <a:pt x="10705" y="15465"/>
                </a:cubicBezTo>
                <a:cubicBezTo>
                  <a:pt x="10687" y="15392"/>
                  <a:pt x="10668" y="15283"/>
                  <a:pt x="10630" y="15211"/>
                </a:cubicBezTo>
                <a:cubicBezTo>
                  <a:pt x="10630" y="15174"/>
                  <a:pt x="10592" y="15138"/>
                  <a:pt x="10592" y="15066"/>
                </a:cubicBezTo>
                <a:cubicBezTo>
                  <a:pt x="10573" y="14993"/>
                  <a:pt x="10592" y="14884"/>
                  <a:pt x="10592" y="14811"/>
                </a:cubicBezTo>
                <a:cubicBezTo>
                  <a:pt x="10630" y="14739"/>
                  <a:pt x="10611" y="14630"/>
                  <a:pt x="10630" y="14521"/>
                </a:cubicBezTo>
                <a:cubicBezTo>
                  <a:pt x="10649" y="14521"/>
                  <a:pt x="10649" y="14485"/>
                  <a:pt x="10649" y="14485"/>
                </a:cubicBezTo>
                <a:cubicBezTo>
                  <a:pt x="10668" y="14485"/>
                  <a:pt x="10668" y="14448"/>
                  <a:pt x="10668" y="14448"/>
                </a:cubicBezTo>
                <a:cubicBezTo>
                  <a:pt x="10668" y="14448"/>
                  <a:pt x="10687" y="14412"/>
                  <a:pt x="10687" y="14412"/>
                </a:cubicBezTo>
                <a:cubicBezTo>
                  <a:pt x="10705" y="14412"/>
                  <a:pt x="10705" y="14339"/>
                  <a:pt x="10724" y="14303"/>
                </a:cubicBezTo>
                <a:cubicBezTo>
                  <a:pt x="10705" y="14231"/>
                  <a:pt x="10705" y="14194"/>
                  <a:pt x="10705" y="14158"/>
                </a:cubicBezTo>
                <a:cubicBezTo>
                  <a:pt x="10705" y="14122"/>
                  <a:pt x="10649" y="14013"/>
                  <a:pt x="10687" y="13976"/>
                </a:cubicBezTo>
                <a:cubicBezTo>
                  <a:pt x="10705" y="13868"/>
                  <a:pt x="10668" y="13868"/>
                  <a:pt x="10668" y="13795"/>
                </a:cubicBezTo>
                <a:cubicBezTo>
                  <a:pt x="10668" y="13795"/>
                  <a:pt x="10649" y="13759"/>
                  <a:pt x="10649" y="13722"/>
                </a:cubicBezTo>
                <a:cubicBezTo>
                  <a:pt x="10649" y="13722"/>
                  <a:pt x="10630" y="13686"/>
                  <a:pt x="10630" y="13650"/>
                </a:cubicBezTo>
                <a:cubicBezTo>
                  <a:pt x="10611" y="13613"/>
                  <a:pt x="10630" y="13577"/>
                  <a:pt x="10611" y="13541"/>
                </a:cubicBezTo>
                <a:cubicBezTo>
                  <a:pt x="10611" y="13541"/>
                  <a:pt x="10592" y="13468"/>
                  <a:pt x="10592" y="13468"/>
                </a:cubicBezTo>
                <a:cubicBezTo>
                  <a:pt x="10573" y="13396"/>
                  <a:pt x="10535" y="13359"/>
                  <a:pt x="10516" y="13323"/>
                </a:cubicBezTo>
                <a:cubicBezTo>
                  <a:pt x="10497" y="13287"/>
                  <a:pt x="10497" y="13250"/>
                  <a:pt x="10478" y="13250"/>
                </a:cubicBezTo>
                <a:cubicBezTo>
                  <a:pt x="10478" y="13250"/>
                  <a:pt x="10478" y="13214"/>
                  <a:pt x="10478" y="13214"/>
                </a:cubicBezTo>
                <a:cubicBezTo>
                  <a:pt x="10478" y="13214"/>
                  <a:pt x="10478" y="13214"/>
                  <a:pt x="10460" y="13214"/>
                </a:cubicBezTo>
                <a:cubicBezTo>
                  <a:pt x="10460" y="13178"/>
                  <a:pt x="10441" y="13142"/>
                  <a:pt x="10441" y="13142"/>
                </a:cubicBezTo>
                <a:cubicBezTo>
                  <a:pt x="10441" y="13142"/>
                  <a:pt x="10441" y="13142"/>
                  <a:pt x="10441" y="13142"/>
                </a:cubicBezTo>
                <a:cubicBezTo>
                  <a:pt x="10441" y="13105"/>
                  <a:pt x="10441" y="13105"/>
                  <a:pt x="10441" y="13105"/>
                </a:cubicBezTo>
                <a:cubicBezTo>
                  <a:pt x="10441" y="13069"/>
                  <a:pt x="10422" y="13105"/>
                  <a:pt x="10422" y="13069"/>
                </a:cubicBezTo>
                <a:cubicBezTo>
                  <a:pt x="10422" y="13069"/>
                  <a:pt x="10403" y="13033"/>
                  <a:pt x="10403" y="13033"/>
                </a:cubicBezTo>
                <a:cubicBezTo>
                  <a:pt x="10441" y="12996"/>
                  <a:pt x="10441" y="12960"/>
                  <a:pt x="10441" y="12887"/>
                </a:cubicBezTo>
                <a:cubicBezTo>
                  <a:pt x="10460" y="12887"/>
                  <a:pt x="10460" y="12924"/>
                  <a:pt x="10478" y="12924"/>
                </a:cubicBezTo>
                <a:cubicBezTo>
                  <a:pt x="10478" y="12924"/>
                  <a:pt x="10478" y="12924"/>
                  <a:pt x="10478" y="12887"/>
                </a:cubicBezTo>
                <a:cubicBezTo>
                  <a:pt x="10460" y="12887"/>
                  <a:pt x="10460" y="12887"/>
                  <a:pt x="10441" y="12851"/>
                </a:cubicBezTo>
                <a:cubicBezTo>
                  <a:pt x="10460" y="12851"/>
                  <a:pt x="10460" y="12815"/>
                  <a:pt x="10460" y="12778"/>
                </a:cubicBezTo>
                <a:cubicBezTo>
                  <a:pt x="10460" y="12778"/>
                  <a:pt x="10441" y="12778"/>
                  <a:pt x="10441" y="12778"/>
                </a:cubicBezTo>
                <a:cubicBezTo>
                  <a:pt x="10441" y="12778"/>
                  <a:pt x="10441" y="12778"/>
                  <a:pt x="10441" y="12778"/>
                </a:cubicBezTo>
                <a:cubicBezTo>
                  <a:pt x="10460" y="12742"/>
                  <a:pt x="10478" y="12706"/>
                  <a:pt x="10478" y="12670"/>
                </a:cubicBezTo>
                <a:cubicBezTo>
                  <a:pt x="10478" y="12670"/>
                  <a:pt x="10478" y="12633"/>
                  <a:pt x="10460" y="12633"/>
                </a:cubicBezTo>
                <a:cubicBezTo>
                  <a:pt x="10478" y="12597"/>
                  <a:pt x="10478" y="12597"/>
                  <a:pt x="10478" y="12561"/>
                </a:cubicBezTo>
                <a:cubicBezTo>
                  <a:pt x="10478" y="12524"/>
                  <a:pt x="10460" y="12524"/>
                  <a:pt x="10460" y="12488"/>
                </a:cubicBezTo>
                <a:cubicBezTo>
                  <a:pt x="10460" y="12488"/>
                  <a:pt x="10460" y="12452"/>
                  <a:pt x="10460" y="12452"/>
                </a:cubicBezTo>
                <a:cubicBezTo>
                  <a:pt x="10460" y="12452"/>
                  <a:pt x="10460" y="12452"/>
                  <a:pt x="10460" y="12452"/>
                </a:cubicBezTo>
                <a:cubicBezTo>
                  <a:pt x="10460" y="12452"/>
                  <a:pt x="10460" y="12452"/>
                  <a:pt x="10460" y="12452"/>
                </a:cubicBezTo>
                <a:cubicBezTo>
                  <a:pt x="10403" y="12452"/>
                  <a:pt x="10422" y="12415"/>
                  <a:pt x="10403" y="12379"/>
                </a:cubicBezTo>
                <a:cubicBezTo>
                  <a:pt x="10403" y="12343"/>
                  <a:pt x="10384" y="12343"/>
                  <a:pt x="10365" y="12343"/>
                </a:cubicBezTo>
                <a:cubicBezTo>
                  <a:pt x="10384" y="12379"/>
                  <a:pt x="10384" y="12379"/>
                  <a:pt x="10384" y="12379"/>
                </a:cubicBezTo>
                <a:cubicBezTo>
                  <a:pt x="10346" y="12415"/>
                  <a:pt x="10327" y="12379"/>
                  <a:pt x="10308" y="12379"/>
                </a:cubicBezTo>
                <a:cubicBezTo>
                  <a:pt x="10270" y="12452"/>
                  <a:pt x="10195" y="12379"/>
                  <a:pt x="10195" y="12307"/>
                </a:cubicBezTo>
                <a:cubicBezTo>
                  <a:pt x="10195" y="12307"/>
                  <a:pt x="10195" y="12270"/>
                  <a:pt x="10195" y="12270"/>
                </a:cubicBezTo>
                <a:cubicBezTo>
                  <a:pt x="10195" y="12270"/>
                  <a:pt x="10195" y="12270"/>
                  <a:pt x="10195" y="12270"/>
                </a:cubicBezTo>
                <a:cubicBezTo>
                  <a:pt x="10195" y="12270"/>
                  <a:pt x="10195" y="12234"/>
                  <a:pt x="10176" y="12234"/>
                </a:cubicBezTo>
                <a:cubicBezTo>
                  <a:pt x="10176" y="12234"/>
                  <a:pt x="10176" y="12234"/>
                  <a:pt x="10176" y="12234"/>
                </a:cubicBezTo>
                <a:cubicBezTo>
                  <a:pt x="10157" y="12198"/>
                  <a:pt x="10119" y="12161"/>
                  <a:pt x="10100" y="12125"/>
                </a:cubicBezTo>
                <a:cubicBezTo>
                  <a:pt x="10100" y="12161"/>
                  <a:pt x="10081" y="12161"/>
                  <a:pt x="10081" y="12161"/>
                </a:cubicBezTo>
                <a:cubicBezTo>
                  <a:pt x="10043" y="12161"/>
                  <a:pt x="9987" y="12161"/>
                  <a:pt x="9949" y="12198"/>
                </a:cubicBezTo>
                <a:cubicBezTo>
                  <a:pt x="9930" y="12198"/>
                  <a:pt x="9930" y="12234"/>
                  <a:pt x="9930" y="12234"/>
                </a:cubicBezTo>
                <a:cubicBezTo>
                  <a:pt x="9911" y="12234"/>
                  <a:pt x="9892" y="12234"/>
                  <a:pt x="9873" y="12234"/>
                </a:cubicBezTo>
                <a:cubicBezTo>
                  <a:pt x="9816" y="12270"/>
                  <a:pt x="9779" y="12307"/>
                  <a:pt x="9741" y="12379"/>
                </a:cubicBezTo>
                <a:cubicBezTo>
                  <a:pt x="9722" y="12343"/>
                  <a:pt x="9684" y="12307"/>
                  <a:pt x="9684" y="12307"/>
                </a:cubicBezTo>
                <a:cubicBezTo>
                  <a:pt x="9665" y="12307"/>
                  <a:pt x="9665" y="12307"/>
                  <a:pt x="9665" y="12307"/>
                </a:cubicBezTo>
                <a:cubicBezTo>
                  <a:pt x="9646" y="12307"/>
                  <a:pt x="9627" y="12307"/>
                  <a:pt x="9627" y="12307"/>
                </a:cubicBezTo>
                <a:cubicBezTo>
                  <a:pt x="9608" y="12270"/>
                  <a:pt x="9552" y="12307"/>
                  <a:pt x="9533" y="12307"/>
                </a:cubicBezTo>
                <a:cubicBezTo>
                  <a:pt x="9514" y="12307"/>
                  <a:pt x="9495" y="12343"/>
                  <a:pt x="9476" y="12343"/>
                </a:cubicBezTo>
                <a:cubicBezTo>
                  <a:pt x="9457" y="12379"/>
                  <a:pt x="9438" y="12379"/>
                  <a:pt x="9400" y="12415"/>
                </a:cubicBezTo>
                <a:cubicBezTo>
                  <a:pt x="9400" y="12415"/>
                  <a:pt x="9344" y="12343"/>
                  <a:pt x="9325" y="12343"/>
                </a:cubicBezTo>
                <a:cubicBezTo>
                  <a:pt x="9287" y="12307"/>
                  <a:pt x="9268" y="12234"/>
                  <a:pt x="9230" y="12198"/>
                </a:cubicBezTo>
                <a:cubicBezTo>
                  <a:pt x="9211" y="12161"/>
                  <a:pt x="9192" y="12161"/>
                  <a:pt x="9173" y="12125"/>
                </a:cubicBezTo>
                <a:cubicBezTo>
                  <a:pt x="9154" y="12125"/>
                  <a:pt x="9136" y="12052"/>
                  <a:pt x="9098" y="12052"/>
                </a:cubicBezTo>
                <a:cubicBezTo>
                  <a:pt x="9098" y="12016"/>
                  <a:pt x="9117" y="12016"/>
                  <a:pt x="9098" y="12016"/>
                </a:cubicBezTo>
                <a:cubicBezTo>
                  <a:pt x="9079" y="12016"/>
                  <a:pt x="9060" y="11980"/>
                  <a:pt x="9041" y="11944"/>
                </a:cubicBezTo>
                <a:cubicBezTo>
                  <a:pt x="9041" y="11944"/>
                  <a:pt x="9060" y="11944"/>
                  <a:pt x="9060" y="11944"/>
                </a:cubicBezTo>
                <a:cubicBezTo>
                  <a:pt x="9060" y="11907"/>
                  <a:pt x="9060" y="11907"/>
                  <a:pt x="9060" y="11907"/>
                </a:cubicBezTo>
                <a:cubicBezTo>
                  <a:pt x="9060" y="11907"/>
                  <a:pt x="9060" y="11907"/>
                  <a:pt x="9060" y="11907"/>
                </a:cubicBezTo>
                <a:cubicBezTo>
                  <a:pt x="9060" y="11907"/>
                  <a:pt x="9060" y="11907"/>
                  <a:pt x="9060" y="11871"/>
                </a:cubicBezTo>
                <a:cubicBezTo>
                  <a:pt x="9060" y="11871"/>
                  <a:pt x="9060" y="11871"/>
                  <a:pt x="9060" y="11835"/>
                </a:cubicBezTo>
                <a:cubicBezTo>
                  <a:pt x="9041" y="11798"/>
                  <a:pt x="9022" y="11798"/>
                  <a:pt x="9022" y="11762"/>
                </a:cubicBezTo>
                <a:cubicBezTo>
                  <a:pt x="9022" y="11762"/>
                  <a:pt x="9022" y="11762"/>
                  <a:pt x="9022" y="11726"/>
                </a:cubicBezTo>
                <a:cubicBezTo>
                  <a:pt x="9003" y="11726"/>
                  <a:pt x="8984" y="11689"/>
                  <a:pt x="8965" y="11689"/>
                </a:cubicBezTo>
                <a:cubicBezTo>
                  <a:pt x="8965" y="11653"/>
                  <a:pt x="8965" y="11653"/>
                  <a:pt x="8965" y="11653"/>
                </a:cubicBezTo>
                <a:cubicBezTo>
                  <a:pt x="8946" y="11653"/>
                  <a:pt x="8946" y="11617"/>
                  <a:pt x="8927" y="11617"/>
                </a:cubicBezTo>
                <a:cubicBezTo>
                  <a:pt x="8946" y="11617"/>
                  <a:pt x="8946" y="11617"/>
                  <a:pt x="8927" y="11617"/>
                </a:cubicBezTo>
                <a:cubicBezTo>
                  <a:pt x="8927" y="11581"/>
                  <a:pt x="8927" y="11581"/>
                  <a:pt x="8909" y="11581"/>
                </a:cubicBezTo>
                <a:cubicBezTo>
                  <a:pt x="8909" y="11544"/>
                  <a:pt x="8927" y="11544"/>
                  <a:pt x="8927" y="11508"/>
                </a:cubicBezTo>
                <a:cubicBezTo>
                  <a:pt x="8927" y="11508"/>
                  <a:pt x="8909" y="11508"/>
                  <a:pt x="8890" y="11508"/>
                </a:cubicBezTo>
                <a:cubicBezTo>
                  <a:pt x="8871" y="11508"/>
                  <a:pt x="8871" y="11508"/>
                  <a:pt x="8852" y="11472"/>
                </a:cubicBezTo>
                <a:cubicBezTo>
                  <a:pt x="8852" y="11472"/>
                  <a:pt x="8852" y="11472"/>
                  <a:pt x="8852" y="11472"/>
                </a:cubicBezTo>
                <a:cubicBezTo>
                  <a:pt x="8833" y="11435"/>
                  <a:pt x="8852" y="11472"/>
                  <a:pt x="8833" y="11435"/>
                </a:cubicBezTo>
                <a:cubicBezTo>
                  <a:pt x="8833" y="11399"/>
                  <a:pt x="8833" y="11326"/>
                  <a:pt x="8833" y="11326"/>
                </a:cubicBezTo>
                <a:cubicBezTo>
                  <a:pt x="8833" y="11326"/>
                  <a:pt x="8833" y="11326"/>
                  <a:pt x="8852" y="11326"/>
                </a:cubicBezTo>
                <a:cubicBezTo>
                  <a:pt x="8852" y="11290"/>
                  <a:pt x="8852" y="11290"/>
                  <a:pt x="8852" y="11290"/>
                </a:cubicBezTo>
                <a:cubicBezTo>
                  <a:pt x="8833" y="11254"/>
                  <a:pt x="8833" y="11181"/>
                  <a:pt x="8795" y="11145"/>
                </a:cubicBezTo>
                <a:cubicBezTo>
                  <a:pt x="8795" y="11145"/>
                  <a:pt x="8795" y="11145"/>
                  <a:pt x="8795" y="11145"/>
                </a:cubicBezTo>
                <a:cubicBezTo>
                  <a:pt x="8814" y="11145"/>
                  <a:pt x="8833" y="11072"/>
                  <a:pt x="8852" y="11000"/>
                </a:cubicBezTo>
                <a:cubicBezTo>
                  <a:pt x="8852" y="10963"/>
                  <a:pt x="8852" y="10963"/>
                  <a:pt x="8852" y="10927"/>
                </a:cubicBezTo>
                <a:cubicBezTo>
                  <a:pt x="8871" y="10818"/>
                  <a:pt x="8890" y="10673"/>
                  <a:pt x="8852" y="10600"/>
                </a:cubicBezTo>
                <a:cubicBezTo>
                  <a:pt x="8871" y="10528"/>
                  <a:pt x="8871" y="10419"/>
                  <a:pt x="8814" y="10419"/>
                </a:cubicBezTo>
                <a:cubicBezTo>
                  <a:pt x="8814" y="10419"/>
                  <a:pt x="8814" y="10419"/>
                  <a:pt x="8814" y="10419"/>
                </a:cubicBezTo>
                <a:cubicBezTo>
                  <a:pt x="8814" y="10383"/>
                  <a:pt x="8814" y="10310"/>
                  <a:pt x="8833" y="10274"/>
                </a:cubicBezTo>
                <a:cubicBezTo>
                  <a:pt x="8833" y="10237"/>
                  <a:pt x="8852" y="10237"/>
                  <a:pt x="8852" y="10201"/>
                </a:cubicBezTo>
                <a:cubicBezTo>
                  <a:pt x="8871" y="10165"/>
                  <a:pt x="8890" y="10092"/>
                  <a:pt x="8890" y="10019"/>
                </a:cubicBezTo>
                <a:cubicBezTo>
                  <a:pt x="8909" y="9983"/>
                  <a:pt x="8946" y="9983"/>
                  <a:pt x="8946" y="9947"/>
                </a:cubicBezTo>
                <a:cubicBezTo>
                  <a:pt x="8946" y="9911"/>
                  <a:pt x="8946" y="9911"/>
                  <a:pt x="8946" y="9874"/>
                </a:cubicBezTo>
                <a:cubicBezTo>
                  <a:pt x="8946" y="9838"/>
                  <a:pt x="8965" y="9802"/>
                  <a:pt x="8984" y="9765"/>
                </a:cubicBezTo>
                <a:cubicBezTo>
                  <a:pt x="8984" y="9729"/>
                  <a:pt x="9022" y="9729"/>
                  <a:pt x="9022" y="9693"/>
                </a:cubicBezTo>
                <a:cubicBezTo>
                  <a:pt x="9041" y="9656"/>
                  <a:pt x="9041" y="9548"/>
                  <a:pt x="9060" y="9548"/>
                </a:cubicBezTo>
                <a:cubicBezTo>
                  <a:pt x="9098" y="9511"/>
                  <a:pt x="9117" y="9511"/>
                  <a:pt x="9136" y="9511"/>
                </a:cubicBezTo>
                <a:cubicBezTo>
                  <a:pt x="9173" y="9475"/>
                  <a:pt x="9230" y="9366"/>
                  <a:pt x="9249" y="9293"/>
                </a:cubicBezTo>
                <a:cubicBezTo>
                  <a:pt x="9287" y="9221"/>
                  <a:pt x="9249" y="9185"/>
                  <a:pt x="9249" y="9076"/>
                </a:cubicBezTo>
                <a:close/>
                <a:moveTo>
                  <a:pt x="8984" y="3957"/>
                </a:moveTo>
                <a:cubicBezTo>
                  <a:pt x="8984" y="3957"/>
                  <a:pt x="8984" y="3957"/>
                  <a:pt x="8984" y="3993"/>
                </a:cubicBezTo>
                <a:cubicBezTo>
                  <a:pt x="8965" y="4030"/>
                  <a:pt x="8946" y="4066"/>
                  <a:pt x="8927" y="4030"/>
                </a:cubicBezTo>
                <a:cubicBezTo>
                  <a:pt x="8909" y="4066"/>
                  <a:pt x="8871" y="4102"/>
                  <a:pt x="8852" y="4102"/>
                </a:cubicBezTo>
                <a:cubicBezTo>
                  <a:pt x="8833" y="4138"/>
                  <a:pt x="8814" y="4138"/>
                  <a:pt x="8776" y="4138"/>
                </a:cubicBezTo>
                <a:cubicBezTo>
                  <a:pt x="8757" y="4138"/>
                  <a:pt x="8757" y="4211"/>
                  <a:pt x="8701" y="4211"/>
                </a:cubicBezTo>
                <a:cubicBezTo>
                  <a:pt x="8682" y="4211"/>
                  <a:pt x="8663" y="4175"/>
                  <a:pt x="8644" y="4175"/>
                </a:cubicBezTo>
                <a:cubicBezTo>
                  <a:pt x="8625" y="4175"/>
                  <a:pt x="8625" y="4138"/>
                  <a:pt x="8606" y="4138"/>
                </a:cubicBezTo>
                <a:cubicBezTo>
                  <a:pt x="8568" y="4102"/>
                  <a:pt x="8492" y="4138"/>
                  <a:pt x="8474" y="4102"/>
                </a:cubicBezTo>
                <a:cubicBezTo>
                  <a:pt x="8492" y="4066"/>
                  <a:pt x="8530" y="4066"/>
                  <a:pt x="8549" y="3993"/>
                </a:cubicBezTo>
                <a:cubicBezTo>
                  <a:pt x="8511" y="3993"/>
                  <a:pt x="8511" y="3993"/>
                  <a:pt x="8492" y="3957"/>
                </a:cubicBezTo>
                <a:cubicBezTo>
                  <a:pt x="8474" y="3957"/>
                  <a:pt x="8436" y="3993"/>
                  <a:pt x="8417" y="3957"/>
                </a:cubicBezTo>
                <a:cubicBezTo>
                  <a:pt x="8417" y="3957"/>
                  <a:pt x="8417" y="3957"/>
                  <a:pt x="8417" y="3957"/>
                </a:cubicBezTo>
                <a:cubicBezTo>
                  <a:pt x="8417" y="3957"/>
                  <a:pt x="8417" y="3957"/>
                  <a:pt x="8417" y="3957"/>
                </a:cubicBezTo>
                <a:cubicBezTo>
                  <a:pt x="8417" y="3884"/>
                  <a:pt x="8492" y="3921"/>
                  <a:pt x="8530" y="3884"/>
                </a:cubicBezTo>
                <a:cubicBezTo>
                  <a:pt x="8530" y="3884"/>
                  <a:pt x="8530" y="3848"/>
                  <a:pt x="8530" y="3848"/>
                </a:cubicBezTo>
                <a:cubicBezTo>
                  <a:pt x="8530" y="3848"/>
                  <a:pt x="8530" y="3848"/>
                  <a:pt x="8530" y="3812"/>
                </a:cubicBezTo>
                <a:cubicBezTo>
                  <a:pt x="8511" y="3812"/>
                  <a:pt x="8492" y="3812"/>
                  <a:pt x="8474" y="3812"/>
                </a:cubicBezTo>
                <a:cubicBezTo>
                  <a:pt x="8436" y="3775"/>
                  <a:pt x="8398" y="3848"/>
                  <a:pt x="8379" y="3775"/>
                </a:cubicBezTo>
                <a:cubicBezTo>
                  <a:pt x="8379" y="3775"/>
                  <a:pt x="8379" y="3775"/>
                  <a:pt x="8379" y="3775"/>
                </a:cubicBezTo>
                <a:cubicBezTo>
                  <a:pt x="8398" y="3739"/>
                  <a:pt x="8417" y="3739"/>
                  <a:pt x="8436" y="3739"/>
                </a:cubicBezTo>
                <a:cubicBezTo>
                  <a:pt x="8436" y="3739"/>
                  <a:pt x="8436" y="3739"/>
                  <a:pt x="8417" y="3739"/>
                </a:cubicBezTo>
                <a:cubicBezTo>
                  <a:pt x="8417" y="3739"/>
                  <a:pt x="8417" y="3703"/>
                  <a:pt x="8417" y="3703"/>
                </a:cubicBezTo>
                <a:cubicBezTo>
                  <a:pt x="8436" y="3630"/>
                  <a:pt x="8455" y="3739"/>
                  <a:pt x="8474" y="3703"/>
                </a:cubicBezTo>
                <a:cubicBezTo>
                  <a:pt x="8474" y="3703"/>
                  <a:pt x="8474" y="3703"/>
                  <a:pt x="8474" y="3703"/>
                </a:cubicBezTo>
                <a:cubicBezTo>
                  <a:pt x="8474" y="3667"/>
                  <a:pt x="8474" y="3667"/>
                  <a:pt x="8455" y="3630"/>
                </a:cubicBezTo>
                <a:cubicBezTo>
                  <a:pt x="8455" y="3630"/>
                  <a:pt x="8455" y="3630"/>
                  <a:pt x="8455" y="3630"/>
                </a:cubicBezTo>
                <a:cubicBezTo>
                  <a:pt x="8455" y="3630"/>
                  <a:pt x="8474" y="3630"/>
                  <a:pt x="8474" y="3630"/>
                </a:cubicBezTo>
                <a:cubicBezTo>
                  <a:pt x="8492" y="3630"/>
                  <a:pt x="8549" y="3630"/>
                  <a:pt x="8549" y="3703"/>
                </a:cubicBezTo>
                <a:cubicBezTo>
                  <a:pt x="8568" y="3739"/>
                  <a:pt x="8549" y="3775"/>
                  <a:pt x="8549" y="3775"/>
                </a:cubicBezTo>
                <a:cubicBezTo>
                  <a:pt x="8549" y="3812"/>
                  <a:pt x="8549" y="3812"/>
                  <a:pt x="8568" y="3848"/>
                </a:cubicBezTo>
                <a:cubicBezTo>
                  <a:pt x="8568" y="3812"/>
                  <a:pt x="8587" y="3812"/>
                  <a:pt x="8587" y="3812"/>
                </a:cubicBezTo>
                <a:cubicBezTo>
                  <a:pt x="8606" y="3775"/>
                  <a:pt x="8606" y="3812"/>
                  <a:pt x="8625" y="3775"/>
                </a:cubicBezTo>
                <a:cubicBezTo>
                  <a:pt x="8625" y="3739"/>
                  <a:pt x="8625" y="3703"/>
                  <a:pt x="8625" y="3667"/>
                </a:cubicBezTo>
                <a:cubicBezTo>
                  <a:pt x="8625" y="3667"/>
                  <a:pt x="8625" y="3667"/>
                  <a:pt x="8625" y="3667"/>
                </a:cubicBezTo>
                <a:cubicBezTo>
                  <a:pt x="8644" y="3667"/>
                  <a:pt x="8644" y="3667"/>
                  <a:pt x="8644" y="3667"/>
                </a:cubicBezTo>
                <a:cubicBezTo>
                  <a:pt x="8644" y="3703"/>
                  <a:pt x="8663" y="3739"/>
                  <a:pt x="8682" y="3739"/>
                </a:cubicBezTo>
                <a:cubicBezTo>
                  <a:pt x="8682" y="3739"/>
                  <a:pt x="8682" y="3739"/>
                  <a:pt x="8682" y="3739"/>
                </a:cubicBezTo>
                <a:cubicBezTo>
                  <a:pt x="8682" y="3739"/>
                  <a:pt x="8682" y="3739"/>
                  <a:pt x="8682" y="3739"/>
                </a:cubicBezTo>
                <a:cubicBezTo>
                  <a:pt x="8682" y="3739"/>
                  <a:pt x="8682" y="3703"/>
                  <a:pt x="8682" y="3703"/>
                </a:cubicBezTo>
                <a:cubicBezTo>
                  <a:pt x="8701" y="3667"/>
                  <a:pt x="8701" y="3667"/>
                  <a:pt x="8719" y="3703"/>
                </a:cubicBezTo>
                <a:cubicBezTo>
                  <a:pt x="8719" y="3703"/>
                  <a:pt x="8738" y="3739"/>
                  <a:pt x="8757" y="3739"/>
                </a:cubicBezTo>
                <a:cubicBezTo>
                  <a:pt x="8757" y="3703"/>
                  <a:pt x="8757" y="3703"/>
                  <a:pt x="8757" y="3667"/>
                </a:cubicBezTo>
                <a:cubicBezTo>
                  <a:pt x="8795" y="3703"/>
                  <a:pt x="8833" y="3703"/>
                  <a:pt x="8852" y="3667"/>
                </a:cubicBezTo>
                <a:cubicBezTo>
                  <a:pt x="8852" y="3630"/>
                  <a:pt x="8852" y="3630"/>
                  <a:pt x="8852" y="3594"/>
                </a:cubicBezTo>
                <a:cubicBezTo>
                  <a:pt x="8871" y="3594"/>
                  <a:pt x="8890" y="3594"/>
                  <a:pt x="8890" y="3630"/>
                </a:cubicBezTo>
                <a:cubicBezTo>
                  <a:pt x="8909" y="3667"/>
                  <a:pt x="8927" y="3667"/>
                  <a:pt x="8965" y="3667"/>
                </a:cubicBezTo>
                <a:cubicBezTo>
                  <a:pt x="8965" y="3703"/>
                  <a:pt x="8965" y="3703"/>
                  <a:pt x="8965" y="3703"/>
                </a:cubicBezTo>
                <a:cubicBezTo>
                  <a:pt x="8965" y="3703"/>
                  <a:pt x="8965" y="3739"/>
                  <a:pt x="8965" y="3739"/>
                </a:cubicBezTo>
                <a:cubicBezTo>
                  <a:pt x="8965" y="3775"/>
                  <a:pt x="8965" y="3775"/>
                  <a:pt x="8984" y="3775"/>
                </a:cubicBezTo>
                <a:cubicBezTo>
                  <a:pt x="8984" y="3775"/>
                  <a:pt x="9022" y="3775"/>
                  <a:pt x="9022" y="3775"/>
                </a:cubicBezTo>
                <a:cubicBezTo>
                  <a:pt x="9041" y="3812"/>
                  <a:pt x="9022" y="3884"/>
                  <a:pt x="9022" y="3921"/>
                </a:cubicBezTo>
                <a:cubicBezTo>
                  <a:pt x="9003" y="3921"/>
                  <a:pt x="9003" y="3957"/>
                  <a:pt x="8984" y="3957"/>
                </a:cubicBezTo>
                <a:close/>
                <a:moveTo>
                  <a:pt x="7017" y="3267"/>
                </a:moveTo>
                <a:cubicBezTo>
                  <a:pt x="7017" y="3267"/>
                  <a:pt x="7017" y="3267"/>
                  <a:pt x="7017" y="3267"/>
                </a:cubicBezTo>
                <a:cubicBezTo>
                  <a:pt x="6998" y="3231"/>
                  <a:pt x="7017" y="3195"/>
                  <a:pt x="7036" y="3195"/>
                </a:cubicBezTo>
                <a:cubicBezTo>
                  <a:pt x="7036" y="3195"/>
                  <a:pt x="7036" y="3231"/>
                  <a:pt x="7017" y="3267"/>
                </a:cubicBezTo>
                <a:close/>
                <a:moveTo>
                  <a:pt x="6885" y="2795"/>
                </a:moveTo>
                <a:cubicBezTo>
                  <a:pt x="6904" y="2795"/>
                  <a:pt x="6923" y="2832"/>
                  <a:pt x="6904" y="2832"/>
                </a:cubicBezTo>
                <a:cubicBezTo>
                  <a:pt x="6885" y="2832"/>
                  <a:pt x="6885" y="2832"/>
                  <a:pt x="6885" y="2795"/>
                </a:cubicBezTo>
                <a:cubicBezTo>
                  <a:pt x="6885" y="2795"/>
                  <a:pt x="6885" y="2795"/>
                  <a:pt x="6885" y="2795"/>
                </a:cubicBezTo>
                <a:close/>
                <a:moveTo>
                  <a:pt x="6866" y="2904"/>
                </a:moveTo>
                <a:cubicBezTo>
                  <a:pt x="6866" y="2904"/>
                  <a:pt x="6866" y="2904"/>
                  <a:pt x="6866" y="2868"/>
                </a:cubicBezTo>
                <a:cubicBezTo>
                  <a:pt x="6885" y="2868"/>
                  <a:pt x="6885" y="2868"/>
                  <a:pt x="6885" y="2868"/>
                </a:cubicBezTo>
                <a:cubicBezTo>
                  <a:pt x="6885" y="2904"/>
                  <a:pt x="6904" y="2941"/>
                  <a:pt x="6885" y="2941"/>
                </a:cubicBezTo>
                <a:cubicBezTo>
                  <a:pt x="6866" y="2941"/>
                  <a:pt x="6847" y="2941"/>
                  <a:pt x="6866" y="2904"/>
                </a:cubicBezTo>
                <a:close/>
                <a:moveTo>
                  <a:pt x="8436" y="1597"/>
                </a:moveTo>
                <a:cubicBezTo>
                  <a:pt x="8417" y="1634"/>
                  <a:pt x="8398" y="1597"/>
                  <a:pt x="8379" y="1597"/>
                </a:cubicBezTo>
                <a:cubicBezTo>
                  <a:pt x="8379" y="1561"/>
                  <a:pt x="8398" y="1561"/>
                  <a:pt x="8417" y="1525"/>
                </a:cubicBezTo>
                <a:cubicBezTo>
                  <a:pt x="8436" y="1525"/>
                  <a:pt x="8436" y="1561"/>
                  <a:pt x="8455" y="1561"/>
                </a:cubicBezTo>
                <a:cubicBezTo>
                  <a:pt x="8455" y="1561"/>
                  <a:pt x="8455" y="1597"/>
                  <a:pt x="8455" y="1597"/>
                </a:cubicBezTo>
                <a:cubicBezTo>
                  <a:pt x="8436" y="1597"/>
                  <a:pt x="8436" y="1597"/>
                  <a:pt x="8436" y="1597"/>
                </a:cubicBezTo>
                <a:close/>
                <a:moveTo>
                  <a:pt x="8474" y="2432"/>
                </a:moveTo>
                <a:cubicBezTo>
                  <a:pt x="8474" y="2469"/>
                  <a:pt x="8474" y="2469"/>
                  <a:pt x="8474" y="2469"/>
                </a:cubicBezTo>
                <a:cubicBezTo>
                  <a:pt x="8474" y="2469"/>
                  <a:pt x="8455" y="2469"/>
                  <a:pt x="8455" y="2469"/>
                </a:cubicBezTo>
                <a:cubicBezTo>
                  <a:pt x="8455" y="2505"/>
                  <a:pt x="8436" y="2505"/>
                  <a:pt x="8436" y="2505"/>
                </a:cubicBezTo>
                <a:cubicBezTo>
                  <a:pt x="8436" y="2505"/>
                  <a:pt x="8436" y="2505"/>
                  <a:pt x="8436" y="2505"/>
                </a:cubicBezTo>
                <a:cubicBezTo>
                  <a:pt x="8417" y="2505"/>
                  <a:pt x="8417" y="2541"/>
                  <a:pt x="8417" y="2541"/>
                </a:cubicBezTo>
                <a:cubicBezTo>
                  <a:pt x="8398" y="2541"/>
                  <a:pt x="8379" y="2541"/>
                  <a:pt x="8379" y="2541"/>
                </a:cubicBezTo>
                <a:cubicBezTo>
                  <a:pt x="8379" y="2541"/>
                  <a:pt x="8379" y="2505"/>
                  <a:pt x="8379" y="2505"/>
                </a:cubicBezTo>
                <a:cubicBezTo>
                  <a:pt x="8398" y="2469"/>
                  <a:pt x="8398" y="2469"/>
                  <a:pt x="8398" y="2432"/>
                </a:cubicBezTo>
                <a:cubicBezTo>
                  <a:pt x="8417" y="2432"/>
                  <a:pt x="8417" y="2432"/>
                  <a:pt x="8436" y="2432"/>
                </a:cubicBezTo>
                <a:cubicBezTo>
                  <a:pt x="8436" y="2396"/>
                  <a:pt x="8455" y="2360"/>
                  <a:pt x="8474" y="2360"/>
                </a:cubicBezTo>
                <a:cubicBezTo>
                  <a:pt x="8474" y="2360"/>
                  <a:pt x="8474" y="2360"/>
                  <a:pt x="8474" y="2360"/>
                </a:cubicBezTo>
                <a:cubicBezTo>
                  <a:pt x="8474" y="2360"/>
                  <a:pt x="8511" y="2396"/>
                  <a:pt x="8511" y="2396"/>
                </a:cubicBezTo>
                <a:cubicBezTo>
                  <a:pt x="8492" y="2432"/>
                  <a:pt x="8492" y="2432"/>
                  <a:pt x="8492" y="2469"/>
                </a:cubicBezTo>
                <a:cubicBezTo>
                  <a:pt x="8492" y="2469"/>
                  <a:pt x="8474" y="2469"/>
                  <a:pt x="8474" y="2432"/>
                </a:cubicBezTo>
                <a:close/>
                <a:moveTo>
                  <a:pt x="8701" y="2469"/>
                </a:moveTo>
                <a:cubicBezTo>
                  <a:pt x="8701" y="2469"/>
                  <a:pt x="8719" y="2469"/>
                  <a:pt x="8719" y="2469"/>
                </a:cubicBezTo>
                <a:cubicBezTo>
                  <a:pt x="8719" y="2469"/>
                  <a:pt x="8719" y="2469"/>
                  <a:pt x="8719" y="2505"/>
                </a:cubicBezTo>
                <a:cubicBezTo>
                  <a:pt x="8701" y="2505"/>
                  <a:pt x="8701" y="2505"/>
                  <a:pt x="8682" y="2505"/>
                </a:cubicBezTo>
                <a:cubicBezTo>
                  <a:pt x="8682" y="2505"/>
                  <a:pt x="8682" y="2505"/>
                  <a:pt x="8682" y="2505"/>
                </a:cubicBezTo>
                <a:cubicBezTo>
                  <a:pt x="8682" y="2505"/>
                  <a:pt x="8701" y="2505"/>
                  <a:pt x="8701" y="2505"/>
                </a:cubicBezTo>
                <a:cubicBezTo>
                  <a:pt x="8701" y="2505"/>
                  <a:pt x="8701" y="2505"/>
                  <a:pt x="8701" y="2505"/>
                </a:cubicBezTo>
                <a:cubicBezTo>
                  <a:pt x="8682" y="2505"/>
                  <a:pt x="8644" y="2541"/>
                  <a:pt x="8663" y="2577"/>
                </a:cubicBezTo>
                <a:cubicBezTo>
                  <a:pt x="8663" y="2577"/>
                  <a:pt x="8663" y="2577"/>
                  <a:pt x="8682" y="2614"/>
                </a:cubicBezTo>
                <a:cubicBezTo>
                  <a:pt x="8682" y="2614"/>
                  <a:pt x="8682" y="2614"/>
                  <a:pt x="8682" y="2614"/>
                </a:cubicBezTo>
                <a:cubicBezTo>
                  <a:pt x="8663" y="2614"/>
                  <a:pt x="8663" y="2614"/>
                  <a:pt x="8644" y="2614"/>
                </a:cubicBezTo>
                <a:cubicBezTo>
                  <a:pt x="8644" y="2650"/>
                  <a:pt x="8663" y="2650"/>
                  <a:pt x="8663" y="2650"/>
                </a:cubicBezTo>
                <a:cubicBezTo>
                  <a:pt x="8663" y="2650"/>
                  <a:pt x="8644" y="2650"/>
                  <a:pt x="8625" y="2686"/>
                </a:cubicBezTo>
                <a:cubicBezTo>
                  <a:pt x="8644" y="2686"/>
                  <a:pt x="8644" y="2686"/>
                  <a:pt x="8644" y="2686"/>
                </a:cubicBezTo>
                <a:cubicBezTo>
                  <a:pt x="8644" y="2723"/>
                  <a:pt x="8625" y="2723"/>
                  <a:pt x="8625" y="2723"/>
                </a:cubicBezTo>
                <a:cubicBezTo>
                  <a:pt x="8625" y="2723"/>
                  <a:pt x="8625" y="2759"/>
                  <a:pt x="8625" y="2759"/>
                </a:cubicBezTo>
                <a:cubicBezTo>
                  <a:pt x="8625" y="2759"/>
                  <a:pt x="8625" y="2759"/>
                  <a:pt x="8625" y="2795"/>
                </a:cubicBezTo>
                <a:cubicBezTo>
                  <a:pt x="8625" y="2795"/>
                  <a:pt x="8625" y="2795"/>
                  <a:pt x="8625" y="2795"/>
                </a:cubicBezTo>
                <a:cubicBezTo>
                  <a:pt x="8606" y="2795"/>
                  <a:pt x="8606" y="2795"/>
                  <a:pt x="8606" y="2795"/>
                </a:cubicBezTo>
                <a:cubicBezTo>
                  <a:pt x="8606" y="2832"/>
                  <a:pt x="8606" y="2832"/>
                  <a:pt x="8606" y="2832"/>
                </a:cubicBezTo>
                <a:cubicBezTo>
                  <a:pt x="8625" y="2832"/>
                  <a:pt x="8606" y="2832"/>
                  <a:pt x="8587" y="2832"/>
                </a:cubicBezTo>
                <a:cubicBezTo>
                  <a:pt x="8587" y="2832"/>
                  <a:pt x="8587" y="2832"/>
                  <a:pt x="8587" y="2832"/>
                </a:cubicBezTo>
                <a:cubicBezTo>
                  <a:pt x="8587" y="2832"/>
                  <a:pt x="8587" y="2832"/>
                  <a:pt x="8587" y="2832"/>
                </a:cubicBezTo>
                <a:cubicBezTo>
                  <a:pt x="8587" y="2868"/>
                  <a:pt x="8568" y="2904"/>
                  <a:pt x="8549" y="2904"/>
                </a:cubicBezTo>
                <a:cubicBezTo>
                  <a:pt x="8549" y="2904"/>
                  <a:pt x="8549" y="2941"/>
                  <a:pt x="8530" y="2941"/>
                </a:cubicBezTo>
                <a:cubicBezTo>
                  <a:pt x="8530" y="2941"/>
                  <a:pt x="8530" y="2941"/>
                  <a:pt x="8511" y="2941"/>
                </a:cubicBezTo>
                <a:cubicBezTo>
                  <a:pt x="8511" y="2941"/>
                  <a:pt x="8492" y="2977"/>
                  <a:pt x="8492" y="2977"/>
                </a:cubicBezTo>
                <a:cubicBezTo>
                  <a:pt x="8474" y="2977"/>
                  <a:pt x="8474" y="2977"/>
                  <a:pt x="8455" y="3013"/>
                </a:cubicBezTo>
                <a:cubicBezTo>
                  <a:pt x="8455" y="3013"/>
                  <a:pt x="8455" y="3049"/>
                  <a:pt x="8455" y="3049"/>
                </a:cubicBezTo>
                <a:cubicBezTo>
                  <a:pt x="8436" y="3049"/>
                  <a:pt x="8417" y="3049"/>
                  <a:pt x="8417" y="3013"/>
                </a:cubicBezTo>
                <a:cubicBezTo>
                  <a:pt x="8417" y="3013"/>
                  <a:pt x="8417" y="3013"/>
                  <a:pt x="8417" y="3013"/>
                </a:cubicBezTo>
                <a:cubicBezTo>
                  <a:pt x="8417" y="3049"/>
                  <a:pt x="8417" y="3049"/>
                  <a:pt x="8417" y="3086"/>
                </a:cubicBezTo>
                <a:cubicBezTo>
                  <a:pt x="8417" y="3086"/>
                  <a:pt x="8417" y="3086"/>
                  <a:pt x="8398" y="3086"/>
                </a:cubicBezTo>
                <a:cubicBezTo>
                  <a:pt x="8379" y="3086"/>
                  <a:pt x="8398" y="3086"/>
                  <a:pt x="8379" y="3086"/>
                </a:cubicBezTo>
                <a:cubicBezTo>
                  <a:pt x="8379" y="3086"/>
                  <a:pt x="8398" y="3086"/>
                  <a:pt x="8398" y="3122"/>
                </a:cubicBezTo>
                <a:cubicBezTo>
                  <a:pt x="8398" y="3122"/>
                  <a:pt x="8360" y="3122"/>
                  <a:pt x="8360" y="3122"/>
                </a:cubicBezTo>
                <a:cubicBezTo>
                  <a:pt x="8341" y="3122"/>
                  <a:pt x="8341" y="3122"/>
                  <a:pt x="8322" y="3122"/>
                </a:cubicBezTo>
                <a:cubicBezTo>
                  <a:pt x="8322" y="3122"/>
                  <a:pt x="8303" y="3122"/>
                  <a:pt x="8303" y="3122"/>
                </a:cubicBezTo>
                <a:cubicBezTo>
                  <a:pt x="8284" y="3122"/>
                  <a:pt x="8265" y="3122"/>
                  <a:pt x="8247" y="3086"/>
                </a:cubicBezTo>
                <a:cubicBezTo>
                  <a:pt x="8247" y="3086"/>
                  <a:pt x="8247" y="3086"/>
                  <a:pt x="8247" y="3086"/>
                </a:cubicBezTo>
                <a:cubicBezTo>
                  <a:pt x="8247" y="3086"/>
                  <a:pt x="8247" y="3086"/>
                  <a:pt x="8247" y="3086"/>
                </a:cubicBezTo>
                <a:cubicBezTo>
                  <a:pt x="8247" y="3122"/>
                  <a:pt x="8284" y="3122"/>
                  <a:pt x="8284" y="3158"/>
                </a:cubicBezTo>
                <a:cubicBezTo>
                  <a:pt x="8284" y="3158"/>
                  <a:pt x="8284" y="3158"/>
                  <a:pt x="8265" y="3158"/>
                </a:cubicBezTo>
                <a:cubicBezTo>
                  <a:pt x="8265" y="3158"/>
                  <a:pt x="8265" y="3158"/>
                  <a:pt x="8265" y="3158"/>
                </a:cubicBezTo>
                <a:cubicBezTo>
                  <a:pt x="8284" y="3158"/>
                  <a:pt x="8284" y="3158"/>
                  <a:pt x="8284" y="3158"/>
                </a:cubicBezTo>
                <a:cubicBezTo>
                  <a:pt x="8303" y="3158"/>
                  <a:pt x="8284" y="3195"/>
                  <a:pt x="8284" y="3231"/>
                </a:cubicBezTo>
                <a:cubicBezTo>
                  <a:pt x="8284" y="3231"/>
                  <a:pt x="8284" y="3231"/>
                  <a:pt x="8284" y="3231"/>
                </a:cubicBezTo>
                <a:cubicBezTo>
                  <a:pt x="8265" y="3267"/>
                  <a:pt x="8247" y="3267"/>
                  <a:pt x="8247" y="3267"/>
                </a:cubicBezTo>
                <a:cubicBezTo>
                  <a:pt x="8247" y="3304"/>
                  <a:pt x="8247" y="3304"/>
                  <a:pt x="8247" y="3340"/>
                </a:cubicBezTo>
                <a:cubicBezTo>
                  <a:pt x="8247" y="3340"/>
                  <a:pt x="8247" y="3340"/>
                  <a:pt x="8228" y="3340"/>
                </a:cubicBezTo>
                <a:cubicBezTo>
                  <a:pt x="8228" y="3376"/>
                  <a:pt x="8228" y="3376"/>
                  <a:pt x="8247" y="3412"/>
                </a:cubicBezTo>
                <a:cubicBezTo>
                  <a:pt x="8247" y="3412"/>
                  <a:pt x="8247" y="3412"/>
                  <a:pt x="8247" y="3412"/>
                </a:cubicBezTo>
                <a:cubicBezTo>
                  <a:pt x="8247" y="3449"/>
                  <a:pt x="8247" y="3449"/>
                  <a:pt x="8228" y="3449"/>
                </a:cubicBezTo>
                <a:cubicBezTo>
                  <a:pt x="8228" y="3449"/>
                  <a:pt x="8228" y="3449"/>
                  <a:pt x="8228" y="3449"/>
                </a:cubicBezTo>
                <a:cubicBezTo>
                  <a:pt x="8247" y="3449"/>
                  <a:pt x="8247" y="3485"/>
                  <a:pt x="8247" y="3485"/>
                </a:cubicBezTo>
                <a:cubicBezTo>
                  <a:pt x="8247" y="3521"/>
                  <a:pt x="8228" y="3521"/>
                  <a:pt x="8228" y="3521"/>
                </a:cubicBezTo>
                <a:cubicBezTo>
                  <a:pt x="8228" y="3558"/>
                  <a:pt x="8228" y="3594"/>
                  <a:pt x="8209" y="3594"/>
                </a:cubicBezTo>
                <a:cubicBezTo>
                  <a:pt x="8209" y="3630"/>
                  <a:pt x="8209" y="3630"/>
                  <a:pt x="8190" y="3630"/>
                </a:cubicBezTo>
                <a:cubicBezTo>
                  <a:pt x="8190" y="3630"/>
                  <a:pt x="8190" y="3630"/>
                  <a:pt x="8190" y="3630"/>
                </a:cubicBezTo>
                <a:cubicBezTo>
                  <a:pt x="8171" y="3630"/>
                  <a:pt x="8133" y="3594"/>
                  <a:pt x="8133" y="3630"/>
                </a:cubicBezTo>
                <a:cubicBezTo>
                  <a:pt x="8133" y="3630"/>
                  <a:pt x="8152" y="3630"/>
                  <a:pt x="8152" y="3667"/>
                </a:cubicBezTo>
                <a:cubicBezTo>
                  <a:pt x="8152" y="3667"/>
                  <a:pt x="8152" y="3667"/>
                  <a:pt x="8152" y="3703"/>
                </a:cubicBezTo>
                <a:cubicBezTo>
                  <a:pt x="8152" y="3703"/>
                  <a:pt x="8152" y="3703"/>
                  <a:pt x="8152" y="3739"/>
                </a:cubicBezTo>
                <a:cubicBezTo>
                  <a:pt x="8133" y="3739"/>
                  <a:pt x="8114" y="3739"/>
                  <a:pt x="8095" y="3739"/>
                </a:cubicBezTo>
                <a:cubicBezTo>
                  <a:pt x="8095" y="3739"/>
                  <a:pt x="8095" y="3739"/>
                  <a:pt x="8095" y="3739"/>
                </a:cubicBezTo>
                <a:cubicBezTo>
                  <a:pt x="8095" y="3739"/>
                  <a:pt x="8095" y="3739"/>
                  <a:pt x="8095" y="3739"/>
                </a:cubicBezTo>
                <a:cubicBezTo>
                  <a:pt x="8095" y="3739"/>
                  <a:pt x="8095" y="3775"/>
                  <a:pt x="8076" y="3775"/>
                </a:cubicBezTo>
                <a:cubicBezTo>
                  <a:pt x="8076" y="3775"/>
                  <a:pt x="8076" y="3775"/>
                  <a:pt x="8076" y="3775"/>
                </a:cubicBezTo>
                <a:cubicBezTo>
                  <a:pt x="8076" y="3775"/>
                  <a:pt x="8057" y="3775"/>
                  <a:pt x="8057" y="3775"/>
                </a:cubicBezTo>
                <a:cubicBezTo>
                  <a:pt x="8057" y="3775"/>
                  <a:pt x="8057" y="3775"/>
                  <a:pt x="8057" y="3775"/>
                </a:cubicBezTo>
                <a:cubicBezTo>
                  <a:pt x="8057" y="3775"/>
                  <a:pt x="8057" y="3812"/>
                  <a:pt x="8039" y="3812"/>
                </a:cubicBezTo>
                <a:cubicBezTo>
                  <a:pt x="8039" y="3812"/>
                  <a:pt x="8039" y="3848"/>
                  <a:pt x="8039" y="3848"/>
                </a:cubicBezTo>
                <a:cubicBezTo>
                  <a:pt x="8039" y="3848"/>
                  <a:pt x="8039" y="3848"/>
                  <a:pt x="8039" y="3848"/>
                </a:cubicBezTo>
                <a:cubicBezTo>
                  <a:pt x="8039" y="3848"/>
                  <a:pt x="8020" y="3848"/>
                  <a:pt x="8020" y="3848"/>
                </a:cubicBezTo>
                <a:cubicBezTo>
                  <a:pt x="8001" y="3848"/>
                  <a:pt x="8020" y="3812"/>
                  <a:pt x="8020" y="3812"/>
                </a:cubicBezTo>
                <a:cubicBezTo>
                  <a:pt x="8020" y="3812"/>
                  <a:pt x="8020" y="3812"/>
                  <a:pt x="8020" y="3812"/>
                </a:cubicBezTo>
                <a:cubicBezTo>
                  <a:pt x="8020" y="3775"/>
                  <a:pt x="8020" y="3775"/>
                  <a:pt x="8020" y="3739"/>
                </a:cubicBezTo>
                <a:cubicBezTo>
                  <a:pt x="8039" y="3739"/>
                  <a:pt x="8039" y="3703"/>
                  <a:pt x="8039" y="3703"/>
                </a:cubicBezTo>
                <a:cubicBezTo>
                  <a:pt x="8020" y="3703"/>
                  <a:pt x="8001" y="3703"/>
                  <a:pt x="8001" y="3703"/>
                </a:cubicBezTo>
                <a:cubicBezTo>
                  <a:pt x="8001" y="3703"/>
                  <a:pt x="8001" y="3739"/>
                  <a:pt x="8001" y="3739"/>
                </a:cubicBezTo>
                <a:cubicBezTo>
                  <a:pt x="8001" y="3739"/>
                  <a:pt x="8001" y="3739"/>
                  <a:pt x="8001" y="3739"/>
                </a:cubicBezTo>
                <a:cubicBezTo>
                  <a:pt x="8001" y="3739"/>
                  <a:pt x="8001" y="3739"/>
                  <a:pt x="8001" y="3739"/>
                </a:cubicBezTo>
                <a:cubicBezTo>
                  <a:pt x="8001" y="3739"/>
                  <a:pt x="7982" y="3775"/>
                  <a:pt x="7982" y="3775"/>
                </a:cubicBezTo>
                <a:cubicBezTo>
                  <a:pt x="7963" y="3775"/>
                  <a:pt x="7963" y="3812"/>
                  <a:pt x="7963" y="3812"/>
                </a:cubicBezTo>
                <a:cubicBezTo>
                  <a:pt x="7963" y="3812"/>
                  <a:pt x="8020" y="3812"/>
                  <a:pt x="7982" y="3884"/>
                </a:cubicBezTo>
                <a:cubicBezTo>
                  <a:pt x="7982" y="3848"/>
                  <a:pt x="7982" y="3848"/>
                  <a:pt x="7982" y="3884"/>
                </a:cubicBezTo>
                <a:cubicBezTo>
                  <a:pt x="7982" y="3884"/>
                  <a:pt x="7982" y="3884"/>
                  <a:pt x="7963" y="3884"/>
                </a:cubicBezTo>
                <a:cubicBezTo>
                  <a:pt x="7963" y="3921"/>
                  <a:pt x="7944" y="3921"/>
                  <a:pt x="7944" y="3921"/>
                </a:cubicBezTo>
                <a:cubicBezTo>
                  <a:pt x="7925" y="3921"/>
                  <a:pt x="7925" y="3884"/>
                  <a:pt x="7925" y="3884"/>
                </a:cubicBezTo>
                <a:cubicBezTo>
                  <a:pt x="7925" y="3884"/>
                  <a:pt x="7925" y="3884"/>
                  <a:pt x="7925" y="3884"/>
                </a:cubicBezTo>
                <a:cubicBezTo>
                  <a:pt x="7925" y="3884"/>
                  <a:pt x="7906" y="3884"/>
                  <a:pt x="7906" y="3884"/>
                </a:cubicBezTo>
                <a:cubicBezTo>
                  <a:pt x="7906" y="3884"/>
                  <a:pt x="7906" y="3884"/>
                  <a:pt x="7906" y="3884"/>
                </a:cubicBezTo>
                <a:cubicBezTo>
                  <a:pt x="7906" y="3884"/>
                  <a:pt x="7906" y="3921"/>
                  <a:pt x="7925" y="3921"/>
                </a:cubicBezTo>
                <a:cubicBezTo>
                  <a:pt x="7925" y="3921"/>
                  <a:pt x="7925" y="3921"/>
                  <a:pt x="7925" y="3921"/>
                </a:cubicBezTo>
                <a:cubicBezTo>
                  <a:pt x="7906" y="3921"/>
                  <a:pt x="7906" y="3921"/>
                  <a:pt x="7906" y="3921"/>
                </a:cubicBezTo>
                <a:cubicBezTo>
                  <a:pt x="7906" y="3921"/>
                  <a:pt x="7906" y="3921"/>
                  <a:pt x="7887" y="3921"/>
                </a:cubicBezTo>
                <a:cubicBezTo>
                  <a:pt x="7887" y="3921"/>
                  <a:pt x="7887" y="3921"/>
                  <a:pt x="7887" y="3921"/>
                </a:cubicBezTo>
                <a:cubicBezTo>
                  <a:pt x="7887" y="3921"/>
                  <a:pt x="7887" y="3921"/>
                  <a:pt x="7887" y="3921"/>
                </a:cubicBezTo>
                <a:cubicBezTo>
                  <a:pt x="7887" y="3957"/>
                  <a:pt x="7887" y="3957"/>
                  <a:pt x="7849" y="3957"/>
                </a:cubicBezTo>
                <a:cubicBezTo>
                  <a:pt x="7849" y="3957"/>
                  <a:pt x="7849" y="3957"/>
                  <a:pt x="7849" y="3957"/>
                </a:cubicBezTo>
                <a:cubicBezTo>
                  <a:pt x="7849" y="3957"/>
                  <a:pt x="7849" y="3957"/>
                  <a:pt x="7849" y="3957"/>
                </a:cubicBezTo>
                <a:cubicBezTo>
                  <a:pt x="7868" y="3957"/>
                  <a:pt x="7887" y="3957"/>
                  <a:pt x="7887" y="3957"/>
                </a:cubicBezTo>
                <a:cubicBezTo>
                  <a:pt x="7906" y="3993"/>
                  <a:pt x="7906" y="4030"/>
                  <a:pt x="7887" y="4030"/>
                </a:cubicBezTo>
                <a:cubicBezTo>
                  <a:pt x="7887" y="4066"/>
                  <a:pt x="7868" y="4066"/>
                  <a:pt x="7868" y="4066"/>
                </a:cubicBezTo>
                <a:cubicBezTo>
                  <a:pt x="7830" y="4066"/>
                  <a:pt x="7849" y="4030"/>
                  <a:pt x="7793" y="4066"/>
                </a:cubicBezTo>
                <a:cubicBezTo>
                  <a:pt x="7812" y="4066"/>
                  <a:pt x="7812" y="4066"/>
                  <a:pt x="7812" y="4066"/>
                </a:cubicBezTo>
                <a:cubicBezTo>
                  <a:pt x="7812" y="4102"/>
                  <a:pt x="7830" y="4102"/>
                  <a:pt x="7849" y="4102"/>
                </a:cubicBezTo>
                <a:cubicBezTo>
                  <a:pt x="7849" y="4102"/>
                  <a:pt x="7849" y="4102"/>
                  <a:pt x="7868" y="4138"/>
                </a:cubicBezTo>
                <a:cubicBezTo>
                  <a:pt x="7868" y="4138"/>
                  <a:pt x="7868" y="4138"/>
                  <a:pt x="7868" y="4138"/>
                </a:cubicBezTo>
                <a:cubicBezTo>
                  <a:pt x="7868" y="4138"/>
                  <a:pt x="7868" y="4138"/>
                  <a:pt x="7868" y="4138"/>
                </a:cubicBezTo>
                <a:cubicBezTo>
                  <a:pt x="7868" y="4175"/>
                  <a:pt x="7868" y="4175"/>
                  <a:pt x="7868" y="4175"/>
                </a:cubicBezTo>
                <a:cubicBezTo>
                  <a:pt x="7868" y="4175"/>
                  <a:pt x="7887" y="4175"/>
                  <a:pt x="7887" y="4211"/>
                </a:cubicBezTo>
                <a:cubicBezTo>
                  <a:pt x="7868" y="4211"/>
                  <a:pt x="7868" y="4211"/>
                  <a:pt x="7849" y="4211"/>
                </a:cubicBezTo>
                <a:cubicBezTo>
                  <a:pt x="7849" y="4211"/>
                  <a:pt x="7830" y="4247"/>
                  <a:pt x="7830" y="4247"/>
                </a:cubicBezTo>
                <a:cubicBezTo>
                  <a:pt x="7812" y="4247"/>
                  <a:pt x="7812" y="4247"/>
                  <a:pt x="7793" y="4247"/>
                </a:cubicBezTo>
                <a:cubicBezTo>
                  <a:pt x="7812" y="4247"/>
                  <a:pt x="7830" y="4284"/>
                  <a:pt x="7830" y="4284"/>
                </a:cubicBezTo>
                <a:cubicBezTo>
                  <a:pt x="7830" y="4284"/>
                  <a:pt x="7849" y="4284"/>
                  <a:pt x="7849" y="4284"/>
                </a:cubicBezTo>
                <a:cubicBezTo>
                  <a:pt x="7849" y="4284"/>
                  <a:pt x="7849" y="4284"/>
                  <a:pt x="7849" y="4284"/>
                </a:cubicBezTo>
                <a:cubicBezTo>
                  <a:pt x="7868" y="4284"/>
                  <a:pt x="7868" y="4320"/>
                  <a:pt x="7868" y="4320"/>
                </a:cubicBezTo>
                <a:cubicBezTo>
                  <a:pt x="7887" y="4320"/>
                  <a:pt x="7887" y="4320"/>
                  <a:pt x="7887" y="4356"/>
                </a:cubicBezTo>
                <a:cubicBezTo>
                  <a:pt x="7887" y="4356"/>
                  <a:pt x="7868" y="4356"/>
                  <a:pt x="7868" y="4356"/>
                </a:cubicBezTo>
                <a:cubicBezTo>
                  <a:pt x="7849" y="4356"/>
                  <a:pt x="7849" y="4356"/>
                  <a:pt x="7830" y="4356"/>
                </a:cubicBezTo>
                <a:cubicBezTo>
                  <a:pt x="7830" y="4356"/>
                  <a:pt x="7812" y="4356"/>
                  <a:pt x="7812" y="4356"/>
                </a:cubicBezTo>
                <a:cubicBezTo>
                  <a:pt x="7812" y="4356"/>
                  <a:pt x="7812" y="4356"/>
                  <a:pt x="7812" y="4356"/>
                </a:cubicBezTo>
                <a:cubicBezTo>
                  <a:pt x="7812" y="4356"/>
                  <a:pt x="7812" y="4356"/>
                  <a:pt x="7830" y="4356"/>
                </a:cubicBezTo>
                <a:cubicBezTo>
                  <a:pt x="7830" y="4356"/>
                  <a:pt x="7830" y="4356"/>
                  <a:pt x="7830" y="4356"/>
                </a:cubicBezTo>
                <a:cubicBezTo>
                  <a:pt x="7849" y="4356"/>
                  <a:pt x="7868" y="4393"/>
                  <a:pt x="7868" y="4356"/>
                </a:cubicBezTo>
                <a:cubicBezTo>
                  <a:pt x="7868" y="4393"/>
                  <a:pt x="7887" y="4393"/>
                  <a:pt x="7868" y="4393"/>
                </a:cubicBezTo>
                <a:cubicBezTo>
                  <a:pt x="7868" y="4393"/>
                  <a:pt x="7868" y="4393"/>
                  <a:pt x="7849" y="4393"/>
                </a:cubicBezTo>
                <a:cubicBezTo>
                  <a:pt x="7849" y="4393"/>
                  <a:pt x="7849" y="4429"/>
                  <a:pt x="7849" y="4429"/>
                </a:cubicBezTo>
                <a:cubicBezTo>
                  <a:pt x="7849" y="4429"/>
                  <a:pt x="7830" y="4429"/>
                  <a:pt x="7830" y="4429"/>
                </a:cubicBezTo>
                <a:cubicBezTo>
                  <a:pt x="7830" y="4429"/>
                  <a:pt x="7830" y="4429"/>
                  <a:pt x="7830" y="4429"/>
                </a:cubicBezTo>
                <a:cubicBezTo>
                  <a:pt x="7830" y="4429"/>
                  <a:pt x="7830" y="4429"/>
                  <a:pt x="7849" y="4465"/>
                </a:cubicBezTo>
                <a:cubicBezTo>
                  <a:pt x="7849" y="4465"/>
                  <a:pt x="7849" y="4465"/>
                  <a:pt x="7830" y="4465"/>
                </a:cubicBezTo>
                <a:cubicBezTo>
                  <a:pt x="7830" y="4465"/>
                  <a:pt x="7830" y="4465"/>
                  <a:pt x="7812" y="4465"/>
                </a:cubicBezTo>
                <a:cubicBezTo>
                  <a:pt x="7812" y="4465"/>
                  <a:pt x="7812" y="4465"/>
                  <a:pt x="7812" y="4465"/>
                </a:cubicBezTo>
                <a:cubicBezTo>
                  <a:pt x="7812" y="4465"/>
                  <a:pt x="7830" y="4502"/>
                  <a:pt x="7830" y="4502"/>
                </a:cubicBezTo>
                <a:cubicBezTo>
                  <a:pt x="7830" y="4502"/>
                  <a:pt x="7830" y="4502"/>
                  <a:pt x="7830" y="4502"/>
                </a:cubicBezTo>
                <a:cubicBezTo>
                  <a:pt x="7830" y="4502"/>
                  <a:pt x="7830" y="4502"/>
                  <a:pt x="7830" y="4502"/>
                </a:cubicBezTo>
                <a:cubicBezTo>
                  <a:pt x="7830" y="4502"/>
                  <a:pt x="7793" y="4502"/>
                  <a:pt x="7793" y="4502"/>
                </a:cubicBezTo>
                <a:cubicBezTo>
                  <a:pt x="7793" y="4502"/>
                  <a:pt x="7793" y="4502"/>
                  <a:pt x="7793" y="4502"/>
                </a:cubicBezTo>
                <a:cubicBezTo>
                  <a:pt x="7774" y="4502"/>
                  <a:pt x="7793" y="4538"/>
                  <a:pt x="7812" y="4538"/>
                </a:cubicBezTo>
                <a:cubicBezTo>
                  <a:pt x="7812" y="4538"/>
                  <a:pt x="7812" y="4538"/>
                  <a:pt x="7812" y="4574"/>
                </a:cubicBezTo>
                <a:cubicBezTo>
                  <a:pt x="7812" y="4574"/>
                  <a:pt x="7812" y="4574"/>
                  <a:pt x="7812" y="4574"/>
                </a:cubicBezTo>
                <a:cubicBezTo>
                  <a:pt x="7812" y="4574"/>
                  <a:pt x="7793" y="4574"/>
                  <a:pt x="7793" y="4574"/>
                </a:cubicBezTo>
                <a:cubicBezTo>
                  <a:pt x="7774" y="4610"/>
                  <a:pt x="7774" y="4610"/>
                  <a:pt x="7755" y="4610"/>
                </a:cubicBezTo>
                <a:cubicBezTo>
                  <a:pt x="7755" y="4647"/>
                  <a:pt x="7755" y="4647"/>
                  <a:pt x="7774" y="4647"/>
                </a:cubicBezTo>
                <a:cubicBezTo>
                  <a:pt x="7774" y="4683"/>
                  <a:pt x="7793" y="4683"/>
                  <a:pt x="7793" y="4683"/>
                </a:cubicBezTo>
                <a:cubicBezTo>
                  <a:pt x="7793" y="4683"/>
                  <a:pt x="7793" y="4683"/>
                  <a:pt x="7793" y="4683"/>
                </a:cubicBezTo>
                <a:cubicBezTo>
                  <a:pt x="7793" y="4683"/>
                  <a:pt x="7793" y="4683"/>
                  <a:pt x="7793" y="4683"/>
                </a:cubicBezTo>
                <a:cubicBezTo>
                  <a:pt x="7774" y="4683"/>
                  <a:pt x="7755" y="4683"/>
                  <a:pt x="7736" y="4683"/>
                </a:cubicBezTo>
                <a:cubicBezTo>
                  <a:pt x="7755" y="4683"/>
                  <a:pt x="7774" y="4719"/>
                  <a:pt x="7793" y="4719"/>
                </a:cubicBezTo>
                <a:cubicBezTo>
                  <a:pt x="7793" y="4756"/>
                  <a:pt x="7812" y="4756"/>
                  <a:pt x="7812" y="4792"/>
                </a:cubicBezTo>
                <a:cubicBezTo>
                  <a:pt x="7812" y="4792"/>
                  <a:pt x="7812" y="4828"/>
                  <a:pt x="7793" y="4828"/>
                </a:cubicBezTo>
                <a:cubicBezTo>
                  <a:pt x="7793" y="4828"/>
                  <a:pt x="7793" y="4828"/>
                  <a:pt x="7793" y="4828"/>
                </a:cubicBezTo>
                <a:cubicBezTo>
                  <a:pt x="7793" y="4828"/>
                  <a:pt x="7812" y="4828"/>
                  <a:pt x="7812" y="4828"/>
                </a:cubicBezTo>
                <a:cubicBezTo>
                  <a:pt x="7812" y="4828"/>
                  <a:pt x="7812" y="4828"/>
                  <a:pt x="7812" y="4828"/>
                </a:cubicBezTo>
                <a:cubicBezTo>
                  <a:pt x="7793" y="4865"/>
                  <a:pt x="7812" y="4865"/>
                  <a:pt x="7793" y="4865"/>
                </a:cubicBezTo>
                <a:cubicBezTo>
                  <a:pt x="7793" y="4901"/>
                  <a:pt x="7793" y="4901"/>
                  <a:pt x="7793" y="4937"/>
                </a:cubicBezTo>
                <a:cubicBezTo>
                  <a:pt x="7793" y="4937"/>
                  <a:pt x="7793" y="4937"/>
                  <a:pt x="7793" y="4937"/>
                </a:cubicBezTo>
                <a:cubicBezTo>
                  <a:pt x="7774" y="4901"/>
                  <a:pt x="7755" y="4901"/>
                  <a:pt x="7736" y="4937"/>
                </a:cubicBezTo>
                <a:cubicBezTo>
                  <a:pt x="7736" y="4937"/>
                  <a:pt x="7736" y="4937"/>
                  <a:pt x="7736" y="4937"/>
                </a:cubicBezTo>
                <a:cubicBezTo>
                  <a:pt x="7755" y="4973"/>
                  <a:pt x="7774" y="4937"/>
                  <a:pt x="7793" y="4973"/>
                </a:cubicBezTo>
                <a:cubicBezTo>
                  <a:pt x="7793" y="4973"/>
                  <a:pt x="7793" y="4973"/>
                  <a:pt x="7793" y="4973"/>
                </a:cubicBezTo>
                <a:cubicBezTo>
                  <a:pt x="7774" y="4973"/>
                  <a:pt x="7774" y="5010"/>
                  <a:pt x="7774" y="5010"/>
                </a:cubicBezTo>
                <a:cubicBezTo>
                  <a:pt x="7774" y="5010"/>
                  <a:pt x="7755" y="5010"/>
                  <a:pt x="7755" y="5046"/>
                </a:cubicBezTo>
                <a:cubicBezTo>
                  <a:pt x="7755" y="5046"/>
                  <a:pt x="7755" y="5046"/>
                  <a:pt x="7755" y="5046"/>
                </a:cubicBezTo>
                <a:cubicBezTo>
                  <a:pt x="7755" y="5046"/>
                  <a:pt x="7774" y="5046"/>
                  <a:pt x="7774" y="5046"/>
                </a:cubicBezTo>
                <a:cubicBezTo>
                  <a:pt x="7755" y="5046"/>
                  <a:pt x="7755" y="5046"/>
                  <a:pt x="7736" y="5046"/>
                </a:cubicBezTo>
                <a:cubicBezTo>
                  <a:pt x="7736" y="5082"/>
                  <a:pt x="7755" y="5082"/>
                  <a:pt x="7755" y="5082"/>
                </a:cubicBezTo>
                <a:cubicBezTo>
                  <a:pt x="7774" y="5082"/>
                  <a:pt x="7774" y="5082"/>
                  <a:pt x="7793" y="5082"/>
                </a:cubicBezTo>
                <a:cubicBezTo>
                  <a:pt x="7793" y="5082"/>
                  <a:pt x="7793" y="5082"/>
                  <a:pt x="7793" y="5082"/>
                </a:cubicBezTo>
                <a:cubicBezTo>
                  <a:pt x="7793" y="5082"/>
                  <a:pt x="7736" y="5119"/>
                  <a:pt x="7717" y="5155"/>
                </a:cubicBezTo>
                <a:cubicBezTo>
                  <a:pt x="7717" y="5155"/>
                  <a:pt x="7736" y="5155"/>
                  <a:pt x="7755" y="5155"/>
                </a:cubicBezTo>
                <a:cubicBezTo>
                  <a:pt x="7755" y="5155"/>
                  <a:pt x="7755" y="5155"/>
                  <a:pt x="7774" y="5155"/>
                </a:cubicBezTo>
                <a:cubicBezTo>
                  <a:pt x="7755" y="5155"/>
                  <a:pt x="7793" y="5155"/>
                  <a:pt x="7774" y="5191"/>
                </a:cubicBezTo>
                <a:cubicBezTo>
                  <a:pt x="7774" y="5191"/>
                  <a:pt x="7774" y="5191"/>
                  <a:pt x="7774" y="5191"/>
                </a:cubicBezTo>
                <a:cubicBezTo>
                  <a:pt x="7774" y="5228"/>
                  <a:pt x="7755" y="5191"/>
                  <a:pt x="7755" y="5191"/>
                </a:cubicBezTo>
                <a:cubicBezTo>
                  <a:pt x="7736" y="5191"/>
                  <a:pt x="7736" y="5191"/>
                  <a:pt x="7717" y="5191"/>
                </a:cubicBezTo>
                <a:cubicBezTo>
                  <a:pt x="7717" y="5191"/>
                  <a:pt x="7698" y="5191"/>
                  <a:pt x="7679" y="5191"/>
                </a:cubicBezTo>
                <a:cubicBezTo>
                  <a:pt x="7660" y="5191"/>
                  <a:pt x="7660" y="5228"/>
                  <a:pt x="7660" y="5264"/>
                </a:cubicBezTo>
                <a:cubicBezTo>
                  <a:pt x="7660" y="5264"/>
                  <a:pt x="7660" y="5264"/>
                  <a:pt x="7660" y="5264"/>
                </a:cubicBezTo>
                <a:cubicBezTo>
                  <a:pt x="7641" y="5264"/>
                  <a:pt x="7641" y="5228"/>
                  <a:pt x="7641" y="5228"/>
                </a:cubicBezTo>
                <a:cubicBezTo>
                  <a:pt x="7622" y="5228"/>
                  <a:pt x="7604" y="5264"/>
                  <a:pt x="7604" y="5264"/>
                </a:cubicBezTo>
                <a:cubicBezTo>
                  <a:pt x="7585" y="5228"/>
                  <a:pt x="7622" y="5191"/>
                  <a:pt x="7604" y="5191"/>
                </a:cubicBezTo>
                <a:cubicBezTo>
                  <a:pt x="7604" y="5191"/>
                  <a:pt x="7604" y="5191"/>
                  <a:pt x="7604" y="5191"/>
                </a:cubicBezTo>
                <a:cubicBezTo>
                  <a:pt x="7622" y="5155"/>
                  <a:pt x="7622" y="5155"/>
                  <a:pt x="7622" y="5119"/>
                </a:cubicBezTo>
                <a:cubicBezTo>
                  <a:pt x="7622" y="5119"/>
                  <a:pt x="7604" y="5155"/>
                  <a:pt x="7604" y="5155"/>
                </a:cubicBezTo>
                <a:cubicBezTo>
                  <a:pt x="7604" y="5155"/>
                  <a:pt x="7604" y="5191"/>
                  <a:pt x="7585" y="5191"/>
                </a:cubicBezTo>
                <a:cubicBezTo>
                  <a:pt x="7585" y="5155"/>
                  <a:pt x="7585" y="5155"/>
                  <a:pt x="7585" y="5119"/>
                </a:cubicBezTo>
                <a:cubicBezTo>
                  <a:pt x="7585" y="5119"/>
                  <a:pt x="7585" y="5119"/>
                  <a:pt x="7566" y="5119"/>
                </a:cubicBezTo>
                <a:cubicBezTo>
                  <a:pt x="7566" y="5119"/>
                  <a:pt x="7566" y="5155"/>
                  <a:pt x="7547" y="5155"/>
                </a:cubicBezTo>
                <a:cubicBezTo>
                  <a:pt x="7547" y="5155"/>
                  <a:pt x="7547" y="5155"/>
                  <a:pt x="7547" y="5155"/>
                </a:cubicBezTo>
                <a:cubicBezTo>
                  <a:pt x="7547" y="5155"/>
                  <a:pt x="7547" y="5155"/>
                  <a:pt x="7547" y="5155"/>
                </a:cubicBezTo>
                <a:cubicBezTo>
                  <a:pt x="7528" y="5155"/>
                  <a:pt x="7528" y="5155"/>
                  <a:pt x="7528" y="5155"/>
                </a:cubicBezTo>
                <a:cubicBezTo>
                  <a:pt x="7528" y="5155"/>
                  <a:pt x="7528" y="5155"/>
                  <a:pt x="7528" y="5155"/>
                </a:cubicBezTo>
                <a:cubicBezTo>
                  <a:pt x="7528" y="5155"/>
                  <a:pt x="7547" y="5119"/>
                  <a:pt x="7547" y="5119"/>
                </a:cubicBezTo>
                <a:cubicBezTo>
                  <a:pt x="7547" y="5119"/>
                  <a:pt x="7547" y="5119"/>
                  <a:pt x="7547" y="5119"/>
                </a:cubicBezTo>
                <a:cubicBezTo>
                  <a:pt x="7566" y="5082"/>
                  <a:pt x="7566" y="5082"/>
                  <a:pt x="7566" y="5082"/>
                </a:cubicBezTo>
                <a:cubicBezTo>
                  <a:pt x="7566" y="5082"/>
                  <a:pt x="7566" y="5046"/>
                  <a:pt x="7566" y="5046"/>
                </a:cubicBezTo>
                <a:cubicBezTo>
                  <a:pt x="7566" y="5046"/>
                  <a:pt x="7547" y="5046"/>
                  <a:pt x="7547" y="5046"/>
                </a:cubicBezTo>
                <a:cubicBezTo>
                  <a:pt x="7547" y="5046"/>
                  <a:pt x="7547" y="5046"/>
                  <a:pt x="7547" y="5046"/>
                </a:cubicBezTo>
                <a:cubicBezTo>
                  <a:pt x="7528" y="5046"/>
                  <a:pt x="7528" y="5046"/>
                  <a:pt x="7528" y="5046"/>
                </a:cubicBezTo>
                <a:cubicBezTo>
                  <a:pt x="7509" y="5082"/>
                  <a:pt x="7509" y="5082"/>
                  <a:pt x="7509" y="5082"/>
                </a:cubicBezTo>
                <a:cubicBezTo>
                  <a:pt x="7509" y="5082"/>
                  <a:pt x="7528" y="5046"/>
                  <a:pt x="7528" y="5046"/>
                </a:cubicBezTo>
                <a:cubicBezTo>
                  <a:pt x="7528" y="5010"/>
                  <a:pt x="7528" y="5010"/>
                  <a:pt x="7528" y="5010"/>
                </a:cubicBezTo>
                <a:cubicBezTo>
                  <a:pt x="7528" y="5010"/>
                  <a:pt x="7528" y="5010"/>
                  <a:pt x="7509" y="5010"/>
                </a:cubicBezTo>
                <a:cubicBezTo>
                  <a:pt x="7490" y="5010"/>
                  <a:pt x="7490" y="5010"/>
                  <a:pt x="7509" y="5046"/>
                </a:cubicBezTo>
                <a:cubicBezTo>
                  <a:pt x="7509" y="5046"/>
                  <a:pt x="7490" y="5046"/>
                  <a:pt x="7490" y="5046"/>
                </a:cubicBezTo>
                <a:cubicBezTo>
                  <a:pt x="7490" y="5082"/>
                  <a:pt x="7471" y="5082"/>
                  <a:pt x="7471" y="5082"/>
                </a:cubicBezTo>
                <a:cubicBezTo>
                  <a:pt x="7452" y="5082"/>
                  <a:pt x="7452" y="5082"/>
                  <a:pt x="7433" y="5082"/>
                </a:cubicBezTo>
                <a:cubicBezTo>
                  <a:pt x="7433" y="5119"/>
                  <a:pt x="7433" y="5082"/>
                  <a:pt x="7414" y="5082"/>
                </a:cubicBezTo>
                <a:cubicBezTo>
                  <a:pt x="7414" y="5082"/>
                  <a:pt x="7414" y="5082"/>
                  <a:pt x="7414" y="5082"/>
                </a:cubicBezTo>
                <a:cubicBezTo>
                  <a:pt x="7414" y="5082"/>
                  <a:pt x="7414" y="5082"/>
                  <a:pt x="7414" y="5082"/>
                </a:cubicBezTo>
                <a:cubicBezTo>
                  <a:pt x="7414" y="5082"/>
                  <a:pt x="7414" y="5082"/>
                  <a:pt x="7414" y="5082"/>
                </a:cubicBezTo>
                <a:cubicBezTo>
                  <a:pt x="7414" y="5082"/>
                  <a:pt x="7414" y="5082"/>
                  <a:pt x="7414" y="5082"/>
                </a:cubicBezTo>
                <a:cubicBezTo>
                  <a:pt x="7414" y="5082"/>
                  <a:pt x="7414" y="5119"/>
                  <a:pt x="7414" y="5119"/>
                </a:cubicBezTo>
                <a:cubicBezTo>
                  <a:pt x="7395" y="5119"/>
                  <a:pt x="7395" y="5119"/>
                  <a:pt x="7395" y="5119"/>
                </a:cubicBezTo>
                <a:cubicBezTo>
                  <a:pt x="7395" y="5119"/>
                  <a:pt x="7395" y="5119"/>
                  <a:pt x="7395" y="5119"/>
                </a:cubicBezTo>
                <a:cubicBezTo>
                  <a:pt x="7395" y="5119"/>
                  <a:pt x="7395" y="5119"/>
                  <a:pt x="7395" y="5119"/>
                </a:cubicBezTo>
                <a:cubicBezTo>
                  <a:pt x="7377" y="5155"/>
                  <a:pt x="7339" y="5155"/>
                  <a:pt x="7339" y="5119"/>
                </a:cubicBezTo>
                <a:cubicBezTo>
                  <a:pt x="7339" y="5119"/>
                  <a:pt x="7358" y="5119"/>
                  <a:pt x="7358" y="5119"/>
                </a:cubicBezTo>
                <a:cubicBezTo>
                  <a:pt x="7358" y="5082"/>
                  <a:pt x="7358" y="5082"/>
                  <a:pt x="7358" y="5082"/>
                </a:cubicBezTo>
                <a:cubicBezTo>
                  <a:pt x="7358" y="5082"/>
                  <a:pt x="7358" y="5082"/>
                  <a:pt x="7339" y="5082"/>
                </a:cubicBezTo>
                <a:cubicBezTo>
                  <a:pt x="7339" y="5082"/>
                  <a:pt x="7339" y="5082"/>
                  <a:pt x="7320" y="5082"/>
                </a:cubicBezTo>
                <a:cubicBezTo>
                  <a:pt x="7320" y="5082"/>
                  <a:pt x="7320" y="5082"/>
                  <a:pt x="7320" y="5082"/>
                </a:cubicBezTo>
                <a:cubicBezTo>
                  <a:pt x="7320" y="5082"/>
                  <a:pt x="7339" y="5046"/>
                  <a:pt x="7320" y="5046"/>
                </a:cubicBezTo>
                <a:cubicBezTo>
                  <a:pt x="7320" y="5010"/>
                  <a:pt x="7282" y="5046"/>
                  <a:pt x="7263" y="5010"/>
                </a:cubicBezTo>
                <a:cubicBezTo>
                  <a:pt x="7282" y="5010"/>
                  <a:pt x="7301" y="5010"/>
                  <a:pt x="7301" y="5010"/>
                </a:cubicBezTo>
                <a:cubicBezTo>
                  <a:pt x="7301" y="5010"/>
                  <a:pt x="7301" y="5010"/>
                  <a:pt x="7301" y="5010"/>
                </a:cubicBezTo>
                <a:cubicBezTo>
                  <a:pt x="7282" y="4973"/>
                  <a:pt x="7282" y="5010"/>
                  <a:pt x="7263" y="5010"/>
                </a:cubicBezTo>
                <a:cubicBezTo>
                  <a:pt x="7263" y="5010"/>
                  <a:pt x="7263" y="5010"/>
                  <a:pt x="7263" y="5010"/>
                </a:cubicBezTo>
                <a:cubicBezTo>
                  <a:pt x="7263" y="5010"/>
                  <a:pt x="7263" y="5010"/>
                  <a:pt x="7263" y="5010"/>
                </a:cubicBezTo>
                <a:cubicBezTo>
                  <a:pt x="7244" y="5046"/>
                  <a:pt x="7225" y="5010"/>
                  <a:pt x="7206" y="5010"/>
                </a:cubicBezTo>
                <a:cubicBezTo>
                  <a:pt x="7225" y="5010"/>
                  <a:pt x="7225" y="5010"/>
                  <a:pt x="7225" y="4973"/>
                </a:cubicBezTo>
                <a:cubicBezTo>
                  <a:pt x="7225" y="4973"/>
                  <a:pt x="7225" y="4973"/>
                  <a:pt x="7225" y="4973"/>
                </a:cubicBezTo>
                <a:cubicBezTo>
                  <a:pt x="7225" y="4937"/>
                  <a:pt x="7244" y="4937"/>
                  <a:pt x="7244" y="4901"/>
                </a:cubicBezTo>
                <a:cubicBezTo>
                  <a:pt x="7225" y="4901"/>
                  <a:pt x="7225" y="4937"/>
                  <a:pt x="7206" y="4937"/>
                </a:cubicBezTo>
                <a:cubicBezTo>
                  <a:pt x="7206" y="4937"/>
                  <a:pt x="7206" y="4937"/>
                  <a:pt x="7225" y="4901"/>
                </a:cubicBezTo>
                <a:cubicBezTo>
                  <a:pt x="7225" y="4901"/>
                  <a:pt x="7225" y="4901"/>
                  <a:pt x="7225" y="4901"/>
                </a:cubicBezTo>
                <a:cubicBezTo>
                  <a:pt x="7225" y="4901"/>
                  <a:pt x="7225" y="4901"/>
                  <a:pt x="7225" y="4901"/>
                </a:cubicBezTo>
                <a:cubicBezTo>
                  <a:pt x="7225" y="4901"/>
                  <a:pt x="7206" y="4901"/>
                  <a:pt x="7206" y="4901"/>
                </a:cubicBezTo>
                <a:cubicBezTo>
                  <a:pt x="7206" y="4901"/>
                  <a:pt x="7187" y="4901"/>
                  <a:pt x="7187" y="4901"/>
                </a:cubicBezTo>
                <a:cubicBezTo>
                  <a:pt x="7187" y="4901"/>
                  <a:pt x="7187" y="4901"/>
                  <a:pt x="7187" y="4901"/>
                </a:cubicBezTo>
                <a:cubicBezTo>
                  <a:pt x="7206" y="4901"/>
                  <a:pt x="7206" y="4865"/>
                  <a:pt x="7206" y="4865"/>
                </a:cubicBezTo>
                <a:cubicBezTo>
                  <a:pt x="7206" y="4865"/>
                  <a:pt x="7206" y="4865"/>
                  <a:pt x="7206" y="4865"/>
                </a:cubicBezTo>
                <a:cubicBezTo>
                  <a:pt x="7187" y="4865"/>
                  <a:pt x="7187" y="4865"/>
                  <a:pt x="7168" y="4828"/>
                </a:cubicBezTo>
                <a:cubicBezTo>
                  <a:pt x="7168" y="4828"/>
                  <a:pt x="7150" y="4828"/>
                  <a:pt x="7150" y="4828"/>
                </a:cubicBezTo>
                <a:cubicBezTo>
                  <a:pt x="7131" y="4828"/>
                  <a:pt x="7112" y="4828"/>
                  <a:pt x="7131" y="4792"/>
                </a:cubicBezTo>
                <a:cubicBezTo>
                  <a:pt x="7131" y="4756"/>
                  <a:pt x="7150" y="4756"/>
                  <a:pt x="7150" y="4719"/>
                </a:cubicBezTo>
                <a:cubicBezTo>
                  <a:pt x="7150" y="4719"/>
                  <a:pt x="7168" y="4683"/>
                  <a:pt x="7168" y="4683"/>
                </a:cubicBezTo>
                <a:cubicBezTo>
                  <a:pt x="7168" y="4683"/>
                  <a:pt x="7150" y="4683"/>
                  <a:pt x="7150" y="4683"/>
                </a:cubicBezTo>
                <a:cubicBezTo>
                  <a:pt x="7150" y="4683"/>
                  <a:pt x="7131" y="4719"/>
                  <a:pt x="7112" y="4756"/>
                </a:cubicBezTo>
                <a:cubicBezTo>
                  <a:pt x="7112" y="4719"/>
                  <a:pt x="7112" y="4719"/>
                  <a:pt x="7112" y="4719"/>
                </a:cubicBezTo>
                <a:cubicBezTo>
                  <a:pt x="7112" y="4719"/>
                  <a:pt x="7112" y="4719"/>
                  <a:pt x="7131" y="4719"/>
                </a:cubicBezTo>
                <a:cubicBezTo>
                  <a:pt x="7112" y="4719"/>
                  <a:pt x="7112" y="4719"/>
                  <a:pt x="7112" y="4719"/>
                </a:cubicBezTo>
                <a:cubicBezTo>
                  <a:pt x="7112" y="4683"/>
                  <a:pt x="7112" y="4719"/>
                  <a:pt x="7093" y="4719"/>
                </a:cubicBezTo>
                <a:cubicBezTo>
                  <a:pt x="7074" y="4683"/>
                  <a:pt x="7112" y="4683"/>
                  <a:pt x="7112" y="4647"/>
                </a:cubicBezTo>
                <a:cubicBezTo>
                  <a:pt x="7112" y="4647"/>
                  <a:pt x="7093" y="4610"/>
                  <a:pt x="7093" y="4610"/>
                </a:cubicBezTo>
                <a:cubicBezTo>
                  <a:pt x="7074" y="4610"/>
                  <a:pt x="7055" y="4647"/>
                  <a:pt x="7055" y="4647"/>
                </a:cubicBezTo>
                <a:cubicBezTo>
                  <a:pt x="7055" y="4647"/>
                  <a:pt x="7055" y="4610"/>
                  <a:pt x="7055" y="4610"/>
                </a:cubicBezTo>
                <a:cubicBezTo>
                  <a:pt x="7055" y="4610"/>
                  <a:pt x="7074" y="4574"/>
                  <a:pt x="7093" y="4574"/>
                </a:cubicBezTo>
                <a:cubicBezTo>
                  <a:pt x="7074" y="4574"/>
                  <a:pt x="7074" y="4574"/>
                  <a:pt x="7074" y="4574"/>
                </a:cubicBezTo>
                <a:cubicBezTo>
                  <a:pt x="7055" y="4574"/>
                  <a:pt x="7036" y="4610"/>
                  <a:pt x="7036" y="4610"/>
                </a:cubicBezTo>
                <a:cubicBezTo>
                  <a:pt x="7017" y="4574"/>
                  <a:pt x="7036" y="4574"/>
                  <a:pt x="7017" y="4538"/>
                </a:cubicBezTo>
                <a:cubicBezTo>
                  <a:pt x="7017" y="4538"/>
                  <a:pt x="7017" y="4538"/>
                  <a:pt x="7017" y="4538"/>
                </a:cubicBezTo>
                <a:cubicBezTo>
                  <a:pt x="7017" y="4538"/>
                  <a:pt x="7036" y="4538"/>
                  <a:pt x="7036" y="4538"/>
                </a:cubicBezTo>
                <a:cubicBezTo>
                  <a:pt x="7036" y="4538"/>
                  <a:pt x="7036" y="4538"/>
                  <a:pt x="7036" y="4538"/>
                </a:cubicBezTo>
                <a:cubicBezTo>
                  <a:pt x="7036" y="4538"/>
                  <a:pt x="7036" y="4538"/>
                  <a:pt x="7036" y="4538"/>
                </a:cubicBezTo>
                <a:cubicBezTo>
                  <a:pt x="7017" y="4502"/>
                  <a:pt x="7017" y="4502"/>
                  <a:pt x="7017" y="4502"/>
                </a:cubicBezTo>
                <a:cubicBezTo>
                  <a:pt x="7017" y="4502"/>
                  <a:pt x="7036" y="4465"/>
                  <a:pt x="7036" y="4465"/>
                </a:cubicBezTo>
                <a:cubicBezTo>
                  <a:pt x="7055" y="4465"/>
                  <a:pt x="7074" y="4465"/>
                  <a:pt x="7093" y="4429"/>
                </a:cubicBezTo>
                <a:cubicBezTo>
                  <a:pt x="7112" y="4429"/>
                  <a:pt x="7112" y="4429"/>
                  <a:pt x="7112" y="4429"/>
                </a:cubicBezTo>
                <a:cubicBezTo>
                  <a:pt x="7112" y="4429"/>
                  <a:pt x="7112" y="4429"/>
                  <a:pt x="7112" y="4393"/>
                </a:cubicBezTo>
                <a:cubicBezTo>
                  <a:pt x="7093" y="4393"/>
                  <a:pt x="7093" y="4429"/>
                  <a:pt x="7093" y="4429"/>
                </a:cubicBezTo>
                <a:cubicBezTo>
                  <a:pt x="7074" y="4429"/>
                  <a:pt x="7055" y="4429"/>
                  <a:pt x="7036" y="4465"/>
                </a:cubicBezTo>
                <a:cubicBezTo>
                  <a:pt x="7017" y="4465"/>
                  <a:pt x="6998" y="4465"/>
                  <a:pt x="6998" y="4465"/>
                </a:cubicBezTo>
                <a:cubicBezTo>
                  <a:pt x="6998" y="4465"/>
                  <a:pt x="7017" y="4429"/>
                  <a:pt x="7017" y="4429"/>
                </a:cubicBezTo>
                <a:cubicBezTo>
                  <a:pt x="7036" y="4429"/>
                  <a:pt x="7055" y="4429"/>
                  <a:pt x="7055" y="4393"/>
                </a:cubicBezTo>
                <a:cubicBezTo>
                  <a:pt x="7074" y="4393"/>
                  <a:pt x="7074" y="4393"/>
                  <a:pt x="7074" y="4393"/>
                </a:cubicBezTo>
                <a:cubicBezTo>
                  <a:pt x="7074" y="4356"/>
                  <a:pt x="7074" y="4356"/>
                  <a:pt x="7074" y="4356"/>
                </a:cubicBezTo>
                <a:cubicBezTo>
                  <a:pt x="7074" y="4356"/>
                  <a:pt x="7074" y="4356"/>
                  <a:pt x="7074" y="4356"/>
                </a:cubicBezTo>
                <a:cubicBezTo>
                  <a:pt x="7074" y="4356"/>
                  <a:pt x="7093" y="4320"/>
                  <a:pt x="7093" y="4320"/>
                </a:cubicBezTo>
                <a:cubicBezTo>
                  <a:pt x="7112" y="4320"/>
                  <a:pt x="7112" y="4356"/>
                  <a:pt x="7112" y="4356"/>
                </a:cubicBezTo>
                <a:cubicBezTo>
                  <a:pt x="7131" y="4393"/>
                  <a:pt x="7150" y="4393"/>
                  <a:pt x="7168" y="4393"/>
                </a:cubicBezTo>
                <a:cubicBezTo>
                  <a:pt x="7168" y="4393"/>
                  <a:pt x="7168" y="4393"/>
                  <a:pt x="7168" y="4393"/>
                </a:cubicBezTo>
                <a:cubicBezTo>
                  <a:pt x="7168" y="4393"/>
                  <a:pt x="7150" y="4356"/>
                  <a:pt x="7150" y="4356"/>
                </a:cubicBezTo>
                <a:cubicBezTo>
                  <a:pt x="7150" y="4356"/>
                  <a:pt x="7131" y="4356"/>
                  <a:pt x="7131" y="4356"/>
                </a:cubicBezTo>
                <a:cubicBezTo>
                  <a:pt x="7131" y="4356"/>
                  <a:pt x="7112" y="4320"/>
                  <a:pt x="7112" y="4284"/>
                </a:cubicBezTo>
                <a:cubicBezTo>
                  <a:pt x="7112" y="4284"/>
                  <a:pt x="7093" y="4320"/>
                  <a:pt x="7093" y="4320"/>
                </a:cubicBezTo>
                <a:cubicBezTo>
                  <a:pt x="7074" y="4284"/>
                  <a:pt x="7074" y="4284"/>
                  <a:pt x="7074" y="4284"/>
                </a:cubicBezTo>
                <a:cubicBezTo>
                  <a:pt x="7074" y="4247"/>
                  <a:pt x="7074" y="4247"/>
                  <a:pt x="7074" y="4247"/>
                </a:cubicBezTo>
                <a:cubicBezTo>
                  <a:pt x="7074" y="4247"/>
                  <a:pt x="7074" y="4247"/>
                  <a:pt x="7055" y="4247"/>
                </a:cubicBezTo>
                <a:cubicBezTo>
                  <a:pt x="7055" y="4247"/>
                  <a:pt x="7055" y="4247"/>
                  <a:pt x="7055" y="4247"/>
                </a:cubicBezTo>
                <a:cubicBezTo>
                  <a:pt x="7055" y="4247"/>
                  <a:pt x="7055" y="4247"/>
                  <a:pt x="7055" y="4284"/>
                </a:cubicBezTo>
                <a:cubicBezTo>
                  <a:pt x="7055" y="4284"/>
                  <a:pt x="7055" y="4320"/>
                  <a:pt x="7055" y="4320"/>
                </a:cubicBezTo>
                <a:cubicBezTo>
                  <a:pt x="7055" y="4356"/>
                  <a:pt x="7055" y="4356"/>
                  <a:pt x="7055" y="4356"/>
                </a:cubicBezTo>
                <a:cubicBezTo>
                  <a:pt x="7055" y="4356"/>
                  <a:pt x="7055" y="4356"/>
                  <a:pt x="7055" y="4356"/>
                </a:cubicBezTo>
                <a:cubicBezTo>
                  <a:pt x="7036" y="4356"/>
                  <a:pt x="7036" y="4320"/>
                  <a:pt x="7036" y="4320"/>
                </a:cubicBezTo>
                <a:cubicBezTo>
                  <a:pt x="7036" y="4320"/>
                  <a:pt x="7036" y="4320"/>
                  <a:pt x="7036" y="4320"/>
                </a:cubicBezTo>
                <a:cubicBezTo>
                  <a:pt x="7017" y="4320"/>
                  <a:pt x="7017" y="4356"/>
                  <a:pt x="7017" y="4356"/>
                </a:cubicBezTo>
                <a:cubicBezTo>
                  <a:pt x="7017" y="4356"/>
                  <a:pt x="7017" y="4356"/>
                  <a:pt x="7017" y="4356"/>
                </a:cubicBezTo>
                <a:cubicBezTo>
                  <a:pt x="7017" y="4393"/>
                  <a:pt x="6998" y="4393"/>
                  <a:pt x="6998" y="4429"/>
                </a:cubicBezTo>
                <a:cubicBezTo>
                  <a:pt x="6998" y="4429"/>
                  <a:pt x="6979" y="4465"/>
                  <a:pt x="6979" y="4465"/>
                </a:cubicBezTo>
                <a:cubicBezTo>
                  <a:pt x="6979" y="4465"/>
                  <a:pt x="6979" y="4465"/>
                  <a:pt x="6979" y="4429"/>
                </a:cubicBezTo>
                <a:cubicBezTo>
                  <a:pt x="6960" y="4429"/>
                  <a:pt x="6979" y="4393"/>
                  <a:pt x="6979" y="4393"/>
                </a:cubicBezTo>
                <a:cubicBezTo>
                  <a:pt x="6979" y="4356"/>
                  <a:pt x="6960" y="4320"/>
                  <a:pt x="6998" y="4284"/>
                </a:cubicBezTo>
                <a:cubicBezTo>
                  <a:pt x="6998" y="4284"/>
                  <a:pt x="6998" y="4284"/>
                  <a:pt x="6998" y="4284"/>
                </a:cubicBezTo>
                <a:cubicBezTo>
                  <a:pt x="6979" y="4247"/>
                  <a:pt x="6960" y="4284"/>
                  <a:pt x="6960" y="4247"/>
                </a:cubicBezTo>
                <a:cubicBezTo>
                  <a:pt x="6960" y="4247"/>
                  <a:pt x="6960" y="4247"/>
                  <a:pt x="6960" y="4247"/>
                </a:cubicBezTo>
                <a:cubicBezTo>
                  <a:pt x="6960" y="4247"/>
                  <a:pt x="6979" y="4247"/>
                  <a:pt x="6979" y="4247"/>
                </a:cubicBezTo>
                <a:cubicBezTo>
                  <a:pt x="6979" y="4211"/>
                  <a:pt x="6979" y="4211"/>
                  <a:pt x="6979" y="4211"/>
                </a:cubicBezTo>
                <a:cubicBezTo>
                  <a:pt x="6960" y="4211"/>
                  <a:pt x="6960" y="4211"/>
                  <a:pt x="6960" y="4211"/>
                </a:cubicBezTo>
                <a:cubicBezTo>
                  <a:pt x="6942" y="4211"/>
                  <a:pt x="6942" y="4211"/>
                  <a:pt x="6942" y="4211"/>
                </a:cubicBezTo>
                <a:cubicBezTo>
                  <a:pt x="6942" y="4175"/>
                  <a:pt x="6979" y="4175"/>
                  <a:pt x="6979" y="4138"/>
                </a:cubicBezTo>
                <a:cubicBezTo>
                  <a:pt x="6979" y="4138"/>
                  <a:pt x="6979" y="4138"/>
                  <a:pt x="6979" y="4138"/>
                </a:cubicBezTo>
                <a:cubicBezTo>
                  <a:pt x="6979" y="4138"/>
                  <a:pt x="6979" y="4138"/>
                  <a:pt x="6979" y="4138"/>
                </a:cubicBezTo>
                <a:cubicBezTo>
                  <a:pt x="6979" y="4138"/>
                  <a:pt x="6979" y="4138"/>
                  <a:pt x="6979" y="4138"/>
                </a:cubicBezTo>
                <a:cubicBezTo>
                  <a:pt x="6960" y="4175"/>
                  <a:pt x="6942" y="4175"/>
                  <a:pt x="6942" y="4175"/>
                </a:cubicBezTo>
                <a:cubicBezTo>
                  <a:pt x="6942" y="4175"/>
                  <a:pt x="6942" y="4175"/>
                  <a:pt x="6942" y="4175"/>
                </a:cubicBezTo>
                <a:cubicBezTo>
                  <a:pt x="6942" y="4175"/>
                  <a:pt x="6942" y="4102"/>
                  <a:pt x="6923" y="4102"/>
                </a:cubicBezTo>
                <a:cubicBezTo>
                  <a:pt x="6923" y="4138"/>
                  <a:pt x="6904" y="4138"/>
                  <a:pt x="6885" y="4138"/>
                </a:cubicBezTo>
                <a:cubicBezTo>
                  <a:pt x="6885" y="4138"/>
                  <a:pt x="6885" y="4138"/>
                  <a:pt x="6885" y="4102"/>
                </a:cubicBezTo>
                <a:cubicBezTo>
                  <a:pt x="6904" y="4102"/>
                  <a:pt x="6904" y="4102"/>
                  <a:pt x="6923" y="4066"/>
                </a:cubicBezTo>
                <a:cubicBezTo>
                  <a:pt x="6904" y="4102"/>
                  <a:pt x="6885" y="4102"/>
                  <a:pt x="6866" y="4066"/>
                </a:cubicBezTo>
                <a:cubicBezTo>
                  <a:pt x="6866" y="4066"/>
                  <a:pt x="6866" y="4066"/>
                  <a:pt x="6866" y="4066"/>
                </a:cubicBezTo>
                <a:cubicBezTo>
                  <a:pt x="6866" y="4066"/>
                  <a:pt x="6885" y="4030"/>
                  <a:pt x="6904" y="4030"/>
                </a:cubicBezTo>
                <a:cubicBezTo>
                  <a:pt x="6923" y="3993"/>
                  <a:pt x="6942" y="3957"/>
                  <a:pt x="6979" y="3957"/>
                </a:cubicBezTo>
                <a:cubicBezTo>
                  <a:pt x="6979" y="3957"/>
                  <a:pt x="6979" y="3957"/>
                  <a:pt x="6979" y="3921"/>
                </a:cubicBezTo>
                <a:cubicBezTo>
                  <a:pt x="6979" y="3921"/>
                  <a:pt x="6998" y="3921"/>
                  <a:pt x="6998" y="3921"/>
                </a:cubicBezTo>
                <a:cubicBezTo>
                  <a:pt x="6998" y="3921"/>
                  <a:pt x="6998" y="3921"/>
                  <a:pt x="6998" y="3884"/>
                </a:cubicBezTo>
                <a:cubicBezTo>
                  <a:pt x="7017" y="3884"/>
                  <a:pt x="7017" y="3884"/>
                  <a:pt x="7036" y="3848"/>
                </a:cubicBezTo>
                <a:cubicBezTo>
                  <a:pt x="7055" y="3848"/>
                  <a:pt x="7074" y="3848"/>
                  <a:pt x="7093" y="3848"/>
                </a:cubicBezTo>
                <a:cubicBezTo>
                  <a:pt x="7112" y="3848"/>
                  <a:pt x="7112" y="3812"/>
                  <a:pt x="7112" y="3812"/>
                </a:cubicBezTo>
                <a:cubicBezTo>
                  <a:pt x="7112" y="3812"/>
                  <a:pt x="7112" y="3812"/>
                  <a:pt x="7093" y="3812"/>
                </a:cubicBezTo>
                <a:cubicBezTo>
                  <a:pt x="7093" y="3812"/>
                  <a:pt x="7093" y="3812"/>
                  <a:pt x="7074" y="3812"/>
                </a:cubicBezTo>
                <a:cubicBezTo>
                  <a:pt x="7074" y="3812"/>
                  <a:pt x="7055" y="3812"/>
                  <a:pt x="7055" y="3848"/>
                </a:cubicBezTo>
                <a:cubicBezTo>
                  <a:pt x="7055" y="3848"/>
                  <a:pt x="7036" y="3848"/>
                  <a:pt x="7036" y="3848"/>
                </a:cubicBezTo>
                <a:cubicBezTo>
                  <a:pt x="7017" y="3848"/>
                  <a:pt x="6998" y="3848"/>
                  <a:pt x="6998" y="3884"/>
                </a:cubicBezTo>
                <a:cubicBezTo>
                  <a:pt x="6979" y="3884"/>
                  <a:pt x="6979" y="3921"/>
                  <a:pt x="6979" y="3921"/>
                </a:cubicBezTo>
                <a:cubicBezTo>
                  <a:pt x="6960" y="3921"/>
                  <a:pt x="6960" y="3921"/>
                  <a:pt x="6960" y="3921"/>
                </a:cubicBezTo>
                <a:cubicBezTo>
                  <a:pt x="6942" y="3957"/>
                  <a:pt x="6923" y="3993"/>
                  <a:pt x="6904" y="3993"/>
                </a:cubicBezTo>
                <a:cubicBezTo>
                  <a:pt x="6904" y="3993"/>
                  <a:pt x="6885" y="4030"/>
                  <a:pt x="6885" y="4030"/>
                </a:cubicBezTo>
                <a:cubicBezTo>
                  <a:pt x="6866" y="4030"/>
                  <a:pt x="6866" y="4030"/>
                  <a:pt x="6866" y="4030"/>
                </a:cubicBezTo>
                <a:cubicBezTo>
                  <a:pt x="6866" y="4030"/>
                  <a:pt x="6866" y="3993"/>
                  <a:pt x="6866" y="3993"/>
                </a:cubicBezTo>
                <a:cubicBezTo>
                  <a:pt x="6866" y="3993"/>
                  <a:pt x="6866" y="3993"/>
                  <a:pt x="6866" y="3993"/>
                </a:cubicBezTo>
                <a:cubicBezTo>
                  <a:pt x="6847" y="3993"/>
                  <a:pt x="6866" y="3957"/>
                  <a:pt x="6866" y="3957"/>
                </a:cubicBezTo>
                <a:cubicBezTo>
                  <a:pt x="6885" y="3957"/>
                  <a:pt x="6885" y="3957"/>
                  <a:pt x="6885" y="3957"/>
                </a:cubicBezTo>
                <a:cubicBezTo>
                  <a:pt x="6885" y="3957"/>
                  <a:pt x="6923" y="3921"/>
                  <a:pt x="6923" y="3921"/>
                </a:cubicBezTo>
                <a:cubicBezTo>
                  <a:pt x="6923" y="3921"/>
                  <a:pt x="6885" y="3921"/>
                  <a:pt x="6885" y="3921"/>
                </a:cubicBezTo>
                <a:cubicBezTo>
                  <a:pt x="6885" y="3921"/>
                  <a:pt x="6885" y="3921"/>
                  <a:pt x="6885" y="3921"/>
                </a:cubicBezTo>
                <a:cubicBezTo>
                  <a:pt x="6904" y="3884"/>
                  <a:pt x="6942" y="3884"/>
                  <a:pt x="6960" y="3884"/>
                </a:cubicBezTo>
                <a:cubicBezTo>
                  <a:pt x="6960" y="3884"/>
                  <a:pt x="6960" y="3848"/>
                  <a:pt x="6942" y="3848"/>
                </a:cubicBezTo>
                <a:cubicBezTo>
                  <a:pt x="6942" y="3848"/>
                  <a:pt x="6942" y="3848"/>
                  <a:pt x="6923" y="3848"/>
                </a:cubicBezTo>
                <a:cubicBezTo>
                  <a:pt x="6923" y="3848"/>
                  <a:pt x="6885" y="3848"/>
                  <a:pt x="6885" y="3848"/>
                </a:cubicBezTo>
                <a:cubicBezTo>
                  <a:pt x="6885" y="3848"/>
                  <a:pt x="6885" y="3848"/>
                  <a:pt x="6866" y="3812"/>
                </a:cubicBezTo>
                <a:cubicBezTo>
                  <a:pt x="6866" y="3812"/>
                  <a:pt x="6847" y="3812"/>
                  <a:pt x="6847" y="3812"/>
                </a:cubicBezTo>
                <a:cubicBezTo>
                  <a:pt x="6866" y="3812"/>
                  <a:pt x="6866" y="3812"/>
                  <a:pt x="6866" y="3812"/>
                </a:cubicBezTo>
                <a:cubicBezTo>
                  <a:pt x="6923" y="3775"/>
                  <a:pt x="6960" y="3775"/>
                  <a:pt x="6998" y="3775"/>
                </a:cubicBezTo>
                <a:cubicBezTo>
                  <a:pt x="7017" y="3775"/>
                  <a:pt x="7017" y="3775"/>
                  <a:pt x="7036" y="3775"/>
                </a:cubicBezTo>
                <a:cubicBezTo>
                  <a:pt x="7017" y="3775"/>
                  <a:pt x="7017" y="3739"/>
                  <a:pt x="6998" y="3739"/>
                </a:cubicBezTo>
                <a:cubicBezTo>
                  <a:pt x="6998" y="3739"/>
                  <a:pt x="6998" y="3739"/>
                  <a:pt x="6979" y="3739"/>
                </a:cubicBezTo>
                <a:cubicBezTo>
                  <a:pt x="6979" y="3739"/>
                  <a:pt x="6979" y="3739"/>
                  <a:pt x="6960" y="3739"/>
                </a:cubicBezTo>
                <a:cubicBezTo>
                  <a:pt x="6960" y="3739"/>
                  <a:pt x="6960" y="3739"/>
                  <a:pt x="6942" y="3739"/>
                </a:cubicBezTo>
                <a:cubicBezTo>
                  <a:pt x="6923" y="3739"/>
                  <a:pt x="6866" y="3775"/>
                  <a:pt x="6847" y="3775"/>
                </a:cubicBezTo>
                <a:cubicBezTo>
                  <a:pt x="6847" y="3775"/>
                  <a:pt x="6847" y="3739"/>
                  <a:pt x="6866" y="3739"/>
                </a:cubicBezTo>
                <a:cubicBezTo>
                  <a:pt x="6866" y="3739"/>
                  <a:pt x="6866" y="3739"/>
                  <a:pt x="6885" y="3739"/>
                </a:cubicBezTo>
                <a:cubicBezTo>
                  <a:pt x="6885" y="3703"/>
                  <a:pt x="6904" y="3703"/>
                  <a:pt x="6923" y="3703"/>
                </a:cubicBezTo>
                <a:cubicBezTo>
                  <a:pt x="6923" y="3703"/>
                  <a:pt x="6923" y="3667"/>
                  <a:pt x="6942" y="3667"/>
                </a:cubicBezTo>
                <a:cubicBezTo>
                  <a:pt x="6960" y="3667"/>
                  <a:pt x="6960" y="3667"/>
                  <a:pt x="6979" y="3667"/>
                </a:cubicBezTo>
                <a:cubicBezTo>
                  <a:pt x="6998" y="3667"/>
                  <a:pt x="7017" y="3667"/>
                  <a:pt x="7036" y="3667"/>
                </a:cubicBezTo>
                <a:cubicBezTo>
                  <a:pt x="7036" y="3667"/>
                  <a:pt x="7036" y="3667"/>
                  <a:pt x="7017" y="3667"/>
                </a:cubicBezTo>
                <a:cubicBezTo>
                  <a:pt x="7017" y="3630"/>
                  <a:pt x="7036" y="3630"/>
                  <a:pt x="7055" y="3630"/>
                </a:cubicBezTo>
                <a:cubicBezTo>
                  <a:pt x="7055" y="3630"/>
                  <a:pt x="7055" y="3630"/>
                  <a:pt x="7036" y="3630"/>
                </a:cubicBezTo>
                <a:cubicBezTo>
                  <a:pt x="7036" y="3594"/>
                  <a:pt x="7017" y="3630"/>
                  <a:pt x="7017" y="3630"/>
                </a:cubicBezTo>
                <a:cubicBezTo>
                  <a:pt x="7017" y="3630"/>
                  <a:pt x="7017" y="3630"/>
                  <a:pt x="7017" y="3630"/>
                </a:cubicBezTo>
                <a:cubicBezTo>
                  <a:pt x="7017" y="3630"/>
                  <a:pt x="6998" y="3630"/>
                  <a:pt x="6998" y="3667"/>
                </a:cubicBezTo>
                <a:cubicBezTo>
                  <a:pt x="6998" y="3667"/>
                  <a:pt x="6998" y="3667"/>
                  <a:pt x="6979" y="3667"/>
                </a:cubicBezTo>
                <a:cubicBezTo>
                  <a:pt x="6979" y="3667"/>
                  <a:pt x="6960" y="3667"/>
                  <a:pt x="6960" y="3630"/>
                </a:cubicBezTo>
                <a:cubicBezTo>
                  <a:pt x="6960" y="3630"/>
                  <a:pt x="6960" y="3630"/>
                  <a:pt x="6960" y="3630"/>
                </a:cubicBezTo>
                <a:cubicBezTo>
                  <a:pt x="6942" y="3630"/>
                  <a:pt x="6923" y="3667"/>
                  <a:pt x="6923" y="3667"/>
                </a:cubicBezTo>
                <a:cubicBezTo>
                  <a:pt x="6904" y="3667"/>
                  <a:pt x="6904" y="3667"/>
                  <a:pt x="6904" y="3667"/>
                </a:cubicBezTo>
                <a:cubicBezTo>
                  <a:pt x="6885" y="3703"/>
                  <a:pt x="6885" y="3739"/>
                  <a:pt x="6847" y="3703"/>
                </a:cubicBezTo>
                <a:cubicBezTo>
                  <a:pt x="6847" y="3703"/>
                  <a:pt x="6847" y="3703"/>
                  <a:pt x="6847" y="3703"/>
                </a:cubicBezTo>
                <a:cubicBezTo>
                  <a:pt x="6866" y="3703"/>
                  <a:pt x="6866" y="3667"/>
                  <a:pt x="6866" y="3667"/>
                </a:cubicBezTo>
                <a:cubicBezTo>
                  <a:pt x="6885" y="3630"/>
                  <a:pt x="6866" y="3630"/>
                  <a:pt x="6904" y="3594"/>
                </a:cubicBezTo>
                <a:cubicBezTo>
                  <a:pt x="6904" y="3594"/>
                  <a:pt x="6942" y="3630"/>
                  <a:pt x="6942" y="3630"/>
                </a:cubicBezTo>
                <a:cubicBezTo>
                  <a:pt x="6942" y="3630"/>
                  <a:pt x="6942" y="3594"/>
                  <a:pt x="6942" y="3594"/>
                </a:cubicBezTo>
                <a:cubicBezTo>
                  <a:pt x="6942" y="3594"/>
                  <a:pt x="6904" y="3594"/>
                  <a:pt x="6904" y="3594"/>
                </a:cubicBezTo>
                <a:cubicBezTo>
                  <a:pt x="6904" y="3594"/>
                  <a:pt x="6904" y="3594"/>
                  <a:pt x="6904" y="3594"/>
                </a:cubicBezTo>
                <a:cubicBezTo>
                  <a:pt x="6904" y="3594"/>
                  <a:pt x="6904" y="3594"/>
                  <a:pt x="6904" y="3594"/>
                </a:cubicBezTo>
                <a:cubicBezTo>
                  <a:pt x="6923" y="3594"/>
                  <a:pt x="6942" y="3594"/>
                  <a:pt x="6942" y="3594"/>
                </a:cubicBezTo>
                <a:cubicBezTo>
                  <a:pt x="6960" y="3594"/>
                  <a:pt x="6960" y="3594"/>
                  <a:pt x="6979" y="3594"/>
                </a:cubicBezTo>
                <a:cubicBezTo>
                  <a:pt x="6998" y="3594"/>
                  <a:pt x="6998" y="3594"/>
                  <a:pt x="7017" y="3594"/>
                </a:cubicBezTo>
                <a:cubicBezTo>
                  <a:pt x="7036" y="3594"/>
                  <a:pt x="7036" y="3594"/>
                  <a:pt x="7055" y="3594"/>
                </a:cubicBezTo>
                <a:cubicBezTo>
                  <a:pt x="7055" y="3594"/>
                  <a:pt x="7055" y="3594"/>
                  <a:pt x="7055" y="3594"/>
                </a:cubicBezTo>
                <a:cubicBezTo>
                  <a:pt x="7055" y="3594"/>
                  <a:pt x="7017" y="3558"/>
                  <a:pt x="7017" y="3558"/>
                </a:cubicBezTo>
                <a:cubicBezTo>
                  <a:pt x="7017" y="3521"/>
                  <a:pt x="7036" y="3521"/>
                  <a:pt x="7036" y="3521"/>
                </a:cubicBezTo>
                <a:cubicBezTo>
                  <a:pt x="7036" y="3521"/>
                  <a:pt x="7017" y="3521"/>
                  <a:pt x="6998" y="3521"/>
                </a:cubicBezTo>
                <a:cubicBezTo>
                  <a:pt x="6998" y="3521"/>
                  <a:pt x="6998" y="3521"/>
                  <a:pt x="6998" y="3521"/>
                </a:cubicBezTo>
                <a:cubicBezTo>
                  <a:pt x="7017" y="3521"/>
                  <a:pt x="7017" y="3521"/>
                  <a:pt x="7017" y="3521"/>
                </a:cubicBezTo>
                <a:cubicBezTo>
                  <a:pt x="7017" y="3521"/>
                  <a:pt x="7017" y="3521"/>
                  <a:pt x="7017" y="3521"/>
                </a:cubicBezTo>
                <a:cubicBezTo>
                  <a:pt x="6998" y="3558"/>
                  <a:pt x="6998" y="3558"/>
                  <a:pt x="6979" y="3558"/>
                </a:cubicBezTo>
                <a:cubicBezTo>
                  <a:pt x="6979" y="3558"/>
                  <a:pt x="6960" y="3558"/>
                  <a:pt x="6960" y="3558"/>
                </a:cubicBezTo>
                <a:cubicBezTo>
                  <a:pt x="6942" y="3558"/>
                  <a:pt x="6942" y="3558"/>
                  <a:pt x="6942" y="3558"/>
                </a:cubicBezTo>
                <a:cubicBezTo>
                  <a:pt x="6923" y="3558"/>
                  <a:pt x="6923" y="3558"/>
                  <a:pt x="6923" y="3558"/>
                </a:cubicBezTo>
                <a:cubicBezTo>
                  <a:pt x="6904" y="3558"/>
                  <a:pt x="6904" y="3558"/>
                  <a:pt x="6885" y="3558"/>
                </a:cubicBezTo>
                <a:cubicBezTo>
                  <a:pt x="6923" y="3558"/>
                  <a:pt x="6923" y="3485"/>
                  <a:pt x="6942" y="3485"/>
                </a:cubicBezTo>
                <a:cubicBezTo>
                  <a:pt x="6960" y="3485"/>
                  <a:pt x="6979" y="3485"/>
                  <a:pt x="6979" y="3485"/>
                </a:cubicBezTo>
                <a:cubicBezTo>
                  <a:pt x="6998" y="3485"/>
                  <a:pt x="7017" y="3485"/>
                  <a:pt x="7017" y="3449"/>
                </a:cubicBezTo>
                <a:cubicBezTo>
                  <a:pt x="7036" y="3449"/>
                  <a:pt x="7036" y="3449"/>
                  <a:pt x="7036" y="3449"/>
                </a:cubicBezTo>
                <a:cubicBezTo>
                  <a:pt x="7055" y="3449"/>
                  <a:pt x="7055" y="3412"/>
                  <a:pt x="7055" y="3412"/>
                </a:cubicBezTo>
                <a:cubicBezTo>
                  <a:pt x="7036" y="3412"/>
                  <a:pt x="7036" y="3449"/>
                  <a:pt x="7017" y="3449"/>
                </a:cubicBezTo>
                <a:cubicBezTo>
                  <a:pt x="7017" y="3412"/>
                  <a:pt x="7017" y="3412"/>
                  <a:pt x="7036" y="3412"/>
                </a:cubicBezTo>
                <a:cubicBezTo>
                  <a:pt x="7036" y="3412"/>
                  <a:pt x="7036" y="3412"/>
                  <a:pt x="7036" y="3376"/>
                </a:cubicBezTo>
                <a:cubicBezTo>
                  <a:pt x="7036" y="3376"/>
                  <a:pt x="7036" y="3376"/>
                  <a:pt x="7036" y="3376"/>
                </a:cubicBezTo>
                <a:cubicBezTo>
                  <a:pt x="7036" y="3376"/>
                  <a:pt x="7036" y="3340"/>
                  <a:pt x="7055" y="3340"/>
                </a:cubicBezTo>
                <a:cubicBezTo>
                  <a:pt x="7055" y="3340"/>
                  <a:pt x="7074" y="3340"/>
                  <a:pt x="7093" y="3340"/>
                </a:cubicBezTo>
                <a:cubicBezTo>
                  <a:pt x="7093" y="3340"/>
                  <a:pt x="7093" y="3340"/>
                  <a:pt x="7093" y="3340"/>
                </a:cubicBezTo>
                <a:cubicBezTo>
                  <a:pt x="7093" y="3340"/>
                  <a:pt x="7093" y="3340"/>
                  <a:pt x="7093" y="3340"/>
                </a:cubicBezTo>
                <a:cubicBezTo>
                  <a:pt x="7074" y="3340"/>
                  <a:pt x="7074" y="3340"/>
                  <a:pt x="7074" y="3340"/>
                </a:cubicBezTo>
                <a:cubicBezTo>
                  <a:pt x="7074" y="3304"/>
                  <a:pt x="7074" y="3304"/>
                  <a:pt x="7074" y="3304"/>
                </a:cubicBezTo>
                <a:cubicBezTo>
                  <a:pt x="7055" y="3304"/>
                  <a:pt x="7055" y="3340"/>
                  <a:pt x="7036" y="3340"/>
                </a:cubicBezTo>
                <a:cubicBezTo>
                  <a:pt x="7036" y="3340"/>
                  <a:pt x="7036" y="3340"/>
                  <a:pt x="7036" y="3340"/>
                </a:cubicBezTo>
                <a:cubicBezTo>
                  <a:pt x="7036" y="3304"/>
                  <a:pt x="7055" y="3304"/>
                  <a:pt x="7055" y="3304"/>
                </a:cubicBezTo>
                <a:cubicBezTo>
                  <a:pt x="7055" y="3304"/>
                  <a:pt x="7055" y="3304"/>
                  <a:pt x="7055" y="3267"/>
                </a:cubicBezTo>
                <a:cubicBezTo>
                  <a:pt x="7055" y="3267"/>
                  <a:pt x="7055" y="3267"/>
                  <a:pt x="7055" y="3267"/>
                </a:cubicBezTo>
                <a:cubicBezTo>
                  <a:pt x="7055" y="3267"/>
                  <a:pt x="7055" y="3267"/>
                  <a:pt x="7055" y="3267"/>
                </a:cubicBezTo>
                <a:cubicBezTo>
                  <a:pt x="7055" y="3267"/>
                  <a:pt x="7055" y="3267"/>
                  <a:pt x="7055" y="3267"/>
                </a:cubicBezTo>
                <a:cubicBezTo>
                  <a:pt x="7036" y="3267"/>
                  <a:pt x="7055" y="3231"/>
                  <a:pt x="7055" y="3231"/>
                </a:cubicBezTo>
                <a:cubicBezTo>
                  <a:pt x="7055" y="3231"/>
                  <a:pt x="7055" y="3231"/>
                  <a:pt x="7055" y="3231"/>
                </a:cubicBezTo>
                <a:cubicBezTo>
                  <a:pt x="7055" y="3231"/>
                  <a:pt x="7055" y="3231"/>
                  <a:pt x="7055" y="3195"/>
                </a:cubicBezTo>
                <a:cubicBezTo>
                  <a:pt x="7055" y="3195"/>
                  <a:pt x="7055" y="3195"/>
                  <a:pt x="7055" y="3195"/>
                </a:cubicBezTo>
                <a:cubicBezTo>
                  <a:pt x="7055" y="3195"/>
                  <a:pt x="7055" y="3158"/>
                  <a:pt x="7074" y="3158"/>
                </a:cubicBezTo>
                <a:cubicBezTo>
                  <a:pt x="7074" y="3158"/>
                  <a:pt x="7074" y="3158"/>
                  <a:pt x="7074" y="3158"/>
                </a:cubicBezTo>
                <a:cubicBezTo>
                  <a:pt x="7074" y="3158"/>
                  <a:pt x="7074" y="3122"/>
                  <a:pt x="7055" y="3158"/>
                </a:cubicBezTo>
                <a:cubicBezTo>
                  <a:pt x="7055" y="3158"/>
                  <a:pt x="7036" y="3158"/>
                  <a:pt x="7036" y="3158"/>
                </a:cubicBezTo>
                <a:cubicBezTo>
                  <a:pt x="7017" y="3158"/>
                  <a:pt x="7017" y="3158"/>
                  <a:pt x="7017" y="3158"/>
                </a:cubicBezTo>
                <a:cubicBezTo>
                  <a:pt x="7036" y="3158"/>
                  <a:pt x="7036" y="3158"/>
                  <a:pt x="7036" y="3158"/>
                </a:cubicBezTo>
                <a:cubicBezTo>
                  <a:pt x="7036" y="3158"/>
                  <a:pt x="7036" y="3158"/>
                  <a:pt x="7036" y="3158"/>
                </a:cubicBezTo>
                <a:cubicBezTo>
                  <a:pt x="7036" y="3158"/>
                  <a:pt x="7036" y="3158"/>
                  <a:pt x="7036" y="3158"/>
                </a:cubicBezTo>
                <a:cubicBezTo>
                  <a:pt x="7017" y="3158"/>
                  <a:pt x="7017" y="3158"/>
                  <a:pt x="7017" y="3158"/>
                </a:cubicBezTo>
                <a:cubicBezTo>
                  <a:pt x="6998" y="3158"/>
                  <a:pt x="6998" y="3158"/>
                  <a:pt x="6998" y="3158"/>
                </a:cubicBezTo>
                <a:cubicBezTo>
                  <a:pt x="6979" y="3158"/>
                  <a:pt x="6960" y="3158"/>
                  <a:pt x="6960" y="3158"/>
                </a:cubicBezTo>
                <a:cubicBezTo>
                  <a:pt x="6942" y="3122"/>
                  <a:pt x="6923" y="3086"/>
                  <a:pt x="6904" y="3086"/>
                </a:cubicBezTo>
                <a:cubicBezTo>
                  <a:pt x="6904" y="3086"/>
                  <a:pt x="6885" y="3086"/>
                  <a:pt x="6885" y="3086"/>
                </a:cubicBezTo>
                <a:cubicBezTo>
                  <a:pt x="6885" y="3086"/>
                  <a:pt x="6885" y="3086"/>
                  <a:pt x="6885" y="3086"/>
                </a:cubicBezTo>
                <a:cubicBezTo>
                  <a:pt x="6866" y="3086"/>
                  <a:pt x="6847" y="3086"/>
                  <a:pt x="6847" y="3086"/>
                </a:cubicBezTo>
                <a:cubicBezTo>
                  <a:pt x="6828" y="3049"/>
                  <a:pt x="6847" y="3049"/>
                  <a:pt x="6828" y="3049"/>
                </a:cubicBezTo>
                <a:cubicBezTo>
                  <a:pt x="6828" y="3049"/>
                  <a:pt x="6828" y="3049"/>
                  <a:pt x="6809" y="3013"/>
                </a:cubicBezTo>
                <a:cubicBezTo>
                  <a:pt x="6828" y="3013"/>
                  <a:pt x="6828" y="2977"/>
                  <a:pt x="6847" y="2977"/>
                </a:cubicBezTo>
                <a:cubicBezTo>
                  <a:pt x="6866" y="2977"/>
                  <a:pt x="6866" y="3013"/>
                  <a:pt x="6885" y="3013"/>
                </a:cubicBezTo>
                <a:cubicBezTo>
                  <a:pt x="6885" y="3013"/>
                  <a:pt x="6904" y="2977"/>
                  <a:pt x="6923" y="2977"/>
                </a:cubicBezTo>
                <a:cubicBezTo>
                  <a:pt x="6923" y="3013"/>
                  <a:pt x="6960" y="3013"/>
                  <a:pt x="6979" y="3049"/>
                </a:cubicBezTo>
                <a:cubicBezTo>
                  <a:pt x="6979" y="3049"/>
                  <a:pt x="6998" y="3049"/>
                  <a:pt x="6998" y="3086"/>
                </a:cubicBezTo>
                <a:cubicBezTo>
                  <a:pt x="7017" y="3086"/>
                  <a:pt x="7036" y="3086"/>
                  <a:pt x="7055" y="3086"/>
                </a:cubicBezTo>
                <a:cubicBezTo>
                  <a:pt x="7055" y="3086"/>
                  <a:pt x="7055" y="3049"/>
                  <a:pt x="7055" y="3049"/>
                </a:cubicBezTo>
                <a:cubicBezTo>
                  <a:pt x="7055" y="3049"/>
                  <a:pt x="7055" y="3049"/>
                  <a:pt x="7055" y="3049"/>
                </a:cubicBezTo>
                <a:cubicBezTo>
                  <a:pt x="7055" y="3049"/>
                  <a:pt x="7055" y="3049"/>
                  <a:pt x="7055" y="3049"/>
                </a:cubicBezTo>
                <a:cubicBezTo>
                  <a:pt x="7036" y="3049"/>
                  <a:pt x="7017" y="3049"/>
                  <a:pt x="7017" y="3049"/>
                </a:cubicBezTo>
                <a:cubicBezTo>
                  <a:pt x="7017" y="3049"/>
                  <a:pt x="7017" y="3049"/>
                  <a:pt x="7017" y="3049"/>
                </a:cubicBezTo>
                <a:cubicBezTo>
                  <a:pt x="7017" y="3049"/>
                  <a:pt x="7017" y="3049"/>
                  <a:pt x="7017" y="3049"/>
                </a:cubicBezTo>
                <a:cubicBezTo>
                  <a:pt x="7036" y="3013"/>
                  <a:pt x="7036" y="3049"/>
                  <a:pt x="7055" y="3013"/>
                </a:cubicBezTo>
                <a:cubicBezTo>
                  <a:pt x="7055" y="3013"/>
                  <a:pt x="7055" y="3013"/>
                  <a:pt x="7055" y="3013"/>
                </a:cubicBezTo>
                <a:cubicBezTo>
                  <a:pt x="7055" y="3013"/>
                  <a:pt x="7017" y="3013"/>
                  <a:pt x="7017" y="2977"/>
                </a:cubicBezTo>
                <a:cubicBezTo>
                  <a:pt x="7036" y="2977"/>
                  <a:pt x="7036" y="2977"/>
                  <a:pt x="7055" y="2977"/>
                </a:cubicBezTo>
                <a:cubicBezTo>
                  <a:pt x="7036" y="2941"/>
                  <a:pt x="6979" y="2977"/>
                  <a:pt x="6979" y="2941"/>
                </a:cubicBezTo>
                <a:cubicBezTo>
                  <a:pt x="6979" y="2941"/>
                  <a:pt x="6979" y="2941"/>
                  <a:pt x="6979" y="2941"/>
                </a:cubicBezTo>
                <a:cubicBezTo>
                  <a:pt x="6979" y="2941"/>
                  <a:pt x="6979" y="2941"/>
                  <a:pt x="6979" y="2941"/>
                </a:cubicBezTo>
                <a:cubicBezTo>
                  <a:pt x="6998" y="2941"/>
                  <a:pt x="7017" y="2941"/>
                  <a:pt x="7036" y="2941"/>
                </a:cubicBezTo>
                <a:cubicBezTo>
                  <a:pt x="7036" y="2904"/>
                  <a:pt x="7017" y="2904"/>
                  <a:pt x="6998" y="2904"/>
                </a:cubicBezTo>
                <a:cubicBezTo>
                  <a:pt x="6998" y="2904"/>
                  <a:pt x="6998" y="2904"/>
                  <a:pt x="6998" y="2904"/>
                </a:cubicBezTo>
                <a:cubicBezTo>
                  <a:pt x="6979" y="2904"/>
                  <a:pt x="6998" y="2868"/>
                  <a:pt x="6998" y="2868"/>
                </a:cubicBezTo>
                <a:cubicBezTo>
                  <a:pt x="6979" y="2868"/>
                  <a:pt x="6960" y="2904"/>
                  <a:pt x="6942" y="2904"/>
                </a:cubicBezTo>
                <a:cubicBezTo>
                  <a:pt x="6942" y="2904"/>
                  <a:pt x="6942" y="2904"/>
                  <a:pt x="6960" y="2868"/>
                </a:cubicBezTo>
                <a:cubicBezTo>
                  <a:pt x="6960" y="2868"/>
                  <a:pt x="6960" y="2868"/>
                  <a:pt x="6960" y="2868"/>
                </a:cubicBezTo>
                <a:cubicBezTo>
                  <a:pt x="6979" y="2832"/>
                  <a:pt x="6979" y="2832"/>
                  <a:pt x="6998" y="2832"/>
                </a:cubicBezTo>
                <a:cubicBezTo>
                  <a:pt x="6998" y="2832"/>
                  <a:pt x="6998" y="2832"/>
                  <a:pt x="6998" y="2832"/>
                </a:cubicBezTo>
                <a:cubicBezTo>
                  <a:pt x="6998" y="2832"/>
                  <a:pt x="6979" y="2832"/>
                  <a:pt x="6979" y="2832"/>
                </a:cubicBezTo>
                <a:cubicBezTo>
                  <a:pt x="6960" y="2832"/>
                  <a:pt x="6960" y="2868"/>
                  <a:pt x="6942" y="2868"/>
                </a:cubicBezTo>
                <a:cubicBezTo>
                  <a:pt x="6942" y="2832"/>
                  <a:pt x="6942" y="2832"/>
                  <a:pt x="6923" y="2832"/>
                </a:cubicBezTo>
                <a:cubicBezTo>
                  <a:pt x="6923" y="2832"/>
                  <a:pt x="6923" y="2832"/>
                  <a:pt x="6923" y="2832"/>
                </a:cubicBezTo>
                <a:cubicBezTo>
                  <a:pt x="6942" y="2832"/>
                  <a:pt x="6979" y="2795"/>
                  <a:pt x="6979" y="2795"/>
                </a:cubicBezTo>
                <a:cubicBezTo>
                  <a:pt x="6998" y="2795"/>
                  <a:pt x="6998" y="2795"/>
                  <a:pt x="6998" y="2795"/>
                </a:cubicBezTo>
                <a:cubicBezTo>
                  <a:pt x="6979" y="2795"/>
                  <a:pt x="6960" y="2795"/>
                  <a:pt x="6942" y="2795"/>
                </a:cubicBezTo>
                <a:cubicBezTo>
                  <a:pt x="6942" y="2795"/>
                  <a:pt x="6923" y="2795"/>
                  <a:pt x="6923" y="2795"/>
                </a:cubicBezTo>
                <a:cubicBezTo>
                  <a:pt x="6923" y="2795"/>
                  <a:pt x="6904" y="2795"/>
                  <a:pt x="6904" y="2795"/>
                </a:cubicBezTo>
                <a:cubicBezTo>
                  <a:pt x="6923" y="2795"/>
                  <a:pt x="6923" y="2759"/>
                  <a:pt x="6923" y="2723"/>
                </a:cubicBezTo>
                <a:cubicBezTo>
                  <a:pt x="6923" y="2723"/>
                  <a:pt x="6904" y="2759"/>
                  <a:pt x="6904" y="2759"/>
                </a:cubicBezTo>
                <a:cubicBezTo>
                  <a:pt x="6904" y="2759"/>
                  <a:pt x="6904" y="2759"/>
                  <a:pt x="6904" y="2759"/>
                </a:cubicBezTo>
                <a:cubicBezTo>
                  <a:pt x="6904" y="2759"/>
                  <a:pt x="6904" y="2759"/>
                  <a:pt x="6904" y="2759"/>
                </a:cubicBezTo>
                <a:cubicBezTo>
                  <a:pt x="6904" y="2759"/>
                  <a:pt x="6904" y="2759"/>
                  <a:pt x="6904" y="2759"/>
                </a:cubicBezTo>
                <a:cubicBezTo>
                  <a:pt x="6904" y="2759"/>
                  <a:pt x="6904" y="2759"/>
                  <a:pt x="6885" y="2759"/>
                </a:cubicBezTo>
                <a:cubicBezTo>
                  <a:pt x="6885" y="2759"/>
                  <a:pt x="6885" y="2759"/>
                  <a:pt x="6866" y="2795"/>
                </a:cubicBezTo>
                <a:cubicBezTo>
                  <a:pt x="6866" y="2832"/>
                  <a:pt x="6866" y="2832"/>
                  <a:pt x="6847" y="2868"/>
                </a:cubicBezTo>
                <a:cubicBezTo>
                  <a:pt x="6828" y="2868"/>
                  <a:pt x="6790" y="2868"/>
                  <a:pt x="6790" y="2868"/>
                </a:cubicBezTo>
                <a:cubicBezTo>
                  <a:pt x="6771" y="2868"/>
                  <a:pt x="6771" y="2868"/>
                  <a:pt x="6771" y="2832"/>
                </a:cubicBezTo>
                <a:cubicBezTo>
                  <a:pt x="6752" y="2832"/>
                  <a:pt x="6771" y="2832"/>
                  <a:pt x="6771" y="2832"/>
                </a:cubicBezTo>
                <a:cubicBezTo>
                  <a:pt x="6771" y="2795"/>
                  <a:pt x="6752" y="2795"/>
                  <a:pt x="6752" y="2795"/>
                </a:cubicBezTo>
                <a:cubicBezTo>
                  <a:pt x="6771" y="2795"/>
                  <a:pt x="6790" y="2795"/>
                  <a:pt x="6790" y="2795"/>
                </a:cubicBezTo>
                <a:cubicBezTo>
                  <a:pt x="6809" y="2759"/>
                  <a:pt x="6809" y="2759"/>
                  <a:pt x="6809" y="2759"/>
                </a:cubicBezTo>
                <a:cubicBezTo>
                  <a:pt x="6828" y="2759"/>
                  <a:pt x="6828" y="2723"/>
                  <a:pt x="6828" y="2723"/>
                </a:cubicBezTo>
                <a:cubicBezTo>
                  <a:pt x="6828" y="2723"/>
                  <a:pt x="6828" y="2723"/>
                  <a:pt x="6828" y="2723"/>
                </a:cubicBezTo>
                <a:cubicBezTo>
                  <a:pt x="6828" y="2723"/>
                  <a:pt x="6828" y="2723"/>
                  <a:pt x="6809" y="2723"/>
                </a:cubicBezTo>
                <a:cubicBezTo>
                  <a:pt x="6809" y="2759"/>
                  <a:pt x="6771" y="2759"/>
                  <a:pt x="6771" y="2723"/>
                </a:cubicBezTo>
                <a:cubicBezTo>
                  <a:pt x="6771" y="2723"/>
                  <a:pt x="6809" y="2686"/>
                  <a:pt x="6809" y="2686"/>
                </a:cubicBezTo>
                <a:cubicBezTo>
                  <a:pt x="6809" y="2650"/>
                  <a:pt x="6828" y="2650"/>
                  <a:pt x="6809" y="2650"/>
                </a:cubicBezTo>
                <a:cubicBezTo>
                  <a:pt x="6809" y="2614"/>
                  <a:pt x="6771" y="2650"/>
                  <a:pt x="6771" y="2614"/>
                </a:cubicBezTo>
                <a:cubicBezTo>
                  <a:pt x="6771" y="2614"/>
                  <a:pt x="6771" y="2614"/>
                  <a:pt x="6771" y="2614"/>
                </a:cubicBezTo>
                <a:cubicBezTo>
                  <a:pt x="6790" y="2614"/>
                  <a:pt x="6790" y="2614"/>
                  <a:pt x="6809" y="2614"/>
                </a:cubicBezTo>
                <a:cubicBezTo>
                  <a:pt x="6809" y="2614"/>
                  <a:pt x="6828" y="2614"/>
                  <a:pt x="6828" y="2614"/>
                </a:cubicBezTo>
                <a:cubicBezTo>
                  <a:pt x="6828" y="2614"/>
                  <a:pt x="6847" y="2614"/>
                  <a:pt x="6847" y="2614"/>
                </a:cubicBezTo>
                <a:cubicBezTo>
                  <a:pt x="6847" y="2614"/>
                  <a:pt x="6847" y="2614"/>
                  <a:pt x="6847" y="2614"/>
                </a:cubicBezTo>
                <a:cubicBezTo>
                  <a:pt x="6847" y="2577"/>
                  <a:pt x="6847" y="2541"/>
                  <a:pt x="6809" y="2541"/>
                </a:cubicBezTo>
                <a:cubicBezTo>
                  <a:pt x="6809" y="2541"/>
                  <a:pt x="6828" y="2541"/>
                  <a:pt x="6828" y="2505"/>
                </a:cubicBezTo>
                <a:cubicBezTo>
                  <a:pt x="6828" y="2505"/>
                  <a:pt x="6828" y="2505"/>
                  <a:pt x="6828" y="2505"/>
                </a:cubicBezTo>
                <a:cubicBezTo>
                  <a:pt x="6809" y="2505"/>
                  <a:pt x="6809" y="2505"/>
                  <a:pt x="6809" y="2505"/>
                </a:cubicBezTo>
                <a:cubicBezTo>
                  <a:pt x="6809" y="2505"/>
                  <a:pt x="6790" y="2505"/>
                  <a:pt x="6790" y="2505"/>
                </a:cubicBezTo>
                <a:cubicBezTo>
                  <a:pt x="6790" y="2505"/>
                  <a:pt x="6771" y="2505"/>
                  <a:pt x="6771" y="2505"/>
                </a:cubicBezTo>
                <a:cubicBezTo>
                  <a:pt x="6771" y="2469"/>
                  <a:pt x="6790" y="2469"/>
                  <a:pt x="6790" y="2469"/>
                </a:cubicBezTo>
                <a:cubicBezTo>
                  <a:pt x="6809" y="2469"/>
                  <a:pt x="6809" y="2432"/>
                  <a:pt x="6809" y="2432"/>
                </a:cubicBezTo>
                <a:cubicBezTo>
                  <a:pt x="6809" y="2432"/>
                  <a:pt x="6809" y="2432"/>
                  <a:pt x="6809" y="2396"/>
                </a:cubicBezTo>
                <a:cubicBezTo>
                  <a:pt x="6809" y="2396"/>
                  <a:pt x="6790" y="2396"/>
                  <a:pt x="6790" y="2396"/>
                </a:cubicBezTo>
                <a:cubicBezTo>
                  <a:pt x="6790" y="2396"/>
                  <a:pt x="6790" y="2396"/>
                  <a:pt x="6771" y="2360"/>
                </a:cubicBezTo>
                <a:cubicBezTo>
                  <a:pt x="6771" y="2360"/>
                  <a:pt x="6771" y="2360"/>
                  <a:pt x="6771" y="2360"/>
                </a:cubicBezTo>
                <a:cubicBezTo>
                  <a:pt x="6771" y="2360"/>
                  <a:pt x="6771" y="2360"/>
                  <a:pt x="6771" y="2323"/>
                </a:cubicBezTo>
                <a:cubicBezTo>
                  <a:pt x="6790" y="2323"/>
                  <a:pt x="6790" y="2323"/>
                  <a:pt x="6790" y="2360"/>
                </a:cubicBezTo>
                <a:cubicBezTo>
                  <a:pt x="6790" y="2323"/>
                  <a:pt x="6790" y="2323"/>
                  <a:pt x="6790" y="2323"/>
                </a:cubicBezTo>
                <a:cubicBezTo>
                  <a:pt x="6790" y="2323"/>
                  <a:pt x="6790" y="2323"/>
                  <a:pt x="6790" y="2323"/>
                </a:cubicBezTo>
                <a:cubicBezTo>
                  <a:pt x="6771" y="2323"/>
                  <a:pt x="6752" y="2287"/>
                  <a:pt x="6752" y="2251"/>
                </a:cubicBezTo>
                <a:cubicBezTo>
                  <a:pt x="6733" y="2251"/>
                  <a:pt x="6733" y="2251"/>
                  <a:pt x="6715" y="2251"/>
                </a:cubicBezTo>
                <a:cubicBezTo>
                  <a:pt x="6715" y="2251"/>
                  <a:pt x="6715" y="2251"/>
                  <a:pt x="6715" y="2251"/>
                </a:cubicBezTo>
                <a:cubicBezTo>
                  <a:pt x="6733" y="2251"/>
                  <a:pt x="6733" y="2214"/>
                  <a:pt x="6752" y="2214"/>
                </a:cubicBezTo>
                <a:cubicBezTo>
                  <a:pt x="6752" y="2214"/>
                  <a:pt x="6752" y="2214"/>
                  <a:pt x="6752" y="2214"/>
                </a:cubicBezTo>
                <a:cubicBezTo>
                  <a:pt x="6752" y="2214"/>
                  <a:pt x="6771" y="2214"/>
                  <a:pt x="6771" y="2178"/>
                </a:cubicBezTo>
                <a:cubicBezTo>
                  <a:pt x="6771" y="2178"/>
                  <a:pt x="6733" y="2142"/>
                  <a:pt x="6733" y="2142"/>
                </a:cubicBezTo>
                <a:cubicBezTo>
                  <a:pt x="6733" y="2106"/>
                  <a:pt x="6733" y="2069"/>
                  <a:pt x="6715" y="2069"/>
                </a:cubicBezTo>
                <a:cubicBezTo>
                  <a:pt x="6715" y="2069"/>
                  <a:pt x="6696" y="2069"/>
                  <a:pt x="6696" y="2033"/>
                </a:cubicBezTo>
                <a:cubicBezTo>
                  <a:pt x="6677" y="2033"/>
                  <a:pt x="6677" y="2033"/>
                  <a:pt x="6677" y="2033"/>
                </a:cubicBezTo>
                <a:cubicBezTo>
                  <a:pt x="6677" y="1997"/>
                  <a:pt x="6658" y="1960"/>
                  <a:pt x="6658" y="1960"/>
                </a:cubicBezTo>
                <a:cubicBezTo>
                  <a:pt x="6658" y="1924"/>
                  <a:pt x="6658" y="1888"/>
                  <a:pt x="6658" y="1888"/>
                </a:cubicBezTo>
                <a:cubicBezTo>
                  <a:pt x="6639" y="1888"/>
                  <a:pt x="6639" y="1888"/>
                  <a:pt x="6639" y="1888"/>
                </a:cubicBezTo>
                <a:cubicBezTo>
                  <a:pt x="6620" y="1888"/>
                  <a:pt x="6620" y="1851"/>
                  <a:pt x="6620" y="1851"/>
                </a:cubicBezTo>
                <a:cubicBezTo>
                  <a:pt x="6620" y="1851"/>
                  <a:pt x="6601" y="1851"/>
                  <a:pt x="6601" y="1851"/>
                </a:cubicBezTo>
                <a:cubicBezTo>
                  <a:pt x="6582" y="1815"/>
                  <a:pt x="6582" y="1815"/>
                  <a:pt x="6582" y="1815"/>
                </a:cubicBezTo>
                <a:cubicBezTo>
                  <a:pt x="6582" y="1779"/>
                  <a:pt x="6563" y="1779"/>
                  <a:pt x="6544" y="1779"/>
                </a:cubicBezTo>
                <a:cubicBezTo>
                  <a:pt x="6544" y="1779"/>
                  <a:pt x="6544" y="1779"/>
                  <a:pt x="6525" y="1779"/>
                </a:cubicBezTo>
                <a:cubicBezTo>
                  <a:pt x="6525" y="1779"/>
                  <a:pt x="6506" y="1779"/>
                  <a:pt x="6506" y="1779"/>
                </a:cubicBezTo>
                <a:cubicBezTo>
                  <a:pt x="6506" y="1779"/>
                  <a:pt x="6506" y="1779"/>
                  <a:pt x="6506" y="1779"/>
                </a:cubicBezTo>
                <a:cubicBezTo>
                  <a:pt x="6506" y="1779"/>
                  <a:pt x="6506" y="1743"/>
                  <a:pt x="6488" y="1743"/>
                </a:cubicBezTo>
                <a:cubicBezTo>
                  <a:pt x="6488" y="1743"/>
                  <a:pt x="6469" y="1779"/>
                  <a:pt x="6450" y="1779"/>
                </a:cubicBezTo>
                <a:cubicBezTo>
                  <a:pt x="6450" y="1779"/>
                  <a:pt x="6450" y="1779"/>
                  <a:pt x="6450" y="1743"/>
                </a:cubicBezTo>
                <a:cubicBezTo>
                  <a:pt x="6450" y="1743"/>
                  <a:pt x="6450" y="1743"/>
                  <a:pt x="6450" y="1743"/>
                </a:cubicBezTo>
                <a:cubicBezTo>
                  <a:pt x="6450" y="1779"/>
                  <a:pt x="6431" y="1779"/>
                  <a:pt x="6412" y="1779"/>
                </a:cubicBezTo>
                <a:cubicBezTo>
                  <a:pt x="6412" y="1779"/>
                  <a:pt x="6412" y="1779"/>
                  <a:pt x="6393" y="1779"/>
                </a:cubicBezTo>
                <a:cubicBezTo>
                  <a:pt x="6393" y="1779"/>
                  <a:pt x="6393" y="1815"/>
                  <a:pt x="6393" y="1815"/>
                </a:cubicBezTo>
                <a:cubicBezTo>
                  <a:pt x="6374" y="1779"/>
                  <a:pt x="6393" y="1779"/>
                  <a:pt x="6393" y="1743"/>
                </a:cubicBezTo>
                <a:cubicBezTo>
                  <a:pt x="6374" y="1743"/>
                  <a:pt x="6355" y="1779"/>
                  <a:pt x="6355" y="1779"/>
                </a:cubicBezTo>
                <a:cubicBezTo>
                  <a:pt x="6355" y="1779"/>
                  <a:pt x="6355" y="1779"/>
                  <a:pt x="6355" y="1779"/>
                </a:cubicBezTo>
                <a:cubicBezTo>
                  <a:pt x="6355" y="1779"/>
                  <a:pt x="6355" y="1779"/>
                  <a:pt x="6355" y="1779"/>
                </a:cubicBezTo>
                <a:cubicBezTo>
                  <a:pt x="6355" y="1779"/>
                  <a:pt x="6355" y="1779"/>
                  <a:pt x="6336" y="1779"/>
                </a:cubicBezTo>
                <a:cubicBezTo>
                  <a:pt x="6336" y="1779"/>
                  <a:pt x="6336" y="1743"/>
                  <a:pt x="6336" y="1743"/>
                </a:cubicBezTo>
                <a:cubicBezTo>
                  <a:pt x="6336" y="1743"/>
                  <a:pt x="6336" y="1743"/>
                  <a:pt x="6336" y="1743"/>
                </a:cubicBezTo>
                <a:cubicBezTo>
                  <a:pt x="6317" y="1779"/>
                  <a:pt x="6336" y="1779"/>
                  <a:pt x="6317" y="1779"/>
                </a:cubicBezTo>
                <a:cubicBezTo>
                  <a:pt x="6298" y="1815"/>
                  <a:pt x="6261" y="1743"/>
                  <a:pt x="6242" y="1706"/>
                </a:cubicBezTo>
                <a:cubicBezTo>
                  <a:pt x="6242" y="1706"/>
                  <a:pt x="6242" y="1706"/>
                  <a:pt x="6242" y="1706"/>
                </a:cubicBezTo>
                <a:cubicBezTo>
                  <a:pt x="6242" y="1670"/>
                  <a:pt x="6242" y="1670"/>
                  <a:pt x="6261" y="1670"/>
                </a:cubicBezTo>
                <a:cubicBezTo>
                  <a:pt x="6261" y="1670"/>
                  <a:pt x="6261" y="1670"/>
                  <a:pt x="6261" y="1670"/>
                </a:cubicBezTo>
                <a:cubicBezTo>
                  <a:pt x="6261" y="1670"/>
                  <a:pt x="6280" y="1670"/>
                  <a:pt x="6280" y="1670"/>
                </a:cubicBezTo>
                <a:cubicBezTo>
                  <a:pt x="6280" y="1670"/>
                  <a:pt x="6298" y="1634"/>
                  <a:pt x="6298" y="1634"/>
                </a:cubicBezTo>
                <a:cubicBezTo>
                  <a:pt x="6298" y="1634"/>
                  <a:pt x="6298" y="1634"/>
                  <a:pt x="6298" y="1634"/>
                </a:cubicBezTo>
                <a:cubicBezTo>
                  <a:pt x="6280" y="1634"/>
                  <a:pt x="6261" y="1634"/>
                  <a:pt x="6242" y="1597"/>
                </a:cubicBezTo>
                <a:cubicBezTo>
                  <a:pt x="6242" y="1597"/>
                  <a:pt x="6242" y="1597"/>
                  <a:pt x="6242" y="1561"/>
                </a:cubicBezTo>
                <a:cubicBezTo>
                  <a:pt x="6242" y="1561"/>
                  <a:pt x="6242" y="1561"/>
                  <a:pt x="6242" y="1561"/>
                </a:cubicBezTo>
                <a:cubicBezTo>
                  <a:pt x="6242" y="1561"/>
                  <a:pt x="6242" y="1597"/>
                  <a:pt x="6223" y="1597"/>
                </a:cubicBezTo>
                <a:cubicBezTo>
                  <a:pt x="6223" y="1597"/>
                  <a:pt x="6204" y="1561"/>
                  <a:pt x="6204" y="1561"/>
                </a:cubicBezTo>
                <a:cubicBezTo>
                  <a:pt x="6223" y="1561"/>
                  <a:pt x="6223" y="1525"/>
                  <a:pt x="6223" y="1525"/>
                </a:cubicBezTo>
                <a:cubicBezTo>
                  <a:pt x="6223" y="1525"/>
                  <a:pt x="6242" y="1525"/>
                  <a:pt x="6242" y="1525"/>
                </a:cubicBezTo>
                <a:cubicBezTo>
                  <a:pt x="6261" y="1525"/>
                  <a:pt x="6261" y="1525"/>
                  <a:pt x="6261" y="1525"/>
                </a:cubicBezTo>
                <a:cubicBezTo>
                  <a:pt x="6280" y="1525"/>
                  <a:pt x="6317" y="1525"/>
                  <a:pt x="6336" y="1525"/>
                </a:cubicBezTo>
                <a:cubicBezTo>
                  <a:pt x="6336" y="1525"/>
                  <a:pt x="6355" y="1561"/>
                  <a:pt x="6355" y="1525"/>
                </a:cubicBezTo>
                <a:cubicBezTo>
                  <a:pt x="6355" y="1525"/>
                  <a:pt x="6355" y="1525"/>
                  <a:pt x="6355" y="1525"/>
                </a:cubicBezTo>
                <a:cubicBezTo>
                  <a:pt x="6355" y="1525"/>
                  <a:pt x="6355" y="1525"/>
                  <a:pt x="6355" y="1525"/>
                </a:cubicBezTo>
                <a:cubicBezTo>
                  <a:pt x="6336" y="1525"/>
                  <a:pt x="6317" y="1525"/>
                  <a:pt x="6317" y="1488"/>
                </a:cubicBezTo>
                <a:cubicBezTo>
                  <a:pt x="6317" y="1488"/>
                  <a:pt x="6317" y="1488"/>
                  <a:pt x="6317" y="1488"/>
                </a:cubicBezTo>
                <a:cubicBezTo>
                  <a:pt x="6336" y="1488"/>
                  <a:pt x="6374" y="1488"/>
                  <a:pt x="6393" y="1488"/>
                </a:cubicBezTo>
                <a:cubicBezTo>
                  <a:pt x="6393" y="1525"/>
                  <a:pt x="6393" y="1525"/>
                  <a:pt x="6412" y="1525"/>
                </a:cubicBezTo>
                <a:cubicBezTo>
                  <a:pt x="6393" y="1488"/>
                  <a:pt x="6412" y="1488"/>
                  <a:pt x="6431" y="1488"/>
                </a:cubicBezTo>
                <a:cubicBezTo>
                  <a:pt x="6431" y="1452"/>
                  <a:pt x="6412" y="1452"/>
                  <a:pt x="6412" y="1416"/>
                </a:cubicBezTo>
                <a:cubicBezTo>
                  <a:pt x="6393" y="1452"/>
                  <a:pt x="6393" y="1452"/>
                  <a:pt x="6393" y="1452"/>
                </a:cubicBezTo>
                <a:cubicBezTo>
                  <a:pt x="6393" y="1452"/>
                  <a:pt x="6374" y="1452"/>
                  <a:pt x="6374" y="1452"/>
                </a:cubicBezTo>
                <a:cubicBezTo>
                  <a:pt x="6355" y="1452"/>
                  <a:pt x="6336" y="1452"/>
                  <a:pt x="6336" y="1452"/>
                </a:cubicBezTo>
                <a:cubicBezTo>
                  <a:pt x="6317" y="1452"/>
                  <a:pt x="6298" y="1452"/>
                  <a:pt x="6298" y="1452"/>
                </a:cubicBezTo>
                <a:cubicBezTo>
                  <a:pt x="6298" y="1452"/>
                  <a:pt x="6298" y="1452"/>
                  <a:pt x="6280" y="1452"/>
                </a:cubicBezTo>
                <a:cubicBezTo>
                  <a:pt x="6280" y="1452"/>
                  <a:pt x="6280" y="1416"/>
                  <a:pt x="6280" y="1416"/>
                </a:cubicBezTo>
                <a:cubicBezTo>
                  <a:pt x="6280" y="1416"/>
                  <a:pt x="6298" y="1416"/>
                  <a:pt x="6298" y="1416"/>
                </a:cubicBezTo>
                <a:cubicBezTo>
                  <a:pt x="6298" y="1416"/>
                  <a:pt x="6298" y="1416"/>
                  <a:pt x="6298" y="1416"/>
                </a:cubicBezTo>
                <a:cubicBezTo>
                  <a:pt x="6280" y="1416"/>
                  <a:pt x="6280" y="1416"/>
                  <a:pt x="6261" y="1416"/>
                </a:cubicBezTo>
                <a:cubicBezTo>
                  <a:pt x="6261" y="1416"/>
                  <a:pt x="6261" y="1416"/>
                  <a:pt x="6261" y="1416"/>
                </a:cubicBezTo>
                <a:cubicBezTo>
                  <a:pt x="6280" y="1379"/>
                  <a:pt x="6280" y="1379"/>
                  <a:pt x="6298" y="1379"/>
                </a:cubicBezTo>
                <a:cubicBezTo>
                  <a:pt x="6298" y="1379"/>
                  <a:pt x="6298" y="1379"/>
                  <a:pt x="6298" y="1379"/>
                </a:cubicBezTo>
                <a:cubicBezTo>
                  <a:pt x="6280" y="1379"/>
                  <a:pt x="6261" y="1343"/>
                  <a:pt x="6242" y="1343"/>
                </a:cubicBezTo>
                <a:cubicBezTo>
                  <a:pt x="6242" y="1343"/>
                  <a:pt x="6223" y="1343"/>
                  <a:pt x="6223" y="1343"/>
                </a:cubicBezTo>
                <a:cubicBezTo>
                  <a:pt x="6223" y="1307"/>
                  <a:pt x="6204" y="1271"/>
                  <a:pt x="6204" y="1271"/>
                </a:cubicBezTo>
                <a:cubicBezTo>
                  <a:pt x="6204" y="1271"/>
                  <a:pt x="6204" y="1271"/>
                  <a:pt x="6204" y="1271"/>
                </a:cubicBezTo>
                <a:cubicBezTo>
                  <a:pt x="6204" y="1271"/>
                  <a:pt x="6223" y="1271"/>
                  <a:pt x="6242" y="1234"/>
                </a:cubicBezTo>
                <a:cubicBezTo>
                  <a:pt x="6223" y="1234"/>
                  <a:pt x="6223" y="1234"/>
                  <a:pt x="6223" y="1234"/>
                </a:cubicBezTo>
                <a:cubicBezTo>
                  <a:pt x="6223" y="1234"/>
                  <a:pt x="6242" y="1234"/>
                  <a:pt x="6242" y="1198"/>
                </a:cubicBezTo>
                <a:cubicBezTo>
                  <a:pt x="6242" y="1198"/>
                  <a:pt x="6242" y="1198"/>
                  <a:pt x="6242" y="1198"/>
                </a:cubicBezTo>
                <a:cubicBezTo>
                  <a:pt x="6261" y="1198"/>
                  <a:pt x="6280" y="1198"/>
                  <a:pt x="6280" y="1198"/>
                </a:cubicBezTo>
                <a:cubicBezTo>
                  <a:pt x="6298" y="1198"/>
                  <a:pt x="6298" y="1198"/>
                  <a:pt x="6298" y="1198"/>
                </a:cubicBezTo>
                <a:cubicBezTo>
                  <a:pt x="6317" y="1198"/>
                  <a:pt x="6317" y="1162"/>
                  <a:pt x="6336" y="1162"/>
                </a:cubicBezTo>
                <a:cubicBezTo>
                  <a:pt x="6336" y="1162"/>
                  <a:pt x="6336" y="1162"/>
                  <a:pt x="6336" y="1162"/>
                </a:cubicBezTo>
                <a:cubicBezTo>
                  <a:pt x="6355" y="1162"/>
                  <a:pt x="6355" y="1162"/>
                  <a:pt x="6374" y="1162"/>
                </a:cubicBezTo>
                <a:cubicBezTo>
                  <a:pt x="6374" y="1125"/>
                  <a:pt x="6393" y="1125"/>
                  <a:pt x="6412" y="1125"/>
                </a:cubicBezTo>
                <a:cubicBezTo>
                  <a:pt x="6431" y="1089"/>
                  <a:pt x="6450" y="1125"/>
                  <a:pt x="6469" y="1125"/>
                </a:cubicBezTo>
                <a:cubicBezTo>
                  <a:pt x="6469" y="1089"/>
                  <a:pt x="6488" y="1089"/>
                  <a:pt x="6488" y="1089"/>
                </a:cubicBezTo>
                <a:cubicBezTo>
                  <a:pt x="6506" y="1089"/>
                  <a:pt x="6506" y="1089"/>
                  <a:pt x="6506" y="1089"/>
                </a:cubicBezTo>
                <a:cubicBezTo>
                  <a:pt x="6525" y="1089"/>
                  <a:pt x="6544" y="1053"/>
                  <a:pt x="6544" y="1053"/>
                </a:cubicBezTo>
                <a:cubicBezTo>
                  <a:pt x="6544" y="1016"/>
                  <a:pt x="6563" y="1016"/>
                  <a:pt x="6563" y="1016"/>
                </a:cubicBezTo>
                <a:cubicBezTo>
                  <a:pt x="6563" y="1016"/>
                  <a:pt x="6544" y="1016"/>
                  <a:pt x="6544" y="1016"/>
                </a:cubicBezTo>
                <a:cubicBezTo>
                  <a:pt x="6563" y="980"/>
                  <a:pt x="6563" y="944"/>
                  <a:pt x="6582" y="944"/>
                </a:cubicBezTo>
                <a:cubicBezTo>
                  <a:pt x="6582" y="908"/>
                  <a:pt x="6601" y="908"/>
                  <a:pt x="6601" y="908"/>
                </a:cubicBezTo>
                <a:cubicBezTo>
                  <a:pt x="6601" y="908"/>
                  <a:pt x="6601" y="871"/>
                  <a:pt x="6601" y="871"/>
                </a:cubicBezTo>
                <a:cubicBezTo>
                  <a:pt x="6601" y="871"/>
                  <a:pt x="6601" y="871"/>
                  <a:pt x="6601" y="871"/>
                </a:cubicBezTo>
                <a:cubicBezTo>
                  <a:pt x="6601" y="908"/>
                  <a:pt x="6563" y="908"/>
                  <a:pt x="6525" y="908"/>
                </a:cubicBezTo>
                <a:cubicBezTo>
                  <a:pt x="6525" y="908"/>
                  <a:pt x="6506" y="908"/>
                  <a:pt x="6506" y="908"/>
                </a:cubicBezTo>
                <a:cubicBezTo>
                  <a:pt x="6506" y="871"/>
                  <a:pt x="6525" y="871"/>
                  <a:pt x="6525" y="835"/>
                </a:cubicBezTo>
                <a:cubicBezTo>
                  <a:pt x="6544" y="835"/>
                  <a:pt x="6525" y="835"/>
                  <a:pt x="6544" y="799"/>
                </a:cubicBezTo>
                <a:cubicBezTo>
                  <a:pt x="6544" y="799"/>
                  <a:pt x="6563" y="799"/>
                  <a:pt x="6563" y="762"/>
                </a:cubicBezTo>
                <a:cubicBezTo>
                  <a:pt x="6582" y="762"/>
                  <a:pt x="6601" y="726"/>
                  <a:pt x="6620" y="726"/>
                </a:cubicBezTo>
                <a:cubicBezTo>
                  <a:pt x="6620" y="726"/>
                  <a:pt x="6639" y="726"/>
                  <a:pt x="6639" y="690"/>
                </a:cubicBezTo>
                <a:cubicBezTo>
                  <a:pt x="6639" y="690"/>
                  <a:pt x="6639" y="690"/>
                  <a:pt x="6639" y="690"/>
                </a:cubicBezTo>
                <a:cubicBezTo>
                  <a:pt x="6658" y="690"/>
                  <a:pt x="6677" y="690"/>
                  <a:pt x="6696" y="690"/>
                </a:cubicBezTo>
                <a:cubicBezTo>
                  <a:pt x="6696" y="690"/>
                  <a:pt x="6715" y="690"/>
                  <a:pt x="6715" y="690"/>
                </a:cubicBezTo>
                <a:cubicBezTo>
                  <a:pt x="6715" y="690"/>
                  <a:pt x="6715" y="690"/>
                  <a:pt x="6715" y="653"/>
                </a:cubicBezTo>
                <a:cubicBezTo>
                  <a:pt x="6715" y="653"/>
                  <a:pt x="6715" y="653"/>
                  <a:pt x="6715" y="653"/>
                </a:cubicBezTo>
                <a:cubicBezTo>
                  <a:pt x="6715" y="653"/>
                  <a:pt x="6733" y="617"/>
                  <a:pt x="6733" y="617"/>
                </a:cubicBezTo>
                <a:cubicBezTo>
                  <a:pt x="6733" y="617"/>
                  <a:pt x="6733" y="617"/>
                  <a:pt x="6733" y="617"/>
                </a:cubicBezTo>
                <a:cubicBezTo>
                  <a:pt x="6733" y="581"/>
                  <a:pt x="6752" y="545"/>
                  <a:pt x="6752" y="508"/>
                </a:cubicBezTo>
                <a:cubicBezTo>
                  <a:pt x="6752" y="508"/>
                  <a:pt x="6771" y="508"/>
                  <a:pt x="6771" y="508"/>
                </a:cubicBezTo>
                <a:cubicBezTo>
                  <a:pt x="6790" y="508"/>
                  <a:pt x="6790" y="581"/>
                  <a:pt x="6809" y="581"/>
                </a:cubicBezTo>
                <a:cubicBezTo>
                  <a:pt x="6809" y="581"/>
                  <a:pt x="6809" y="581"/>
                  <a:pt x="6809" y="581"/>
                </a:cubicBezTo>
                <a:cubicBezTo>
                  <a:pt x="6809" y="581"/>
                  <a:pt x="6809" y="545"/>
                  <a:pt x="6809" y="545"/>
                </a:cubicBezTo>
                <a:cubicBezTo>
                  <a:pt x="6790" y="545"/>
                  <a:pt x="6790" y="508"/>
                  <a:pt x="6790" y="508"/>
                </a:cubicBezTo>
                <a:cubicBezTo>
                  <a:pt x="6790" y="508"/>
                  <a:pt x="6790" y="508"/>
                  <a:pt x="6790" y="508"/>
                </a:cubicBezTo>
                <a:cubicBezTo>
                  <a:pt x="6790" y="508"/>
                  <a:pt x="6809" y="472"/>
                  <a:pt x="6809" y="472"/>
                </a:cubicBezTo>
                <a:cubicBezTo>
                  <a:pt x="6828" y="472"/>
                  <a:pt x="6828" y="472"/>
                  <a:pt x="6847" y="472"/>
                </a:cubicBezTo>
                <a:cubicBezTo>
                  <a:pt x="6847" y="436"/>
                  <a:pt x="6847" y="436"/>
                  <a:pt x="6847" y="436"/>
                </a:cubicBezTo>
                <a:cubicBezTo>
                  <a:pt x="6866" y="436"/>
                  <a:pt x="6866" y="472"/>
                  <a:pt x="6885" y="472"/>
                </a:cubicBezTo>
                <a:cubicBezTo>
                  <a:pt x="6885" y="436"/>
                  <a:pt x="6885" y="436"/>
                  <a:pt x="6885" y="436"/>
                </a:cubicBezTo>
                <a:cubicBezTo>
                  <a:pt x="6923" y="363"/>
                  <a:pt x="6923" y="508"/>
                  <a:pt x="6942" y="508"/>
                </a:cubicBezTo>
                <a:cubicBezTo>
                  <a:pt x="6942" y="508"/>
                  <a:pt x="6942" y="508"/>
                  <a:pt x="6942" y="508"/>
                </a:cubicBezTo>
                <a:cubicBezTo>
                  <a:pt x="6942" y="508"/>
                  <a:pt x="6942" y="508"/>
                  <a:pt x="6942" y="508"/>
                </a:cubicBezTo>
                <a:cubicBezTo>
                  <a:pt x="6979" y="508"/>
                  <a:pt x="6998" y="545"/>
                  <a:pt x="7017" y="581"/>
                </a:cubicBezTo>
                <a:cubicBezTo>
                  <a:pt x="7017" y="581"/>
                  <a:pt x="7017" y="581"/>
                  <a:pt x="7017" y="581"/>
                </a:cubicBezTo>
                <a:cubicBezTo>
                  <a:pt x="7017" y="581"/>
                  <a:pt x="7036" y="545"/>
                  <a:pt x="7036" y="545"/>
                </a:cubicBezTo>
                <a:cubicBezTo>
                  <a:pt x="7017" y="545"/>
                  <a:pt x="7017" y="545"/>
                  <a:pt x="7017" y="545"/>
                </a:cubicBezTo>
                <a:cubicBezTo>
                  <a:pt x="6998" y="508"/>
                  <a:pt x="6998" y="508"/>
                  <a:pt x="6998" y="508"/>
                </a:cubicBezTo>
                <a:cubicBezTo>
                  <a:pt x="7017" y="508"/>
                  <a:pt x="7017" y="508"/>
                  <a:pt x="7036" y="508"/>
                </a:cubicBezTo>
                <a:cubicBezTo>
                  <a:pt x="7036" y="472"/>
                  <a:pt x="7017" y="472"/>
                  <a:pt x="6998" y="472"/>
                </a:cubicBezTo>
                <a:cubicBezTo>
                  <a:pt x="6979" y="436"/>
                  <a:pt x="6998" y="399"/>
                  <a:pt x="7017" y="399"/>
                </a:cubicBezTo>
                <a:cubicBezTo>
                  <a:pt x="7036" y="363"/>
                  <a:pt x="7036" y="399"/>
                  <a:pt x="7055" y="399"/>
                </a:cubicBezTo>
                <a:cubicBezTo>
                  <a:pt x="7055" y="399"/>
                  <a:pt x="7055" y="399"/>
                  <a:pt x="7055" y="399"/>
                </a:cubicBezTo>
                <a:cubicBezTo>
                  <a:pt x="7074" y="436"/>
                  <a:pt x="7074" y="436"/>
                  <a:pt x="7074" y="436"/>
                </a:cubicBezTo>
                <a:cubicBezTo>
                  <a:pt x="7093" y="436"/>
                  <a:pt x="7093" y="436"/>
                  <a:pt x="7112" y="436"/>
                </a:cubicBezTo>
                <a:cubicBezTo>
                  <a:pt x="7112" y="472"/>
                  <a:pt x="7131" y="508"/>
                  <a:pt x="7150" y="508"/>
                </a:cubicBezTo>
                <a:cubicBezTo>
                  <a:pt x="7150" y="508"/>
                  <a:pt x="7150" y="508"/>
                  <a:pt x="7150" y="508"/>
                </a:cubicBezTo>
                <a:cubicBezTo>
                  <a:pt x="7150" y="508"/>
                  <a:pt x="7168" y="508"/>
                  <a:pt x="7168" y="508"/>
                </a:cubicBezTo>
                <a:cubicBezTo>
                  <a:pt x="7168" y="472"/>
                  <a:pt x="7168" y="508"/>
                  <a:pt x="7168" y="472"/>
                </a:cubicBezTo>
                <a:cubicBezTo>
                  <a:pt x="7168" y="472"/>
                  <a:pt x="7168" y="472"/>
                  <a:pt x="7168" y="472"/>
                </a:cubicBezTo>
                <a:cubicBezTo>
                  <a:pt x="7168" y="472"/>
                  <a:pt x="7168" y="399"/>
                  <a:pt x="7187" y="399"/>
                </a:cubicBezTo>
                <a:cubicBezTo>
                  <a:pt x="7187" y="399"/>
                  <a:pt x="7187" y="399"/>
                  <a:pt x="7187" y="399"/>
                </a:cubicBezTo>
                <a:cubicBezTo>
                  <a:pt x="7187" y="363"/>
                  <a:pt x="7168" y="363"/>
                  <a:pt x="7168" y="363"/>
                </a:cubicBezTo>
                <a:cubicBezTo>
                  <a:pt x="7150" y="363"/>
                  <a:pt x="7150" y="327"/>
                  <a:pt x="7131" y="327"/>
                </a:cubicBezTo>
                <a:cubicBezTo>
                  <a:pt x="7131" y="327"/>
                  <a:pt x="7112" y="290"/>
                  <a:pt x="7112" y="290"/>
                </a:cubicBezTo>
                <a:cubicBezTo>
                  <a:pt x="7131" y="290"/>
                  <a:pt x="7168" y="290"/>
                  <a:pt x="7187" y="290"/>
                </a:cubicBezTo>
                <a:cubicBezTo>
                  <a:pt x="7187" y="290"/>
                  <a:pt x="7206" y="290"/>
                  <a:pt x="7206" y="290"/>
                </a:cubicBezTo>
                <a:cubicBezTo>
                  <a:pt x="7206" y="290"/>
                  <a:pt x="7206" y="327"/>
                  <a:pt x="7206" y="327"/>
                </a:cubicBezTo>
                <a:cubicBezTo>
                  <a:pt x="7206" y="327"/>
                  <a:pt x="7206" y="327"/>
                  <a:pt x="7206" y="327"/>
                </a:cubicBezTo>
                <a:cubicBezTo>
                  <a:pt x="7225" y="327"/>
                  <a:pt x="7225" y="290"/>
                  <a:pt x="7244" y="290"/>
                </a:cubicBezTo>
                <a:cubicBezTo>
                  <a:pt x="7244" y="290"/>
                  <a:pt x="7206" y="254"/>
                  <a:pt x="7187" y="254"/>
                </a:cubicBezTo>
                <a:cubicBezTo>
                  <a:pt x="7168" y="254"/>
                  <a:pt x="7168" y="290"/>
                  <a:pt x="7150" y="290"/>
                </a:cubicBezTo>
                <a:cubicBezTo>
                  <a:pt x="7131" y="290"/>
                  <a:pt x="7131" y="254"/>
                  <a:pt x="7112" y="254"/>
                </a:cubicBezTo>
                <a:cubicBezTo>
                  <a:pt x="7093" y="254"/>
                  <a:pt x="7093" y="254"/>
                  <a:pt x="7074" y="254"/>
                </a:cubicBezTo>
                <a:cubicBezTo>
                  <a:pt x="7093" y="254"/>
                  <a:pt x="7093" y="254"/>
                  <a:pt x="7112" y="254"/>
                </a:cubicBezTo>
                <a:cubicBezTo>
                  <a:pt x="7112" y="254"/>
                  <a:pt x="7112" y="254"/>
                  <a:pt x="7112" y="254"/>
                </a:cubicBezTo>
                <a:cubicBezTo>
                  <a:pt x="7112" y="254"/>
                  <a:pt x="7131" y="254"/>
                  <a:pt x="7150" y="254"/>
                </a:cubicBezTo>
                <a:cubicBezTo>
                  <a:pt x="7150" y="254"/>
                  <a:pt x="7150" y="254"/>
                  <a:pt x="7150" y="254"/>
                </a:cubicBezTo>
                <a:cubicBezTo>
                  <a:pt x="7150" y="254"/>
                  <a:pt x="7150" y="254"/>
                  <a:pt x="7150" y="254"/>
                </a:cubicBezTo>
                <a:cubicBezTo>
                  <a:pt x="7150" y="254"/>
                  <a:pt x="7093" y="218"/>
                  <a:pt x="7112" y="218"/>
                </a:cubicBezTo>
                <a:cubicBezTo>
                  <a:pt x="7131" y="218"/>
                  <a:pt x="7131" y="218"/>
                  <a:pt x="7131" y="218"/>
                </a:cubicBezTo>
                <a:cubicBezTo>
                  <a:pt x="7131" y="218"/>
                  <a:pt x="7131" y="218"/>
                  <a:pt x="7131" y="218"/>
                </a:cubicBezTo>
                <a:cubicBezTo>
                  <a:pt x="7131" y="182"/>
                  <a:pt x="7150" y="218"/>
                  <a:pt x="7150" y="218"/>
                </a:cubicBezTo>
                <a:cubicBezTo>
                  <a:pt x="7168" y="218"/>
                  <a:pt x="7168" y="218"/>
                  <a:pt x="7168" y="182"/>
                </a:cubicBezTo>
                <a:cubicBezTo>
                  <a:pt x="7168" y="182"/>
                  <a:pt x="7168" y="182"/>
                  <a:pt x="7168" y="182"/>
                </a:cubicBezTo>
                <a:cubicBezTo>
                  <a:pt x="7168" y="182"/>
                  <a:pt x="7187" y="182"/>
                  <a:pt x="7187" y="182"/>
                </a:cubicBezTo>
                <a:cubicBezTo>
                  <a:pt x="7187" y="182"/>
                  <a:pt x="7187" y="218"/>
                  <a:pt x="7187" y="218"/>
                </a:cubicBezTo>
                <a:cubicBezTo>
                  <a:pt x="7187" y="218"/>
                  <a:pt x="7206" y="218"/>
                  <a:pt x="7225" y="218"/>
                </a:cubicBezTo>
                <a:cubicBezTo>
                  <a:pt x="7225" y="218"/>
                  <a:pt x="7244" y="218"/>
                  <a:pt x="7244" y="218"/>
                </a:cubicBezTo>
                <a:cubicBezTo>
                  <a:pt x="7244" y="218"/>
                  <a:pt x="7263" y="218"/>
                  <a:pt x="7263" y="218"/>
                </a:cubicBezTo>
                <a:cubicBezTo>
                  <a:pt x="7263" y="218"/>
                  <a:pt x="7263" y="218"/>
                  <a:pt x="7263" y="218"/>
                </a:cubicBezTo>
                <a:cubicBezTo>
                  <a:pt x="7244" y="182"/>
                  <a:pt x="7244" y="182"/>
                  <a:pt x="7263" y="182"/>
                </a:cubicBezTo>
                <a:cubicBezTo>
                  <a:pt x="7263" y="145"/>
                  <a:pt x="7263" y="145"/>
                  <a:pt x="7282" y="145"/>
                </a:cubicBezTo>
                <a:cubicBezTo>
                  <a:pt x="7263" y="145"/>
                  <a:pt x="7244" y="109"/>
                  <a:pt x="7244" y="109"/>
                </a:cubicBezTo>
                <a:cubicBezTo>
                  <a:pt x="7263" y="109"/>
                  <a:pt x="7263" y="109"/>
                  <a:pt x="7263" y="109"/>
                </a:cubicBezTo>
                <a:cubicBezTo>
                  <a:pt x="7263" y="109"/>
                  <a:pt x="7263" y="109"/>
                  <a:pt x="7263" y="73"/>
                </a:cubicBezTo>
                <a:cubicBezTo>
                  <a:pt x="7282" y="73"/>
                  <a:pt x="7282" y="73"/>
                  <a:pt x="7282" y="109"/>
                </a:cubicBezTo>
                <a:cubicBezTo>
                  <a:pt x="7282" y="73"/>
                  <a:pt x="7282" y="73"/>
                  <a:pt x="7282" y="73"/>
                </a:cubicBezTo>
                <a:cubicBezTo>
                  <a:pt x="7282" y="36"/>
                  <a:pt x="7301" y="36"/>
                  <a:pt x="7301" y="36"/>
                </a:cubicBezTo>
                <a:cubicBezTo>
                  <a:pt x="7339" y="36"/>
                  <a:pt x="7377" y="0"/>
                  <a:pt x="7414" y="0"/>
                </a:cubicBezTo>
                <a:cubicBezTo>
                  <a:pt x="7433" y="0"/>
                  <a:pt x="7433" y="0"/>
                  <a:pt x="7452" y="0"/>
                </a:cubicBezTo>
                <a:cubicBezTo>
                  <a:pt x="7452" y="0"/>
                  <a:pt x="7452" y="0"/>
                  <a:pt x="7471" y="0"/>
                </a:cubicBezTo>
                <a:cubicBezTo>
                  <a:pt x="7471" y="0"/>
                  <a:pt x="7471" y="0"/>
                  <a:pt x="7471" y="0"/>
                </a:cubicBezTo>
                <a:cubicBezTo>
                  <a:pt x="7490" y="0"/>
                  <a:pt x="7509" y="0"/>
                  <a:pt x="7509" y="0"/>
                </a:cubicBezTo>
                <a:cubicBezTo>
                  <a:pt x="7490" y="36"/>
                  <a:pt x="7452" y="36"/>
                  <a:pt x="7433" y="73"/>
                </a:cubicBezTo>
                <a:cubicBezTo>
                  <a:pt x="7414" y="73"/>
                  <a:pt x="7414" y="109"/>
                  <a:pt x="7395" y="109"/>
                </a:cubicBezTo>
                <a:cubicBezTo>
                  <a:pt x="7395" y="109"/>
                  <a:pt x="7377" y="109"/>
                  <a:pt x="7377" y="109"/>
                </a:cubicBezTo>
                <a:cubicBezTo>
                  <a:pt x="7377" y="109"/>
                  <a:pt x="7377" y="109"/>
                  <a:pt x="7377" y="109"/>
                </a:cubicBezTo>
                <a:cubicBezTo>
                  <a:pt x="7377" y="109"/>
                  <a:pt x="7395" y="145"/>
                  <a:pt x="7377" y="145"/>
                </a:cubicBezTo>
                <a:cubicBezTo>
                  <a:pt x="7377" y="145"/>
                  <a:pt x="7377" y="145"/>
                  <a:pt x="7377" y="145"/>
                </a:cubicBezTo>
                <a:cubicBezTo>
                  <a:pt x="7377" y="145"/>
                  <a:pt x="7339" y="182"/>
                  <a:pt x="7339" y="182"/>
                </a:cubicBezTo>
                <a:cubicBezTo>
                  <a:pt x="7339" y="182"/>
                  <a:pt x="7339" y="218"/>
                  <a:pt x="7339" y="218"/>
                </a:cubicBezTo>
                <a:cubicBezTo>
                  <a:pt x="7339" y="218"/>
                  <a:pt x="7339" y="218"/>
                  <a:pt x="7339" y="218"/>
                </a:cubicBezTo>
                <a:cubicBezTo>
                  <a:pt x="7358" y="218"/>
                  <a:pt x="7339" y="182"/>
                  <a:pt x="7358" y="182"/>
                </a:cubicBezTo>
                <a:cubicBezTo>
                  <a:pt x="7358" y="182"/>
                  <a:pt x="7377" y="182"/>
                  <a:pt x="7377" y="182"/>
                </a:cubicBezTo>
                <a:cubicBezTo>
                  <a:pt x="7377" y="182"/>
                  <a:pt x="7377" y="145"/>
                  <a:pt x="7395" y="145"/>
                </a:cubicBezTo>
                <a:cubicBezTo>
                  <a:pt x="7414" y="145"/>
                  <a:pt x="7414" y="145"/>
                  <a:pt x="7414" y="145"/>
                </a:cubicBezTo>
                <a:cubicBezTo>
                  <a:pt x="7433" y="109"/>
                  <a:pt x="7433" y="109"/>
                  <a:pt x="7433" y="73"/>
                </a:cubicBezTo>
                <a:cubicBezTo>
                  <a:pt x="7452" y="73"/>
                  <a:pt x="7471" y="73"/>
                  <a:pt x="7471" y="73"/>
                </a:cubicBezTo>
                <a:cubicBezTo>
                  <a:pt x="7490" y="73"/>
                  <a:pt x="7490" y="73"/>
                  <a:pt x="7490" y="73"/>
                </a:cubicBezTo>
                <a:cubicBezTo>
                  <a:pt x="7509" y="73"/>
                  <a:pt x="7528" y="36"/>
                  <a:pt x="7528" y="0"/>
                </a:cubicBezTo>
                <a:cubicBezTo>
                  <a:pt x="7528" y="0"/>
                  <a:pt x="7528" y="0"/>
                  <a:pt x="7528" y="0"/>
                </a:cubicBezTo>
                <a:cubicBezTo>
                  <a:pt x="7528" y="36"/>
                  <a:pt x="7547" y="36"/>
                  <a:pt x="7547" y="36"/>
                </a:cubicBezTo>
                <a:cubicBezTo>
                  <a:pt x="7547" y="36"/>
                  <a:pt x="7566" y="36"/>
                  <a:pt x="7566" y="36"/>
                </a:cubicBezTo>
                <a:cubicBezTo>
                  <a:pt x="7566" y="36"/>
                  <a:pt x="7566" y="36"/>
                  <a:pt x="7566" y="36"/>
                </a:cubicBezTo>
                <a:cubicBezTo>
                  <a:pt x="7566" y="36"/>
                  <a:pt x="7566" y="73"/>
                  <a:pt x="7585" y="73"/>
                </a:cubicBezTo>
                <a:cubicBezTo>
                  <a:pt x="7585" y="73"/>
                  <a:pt x="7585" y="73"/>
                  <a:pt x="7585" y="73"/>
                </a:cubicBezTo>
                <a:cubicBezTo>
                  <a:pt x="7585" y="36"/>
                  <a:pt x="7585" y="36"/>
                  <a:pt x="7585" y="36"/>
                </a:cubicBezTo>
                <a:cubicBezTo>
                  <a:pt x="7585" y="36"/>
                  <a:pt x="7585" y="36"/>
                  <a:pt x="7585" y="36"/>
                </a:cubicBezTo>
                <a:cubicBezTo>
                  <a:pt x="7604" y="36"/>
                  <a:pt x="7622" y="73"/>
                  <a:pt x="7641" y="73"/>
                </a:cubicBezTo>
                <a:cubicBezTo>
                  <a:pt x="7641" y="73"/>
                  <a:pt x="7660" y="73"/>
                  <a:pt x="7660" y="73"/>
                </a:cubicBezTo>
                <a:cubicBezTo>
                  <a:pt x="7660" y="109"/>
                  <a:pt x="7622" y="182"/>
                  <a:pt x="7604" y="218"/>
                </a:cubicBezTo>
                <a:cubicBezTo>
                  <a:pt x="7604" y="218"/>
                  <a:pt x="7604" y="218"/>
                  <a:pt x="7585" y="218"/>
                </a:cubicBezTo>
                <a:cubicBezTo>
                  <a:pt x="7566" y="218"/>
                  <a:pt x="7566" y="218"/>
                  <a:pt x="7547" y="254"/>
                </a:cubicBezTo>
                <a:cubicBezTo>
                  <a:pt x="7528" y="254"/>
                  <a:pt x="7528" y="254"/>
                  <a:pt x="7528" y="254"/>
                </a:cubicBezTo>
                <a:cubicBezTo>
                  <a:pt x="7509" y="254"/>
                  <a:pt x="7509" y="290"/>
                  <a:pt x="7509" y="290"/>
                </a:cubicBezTo>
                <a:cubicBezTo>
                  <a:pt x="7509" y="290"/>
                  <a:pt x="7490" y="290"/>
                  <a:pt x="7490" y="254"/>
                </a:cubicBezTo>
                <a:cubicBezTo>
                  <a:pt x="7490" y="290"/>
                  <a:pt x="7490" y="327"/>
                  <a:pt x="7471" y="327"/>
                </a:cubicBezTo>
                <a:cubicBezTo>
                  <a:pt x="7471" y="327"/>
                  <a:pt x="7452" y="363"/>
                  <a:pt x="7452" y="399"/>
                </a:cubicBezTo>
                <a:cubicBezTo>
                  <a:pt x="7452" y="399"/>
                  <a:pt x="7452" y="399"/>
                  <a:pt x="7471" y="399"/>
                </a:cubicBezTo>
                <a:cubicBezTo>
                  <a:pt x="7471" y="399"/>
                  <a:pt x="7490" y="363"/>
                  <a:pt x="7490" y="363"/>
                </a:cubicBezTo>
                <a:cubicBezTo>
                  <a:pt x="7509" y="327"/>
                  <a:pt x="7509" y="327"/>
                  <a:pt x="7509" y="327"/>
                </a:cubicBezTo>
                <a:cubicBezTo>
                  <a:pt x="7509" y="327"/>
                  <a:pt x="7528" y="327"/>
                  <a:pt x="7528" y="327"/>
                </a:cubicBezTo>
                <a:cubicBezTo>
                  <a:pt x="7528" y="327"/>
                  <a:pt x="7528" y="327"/>
                  <a:pt x="7528" y="290"/>
                </a:cubicBezTo>
                <a:cubicBezTo>
                  <a:pt x="7528" y="290"/>
                  <a:pt x="7528" y="290"/>
                  <a:pt x="7528" y="290"/>
                </a:cubicBezTo>
                <a:cubicBezTo>
                  <a:pt x="7528" y="290"/>
                  <a:pt x="7547" y="290"/>
                  <a:pt x="7547" y="290"/>
                </a:cubicBezTo>
                <a:cubicBezTo>
                  <a:pt x="7547" y="290"/>
                  <a:pt x="7566" y="254"/>
                  <a:pt x="7585" y="254"/>
                </a:cubicBezTo>
                <a:cubicBezTo>
                  <a:pt x="7585" y="254"/>
                  <a:pt x="7604" y="254"/>
                  <a:pt x="7604" y="254"/>
                </a:cubicBezTo>
                <a:cubicBezTo>
                  <a:pt x="7604" y="254"/>
                  <a:pt x="7604" y="254"/>
                  <a:pt x="7604" y="218"/>
                </a:cubicBezTo>
                <a:cubicBezTo>
                  <a:pt x="7622" y="254"/>
                  <a:pt x="7622" y="254"/>
                  <a:pt x="7622" y="254"/>
                </a:cubicBezTo>
                <a:cubicBezTo>
                  <a:pt x="7622" y="254"/>
                  <a:pt x="7622" y="254"/>
                  <a:pt x="7641" y="254"/>
                </a:cubicBezTo>
                <a:cubicBezTo>
                  <a:pt x="7641" y="327"/>
                  <a:pt x="7604" y="327"/>
                  <a:pt x="7604" y="363"/>
                </a:cubicBezTo>
                <a:cubicBezTo>
                  <a:pt x="7604" y="363"/>
                  <a:pt x="7622" y="399"/>
                  <a:pt x="7622" y="399"/>
                </a:cubicBezTo>
                <a:cubicBezTo>
                  <a:pt x="7641" y="363"/>
                  <a:pt x="7641" y="290"/>
                  <a:pt x="7660" y="254"/>
                </a:cubicBezTo>
                <a:cubicBezTo>
                  <a:pt x="7660" y="254"/>
                  <a:pt x="7660" y="218"/>
                  <a:pt x="7641" y="218"/>
                </a:cubicBezTo>
                <a:cubicBezTo>
                  <a:pt x="7660" y="218"/>
                  <a:pt x="7660" y="182"/>
                  <a:pt x="7679" y="182"/>
                </a:cubicBezTo>
                <a:cubicBezTo>
                  <a:pt x="7698" y="182"/>
                  <a:pt x="7717" y="218"/>
                  <a:pt x="7736" y="254"/>
                </a:cubicBezTo>
                <a:cubicBezTo>
                  <a:pt x="7736" y="254"/>
                  <a:pt x="7717" y="290"/>
                  <a:pt x="7736" y="290"/>
                </a:cubicBezTo>
                <a:cubicBezTo>
                  <a:pt x="7736" y="290"/>
                  <a:pt x="7736" y="327"/>
                  <a:pt x="7755" y="363"/>
                </a:cubicBezTo>
                <a:cubicBezTo>
                  <a:pt x="7755" y="399"/>
                  <a:pt x="7755" y="399"/>
                  <a:pt x="7755" y="436"/>
                </a:cubicBezTo>
                <a:cubicBezTo>
                  <a:pt x="7755" y="436"/>
                  <a:pt x="7755" y="436"/>
                  <a:pt x="7755" y="436"/>
                </a:cubicBezTo>
                <a:cubicBezTo>
                  <a:pt x="7755" y="436"/>
                  <a:pt x="7755" y="399"/>
                  <a:pt x="7755" y="399"/>
                </a:cubicBezTo>
                <a:cubicBezTo>
                  <a:pt x="7755" y="399"/>
                  <a:pt x="7755" y="363"/>
                  <a:pt x="7755" y="363"/>
                </a:cubicBezTo>
                <a:cubicBezTo>
                  <a:pt x="7755" y="327"/>
                  <a:pt x="7755" y="290"/>
                  <a:pt x="7774" y="254"/>
                </a:cubicBezTo>
                <a:cubicBezTo>
                  <a:pt x="7774" y="254"/>
                  <a:pt x="7774" y="218"/>
                  <a:pt x="7774" y="218"/>
                </a:cubicBezTo>
                <a:cubicBezTo>
                  <a:pt x="7774" y="218"/>
                  <a:pt x="7793" y="218"/>
                  <a:pt x="7793" y="218"/>
                </a:cubicBezTo>
                <a:cubicBezTo>
                  <a:pt x="7812" y="218"/>
                  <a:pt x="7812" y="182"/>
                  <a:pt x="7812" y="182"/>
                </a:cubicBezTo>
                <a:cubicBezTo>
                  <a:pt x="7812" y="145"/>
                  <a:pt x="7812" y="145"/>
                  <a:pt x="7812" y="145"/>
                </a:cubicBezTo>
                <a:cubicBezTo>
                  <a:pt x="7812" y="109"/>
                  <a:pt x="7812" y="109"/>
                  <a:pt x="7812" y="109"/>
                </a:cubicBezTo>
                <a:cubicBezTo>
                  <a:pt x="7812" y="73"/>
                  <a:pt x="7830" y="73"/>
                  <a:pt x="7830" y="73"/>
                </a:cubicBezTo>
                <a:cubicBezTo>
                  <a:pt x="7849" y="73"/>
                  <a:pt x="7849" y="73"/>
                  <a:pt x="7849" y="36"/>
                </a:cubicBezTo>
                <a:cubicBezTo>
                  <a:pt x="7849" y="36"/>
                  <a:pt x="7868" y="73"/>
                  <a:pt x="7868" y="73"/>
                </a:cubicBezTo>
                <a:cubicBezTo>
                  <a:pt x="7887" y="73"/>
                  <a:pt x="7887" y="73"/>
                  <a:pt x="7906" y="73"/>
                </a:cubicBezTo>
                <a:cubicBezTo>
                  <a:pt x="7925" y="73"/>
                  <a:pt x="7944" y="73"/>
                  <a:pt x="7944" y="73"/>
                </a:cubicBezTo>
                <a:cubicBezTo>
                  <a:pt x="7944" y="109"/>
                  <a:pt x="7944" y="145"/>
                  <a:pt x="7944" y="145"/>
                </a:cubicBezTo>
                <a:cubicBezTo>
                  <a:pt x="7944" y="182"/>
                  <a:pt x="7925" y="182"/>
                  <a:pt x="7944" y="218"/>
                </a:cubicBezTo>
                <a:cubicBezTo>
                  <a:pt x="7944" y="218"/>
                  <a:pt x="7963" y="218"/>
                  <a:pt x="7963" y="218"/>
                </a:cubicBezTo>
                <a:cubicBezTo>
                  <a:pt x="7963" y="218"/>
                  <a:pt x="7944" y="290"/>
                  <a:pt x="7944" y="290"/>
                </a:cubicBezTo>
                <a:cubicBezTo>
                  <a:pt x="7944" y="290"/>
                  <a:pt x="7925" y="290"/>
                  <a:pt x="7925" y="290"/>
                </a:cubicBezTo>
                <a:cubicBezTo>
                  <a:pt x="7925" y="290"/>
                  <a:pt x="7925" y="327"/>
                  <a:pt x="7906" y="327"/>
                </a:cubicBezTo>
                <a:cubicBezTo>
                  <a:pt x="7906" y="327"/>
                  <a:pt x="7906" y="363"/>
                  <a:pt x="7906" y="363"/>
                </a:cubicBezTo>
                <a:cubicBezTo>
                  <a:pt x="7887" y="363"/>
                  <a:pt x="7868" y="363"/>
                  <a:pt x="7849" y="399"/>
                </a:cubicBezTo>
                <a:cubicBezTo>
                  <a:pt x="7849" y="399"/>
                  <a:pt x="7868" y="399"/>
                  <a:pt x="7868" y="399"/>
                </a:cubicBezTo>
                <a:cubicBezTo>
                  <a:pt x="7868" y="399"/>
                  <a:pt x="7868" y="399"/>
                  <a:pt x="7887" y="399"/>
                </a:cubicBezTo>
                <a:cubicBezTo>
                  <a:pt x="7887" y="363"/>
                  <a:pt x="7906" y="363"/>
                  <a:pt x="7906" y="363"/>
                </a:cubicBezTo>
                <a:cubicBezTo>
                  <a:pt x="7925" y="363"/>
                  <a:pt x="7925" y="327"/>
                  <a:pt x="7925" y="327"/>
                </a:cubicBezTo>
                <a:cubicBezTo>
                  <a:pt x="7925" y="327"/>
                  <a:pt x="7925" y="327"/>
                  <a:pt x="7925" y="327"/>
                </a:cubicBezTo>
                <a:cubicBezTo>
                  <a:pt x="7944" y="327"/>
                  <a:pt x="7944" y="327"/>
                  <a:pt x="7944" y="327"/>
                </a:cubicBezTo>
                <a:cubicBezTo>
                  <a:pt x="7963" y="327"/>
                  <a:pt x="7963" y="363"/>
                  <a:pt x="7963" y="363"/>
                </a:cubicBezTo>
                <a:cubicBezTo>
                  <a:pt x="7982" y="363"/>
                  <a:pt x="7944" y="436"/>
                  <a:pt x="7925" y="436"/>
                </a:cubicBezTo>
                <a:cubicBezTo>
                  <a:pt x="7925" y="436"/>
                  <a:pt x="7906" y="436"/>
                  <a:pt x="7906" y="472"/>
                </a:cubicBezTo>
                <a:cubicBezTo>
                  <a:pt x="7887" y="472"/>
                  <a:pt x="7906" y="508"/>
                  <a:pt x="7906" y="508"/>
                </a:cubicBezTo>
                <a:cubicBezTo>
                  <a:pt x="7906" y="508"/>
                  <a:pt x="7906" y="508"/>
                  <a:pt x="7906" y="508"/>
                </a:cubicBezTo>
                <a:cubicBezTo>
                  <a:pt x="7906" y="545"/>
                  <a:pt x="7925" y="545"/>
                  <a:pt x="7925" y="545"/>
                </a:cubicBezTo>
                <a:cubicBezTo>
                  <a:pt x="7925" y="545"/>
                  <a:pt x="7925" y="545"/>
                  <a:pt x="7944" y="545"/>
                </a:cubicBezTo>
                <a:cubicBezTo>
                  <a:pt x="7944" y="545"/>
                  <a:pt x="7944" y="545"/>
                  <a:pt x="7944" y="545"/>
                </a:cubicBezTo>
                <a:cubicBezTo>
                  <a:pt x="7944" y="508"/>
                  <a:pt x="7925" y="508"/>
                  <a:pt x="7925" y="508"/>
                </a:cubicBezTo>
                <a:cubicBezTo>
                  <a:pt x="7925" y="508"/>
                  <a:pt x="7925" y="508"/>
                  <a:pt x="7925" y="508"/>
                </a:cubicBezTo>
                <a:cubicBezTo>
                  <a:pt x="7925" y="472"/>
                  <a:pt x="7944" y="472"/>
                  <a:pt x="7944" y="472"/>
                </a:cubicBezTo>
                <a:cubicBezTo>
                  <a:pt x="7963" y="436"/>
                  <a:pt x="7982" y="436"/>
                  <a:pt x="7982" y="436"/>
                </a:cubicBezTo>
                <a:cubicBezTo>
                  <a:pt x="8001" y="436"/>
                  <a:pt x="8001" y="436"/>
                  <a:pt x="8001" y="472"/>
                </a:cubicBezTo>
                <a:cubicBezTo>
                  <a:pt x="8001" y="472"/>
                  <a:pt x="7982" y="508"/>
                  <a:pt x="7982" y="508"/>
                </a:cubicBezTo>
                <a:cubicBezTo>
                  <a:pt x="7982" y="508"/>
                  <a:pt x="7963" y="508"/>
                  <a:pt x="7963" y="545"/>
                </a:cubicBezTo>
                <a:cubicBezTo>
                  <a:pt x="7963" y="581"/>
                  <a:pt x="7982" y="581"/>
                  <a:pt x="8001" y="617"/>
                </a:cubicBezTo>
                <a:cubicBezTo>
                  <a:pt x="8001" y="617"/>
                  <a:pt x="8020" y="653"/>
                  <a:pt x="8020" y="690"/>
                </a:cubicBezTo>
                <a:cubicBezTo>
                  <a:pt x="8020" y="690"/>
                  <a:pt x="8020" y="690"/>
                  <a:pt x="8039" y="690"/>
                </a:cubicBezTo>
                <a:cubicBezTo>
                  <a:pt x="8020" y="726"/>
                  <a:pt x="8001" y="726"/>
                  <a:pt x="8001" y="762"/>
                </a:cubicBezTo>
                <a:cubicBezTo>
                  <a:pt x="8001" y="762"/>
                  <a:pt x="8001" y="762"/>
                  <a:pt x="8020" y="762"/>
                </a:cubicBezTo>
                <a:cubicBezTo>
                  <a:pt x="8020" y="762"/>
                  <a:pt x="8020" y="762"/>
                  <a:pt x="8020" y="762"/>
                </a:cubicBezTo>
                <a:cubicBezTo>
                  <a:pt x="8039" y="799"/>
                  <a:pt x="8020" y="799"/>
                  <a:pt x="8039" y="799"/>
                </a:cubicBezTo>
                <a:cubicBezTo>
                  <a:pt x="8039" y="835"/>
                  <a:pt x="8039" y="835"/>
                  <a:pt x="8039" y="871"/>
                </a:cubicBezTo>
                <a:cubicBezTo>
                  <a:pt x="8057" y="871"/>
                  <a:pt x="8057" y="871"/>
                  <a:pt x="8057" y="871"/>
                </a:cubicBezTo>
                <a:cubicBezTo>
                  <a:pt x="8057" y="871"/>
                  <a:pt x="8057" y="908"/>
                  <a:pt x="8057" y="908"/>
                </a:cubicBezTo>
                <a:cubicBezTo>
                  <a:pt x="8057" y="944"/>
                  <a:pt x="8076" y="944"/>
                  <a:pt x="8095" y="944"/>
                </a:cubicBezTo>
                <a:cubicBezTo>
                  <a:pt x="8076" y="944"/>
                  <a:pt x="8095" y="908"/>
                  <a:pt x="8114" y="871"/>
                </a:cubicBezTo>
                <a:cubicBezTo>
                  <a:pt x="8114" y="908"/>
                  <a:pt x="8114" y="908"/>
                  <a:pt x="8114" y="908"/>
                </a:cubicBezTo>
                <a:cubicBezTo>
                  <a:pt x="8114" y="871"/>
                  <a:pt x="8114" y="871"/>
                  <a:pt x="8114" y="871"/>
                </a:cubicBezTo>
                <a:cubicBezTo>
                  <a:pt x="8133" y="871"/>
                  <a:pt x="8133" y="871"/>
                  <a:pt x="8133" y="871"/>
                </a:cubicBezTo>
                <a:cubicBezTo>
                  <a:pt x="8133" y="871"/>
                  <a:pt x="8133" y="871"/>
                  <a:pt x="8133" y="871"/>
                </a:cubicBezTo>
                <a:cubicBezTo>
                  <a:pt x="8133" y="871"/>
                  <a:pt x="8133" y="871"/>
                  <a:pt x="8133" y="908"/>
                </a:cubicBezTo>
                <a:cubicBezTo>
                  <a:pt x="8171" y="871"/>
                  <a:pt x="8171" y="908"/>
                  <a:pt x="8171" y="908"/>
                </a:cubicBezTo>
                <a:cubicBezTo>
                  <a:pt x="8171" y="908"/>
                  <a:pt x="8171" y="908"/>
                  <a:pt x="8171" y="908"/>
                </a:cubicBezTo>
                <a:cubicBezTo>
                  <a:pt x="8152" y="908"/>
                  <a:pt x="8133" y="908"/>
                  <a:pt x="8114" y="944"/>
                </a:cubicBezTo>
                <a:cubicBezTo>
                  <a:pt x="8114" y="980"/>
                  <a:pt x="8133" y="980"/>
                  <a:pt x="8152" y="980"/>
                </a:cubicBezTo>
                <a:cubicBezTo>
                  <a:pt x="8152" y="980"/>
                  <a:pt x="8171" y="980"/>
                  <a:pt x="8171" y="980"/>
                </a:cubicBezTo>
                <a:cubicBezTo>
                  <a:pt x="8190" y="980"/>
                  <a:pt x="8190" y="980"/>
                  <a:pt x="8209" y="980"/>
                </a:cubicBezTo>
                <a:cubicBezTo>
                  <a:pt x="8209" y="980"/>
                  <a:pt x="8209" y="980"/>
                  <a:pt x="8209" y="980"/>
                </a:cubicBezTo>
                <a:cubicBezTo>
                  <a:pt x="8209" y="944"/>
                  <a:pt x="8209" y="944"/>
                  <a:pt x="8228" y="944"/>
                </a:cubicBezTo>
                <a:cubicBezTo>
                  <a:pt x="8228" y="944"/>
                  <a:pt x="8228" y="944"/>
                  <a:pt x="8247" y="944"/>
                </a:cubicBezTo>
                <a:cubicBezTo>
                  <a:pt x="8247" y="944"/>
                  <a:pt x="8247" y="944"/>
                  <a:pt x="8247" y="944"/>
                </a:cubicBezTo>
                <a:cubicBezTo>
                  <a:pt x="8247" y="944"/>
                  <a:pt x="8247" y="944"/>
                  <a:pt x="8247" y="980"/>
                </a:cubicBezTo>
                <a:cubicBezTo>
                  <a:pt x="8265" y="980"/>
                  <a:pt x="8265" y="980"/>
                  <a:pt x="8265" y="980"/>
                </a:cubicBezTo>
                <a:cubicBezTo>
                  <a:pt x="8265" y="980"/>
                  <a:pt x="8284" y="1016"/>
                  <a:pt x="8284" y="1016"/>
                </a:cubicBezTo>
                <a:cubicBezTo>
                  <a:pt x="8284" y="1053"/>
                  <a:pt x="8247" y="1053"/>
                  <a:pt x="8228" y="1053"/>
                </a:cubicBezTo>
                <a:cubicBezTo>
                  <a:pt x="8228" y="1053"/>
                  <a:pt x="8209" y="1053"/>
                  <a:pt x="8209" y="1053"/>
                </a:cubicBezTo>
                <a:cubicBezTo>
                  <a:pt x="8209" y="1053"/>
                  <a:pt x="8209" y="1053"/>
                  <a:pt x="8171" y="1089"/>
                </a:cubicBezTo>
                <a:cubicBezTo>
                  <a:pt x="8171" y="1089"/>
                  <a:pt x="8171" y="1089"/>
                  <a:pt x="8190" y="1089"/>
                </a:cubicBezTo>
                <a:cubicBezTo>
                  <a:pt x="8190" y="1089"/>
                  <a:pt x="8190" y="1089"/>
                  <a:pt x="8190" y="1089"/>
                </a:cubicBezTo>
                <a:cubicBezTo>
                  <a:pt x="8190" y="1089"/>
                  <a:pt x="8190" y="1089"/>
                  <a:pt x="8190" y="1089"/>
                </a:cubicBezTo>
                <a:cubicBezTo>
                  <a:pt x="8190" y="1089"/>
                  <a:pt x="8190" y="1125"/>
                  <a:pt x="8190" y="1125"/>
                </a:cubicBezTo>
                <a:cubicBezTo>
                  <a:pt x="8190" y="1125"/>
                  <a:pt x="8190" y="1162"/>
                  <a:pt x="8190" y="1162"/>
                </a:cubicBezTo>
                <a:cubicBezTo>
                  <a:pt x="8171" y="1162"/>
                  <a:pt x="8152" y="1125"/>
                  <a:pt x="8152" y="1125"/>
                </a:cubicBezTo>
                <a:cubicBezTo>
                  <a:pt x="8152" y="1125"/>
                  <a:pt x="8152" y="1125"/>
                  <a:pt x="8133" y="1125"/>
                </a:cubicBezTo>
                <a:cubicBezTo>
                  <a:pt x="8133" y="1162"/>
                  <a:pt x="8133" y="1162"/>
                  <a:pt x="8133" y="1162"/>
                </a:cubicBezTo>
                <a:cubicBezTo>
                  <a:pt x="8152" y="1162"/>
                  <a:pt x="8152" y="1198"/>
                  <a:pt x="8152" y="1198"/>
                </a:cubicBezTo>
                <a:cubicBezTo>
                  <a:pt x="8171" y="1198"/>
                  <a:pt x="8190" y="1198"/>
                  <a:pt x="8190" y="1198"/>
                </a:cubicBezTo>
                <a:cubicBezTo>
                  <a:pt x="8190" y="1198"/>
                  <a:pt x="8190" y="1198"/>
                  <a:pt x="8190" y="1198"/>
                </a:cubicBezTo>
                <a:cubicBezTo>
                  <a:pt x="8209" y="1198"/>
                  <a:pt x="8209" y="1198"/>
                  <a:pt x="8209" y="1234"/>
                </a:cubicBezTo>
                <a:cubicBezTo>
                  <a:pt x="8209" y="1234"/>
                  <a:pt x="8209" y="1234"/>
                  <a:pt x="8209" y="1234"/>
                </a:cubicBezTo>
                <a:cubicBezTo>
                  <a:pt x="8228" y="1234"/>
                  <a:pt x="8228" y="1198"/>
                  <a:pt x="8228" y="1198"/>
                </a:cubicBezTo>
                <a:cubicBezTo>
                  <a:pt x="8247" y="1198"/>
                  <a:pt x="8247" y="1198"/>
                  <a:pt x="8265" y="1198"/>
                </a:cubicBezTo>
                <a:cubicBezTo>
                  <a:pt x="8265" y="1198"/>
                  <a:pt x="8265" y="1198"/>
                  <a:pt x="8284" y="1198"/>
                </a:cubicBezTo>
                <a:cubicBezTo>
                  <a:pt x="8284" y="1162"/>
                  <a:pt x="8303" y="1198"/>
                  <a:pt x="8303" y="1198"/>
                </a:cubicBezTo>
                <a:cubicBezTo>
                  <a:pt x="8303" y="1198"/>
                  <a:pt x="8303" y="1198"/>
                  <a:pt x="8303" y="1234"/>
                </a:cubicBezTo>
                <a:cubicBezTo>
                  <a:pt x="8284" y="1234"/>
                  <a:pt x="8284" y="1234"/>
                  <a:pt x="8265" y="1234"/>
                </a:cubicBezTo>
                <a:cubicBezTo>
                  <a:pt x="8265" y="1271"/>
                  <a:pt x="8265" y="1271"/>
                  <a:pt x="8247" y="1271"/>
                </a:cubicBezTo>
                <a:cubicBezTo>
                  <a:pt x="8247" y="1271"/>
                  <a:pt x="8247" y="1271"/>
                  <a:pt x="8247" y="1271"/>
                </a:cubicBezTo>
                <a:cubicBezTo>
                  <a:pt x="8247" y="1271"/>
                  <a:pt x="8265" y="1271"/>
                  <a:pt x="8265" y="1271"/>
                </a:cubicBezTo>
                <a:cubicBezTo>
                  <a:pt x="8284" y="1271"/>
                  <a:pt x="8284" y="1271"/>
                  <a:pt x="8284" y="1234"/>
                </a:cubicBezTo>
                <a:cubicBezTo>
                  <a:pt x="8303" y="1271"/>
                  <a:pt x="8303" y="1271"/>
                  <a:pt x="8303" y="1271"/>
                </a:cubicBezTo>
                <a:cubicBezTo>
                  <a:pt x="8322" y="1234"/>
                  <a:pt x="8341" y="1234"/>
                  <a:pt x="8341" y="1271"/>
                </a:cubicBezTo>
                <a:cubicBezTo>
                  <a:pt x="8360" y="1271"/>
                  <a:pt x="8341" y="1271"/>
                  <a:pt x="8360" y="1271"/>
                </a:cubicBezTo>
                <a:cubicBezTo>
                  <a:pt x="8360" y="1307"/>
                  <a:pt x="8379" y="1307"/>
                  <a:pt x="8398" y="1343"/>
                </a:cubicBezTo>
                <a:cubicBezTo>
                  <a:pt x="8398" y="1343"/>
                  <a:pt x="8398" y="1379"/>
                  <a:pt x="8379" y="1379"/>
                </a:cubicBezTo>
                <a:cubicBezTo>
                  <a:pt x="8379" y="1379"/>
                  <a:pt x="8379" y="1343"/>
                  <a:pt x="8360" y="1343"/>
                </a:cubicBezTo>
                <a:cubicBezTo>
                  <a:pt x="8360" y="1343"/>
                  <a:pt x="8341" y="1379"/>
                  <a:pt x="8341" y="1379"/>
                </a:cubicBezTo>
                <a:cubicBezTo>
                  <a:pt x="8322" y="1379"/>
                  <a:pt x="8303" y="1379"/>
                  <a:pt x="8303" y="1379"/>
                </a:cubicBezTo>
                <a:cubicBezTo>
                  <a:pt x="8284" y="1343"/>
                  <a:pt x="8265" y="1343"/>
                  <a:pt x="8247" y="1343"/>
                </a:cubicBezTo>
                <a:cubicBezTo>
                  <a:pt x="8247" y="1343"/>
                  <a:pt x="8247" y="1343"/>
                  <a:pt x="8247" y="1343"/>
                </a:cubicBezTo>
                <a:cubicBezTo>
                  <a:pt x="8265" y="1379"/>
                  <a:pt x="8284" y="1379"/>
                  <a:pt x="8284" y="1379"/>
                </a:cubicBezTo>
                <a:cubicBezTo>
                  <a:pt x="8284" y="1379"/>
                  <a:pt x="8265" y="1379"/>
                  <a:pt x="8265" y="1379"/>
                </a:cubicBezTo>
                <a:cubicBezTo>
                  <a:pt x="8265" y="1416"/>
                  <a:pt x="8284" y="1379"/>
                  <a:pt x="8303" y="1379"/>
                </a:cubicBezTo>
                <a:cubicBezTo>
                  <a:pt x="8322" y="1379"/>
                  <a:pt x="8322" y="1379"/>
                  <a:pt x="8341" y="1416"/>
                </a:cubicBezTo>
                <a:cubicBezTo>
                  <a:pt x="8341" y="1416"/>
                  <a:pt x="8341" y="1416"/>
                  <a:pt x="8341" y="1416"/>
                </a:cubicBezTo>
                <a:cubicBezTo>
                  <a:pt x="8341" y="1416"/>
                  <a:pt x="8341" y="1416"/>
                  <a:pt x="8341" y="1416"/>
                </a:cubicBezTo>
                <a:cubicBezTo>
                  <a:pt x="8341" y="1416"/>
                  <a:pt x="8341" y="1416"/>
                  <a:pt x="8322" y="1452"/>
                </a:cubicBezTo>
                <a:cubicBezTo>
                  <a:pt x="8322" y="1452"/>
                  <a:pt x="8322" y="1452"/>
                  <a:pt x="8322" y="1452"/>
                </a:cubicBezTo>
                <a:cubicBezTo>
                  <a:pt x="8322" y="1452"/>
                  <a:pt x="8322" y="1452"/>
                  <a:pt x="8322" y="1452"/>
                </a:cubicBezTo>
                <a:cubicBezTo>
                  <a:pt x="8303" y="1452"/>
                  <a:pt x="8284" y="1452"/>
                  <a:pt x="8284" y="1452"/>
                </a:cubicBezTo>
                <a:cubicBezTo>
                  <a:pt x="8303" y="1452"/>
                  <a:pt x="8322" y="1488"/>
                  <a:pt x="8341" y="1452"/>
                </a:cubicBezTo>
                <a:cubicBezTo>
                  <a:pt x="8341" y="1452"/>
                  <a:pt x="8341" y="1416"/>
                  <a:pt x="8360" y="1416"/>
                </a:cubicBezTo>
                <a:cubicBezTo>
                  <a:pt x="8360" y="1416"/>
                  <a:pt x="8379" y="1452"/>
                  <a:pt x="8379" y="1452"/>
                </a:cubicBezTo>
                <a:cubicBezTo>
                  <a:pt x="8379" y="1488"/>
                  <a:pt x="8379" y="1488"/>
                  <a:pt x="8379" y="1488"/>
                </a:cubicBezTo>
                <a:cubicBezTo>
                  <a:pt x="8398" y="1488"/>
                  <a:pt x="8398" y="1488"/>
                  <a:pt x="8398" y="1488"/>
                </a:cubicBezTo>
                <a:cubicBezTo>
                  <a:pt x="8417" y="1452"/>
                  <a:pt x="8436" y="1452"/>
                  <a:pt x="8455" y="1452"/>
                </a:cubicBezTo>
                <a:cubicBezTo>
                  <a:pt x="8455" y="1452"/>
                  <a:pt x="8474" y="1452"/>
                  <a:pt x="8474" y="1452"/>
                </a:cubicBezTo>
                <a:cubicBezTo>
                  <a:pt x="8492" y="1488"/>
                  <a:pt x="8474" y="1525"/>
                  <a:pt x="8455" y="1525"/>
                </a:cubicBezTo>
                <a:cubicBezTo>
                  <a:pt x="8455" y="1525"/>
                  <a:pt x="8455" y="1525"/>
                  <a:pt x="8455" y="1525"/>
                </a:cubicBezTo>
                <a:cubicBezTo>
                  <a:pt x="8436" y="1525"/>
                  <a:pt x="8436" y="1525"/>
                  <a:pt x="8417" y="1525"/>
                </a:cubicBezTo>
                <a:cubicBezTo>
                  <a:pt x="8398" y="1525"/>
                  <a:pt x="8398" y="1561"/>
                  <a:pt x="8379" y="1561"/>
                </a:cubicBezTo>
                <a:cubicBezTo>
                  <a:pt x="8360" y="1561"/>
                  <a:pt x="8360" y="1561"/>
                  <a:pt x="8341" y="1561"/>
                </a:cubicBezTo>
                <a:cubicBezTo>
                  <a:pt x="8341" y="1561"/>
                  <a:pt x="8341" y="1561"/>
                  <a:pt x="8341" y="1561"/>
                </a:cubicBezTo>
                <a:cubicBezTo>
                  <a:pt x="8360" y="1561"/>
                  <a:pt x="8379" y="1597"/>
                  <a:pt x="8360" y="1597"/>
                </a:cubicBezTo>
                <a:cubicBezTo>
                  <a:pt x="8360" y="1597"/>
                  <a:pt x="8360" y="1597"/>
                  <a:pt x="8360" y="1597"/>
                </a:cubicBezTo>
                <a:cubicBezTo>
                  <a:pt x="8360" y="1597"/>
                  <a:pt x="8379" y="1597"/>
                  <a:pt x="8379" y="1597"/>
                </a:cubicBezTo>
                <a:cubicBezTo>
                  <a:pt x="8379" y="1634"/>
                  <a:pt x="8379" y="1634"/>
                  <a:pt x="8379" y="1670"/>
                </a:cubicBezTo>
                <a:cubicBezTo>
                  <a:pt x="8379" y="1670"/>
                  <a:pt x="8379" y="1670"/>
                  <a:pt x="8379" y="1670"/>
                </a:cubicBezTo>
                <a:cubicBezTo>
                  <a:pt x="8379" y="1670"/>
                  <a:pt x="8398" y="1670"/>
                  <a:pt x="8417" y="1670"/>
                </a:cubicBezTo>
                <a:cubicBezTo>
                  <a:pt x="8417" y="1670"/>
                  <a:pt x="8417" y="1670"/>
                  <a:pt x="8417" y="1670"/>
                </a:cubicBezTo>
                <a:cubicBezTo>
                  <a:pt x="8398" y="1670"/>
                  <a:pt x="8398" y="1634"/>
                  <a:pt x="8398" y="1634"/>
                </a:cubicBezTo>
                <a:cubicBezTo>
                  <a:pt x="8417" y="1597"/>
                  <a:pt x="8455" y="1634"/>
                  <a:pt x="8455" y="1634"/>
                </a:cubicBezTo>
                <a:cubicBezTo>
                  <a:pt x="8474" y="1634"/>
                  <a:pt x="8474" y="1634"/>
                  <a:pt x="8474" y="1634"/>
                </a:cubicBezTo>
                <a:cubicBezTo>
                  <a:pt x="8492" y="1634"/>
                  <a:pt x="8511" y="1706"/>
                  <a:pt x="8511" y="1706"/>
                </a:cubicBezTo>
                <a:cubicBezTo>
                  <a:pt x="8511" y="1706"/>
                  <a:pt x="8492" y="1743"/>
                  <a:pt x="8474" y="1743"/>
                </a:cubicBezTo>
                <a:cubicBezTo>
                  <a:pt x="8474" y="1743"/>
                  <a:pt x="8474" y="1743"/>
                  <a:pt x="8474" y="1743"/>
                </a:cubicBezTo>
                <a:cubicBezTo>
                  <a:pt x="8455" y="1779"/>
                  <a:pt x="8455" y="1779"/>
                  <a:pt x="8436" y="1815"/>
                </a:cubicBezTo>
                <a:cubicBezTo>
                  <a:pt x="8436" y="1815"/>
                  <a:pt x="8436" y="1815"/>
                  <a:pt x="8417" y="1815"/>
                </a:cubicBezTo>
                <a:cubicBezTo>
                  <a:pt x="8417" y="1815"/>
                  <a:pt x="8398" y="1815"/>
                  <a:pt x="8379" y="1815"/>
                </a:cubicBezTo>
                <a:cubicBezTo>
                  <a:pt x="8360" y="1815"/>
                  <a:pt x="8360" y="1815"/>
                  <a:pt x="8341" y="1779"/>
                </a:cubicBezTo>
                <a:cubicBezTo>
                  <a:pt x="8341" y="1779"/>
                  <a:pt x="8341" y="1779"/>
                  <a:pt x="8341" y="1779"/>
                </a:cubicBezTo>
                <a:cubicBezTo>
                  <a:pt x="8360" y="1779"/>
                  <a:pt x="8398" y="1779"/>
                  <a:pt x="8398" y="1779"/>
                </a:cubicBezTo>
                <a:cubicBezTo>
                  <a:pt x="8398" y="1779"/>
                  <a:pt x="8417" y="1779"/>
                  <a:pt x="8417" y="1743"/>
                </a:cubicBezTo>
                <a:cubicBezTo>
                  <a:pt x="8417" y="1743"/>
                  <a:pt x="8398" y="1743"/>
                  <a:pt x="8398" y="1743"/>
                </a:cubicBezTo>
                <a:cubicBezTo>
                  <a:pt x="8398" y="1779"/>
                  <a:pt x="8398" y="1779"/>
                  <a:pt x="8379" y="1779"/>
                </a:cubicBezTo>
                <a:cubicBezTo>
                  <a:pt x="8379" y="1779"/>
                  <a:pt x="8379" y="1779"/>
                  <a:pt x="8379" y="1779"/>
                </a:cubicBezTo>
                <a:cubicBezTo>
                  <a:pt x="8360" y="1779"/>
                  <a:pt x="8322" y="1779"/>
                  <a:pt x="8322" y="1815"/>
                </a:cubicBezTo>
                <a:cubicBezTo>
                  <a:pt x="8322" y="1815"/>
                  <a:pt x="8322" y="1815"/>
                  <a:pt x="8322" y="1815"/>
                </a:cubicBezTo>
                <a:cubicBezTo>
                  <a:pt x="8322" y="1815"/>
                  <a:pt x="8303" y="1815"/>
                  <a:pt x="8284" y="1815"/>
                </a:cubicBezTo>
                <a:cubicBezTo>
                  <a:pt x="8303" y="1815"/>
                  <a:pt x="8303" y="1851"/>
                  <a:pt x="8322" y="1851"/>
                </a:cubicBezTo>
                <a:cubicBezTo>
                  <a:pt x="8322" y="1851"/>
                  <a:pt x="8322" y="1851"/>
                  <a:pt x="8322" y="1851"/>
                </a:cubicBezTo>
                <a:cubicBezTo>
                  <a:pt x="8303" y="1851"/>
                  <a:pt x="8303" y="1851"/>
                  <a:pt x="8284" y="1888"/>
                </a:cubicBezTo>
                <a:cubicBezTo>
                  <a:pt x="8284" y="1888"/>
                  <a:pt x="8284" y="1888"/>
                  <a:pt x="8284" y="1888"/>
                </a:cubicBezTo>
                <a:cubicBezTo>
                  <a:pt x="8284" y="1888"/>
                  <a:pt x="8284" y="1924"/>
                  <a:pt x="8265" y="1924"/>
                </a:cubicBezTo>
                <a:cubicBezTo>
                  <a:pt x="8265" y="1924"/>
                  <a:pt x="8247" y="1924"/>
                  <a:pt x="8228" y="1960"/>
                </a:cubicBezTo>
                <a:cubicBezTo>
                  <a:pt x="8228" y="1960"/>
                  <a:pt x="8228" y="1960"/>
                  <a:pt x="8228" y="1960"/>
                </a:cubicBezTo>
                <a:cubicBezTo>
                  <a:pt x="8228" y="1960"/>
                  <a:pt x="8228" y="1960"/>
                  <a:pt x="8228" y="1960"/>
                </a:cubicBezTo>
                <a:cubicBezTo>
                  <a:pt x="8228" y="1960"/>
                  <a:pt x="8247" y="1960"/>
                  <a:pt x="8247" y="1960"/>
                </a:cubicBezTo>
                <a:cubicBezTo>
                  <a:pt x="8247" y="1997"/>
                  <a:pt x="8190" y="1997"/>
                  <a:pt x="8228" y="2033"/>
                </a:cubicBezTo>
                <a:cubicBezTo>
                  <a:pt x="8228" y="2033"/>
                  <a:pt x="8228" y="2033"/>
                  <a:pt x="8228" y="2033"/>
                </a:cubicBezTo>
                <a:cubicBezTo>
                  <a:pt x="8228" y="1997"/>
                  <a:pt x="8247" y="1997"/>
                  <a:pt x="8247" y="1960"/>
                </a:cubicBezTo>
                <a:cubicBezTo>
                  <a:pt x="8265" y="1960"/>
                  <a:pt x="8265" y="1960"/>
                  <a:pt x="8265" y="1960"/>
                </a:cubicBezTo>
                <a:cubicBezTo>
                  <a:pt x="8284" y="1960"/>
                  <a:pt x="8284" y="1960"/>
                  <a:pt x="8284" y="1960"/>
                </a:cubicBezTo>
                <a:cubicBezTo>
                  <a:pt x="8303" y="1960"/>
                  <a:pt x="8322" y="1960"/>
                  <a:pt x="8341" y="1960"/>
                </a:cubicBezTo>
                <a:cubicBezTo>
                  <a:pt x="8341" y="1960"/>
                  <a:pt x="8341" y="1960"/>
                  <a:pt x="8341" y="1960"/>
                </a:cubicBezTo>
                <a:cubicBezTo>
                  <a:pt x="8322" y="1997"/>
                  <a:pt x="8322" y="2033"/>
                  <a:pt x="8303" y="2033"/>
                </a:cubicBezTo>
                <a:cubicBezTo>
                  <a:pt x="8303" y="2033"/>
                  <a:pt x="8284" y="2033"/>
                  <a:pt x="8284" y="2033"/>
                </a:cubicBezTo>
                <a:cubicBezTo>
                  <a:pt x="8284" y="2033"/>
                  <a:pt x="8284" y="2033"/>
                  <a:pt x="8284" y="2033"/>
                </a:cubicBezTo>
                <a:cubicBezTo>
                  <a:pt x="8284" y="2033"/>
                  <a:pt x="8303" y="2069"/>
                  <a:pt x="8303" y="2069"/>
                </a:cubicBezTo>
                <a:cubicBezTo>
                  <a:pt x="8303" y="2069"/>
                  <a:pt x="8303" y="2069"/>
                  <a:pt x="8303" y="2069"/>
                </a:cubicBezTo>
                <a:cubicBezTo>
                  <a:pt x="8322" y="2069"/>
                  <a:pt x="8322" y="2033"/>
                  <a:pt x="8322" y="2033"/>
                </a:cubicBezTo>
                <a:cubicBezTo>
                  <a:pt x="8322" y="2033"/>
                  <a:pt x="8322" y="2033"/>
                  <a:pt x="8341" y="1997"/>
                </a:cubicBezTo>
                <a:cubicBezTo>
                  <a:pt x="8341" y="1997"/>
                  <a:pt x="8341" y="1997"/>
                  <a:pt x="8341" y="1997"/>
                </a:cubicBezTo>
                <a:cubicBezTo>
                  <a:pt x="8360" y="1997"/>
                  <a:pt x="8360" y="1997"/>
                  <a:pt x="8379" y="1997"/>
                </a:cubicBezTo>
                <a:cubicBezTo>
                  <a:pt x="8379" y="1997"/>
                  <a:pt x="8398" y="1997"/>
                  <a:pt x="8398" y="2033"/>
                </a:cubicBezTo>
                <a:cubicBezTo>
                  <a:pt x="8398" y="2033"/>
                  <a:pt x="8379" y="2069"/>
                  <a:pt x="8379" y="2069"/>
                </a:cubicBezTo>
                <a:cubicBezTo>
                  <a:pt x="8379" y="2069"/>
                  <a:pt x="8379" y="2069"/>
                  <a:pt x="8379" y="2069"/>
                </a:cubicBezTo>
                <a:cubicBezTo>
                  <a:pt x="8360" y="2106"/>
                  <a:pt x="8379" y="2106"/>
                  <a:pt x="8398" y="2142"/>
                </a:cubicBezTo>
                <a:cubicBezTo>
                  <a:pt x="8398" y="2142"/>
                  <a:pt x="8398" y="2106"/>
                  <a:pt x="8398" y="2106"/>
                </a:cubicBezTo>
                <a:cubicBezTo>
                  <a:pt x="8398" y="2106"/>
                  <a:pt x="8398" y="2106"/>
                  <a:pt x="8398" y="2106"/>
                </a:cubicBezTo>
                <a:cubicBezTo>
                  <a:pt x="8417" y="2069"/>
                  <a:pt x="8417" y="2069"/>
                  <a:pt x="8417" y="2033"/>
                </a:cubicBezTo>
                <a:cubicBezTo>
                  <a:pt x="8417" y="2033"/>
                  <a:pt x="8455" y="2033"/>
                  <a:pt x="8474" y="2033"/>
                </a:cubicBezTo>
                <a:cubicBezTo>
                  <a:pt x="8474" y="2069"/>
                  <a:pt x="8492" y="2069"/>
                  <a:pt x="8511" y="2069"/>
                </a:cubicBezTo>
                <a:cubicBezTo>
                  <a:pt x="8530" y="2069"/>
                  <a:pt x="8530" y="2069"/>
                  <a:pt x="8549" y="2069"/>
                </a:cubicBezTo>
                <a:cubicBezTo>
                  <a:pt x="8549" y="2069"/>
                  <a:pt x="8549" y="2069"/>
                  <a:pt x="8549" y="2069"/>
                </a:cubicBezTo>
                <a:cubicBezTo>
                  <a:pt x="8549" y="2069"/>
                  <a:pt x="8549" y="2069"/>
                  <a:pt x="8549" y="2069"/>
                </a:cubicBezTo>
                <a:cubicBezTo>
                  <a:pt x="8549" y="2069"/>
                  <a:pt x="8549" y="2069"/>
                  <a:pt x="8549" y="2069"/>
                </a:cubicBezTo>
                <a:cubicBezTo>
                  <a:pt x="8549" y="2069"/>
                  <a:pt x="8549" y="2069"/>
                  <a:pt x="8549" y="2106"/>
                </a:cubicBezTo>
                <a:cubicBezTo>
                  <a:pt x="8568" y="2106"/>
                  <a:pt x="8568" y="2106"/>
                  <a:pt x="8568" y="2106"/>
                </a:cubicBezTo>
                <a:cubicBezTo>
                  <a:pt x="8587" y="2106"/>
                  <a:pt x="8587" y="2106"/>
                  <a:pt x="8587" y="2106"/>
                </a:cubicBezTo>
                <a:cubicBezTo>
                  <a:pt x="8587" y="2106"/>
                  <a:pt x="8587" y="2106"/>
                  <a:pt x="8606" y="2069"/>
                </a:cubicBezTo>
                <a:cubicBezTo>
                  <a:pt x="8606" y="2106"/>
                  <a:pt x="8606" y="2106"/>
                  <a:pt x="8606" y="2142"/>
                </a:cubicBezTo>
                <a:cubicBezTo>
                  <a:pt x="8606" y="2142"/>
                  <a:pt x="8606" y="2178"/>
                  <a:pt x="8606" y="2178"/>
                </a:cubicBezTo>
                <a:cubicBezTo>
                  <a:pt x="8625" y="2178"/>
                  <a:pt x="8625" y="2178"/>
                  <a:pt x="8625" y="2178"/>
                </a:cubicBezTo>
                <a:cubicBezTo>
                  <a:pt x="8625" y="2178"/>
                  <a:pt x="8625" y="2178"/>
                  <a:pt x="8625" y="2178"/>
                </a:cubicBezTo>
                <a:cubicBezTo>
                  <a:pt x="8625" y="2142"/>
                  <a:pt x="8625" y="2142"/>
                  <a:pt x="8625" y="2106"/>
                </a:cubicBezTo>
                <a:cubicBezTo>
                  <a:pt x="8625" y="2106"/>
                  <a:pt x="8625" y="2106"/>
                  <a:pt x="8625" y="2106"/>
                </a:cubicBezTo>
                <a:cubicBezTo>
                  <a:pt x="8663" y="2142"/>
                  <a:pt x="8663" y="2142"/>
                  <a:pt x="8663" y="2178"/>
                </a:cubicBezTo>
                <a:cubicBezTo>
                  <a:pt x="8663" y="2178"/>
                  <a:pt x="8663" y="2178"/>
                  <a:pt x="8663" y="2178"/>
                </a:cubicBezTo>
                <a:cubicBezTo>
                  <a:pt x="8663" y="2178"/>
                  <a:pt x="8663" y="2178"/>
                  <a:pt x="8682" y="2178"/>
                </a:cubicBezTo>
                <a:cubicBezTo>
                  <a:pt x="8682" y="2214"/>
                  <a:pt x="8682" y="2214"/>
                  <a:pt x="8663" y="2214"/>
                </a:cubicBezTo>
                <a:cubicBezTo>
                  <a:pt x="8701" y="2214"/>
                  <a:pt x="8682" y="2214"/>
                  <a:pt x="8682" y="2251"/>
                </a:cubicBezTo>
                <a:cubicBezTo>
                  <a:pt x="8701" y="2251"/>
                  <a:pt x="8701" y="2251"/>
                  <a:pt x="8701" y="2251"/>
                </a:cubicBezTo>
                <a:cubicBezTo>
                  <a:pt x="8701" y="2251"/>
                  <a:pt x="8701" y="2251"/>
                  <a:pt x="8701" y="2251"/>
                </a:cubicBezTo>
                <a:cubicBezTo>
                  <a:pt x="8701" y="2251"/>
                  <a:pt x="8701" y="2251"/>
                  <a:pt x="8701" y="2251"/>
                </a:cubicBezTo>
                <a:cubicBezTo>
                  <a:pt x="8719" y="2287"/>
                  <a:pt x="8738" y="2287"/>
                  <a:pt x="8719" y="2323"/>
                </a:cubicBezTo>
                <a:cubicBezTo>
                  <a:pt x="8719" y="2323"/>
                  <a:pt x="8719" y="2323"/>
                  <a:pt x="8719" y="2323"/>
                </a:cubicBezTo>
                <a:cubicBezTo>
                  <a:pt x="8719" y="2323"/>
                  <a:pt x="8701" y="2323"/>
                  <a:pt x="8701" y="2323"/>
                </a:cubicBezTo>
                <a:cubicBezTo>
                  <a:pt x="8701" y="2323"/>
                  <a:pt x="8663" y="2287"/>
                  <a:pt x="8663" y="2287"/>
                </a:cubicBezTo>
                <a:cubicBezTo>
                  <a:pt x="8663" y="2287"/>
                  <a:pt x="8644" y="2287"/>
                  <a:pt x="8644" y="2287"/>
                </a:cubicBezTo>
                <a:cubicBezTo>
                  <a:pt x="8644" y="2287"/>
                  <a:pt x="8682" y="2323"/>
                  <a:pt x="8682" y="2323"/>
                </a:cubicBezTo>
                <a:cubicBezTo>
                  <a:pt x="8682" y="2360"/>
                  <a:pt x="8663" y="2360"/>
                  <a:pt x="8663" y="2360"/>
                </a:cubicBezTo>
                <a:cubicBezTo>
                  <a:pt x="8644" y="2360"/>
                  <a:pt x="8625" y="2360"/>
                  <a:pt x="8606" y="2360"/>
                </a:cubicBezTo>
                <a:cubicBezTo>
                  <a:pt x="8587" y="2360"/>
                  <a:pt x="8568" y="2360"/>
                  <a:pt x="8568" y="2360"/>
                </a:cubicBezTo>
                <a:cubicBezTo>
                  <a:pt x="8568" y="2323"/>
                  <a:pt x="8568" y="2323"/>
                  <a:pt x="8549" y="2323"/>
                </a:cubicBezTo>
                <a:cubicBezTo>
                  <a:pt x="8549" y="2323"/>
                  <a:pt x="8549" y="2323"/>
                  <a:pt x="8549" y="2323"/>
                </a:cubicBezTo>
                <a:cubicBezTo>
                  <a:pt x="8549" y="2287"/>
                  <a:pt x="8549" y="2287"/>
                  <a:pt x="8530" y="2287"/>
                </a:cubicBezTo>
                <a:cubicBezTo>
                  <a:pt x="8530" y="2287"/>
                  <a:pt x="8530" y="2287"/>
                  <a:pt x="8530" y="2287"/>
                </a:cubicBezTo>
                <a:cubicBezTo>
                  <a:pt x="8511" y="2287"/>
                  <a:pt x="8511" y="2251"/>
                  <a:pt x="8492" y="2251"/>
                </a:cubicBezTo>
                <a:cubicBezTo>
                  <a:pt x="8492" y="2251"/>
                  <a:pt x="8492" y="2251"/>
                  <a:pt x="8474" y="2287"/>
                </a:cubicBezTo>
                <a:cubicBezTo>
                  <a:pt x="8455" y="2251"/>
                  <a:pt x="8436" y="2251"/>
                  <a:pt x="8417" y="2251"/>
                </a:cubicBezTo>
                <a:cubicBezTo>
                  <a:pt x="8398" y="2251"/>
                  <a:pt x="8379" y="2287"/>
                  <a:pt x="8360" y="2287"/>
                </a:cubicBezTo>
                <a:cubicBezTo>
                  <a:pt x="8341" y="2251"/>
                  <a:pt x="8303" y="2251"/>
                  <a:pt x="8284" y="2251"/>
                </a:cubicBezTo>
                <a:cubicBezTo>
                  <a:pt x="8284" y="2251"/>
                  <a:pt x="8265" y="2251"/>
                  <a:pt x="8247" y="2251"/>
                </a:cubicBezTo>
                <a:cubicBezTo>
                  <a:pt x="8247" y="2251"/>
                  <a:pt x="8247" y="2251"/>
                  <a:pt x="8228" y="2251"/>
                </a:cubicBezTo>
                <a:cubicBezTo>
                  <a:pt x="8247" y="2251"/>
                  <a:pt x="8247" y="2287"/>
                  <a:pt x="8265" y="2287"/>
                </a:cubicBezTo>
                <a:cubicBezTo>
                  <a:pt x="8265" y="2251"/>
                  <a:pt x="8284" y="2251"/>
                  <a:pt x="8284" y="2251"/>
                </a:cubicBezTo>
                <a:cubicBezTo>
                  <a:pt x="8303" y="2251"/>
                  <a:pt x="8322" y="2287"/>
                  <a:pt x="8322" y="2287"/>
                </a:cubicBezTo>
                <a:cubicBezTo>
                  <a:pt x="8322" y="2287"/>
                  <a:pt x="8303" y="2323"/>
                  <a:pt x="8303" y="2323"/>
                </a:cubicBezTo>
                <a:cubicBezTo>
                  <a:pt x="8303" y="2323"/>
                  <a:pt x="8303" y="2323"/>
                  <a:pt x="8303" y="2323"/>
                </a:cubicBezTo>
                <a:cubicBezTo>
                  <a:pt x="8303" y="2323"/>
                  <a:pt x="8303" y="2323"/>
                  <a:pt x="8303" y="2323"/>
                </a:cubicBezTo>
                <a:cubicBezTo>
                  <a:pt x="8303" y="2323"/>
                  <a:pt x="8322" y="2323"/>
                  <a:pt x="8322" y="2323"/>
                </a:cubicBezTo>
                <a:cubicBezTo>
                  <a:pt x="8341" y="2323"/>
                  <a:pt x="8341" y="2323"/>
                  <a:pt x="8360" y="2323"/>
                </a:cubicBezTo>
                <a:cubicBezTo>
                  <a:pt x="8360" y="2287"/>
                  <a:pt x="8379" y="2287"/>
                  <a:pt x="8398" y="2287"/>
                </a:cubicBezTo>
                <a:cubicBezTo>
                  <a:pt x="8417" y="2287"/>
                  <a:pt x="8417" y="2251"/>
                  <a:pt x="8436" y="2287"/>
                </a:cubicBezTo>
                <a:cubicBezTo>
                  <a:pt x="8436" y="2287"/>
                  <a:pt x="8455" y="2287"/>
                  <a:pt x="8455" y="2287"/>
                </a:cubicBezTo>
                <a:cubicBezTo>
                  <a:pt x="8455" y="2287"/>
                  <a:pt x="8455" y="2287"/>
                  <a:pt x="8455" y="2323"/>
                </a:cubicBezTo>
                <a:cubicBezTo>
                  <a:pt x="8455" y="2323"/>
                  <a:pt x="8436" y="2396"/>
                  <a:pt x="8436" y="2396"/>
                </a:cubicBezTo>
                <a:cubicBezTo>
                  <a:pt x="8417" y="2396"/>
                  <a:pt x="8417" y="2396"/>
                  <a:pt x="8398" y="2432"/>
                </a:cubicBezTo>
                <a:cubicBezTo>
                  <a:pt x="8398" y="2432"/>
                  <a:pt x="8398" y="2432"/>
                  <a:pt x="8398" y="2432"/>
                </a:cubicBezTo>
                <a:cubicBezTo>
                  <a:pt x="8379" y="2432"/>
                  <a:pt x="8360" y="2432"/>
                  <a:pt x="8322" y="2469"/>
                </a:cubicBezTo>
                <a:cubicBezTo>
                  <a:pt x="8341" y="2469"/>
                  <a:pt x="8341" y="2469"/>
                  <a:pt x="8360" y="2469"/>
                </a:cubicBezTo>
                <a:cubicBezTo>
                  <a:pt x="8379" y="2505"/>
                  <a:pt x="8322" y="2577"/>
                  <a:pt x="8322" y="2614"/>
                </a:cubicBezTo>
                <a:cubicBezTo>
                  <a:pt x="8322" y="2614"/>
                  <a:pt x="8322" y="2614"/>
                  <a:pt x="8322" y="2614"/>
                </a:cubicBezTo>
                <a:cubicBezTo>
                  <a:pt x="8322" y="2614"/>
                  <a:pt x="8322" y="2614"/>
                  <a:pt x="8322" y="2614"/>
                </a:cubicBezTo>
                <a:cubicBezTo>
                  <a:pt x="8341" y="2577"/>
                  <a:pt x="8341" y="2541"/>
                  <a:pt x="8360" y="2541"/>
                </a:cubicBezTo>
                <a:cubicBezTo>
                  <a:pt x="8360" y="2541"/>
                  <a:pt x="8360" y="2577"/>
                  <a:pt x="8360" y="2577"/>
                </a:cubicBezTo>
                <a:cubicBezTo>
                  <a:pt x="8398" y="2577"/>
                  <a:pt x="8417" y="2541"/>
                  <a:pt x="8436" y="2541"/>
                </a:cubicBezTo>
                <a:cubicBezTo>
                  <a:pt x="8436" y="2505"/>
                  <a:pt x="8455" y="2505"/>
                  <a:pt x="8455" y="2505"/>
                </a:cubicBezTo>
                <a:cubicBezTo>
                  <a:pt x="8455" y="2505"/>
                  <a:pt x="8455" y="2505"/>
                  <a:pt x="8474" y="2505"/>
                </a:cubicBezTo>
                <a:cubicBezTo>
                  <a:pt x="8474" y="2505"/>
                  <a:pt x="8474" y="2505"/>
                  <a:pt x="8474" y="2505"/>
                </a:cubicBezTo>
                <a:cubicBezTo>
                  <a:pt x="8474" y="2541"/>
                  <a:pt x="8455" y="2541"/>
                  <a:pt x="8436" y="2541"/>
                </a:cubicBezTo>
                <a:cubicBezTo>
                  <a:pt x="8436" y="2577"/>
                  <a:pt x="8436" y="2577"/>
                  <a:pt x="8417" y="2614"/>
                </a:cubicBezTo>
                <a:cubicBezTo>
                  <a:pt x="8417" y="2614"/>
                  <a:pt x="8417" y="2614"/>
                  <a:pt x="8398" y="2614"/>
                </a:cubicBezTo>
                <a:cubicBezTo>
                  <a:pt x="8398" y="2614"/>
                  <a:pt x="8379" y="2614"/>
                  <a:pt x="8379" y="2650"/>
                </a:cubicBezTo>
                <a:cubicBezTo>
                  <a:pt x="8379" y="2650"/>
                  <a:pt x="8379" y="2650"/>
                  <a:pt x="8379" y="2650"/>
                </a:cubicBezTo>
                <a:cubicBezTo>
                  <a:pt x="8398" y="2650"/>
                  <a:pt x="8398" y="2614"/>
                  <a:pt x="8417" y="2650"/>
                </a:cubicBezTo>
                <a:cubicBezTo>
                  <a:pt x="8417" y="2650"/>
                  <a:pt x="8417" y="2650"/>
                  <a:pt x="8417" y="2650"/>
                </a:cubicBezTo>
                <a:cubicBezTo>
                  <a:pt x="8436" y="2614"/>
                  <a:pt x="8436" y="2650"/>
                  <a:pt x="8455" y="2614"/>
                </a:cubicBezTo>
                <a:cubicBezTo>
                  <a:pt x="8474" y="2614"/>
                  <a:pt x="8474" y="2577"/>
                  <a:pt x="8474" y="2577"/>
                </a:cubicBezTo>
                <a:cubicBezTo>
                  <a:pt x="8492" y="2577"/>
                  <a:pt x="8492" y="2541"/>
                  <a:pt x="8492" y="2541"/>
                </a:cubicBezTo>
                <a:cubicBezTo>
                  <a:pt x="8511" y="2505"/>
                  <a:pt x="8530" y="2469"/>
                  <a:pt x="8530" y="2469"/>
                </a:cubicBezTo>
                <a:cubicBezTo>
                  <a:pt x="8530" y="2469"/>
                  <a:pt x="8530" y="2469"/>
                  <a:pt x="8530" y="2469"/>
                </a:cubicBezTo>
                <a:cubicBezTo>
                  <a:pt x="8549" y="2469"/>
                  <a:pt x="8549" y="2469"/>
                  <a:pt x="8549" y="2469"/>
                </a:cubicBezTo>
                <a:cubicBezTo>
                  <a:pt x="8568" y="2469"/>
                  <a:pt x="8587" y="2469"/>
                  <a:pt x="8606" y="2469"/>
                </a:cubicBezTo>
                <a:cubicBezTo>
                  <a:pt x="8625" y="2469"/>
                  <a:pt x="8625" y="2469"/>
                  <a:pt x="8644" y="2469"/>
                </a:cubicBezTo>
                <a:cubicBezTo>
                  <a:pt x="8644" y="2469"/>
                  <a:pt x="8682" y="2432"/>
                  <a:pt x="8682" y="2432"/>
                </a:cubicBezTo>
                <a:cubicBezTo>
                  <a:pt x="8701" y="2432"/>
                  <a:pt x="8701" y="2396"/>
                  <a:pt x="8719" y="2396"/>
                </a:cubicBezTo>
                <a:cubicBezTo>
                  <a:pt x="8719" y="2396"/>
                  <a:pt x="8719" y="2396"/>
                  <a:pt x="8738" y="2360"/>
                </a:cubicBezTo>
                <a:cubicBezTo>
                  <a:pt x="8738" y="2396"/>
                  <a:pt x="8738" y="2396"/>
                  <a:pt x="8738" y="2432"/>
                </a:cubicBezTo>
                <a:cubicBezTo>
                  <a:pt x="8738" y="2432"/>
                  <a:pt x="8719" y="2432"/>
                  <a:pt x="8719" y="2432"/>
                </a:cubicBezTo>
                <a:cubicBezTo>
                  <a:pt x="8719" y="2432"/>
                  <a:pt x="8701" y="2432"/>
                  <a:pt x="8701" y="2469"/>
                </a:cubicBezTo>
                <a:close/>
                <a:moveTo>
                  <a:pt x="8379" y="1670"/>
                </a:moveTo>
                <a:cubicBezTo>
                  <a:pt x="8379" y="1670"/>
                  <a:pt x="8379" y="1670"/>
                  <a:pt x="8379" y="1670"/>
                </a:cubicBezTo>
                <a:cubicBezTo>
                  <a:pt x="8379" y="1670"/>
                  <a:pt x="8379" y="1670"/>
                  <a:pt x="8379" y="1670"/>
                </a:cubicBezTo>
                <a:cubicBezTo>
                  <a:pt x="8379" y="1670"/>
                  <a:pt x="8379" y="1670"/>
                  <a:pt x="8379" y="1670"/>
                </a:cubicBezTo>
                <a:cubicBezTo>
                  <a:pt x="8379" y="1670"/>
                  <a:pt x="8379" y="1670"/>
                  <a:pt x="8379" y="1670"/>
                </a:cubicBezTo>
                <a:close/>
                <a:moveTo>
                  <a:pt x="8322" y="1888"/>
                </a:moveTo>
                <a:cubicBezTo>
                  <a:pt x="8341" y="1888"/>
                  <a:pt x="8341" y="1851"/>
                  <a:pt x="8341" y="1851"/>
                </a:cubicBezTo>
                <a:cubicBezTo>
                  <a:pt x="8360" y="1851"/>
                  <a:pt x="8360" y="1851"/>
                  <a:pt x="8379" y="1851"/>
                </a:cubicBezTo>
                <a:cubicBezTo>
                  <a:pt x="8379" y="1851"/>
                  <a:pt x="8398" y="1851"/>
                  <a:pt x="8398" y="1851"/>
                </a:cubicBezTo>
                <a:cubicBezTo>
                  <a:pt x="8398" y="1851"/>
                  <a:pt x="8341" y="1888"/>
                  <a:pt x="8322" y="1888"/>
                </a:cubicBezTo>
                <a:close/>
                <a:moveTo>
                  <a:pt x="8492" y="1851"/>
                </a:moveTo>
                <a:cubicBezTo>
                  <a:pt x="8492" y="1851"/>
                  <a:pt x="8492" y="1851"/>
                  <a:pt x="8492" y="1851"/>
                </a:cubicBezTo>
                <a:cubicBezTo>
                  <a:pt x="8474" y="1888"/>
                  <a:pt x="8474" y="1888"/>
                  <a:pt x="8455" y="1888"/>
                </a:cubicBezTo>
                <a:cubicBezTo>
                  <a:pt x="8455" y="1888"/>
                  <a:pt x="8436" y="1924"/>
                  <a:pt x="8436" y="1924"/>
                </a:cubicBezTo>
                <a:cubicBezTo>
                  <a:pt x="8417" y="1924"/>
                  <a:pt x="8417" y="1924"/>
                  <a:pt x="8398" y="1924"/>
                </a:cubicBezTo>
                <a:cubicBezTo>
                  <a:pt x="8398" y="1924"/>
                  <a:pt x="8379" y="1924"/>
                  <a:pt x="8379" y="1924"/>
                </a:cubicBezTo>
                <a:cubicBezTo>
                  <a:pt x="8379" y="1924"/>
                  <a:pt x="8379" y="1924"/>
                  <a:pt x="8379" y="1924"/>
                </a:cubicBezTo>
                <a:cubicBezTo>
                  <a:pt x="8379" y="1924"/>
                  <a:pt x="8379" y="1924"/>
                  <a:pt x="8379" y="1924"/>
                </a:cubicBezTo>
                <a:cubicBezTo>
                  <a:pt x="8398" y="1888"/>
                  <a:pt x="8417" y="1888"/>
                  <a:pt x="8436" y="1888"/>
                </a:cubicBezTo>
                <a:cubicBezTo>
                  <a:pt x="8455" y="1888"/>
                  <a:pt x="8474" y="1851"/>
                  <a:pt x="8492" y="1851"/>
                </a:cubicBezTo>
                <a:close/>
                <a:moveTo>
                  <a:pt x="8568" y="1997"/>
                </a:moveTo>
                <a:cubicBezTo>
                  <a:pt x="8568" y="1997"/>
                  <a:pt x="8568" y="1997"/>
                  <a:pt x="8568" y="1997"/>
                </a:cubicBezTo>
                <a:cubicBezTo>
                  <a:pt x="8549" y="1997"/>
                  <a:pt x="8549" y="2033"/>
                  <a:pt x="8530" y="2033"/>
                </a:cubicBezTo>
                <a:cubicBezTo>
                  <a:pt x="8530" y="2033"/>
                  <a:pt x="8530" y="2033"/>
                  <a:pt x="8530" y="1997"/>
                </a:cubicBezTo>
                <a:cubicBezTo>
                  <a:pt x="8530" y="1997"/>
                  <a:pt x="8511" y="1997"/>
                  <a:pt x="8511" y="1997"/>
                </a:cubicBezTo>
                <a:cubicBezTo>
                  <a:pt x="8474" y="1997"/>
                  <a:pt x="8436" y="1997"/>
                  <a:pt x="8417" y="1997"/>
                </a:cubicBezTo>
                <a:cubicBezTo>
                  <a:pt x="8398" y="1997"/>
                  <a:pt x="8379" y="1997"/>
                  <a:pt x="8379" y="1960"/>
                </a:cubicBezTo>
                <a:cubicBezTo>
                  <a:pt x="8398" y="1960"/>
                  <a:pt x="8436" y="1924"/>
                  <a:pt x="8436" y="1924"/>
                </a:cubicBezTo>
                <a:cubicBezTo>
                  <a:pt x="8474" y="1924"/>
                  <a:pt x="8492" y="1960"/>
                  <a:pt x="8530" y="1960"/>
                </a:cubicBezTo>
                <a:cubicBezTo>
                  <a:pt x="8530" y="1960"/>
                  <a:pt x="8530" y="1960"/>
                  <a:pt x="8530" y="1960"/>
                </a:cubicBezTo>
                <a:cubicBezTo>
                  <a:pt x="8530" y="1960"/>
                  <a:pt x="8530" y="1960"/>
                  <a:pt x="8530" y="1960"/>
                </a:cubicBezTo>
                <a:cubicBezTo>
                  <a:pt x="8530" y="1960"/>
                  <a:pt x="8530" y="1960"/>
                  <a:pt x="8530" y="1960"/>
                </a:cubicBezTo>
                <a:cubicBezTo>
                  <a:pt x="8530" y="1960"/>
                  <a:pt x="8511" y="1960"/>
                  <a:pt x="8511" y="1960"/>
                </a:cubicBezTo>
                <a:cubicBezTo>
                  <a:pt x="8511" y="1997"/>
                  <a:pt x="8549" y="1997"/>
                  <a:pt x="8568" y="1997"/>
                </a:cubicBezTo>
                <a:close/>
                <a:moveTo>
                  <a:pt x="8417" y="1452"/>
                </a:moveTo>
                <a:cubicBezTo>
                  <a:pt x="8398" y="1452"/>
                  <a:pt x="8379" y="1416"/>
                  <a:pt x="8379" y="1416"/>
                </a:cubicBezTo>
                <a:cubicBezTo>
                  <a:pt x="8379" y="1416"/>
                  <a:pt x="8379" y="1416"/>
                  <a:pt x="8379" y="1416"/>
                </a:cubicBezTo>
                <a:cubicBezTo>
                  <a:pt x="8398" y="1416"/>
                  <a:pt x="8398" y="1416"/>
                  <a:pt x="8398" y="1416"/>
                </a:cubicBezTo>
                <a:cubicBezTo>
                  <a:pt x="8417" y="1416"/>
                  <a:pt x="8417" y="1452"/>
                  <a:pt x="8417" y="1452"/>
                </a:cubicBezTo>
                <a:close/>
                <a:moveTo>
                  <a:pt x="8436" y="1379"/>
                </a:moveTo>
                <a:cubicBezTo>
                  <a:pt x="8436" y="1379"/>
                  <a:pt x="8436" y="1343"/>
                  <a:pt x="8417" y="1343"/>
                </a:cubicBezTo>
                <a:cubicBezTo>
                  <a:pt x="8417" y="1343"/>
                  <a:pt x="8398" y="1307"/>
                  <a:pt x="8398" y="1307"/>
                </a:cubicBezTo>
                <a:cubicBezTo>
                  <a:pt x="8417" y="1307"/>
                  <a:pt x="8436" y="1271"/>
                  <a:pt x="8436" y="1271"/>
                </a:cubicBezTo>
                <a:cubicBezTo>
                  <a:pt x="8436" y="1271"/>
                  <a:pt x="8455" y="1307"/>
                  <a:pt x="8474" y="1307"/>
                </a:cubicBezTo>
                <a:cubicBezTo>
                  <a:pt x="8474" y="1307"/>
                  <a:pt x="8474" y="1271"/>
                  <a:pt x="8492" y="1307"/>
                </a:cubicBezTo>
                <a:cubicBezTo>
                  <a:pt x="8492" y="1307"/>
                  <a:pt x="8492" y="1307"/>
                  <a:pt x="8492" y="1307"/>
                </a:cubicBezTo>
                <a:cubicBezTo>
                  <a:pt x="8474" y="1307"/>
                  <a:pt x="8436" y="1379"/>
                  <a:pt x="8436" y="1379"/>
                </a:cubicBezTo>
                <a:close/>
                <a:moveTo>
                  <a:pt x="8360" y="1198"/>
                </a:moveTo>
                <a:cubicBezTo>
                  <a:pt x="8360" y="1198"/>
                  <a:pt x="8341" y="1162"/>
                  <a:pt x="8341" y="1162"/>
                </a:cubicBezTo>
                <a:cubicBezTo>
                  <a:pt x="8341" y="1162"/>
                  <a:pt x="8322" y="1162"/>
                  <a:pt x="8322" y="1162"/>
                </a:cubicBezTo>
                <a:cubicBezTo>
                  <a:pt x="8322" y="1162"/>
                  <a:pt x="8303" y="1125"/>
                  <a:pt x="8303" y="1125"/>
                </a:cubicBezTo>
                <a:cubicBezTo>
                  <a:pt x="8303" y="1125"/>
                  <a:pt x="8284" y="1125"/>
                  <a:pt x="8284" y="1125"/>
                </a:cubicBezTo>
                <a:cubicBezTo>
                  <a:pt x="8284" y="1089"/>
                  <a:pt x="8284" y="1089"/>
                  <a:pt x="8284" y="1089"/>
                </a:cubicBezTo>
                <a:cubicBezTo>
                  <a:pt x="8284" y="1089"/>
                  <a:pt x="8303" y="1089"/>
                  <a:pt x="8303" y="1089"/>
                </a:cubicBezTo>
                <a:cubicBezTo>
                  <a:pt x="8322" y="1125"/>
                  <a:pt x="8341" y="1125"/>
                  <a:pt x="8341" y="1162"/>
                </a:cubicBezTo>
                <a:cubicBezTo>
                  <a:pt x="8360" y="1162"/>
                  <a:pt x="8360" y="1162"/>
                  <a:pt x="8360" y="1198"/>
                </a:cubicBezTo>
                <a:cubicBezTo>
                  <a:pt x="8360" y="1198"/>
                  <a:pt x="8360" y="1198"/>
                  <a:pt x="8360" y="1198"/>
                </a:cubicBezTo>
                <a:cubicBezTo>
                  <a:pt x="8360" y="1198"/>
                  <a:pt x="8360" y="1198"/>
                  <a:pt x="8360" y="1198"/>
                </a:cubicBezTo>
                <a:close/>
                <a:moveTo>
                  <a:pt x="7150" y="436"/>
                </a:moveTo>
                <a:cubicBezTo>
                  <a:pt x="7131" y="436"/>
                  <a:pt x="7131" y="436"/>
                  <a:pt x="7131" y="436"/>
                </a:cubicBezTo>
                <a:cubicBezTo>
                  <a:pt x="7093" y="399"/>
                  <a:pt x="7074" y="399"/>
                  <a:pt x="7074" y="327"/>
                </a:cubicBezTo>
                <a:cubicBezTo>
                  <a:pt x="7074" y="327"/>
                  <a:pt x="7093" y="327"/>
                  <a:pt x="7093" y="327"/>
                </a:cubicBezTo>
                <a:cubicBezTo>
                  <a:pt x="7112" y="327"/>
                  <a:pt x="7112" y="327"/>
                  <a:pt x="7112" y="327"/>
                </a:cubicBezTo>
                <a:cubicBezTo>
                  <a:pt x="7131" y="363"/>
                  <a:pt x="7150" y="363"/>
                  <a:pt x="7150" y="399"/>
                </a:cubicBezTo>
                <a:cubicBezTo>
                  <a:pt x="7150" y="399"/>
                  <a:pt x="7150" y="399"/>
                  <a:pt x="7150" y="436"/>
                </a:cubicBezTo>
                <a:cubicBezTo>
                  <a:pt x="7150" y="436"/>
                  <a:pt x="7150" y="436"/>
                  <a:pt x="7150" y="436"/>
                </a:cubicBezTo>
                <a:cubicBezTo>
                  <a:pt x="7150" y="436"/>
                  <a:pt x="7150" y="436"/>
                  <a:pt x="7150" y="436"/>
                </a:cubicBezTo>
                <a:close/>
                <a:moveTo>
                  <a:pt x="6942" y="472"/>
                </a:moveTo>
                <a:cubicBezTo>
                  <a:pt x="6942" y="436"/>
                  <a:pt x="6942" y="436"/>
                  <a:pt x="6960" y="436"/>
                </a:cubicBezTo>
                <a:cubicBezTo>
                  <a:pt x="6960" y="436"/>
                  <a:pt x="6960" y="436"/>
                  <a:pt x="6960" y="436"/>
                </a:cubicBezTo>
                <a:cubicBezTo>
                  <a:pt x="6960" y="472"/>
                  <a:pt x="6979" y="472"/>
                  <a:pt x="6979" y="472"/>
                </a:cubicBezTo>
                <a:cubicBezTo>
                  <a:pt x="6979" y="472"/>
                  <a:pt x="6979" y="472"/>
                  <a:pt x="6979" y="472"/>
                </a:cubicBezTo>
                <a:cubicBezTo>
                  <a:pt x="6979" y="508"/>
                  <a:pt x="6942" y="472"/>
                  <a:pt x="6942" y="472"/>
                </a:cubicBezTo>
                <a:close/>
                <a:moveTo>
                  <a:pt x="6450" y="799"/>
                </a:moveTo>
                <a:cubicBezTo>
                  <a:pt x="6431" y="799"/>
                  <a:pt x="6393" y="799"/>
                  <a:pt x="6374" y="799"/>
                </a:cubicBezTo>
                <a:cubicBezTo>
                  <a:pt x="6298" y="762"/>
                  <a:pt x="6261" y="799"/>
                  <a:pt x="6223" y="835"/>
                </a:cubicBezTo>
                <a:cubicBezTo>
                  <a:pt x="6223" y="835"/>
                  <a:pt x="6204" y="871"/>
                  <a:pt x="6223" y="871"/>
                </a:cubicBezTo>
                <a:cubicBezTo>
                  <a:pt x="6223" y="908"/>
                  <a:pt x="6223" y="908"/>
                  <a:pt x="6242" y="944"/>
                </a:cubicBezTo>
                <a:cubicBezTo>
                  <a:pt x="6280" y="944"/>
                  <a:pt x="6298" y="908"/>
                  <a:pt x="6355" y="908"/>
                </a:cubicBezTo>
                <a:cubicBezTo>
                  <a:pt x="6355" y="908"/>
                  <a:pt x="6355" y="944"/>
                  <a:pt x="6374" y="944"/>
                </a:cubicBezTo>
                <a:cubicBezTo>
                  <a:pt x="6374" y="944"/>
                  <a:pt x="6374" y="980"/>
                  <a:pt x="6374" y="980"/>
                </a:cubicBezTo>
                <a:cubicBezTo>
                  <a:pt x="6298" y="980"/>
                  <a:pt x="6261" y="1053"/>
                  <a:pt x="6204" y="1089"/>
                </a:cubicBezTo>
                <a:cubicBezTo>
                  <a:pt x="6204" y="1125"/>
                  <a:pt x="6185" y="1125"/>
                  <a:pt x="6166" y="1125"/>
                </a:cubicBezTo>
                <a:cubicBezTo>
                  <a:pt x="6128" y="1198"/>
                  <a:pt x="6128" y="1234"/>
                  <a:pt x="6053" y="1234"/>
                </a:cubicBezTo>
                <a:cubicBezTo>
                  <a:pt x="6053" y="1271"/>
                  <a:pt x="6053" y="1307"/>
                  <a:pt x="6071" y="1343"/>
                </a:cubicBezTo>
                <a:cubicBezTo>
                  <a:pt x="6053" y="1343"/>
                  <a:pt x="6053" y="1343"/>
                  <a:pt x="6034" y="1379"/>
                </a:cubicBezTo>
                <a:cubicBezTo>
                  <a:pt x="5958" y="1452"/>
                  <a:pt x="5901" y="1379"/>
                  <a:pt x="5807" y="1343"/>
                </a:cubicBezTo>
                <a:cubicBezTo>
                  <a:pt x="5807" y="1379"/>
                  <a:pt x="5807" y="1379"/>
                  <a:pt x="5807" y="1416"/>
                </a:cubicBezTo>
                <a:cubicBezTo>
                  <a:pt x="5826" y="1416"/>
                  <a:pt x="5844" y="1452"/>
                  <a:pt x="5863" y="1488"/>
                </a:cubicBezTo>
                <a:cubicBezTo>
                  <a:pt x="5863" y="1488"/>
                  <a:pt x="5863" y="1488"/>
                  <a:pt x="5863" y="1488"/>
                </a:cubicBezTo>
                <a:cubicBezTo>
                  <a:pt x="5807" y="1525"/>
                  <a:pt x="5750" y="1488"/>
                  <a:pt x="5693" y="1488"/>
                </a:cubicBezTo>
                <a:cubicBezTo>
                  <a:pt x="5674" y="1488"/>
                  <a:pt x="5655" y="1488"/>
                  <a:pt x="5636" y="1488"/>
                </a:cubicBezTo>
                <a:cubicBezTo>
                  <a:pt x="5636" y="1488"/>
                  <a:pt x="5636" y="1525"/>
                  <a:pt x="5636" y="1561"/>
                </a:cubicBezTo>
                <a:cubicBezTo>
                  <a:pt x="5674" y="1561"/>
                  <a:pt x="5750" y="1561"/>
                  <a:pt x="5769" y="1597"/>
                </a:cubicBezTo>
                <a:cubicBezTo>
                  <a:pt x="5769" y="1634"/>
                  <a:pt x="5769" y="1670"/>
                  <a:pt x="5769" y="1670"/>
                </a:cubicBezTo>
                <a:cubicBezTo>
                  <a:pt x="5769" y="1706"/>
                  <a:pt x="5750" y="1706"/>
                  <a:pt x="5731" y="1706"/>
                </a:cubicBezTo>
                <a:cubicBezTo>
                  <a:pt x="5731" y="1743"/>
                  <a:pt x="5731" y="1779"/>
                  <a:pt x="5731" y="1815"/>
                </a:cubicBezTo>
                <a:cubicBezTo>
                  <a:pt x="5712" y="1815"/>
                  <a:pt x="5693" y="1815"/>
                  <a:pt x="5674" y="1815"/>
                </a:cubicBezTo>
                <a:cubicBezTo>
                  <a:pt x="5674" y="1815"/>
                  <a:pt x="5674" y="1815"/>
                  <a:pt x="5674" y="1815"/>
                </a:cubicBezTo>
                <a:cubicBezTo>
                  <a:pt x="5674" y="1851"/>
                  <a:pt x="5693" y="1888"/>
                  <a:pt x="5693" y="1888"/>
                </a:cubicBezTo>
                <a:cubicBezTo>
                  <a:pt x="5674" y="1888"/>
                  <a:pt x="5636" y="1924"/>
                  <a:pt x="5618" y="1888"/>
                </a:cubicBezTo>
                <a:cubicBezTo>
                  <a:pt x="5599" y="1888"/>
                  <a:pt x="5580" y="1888"/>
                  <a:pt x="5561" y="1888"/>
                </a:cubicBezTo>
                <a:cubicBezTo>
                  <a:pt x="5561" y="1924"/>
                  <a:pt x="5580" y="1960"/>
                  <a:pt x="5580" y="1997"/>
                </a:cubicBezTo>
                <a:cubicBezTo>
                  <a:pt x="5561" y="2069"/>
                  <a:pt x="5504" y="2069"/>
                  <a:pt x="5466" y="2033"/>
                </a:cubicBezTo>
                <a:cubicBezTo>
                  <a:pt x="5409" y="2033"/>
                  <a:pt x="5372" y="1960"/>
                  <a:pt x="5334" y="2069"/>
                </a:cubicBezTo>
                <a:cubicBezTo>
                  <a:pt x="5334" y="2069"/>
                  <a:pt x="5334" y="2069"/>
                  <a:pt x="5334" y="2069"/>
                </a:cubicBezTo>
                <a:cubicBezTo>
                  <a:pt x="5372" y="2106"/>
                  <a:pt x="5466" y="2106"/>
                  <a:pt x="5523" y="2142"/>
                </a:cubicBezTo>
                <a:cubicBezTo>
                  <a:pt x="5542" y="2142"/>
                  <a:pt x="5561" y="2142"/>
                  <a:pt x="5580" y="2142"/>
                </a:cubicBezTo>
                <a:cubicBezTo>
                  <a:pt x="5580" y="2142"/>
                  <a:pt x="5599" y="2178"/>
                  <a:pt x="5599" y="2178"/>
                </a:cubicBezTo>
                <a:cubicBezTo>
                  <a:pt x="5599" y="2178"/>
                  <a:pt x="5599" y="2214"/>
                  <a:pt x="5599" y="2214"/>
                </a:cubicBezTo>
                <a:cubicBezTo>
                  <a:pt x="5580" y="2214"/>
                  <a:pt x="5580" y="2251"/>
                  <a:pt x="5580" y="2251"/>
                </a:cubicBezTo>
                <a:cubicBezTo>
                  <a:pt x="5542" y="2287"/>
                  <a:pt x="5504" y="2287"/>
                  <a:pt x="5485" y="2287"/>
                </a:cubicBezTo>
                <a:cubicBezTo>
                  <a:pt x="5447" y="2323"/>
                  <a:pt x="5447" y="2323"/>
                  <a:pt x="5409" y="2323"/>
                </a:cubicBezTo>
                <a:cubicBezTo>
                  <a:pt x="5409" y="2323"/>
                  <a:pt x="5372" y="2214"/>
                  <a:pt x="5372" y="2214"/>
                </a:cubicBezTo>
                <a:cubicBezTo>
                  <a:pt x="5372" y="2251"/>
                  <a:pt x="5353" y="2251"/>
                  <a:pt x="5334" y="2251"/>
                </a:cubicBezTo>
                <a:cubicBezTo>
                  <a:pt x="5334" y="2214"/>
                  <a:pt x="5315" y="2214"/>
                  <a:pt x="5296" y="2214"/>
                </a:cubicBezTo>
                <a:cubicBezTo>
                  <a:pt x="5296" y="2214"/>
                  <a:pt x="5296" y="2214"/>
                  <a:pt x="5296" y="2214"/>
                </a:cubicBezTo>
                <a:cubicBezTo>
                  <a:pt x="5315" y="2251"/>
                  <a:pt x="5315" y="2251"/>
                  <a:pt x="5315" y="2287"/>
                </a:cubicBezTo>
                <a:cubicBezTo>
                  <a:pt x="5239" y="2287"/>
                  <a:pt x="5220" y="2251"/>
                  <a:pt x="5182" y="2178"/>
                </a:cubicBezTo>
                <a:cubicBezTo>
                  <a:pt x="5182" y="2178"/>
                  <a:pt x="5164" y="2178"/>
                  <a:pt x="5164" y="2178"/>
                </a:cubicBezTo>
                <a:cubicBezTo>
                  <a:pt x="5164" y="2214"/>
                  <a:pt x="5182" y="2251"/>
                  <a:pt x="5182" y="2251"/>
                </a:cubicBezTo>
                <a:cubicBezTo>
                  <a:pt x="5182" y="2287"/>
                  <a:pt x="5164" y="2287"/>
                  <a:pt x="5145" y="2287"/>
                </a:cubicBezTo>
                <a:cubicBezTo>
                  <a:pt x="5107" y="2287"/>
                  <a:pt x="5050" y="2287"/>
                  <a:pt x="5012" y="2287"/>
                </a:cubicBezTo>
                <a:cubicBezTo>
                  <a:pt x="4993" y="2251"/>
                  <a:pt x="4974" y="2214"/>
                  <a:pt x="4956" y="2214"/>
                </a:cubicBezTo>
                <a:cubicBezTo>
                  <a:pt x="4937" y="2251"/>
                  <a:pt x="4956" y="2251"/>
                  <a:pt x="4937" y="2287"/>
                </a:cubicBezTo>
                <a:cubicBezTo>
                  <a:pt x="4918" y="2251"/>
                  <a:pt x="4899" y="2251"/>
                  <a:pt x="4880" y="2251"/>
                </a:cubicBezTo>
                <a:cubicBezTo>
                  <a:pt x="4880" y="2214"/>
                  <a:pt x="4880" y="2178"/>
                  <a:pt x="4899" y="2142"/>
                </a:cubicBezTo>
                <a:cubicBezTo>
                  <a:pt x="4937" y="2142"/>
                  <a:pt x="4937" y="2106"/>
                  <a:pt x="4974" y="2106"/>
                </a:cubicBezTo>
                <a:cubicBezTo>
                  <a:pt x="4993" y="2069"/>
                  <a:pt x="5012" y="2106"/>
                  <a:pt x="5031" y="2069"/>
                </a:cubicBezTo>
                <a:cubicBezTo>
                  <a:pt x="5031" y="2069"/>
                  <a:pt x="5012" y="2069"/>
                  <a:pt x="5012" y="2069"/>
                </a:cubicBezTo>
                <a:cubicBezTo>
                  <a:pt x="4993" y="2069"/>
                  <a:pt x="4974" y="1997"/>
                  <a:pt x="4956" y="1924"/>
                </a:cubicBezTo>
                <a:cubicBezTo>
                  <a:pt x="4974" y="1924"/>
                  <a:pt x="4974" y="1924"/>
                  <a:pt x="4974" y="1924"/>
                </a:cubicBezTo>
                <a:cubicBezTo>
                  <a:pt x="4974" y="1924"/>
                  <a:pt x="4993" y="1924"/>
                  <a:pt x="5012" y="1924"/>
                </a:cubicBezTo>
                <a:cubicBezTo>
                  <a:pt x="5031" y="1924"/>
                  <a:pt x="5069" y="1924"/>
                  <a:pt x="5088" y="1960"/>
                </a:cubicBezTo>
                <a:cubicBezTo>
                  <a:pt x="5107" y="1997"/>
                  <a:pt x="5126" y="2033"/>
                  <a:pt x="5164" y="2069"/>
                </a:cubicBezTo>
                <a:cubicBezTo>
                  <a:pt x="5182" y="2069"/>
                  <a:pt x="5239" y="2069"/>
                  <a:pt x="5258" y="2069"/>
                </a:cubicBezTo>
                <a:cubicBezTo>
                  <a:pt x="5258" y="2069"/>
                  <a:pt x="5258" y="2069"/>
                  <a:pt x="5258" y="2069"/>
                </a:cubicBezTo>
                <a:cubicBezTo>
                  <a:pt x="5258" y="2033"/>
                  <a:pt x="5258" y="2033"/>
                  <a:pt x="5258" y="2033"/>
                </a:cubicBezTo>
                <a:cubicBezTo>
                  <a:pt x="5258" y="1997"/>
                  <a:pt x="5258" y="1997"/>
                  <a:pt x="5277" y="1997"/>
                </a:cubicBezTo>
                <a:cubicBezTo>
                  <a:pt x="5277" y="1997"/>
                  <a:pt x="5277" y="1997"/>
                  <a:pt x="5277" y="1997"/>
                </a:cubicBezTo>
                <a:cubicBezTo>
                  <a:pt x="5239" y="1997"/>
                  <a:pt x="5182" y="1997"/>
                  <a:pt x="5164" y="1960"/>
                </a:cubicBezTo>
                <a:cubicBezTo>
                  <a:pt x="5164" y="1924"/>
                  <a:pt x="5164" y="1888"/>
                  <a:pt x="5164" y="1851"/>
                </a:cubicBezTo>
                <a:cubicBezTo>
                  <a:pt x="5164" y="1851"/>
                  <a:pt x="5164" y="1851"/>
                  <a:pt x="5164" y="1851"/>
                </a:cubicBezTo>
                <a:cubicBezTo>
                  <a:pt x="5126" y="1851"/>
                  <a:pt x="5069" y="1815"/>
                  <a:pt x="5031" y="1815"/>
                </a:cubicBezTo>
                <a:cubicBezTo>
                  <a:pt x="5031" y="1815"/>
                  <a:pt x="5031" y="1815"/>
                  <a:pt x="5031" y="1815"/>
                </a:cubicBezTo>
                <a:cubicBezTo>
                  <a:pt x="5050" y="1743"/>
                  <a:pt x="5050" y="1706"/>
                  <a:pt x="5069" y="1670"/>
                </a:cubicBezTo>
                <a:cubicBezTo>
                  <a:pt x="5088" y="1634"/>
                  <a:pt x="5182" y="1670"/>
                  <a:pt x="5220" y="1670"/>
                </a:cubicBezTo>
                <a:cubicBezTo>
                  <a:pt x="5258" y="1670"/>
                  <a:pt x="5277" y="1706"/>
                  <a:pt x="5315" y="1706"/>
                </a:cubicBezTo>
                <a:cubicBezTo>
                  <a:pt x="5315" y="1706"/>
                  <a:pt x="5334" y="1706"/>
                  <a:pt x="5334" y="1706"/>
                </a:cubicBezTo>
                <a:cubicBezTo>
                  <a:pt x="5334" y="1706"/>
                  <a:pt x="5353" y="1706"/>
                  <a:pt x="5353" y="1706"/>
                </a:cubicBezTo>
                <a:cubicBezTo>
                  <a:pt x="5334" y="1670"/>
                  <a:pt x="5296" y="1634"/>
                  <a:pt x="5258" y="1597"/>
                </a:cubicBezTo>
                <a:cubicBezTo>
                  <a:pt x="5258" y="1597"/>
                  <a:pt x="5239" y="1561"/>
                  <a:pt x="5220" y="1561"/>
                </a:cubicBezTo>
                <a:cubicBezTo>
                  <a:pt x="5182" y="1525"/>
                  <a:pt x="5145" y="1452"/>
                  <a:pt x="5126" y="1416"/>
                </a:cubicBezTo>
                <a:cubicBezTo>
                  <a:pt x="5126" y="1416"/>
                  <a:pt x="5107" y="1452"/>
                  <a:pt x="5107" y="1452"/>
                </a:cubicBezTo>
                <a:cubicBezTo>
                  <a:pt x="5107" y="1452"/>
                  <a:pt x="5107" y="1452"/>
                  <a:pt x="5107" y="1452"/>
                </a:cubicBezTo>
                <a:cubicBezTo>
                  <a:pt x="5088" y="1416"/>
                  <a:pt x="5088" y="1379"/>
                  <a:pt x="5069" y="1343"/>
                </a:cubicBezTo>
                <a:cubicBezTo>
                  <a:pt x="5069" y="1343"/>
                  <a:pt x="5069" y="1307"/>
                  <a:pt x="5069" y="1307"/>
                </a:cubicBezTo>
                <a:cubicBezTo>
                  <a:pt x="5069" y="1307"/>
                  <a:pt x="5069" y="1307"/>
                  <a:pt x="5069" y="1307"/>
                </a:cubicBezTo>
                <a:cubicBezTo>
                  <a:pt x="5107" y="1307"/>
                  <a:pt x="5126" y="1307"/>
                  <a:pt x="5164" y="1307"/>
                </a:cubicBezTo>
                <a:cubicBezTo>
                  <a:pt x="5182" y="1307"/>
                  <a:pt x="5220" y="1307"/>
                  <a:pt x="5239" y="1307"/>
                </a:cubicBezTo>
                <a:cubicBezTo>
                  <a:pt x="5277" y="1343"/>
                  <a:pt x="5315" y="1416"/>
                  <a:pt x="5353" y="1452"/>
                </a:cubicBezTo>
                <a:cubicBezTo>
                  <a:pt x="5372" y="1452"/>
                  <a:pt x="5391" y="1452"/>
                  <a:pt x="5409" y="1452"/>
                </a:cubicBezTo>
                <a:cubicBezTo>
                  <a:pt x="5409" y="1452"/>
                  <a:pt x="5391" y="1416"/>
                  <a:pt x="5391" y="1416"/>
                </a:cubicBezTo>
                <a:cubicBezTo>
                  <a:pt x="5372" y="1379"/>
                  <a:pt x="5334" y="1379"/>
                  <a:pt x="5315" y="1343"/>
                </a:cubicBezTo>
                <a:cubicBezTo>
                  <a:pt x="5334" y="1307"/>
                  <a:pt x="5353" y="1307"/>
                  <a:pt x="5353" y="1271"/>
                </a:cubicBezTo>
                <a:cubicBezTo>
                  <a:pt x="5372" y="1234"/>
                  <a:pt x="5391" y="1234"/>
                  <a:pt x="5391" y="1234"/>
                </a:cubicBezTo>
                <a:cubicBezTo>
                  <a:pt x="5409" y="1234"/>
                  <a:pt x="5428" y="1234"/>
                  <a:pt x="5447" y="1234"/>
                </a:cubicBezTo>
                <a:cubicBezTo>
                  <a:pt x="5466" y="1198"/>
                  <a:pt x="5466" y="1198"/>
                  <a:pt x="5485" y="1198"/>
                </a:cubicBezTo>
                <a:cubicBezTo>
                  <a:pt x="5523" y="1198"/>
                  <a:pt x="5580" y="1162"/>
                  <a:pt x="5618" y="1162"/>
                </a:cubicBezTo>
                <a:cubicBezTo>
                  <a:pt x="5618" y="1162"/>
                  <a:pt x="5618" y="1162"/>
                  <a:pt x="5618" y="1162"/>
                </a:cubicBezTo>
                <a:cubicBezTo>
                  <a:pt x="5599" y="1125"/>
                  <a:pt x="5580" y="1125"/>
                  <a:pt x="5561" y="1089"/>
                </a:cubicBezTo>
                <a:cubicBezTo>
                  <a:pt x="5542" y="1089"/>
                  <a:pt x="5485" y="1089"/>
                  <a:pt x="5447" y="1089"/>
                </a:cubicBezTo>
                <a:cubicBezTo>
                  <a:pt x="5428" y="1125"/>
                  <a:pt x="5391" y="1162"/>
                  <a:pt x="5353" y="1162"/>
                </a:cubicBezTo>
                <a:cubicBezTo>
                  <a:pt x="5334" y="1162"/>
                  <a:pt x="5315" y="1162"/>
                  <a:pt x="5315" y="1162"/>
                </a:cubicBezTo>
                <a:cubicBezTo>
                  <a:pt x="5296" y="1162"/>
                  <a:pt x="5296" y="1162"/>
                  <a:pt x="5296" y="1162"/>
                </a:cubicBezTo>
                <a:cubicBezTo>
                  <a:pt x="5277" y="1162"/>
                  <a:pt x="5258" y="1162"/>
                  <a:pt x="5239" y="1125"/>
                </a:cubicBezTo>
                <a:cubicBezTo>
                  <a:pt x="5239" y="1162"/>
                  <a:pt x="5220" y="1162"/>
                  <a:pt x="5201" y="1162"/>
                </a:cubicBezTo>
                <a:cubicBezTo>
                  <a:pt x="5182" y="1162"/>
                  <a:pt x="5182" y="1162"/>
                  <a:pt x="5164" y="1162"/>
                </a:cubicBezTo>
                <a:cubicBezTo>
                  <a:pt x="5145" y="1162"/>
                  <a:pt x="5145" y="1198"/>
                  <a:pt x="5126" y="1198"/>
                </a:cubicBezTo>
                <a:cubicBezTo>
                  <a:pt x="5126" y="1162"/>
                  <a:pt x="5126" y="1125"/>
                  <a:pt x="5126" y="1089"/>
                </a:cubicBezTo>
                <a:cubicBezTo>
                  <a:pt x="5145" y="1089"/>
                  <a:pt x="5145" y="1089"/>
                  <a:pt x="5164" y="1053"/>
                </a:cubicBezTo>
                <a:cubicBezTo>
                  <a:pt x="5164" y="1053"/>
                  <a:pt x="5164" y="1053"/>
                  <a:pt x="5164" y="1016"/>
                </a:cubicBezTo>
                <a:cubicBezTo>
                  <a:pt x="5145" y="1016"/>
                  <a:pt x="5145" y="1016"/>
                  <a:pt x="5145" y="1016"/>
                </a:cubicBezTo>
                <a:cubicBezTo>
                  <a:pt x="5107" y="944"/>
                  <a:pt x="4974" y="1016"/>
                  <a:pt x="4956" y="1053"/>
                </a:cubicBezTo>
                <a:cubicBezTo>
                  <a:pt x="4937" y="1089"/>
                  <a:pt x="4918" y="1089"/>
                  <a:pt x="4899" y="1125"/>
                </a:cubicBezTo>
                <a:cubicBezTo>
                  <a:pt x="4880" y="1125"/>
                  <a:pt x="4880" y="1089"/>
                  <a:pt x="4861" y="1089"/>
                </a:cubicBezTo>
                <a:cubicBezTo>
                  <a:pt x="4861" y="1089"/>
                  <a:pt x="4861" y="1089"/>
                  <a:pt x="4861" y="1089"/>
                </a:cubicBezTo>
                <a:cubicBezTo>
                  <a:pt x="4880" y="1053"/>
                  <a:pt x="4899" y="1089"/>
                  <a:pt x="4899" y="1053"/>
                </a:cubicBezTo>
                <a:cubicBezTo>
                  <a:pt x="4880" y="1016"/>
                  <a:pt x="4880" y="1016"/>
                  <a:pt x="4880" y="980"/>
                </a:cubicBezTo>
                <a:cubicBezTo>
                  <a:pt x="4842" y="980"/>
                  <a:pt x="4804" y="944"/>
                  <a:pt x="4785" y="944"/>
                </a:cubicBezTo>
                <a:cubicBezTo>
                  <a:pt x="4766" y="908"/>
                  <a:pt x="4766" y="871"/>
                  <a:pt x="4766" y="871"/>
                </a:cubicBezTo>
                <a:cubicBezTo>
                  <a:pt x="4785" y="835"/>
                  <a:pt x="4785" y="835"/>
                  <a:pt x="4785" y="835"/>
                </a:cubicBezTo>
                <a:cubicBezTo>
                  <a:pt x="4823" y="799"/>
                  <a:pt x="4880" y="799"/>
                  <a:pt x="4937" y="799"/>
                </a:cubicBezTo>
                <a:cubicBezTo>
                  <a:pt x="4956" y="799"/>
                  <a:pt x="4974" y="762"/>
                  <a:pt x="5012" y="762"/>
                </a:cubicBezTo>
                <a:cubicBezTo>
                  <a:pt x="5012" y="762"/>
                  <a:pt x="5031" y="799"/>
                  <a:pt x="5050" y="799"/>
                </a:cubicBezTo>
                <a:cubicBezTo>
                  <a:pt x="5069" y="799"/>
                  <a:pt x="5069" y="762"/>
                  <a:pt x="5069" y="762"/>
                </a:cubicBezTo>
                <a:cubicBezTo>
                  <a:pt x="5088" y="726"/>
                  <a:pt x="5126" y="690"/>
                  <a:pt x="5164" y="690"/>
                </a:cubicBezTo>
                <a:cubicBezTo>
                  <a:pt x="5164" y="726"/>
                  <a:pt x="5182" y="726"/>
                  <a:pt x="5201" y="726"/>
                </a:cubicBezTo>
                <a:cubicBezTo>
                  <a:pt x="5239" y="762"/>
                  <a:pt x="5277" y="726"/>
                  <a:pt x="5315" y="762"/>
                </a:cubicBezTo>
                <a:cubicBezTo>
                  <a:pt x="5334" y="762"/>
                  <a:pt x="5447" y="835"/>
                  <a:pt x="5466" y="835"/>
                </a:cubicBezTo>
                <a:cubicBezTo>
                  <a:pt x="5466" y="799"/>
                  <a:pt x="5466" y="799"/>
                  <a:pt x="5466" y="799"/>
                </a:cubicBezTo>
                <a:cubicBezTo>
                  <a:pt x="5466" y="799"/>
                  <a:pt x="5466" y="799"/>
                  <a:pt x="5466" y="799"/>
                </a:cubicBezTo>
                <a:cubicBezTo>
                  <a:pt x="5447" y="762"/>
                  <a:pt x="5447" y="762"/>
                  <a:pt x="5428" y="762"/>
                </a:cubicBezTo>
                <a:cubicBezTo>
                  <a:pt x="5391" y="726"/>
                  <a:pt x="5372" y="690"/>
                  <a:pt x="5353" y="653"/>
                </a:cubicBezTo>
                <a:cubicBezTo>
                  <a:pt x="5353" y="653"/>
                  <a:pt x="5372" y="617"/>
                  <a:pt x="5372" y="617"/>
                </a:cubicBezTo>
                <a:cubicBezTo>
                  <a:pt x="5391" y="617"/>
                  <a:pt x="5409" y="581"/>
                  <a:pt x="5428" y="545"/>
                </a:cubicBezTo>
                <a:cubicBezTo>
                  <a:pt x="5466" y="545"/>
                  <a:pt x="5485" y="545"/>
                  <a:pt x="5504" y="545"/>
                </a:cubicBezTo>
                <a:cubicBezTo>
                  <a:pt x="5523" y="545"/>
                  <a:pt x="5542" y="508"/>
                  <a:pt x="5542" y="508"/>
                </a:cubicBezTo>
                <a:cubicBezTo>
                  <a:pt x="5580" y="545"/>
                  <a:pt x="5618" y="545"/>
                  <a:pt x="5636" y="545"/>
                </a:cubicBezTo>
                <a:cubicBezTo>
                  <a:pt x="5674" y="581"/>
                  <a:pt x="5693" y="653"/>
                  <a:pt x="5712" y="653"/>
                </a:cubicBezTo>
                <a:cubicBezTo>
                  <a:pt x="5712" y="653"/>
                  <a:pt x="5712" y="617"/>
                  <a:pt x="5712" y="617"/>
                </a:cubicBezTo>
                <a:cubicBezTo>
                  <a:pt x="5712" y="581"/>
                  <a:pt x="5674" y="508"/>
                  <a:pt x="5674" y="508"/>
                </a:cubicBezTo>
                <a:cubicBezTo>
                  <a:pt x="5674" y="508"/>
                  <a:pt x="5674" y="472"/>
                  <a:pt x="5693" y="472"/>
                </a:cubicBezTo>
                <a:cubicBezTo>
                  <a:pt x="5712" y="472"/>
                  <a:pt x="5750" y="508"/>
                  <a:pt x="5769" y="508"/>
                </a:cubicBezTo>
                <a:cubicBezTo>
                  <a:pt x="5788" y="508"/>
                  <a:pt x="5807" y="508"/>
                  <a:pt x="5826" y="508"/>
                </a:cubicBezTo>
                <a:cubicBezTo>
                  <a:pt x="5844" y="545"/>
                  <a:pt x="5844" y="581"/>
                  <a:pt x="5882" y="581"/>
                </a:cubicBezTo>
                <a:cubicBezTo>
                  <a:pt x="5882" y="545"/>
                  <a:pt x="5882" y="508"/>
                  <a:pt x="5863" y="508"/>
                </a:cubicBezTo>
                <a:cubicBezTo>
                  <a:pt x="5863" y="508"/>
                  <a:pt x="5863" y="508"/>
                  <a:pt x="5863" y="508"/>
                </a:cubicBezTo>
                <a:cubicBezTo>
                  <a:pt x="5901" y="508"/>
                  <a:pt x="5939" y="508"/>
                  <a:pt x="5958" y="508"/>
                </a:cubicBezTo>
                <a:cubicBezTo>
                  <a:pt x="5977" y="508"/>
                  <a:pt x="5996" y="545"/>
                  <a:pt x="6015" y="581"/>
                </a:cubicBezTo>
                <a:cubicBezTo>
                  <a:pt x="6015" y="581"/>
                  <a:pt x="6015" y="581"/>
                  <a:pt x="6015" y="581"/>
                </a:cubicBezTo>
                <a:cubicBezTo>
                  <a:pt x="6015" y="545"/>
                  <a:pt x="6015" y="508"/>
                  <a:pt x="6015" y="472"/>
                </a:cubicBezTo>
                <a:cubicBezTo>
                  <a:pt x="6090" y="472"/>
                  <a:pt x="6147" y="545"/>
                  <a:pt x="6223" y="545"/>
                </a:cubicBezTo>
                <a:cubicBezTo>
                  <a:pt x="6242" y="545"/>
                  <a:pt x="6242" y="545"/>
                  <a:pt x="6261" y="545"/>
                </a:cubicBezTo>
                <a:cubicBezTo>
                  <a:pt x="6298" y="545"/>
                  <a:pt x="6336" y="545"/>
                  <a:pt x="6374" y="545"/>
                </a:cubicBezTo>
                <a:cubicBezTo>
                  <a:pt x="6374" y="545"/>
                  <a:pt x="6393" y="581"/>
                  <a:pt x="6412" y="581"/>
                </a:cubicBezTo>
                <a:cubicBezTo>
                  <a:pt x="6431" y="581"/>
                  <a:pt x="6431" y="581"/>
                  <a:pt x="6450" y="581"/>
                </a:cubicBezTo>
                <a:cubicBezTo>
                  <a:pt x="6469" y="581"/>
                  <a:pt x="6488" y="617"/>
                  <a:pt x="6488" y="617"/>
                </a:cubicBezTo>
                <a:cubicBezTo>
                  <a:pt x="6506" y="617"/>
                  <a:pt x="6525" y="617"/>
                  <a:pt x="6544" y="617"/>
                </a:cubicBezTo>
                <a:cubicBezTo>
                  <a:pt x="6563" y="653"/>
                  <a:pt x="6563" y="653"/>
                  <a:pt x="6582" y="690"/>
                </a:cubicBezTo>
                <a:cubicBezTo>
                  <a:pt x="6582" y="690"/>
                  <a:pt x="6582" y="690"/>
                  <a:pt x="6563" y="726"/>
                </a:cubicBezTo>
                <a:cubicBezTo>
                  <a:pt x="6525" y="726"/>
                  <a:pt x="6506" y="799"/>
                  <a:pt x="6450" y="799"/>
                </a:cubicBezTo>
                <a:close/>
                <a:moveTo>
                  <a:pt x="4861" y="1162"/>
                </a:moveTo>
                <a:cubicBezTo>
                  <a:pt x="4861" y="1198"/>
                  <a:pt x="4880" y="1198"/>
                  <a:pt x="4880" y="1198"/>
                </a:cubicBezTo>
                <a:cubicBezTo>
                  <a:pt x="4880" y="1234"/>
                  <a:pt x="4899" y="1271"/>
                  <a:pt x="4899" y="1307"/>
                </a:cubicBezTo>
                <a:cubicBezTo>
                  <a:pt x="4918" y="1343"/>
                  <a:pt x="4937" y="1343"/>
                  <a:pt x="4937" y="1343"/>
                </a:cubicBezTo>
                <a:cubicBezTo>
                  <a:pt x="4956" y="1307"/>
                  <a:pt x="4956" y="1271"/>
                  <a:pt x="4956" y="1271"/>
                </a:cubicBezTo>
                <a:cubicBezTo>
                  <a:pt x="4956" y="1234"/>
                  <a:pt x="4956" y="1234"/>
                  <a:pt x="4956" y="1234"/>
                </a:cubicBezTo>
                <a:cubicBezTo>
                  <a:pt x="4974" y="1271"/>
                  <a:pt x="5012" y="1307"/>
                  <a:pt x="5012" y="1343"/>
                </a:cubicBezTo>
                <a:cubicBezTo>
                  <a:pt x="5012" y="1379"/>
                  <a:pt x="5012" y="1416"/>
                  <a:pt x="5012" y="1452"/>
                </a:cubicBezTo>
                <a:cubicBezTo>
                  <a:pt x="5012" y="1488"/>
                  <a:pt x="5031" y="1488"/>
                  <a:pt x="5031" y="1525"/>
                </a:cubicBezTo>
                <a:cubicBezTo>
                  <a:pt x="5088" y="1525"/>
                  <a:pt x="5107" y="1488"/>
                  <a:pt x="5126" y="1561"/>
                </a:cubicBezTo>
                <a:cubicBezTo>
                  <a:pt x="5126" y="1561"/>
                  <a:pt x="5107" y="1561"/>
                  <a:pt x="5107" y="1525"/>
                </a:cubicBezTo>
                <a:cubicBezTo>
                  <a:pt x="5050" y="1597"/>
                  <a:pt x="4993" y="1561"/>
                  <a:pt x="4974" y="1706"/>
                </a:cubicBezTo>
                <a:cubicBezTo>
                  <a:pt x="4956" y="1706"/>
                  <a:pt x="4937" y="1670"/>
                  <a:pt x="4918" y="1670"/>
                </a:cubicBezTo>
                <a:cubicBezTo>
                  <a:pt x="4918" y="1670"/>
                  <a:pt x="4918" y="1706"/>
                  <a:pt x="4918" y="1706"/>
                </a:cubicBezTo>
                <a:cubicBezTo>
                  <a:pt x="4918" y="1706"/>
                  <a:pt x="4918" y="1743"/>
                  <a:pt x="4918" y="1779"/>
                </a:cubicBezTo>
                <a:cubicBezTo>
                  <a:pt x="4918" y="1779"/>
                  <a:pt x="4918" y="1815"/>
                  <a:pt x="4899" y="1815"/>
                </a:cubicBezTo>
                <a:cubicBezTo>
                  <a:pt x="4880" y="1779"/>
                  <a:pt x="4861" y="1743"/>
                  <a:pt x="4842" y="1743"/>
                </a:cubicBezTo>
                <a:cubicBezTo>
                  <a:pt x="4842" y="1779"/>
                  <a:pt x="4842" y="1815"/>
                  <a:pt x="4823" y="1815"/>
                </a:cubicBezTo>
                <a:cubicBezTo>
                  <a:pt x="4785" y="1815"/>
                  <a:pt x="4729" y="1815"/>
                  <a:pt x="4691" y="1779"/>
                </a:cubicBezTo>
                <a:cubicBezTo>
                  <a:pt x="4691" y="1779"/>
                  <a:pt x="4691" y="1779"/>
                  <a:pt x="4672" y="1779"/>
                </a:cubicBezTo>
                <a:cubicBezTo>
                  <a:pt x="4653" y="1743"/>
                  <a:pt x="4653" y="1706"/>
                  <a:pt x="4634" y="1706"/>
                </a:cubicBezTo>
                <a:cubicBezTo>
                  <a:pt x="4615" y="1670"/>
                  <a:pt x="4596" y="1634"/>
                  <a:pt x="4596" y="1597"/>
                </a:cubicBezTo>
                <a:cubicBezTo>
                  <a:pt x="4596" y="1597"/>
                  <a:pt x="4615" y="1561"/>
                  <a:pt x="4634" y="1561"/>
                </a:cubicBezTo>
                <a:cubicBezTo>
                  <a:pt x="4672" y="1561"/>
                  <a:pt x="4766" y="1597"/>
                  <a:pt x="4804" y="1597"/>
                </a:cubicBezTo>
                <a:cubicBezTo>
                  <a:pt x="4785" y="1561"/>
                  <a:pt x="4691" y="1488"/>
                  <a:pt x="4653" y="1488"/>
                </a:cubicBezTo>
                <a:cubicBezTo>
                  <a:pt x="4634" y="1488"/>
                  <a:pt x="4634" y="1488"/>
                  <a:pt x="4615" y="1525"/>
                </a:cubicBezTo>
                <a:cubicBezTo>
                  <a:pt x="4615" y="1525"/>
                  <a:pt x="4596" y="1488"/>
                  <a:pt x="4577" y="1488"/>
                </a:cubicBezTo>
                <a:cubicBezTo>
                  <a:pt x="4558" y="1525"/>
                  <a:pt x="4539" y="1561"/>
                  <a:pt x="4539" y="1525"/>
                </a:cubicBezTo>
                <a:cubicBezTo>
                  <a:pt x="4502" y="1525"/>
                  <a:pt x="4502" y="1452"/>
                  <a:pt x="4483" y="1452"/>
                </a:cubicBezTo>
                <a:cubicBezTo>
                  <a:pt x="4464" y="1416"/>
                  <a:pt x="4464" y="1416"/>
                  <a:pt x="4445" y="1379"/>
                </a:cubicBezTo>
                <a:cubicBezTo>
                  <a:pt x="4445" y="1379"/>
                  <a:pt x="4445" y="1343"/>
                  <a:pt x="4445" y="1343"/>
                </a:cubicBezTo>
                <a:cubicBezTo>
                  <a:pt x="4445" y="1343"/>
                  <a:pt x="4445" y="1343"/>
                  <a:pt x="4445" y="1343"/>
                </a:cubicBezTo>
                <a:cubicBezTo>
                  <a:pt x="4483" y="1379"/>
                  <a:pt x="4520" y="1343"/>
                  <a:pt x="4558" y="1343"/>
                </a:cubicBezTo>
                <a:cubicBezTo>
                  <a:pt x="4539" y="1307"/>
                  <a:pt x="4520" y="1307"/>
                  <a:pt x="4502" y="1271"/>
                </a:cubicBezTo>
                <a:cubicBezTo>
                  <a:pt x="4502" y="1234"/>
                  <a:pt x="4502" y="1234"/>
                  <a:pt x="4520" y="1234"/>
                </a:cubicBezTo>
                <a:cubicBezTo>
                  <a:pt x="4520" y="1198"/>
                  <a:pt x="4577" y="1234"/>
                  <a:pt x="4577" y="1198"/>
                </a:cubicBezTo>
                <a:cubicBezTo>
                  <a:pt x="4577" y="1198"/>
                  <a:pt x="4577" y="1198"/>
                  <a:pt x="4577" y="1198"/>
                </a:cubicBezTo>
                <a:cubicBezTo>
                  <a:pt x="4558" y="1162"/>
                  <a:pt x="4558" y="1125"/>
                  <a:pt x="4539" y="1089"/>
                </a:cubicBezTo>
                <a:cubicBezTo>
                  <a:pt x="4539" y="1089"/>
                  <a:pt x="4539" y="1089"/>
                  <a:pt x="4539" y="1089"/>
                </a:cubicBezTo>
                <a:cubicBezTo>
                  <a:pt x="4558" y="1089"/>
                  <a:pt x="4577" y="1053"/>
                  <a:pt x="4596" y="1053"/>
                </a:cubicBezTo>
                <a:cubicBezTo>
                  <a:pt x="4615" y="1053"/>
                  <a:pt x="4634" y="1053"/>
                  <a:pt x="4653" y="1053"/>
                </a:cubicBezTo>
                <a:cubicBezTo>
                  <a:pt x="4653" y="1016"/>
                  <a:pt x="4634" y="1016"/>
                  <a:pt x="4634" y="980"/>
                </a:cubicBezTo>
                <a:cubicBezTo>
                  <a:pt x="4710" y="980"/>
                  <a:pt x="4729" y="1016"/>
                  <a:pt x="4766" y="1125"/>
                </a:cubicBezTo>
                <a:cubicBezTo>
                  <a:pt x="4766" y="1162"/>
                  <a:pt x="4785" y="1162"/>
                  <a:pt x="4804" y="1198"/>
                </a:cubicBezTo>
                <a:cubicBezTo>
                  <a:pt x="4823" y="1198"/>
                  <a:pt x="4842" y="1198"/>
                  <a:pt x="4861" y="1162"/>
                </a:cubicBezTo>
                <a:close/>
                <a:moveTo>
                  <a:pt x="4539" y="1815"/>
                </a:moveTo>
                <a:cubicBezTo>
                  <a:pt x="4520" y="1815"/>
                  <a:pt x="4520" y="1851"/>
                  <a:pt x="4520" y="1851"/>
                </a:cubicBezTo>
                <a:cubicBezTo>
                  <a:pt x="4426" y="1888"/>
                  <a:pt x="4388" y="1924"/>
                  <a:pt x="4350" y="1779"/>
                </a:cubicBezTo>
                <a:cubicBezTo>
                  <a:pt x="4331" y="1743"/>
                  <a:pt x="4331" y="1743"/>
                  <a:pt x="4331" y="1706"/>
                </a:cubicBezTo>
                <a:cubicBezTo>
                  <a:pt x="4331" y="1706"/>
                  <a:pt x="4331" y="1706"/>
                  <a:pt x="4331" y="1670"/>
                </a:cubicBezTo>
                <a:cubicBezTo>
                  <a:pt x="4350" y="1670"/>
                  <a:pt x="4350" y="1670"/>
                  <a:pt x="4369" y="1670"/>
                </a:cubicBezTo>
                <a:cubicBezTo>
                  <a:pt x="4426" y="1670"/>
                  <a:pt x="4464" y="1743"/>
                  <a:pt x="4502" y="1743"/>
                </a:cubicBezTo>
                <a:cubicBezTo>
                  <a:pt x="4520" y="1779"/>
                  <a:pt x="4539" y="1779"/>
                  <a:pt x="4539" y="1815"/>
                </a:cubicBezTo>
                <a:close/>
                <a:moveTo>
                  <a:pt x="4369" y="2323"/>
                </a:moveTo>
                <a:cubicBezTo>
                  <a:pt x="4369" y="2360"/>
                  <a:pt x="4369" y="2396"/>
                  <a:pt x="4369" y="2432"/>
                </a:cubicBezTo>
                <a:cubicBezTo>
                  <a:pt x="4369" y="2469"/>
                  <a:pt x="4350" y="2469"/>
                  <a:pt x="4350" y="2505"/>
                </a:cubicBezTo>
                <a:cubicBezTo>
                  <a:pt x="4331" y="2505"/>
                  <a:pt x="4350" y="2577"/>
                  <a:pt x="4350" y="2614"/>
                </a:cubicBezTo>
                <a:cubicBezTo>
                  <a:pt x="4350" y="2614"/>
                  <a:pt x="4350" y="2614"/>
                  <a:pt x="4350" y="2614"/>
                </a:cubicBezTo>
                <a:cubicBezTo>
                  <a:pt x="4331" y="2614"/>
                  <a:pt x="4312" y="2614"/>
                  <a:pt x="4294" y="2614"/>
                </a:cubicBezTo>
                <a:cubicBezTo>
                  <a:pt x="4256" y="2614"/>
                  <a:pt x="4199" y="2650"/>
                  <a:pt x="4199" y="2541"/>
                </a:cubicBezTo>
                <a:cubicBezTo>
                  <a:pt x="4218" y="2541"/>
                  <a:pt x="4218" y="2505"/>
                  <a:pt x="4237" y="2505"/>
                </a:cubicBezTo>
                <a:cubicBezTo>
                  <a:pt x="4237" y="2505"/>
                  <a:pt x="4237" y="2505"/>
                  <a:pt x="4237" y="2469"/>
                </a:cubicBezTo>
                <a:cubicBezTo>
                  <a:pt x="4237" y="2469"/>
                  <a:pt x="4218" y="2469"/>
                  <a:pt x="4218" y="2469"/>
                </a:cubicBezTo>
                <a:cubicBezTo>
                  <a:pt x="4199" y="2432"/>
                  <a:pt x="4123" y="2469"/>
                  <a:pt x="4104" y="2469"/>
                </a:cubicBezTo>
                <a:cubicBezTo>
                  <a:pt x="4085" y="2469"/>
                  <a:pt x="4085" y="2469"/>
                  <a:pt x="4067" y="2469"/>
                </a:cubicBezTo>
                <a:cubicBezTo>
                  <a:pt x="4067" y="2432"/>
                  <a:pt x="4067" y="2432"/>
                  <a:pt x="4067" y="2396"/>
                </a:cubicBezTo>
                <a:cubicBezTo>
                  <a:pt x="4104" y="2396"/>
                  <a:pt x="4104" y="2396"/>
                  <a:pt x="4123" y="2360"/>
                </a:cubicBezTo>
                <a:cubicBezTo>
                  <a:pt x="4123" y="2360"/>
                  <a:pt x="4123" y="2360"/>
                  <a:pt x="4123" y="2360"/>
                </a:cubicBezTo>
                <a:cubicBezTo>
                  <a:pt x="4104" y="2323"/>
                  <a:pt x="4123" y="2287"/>
                  <a:pt x="4123" y="2251"/>
                </a:cubicBezTo>
                <a:cubicBezTo>
                  <a:pt x="4180" y="2251"/>
                  <a:pt x="4180" y="2360"/>
                  <a:pt x="4237" y="2396"/>
                </a:cubicBezTo>
                <a:cubicBezTo>
                  <a:pt x="4237" y="2396"/>
                  <a:pt x="4237" y="2396"/>
                  <a:pt x="4237" y="2396"/>
                </a:cubicBezTo>
                <a:cubicBezTo>
                  <a:pt x="4237" y="2323"/>
                  <a:pt x="4199" y="2287"/>
                  <a:pt x="4180" y="2251"/>
                </a:cubicBezTo>
                <a:cubicBezTo>
                  <a:pt x="4180" y="2251"/>
                  <a:pt x="4180" y="2251"/>
                  <a:pt x="4180" y="2251"/>
                </a:cubicBezTo>
                <a:cubicBezTo>
                  <a:pt x="4237" y="2178"/>
                  <a:pt x="4256" y="2287"/>
                  <a:pt x="4294" y="2287"/>
                </a:cubicBezTo>
                <a:cubicBezTo>
                  <a:pt x="4294" y="2287"/>
                  <a:pt x="4294" y="2251"/>
                  <a:pt x="4294" y="2251"/>
                </a:cubicBezTo>
                <a:cubicBezTo>
                  <a:pt x="4312" y="2251"/>
                  <a:pt x="4312" y="2214"/>
                  <a:pt x="4312" y="2214"/>
                </a:cubicBezTo>
                <a:cubicBezTo>
                  <a:pt x="4350" y="2251"/>
                  <a:pt x="4369" y="2251"/>
                  <a:pt x="4369" y="2323"/>
                </a:cubicBezTo>
                <a:close/>
                <a:moveTo>
                  <a:pt x="4218" y="1960"/>
                </a:moveTo>
                <a:cubicBezTo>
                  <a:pt x="4180" y="1924"/>
                  <a:pt x="4180" y="1851"/>
                  <a:pt x="4161" y="1815"/>
                </a:cubicBezTo>
                <a:cubicBezTo>
                  <a:pt x="4142" y="1815"/>
                  <a:pt x="4142" y="1815"/>
                  <a:pt x="4123" y="1815"/>
                </a:cubicBezTo>
                <a:cubicBezTo>
                  <a:pt x="4048" y="1815"/>
                  <a:pt x="3934" y="1851"/>
                  <a:pt x="3915" y="1743"/>
                </a:cubicBezTo>
                <a:cubicBezTo>
                  <a:pt x="3915" y="1743"/>
                  <a:pt x="3934" y="1706"/>
                  <a:pt x="3934" y="1706"/>
                </a:cubicBezTo>
                <a:cubicBezTo>
                  <a:pt x="3972" y="1706"/>
                  <a:pt x="3991" y="1743"/>
                  <a:pt x="4029" y="1743"/>
                </a:cubicBezTo>
                <a:cubicBezTo>
                  <a:pt x="4010" y="1634"/>
                  <a:pt x="3934" y="1597"/>
                  <a:pt x="3896" y="1561"/>
                </a:cubicBezTo>
                <a:cubicBezTo>
                  <a:pt x="3896" y="1561"/>
                  <a:pt x="3896" y="1561"/>
                  <a:pt x="3896" y="1561"/>
                </a:cubicBezTo>
                <a:cubicBezTo>
                  <a:pt x="3896" y="1561"/>
                  <a:pt x="3896" y="1525"/>
                  <a:pt x="3896" y="1525"/>
                </a:cubicBezTo>
                <a:cubicBezTo>
                  <a:pt x="3934" y="1525"/>
                  <a:pt x="3991" y="1488"/>
                  <a:pt x="4029" y="1525"/>
                </a:cubicBezTo>
                <a:cubicBezTo>
                  <a:pt x="4048" y="1561"/>
                  <a:pt x="4048" y="1634"/>
                  <a:pt x="4067" y="1634"/>
                </a:cubicBezTo>
                <a:cubicBezTo>
                  <a:pt x="4085" y="1634"/>
                  <a:pt x="4104" y="1634"/>
                  <a:pt x="4123" y="1634"/>
                </a:cubicBezTo>
                <a:cubicBezTo>
                  <a:pt x="4199" y="1670"/>
                  <a:pt x="4218" y="1670"/>
                  <a:pt x="4256" y="1779"/>
                </a:cubicBezTo>
                <a:cubicBezTo>
                  <a:pt x="4275" y="1815"/>
                  <a:pt x="4294" y="1851"/>
                  <a:pt x="4294" y="1924"/>
                </a:cubicBezTo>
                <a:cubicBezTo>
                  <a:pt x="4275" y="1924"/>
                  <a:pt x="4256" y="1960"/>
                  <a:pt x="4218" y="1960"/>
                </a:cubicBezTo>
                <a:close/>
                <a:moveTo>
                  <a:pt x="3858" y="2614"/>
                </a:moveTo>
                <a:cubicBezTo>
                  <a:pt x="3840" y="2614"/>
                  <a:pt x="3821" y="2614"/>
                  <a:pt x="3802" y="2614"/>
                </a:cubicBezTo>
                <a:cubicBezTo>
                  <a:pt x="3802" y="2614"/>
                  <a:pt x="3783" y="2614"/>
                  <a:pt x="3764" y="2614"/>
                </a:cubicBezTo>
                <a:cubicBezTo>
                  <a:pt x="3726" y="2614"/>
                  <a:pt x="3707" y="2614"/>
                  <a:pt x="3669" y="2614"/>
                </a:cubicBezTo>
                <a:cubicBezTo>
                  <a:pt x="3594" y="2650"/>
                  <a:pt x="3518" y="2795"/>
                  <a:pt x="3423" y="2759"/>
                </a:cubicBezTo>
                <a:cubicBezTo>
                  <a:pt x="3386" y="2723"/>
                  <a:pt x="3386" y="2723"/>
                  <a:pt x="3367" y="2723"/>
                </a:cubicBezTo>
                <a:cubicBezTo>
                  <a:pt x="3348" y="2686"/>
                  <a:pt x="3348" y="2686"/>
                  <a:pt x="3348" y="2686"/>
                </a:cubicBezTo>
                <a:cubicBezTo>
                  <a:pt x="3348" y="2650"/>
                  <a:pt x="3348" y="2650"/>
                  <a:pt x="3348" y="2650"/>
                </a:cubicBezTo>
                <a:cubicBezTo>
                  <a:pt x="3367" y="2650"/>
                  <a:pt x="3386" y="2650"/>
                  <a:pt x="3405" y="2650"/>
                </a:cubicBezTo>
                <a:cubicBezTo>
                  <a:pt x="3405" y="2650"/>
                  <a:pt x="3423" y="2650"/>
                  <a:pt x="3423" y="2650"/>
                </a:cubicBezTo>
                <a:cubicBezTo>
                  <a:pt x="3461" y="2614"/>
                  <a:pt x="3499" y="2614"/>
                  <a:pt x="3518" y="2614"/>
                </a:cubicBezTo>
                <a:cubicBezTo>
                  <a:pt x="3537" y="2577"/>
                  <a:pt x="3537" y="2577"/>
                  <a:pt x="3537" y="2541"/>
                </a:cubicBezTo>
                <a:cubicBezTo>
                  <a:pt x="3537" y="2541"/>
                  <a:pt x="3537" y="2541"/>
                  <a:pt x="3537" y="2541"/>
                </a:cubicBezTo>
                <a:cubicBezTo>
                  <a:pt x="3499" y="2541"/>
                  <a:pt x="3480" y="2541"/>
                  <a:pt x="3442" y="2541"/>
                </a:cubicBezTo>
                <a:cubicBezTo>
                  <a:pt x="3423" y="2541"/>
                  <a:pt x="3405" y="2541"/>
                  <a:pt x="3386" y="2577"/>
                </a:cubicBezTo>
                <a:cubicBezTo>
                  <a:pt x="3367" y="2577"/>
                  <a:pt x="3348" y="2577"/>
                  <a:pt x="3310" y="2577"/>
                </a:cubicBezTo>
                <a:cubicBezTo>
                  <a:pt x="3310" y="2577"/>
                  <a:pt x="3291" y="2577"/>
                  <a:pt x="3291" y="2614"/>
                </a:cubicBezTo>
                <a:cubicBezTo>
                  <a:pt x="3272" y="2577"/>
                  <a:pt x="3253" y="2577"/>
                  <a:pt x="3253" y="2577"/>
                </a:cubicBezTo>
                <a:cubicBezTo>
                  <a:pt x="3215" y="2614"/>
                  <a:pt x="3178" y="2577"/>
                  <a:pt x="3159" y="2541"/>
                </a:cubicBezTo>
                <a:cubicBezTo>
                  <a:pt x="3159" y="2541"/>
                  <a:pt x="3159" y="2541"/>
                  <a:pt x="3159" y="2505"/>
                </a:cubicBezTo>
                <a:cubicBezTo>
                  <a:pt x="3159" y="2505"/>
                  <a:pt x="3178" y="2505"/>
                  <a:pt x="3178" y="2469"/>
                </a:cubicBezTo>
                <a:cubicBezTo>
                  <a:pt x="3215" y="2432"/>
                  <a:pt x="3272" y="2505"/>
                  <a:pt x="3291" y="2469"/>
                </a:cubicBezTo>
                <a:cubicBezTo>
                  <a:pt x="3272" y="2432"/>
                  <a:pt x="3253" y="2432"/>
                  <a:pt x="3234" y="2396"/>
                </a:cubicBezTo>
                <a:cubicBezTo>
                  <a:pt x="3234" y="2396"/>
                  <a:pt x="3234" y="2360"/>
                  <a:pt x="3215" y="2323"/>
                </a:cubicBezTo>
                <a:cubicBezTo>
                  <a:pt x="3253" y="2323"/>
                  <a:pt x="3310" y="2251"/>
                  <a:pt x="3348" y="2287"/>
                </a:cubicBezTo>
                <a:cubicBezTo>
                  <a:pt x="3367" y="2287"/>
                  <a:pt x="3367" y="2323"/>
                  <a:pt x="3386" y="2360"/>
                </a:cubicBezTo>
                <a:cubicBezTo>
                  <a:pt x="3405" y="2360"/>
                  <a:pt x="3423" y="2360"/>
                  <a:pt x="3442" y="2323"/>
                </a:cubicBezTo>
                <a:cubicBezTo>
                  <a:pt x="3461" y="2360"/>
                  <a:pt x="3499" y="2469"/>
                  <a:pt x="3518" y="2469"/>
                </a:cubicBezTo>
                <a:cubicBezTo>
                  <a:pt x="3537" y="2469"/>
                  <a:pt x="3556" y="2469"/>
                  <a:pt x="3575" y="2469"/>
                </a:cubicBezTo>
                <a:cubicBezTo>
                  <a:pt x="3594" y="2469"/>
                  <a:pt x="3594" y="2469"/>
                  <a:pt x="3613" y="2469"/>
                </a:cubicBezTo>
                <a:cubicBezTo>
                  <a:pt x="3632" y="2469"/>
                  <a:pt x="3650" y="2469"/>
                  <a:pt x="3669" y="2469"/>
                </a:cubicBezTo>
                <a:cubicBezTo>
                  <a:pt x="3669" y="2360"/>
                  <a:pt x="3632" y="2323"/>
                  <a:pt x="3594" y="2287"/>
                </a:cubicBezTo>
                <a:cubicBezTo>
                  <a:pt x="3594" y="2287"/>
                  <a:pt x="3594" y="2287"/>
                  <a:pt x="3594" y="2287"/>
                </a:cubicBezTo>
                <a:cubicBezTo>
                  <a:pt x="3613" y="2251"/>
                  <a:pt x="3613" y="2214"/>
                  <a:pt x="3632" y="2214"/>
                </a:cubicBezTo>
                <a:cubicBezTo>
                  <a:pt x="3650" y="2214"/>
                  <a:pt x="3650" y="2178"/>
                  <a:pt x="3669" y="2178"/>
                </a:cubicBezTo>
                <a:cubicBezTo>
                  <a:pt x="3688" y="2178"/>
                  <a:pt x="3688" y="2178"/>
                  <a:pt x="3688" y="2178"/>
                </a:cubicBezTo>
                <a:cubicBezTo>
                  <a:pt x="3707" y="2214"/>
                  <a:pt x="3707" y="2323"/>
                  <a:pt x="3726" y="2396"/>
                </a:cubicBezTo>
                <a:cubicBezTo>
                  <a:pt x="3764" y="2396"/>
                  <a:pt x="3783" y="2432"/>
                  <a:pt x="3821" y="2469"/>
                </a:cubicBezTo>
                <a:cubicBezTo>
                  <a:pt x="3802" y="2432"/>
                  <a:pt x="3802" y="2396"/>
                  <a:pt x="3802" y="2360"/>
                </a:cubicBezTo>
                <a:cubicBezTo>
                  <a:pt x="3840" y="2360"/>
                  <a:pt x="3858" y="2396"/>
                  <a:pt x="3896" y="2432"/>
                </a:cubicBezTo>
                <a:cubicBezTo>
                  <a:pt x="3877" y="2469"/>
                  <a:pt x="3877" y="2577"/>
                  <a:pt x="3858" y="2614"/>
                </a:cubicBezTo>
                <a:close/>
                <a:moveTo>
                  <a:pt x="3575" y="1997"/>
                </a:moveTo>
                <a:cubicBezTo>
                  <a:pt x="3537" y="2033"/>
                  <a:pt x="3442" y="2033"/>
                  <a:pt x="3423" y="1997"/>
                </a:cubicBezTo>
                <a:cubicBezTo>
                  <a:pt x="3423" y="1960"/>
                  <a:pt x="3423" y="1960"/>
                  <a:pt x="3423" y="1960"/>
                </a:cubicBezTo>
                <a:cubicBezTo>
                  <a:pt x="3423" y="1924"/>
                  <a:pt x="3423" y="1924"/>
                  <a:pt x="3423" y="1924"/>
                </a:cubicBezTo>
                <a:cubicBezTo>
                  <a:pt x="3442" y="1924"/>
                  <a:pt x="3442" y="1888"/>
                  <a:pt x="3461" y="1888"/>
                </a:cubicBezTo>
                <a:cubicBezTo>
                  <a:pt x="3480" y="1888"/>
                  <a:pt x="3518" y="1924"/>
                  <a:pt x="3556" y="1888"/>
                </a:cubicBezTo>
                <a:cubicBezTo>
                  <a:pt x="3575" y="1888"/>
                  <a:pt x="3613" y="1888"/>
                  <a:pt x="3632" y="1888"/>
                </a:cubicBezTo>
                <a:cubicBezTo>
                  <a:pt x="3632" y="1924"/>
                  <a:pt x="3632" y="1924"/>
                  <a:pt x="3632" y="1924"/>
                </a:cubicBezTo>
                <a:cubicBezTo>
                  <a:pt x="3613" y="1960"/>
                  <a:pt x="3594" y="1997"/>
                  <a:pt x="3575" y="1997"/>
                </a:cubicBezTo>
                <a:close/>
                <a:moveTo>
                  <a:pt x="3215" y="2106"/>
                </a:moveTo>
                <a:cubicBezTo>
                  <a:pt x="3196" y="2142"/>
                  <a:pt x="3215" y="2178"/>
                  <a:pt x="3234" y="2214"/>
                </a:cubicBezTo>
                <a:cubicBezTo>
                  <a:pt x="3215" y="2214"/>
                  <a:pt x="3196" y="2214"/>
                  <a:pt x="3178" y="2214"/>
                </a:cubicBezTo>
                <a:cubicBezTo>
                  <a:pt x="3178" y="2251"/>
                  <a:pt x="3159" y="2251"/>
                  <a:pt x="3159" y="2287"/>
                </a:cubicBezTo>
                <a:cubicBezTo>
                  <a:pt x="3140" y="2287"/>
                  <a:pt x="3140" y="2287"/>
                  <a:pt x="3121" y="2287"/>
                </a:cubicBezTo>
                <a:cubicBezTo>
                  <a:pt x="3121" y="2251"/>
                  <a:pt x="3102" y="2142"/>
                  <a:pt x="3083" y="2178"/>
                </a:cubicBezTo>
                <a:cubicBezTo>
                  <a:pt x="3083" y="2178"/>
                  <a:pt x="3083" y="2178"/>
                  <a:pt x="3083" y="2178"/>
                </a:cubicBezTo>
                <a:cubicBezTo>
                  <a:pt x="3064" y="2214"/>
                  <a:pt x="3045" y="2251"/>
                  <a:pt x="3045" y="2287"/>
                </a:cubicBezTo>
                <a:cubicBezTo>
                  <a:pt x="3026" y="2287"/>
                  <a:pt x="3026" y="2323"/>
                  <a:pt x="3007" y="2323"/>
                </a:cubicBezTo>
                <a:cubicBezTo>
                  <a:pt x="3007" y="2323"/>
                  <a:pt x="3007" y="2360"/>
                  <a:pt x="3007" y="2360"/>
                </a:cubicBezTo>
                <a:cubicBezTo>
                  <a:pt x="3007" y="2360"/>
                  <a:pt x="2988" y="2396"/>
                  <a:pt x="2988" y="2396"/>
                </a:cubicBezTo>
                <a:cubicBezTo>
                  <a:pt x="2951" y="2396"/>
                  <a:pt x="2951" y="2360"/>
                  <a:pt x="2913" y="2323"/>
                </a:cubicBezTo>
                <a:cubicBezTo>
                  <a:pt x="2875" y="2323"/>
                  <a:pt x="2875" y="2396"/>
                  <a:pt x="2837" y="2323"/>
                </a:cubicBezTo>
                <a:cubicBezTo>
                  <a:pt x="2818" y="2287"/>
                  <a:pt x="2818" y="2287"/>
                  <a:pt x="2837" y="2251"/>
                </a:cubicBezTo>
                <a:cubicBezTo>
                  <a:pt x="2856" y="2251"/>
                  <a:pt x="2875" y="2251"/>
                  <a:pt x="2894" y="2214"/>
                </a:cubicBezTo>
                <a:cubicBezTo>
                  <a:pt x="2913" y="2214"/>
                  <a:pt x="2913" y="2178"/>
                  <a:pt x="2932" y="2178"/>
                </a:cubicBezTo>
                <a:cubicBezTo>
                  <a:pt x="2932" y="2178"/>
                  <a:pt x="2951" y="2142"/>
                  <a:pt x="2970" y="2142"/>
                </a:cubicBezTo>
                <a:cubicBezTo>
                  <a:pt x="2988" y="2106"/>
                  <a:pt x="2988" y="2069"/>
                  <a:pt x="3007" y="2069"/>
                </a:cubicBezTo>
                <a:cubicBezTo>
                  <a:pt x="3045" y="2069"/>
                  <a:pt x="3083" y="2033"/>
                  <a:pt x="3121" y="2033"/>
                </a:cubicBezTo>
                <a:cubicBezTo>
                  <a:pt x="3140" y="2033"/>
                  <a:pt x="3159" y="2033"/>
                  <a:pt x="3159" y="2033"/>
                </a:cubicBezTo>
                <a:cubicBezTo>
                  <a:pt x="3178" y="2033"/>
                  <a:pt x="3178" y="2033"/>
                  <a:pt x="3196" y="1997"/>
                </a:cubicBezTo>
                <a:cubicBezTo>
                  <a:pt x="3196" y="1997"/>
                  <a:pt x="3196" y="1997"/>
                  <a:pt x="3215" y="1997"/>
                </a:cubicBezTo>
                <a:cubicBezTo>
                  <a:pt x="3234" y="1997"/>
                  <a:pt x="3253" y="2033"/>
                  <a:pt x="3253" y="2069"/>
                </a:cubicBezTo>
                <a:cubicBezTo>
                  <a:pt x="3253" y="2069"/>
                  <a:pt x="3215" y="2069"/>
                  <a:pt x="3215" y="2106"/>
                </a:cubicBezTo>
                <a:close/>
                <a:moveTo>
                  <a:pt x="2913" y="2723"/>
                </a:moveTo>
                <a:cubicBezTo>
                  <a:pt x="2951" y="2723"/>
                  <a:pt x="2988" y="2795"/>
                  <a:pt x="3026" y="2832"/>
                </a:cubicBezTo>
                <a:cubicBezTo>
                  <a:pt x="3064" y="2868"/>
                  <a:pt x="3102" y="2795"/>
                  <a:pt x="3140" y="2832"/>
                </a:cubicBezTo>
                <a:cubicBezTo>
                  <a:pt x="3178" y="2832"/>
                  <a:pt x="3234" y="2904"/>
                  <a:pt x="3272" y="2941"/>
                </a:cubicBezTo>
                <a:cubicBezTo>
                  <a:pt x="3253" y="2941"/>
                  <a:pt x="3253" y="2977"/>
                  <a:pt x="3253" y="2977"/>
                </a:cubicBezTo>
                <a:cubicBezTo>
                  <a:pt x="3215" y="2977"/>
                  <a:pt x="3102" y="3049"/>
                  <a:pt x="3083" y="3122"/>
                </a:cubicBezTo>
                <a:cubicBezTo>
                  <a:pt x="3064" y="3122"/>
                  <a:pt x="3045" y="3195"/>
                  <a:pt x="3007" y="3231"/>
                </a:cubicBezTo>
                <a:cubicBezTo>
                  <a:pt x="2988" y="3231"/>
                  <a:pt x="2988" y="3231"/>
                  <a:pt x="2970" y="3267"/>
                </a:cubicBezTo>
                <a:cubicBezTo>
                  <a:pt x="2970" y="3412"/>
                  <a:pt x="2951" y="3449"/>
                  <a:pt x="2875" y="3412"/>
                </a:cubicBezTo>
                <a:cubicBezTo>
                  <a:pt x="2856" y="3485"/>
                  <a:pt x="2837" y="3521"/>
                  <a:pt x="2780" y="3485"/>
                </a:cubicBezTo>
                <a:cubicBezTo>
                  <a:pt x="2761" y="3412"/>
                  <a:pt x="2743" y="3376"/>
                  <a:pt x="2705" y="3340"/>
                </a:cubicBezTo>
                <a:cubicBezTo>
                  <a:pt x="2686" y="3304"/>
                  <a:pt x="2648" y="3340"/>
                  <a:pt x="2629" y="3267"/>
                </a:cubicBezTo>
                <a:cubicBezTo>
                  <a:pt x="2648" y="3267"/>
                  <a:pt x="2667" y="3231"/>
                  <a:pt x="2686" y="3231"/>
                </a:cubicBezTo>
                <a:cubicBezTo>
                  <a:pt x="2686" y="3158"/>
                  <a:pt x="2667" y="3158"/>
                  <a:pt x="2667" y="3086"/>
                </a:cubicBezTo>
                <a:cubicBezTo>
                  <a:pt x="2705" y="3086"/>
                  <a:pt x="2686" y="3086"/>
                  <a:pt x="2705" y="3049"/>
                </a:cubicBezTo>
                <a:cubicBezTo>
                  <a:pt x="2724" y="3013"/>
                  <a:pt x="2761" y="2977"/>
                  <a:pt x="2743" y="2904"/>
                </a:cubicBezTo>
                <a:cubicBezTo>
                  <a:pt x="2724" y="2868"/>
                  <a:pt x="2705" y="2832"/>
                  <a:pt x="2686" y="2759"/>
                </a:cubicBezTo>
                <a:cubicBezTo>
                  <a:pt x="2686" y="2759"/>
                  <a:pt x="2686" y="2759"/>
                  <a:pt x="2686" y="2759"/>
                </a:cubicBezTo>
                <a:cubicBezTo>
                  <a:pt x="2761" y="2759"/>
                  <a:pt x="2818" y="2759"/>
                  <a:pt x="2875" y="2759"/>
                </a:cubicBezTo>
                <a:cubicBezTo>
                  <a:pt x="2894" y="2723"/>
                  <a:pt x="2894" y="2723"/>
                  <a:pt x="2913" y="2723"/>
                </a:cubicBezTo>
                <a:close/>
                <a:moveTo>
                  <a:pt x="5712" y="4102"/>
                </a:moveTo>
                <a:cubicBezTo>
                  <a:pt x="5731" y="4102"/>
                  <a:pt x="5750" y="4138"/>
                  <a:pt x="5769" y="4138"/>
                </a:cubicBezTo>
                <a:cubicBezTo>
                  <a:pt x="5769" y="4175"/>
                  <a:pt x="5769" y="4211"/>
                  <a:pt x="5769" y="4247"/>
                </a:cubicBezTo>
                <a:cubicBezTo>
                  <a:pt x="5750" y="4284"/>
                  <a:pt x="5674" y="4356"/>
                  <a:pt x="5636" y="4320"/>
                </a:cubicBezTo>
                <a:cubicBezTo>
                  <a:pt x="5618" y="4247"/>
                  <a:pt x="5655" y="4138"/>
                  <a:pt x="5674" y="4102"/>
                </a:cubicBezTo>
                <a:cubicBezTo>
                  <a:pt x="5693" y="4102"/>
                  <a:pt x="5693" y="4102"/>
                  <a:pt x="5712" y="4102"/>
                </a:cubicBezTo>
                <a:close/>
                <a:moveTo>
                  <a:pt x="5447" y="5010"/>
                </a:moveTo>
                <a:cubicBezTo>
                  <a:pt x="5447" y="5010"/>
                  <a:pt x="5447" y="5010"/>
                  <a:pt x="5447" y="5010"/>
                </a:cubicBezTo>
                <a:cubicBezTo>
                  <a:pt x="5428" y="5010"/>
                  <a:pt x="5428" y="5010"/>
                  <a:pt x="5409" y="5046"/>
                </a:cubicBezTo>
                <a:cubicBezTo>
                  <a:pt x="5391" y="5046"/>
                  <a:pt x="5353" y="5046"/>
                  <a:pt x="5334" y="5010"/>
                </a:cubicBezTo>
                <a:cubicBezTo>
                  <a:pt x="5296" y="4973"/>
                  <a:pt x="5315" y="4901"/>
                  <a:pt x="5258" y="4901"/>
                </a:cubicBezTo>
                <a:cubicBezTo>
                  <a:pt x="5239" y="4937"/>
                  <a:pt x="5239" y="4937"/>
                  <a:pt x="5239" y="4937"/>
                </a:cubicBezTo>
                <a:cubicBezTo>
                  <a:pt x="5239" y="4973"/>
                  <a:pt x="5239" y="4973"/>
                  <a:pt x="5258" y="4973"/>
                </a:cubicBezTo>
                <a:cubicBezTo>
                  <a:pt x="5239" y="5010"/>
                  <a:pt x="5239" y="5010"/>
                  <a:pt x="5239" y="5010"/>
                </a:cubicBezTo>
                <a:cubicBezTo>
                  <a:pt x="5182" y="5010"/>
                  <a:pt x="5182" y="5082"/>
                  <a:pt x="5126" y="5082"/>
                </a:cubicBezTo>
                <a:cubicBezTo>
                  <a:pt x="5126" y="5046"/>
                  <a:pt x="5126" y="5010"/>
                  <a:pt x="5126" y="5010"/>
                </a:cubicBezTo>
                <a:cubicBezTo>
                  <a:pt x="5088" y="5010"/>
                  <a:pt x="5050" y="5010"/>
                  <a:pt x="5031" y="5046"/>
                </a:cubicBezTo>
                <a:cubicBezTo>
                  <a:pt x="5031" y="5046"/>
                  <a:pt x="5031" y="5010"/>
                  <a:pt x="5031" y="5010"/>
                </a:cubicBezTo>
                <a:cubicBezTo>
                  <a:pt x="5031" y="4973"/>
                  <a:pt x="5069" y="4937"/>
                  <a:pt x="5088" y="4937"/>
                </a:cubicBezTo>
                <a:cubicBezTo>
                  <a:pt x="5069" y="4828"/>
                  <a:pt x="5107" y="4683"/>
                  <a:pt x="5126" y="4574"/>
                </a:cubicBezTo>
                <a:cubicBezTo>
                  <a:pt x="5126" y="4610"/>
                  <a:pt x="5145" y="4610"/>
                  <a:pt x="5145" y="4647"/>
                </a:cubicBezTo>
                <a:cubicBezTo>
                  <a:pt x="5145" y="4647"/>
                  <a:pt x="5145" y="4683"/>
                  <a:pt x="5145" y="4683"/>
                </a:cubicBezTo>
                <a:cubicBezTo>
                  <a:pt x="5145" y="4719"/>
                  <a:pt x="5164" y="4719"/>
                  <a:pt x="5182" y="4719"/>
                </a:cubicBezTo>
                <a:cubicBezTo>
                  <a:pt x="5182" y="4719"/>
                  <a:pt x="5182" y="4683"/>
                  <a:pt x="5182" y="4683"/>
                </a:cubicBezTo>
                <a:cubicBezTo>
                  <a:pt x="5220" y="4719"/>
                  <a:pt x="5239" y="4756"/>
                  <a:pt x="5277" y="4792"/>
                </a:cubicBezTo>
                <a:cubicBezTo>
                  <a:pt x="5315" y="4828"/>
                  <a:pt x="5353" y="4792"/>
                  <a:pt x="5353" y="4937"/>
                </a:cubicBezTo>
                <a:cubicBezTo>
                  <a:pt x="5372" y="4937"/>
                  <a:pt x="5391" y="4937"/>
                  <a:pt x="5428" y="4973"/>
                </a:cubicBezTo>
                <a:cubicBezTo>
                  <a:pt x="5428" y="4973"/>
                  <a:pt x="5447" y="4973"/>
                  <a:pt x="5447" y="5010"/>
                </a:cubicBezTo>
                <a:close/>
                <a:moveTo>
                  <a:pt x="4823" y="2904"/>
                </a:moveTo>
                <a:cubicBezTo>
                  <a:pt x="4823" y="2904"/>
                  <a:pt x="4823" y="2904"/>
                  <a:pt x="4823" y="2904"/>
                </a:cubicBezTo>
                <a:cubicBezTo>
                  <a:pt x="4785" y="2977"/>
                  <a:pt x="4766" y="3086"/>
                  <a:pt x="4729" y="3122"/>
                </a:cubicBezTo>
                <a:cubicBezTo>
                  <a:pt x="4691" y="3122"/>
                  <a:pt x="4615" y="3122"/>
                  <a:pt x="4577" y="3122"/>
                </a:cubicBezTo>
                <a:cubicBezTo>
                  <a:pt x="4596" y="3122"/>
                  <a:pt x="4596" y="3158"/>
                  <a:pt x="4596" y="3158"/>
                </a:cubicBezTo>
                <a:cubicBezTo>
                  <a:pt x="4596" y="3158"/>
                  <a:pt x="4615" y="3195"/>
                  <a:pt x="4615" y="3195"/>
                </a:cubicBezTo>
                <a:cubicBezTo>
                  <a:pt x="4615" y="3267"/>
                  <a:pt x="4577" y="3304"/>
                  <a:pt x="4539" y="3267"/>
                </a:cubicBezTo>
                <a:cubicBezTo>
                  <a:pt x="4539" y="3195"/>
                  <a:pt x="4520" y="3158"/>
                  <a:pt x="4502" y="3122"/>
                </a:cubicBezTo>
                <a:cubicBezTo>
                  <a:pt x="4483" y="3049"/>
                  <a:pt x="4502" y="2977"/>
                  <a:pt x="4520" y="2904"/>
                </a:cubicBezTo>
                <a:cubicBezTo>
                  <a:pt x="4520" y="2941"/>
                  <a:pt x="4539" y="2941"/>
                  <a:pt x="4558" y="2941"/>
                </a:cubicBezTo>
                <a:cubicBezTo>
                  <a:pt x="4539" y="2904"/>
                  <a:pt x="4539" y="2868"/>
                  <a:pt x="4539" y="2832"/>
                </a:cubicBezTo>
                <a:cubicBezTo>
                  <a:pt x="4539" y="2832"/>
                  <a:pt x="4577" y="2832"/>
                  <a:pt x="4596" y="2832"/>
                </a:cubicBezTo>
                <a:cubicBezTo>
                  <a:pt x="4653" y="2832"/>
                  <a:pt x="4672" y="2868"/>
                  <a:pt x="4710" y="2868"/>
                </a:cubicBezTo>
                <a:cubicBezTo>
                  <a:pt x="4747" y="2868"/>
                  <a:pt x="4785" y="2832"/>
                  <a:pt x="4823" y="2904"/>
                </a:cubicBezTo>
                <a:close/>
                <a:moveTo>
                  <a:pt x="4483" y="2142"/>
                </a:moveTo>
                <a:cubicBezTo>
                  <a:pt x="4502" y="2142"/>
                  <a:pt x="4520" y="2142"/>
                  <a:pt x="4539" y="2178"/>
                </a:cubicBezTo>
                <a:cubicBezTo>
                  <a:pt x="4558" y="2178"/>
                  <a:pt x="4577" y="2178"/>
                  <a:pt x="4577" y="2178"/>
                </a:cubicBezTo>
                <a:cubicBezTo>
                  <a:pt x="4596" y="2178"/>
                  <a:pt x="4596" y="2214"/>
                  <a:pt x="4615" y="2214"/>
                </a:cubicBezTo>
                <a:cubicBezTo>
                  <a:pt x="4615" y="2251"/>
                  <a:pt x="4615" y="2287"/>
                  <a:pt x="4596" y="2287"/>
                </a:cubicBezTo>
                <a:cubicBezTo>
                  <a:pt x="4577" y="2287"/>
                  <a:pt x="4539" y="2287"/>
                  <a:pt x="4520" y="2287"/>
                </a:cubicBezTo>
                <a:cubicBezTo>
                  <a:pt x="4502" y="2287"/>
                  <a:pt x="4502" y="2287"/>
                  <a:pt x="4483" y="2287"/>
                </a:cubicBezTo>
                <a:cubicBezTo>
                  <a:pt x="4483" y="2287"/>
                  <a:pt x="4483" y="2287"/>
                  <a:pt x="4483" y="2287"/>
                </a:cubicBezTo>
                <a:cubicBezTo>
                  <a:pt x="4483" y="2287"/>
                  <a:pt x="4426" y="2178"/>
                  <a:pt x="4426" y="2178"/>
                </a:cubicBezTo>
                <a:cubicBezTo>
                  <a:pt x="4426" y="2106"/>
                  <a:pt x="4464" y="2142"/>
                  <a:pt x="4483" y="2142"/>
                </a:cubicBezTo>
                <a:close/>
                <a:moveTo>
                  <a:pt x="4331" y="3884"/>
                </a:moveTo>
                <a:cubicBezTo>
                  <a:pt x="4331" y="3884"/>
                  <a:pt x="4331" y="3812"/>
                  <a:pt x="4350" y="3775"/>
                </a:cubicBezTo>
                <a:cubicBezTo>
                  <a:pt x="4350" y="3775"/>
                  <a:pt x="4350" y="3775"/>
                  <a:pt x="4369" y="3775"/>
                </a:cubicBezTo>
                <a:cubicBezTo>
                  <a:pt x="4369" y="3775"/>
                  <a:pt x="4464" y="3884"/>
                  <a:pt x="4464" y="3884"/>
                </a:cubicBezTo>
                <a:cubicBezTo>
                  <a:pt x="4483" y="3957"/>
                  <a:pt x="4483" y="3957"/>
                  <a:pt x="4502" y="3993"/>
                </a:cubicBezTo>
                <a:cubicBezTo>
                  <a:pt x="4502" y="3993"/>
                  <a:pt x="4502" y="3993"/>
                  <a:pt x="4502" y="3993"/>
                </a:cubicBezTo>
                <a:cubicBezTo>
                  <a:pt x="4483" y="4030"/>
                  <a:pt x="4483" y="4030"/>
                  <a:pt x="4464" y="4066"/>
                </a:cubicBezTo>
                <a:cubicBezTo>
                  <a:pt x="4426" y="4066"/>
                  <a:pt x="4350" y="3993"/>
                  <a:pt x="4312" y="3993"/>
                </a:cubicBezTo>
                <a:cubicBezTo>
                  <a:pt x="4294" y="3993"/>
                  <a:pt x="4275" y="3993"/>
                  <a:pt x="4275" y="3957"/>
                </a:cubicBezTo>
                <a:cubicBezTo>
                  <a:pt x="4275" y="3957"/>
                  <a:pt x="4275" y="3957"/>
                  <a:pt x="4275" y="3957"/>
                </a:cubicBezTo>
                <a:cubicBezTo>
                  <a:pt x="4275" y="3921"/>
                  <a:pt x="4312" y="3921"/>
                  <a:pt x="4331" y="3884"/>
                </a:cubicBezTo>
                <a:close/>
                <a:moveTo>
                  <a:pt x="4010" y="3630"/>
                </a:moveTo>
                <a:cubicBezTo>
                  <a:pt x="4067" y="3667"/>
                  <a:pt x="4161" y="3667"/>
                  <a:pt x="4180" y="3812"/>
                </a:cubicBezTo>
                <a:cubicBezTo>
                  <a:pt x="4180" y="3812"/>
                  <a:pt x="4180" y="3812"/>
                  <a:pt x="4161" y="3812"/>
                </a:cubicBezTo>
                <a:cubicBezTo>
                  <a:pt x="4142" y="3812"/>
                  <a:pt x="4104" y="3812"/>
                  <a:pt x="4085" y="3775"/>
                </a:cubicBezTo>
                <a:cubicBezTo>
                  <a:pt x="4067" y="3812"/>
                  <a:pt x="4048" y="3812"/>
                  <a:pt x="4029" y="3812"/>
                </a:cubicBezTo>
                <a:cubicBezTo>
                  <a:pt x="4029" y="3812"/>
                  <a:pt x="4029" y="3812"/>
                  <a:pt x="4029" y="3812"/>
                </a:cubicBezTo>
                <a:cubicBezTo>
                  <a:pt x="4029" y="3848"/>
                  <a:pt x="4029" y="3884"/>
                  <a:pt x="4029" y="3884"/>
                </a:cubicBezTo>
                <a:cubicBezTo>
                  <a:pt x="4048" y="3884"/>
                  <a:pt x="4085" y="3848"/>
                  <a:pt x="4104" y="3848"/>
                </a:cubicBezTo>
                <a:cubicBezTo>
                  <a:pt x="4104" y="3884"/>
                  <a:pt x="4123" y="3884"/>
                  <a:pt x="4123" y="3921"/>
                </a:cubicBezTo>
                <a:cubicBezTo>
                  <a:pt x="4104" y="3957"/>
                  <a:pt x="4085" y="3957"/>
                  <a:pt x="4067" y="3993"/>
                </a:cubicBezTo>
                <a:cubicBezTo>
                  <a:pt x="3991" y="3993"/>
                  <a:pt x="3915" y="3957"/>
                  <a:pt x="3858" y="3921"/>
                </a:cubicBezTo>
                <a:cubicBezTo>
                  <a:pt x="3858" y="3884"/>
                  <a:pt x="3840" y="3884"/>
                  <a:pt x="3840" y="3848"/>
                </a:cubicBezTo>
                <a:cubicBezTo>
                  <a:pt x="3821" y="3848"/>
                  <a:pt x="3821" y="3848"/>
                  <a:pt x="3802" y="3884"/>
                </a:cubicBezTo>
                <a:cubicBezTo>
                  <a:pt x="3802" y="3921"/>
                  <a:pt x="3764" y="3957"/>
                  <a:pt x="3726" y="3957"/>
                </a:cubicBezTo>
                <a:cubicBezTo>
                  <a:pt x="3726" y="3957"/>
                  <a:pt x="3707" y="3957"/>
                  <a:pt x="3688" y="3957"/>
                </a:cubicBezTo>
                <a:cubicBezTo>
                  <a:pt x="3688" y="3957"/>
                  <a:pt x="3669" y="3993"/>
                  <a:pt x="3669" y="3993"/>
                </a:cubicBezTo>
                <a:cubicBezTo>
                  <a:pt x="3632" y="4030"/>
                  <a:pt x="3556" y="4066"/>
                  <a:pt x="3499" y="4030"/>
                </a:cubicBezTo>
                <a:cubicBezTo>
                  <a:pt x="3461" y="4030"/>
                  <a:pt x="3405" y="4066"/>
                  <a:pt x="3386" y="3993"/>
                </a:cubicBezTo>
                <a:cubicBezTo>
                  <a:pt x="3386" y="3993"/>
                  <a:pt x="3405" y="3957"/>
                  <a:pt x="3386" y="3921"/>
                </a:cubicBezTo>
                <a:cubicBezTo>
                  <a:pt x="3367" y="3884"/>
                  <a:pt x="3291" y="3921"/>
                  <a:pt x="3253" y="3884"/>
                </a:cubicBezTo>
                <a:cubicBezTo>
                  <a:pt x="3215" y="3884"/>
                  <a:pt x="3178" y="3812"/>
                  <a:pt x="3140" y="3739"/>
                </a:cubicBezTo>
                <a:cubicBezTo>
                  <a:pt x="3140" y="3739"/>
                  <a:pt x="3140" y="3739"/>
                  <a:pt x="3140" y="3739"/>
                </a:cubicBezTo>
                <a:cubicBezTo>
                  <a:pt x="3159" y="3739"/>
                  <a:pt x="3159" y="3739"/>
                  <a:pt x="3178" y="3703"/>
                </a:cubicBezTo>
                <a:cubicBezTo>
                  <a:pt x="3178" y="3703"/>
                  <a:pt x="3196" y="3703"/>
                  <a:pt x="3196" y="3703"/>
                </a:cubicBezTo>
                <a:cubicBezTo>
                  <a:pt x="3215" y="3703"/>
                  <a:pt x="3215" y="3703"/>
                  <a:pt x="3234" y="3703"/>
                </a:cubicBezTo>
                <a:cubicBezTo>
                  <a:pt x="3253" y="3703"/>
                  <a:pt x="3272" y="3703"/>
                  <a:pt x="3291" y="3703"/>
                </a:cubicBezTo>
                <a:cubicBezTo>
                  <a:pt x="3310" y="3703"/>
                  <a:pt x="3329" y="3703"/>
                  <a:pt x="3348" y="3703"/>
                </a:cubicBezTo>
                <a:cubicBezTo>
                  <a:pt x="3386" y="3703"/>
                  <a:pt x="3499" y="3703"/>
                  <a:pt x="3518" y="3667"/>
                </a:cubicBezTo>
                <a:cubicBezTo>
                  <a:pt x="3461" y="3558"/>
                  <a:pt x="3310" y="3594"/>
                  <a:pt x="3196" y="3594"/>
                </a:cubicBezTo>
                <a:cubicBezTo>
                  <a:pt x="3159" y="3594"/>
                  <a:pt x="3083" y="3594"/>
                  <a:pt x="3083" y="3521"/>
                </a:cubicBezTo>
                <a:cubicBezTo>
                  <a:pt x="3102" y="3485"/>
                  <a:pt x="3234" y="3521"/>
                  <a:pt x="3272" y="3449"/>
                </a:cubicBezTo>
                <a:cubicBezTo>
                  <a:pt x="3272" y="3449"/>
                  <a:pt x="3272" y="3449"/>
                  <a:pt x="3272" y="3449"/>
                </a:cubicBezTo>
                <a:cubicBezTo>
                  <a:pt x="3272" y="3449"/>
                  <a:pt x="3272" y="3412"/>
                  <a:pt x="3253" y="3412"/>
                </a:cubicBezTo>
                <a:cubicBezTo>
                  <a:pt x="3215" y="3412"/>
                  <a:pt x="3196" y="3412"/>
                  <a:pt x="3159" y="3449"/>
                </a:cubicBezTo>
                <a:cubicBezTo>
                  <a:pt x="3140" y="3412"/>
                  <a:pt x="3121" y="3376"/>
                  <a:pt x="3121" y="3376"/>
                </a:cubicBezTo>
                <a:cubicBezTo>
                  <a:pt x="3102" y="3340"/>
                  <a:pt x="3102" y="3376"/>
                  <a:pt x="3083" y="3376"/>
                </a:cubicBezTo>
                <a:cubicBezTo>
                  <a:pt x="3064" y="3340"/>
                  <a:pt x="3064" y="3340"/>
                  <a:pt x="3064" y="3340"/>
                </a:cubicBezTo>
                <a:cubicBezTo>
                  <a:pt x="3064" y="3195"/>
                  <a:pt x="3178" y="3086"/>
                  <a:pt x="3234" y="3049"/>
                </a:cubicBezTo>
                <a:cubicBezTo>
                  <a:pt x="3272" y="3049"/>
                  <a:pt x="3348" y="2977"/>
                  <a:pt x="3348" y="3049"/>
                </a:cubicBezTo>
                <a:cubicBezTo>
                  <a:pt x="3348" y="3086"/>
                  <a:pt x="3329" y="3086"/>
                  <a:pt x="3329" y="3195"/>
                </a:cubicBezTo>
                <a:cubicBezTo>
                  <a:pt x="3386" y="3158"/>
                  <a:pt x="3386" y="3122"/>
                  <a:pt x="3405" y="3122"/>
                </a:cubicBezTo>
                <a:cubicBezTo>
                  <a:pt x="3442" y="3086"/>
                  <a:pt x="3499" y="3122"/>
                  <a:pt x="3518" y="3158"/>
                </a:cubicBezTo>
                <a:cubicBezTo>
                  <a:pt x="3518" y="3195"/>
                  <a:pt x="3499" y="3231"/>
                  <a:pt x="3499" y="3231"/>
                </a:cubicBezTo>
                <a:cubicBezTo>
                  <a:pt x="3537" y="3231"/>
                  <a:pt x="3556" y="3195"/>
                  <a:pt x="3575" y="3195"/>
                </a:cubicBezTo>
                <a:cubicBezTo>
                  <a:pt x="3594" y="3195"/>
                  <a:pt x="3594" y="3195"/>
                  <a:pt x="3613" y="3195"/>
                </a:cubicBezTo>
                <a:cubicBezTo>
                  <a:pt x="3594" y="3158"/>
                  <a:pt x="3575" y="3122"/>
                  <a:pt x="3575" y="3086"/>
                </a:cubicBezTo>
                <a:cubicBezTo>
                  <a:pt x="3575" y="3086"/>
                  <a:pt x="3575" y="3086"/>
                  <a:pt x="3575" y="3086"/>
                </a:cubicBezTo>
                <a:cubicBezTo>
                  <a:pt x="3613" y="3086"/>
                  <a:pt x="3650" y="3122"/>
                  <a:pt x="3669" y="3158"/>
                </a:cubicBezTo>
                <a:cubicBezTo>
                  <a:pt x="3688" y="3158"/>
                  <a:pt x="3688" y="3195"/>
                  <a:pt x="3688" y="3231"/>
                </a:cubicBezTo>
                <a:cubicBezTo>
                  <a:pt x="3688" y="3267"/>
                  <a:pt x="3707" y="3340"/>
                  <a:pt x="3726" y="3376"/>
                </a:cubicBezTo>
                <a:cubicBezTo>
                  <a:pt x="3745" y="3376"/>
                  <a:pt x="3745" y="3340"/>
                  <a:pt x="3764" y="3340"/>
                </a:cubicBezTo>
                <a:cubicBezTo>
                  <a:pt x="3764" y="3304"/>
                  <a:pt x="3745" y="3231"/>
                  <a:pt x="3726" y="3195"/>
                </a:cubicBezTo>
                <a:cubicBezTo>
                  <a:pt x="3726" y="3122"/>
                  <a:pt x="3726" y="3049"/>
                  <a:pt x="3726" y="3013"/>
                </a:cubicBezTo>
                <a:cubicBezTo>
                  <a:pt x="3783" y="3013"/>
                  <a:pt x="3858" y="3049"/>
                  <a:pt x="3896" y="3122"/>
                </a:cubicBezTo>
                <a:cubicBezTo>
                  <a:pt x="3896" y="3158"/>
                  <a:pt x="3896" y="3195"/>
                  <a:pt x="3915" y="3267"/>
                </a:cubicBezTo>
                <a:cubicBezTo>
                  <a:pt x="3915" y="3304"/>
                  <a:pt x="3934" y="3340"/>
                  <a:pt x="3953" y="3376"/>
                </a:cubicBezTo>
                <a:cubicBezTo>
                  <a:pt x="3953" y="3449"/>
                  <a:pt x="3934" y="3485"/>
                  <a:pt x="3953" y="3521"/>
                </a:cubicBezTo>
                <a:cubicBezTo>
                  <a:pt x="3972" y="3558"/>
                  <a:pt x="3972" y="3594"/>
                  <a:pt x="4010" y="3630"/>
                </a:cubicBezTo>
                <a:close/>
                <a:moveTo>
                  <a:pt x="4369" y="3086"/>
                </a:moveTo>
                <a:cubicBezTo>
                  <a:pt x="4388" y="3086"/>
                  <a:pt x="4445" y="3158"/>
                  <a:pt x="4445" y="3158"/>
                </a:cubicBezTo>
                <a:cubicBezTo>
                  <a:pt x="4445" y="3158"/>
                  <a:pt x="4445" y="3195"/>
                  <a:pt x="4445" y="3195"/>
                </a:cubicBezTo>
                <a:cubicBezTo>
                  <a:pt x="4445" y="3231"/>
                  <a:pt x="4445" y="3231"/>
                  <a:pt x="4426" y="3231"/>
                </a:cubicBezTo>
                <a:cubicBezTo>
                  <a:pt x="4426" y="3304"/>
                  <a:pt x="4426" y="3412"/>
                  <a:pt x="4369" y="3412"/>
                </a:cubicBezTo>
                <a:cubicBezTo>
                  <a:pt x="4350" y="3376"/>
                  <a:pt x="4350" y="3340"/>
                  <a:pt x="4331" y="3340"/>
                </a:cubicBezTo>
                <a:cubicBezTo>
                  <a:pt x="4331" y="3340"/>
                  <a:pt x="4331" y="3340"/>
                  <a:pt x="4331" y="3376"/>
                </a:cubicBezTo>
                <a:cubicBezTo>
                  <a:pt x="4331" y="3376"/>
                  <a:pt x="4350" y="3412"/>
                  <a:pt x="4350" y="3412"/>
                </a:cubicBezTo>
                <a:cubicBezTo>
                  <a:pt x="4350" y="3412"/>
                  <a:pt x="4331" y="3449"/>
                  <a:pt x="4331" y="3449"/>
                </a:cubicBezTo>
                <a:cubicBezTo>
                  <a:pt x="4256" y="3449"/>
                  <a:pt x="4256" y="3340"/>
                  <a:pt x="4218" y="3304"/>
                </a:cubicBezTo>
                <a:cubicBezTo>
                  <a:pt x="4199" y="3267"/>
                  <a:pt x="4161" y="3267"/>
                  <a:pt x="4142" y="3267"/>
                </a:cubicBezTo>
                <a:cubicBezTo>
                  <a:pt x="4123" y="3231"/>
                  <a:pt x="4085" y="3158"/>
                  <a:pt x="4067" y="3122"/>
                </a:cubicBezTo>
                <a:cubicBezTo>
                  <a:pt x="4067" y="3122"/>
                  <a:pt x="4085" y="3086"/>
                  <a:pt x="4085" y="3049"/>
                </a:cubicBezTo>
                <a:cubicBezTo>
                  <a:pt x="4123" y="3086"/>
                  <a:pt x="4142" y="3158"/>
                  <a:pt x="4180" y="3158"/>
                </a:cubicBezTo>
                <a:cubicBezTo>
                  <a:pt x="4199" y="3122"/>
                  <a:pt x="4218" y="3086"/>
                  <a:pt x="4237" y="3049"/>
                </a:cubicBezTo>
                <a:cubicBezTo>
                  <a:pt x="4237" y="3049"/>
                  <a:pt x="4237" y="3049"/>
                  <a:pt x="4237" y="3049"/>
                </a:cubicBezTo>
                <a:cubicBezTo>
                  <a:pt x="4218" y="3013"/>
                  <a:pt x="4180" y="2941"/>
                  <a:pt x="4180" y="2941"/>
                </a:cubicBezTo>
                <a:cubicBezTo>
                  <a:pt x="4161" y="2941"/>
                  <a:pt x="4161" y="2904"/>
                  <a:pt x="4161" y="2904"/>
                </a:cubicBezTo>
                <a:cubicBezTo>
                  <a:pt x="4161" y="2904"/>
                  <a:pt x="4161" y="2904"/>
                  <a:pt x="4180" y="2904"/>
                </a:cubicBezTo>
                <a:cubicBezTo>
                  <a:pt x="4180" y="2904"/>
                  <a:pt x="4199" y="2904"/>
                  <a:pt x="4218" y="2904"/>
                </a:cubicBezTo>
                <a:cubicBezTo>
                  <a:pt x="4237" y="2904"/>
                  <a:pt x="4237" y="2868"/>
                  <a:pt x="4256" y="2904"/>
                </a:cubicBezTo>
                <a:cubicBezTo>
                  <a:pt x="4256" y="2904"/>
                  <a:pt x="4275" y="2904"/>
                  <a:pt x="4275" y="2941"/>
                </a:cubicBezTo>
                <a:cubicBezTo>
                  <a:pt x="4294" y="2941"/>
                  <a:pt x="4350" y="2904"/>
                  <a:pt x="4350" y="2868"/>
                </a:cubicBezTo>
                <a:cubicBezTo>
                  <a:pt x="4388" y="2868"/>
                  <a:pt x="4407" y="2904"/>
                  <a:pt x="4426" y="2904"/>
                </a:cubicBezTo>
                <a:cubicBezTo>
                  <a:pt x="4407" y="2904"/>
                  <a:pt x="4407" y="2941"/>
                  <a:pt x="4407" y="2941"/>
                </a:cubicBezTo>
                <a:cubicBezTo>
                  <a:pt x="4407" y="2941"/>
                  <a:pt x="4407" y="2941"/>
                  <a:pt x="4388" y="2941"/>
                </a:cubicBezTo>
                <a:cubicBezTo>
                  <a:pt x="4388" y="2977"/>
                  <a:pt x="4388" y="2977"/>
                  <a:pt x="4388" y="2977"/>
                </a:cubicBezTo>
                <a:cubicBezTo>
                  <a:pt x="4369" y="3013"/>
                  <a:pt x="4350" y="3013"/>
                  <a:pt x="4331" y="3049"/>
                </a:cubicBezTo>
                <a:cubicBezTo>
                  <a:pt x="4331" y="3049"/>
                  <a:pt x="4331" y="3086"/>
                  <a:pt x="4331" y="3086"/>
                </a:cubicBezTo>
                <a:cubicBezTo>
                  <a:pt x="4350" y="3086"/>
                  <a:pt x="4350" y="3086"/>
                  <a:pt x="4369" y="3086"/>
                </a:cubicBezTo>
                <a:close/>
                <a:moveTo>
                  <a:pt x="4899" y="2541"/>
                </a:moveTo>
                <a:cubicBezTo>
                  <a:pt x="4918" y="2541"/>
                  <a:pt x="4918" y="2541"/>
                  <a:pt x="4937" y="2505"/>
                </a:cubicBezTo>
                <a:cubicBezTo>
                  <a:pt x="4937" y="2469"/>
                  <a:pt x="4956" y="2469"/>
                  <a:pt x="4974" y="2469"/>
                </a:cubicBezTo>
                <a:cubicBezTo>
                  <a:pt x="4974" y="2469"/>
                  <a:pt x="4974" y="2469"/>
                  <a:pt x="4993" y="2469"/>
                </a:cubicBezTo>
                <a:cubicBezTo>
                  <a:pt x="5031" y="2469"/>
                  <a:pt x="5031" y="2541"/>
                  <a:pt x="5088" y="2541"/>
                </a:cubicBezTo>
                <a:cubicBezTo>
                  <a:pt x="5088" y="2505"/>
                  <a:pt x="5088" y="2505"/>
                  <a:pt x="5107" y="2469"/>
                </a:cubicBezTo>
                <a:cubicBezTo>
                  <a:pt x="5145" y="2432"/>
                  <a:pt x="5296" y="2396"/>
                  <a:pt x="5353" y="2432"/>
                </a:cubicBezTo>
                <a:cubicBezTo>
                  <a:pt x="5372" y="2432"/>
                  <a:pt x="5391" y="2469"/>
                  <a:pt x="5409" y="2505"/>
                </a:cubicBezTo>
                <a:cubicBezTo>
                  <a:pt x="5447" y="2505"/>
                  <a:pt x="5466" y="2505"/>
                  <a:pt x="5485" y="2577"/>
                </a:cubicBezTo>
                <a:cubicBezTo>
                  <a:pt x="5485" y="2577"/>
                  <a:pt x="5485" y="2577"/>
                  <a:pt x="5485" y="2577"/>
                </a:cubicBezTo>
                <a:cubicBezTo>
                  <a:pt x="5485" y="2577"/>
                  <a:pt x="5428" y="2614"/>
                  <a:pt x="5428" y="2650"/>
                </a:cubicBezTo>
                <a:cubicBezTo>
                  <a:pt x="5428" y="2686"/>
                  <a:pt x="5428" y="2686"/>
                  <a:pt x="5447" y="2723"/>
                </a:cubicBezTo>
                <a:cubicBezTo>
                  <a:pt x="5409" y="2723"/>
                  <a:pt x="5334" y="2759"/>
                  <a:pt x="5315" y="2723"/>
                </a:cubicBezTo>
                <a:cubicBezTo>
                  <a:pt x="5296" y="2723"/>
                  <a:pt x="5296" y="2723"/>
                  <a:pt x="5277" y="2723"/>
                </a:cubicBezTo>
                <a:cubicBezTo>
                  <a:pt x="5277" y="2686"/>
                  <a:pt x="5277" y="2650"/>
                  <a:pt x="5277" y="2650"/>
                </a:cubicBezTo>
                <a:cubicBezTo>
                  <a:pt x="5258" y="2614"/>
                  <a:pt x="5258" y="2614"/>
                  <a:pt x="5239" y="2614"/>
                </a:cubicBezTo>
                <a:cubicBezTo>
                  <a:pt x="5239" y="2614"/>
                  <a:pt x="5239" y="2614"/>
                  <a:pt x="5239" y="2614"/>
                </a:cubicBezTo>
                <a:cubicBezTo>
                  <a:pt x="5239" y="2650"/>
                  <a:pt x="5239" y="2686"/>
                  <a:pt x="5239" y="2686"/>
                </a:cubicBezTo>
                <a:cubicBezTo>
                  <a:pt x="5220" y="2723"/>
                  <a:pt x="5164" y="2723"/>
                  <a:pt x="5145" y="2723"/>
                </a:cubicBezTo>
                <a:cubicBezTo>
                  <a:pt x="5126" y="2723"/>
                  <a:pt x="5107" y="2686"/>
                  <a:pt x="5069" y="2686"/>
                </a:cubicBezTo>
                <a:cubicBezTo>
                  <a:pt x="5069" y="2686"/>
                  <a:pt x="5069" y="2723"/>
                  <a:pt x="5069" y="2723"/>
                </a:cubicBezTo>
                <a:cubicBezTo>
                  <a:pt x="5031" y="2723"/>
                  <a:pt x="4993" y="2759"/>
                  <a:pt x="4956" y="2723"/>
                </a:cubicBezTo>
                <a:cubicBezTo>
                  <a:pt x="4956" y="2723"/>
                  <a:pt x="4937" y="2686"/>
                  <a:pt x="4937" y="2650"/>
                </a:cubicBezTo>
                <a:cubicBezTo>
                  <a:pt x="4918" y="2650"/>
                  <a:pt x="4899" y="2650"/>
                  <a:pt x="4899" y="2686"/>
                </a:cubicBezTo>
                <a:cubicBezTo>
                  <a:pt x="4899" y="2686"/>
                  <a:pt x="4899" y="2686"/>
                  <a:pt x="4880" y="2723"/>
                </a:cubicBezTo>
                <a:cubicBezTo>
                  <a:pt x="4842" y="2759"/>
                  <a:pt x="4804" y="2686"/>
                  <a:pt x="4785" y="2650"/>
                </a:cubicBezTo>
                <a:cubicBezTo>
                  <a:pt x="4785" y="2650"/>
                  <a:pt x="4785" y="2650"/>
                  <a:pt x="4785" y="2650"/>
                </a:cubicBezTo>
                <a:cubicBezTo>
                  <a:pt x="4766" y="2650"/>
                  <a:pt x="4766" y="2686"/>
                  <a:pt x="4766" y="2686"/>
                </a:cubicBezTo>
                <a:cubicBezTo>
                  <a:pt x="4747" y="2686"/>
                  <a:pt x="4747" y="2686"/>
                  <a:pt x="4729" y="2686"/>
                </a:cubicBezTo>
                <a:cubicBezTo>
                  <a:pt x="4729" y="2614"/>
                  <a:pt x="4710" y="2577"/>
                  <a:pt x="4691" y="2541"/>
                </a:cubicBezTo>
                <a:cubicBezTo>
                  <a:pt x="4747" y="2432"/>
                  <a:pt x="4691" y="2396"/>
                  <a:pt x="4672" y="2323"/>
                </a:cubicBezTo>
                <a:cubicBezTo>
                  <a:pt x="4672" y="2323"/>
                  <a:pt x="4653" y="2287"/>
                  <a:pt x="4653" y="2251"/>
                </a:cubicBezTo>
                <a:cubicBezTo>
                  <a:pt x="4672" y="2251"/>
                  <a:pt x="4691" y="2251"/>
                  <a:pt x="4710" y="2251"/>
                </a:cubicBezTo>
                <a:cubicBezTo>
                  <a:pt x="4729" y="2251"/>
                  <a:pt x="4747" y="2251"/>
                  <a:pt x="4785" y="2251"/>
                </a:cubicBezTo>
                <a:cubicBezTo>
                  <a:pt x="4804" y="2251"/>
                  <a:pt x="4823" y="2287"/>
                  <a:pt x="4861" y="2287"/>
                </a:cubicBezTo>
                <a:cubicBezTo>
                  <a:pt x="4861" y="2287"/>
                  <a:pt x="4861" y="2287"/>
                  <a:pt x="4861" y="2287"/>
                </a:cubicBezTo>
                <a:cubicBezTo>
                  <a:pt x="4842" y="2323"/>
                  <a:pt x="4785" y="2323"/>
                  <a:pt x="4785" y="2360"/>
                </a:cubicBezTo>
                <a:cubicBezTo>
                  <a:pt x="4785" y="2360"/>
                  <a:pt x="4785" y="2396"/>
                  <a:pt x="4766" y="2396"/>
                </a:cubicBezTo>
                <a:cubicBezTo>
                  <a:pt x="4823" y="2396"/>
                  <a:pt x="4842" y="2396"/>
                  <a:pt x="4880" y="2432"/>
                </a:cubicBezTo>
                <a:cubicBezTo>
                  <a:pt x="4880" y="2469"/>
                  <a:pt x="4899" y="2505"/>
                  <a:pt x="4899" y="2541"/>
                </a:cubicBezTo>
                <a:close/>
                <a:moveTo>
                  <a:pt x="6563" y="4356"/>
                </a:moveTo>
                <a:cubicBezTo>
                  <a:pt x="6582" y="4393"/>
                  <a:pt x="6601" y="4429"/>
                  <a:pt x="6620" y="4429"/>
                </a:cubicBezTo>
                <a:cubicBezTo>
                  <a:pt x="6620" y="4429"/>
                  <a:pt x="6620" y="4429"/>
                  <a:pt x="6620" y="4429"/>
                </a:cubicBezTo>
                <a:cubicBezTo>
                  <a:pt x="6620" y="4465"/>
                  <a:pt x="6601" y="4502"/>
                  <a:pt x="6601" y="4502"/>
                </a:cubicBezTo>
                <a:cubicBezTo>
                  <a:pt x="6563" y="4538"/>
                  <a:pt x="6563" y="4465"/>
                  <a:pt x="6525" y="4502"/>
                </a:cubicBezTo>
                <a:cubicBezTo>
                  <a:pt x="6525" y="4502"/>
                  <a:pt x="6525" y="4502"/>
                  <a:pt x="6525" y="4502"/>
                </a:cubicBezTo>
                <a:cubicBezTo>
                  <a:pt x="6544" y="4502"/>
                  <a:pt x="6563" y="4538"/>
                  <a:pt x="6563" y="4574"/>
                </a:cubicBezTo>
                <a:cubicBezTo>
                  <a:pt x="6544" y="4574"/>
                  <a:pt x="6525" y="4610"/>
                  <a:pt x="6525" y="4647"/>
                </a:cubicBezTo>
                <a:cubicBezTo>
                  <a:pt x="6506" y="4647"/>
                  <a:pt x="6488" y="4610"/>
                  <a:pt x="6488" y="4574"/>
                </a:cubicBezTo>
                <a:cubicBezTo>
                  <a:pt x="6488" y="4574"/>
                  <a:pt x="6488" y="4574"/>
                  <a:pt x="6488" y="4574"/>
                </a:cubicBezTo>
                <a:cubicBezTo>
                  <a:pt x="6488" y="4610"/>
                  <a:pt x="6488" y="4647"/>
                  <a:pt x="6469" y="4683"/>
                </a:cubicBezTo>
                <a:cubicBezTo>
                  <a:pt x="6488" y="4719"/>
                  <a:pt x="6488" y="4719"/>
                  <a:pt x="6488" y="4756"/>
                </a:cubicBezTo>
                <a:cubicBezTo>
                  <a:pt x="6488" y="4756"/>
                  <a:pt x="6488" y="4756"/>
                  <a:pt x="6488" y="4756"/>
                </a:cubicBezTo>
                <a:cubicBezTo>
                  <a:pt x="6469" y="4756"/>
                  <a:pt x="6431" y="4719"/>
                  <a:pt x="6431" y="4719"/>
                </a:cubicBezTo>
                <a:cubicBezTo>
                  <a:pt x="6431" y="4683"/>
                  <a:pt x="6431" y="4683"/>
                  <a:pt x="6412" y="4647"/>
                </a:cubicBezTo>
                <a:cubicBezTo>
                  <a:pt x="6412" y="4683"/>
                  <a:pt x="6412" y="4683"/>
                  <a:pt x="6393" y="4683"/>
                </a:cubicBezTo>
                <a:cubicBezTo>
                  <a:pt x="6393" y="4647"/>
                  <a:pt x="6374" y="4647"/>
                  <a:pt x="6374" y="4610"/>
                </a:cubicBezTo>
                <a:cubicBezTo>
                  <a:pt x="6374" y="4610"/>
                  <a:pt x="6374" y="4574"/>
                  <a:pt x="6374" y="4574"/>
                </a:cubicBezTo>
                <a:cubicBezTo>
                  <a:pt x="6374" y="4574"/>
                  <a:pt x="6355" y="4574"/>
                  <a:pt x="6336" y="4538"/>
                </a:cubicBezTo>
                <a:cubicBezTo>
                  <a:pt x="6298" y="4538"/>
                  <a:pt x="6298" y="4465"/>
                  <a:pt x="6242" y="4429"/>
                </a:cubicBezTo>
                <a:cubicBezTo>
                  <a:pt x="6242" y="4465"/>
                  <a:pt x="6223" y="4465"/>
                  <a:pt x="6223" y="4502"/>
                </a:cubicBezTo>
                <a:cubicBezTo>
                  <a:pt x="6223" y="4502"/>
                  <a:pt x="6242" y="4538"/>
                  <a:pt x="6261" y="4574"/>
                </a:cubicBezTo>
                <a:cubicBezTo>
                  <a:pt x="6242" y="4574"/>
                  <a:pt x="6242" y="4574"/>
                  <a:pt x="6242" y="4574"/>
                </a:cubicBezTo>
                <a:cubicBezTo>
                  <a:pt x="6242" y="4574"/>
                  <a:pt x="6223" y="4574"/>
                  <a:pt x="6223" y="4574"/>
                </a:cubicBezTo>
                <a:cubicBezTo>
                  <a:pt x="6223" y="4538"/>
                  <a:pt x="6204" y="4538"/>
                  <a:pt x="6185" y="4502"/>
                </a:cubicBezTo>
                <a:cubicBezTo>
                  <a:pt x="6185" y="4574"/>
                  <a:pt x="6204" y="4574"/>
                  <a:pt x="6204" y="4647"/>
                </a:cubicBezTo>
                <a:cubicBezTo>
                  <a:pt x="6223" y="4647"/>
                  <a:pt x="6223" y="4647"/>
                  <a:pt x="6242" y="4647"/>
                </a:cubicBezTo>
                <a:cubicBezTo>
                  <a:pt x="6261" y="4683"/>
                  <a:pt x="6280" y="4756"/>
                  <a:pt x="6280" y="4792"/>
                </a:cubicBezTo>
                <a:cubicBezTo>
                  <a:pt x="6280" y="4792"/>
                  <a:pt x="6298" y="4792"/>
                  <a:pt x="6298" y="4792"/>
                </a:cubicBezTo>
                <a:cubicBezTo>
                  <a:pt x="6298" y="4792"/>
                  <a:pt x="6298" y="4792"/>
                  <a:pt x="6298" y="4792"/>
                </a:cubicBezTo>
                <a:cubicBezTo>
                  <a:pt x="6317" y="4792"/>
                  <a:pt x="6336" y="4828"/>
                  <a:pt x="6336" y="4828"/>
                </a:cubicBezTo>
                <a:cubicBezTo>
                  <a:pt x="6355" y="4865"/>
                  <a:pt x="6374" y="4865"/>
                  <a:pt x="6374" y="4865"/>
                </a:cubicBezTo>
                <a:cubicBezTo>
                  <a:pt x="6374" y="4865"/>
                  <a:pt x="6374" y="4865"/>
                  <a:pt x="6374" y="4865"/>
                </a:cubicBezTo>
                <a:cubicBezTo>
                  <a:pt x="6374" y="4865"/>
                  <a:pt x="6374" y="4865"/>
                  <a:pt x="6374" y="4865"/>
                </a:cubicBezTo>
                <a:cubicBezTo>
                  <a:pt x="6355" y="4901"/>
                  <a:pt x="6355" y="4901"/>
                  <a:pt x="6355" y="4901"/>
                </a:cubicBezTo>
                <a:cubicBezTo>
                  <a:pt x="6393" y="4973"/>
                  <a:pt x="6431" y="4937"/>
                  <a:pt x="6431" y="5082"/>
                </a:cubicBezTo>
                <a:cubicBezTo>
                  <a:pt x="6412" y="5082"/>
                  <a:pt x="6412" y="5082"/>
                  <a:pt x="6412" y="5082"/>
                </a:cubicBezTo>
                <a:cubicBezTo>
                  <a:pt x="6412" y="5046"/>
                  <a:pt x="6393" y="5010"/>
                  <a:pt x="6374" y="4973"/>
                </a:cubicBezTo>
                <a:cubicBezTo>
                  <a:pt x="6374" y="5046"/>
                  <a:pt x="6393" y="5082"/>
                  <a:pt x="6412" y="5155"/>
                </a:cubicBezTo>
                <a:cubicBezTo>
                  <a:pt x="6412" y="5155"/>
                  <a:pt x="6412" y="5155"/>
                  <a:pt x="6393" y="5155"/>
                </a:cubicBezTo>
                <a:cubicBezTo>
                  <a:pt x="6393" y="5155"/>
                  <a:pt x="6393" y="5155"/>
                  <a:pt x="6374" y="5155"/>
                </a:cubicBezTo>
                <a:cubicBezTo>
                  <a:pt x="6393" y="5155"/>
                  <a:pt x="6393" y="5191"/>
                  <a:pt x="6393" y="5228"/>
                </a:cubicBezTo>
                <a:cubicBezTo>
                  <a:pt x="6374" y="5228"/>
                  <a:pt x="6355" y="5191"/>
                  <a:pt x="6336" y="5119"/>
                </a:cubicBezTo>
                <a:cubicBezTo>
                  <a:pt x="6280" y="5155"/>
                  <a:pt x="6261" y="5046"/>
                  <a:pt x="6223" y="4973"/>
                </a:cubicBezTo>
                <a:cubicBezTo>
                  <a:pt x="6223" y="5010"/>
                  <a:pt x="6223" y="5046"/>
                  <a:pt x="6223" y="5046"/>
                </a:cubicBezTo>
                <a:cubicBezTo>
                  <a:pt x="6204" y="5046"/>
                  <a:pt x="6185" y="5010"/>
                  <a:pt x="6147" y="5010"/>
                </a:cubicBezTo>
                <a:cubicBezTo>
                  <a:pt x="6147" y="5082"/>
                  <a:pt x="6223" y="5119"/>
                  <a:pt x="6242" y="5155"/>
                </a:cubicBezTo>
                <a:cubicBezTo>
                  <a:pt x="6280" y="5191"/>
                  <a:pt x="6317" y="5264"/>
                  <a:pt x="6336" y="5373"/>
                </a:cubicBezTo>
                <a:cubicBezTo>
                  <a:pt x="6280" y="5336"/>
                  <a:pt x="6242" y="5300"/>
                  <a:pt x="6204" y="5264"/>
                </a:cubicBezTo>
                <a:cubicBezTo>
                  <a:pt x="6166" y="5264"/>
                  <a:pt x="6147" y="5264"/>
                  <a:pt x="6128" y="5228"/>
                </a:cubicBezTo>
                <a:cubicBezTo>
                  <a:pt x="6128" y="5228"/>
                  <a:pt x="6109" y="5191"/>
                  <a:pt x="6109" y="5191"/>
                </a:cubicBezTo>
                <a:cubicBezTo>
                  <a:pt x="6090" y="5191"/>
                  <a:pt x="6090" y="5191"/>
                  <a:pt x="6071" y="5191"/>
                </a:cubicBezTo>
                <a:cubicBezTo>
                  <a:pt x="6071" y="5191"/>
                  <a:pt x="6053" y="5155"/>
                  <a:pt x="6053" y="5155"/>
                </a:cubicBezTo>
                <a:cubicBezTo>
                  <a:pt x="6053" y="5155"/>
                  <a:pt x="6034" y="5155"/>
                  <a:pt x="6034" y="5155"/>
                </a:cubicBezTo>
                <a:cubicBezTo>
                  <a:pt x="6015" y="5119"/>
                  <a:pt x="5977" y="5119"/>
                  <a:pt x="5977" y="5082"/>
                </a:cubicBezTo>
                <a:cubicBezTo>
                  <a:pt x="5977" y="5046"/>
                  <a:pt x="5996" y="5046"/>
                  <a:pt x="5996" y="5010"/>
                </a:cubicBezTo>
                <a:cubicBezTo>
                  <a:pt x="5996" y="5010"/>
                  <a:pt x="5977" y="5010"/>
                  <a:pt x="5958" y="4973"/>
                </a:cubicBezTo>
                <a:cubicBezTo>
                  <a:pt x="5958" y="4973"/>
                  <a:pt x="5939" y="4973"/>
                  <a:pt x="5939" y="4973"/>
                </a:cubicBezTo>
                <a:cubicBezTo>
                  <a:pt x="5901" y="4937"/>
                  <a:pt x="5882" y="4901"/>
                  <a:pt x="5882" y="4828"/>
                </a:cubicBezTo>
                <a:cubicBezTo>
                  <a:pt x="5844" y="4828"/>
                  <a:pt x="5826" y="4792"/>
                  <a:pt x="5807" y="4792"/>
                </a:cubicBezTo>
                <a:cubicBezTo>
                  <a:pt x="5807" y="4792"/>
                  <a:pt x="5807" y="4792"/>
                  <a:pt x="5807" y="4792"/>
                </a:cubicBezTo>
                <a:cubicBezTo>
                  <a:pt x="5807" y="4828"/>
                  <a:pt x="5807" y="4865"/>
                  <a:pt x="5807" y="4865"/>
                </a:cubicBezTo>
                <a:cubicBezTo>
                  <a:pt x="5807" y="4865"/>
                  <a:pt x="5807" y="4865"/>
                  <a:pt x="5788" y="4865"/>
                </a:cubicBezTo>
                <a:cubicBezTo>
                  <a:pt x="5769" y="4865"/>
                  <a:pt x="5750" y="4865"/>
                  <a:pt x="5731" y="4828"/>
                </a:cubicBezTo>
                <a:cubicBezTo>
                  <a:pt x="5731" y="4865"/>
                  <a:pt x="5712" y="4865"/>
                  <a:pt x="5712" y="4901"/>
                </a:cubicBezTo>
                <a:cubicBezTo>
                  <a:pt x="5655" y="4901"/>
                  <a:pt x="5618" y="4865"/>
                  <a:pt x="5580" y="4865"/>
                </a:cubicBezTo>
                <a:cubicBezTo>
                  <a:pt x="5580" y="4792"/>
                  <a:pt x="5580" y="4756"/>
                  <a:pt x="5618" y="4756"/>
                </a:cubicBezTo>
                <a:cubicBezTo>
                  <a:pt x="5618" y="4719"/>
                  <a:pt x="5618" y="4683"/>
                  <a:pt x="5618" y="4683"/>
                </a:cubicBezTo>
                <a:cubicBezTo>
                  <a:pt x="5636" y="4683"/>
                  <a:pt x="5712" y="4719"/>
                  <a:pt x="5731" y="4719"/>
                </a:cubicBezTo>
                <a:cubicBezTo>
                  <a:pt x="5731" y="4719"/>
                  <a:pt x="5731" y="4756"/>
                  <a:pt x="5750" y="4756"/>
                </a:cubicBezTo>
                <a:cubicBezTo>
                  <a:pt x="5750" y="4756"/>
                  <a:pt x="5750" y="4756"/>
                  <a:pt x="5750" y="4756"/>
                </a:cubicBezTo>
                <a:cubicBezTo>
                  <a:pt x="5750" y="4756"/>
                  <a:pt x="5750" y="4719"/>
                  <a:pt x="5750" y="4719"/>
                </a:cubicBezTo>
                <a:cubicBezTo>
                  <a:pt x="5788" y="4719"/>
                  <a:pt x="5807" y="4683"/>
                  <a:pt x="5826" y="4683"/>
                </a:cubicBezTo>
                <a:cubicBezTo>
                  <a:pt x="5844" y="4683"/>
                  <a:pt x="5844" y="4683"/>
                  <a:pt x="5863" y="4683"/>
                </a:cubicBezTo>
                <a:cubicBezTo>
                  <a:pt x="5863" y="4683"/>
                  <a:pt x="5863" y="4683"/>
                  <a:pt x="5863" y="4683"/>
                </a:cubicBezTo>
                <a:cubicBezTo>
                  <a:pt x="5863" y="4647"/>
                  <a:pt x="5863" y="4647"/>
                  <a:pt x="5863" y="4647"/>
                </a:cubicBezTo>
                <a:cubicBezTo>
                  <a:pt x="5863" y="4647"/>
                  <a:pt x="5807" y="4538"/>
                  <a:pt x="5807" y="4538"/>
                </a:cubicBezTo>
                <a:cubicBezTo>
                  <a:pt x="5826" y="4502"/>
                  <a:pt x="5882" y="4465"/>
                  <a:pt x="5882" y="4429"/>
                </a:cubicBezTo>
                <a:cubicBezTo>
                  <a:pt x="5901" y="4429"/>
                  <a:pt x="5901" y="4393"/>
                  <a:pt x="5901" y="4393"/>
                </a:cubicBezTo>
                <a:cubicBezTo>
                  <a:pt x="5920" y="4356"/>
                  <a:pt x="5920" y="4320"/>
                  <a:pt x="5939" y="4320"/>
                </a:cubicBezTo>
                <a:cubicBezTo>
                  <a:pt x="5939" y="4247"/>
                  <a:pt x="5901" y="4138"/>
                  <a:pt x="5882" y="4102"/>
                </a:cubicBezTo>
                <a:cubicBezTo>
                  <a:pt x="5844" y="4066"/>
                  <a:pt x="5826" y="4066"/>
                  <a:pt x="5807" y="4030"/>
                </a:cubicBezTo>
                <a:cubicBezTo>
                  <a:pt x="5807" y="4030"/>
                  <a:pt x="5788" y="3957"/>
                  <a:pt x="5788" y="3957"/>
                </a:cubicBezTo>
                <a:cubicBezTo>
                  <a:pt x="5769" y="3957"/>
                  <a:pt x="5769" y="3993"/>
                  <a:pt x="5750" y="3993"/>
                </a:cubicBezTo>
                <a:cubicBezTo>
                  <a:pt x="5750" y="3993"/>
                  <a:pt x="5750" y="3993"/>
                  <a:pt x="5731" y="3993"/>
                </a:cubicBezTo>
                <a:cubicBezTo>
                  <a:pt x="5712" y="3993"/>
                  <a:pt x="5693" y="3993"/>
                  <a:pt x="5674" y="4030"/>
                </a:cubicBezTo>
                <a:cubicBezTo>
                  <a:pt x="5674" y="4030"/>
                  <a:pt x="5674" y="4030"/>
                  <a:pt x="5674" y="4030"/>
                </a:cubicBezTo>
                <a:cubicBezTo>
                  <a:pt x="5674" y="3993"/>
                  <a:pt x="5674" y="3957"/>
                  <a:pt x="5674" y="3957"/>
                </a:cubicBezTo>
                <a:cubicBezTo>
                  <a:pt x="5693" y="3957"/>
                  <a:pt x="5712" y="3957"/>
                  <a:pt x="5731" y="3921"/>
                </a:cubicBezTo>
                <a:cubicBezTo>
                  <a:pt x="5731" y="3921"/>
                  <a:pt x="5731" y="3921"/>
                  <a:pt x="5731" y="3921"/>
                </a:cubicBezTo>
                <a:cubicBezTo>
                  <a:pt x="5712" y="3884"/>
                  <a:pt x="5674" y="3848"/>
                  <a:pt x="5655" y="3812"/>
                </a:cubicBezTo>
                <a:cubicBezTo>
                  <a:pt x="5636" y="3812"/>
                  <a:pt x="5636" y="3775"/>
                  <a:pt x="5618" y="3775"/>
                </a:cubicBezTo>
                <a:cubicBezTo>
                  <a:pt x="5618" y="3775"/>
                  <a:pt x="5618" y="3775"/>
                  <a:pt x="5599" y="3775"/>
                </a:cubicBezTo>
                <a:cubicBezTo>
                  <a:pt x="5599" y="3703"/>
                  <a:pt x="5580" y="3703"/>
                  <a:pt x="5542" y="3667"/>
                </a:cubicBezTo>
                <a:cubicBezTo>
                  <a:pt x="5542" y="3630"/>
                  <a:pt x="5523" y="3630"/>
                  <a:pt x="5523" y="3594"/>
                </a:cubicBezTo>
                <a:cubicBezTo>
                  <a:pt x="5504" y="3630"/>
                  <a:pt x="5504" y="3630"/>
                  <a:pt x="5504" y="3630"/>
                </a:cubicBezTo>
                <a:cubicBezTo>
                  <a:pt x="5485" y="3630"/>
                  <a:pt x="5447" y="3558"/>
                  <a:pt x="5428" y="3594"/>
                </a:cubicBezTo>
                <a:cubicBezTo>
                  <a:pt x="5428" y="3594"/>
                  <a:pt x="5428" y="3594"/>
                  <a:pt x="5428" y="3594"/>
                </a:cubicBezTo>
                <a:cubicBezTo>
                  <a:pt x="5428" y="3594"/>
                  <a:pt x="5428" y="3594"/>
                  <a:pt x="5428" y="3594"/>
                </a:cubicBezTo>
                <a:cubicBezTo>
                  <a:pt x="5447" y="3667"/>
                  <a:pt x="5523" y="3630"/>
                  <a:pt x="5542" y="3703"/>
                </a:cubicBezTo>
                <a:cubicBezTo>
                  <a:pt x="5542" y="3739"/>
                  <a:pt x="5542" y="3739"/>
                  <a:pt x="5542" y="3739"/>
                </a:cubicBezTo>
                <a:cubicBezTo>
                  <a:pt x="5523" y="3775"/>
                  <a:pt x="5523" y="3775"/>
                  <a:pt x="5504" y="3775"/>
                </a:cubicBezTo>
                <a:cubicBezTo>
                  <a:pt x="5466" y="3775"/>
                  <a:pt x="5428" y="3703"/>
                  <a:pt x="5391" y="3739"/>
                </a:cubicBezTo>
                <a:cubicBezTo>
                  <a:pt x="5391" y="3739"/>
                  <a:pt x="5391" y="3739"/>
                  <a:pt x="5391" y="3739"/>
                </a:cubicBezTo>
                <a:cubicBezTo>
                  <a:pt x="5391" y="3775"/>
                  <a:pt x="5409" y="3775"/>
                  <a:pt x="5409" y="3812"/>
                </a:cubicBezTo>
                <a:cubicBezTo>
                  <a:pt x="5391" y="3812"/>
                  <a:pt x="5372" y="3739"/>
                  <a:pt x="5353" y="3739"/>
                </a:cubicBezTo>
                <a:cubicBezTo>
                  <a:pt x="5334" y="3775"/>
                  <a:pt x="5334" y="3775"/>
                  <a:pt x="5315" y="3775"/>
                </a:cubicBezTo>
                <a:cubicBezTo>
                  <a:pt x="5315" y="3775"/>
                  <a:pt x="5296" y="3739"/>
                  <a:pt x="5277" y="3739"/>
                </a:cubicBezTo>
                <a:cubicBezTo>
                  <a:pt x="5277" y="3739"/>
                  <a:pt x="5258" y="3739"/>
                  <a:pt x="5258" y="3775"/>
                </a:cubicBezTo>
                <a:cubicBezTo>
                  <a:pt x="5220" y="3739"/>
                  <a:pt x="5201" y="3739"/>
                  <a:pt x="5164" y="3739"/>
                </a:cubicBezTo>
                <a:cubicBezTo>
                  <a:pt x="5145" y="3739"/>
                  <a:pt x="5126" y="3739"/>
                  <a:pt x="5088" y="3739"/>
                </a:cubicBezTo>
                <a:cubicBezTo>
                  <a:pt x="5088" y="3739"/>
                  <a:pt x="5069" y="3703"/>
                  <a:pt x="5069" y="3703"/>
                </a:cubicBezTo>
                <a:cubicBezTo>
                  <a:pt x="5069" y="3703"/>
                  <a:pt x="5069" y="3667"/>
                  <a:pt x="5069" y="3630"/>
                </a:cubicBezTo>
                <a:cubicBezTo>
                  <a:pt x="5050" y="3630"/>
                  <a:pt x="5050" y="3630"/>
                  <a:pt x="5031" y="3630"/>
                </a:cubicBezTo>
                <a:cubicBezTo>
                  <a:pt x="5031" y="3630"/>
                  <a:pt x="5031" y="3667"/>
                  <a:pt x="5031" y="3667"/>
                </a:cubicBezTo>
                <a:cubicBezTo>
                  <a:pt x="4974" y="3667"/>
                  <a:pt x="4880" y="3630"/>
                  <a:pt x="4899" y="3558"/>
                </a:cubicBezTo>
                <a:cubicBezTo>
                  <a:pt x="4918" y="3558"/>
                  <a:pt x="5012" y="3558"/>
                  <a:pt x="5012" y="3521"/>
                </a:cubicBezTo>
                <a:cubicBezTo>
                  <a:pt x="4974" y="3412"/>
                  <a:pt x="4918" y="3449"/>
                  <a:pt x="4842" y="3412"/>
                </a:cubicBezTo>
                <a:cubicBezTo>
                  <a:pt x="4842" y="3340"/>
                  <a:pt x="4842" y="3340"/>
                  <a:pt x="4880" y="3304"/>
                </a:cubicBezTo>
                <a:cubicBezTo>
                  <a:pt x="4880" y="3304"/>
                  <a:pt x="4880" y="3267"/>
                  <a:pt x="4880" y="3267"/>
                </a:cubicBezTo>
                <a:cubicBezTo>
                  <a:pt x="4880" y="3267"/>
                  <a:pt x="4861" y="3267"/>
                  <a:pt x="4861" y="3231"/>
                </a:cubicBezTo>
                <a:cubicBezTo>
                  <a:pt x="4842" y="3049"/>
                  <a:pt x="5031" y="2832"/>
                  <a:pt x="5145" y="2904"/>
                </a:cubicBezTo>
                <a:cubicBezTo>
                  <a:pt x="5126" y="2904"/>
                  <a:pt x="5126" y="2941"/>
                  <a:pt x="5126" y="2941"/>
                </a:cubicBezTo>
                <a:cubicBezTo>
                  <a:pt x="5107" y="2941"/>
                  <a:pt x="5050" y="3086"/>
                  <a:pt x="5031" y="3122"/>
                </a:cubicBezTo>
                <a:cubicBezTo>
                  <a:pt x="5031" y="3122"/>
                  <a:pt x="5050" y="3158"/>
                  <a:pt x="5050" y="3158"/>
                </a:cubicBezTo>
                <a:cubicBezTo>
                  <a:pt x="5050" y="3195"/>
                  <a:pt x="5069" y="3195"/>
                  <a:pt x="5069" y="3231"/>
                </a:cubicBezTo>
                <a:cubicBezTo>
                  <a:pt x="5031" y="3340"/>
                  <a:pt x="5107" y="3376"/>
                  <a:pt x="5145" y="3449"/>
                </a:cubicBezTo>
                <a:cubicBezTo>
                  <a:pt x="5145" y="3449"/>
                  <a:pt x="5126" y="3449"/>
                  <a:pt x="5126" y="3449"/>
                </a:cubicBezTo>
                <a:cubicBezTo>
                  <a:pt x="5126" y="3449"/>
                  <a:pt x="5107" y="3485"/>
                  <a:pt x="5107" y="3485"/>
                </a:cubicBezTo>
                <a:cubicBezTo>
                  <a:pt x="5107" y="3485"/>
                  <a:pt x="5107" y="3485"/>
                  <a:pt x="5107" y="3521"/>
                </a:cubicBezTo>
                <a:cubicBezTo>
                  <a:pt x="5126" y="3521"/>
                  <a:pt x="5145" y="3521"/>
                  <a:pt x="5164" y="3521"/>
                </a:cubicBezTo>
                <a:cubicBezTo>
                  <a:pt x="5182" y="3485"/>
                  <a:pt x="5182" y="3449"/>
                  <a:pt x="5182" y="3412"/>
                </a:cubicBezTo>
                <a:cubicBezTo>
                  <a:pt x="5182" y="3376"/>
                  <a:pt x="5164" y="3376"/>
                  <a:pt x="5145" y="3376"/>
                </a:cubicBezTo>
                <a:cubicBezTo>
                  <a:pt x="5126" y="3340"/>
                  <a:pt x="5126" y="3340"/>
                  <a:pt x="5126" y="3304"/>
                </a:cubicBezTo>
                <a:cubicBezTo>
                  <a:pt x="5126" y="3304"/>
                  <a:pt x="5126" y="3267"/>
                  <a:pt x="5145" y="3267"/>
                </a:cubicBezTo>
                <a:cubicBezTo>
                  <a:pt x="5164" y="3267"/>
                  <a:pt x="5182" y="3267"/>
                  <a:pt x="5201" y="3267"/>
                </a:cubicBezTo>
                <a:cubicBezTo>
                  <a:pt x="5201" y="3267"/>
                  <a:pt x="5201" y="3267"/>
                  <a:pt x="5201" y="3267"/>
                </a:cubicBezTo>
                <a:cubicBezTo>
                  <a:pt x="5182" y="3231"/>
                  <a:pt x="5182" y="3231"/>
                  <a:pt x="5164" y="3231"/>
                </a:cubicBezTo>
                <a:cubicBezTo>
                  <a:pt x="5164" y="3231"/>
                  <a:pt x="5145" y="3231"/>
                  <a:pt x="5145" y="3231"/>
                </a:cubicBezTo>
                <a:cubicBezTo>
                  <a:pt x="5145" y="3195"/>
                  <a:pt x="5126" y="3195"/>
                  <a:pt x="5126" y="3195"/>
                </a:cubicBezTo>
                <a:cubicBezTo>
                  <a:pt x="5126" y="3158"/>
                  <a:pt x="5126" y="3122"/>
                  <a:pt x="5126" y="3086"/>
                </a:cubicBezTo>
                <a:cubicBezTo>
                  <a:pt x="5126" y="3086"/>
                  <a:pt x="5145" y="3086"/>
                  <a:pt x="5145" y="3086"/>
                </a:cubicBezTo>
                <a:cubicBezTo>
                  <a:pt x="5164" y="3086"/>
                  <a:pt x="5201" y="3086"/>
                  <a:pt x="5220" y="3086"/>
                </a:cubicBezTo>
                <a:cubicBezTo>
                  <a:pt x="5220" y="3086"/>
                  <a:pt x="5220" y="3086"/>
                  <a:pt x="5220" y="3086"/>
                </a:cubicBezTo>
                <a:cubicBezTo>
                  <a:pt x="5201" y="3049"/>
                  <a:pt x="5182" y="3049"/>
                  <a:pt x="5164" y="3013"/>
                </a:cubicBezTo>
                <a:cubicBezTo>
                  <a:pt x="5164" y="3013"/>
                  <a:pt x="5164" y="3013"/>
                  <a:pt x="5164" y="3013"/>
                </a:cubicBezTo>
                <a:cubicBezTo>
                  <a:pt x="5201" y="2977"/>
                  <a:pt x="5315" y="2868"/>
                  <a:pt x="5372" y="2941"/>
                </a:cubicBezTo>
                <a:cubicBezTo>
                  <a:pt x="5372" y="2977"/>
                  <a:pt x="5391" y="2977"/>
                  <a:pt x="5409" y="3013"/>
                </a:cubicBezTo>
                <a:cubicBezTo>
                  <a:pt x="5409" y="3049"/>
                  <a:pt x="5428" y="3049"/>
                  <a:pt x="5428" y="3086"/>
                </a:cubicBezTo>
                <a:cubicBezTo>
                  <a:pt x="5428" y="3122"/>
                  <a:pt x="5409" y="3195"/>
                  <a:pt x="5391" y="3231"/>
                </a:cubicBezTo>
                <a:cubicBezTo>
                  <a:pt x="5391" y="3267"/>
                  <a:pt x="5391" y="3267"/>
                  <a:pt x="5391" y="3304"/>
                </a:cubicBezTo>
                <a:cubicBezTo>
                  <a:pt x="5428" y="3340"/>
                  <a:pt x="5466" y="3304"/>
                  <a:pt x="5466" y="3231"/>
                </a:cubicBezTo>
                <a:cubicBezTo>
                  <a:pt x="5485" y="3231"/>
                  <a:pt x="5504" y="3231"/>
                  <a:pt x="5523" y="3267"/>
                </a:cubicBezTo>
                <a:cubicBezTo>
                  <a:pt x="5523" y="3267"/>
                  <a:pt x="5523" y="3304"/>
                  <a:pt x="5523" y="3340"/>
                </a:cubicBezTo>
                <a:cubicBezTo>
                  <a:pt x="5523" y="3340"/>
                  <a:pt x="5542" y="3340"/>
                  <a:pt x="5542" y="3340"/>
                </a:cubicBezTo>
                <a:cubicBezTo>
                  <a:pt x="5542" y="3340"/>
                  <a:pt x="5542" y="3340"/>
                  <a:pt x="5542" y="3340"/>
                </a:cubicBezTo>
                <a:cubicBezTo>
                  <a:pt x="5542" y="3304"/>
                  <a:pt x="5542" y="3267"/>
                  <a:pt x="5542" y="3231"/>
                </a:cubicBezTo>
                <a:cubicBezTo>
                  <a:pt x="5580" y="3086"/>
                  <a:pt x="5636" y="3158"/>
                  <a:pt x="5693" y="3195"/>
                </a:cubicBezTo>
                <a:cubicBezTo>
                  <a:pt x="5712" y="3195"/>
                  <a:pt x="5731" y="3158"/>
                  <a:pt x="5750" y="3195"/>
                </a:cubicBezTo>
                <a:cubicBezTo>
                  <a:pt x="5769" y="3195"/>
                  <a:pt x="5769" y="3231"/>
                  <a:pt x="5769" y="3267"/>
                </a:cubicBezTo>
                <a:cubicBezTo>
                  <a:pt x="5788" y="3267"/>
                  <a:pt x="5807" y="3304"/>
                  <a:pt x="5807" y="3304"/>
                </a:cubicBezTo>
                <a:cubicBezTo>
                  <a:pt x="5807" y="3304"/>
                  <a:pt x="5807" y="3340"/>
                  <a:pt x="5807" y="3340"/>
                </a:cubicBezTo>
                <a:cubicBezTo>
                  <a:pt x="5788" y="3340"/>
                  <a:pt x="5769" y="3376"/>
                  <a:pt x="5750" y="3412"/>
                </a:cubicBezTo>
                <a:cubicBezTo>
                  <a:pt x="5769" y="3412"/>
                  <a:pt x="5769" y="3412"/>
                  <a:pt x="5769" y="3449"/>
                </a:cubicBezTo>
                <a:cubicBezTo>
                  <a:pt x="5769" y="3449"/>
                  <a:pt x="5769" y="3449"/>
                  <a:pt x="5788" y="3449"/>
                </a:cubicBezTo>
                <a:cubicBezTo>
                  <a:pt x="5788" y="3412"/>
                  <a:pt x="5807" y="3376"/>
                  <a:pt x="5844" y="3376"/>
                </a:cubicBezTo>
                <a:cubicBezTo>
                  <a:pt x="5844" y="3412"/>
                  <a:pt x="5863" y="3449"/>
                  <a:pt x="5882" y="3485"/>
                </a:cubicBezTo>
                <a:cubicBezTo>
                  <a:pt x="5882" y="3485"/>
                  <a:pt x="5882" y="3485"/>
                  <a:pt x="5882" y="3485"/>
                </a:cubicBezTo>
                <a:cubicBezTo>
                  <a:pt x="5882" y="3449"/>
                  <a:pt x="5901" y="3412"/>
                  <a:pt x="5920" y="3412"/>
                </a:cubicBezTo>
                <a:cubicBezTo>
                  <a:pt x="5958" y="3412"/>
                  <a:pt x="5977" y="3412"/>
                  <a:pt x="5996" y="3449"/>
                </a:cubicBezTo>
                <a:cubicBezTo>
                  <a:pt x="5996" y="3449"/>
                  <a:pt x="5996" y="3449"/>
                  <a:pt x="5996" y="3449"/>
                </a:cubicBezTo>
                <a:cubicBezTo>
                  <a:pt x="5996" y="3485"/>
                  <a:pt x="5977" y="3521"/>
                  <a:pt x="5958" y="3558"/>
                </a:cubicBezTo>
                <a:cubicBezTo>
                  <a:pt x="5996" y="3558"/>
                  <a:pt x="6015" y="3521"/>
                  <a:pt x="6034" y="3521"/>
                </a:cubicBezTo>
                <a:cubicBezTo>
                  <a:pt x="6034" y="3558"/>
                  <a:pt x="6034" y="3558"/>
                  <a:pt x="6034" y="3594"/>
                </a:cubicBezTo>
                <a:cubicBezTo>
                  <a:pt x="6053" y="3594"/>
                  <a:pt x="6053" y="3594"/>
                  <a:pt x="6053" y="3630"/>
                </a:cubicBezTo>
                <a:cubicBezTo>
                  <a:pt x="6109" y="3594"/>
                  <a:pt x="6128" y="3558"/>
                  <a:pt x="6166" y="3630"/>
                </a:cubicBezTo>
                <a:cubicBezTo>
                  <a:pt x="6166" y="3703"/>
                  <a:pt x="6128" y="3667"/>
                  <a:pt x="6109" y="3703"/>
                </a:cubicBezTo>
                <a:cubicBezTo>
                  <a:pt x="6109" y="3703"/>
                  <a:pt x="6090" y="3739"/>
                  <a:pt x="6090" y="3739"/>
                </a:cubicBezTo>
                <a:cubicBezTo>
                  <a:pt x="6109" y="3739"/>
                  <a:pt x="6109" y="3739"/>
                  <a:pt x="6109" y="3739"/>
                </a:cubicBezTo>
                <a:cubicBezTo>
                  <a:pt x="6128" y="3739"/>
                  <a:pt x="6128" y="3739"/>
                  <a:pt x="6147" y="3739"/>
                </a:cubicBezTo>
                <a:cubicBezTo>
                  <a:pt x="6166" y="3739"/>
                  <a:pt x="6166" y="3739"/>
                  <a:pt x="6185" y="3739"/>
                </a:cubicBezTo>
                <a:cubicBezTo>
                  <a:pt x="6185" y="3703"/>
                  <a:pt x="6185" y="3703"/>
                  <a:pt x="6204" y="3703"/>
                </a:cubicBezTo>
                <a:cubicBezTo>
                  <a:pt x="6223" y="3703"/>
                  <a:pt x="6261" y="3739"/>
                  <a:pt x="6261" y="3775"/>
                </a:cubicBezTo>
                <a:cubicBezTo>
                  <a:pt x="6242" y="3775"/>
                  <a:pt x="6204" y="3812"/>
                  <a:pt x="6185" y="3812"/>
                </a:cubicBezTo>
                <a:cubicBezTo>
                  <a:pt x="6185" y="3812"/>
                  <a:pt x="6185" y="3812"/>
                  <a:pt x="6185" y="3812"/>
                </a:cubicBezTo>
                <a:cubicBezTo>
                  <a:pt x="6204" y="3848"/>
                  <a:pt x="6242" y="3848"/>
                  <a:pt x="6261" y="3884"/>
                </a:cubicBezTo>
                <a:cubicBezTo>
                  <a:pt x="6280" y="3884"/>
                  <a:pt x="6280" y="3884"/>
                  <a:pt x="6280" y="3921"/>
                </a:cubicBezTo>
                <a:cubicBezTo>
                  <a:pt x="6280" y="3921"/>
                  <a:pt x="6280" y="3921"/>
                  <a:pt x="6280" y="3921"/>
                </a:cubicBezTo>
                <a:cubicBezTo>
                  <a:pt x="6261" y="3921"/>
                  <a:pt x="6242" y="3921"/>
                  <a:pt x="6223" y="3921"/>
                </a:cubicBezTo>
                <a:cubicBezTo>
                  <a:pt x="6223" y="3921"/>
                  <a:pt x="6204" y="3884"/>
                  <a:pt x="6185" y="3884"/>
                </a:cubicBezTo>
                <a:cubicBezTo>
                  <a:pt x="6166" y="3884"/>
                  <a:pt x="6166" y="3884"/>
                  <a:pt x="6166" y="3921"/>
                </a:cubicBezTo>
                <a:cubicBezTo>
                  <a:pt x="6166" y="3921"/>
                  <a:pt x="6166" y="3921"/>
                  <a:pt x="6166" y="3921"/>
                </a:cubicBezTo>
                <a:cubicBezTo>
                  <a:pt x="6185" y="3921"/>
                  <a:pt x="6185" y="3957"/>
                  <a:pt x="6204" y="3957"/>
                </a:cubicBezTo>
                <a:cubicBezTo>
                  <a:pt x="6204" y="3957"/>
                  <a:pt x="6204" y="3957"/>
                  <a:pt x="6204" y="3993"/>
                </a:cubicBezTo>
                <a:cubicBezTo>
                  <a:pt x="6185" y="3993"/>
                  <a:pt x="6166" y="3993"/>
                  <a:pt x="6147" y="3993"/>
                </a:cubicBezTo>
                <a:cubicBezTo>
                  <a:pt x="6166" y="4066"/>
                  <a:pt x="6223" y="4066"/>
                  <a:pt x="6261" y="4102"/>
                </a:cubicBezTo>
                <a:cubicBezTo>
                  <a:pt x="6261" y="4102"/>
                  <a:pt x="6280" y="4175"/>
                  <a:pt x="6280" y="4175"/>
                </a:cubicBezTo>
                <a:cubicBezTo>
                  <a:pt x="6317" y="4138"/>
                  <a:pt x="6317" y="4175"/>
                  <a:pt x="6355" y="4175"/>
                </a:cubicBezTo>
                <a:cubicBezTo>
                  <a:pt x="6374" y="4211"/>
                  <a:pt x="6374" y="4175"/>
                  <a:pt x="6393" y="4175"/>
                </a:cubicBezTo>
                <a:cubicBezTo>
                  <a:pt x="6412" y="4175"/>
                  <a:pt x="6450" y="4247"/>
                  <a:pt x="6450" y="4284"/>
                </a:cubicBezTo>
                <a:cubicBezTo>
                  <a:pt x="6450" y="4284"/>
                  <a:pt x="6450" y="4284"/>
                  <a:pt x="6450" y="4284"/>
                </a:cubicBezTo>
                <a:cubicBezTo>
                  <a:pt x="6431" y="4284"/>
                  <a:pt x="6431" y="4284"/>
                  <a:pt x="6412" y="4320"/>
                </a:cubicBezTo>
                <a:cubicBezTo>
                  <a:pt x="6412" y="4320"/>
                  <a:pt x="6412" y="4320"/>
                  <a:pt x="6412" y="4356"/>
                </a:cubicBezTo>
                <a:cubicBezTo>
                  <a:pt x="6450" y="4356"/>
                  <a:pt x="6488" y="4320"/>
                  <a:pt x="6506" y="4320"/>
                </a:cubicBezTo>
                <a:cubicBezTo>
                  <a:pt x="6506" y="4356"/>
                  <a:pt x="6506" y="4356"/>
                  <a:pt x="6506" y="4393"/>
                </a:cubicBezTo>
                <a:cubicBezTo>
                  <a:pt x="6525" y="4393"/>
                  <a:pt x="6544" y="4393"/>
                  <a:pt x="6563" y="4356"/>
                </a:cubicBezTo>
                <a:close/>
                <a:moveTo>
                  <a:pt x="6696" y="2432"/>
                </a:moveTo>
                <a:cubicBezTo>
                  <a:pt x="6715" y="2432"/>
                  <a:pt x="6715" y="2432"/>
                  <a:pt x="6715" y="2396"/>
                </a:cubicBezTo>
                <a:cubicBezTo>
                  <a:pt x="6715" y="2396"/>
                  <a:pt x="6715" y="2396"/>
                  <a:pt x="6715" y="2396"/>
                </a:cubicBezTo>
                <a:cubicBezTo>
                  <a:pt x="6733" y="2432"/>
                  <a:pt x="6733" y="2432"/>
                  <a:pt x="6733" y="2469"/>
                </a:cubicBezTo>
                <a:cubicBezTo>
                  <a:pt x="6715" y="2469"/>
                  <a:pt x="6715" y="2469"/>
                  <a:pt x="6696" y="2432"/>
                </a:cubicBezTo>
                <a:close/>
                <a:moveTo>
                  <a:pt x="6790" y="3158"/>
                </a:moveTo>
                <a:cubicBezTo>
                  <a:pt x="6809" y="3122"/>
                  <a:pt x="6809" y="3122"/>
                  <a:pt x="6828" y="3122"/>
                </a:cubicBezTo>
                <a:cubicBezTo>
                  <a:pt x="6866" y="3086"/>
                  <a:pt x="6885" y="3122"/>
                  <a:pt x="6904" y="3158"/>
                </a:cubicBezTo>
                <a:cubicBezTo>
                  <a:pt x="6923" y="3158"/>
                  <a:pt x="6923" y="3195"/>
                  <a:pt x="6942" y="3195"/>
                </a:cubicBezTo>
                <a:cubicBezTo>
                  <a:pt x="6960" y="3195"/>
                  <a:pt x="6998" y="3231"/>
                  <a:pt x="6979" y="3267"/>
                </a:cubicBezTo>
                <a:cubicBezTo>
                  <a:pt x="6979" y="3267"/>
                  <a:pt x="6960" y="3304"/>
                  <a:pt x="6942" y="3304"/>
                </a:cubicBezTo>
                <a:cubicBezTo>
                  <a:pt x="6923" y="3304"/>
                  <a:pt x="6904" y="3304"/>
                  <a:pt x="6904" y="3340"/>
                </a:cubicBezTo>
                <a:cubicBezTo>
                  <a:pt x="6885" y="3340"/>
                  <a:pt x="6885" y="3340"/>
                  <a:pt x="6866" y="3340"/>
                </a:cubicBezTo>
                <a:cubicBezTo>
                  <a:pt x="6866" y="3340"/>
                  <a:pt x="6828" y="3304"/>
                  <a:pt x="6828" y="3304"/>
                </a:cubicBezTo>
                <a:cubicBezTo>
                  <a:pt x="6828" y="3304"/>
                  <a:pt x="6847" y="3304"/>
                  <a:pt x="6847" y="3267"/>
                </a:cubicBezTo>
                <a:cubicBezTo>
                  <a:pt x="6866" y="3304"/>
                  <a:pt x="6866" y="3304"/>
                  <a:pt x="6866" y="3267"/>
                </a:cubicBezTo>
                <a:cubicBezTo>
                  <a:pt x="6866" y="3267"/>
                  <a:pt x="6866" y="3267"/>
                  <a:pt x="6866" y="3267"/>
                </a:cubicBezTo>
                <a:cubicBezTo>
                  <a:pt x="6866" y="3267"/>
                  <a:pt x="6866" y="3267"/>
                  <a:pt x="6847" y="3267"/>
                </a:cubicBezTo>
                <a:cubicBezTo>
                  <a:pt x="6847" y="3267"/>
                  <a:pt x="6847" y="3267"/>
                  <a:pt x="6847" y="3267"/>
                </a:cubicBezTo>
                <a:cubicBezTo>
                  <a:pt x="6847" y="3267"/>
                  <a:pt x="6847" y="3267"/>
                  <a:pt x="6847" y="3267"/>
                </a:cubicBezTo>
                <a:cubicBezTo>
                  <a:pt x="6847" y="3267"/>
                  <a:pt x="6847" y="3267"/>
                  <a:pt x="6828" y="3267"/>
                </a:cubicBezTo>
                <a:cubicBezTo>
                  <a:pt x="6828" y="3267"/>
                  <a:pt x="6828" y="3267"/>
                  <a:pt x="6809" y="3267"/>
                </a:cubicBezTo>
                <a:cubicBezTo>
                  <a:pt x="6809" y="3267"/>
                  <a:pt x="6790" y="3267"/>
                  <a:pt x="6790" y="3267"/>
                </a:cubicBezTo>
                <a:cubicBezTo>
                  <a:pt x="6790" y="3267"/>
                  <a:pt x="6790" y="3267"/>
                  <a:pt x="6790" y="3231"/>
                </a:cubicBezTo>
                <a:cubicBezTo>
                  <a:pt x="6790" y="3231"/>
                  <a:pt x="6809" y="3231"/>
                  <a:pt x="6828" y="3231"/>
                </a:cubicBezTo>
                <a:cubicBezTo>
                  <a:pt x="6809" y="3231"/>
                  <a:pt x="6809" y="3231"/>
                  <a:pt x="6790" y="3195"/>
                </a:cubicBezTo>
                <a:cubicBezTo>
                  <a:pt x="6790" y="3195"/>
                  <a:pt x="6790" y="3195"/>
                  <a:pt x="6809" y="3195"/>
                </a:cubicBezTo>
                <a:cubicBezTo>
                  <a:pt x="6809" y="3195"/>
                  <a:pt x="6809" y="3195"/>
                  <a:pt x="6809" y="3195"/>
                </a:cubicBezTo>
                <a:cubicBezTo>
                  <a:pt x="6809" y="3158"/>
                  <a:pt x="6809" y="3158"/>
                  <a:pt x="6790" y="3158"/>
                </a:cubicBezTo>
                <a:close/>
                <a:moveTo>
                  <a:pt x="5674" y="11653"/>
                </a:moveTo>
                <a:cubicBezTo>
                  <a:pt x="5674" y="11653"/>
                  <a:pt x="5674" y="11653"/>
                  <a:pt x="5674" y="11653"/>
                </a:cubicBezTo>
                <a:cubicBezTo>
                  <a:pt x="5655" y="11653"/>
                  <a:pt x="5655" y="11653"/>
                  <a:pt x="5655" y="11653"/>
                </a:cubicBezTo>
                <a:cubicBezTo>
                  <a:pt x="5636" y="11617"/>
                  <a:pt x="5636" y="11653"/>
                  <a:pt x="5618" y="11653"/>
                </a:cubicBezTo>
                <a:cubicBezTo>
                  <a:pt x="5599" y="11653"/>
                  <a:pt x="5561" y="11617"/>
                  <a:pt x="5561" y="11617"/>
                </a:cubicBezTo>
                <a:cubicBezTo>
                  <a:pt x="5561" y="11581"/>
                  <a:pt x="5561" y="11581"/>
                  <a:pt x="5561" y="11581"/>
                </a:cubicBezTo>
                <a:cubicBezTo>
                  <a:pt x="5599" y="11581"/>
                  <a:pt x="5655" y="11581"/>
                  <a:pt x="5674" y="11653"/>
                </a:cubicBezTo>
                <a:close/>
                <a:moveTo>
                  <a:pt x="5712" y="9293"/>
                </a:moveTo>
                <a:cubicBezTo>
                  <a:pt x="5712" y="9293"/>
                  <a:pt x="5712" y="9293"/>
                  <a:pt x="5731" y="9293"/>
                </a:cubicBezTo>
                <a:cubicBezTo>
                  <a:pt x="5712" y="9293"/>
                  <a:pt x="5712" y="9293"/>
                  <a:pt x="5712" y="9293"/>
                </a:cubicBezTo>
                <a:cubicBezTo>
                  <a:pt x="5712" y="9293"/>
                  <a:pt x="5712" y="9293"/>
                  <a:pt x="5712" y="9293"/>
                </a:cubicBezTo>
                <a:close/>
                <a:moveTo>
                  <a:pt x="5712" y="9257"/>
                </a:moveTo>
                <a:cubicBezTo>
                  <a:pt x="5712" y="9257"/>
                  <a:pt x="5712" y="9293"/>
                  <a:pt x="5712" y="9293"/>
                </a:cubicBezTo>
                <a:cubicBezTo>
                  <a:pt x="5712" y="9293"/>
                  <a:pt x="5712" y="9293"/>
                  <a:pt x="5712" y="9293"/>
                </a:cubicBezTo>
                <a:cubicBezTo>
                  <a:pt x="5712" y="9293"/>
                  <a:pt x="5712" y="9257"/>
                  <a:pt x="5712" y="9257"/>
                </a:cubicBezTo>
                <a:close/>
                <a:moveTo>
                  <a:pt x="5731" y="9366"/>
                </a:moveTo>
                <a:cubicBezTo>
                  <a:pt x="5731" y="9366"/>
                  <a:pt x="5731" y="9366"/>
                  <a:pt x="5731" y="9366"/>
                </a:cubicBezTo>
                <a:cubicBezTo>
                  <a:pt x="5731" y="9330"/>
                  <a:pt x="5731" y="9330"/>
                  <a:pt x="5731" y="9293"/>
                </a:cubicBezTo>
                <a:cubicBezTo>
                  <a:pt x="5731" y="9330"/>
                  <a:pt x="5731" y="9330"/>
                  <a:pt x="5731" y="9366"/>
                </a:cubicBezTo>
                <a:close/>
                <a:moveTo>
                  <a:pt x="5807" y="11363"/>
                </a:moveTo>
                <a:cubicBezTo>
                  <a:pt x="5807" y="11363"/>
                  <a:pt x="5807" y="11363"/>
                  <a:pt x="5807" y="11363"/>
                </a:cubicBezTo>
                <a:cubicBezTo>
                  <a:pt x="5788" y="11399"/>
                  <a:pt x="5769" y="11399"/>
                  <a:pt x="5731" y="11399"/>
                </a:cubicBezTo>
                <a:cubicBezTo>
                  <a:pt x="5712" y="11399"/>
                  <a:pt x="5693" y="11399"/>
                  <a:pt x="5674" y="11399"/>
                </a:cubicBezTo>
                <a:cubicBezTo>
                  <a:pt x="5655" y="11399"/>
                  <a:pt x="5618" y="11399"/>
                  <a:pt x="5599" y="11399"/>
                </a:cubicBezTo>
                <a:cubicBezTo>
                  <a:pt x="5599" y="11399"/>
                  <a:pt x="5599" y="11399"/>
                  <a:pt x="5599" y="11399"/>
                </a:cubicBezTo>
                <a:cubicBezTo>
                  <a:pt x="5599" y="11399"/>
                  <a:pt x="5599" y="11399"/>
                  <a:pt x="5599" y="11363"/>
                </a:cubicBezTo>
                <a:cubicBezTo>
                  <a:pt x="5618" y="11363"/>
                  <a:pt x="5618" y="11363"/>
                  <a:pt x="5618" y="11326"/>
                </a:cubicBezTo>
                <a:cubicBezTo>
                  <a:pt x="5599" y="11290"/>
                  <a:pt x="5561" y="11290"/>
                  <a:pt x="5542" y="11290"/>
                </a:cubicBezTo>
                <a:cubicBezTo>
                  <a:pt x="5542" y="11254"/>
                  <a:pt x="5542" y="11217"/>
                  <a:pt x="5523" y="11217"/>
                </a:cubicBezTo>
                <a:cubicBezTo>
                  <a:pt x="5523" y="11181"/>
                  <a:pt x="5485" y="11217"/>
                  <a:pt x="5466" y="11181"/>
                </a:cubicBezTo>
                <a:cubicBezTo>
                  <a:pt x="5447" y="11181"/>
                  <a:pt x="5428" y="11145"/>
                  <a:pt x="5409" y="11145"/>
                </a:cubicBezTo>
                <a:cubicBezTo>
                  <a:pt x="5372" y="11109"/>
                  <a:pt x="5334" y="11145"/>
                  <a:pt x="5315" y="11109"/>
                </a:cubicBezTo>
                <a:cubicBezTo>
                  <a:pt x="5334" y="11109"/>
                  <a:pt x="5334" y="11109"/>
                  <a:pt x="5353" y="11072"/>
                </a:cubicBezTo>
                <a:cubicBezTo>
                  <a:pt x="5353" y="11072"/>
                  <a:pt x="5353" y="11072"/>
                  <a:pt x="5353" y="11072"/>
                </a:cubicBezTo>
                <a:cubicBezTo>
                  <a:pt x="5353" y="11072"/>
                  <a:pt x="5334" y="11072"/>
                  <a:pt x="5334" y="11072"/>
                </a:cubicBezTo>
                <a:cubicBezTo>
                  <a:pt x="5277" y="11036"/>
                  <a:pt x="5277" y="11072"/>
                  <a:pt x="5239" y="11109"/>
                </a:cubicBezTo>
                <a:cubicBezTo>
                  <a:pt x="5239" y="11145"/>
                  <a:pt x="5220" y="11109"/>
                  <a:pt x="5201" y="11145"/>
                </a:cubicBezTo>
                <a:cubicBezTo>
                  <a:pt x="5201" y="11145"/>
                  <a:pt x="5182" y="11181"/>
                  <a:pt x="5164" y="11181"/>
                </a:cubicBezTo>
                <a:cubicBezTo>
                  <a:pt x="5164" y="11181"/>
                  <a:pt x="5164" y="11181"/>
                  <a:pt x="5164" y="11181"/>
                </a:cubicBezTo>
                <a:cubicBezTo>
                  <a:pt x="5164" y="11145"/>
                  <a:pt x="5182" y="11145"/>
                  <a:pt x="5182" y="11145"/>
                </a:cubicBezTo>
                <a:cubicBezTo>
                  <a:pt x="5182" y="11109"/>
                  <a:pt x="5182" y="11109"/>
                  <a:pt x="5182" y="11072"/>
                </a:cubicBezTo>
                <a:cubicBezTo>
                  <a:pt x="5201" y="11072"/>
                  <a:pt x="5239" y="11036"/>
                  <a:pt x="5258" y="11036"/>
                </a:cubicBezTo>
                <a:cubicBezTo>
                  <a:pt x="5277" y="11000"/>
                  <a:pt x="5296" y="11000"/>
                  <a:pt x="5315" y="11000"/>
                </a:cubicBezTo>
                <a:cubicBezTo>
                  <a:pt x="5372" y="11000"/>
                  <a:pt x="5409" y="11036"/>
                  <a:pt x="5428" y="11036"/>
                </a:cubicBezTo>
                <a:cubicBezTo>
                  <a:pt x="5447" y="11036"/>
                  <a:pt x="5447" y="11036"/>
                  <a:pt x="5447" y="11036"/>
                </a:cubicBezTo>
                <a:cubicBezTo>
                  <a:pt x="5466" y="11072"/>
                  <a:pt x="5485" y="11072"/>
                  <a:pt x="5485" y="11109"/>
                </a:cubicBezTo>
                <a:cubicBezTo>
                  <a:pt x="5523" y="11145"/>
                  <a:pt x="5561" y="11109"/>
                  <a:pt x="5599" y="11145"/>
                </a:cubicBezTo>
                <a:cubicBezTo>
                  <a:pt x="5599" y="11181"/>
                  <a:pt x="5618" y="11181"/>
                  <a:pt x="5618" y="11217"/>
                </a:cubicBezTo>
                <a:cubicBezTo>
                  <a:pt x="5636" y="11254"/>
                  <a:pt x="5712" y="11254"/>
                  <a:pt x="5712" y="11290"/>
                </a:cubicBezTo>
                <a:cubicBezTo>
                  <a:pt x="5712" y="11290"/>
                  <a:pt x="5712" y="11290"/>
                  <a:pt x="5712" y="11290"/>
                </a:cubicBezTo>
                <a:cubicBezTo>
                  <a:pt x="5712" y="11326"/>
                  <a:pt x="5712" y="11326"/>
                  <a:pt x="5712" y="11326"/>
                </a:cubicBezTo>
                <a:cubicBezTo>
                  <a:pt x="5769" y="11326"/>
                  <a:pt x="5788" y="11326"/>
                  <a:pt x="5807" y="11363"/>
                </a:cubicBezTo>
                <a:close/>
                <a:moveTo>
                  <a:pt x="5844" y="11435"/>
                </a:moveTo>
                <a:cubicBezTo>
                  <a:pt x="5844" y="11435"/>
                  <a:pt x="5844" y="11435"/>
                  <a:pt x="5844" y="11435"/>
                </a:cubicBezTo>
                <a:cubicBezTo>
                  <a:pt x="5844" y="11399"/>
                  <a:pt x="5844" y="11399"/>
                  <a:pt x="5863" y="11399"/>
                </a:cubicBezTo>
                <a:cubicBezTo>
                  <a:pt x="5863" y="11399"/>
                  <a:pt x="5863" y="11399"/>
                  <a:pt x="5863" y="11399"/>
                </a:cubicBezTo>
                <a:cubicBezTo>
                  <a:pt x="5901" y="11399"/>
                  <a:pt x="5920" y="11435"/>
                  <a:pt x="5939" y="11435"/>
                </a:cubicBezTo>
                <a:cubicBezTo>
                  <a:pt x="5958" y="11435"/>
                  <a:pt x="5958" y="11399"/>
                  <a:pt x="5977" y="11399"/>
                </a:cubicBezTo>
                <a:cubicBezTo>
                  <a:pt x="5977" y="11399"/>
                  <a:pt x="5977" y="11399"/>
                  <a:pt x="5996" y="11399"/>
                </a:cubicBezTo>
                <a:cubicBezTo>
                  <a:pt x="5996" y="11399"/>
                  <a:pt x="5996" y="11399"/>
                  <a:pt x="6015" y="11399"/>
                </a:cubicBezTo>
                <a:cubicBezTo>
                  <a:pt x="6015" y="11435"/>
                  <a:pt x="6053" y="11435"/>
                  <a:pt x="6071" y="11435"/>
                </a:cubicBezTo>
                <a:cubicBezTo>
                  <a:pt x="6071" y="11508"/>
                  <a:pt x="6147" y="11508"/>
                  <a:pt x="6166" y="11581"/>
                </a:cubicBezTo>
                <a:cubicBezTo>
                  <a:pt x="6166" y="11581"/>
                  <a:pt x="6147" y="11617"/>
                  <a:pt x="6147" y="11617"/>
                </a:cubicBezTo>
                <a:cubicBezTo>
                  <a:pt x="6128" y="11617"/>
                  <a:pt x="6128" y="11544"/>
                  <a:pt x="6090" y="11581"/>
                </a:cubicBezTo>
                <a:cubicBezTo>
                  <a:pt x="6090" y="11581"/>
                  <a:pt x="6090" y="11581"/>
                  <a:pt x="6071" y="11581"/>
                </a:cubicBezTo>
                <a:cubicBezTo>
                  <a:pt x="6053" y="11581"/>
                  <a:pt x="6053" y="11617"/>
                  <a:pt x="6034" y="11617"/>
                </a:cubicBezTo>
                <a:cubicBezTo>
                  <a:pt x="6034" y="11581"/>
                  <a:pt x="6034" y="11581"/>
                  <a:pt x="6015" y="11581"/>
                </a:cubicBezTo>
                <a:cubicBezTo>
                  <a:pt x="5996" y="11617"/>
                  <a:pt x="5996" y="11617"/>
                  <a:pt x="5977" y="11689"/>
                </a:cubicBezTo>
                <a:cubicBezTo>
                  <a:pt x="5958" y="11653"/>
                  <a:pt x="5958" y="11617"/>
                  <a:pt x="5939" y="11617"/>
                </a:cubicBezTo>
                <a:cubicBezTo>
                  <a:pt x="5920" y="11617"/>
                  <a:pt x="5901" y="11617"/>
                  <a:pt x="5901" y="11617"/>
                </a:cubicBezTo>
                <a:cubicBezTo>
                  <a:pt x="5882" y="11617"/>
                  <a:pt x="5863" y="11617"/>
                  <a:pt x="5844" y="11617"/>
                </a:cubicBezTo>
                <a:cubicBezTo>
                  <a:pt x="5826" y="11617"/>
                  <a:pt x="5826" y="11617"/>
                  <a:pt x="5826" y="11617"/>
                </a:cubicBezTo>
                <a:cubicBezTo>
                  <a:pt x="5807" y="11617"/>
                  <a:pt x="5807" y="11617"/>
                  <a:pt x="5788" y="11581"/>
                </a:cubicBezTo>
                <a:cubicBezTo>
                  <a:pt x="5788" y="11581"/>
                  <a:pt x="5788" y="11581"/>
                  <a:pt x="5788" y="11581"/>
                </a:cubicBezTo>
                <a:cubicBezTo>
                  <a:pt x="5788" y="11581"/>
                  <a:pt x="5807" y="11544"/>
                  <a:pt x="5807" y="11544"/>
                </a:cubicBezTo>
                <a:cubicBezTo>
                  <a:pt x="5844" y="11581"/>
                  <a:pt x="5901" y="11581"/>
                  <a:pt x="5920" y="11544"/>
                </a:cubicBezTo>
                <a:cubicBezTo>
                  <a:pt x="5920" y="11544"/>
                  <a:pt x="5920" y="11544"/>
                  <a:pt x="5920" y="11544"/>
                </a:cubicBezTo>
                <a:cubicBezTo>
                  <a:pt x="5882" y="11544"/>
                  <a:pt x="5901" y="11508"/>
                  <a:pt x="5901" y="11472"/>
                </a:cubicBezTo>
                <a:cubicBezTo>
                  <a:pt x="5882" y="11435"/>
                  <a:pt x="5863" y="11435"/>
                  <a:pt x="5844" y="11435"/>
                </a:cubicBezTo>
                <a:close/>
                <a:moveTo>
                  <a:pt x="6242" y="11581"/>
                </a:moveTo>
                <a:cubicBezTo>
                  <a:pt x="6242" y="11581"/>
                  <a:pt x="6242" y="11581"/>
                  <a:pt x="6242" y="11581"/>
                </a:cubicBezTo>
                <a:cubicBezTo>
                  <a:pt x="6261" y="11581"/>
                  <a:pt x="6317" y="11581"/>
                  <a:pt x="6336" y="11581"/>
                </a:cubicBezTo>
                <a:cubicBezTo>
                  <a:pt x="6317" y="11653"/>
                  <a:pt x="6298" y="11617"/>
                  <a:pt x="6280" y="11653"/>
                </a:cubicBezTo>
                <a:cubicBezTo>
                  <a:pt x="6261" y="11653"/>
                  <a:pt x="6261" y="11653"/>
                  <a:pt x="6242" y="11653"/>
                </a:cubicBezTo>
                <a:cubicBezTo>
                  <a:pt x="6242" y="11617"/>
                  <a:pt x="6242" y="11617"/>
                  <a:pt x="6242" y="11581"/>
                </a:cubicBezTo>
                <a:close/>
                <a:moveTo>
                  <a:pt x="6261" y="13033"/>
                </a:moveTo>
                <a:cubicBezTo>
                  <a:pt x="6261" y="13033"/>
                  <a:pt x="6261" y="13033"/>
                  <a:pt x="6261" y="13033"/>
                </a:cubicBezTo>
                <a:cubicBezTo>
                  <a:pt x="6280" y="13033"/>
                  <a:pt x="6280" y="13033"/>
                  <a:pt x="6298" y="13033"/>
                </a:cubicBezTo>
                <a:cubicBezTo>
                  <a:pt x="6298" y="13033"/>
                  <a:pt x="6298" y="13033"/>
                  <a:pt x="6298" y="13033"/>
                </a:cubicBezTo>
                <a:cubicBezTo>
                  <a:pt x="6298" y="13033"/>
                  <a:pt x="6298" y="13033"/>
                  <a:pt x="6298" y="13033"/>
                </a:cubicBezTo>
                <a:cubicBezTo>
                  <a:pt x="6298" y="13033"/>
                  <a:pt x="6298" y="13069"/>
                  <a:pt x="6298" y="13105"/>
                </a:cubicBezTo>
                <a:cubicBezTo>
                  <a:pt x="6280" y="13105"/>
                  <a:pt x="6261" y="13105"/>
                  <a:pt x="6242" y="13105"/>
                </a:cubicBezTo>
                <a:cubicBezTo>
                  <a:pt x="6242" y="13105"/>
                  <a:pt x="6242" y="13105"/>
                  <a:pt x="6242" y="13105"/>
                </a:cubicBezTo>
                <a:cubicBezTo>
                  <a:pt x="6242" y="13105"/>
                  <a:pt x="6242" y="13105"/>
                  <a:pt x="6242" y="13105"/>
                </a:cubicBezTo>
                <a:cubicBezTo>
                  <a:pt x="6261" y="13105"/>
                  <a:pt x="6261" y="13105"/>
                  <a:pt x="6280" y="13069"/>
                </a:cubicBezTo>
                <a:cubicBezTo>
                  <a:pt x="6261" y="13069"/>
                  <a:pt x="6261" y="13069"/>
                  <a:pt x="6280" y="13069"/>
                </a:cubicBezTo>
                <a:cubicBezTo>
                  <a:pt x="6261" y="13033"/>
                  <a:pt x="6261" y="13033"/>
                  <a:pt x="6261" y="13033"/>
                </a:cubicBezTo>
                <a:close/>
                <a:moveTo>
                  <a:pt x="6639" y="7950"/>
                </a:moveTo>
                <a:cubicBezTo>
                  <a:pt x="6658" y="7950"/>
                  <a:pt x="6677" y="7841"/>
                  <a:pt x="6715" y="7914"/>
                </a:cubicBezTo>
                <a:cubicBezTo>
                  <a:pt x="6696" y="7987"/>
                  <a:pt x="6620" y="8023"/>
                  <a:pt x="6601" y="7914"/>
                </a:cubicBezTo>
                <a:cubicBezTo>
                  <a:pt x="6601" y="7878"/>
                  <a:pt x="6639" y="7805"/>
                  <a:pt x="6658" y="7769"/>
                </a:cubicBezTo>
                <a:cubicBezTo>
                  <a:pt x="6658" y="7769"/>
                  <a:pt x="6677" y="7769"/>
                  <a:pt x="6677" y="7805"/>
                </a:cubicBezTo>
                <a:cubicBezTo>
                  <a:pt x="6677" y="7805"/>
                  <a:pt x="6677" y="7841"/>
                  <a:pt x="6658" y="7878"/>
                </a:cubicBezTo>
                <a:cubicBezTo>
                  <a:pt x="6639" y="7914"/>
                  <a:pt x="6620" y="7914"/>
                  <a:pt x="6639" y="7950"/>
                </a:cubicBezTo>
                <a:cubicBezTo>
                  <a:pt x="6639" y="7950"/>
                  <a:pt x="6639" y="7950"/>
                  <a:pt x="6639" y="7950"/>
                </a:cubicBezTo>
                <a:close/>
                <a:moveTo>
                  <a:pt x="7093" y="14339"/>
                </a:moveTo>
                <a:cubicBezTo>
                  <a:pt x="7074" y="14376"/>
                  <a:pt x="7074" y="14448"/>
                  <a:pt x="7074" y="14448"/>
                </a:cubicBezTo>
                <a:cubicBezTo>
                  <a:pt x="7055" y="14485"/>
                  <a:pt x="6998" y="14521"/>
                  <a:pt x="6960" y="14521"/>
                </a:cubicBezTo>
                <a:cubicBezTo>
                  <a:pt x="6942" y="14448"/>
                  <a:pt x="6942" y="14376"/>
                  <a:pt x="6960" y="14339"/>
                </a:cubicBezTo>
                <a:cubicBezTo>
                  <a:pt x="6998" y="14339"/>
                  <a:pt x="7074" y="14339"/>
                  <a:pt x="7093" y="14339"/>
                </a:cubicBezTo>
                <a:close/>
                <a:moveTo>
                  <a:pt x="7150" y="7696"/>
                </a:moveTo>
                <a:cubicBezTo>
                  <a:pt x="7150" y="7732"/>
                  <a:pt x="7131" y="7769"/>
                  <a:pt x="7131" y="7805"/>
                </a:cubicBezTo>
                <a:cubicBezTo>
                  <a:pt x="7112" y="7805"/>
                  <a:pt x="7093" y="7805"/>
                  <a:pt x="7093" y="7805"/>
                </a:cubicBezTo>
                <a:cubicBezTo>
                  <a:pt x="7093" y="7805"/>
                  <a:pt x="7093" y="7769"/>
                  <a:pt x="7093" y="7769"/>
                </a:cubicBezTo>
                <a:cubicBezTo>
                  <a:pt x="7074" y="7769"/>
                  <a:pt x="7074" y="7769"/>
                  <a:pt x="7074" y="7769"/>
                </a:cubicBezTo>
                <a:cubicBezTo>
                  <a:pt x="7074" y="7769"/>
                  <a:pt x="7055" y="7769"/>
                  <a:pt x="7055" y="7769"/>
                </a:cubicBezTo>
                <a:cubicBezTo>
                  <a:pt x="7055" y="7769"/>
                  <a:pt x="7055" y="7769"/>
                  <a:pt x="7055" y="7769"/>
                </a:cubicBezTo>
                <a:cubicBezTo>
                  <a:pt x="7055" y="7732"/>
                  <a:pt x="7074" y="7732"/>
                  <a:pt x="7074" y="7696"/>
                </a:cubicBezTo>
                <a:cubicBezTo>
                  <a:pt x="7074" y="7696"/>
                  <a:pt x="7055" y="7696"/>
                  <a:pt x="7055" y="7660"/>
                </a:cubicBezTo>
                <a:cubicBezTo>
                  <a:pt x="7055" y="7660"/>
                  <a:pt x="7055" y="7660"/>
                  <a:pt x="7055" y="7660"/>
                </a:cubicBezTo>
                <a:cubicBezTo>
                  <a:pt x="7036" y="7696"/>
                  <a:pt x="6998" y="7732"/>
                  <a:pt x="6979" y="7805"/>
                </a:cubicBezTo>
                <a:cubicBezTo>
                  <a:pt x="6960" y="7805"/>
                  <a:pt x="6960" y="7805"/>
                  <a:pt x="6942" y="7769"/>
                </a:cubicBezTo>
                <a:cubicBezTo>
                  <a:pt x="6942" y="7769"/>
                  <a:pt x="6942" y="7769"/>
                  <a:pt x="6942" y="7769"/>
                </a:cubicBezTo>
                <a:cubicBezTo>
                  <a:pt x="6979" y="7732"/>
                  <a:pt x="6998" y="7696"/>
                  <a:pt x="7017" y="7696"/>
                </a:cubicBezTo>
                <a:cubicBezTo>
                  <a:pt x="7017" y="7660"/>
                  <a:pt x="7017" y="7660"/>
                  <a:pt x="7017" y="7660"/>
                </a:cubicBezTo>
                <a:cubicBezTo>
                  <a:pt x="6998" y="7660"/>
                  <a:pt x="6998" y="7660"/>
                  <a:pt x="6979" y="7660"/>
                </a:cubicBezTo>
                <a:cubicBezTo>
                  <a:pt x="6979" y="7696"/>
                  <a:pt x="6979" y="7696"/>
                  <a:pt x="6960" y="7696"/>
                </a:cubicBezTo>
                <a:cubicBezTo>
                  <a:pt x="6960" y="7696"/>
                  <a:pt x="6960" y="7696"/>
                  <a:pt x="6960" y="7696"/>
                </a:cubicBezTo>
                <a:cubicBezTo>
                  <a:pt x="6960" y="7696"/>
                  <a:pt x="6960" y="7696"/>
                  <a:pt x="6960" y="7696"/>
                </a:cubicBezTo>
                <a:cubicBezTo>
                  <a:pt x="6960" y="7660"/>
                  <a:pt x="6960" y="7660"/>
                  <a:pt x="6960" y="7660"/>
                </a:cubicBezTo>
                <a:cubicBezTo>
                  <a:pt x="6942" y="7660"/>
                  <a:pt x="6942" y="7660"/>
                  <a:pt x="6942" y="7660"/>
                </a:cubicBezTo>
                <a:cubicBezTo>
                  <a:pt x="6923" y="7696"/>
                  <a:pt x="6904" y="7696"/>
                  <a:pt x="6885" y="7696"/>
                </a:cubicBezTo>
                <a:cubicBezTo>
                  <a:pt x="6866" y="7696"/>
                  <a:pt x="6828" y="7660"/>
                  <a:pt x="6809" y="7660"/>
                </a:cubicBezTo>
                <a:cubicBezTo>
                  <a:pt x="6790" y="7660"/>
                  <a:pt x="6771" y="7660"/>
                  <a:pt x="6752" y="7696"/>
                </a:cubicBezTo>
                <a:cubicBezTo>
                  <a:pt x="6733" y="7660"/>
                  <a:pt x="6733" y="7660"/>
                  <a:pt x="6733" y="7624"/>
                </a:cubicBezTo>
                <a:cubicBezTo>
                  <a:pt x="6752" y="7587"/>
                  <a:pt x="6790" y="7587"/>
                  <a:pt x="6809" y="7551"/>
                </a:cubicBezTo>
                <a:cubicBezTo>
                  <a:pt x="6790" y="7551"/>
                  <a:pt x="6790" y="7515"/>
                  <a:pt x="6771" y="7515"/>
                </a:cubicBezTo>
                <a:cubicBezTo>
                  <a:pt x="6771" y="7515"/>
                  <a:pt x="6771" y="7515"/>
                  <a:pt x="6771" y="7515"/>
                </a:cubicBezTo>
                <a:cubicBezTo>
                  <a:pt x="6790" y="7442"/>
                  <a:pt x="6809" y="7478"/>
                  <a:pt x="6828" y="7442"/>
                </a:cubicBezTo>
                <a:cubicBezTo>
                  <a:pt x="6828" y="7442"/>
                  <a:pt x="6809" y="7406"/>
                  <a:pt x="6809" y="7406"/>
                </a:cubicBezTo>
                <a:cubicBezTo>
                  <a:pt x="6828" y="7297"/>
                  <a:pt x="6885" y="7152"/>
                  <a:pt x="6923" y="7115"/>
                </a:cubicBezTo>
                <a:cubicBezTo>
                  <a:pt x="6942" y="7115"/>
                  <a:pt x="6942" y="7079"/>
                  <a:pt x="6960" y="7079"/>
                </a:cubicBezTo>
                <a:cubicBezTo>
                  <a:pt x="6960" y="7079"/>
                  <a:pt x="6979" y="7079"/>
                  <a:pt x="6979" y="7079"/>
                </a:cubicBezTo>
                <a:cubicBezTo>
                  <a:pt x="6979" y="7079"/>
                  <a:pt x="6979" y="7115"/>
                  <a:pt x="6979" y="7115"/>
                </a:cubicBezTo>
                <a:cubicBezTo>
                  <a:pt x="6979" y="7115"/>
                  <a:pt x="6979" y="7115"/>
                  <a:pt x="6979" y="7115"/>
                </a:cubicBezTo>
                <a:cubicBezTo>
                  <a:pt x="6960" y="7115"/>
                  <a:pt x="6960" y="7115"/>
                  <a:pt x="6942" y="7115"/>
                </a:cubicBezTo>
                <a:cubicBezTo>
                  <a:pt x="6960" y="7224"/>
                  <a:pt x="6885" y="7261"/>
                  <a:pt x="6904" y="7369"/>
                </a:cubicBezTo>
                <a:cubicBezTo>
                  <a:pt x="6923" y="7369"/>
                  <a:pt x="6923" y="7333"/>
                  <a:pt x="6942" y="7297"/>
                </a:cubicBezTo>
                <a:cubicBezTo>
                  <a:pt x="6942" y="7333"/>
                  <a:pt x="6960" y="7333"/>
                  <a:pt x="6960" y="7333"/>
                </a:cubicBezTo>
                <a:cubicBezTo>
                  <a:pt x="6960" y="7333"/>
                  <a:pt x="6960" y="7369"/>
                  <a:pt x="6942" y="7369"/>
                </a:cubicBezTo>
                <a:cubicBezTo>
                  <a:pt x="6942" y="7369"/>
                  <a:pt x="6942" y="7369"/>
                  <a:pt x="6942" y="7369"/>
                </a:cubicBezTo>
                <a:cubicBezTo>
                  <a:pt x="6942" y="7369"/>
                  <a:pt x="6942" y="7369"/>
                  <a:pt x="6942" y="7369"/>
                </a:cubicBezTo>
                <a:cubicBezTo>
                  <a:pt x="6960" y="7406"/>
                  <a:pt x="6979" y="7442"/>
                  <a:pt x="7017" y="7442"/>
                </a:cubicBezTo>
                <a:cubicBezTo>
                  <a:pt x="7017" y="7442"/>
                  <a:pt x="7017" y="7406"/>
                  <a:pt x="7017" y="7406"/>
                </a:cubicBezTo>
                <a:cubicBezTo>
                  <a:pt x="7055" y="7406"/>
                  <a:pt x="7074" y="7406"/>
                  <a:pt x="7093" y="7442"/>
                </a:cubicBezTo>
                <a:cubicBezTo>
                  <a:pt x="7093" y="7442"/>
                  <a:pt x="7093" y="7442"/>
                  <a:pt x="7093" y="7442"/>
                </a:cubicBezTo>
                <a:cubicBezTo>
                  <a:pt x="7074" y="7478"/>
                  <a:pt x="7074" y="7478"/>
                  <a:pt x="7055" y="7515"/>
                </a:cubicBezTo>
                <a:cubicBezTo>
                  <a:pt x="7055" y="7515"/>
                  <a:pt x="7055" y="7515"/>
                  <a:pt x="7055" y="7515"/>
                </a:cubicBezTo>
                <a:cubicBezTo>
                  <a:pt x="7055" y="7515"/>
                  <a:pt x="7074" y="7551"/>
                  <a:pt x="7074" y="7551"/>
                </a:cubicBezTo>
                <a:cubicBezTo>
                  <a:pt x="7093" y="7551"/>
                  <a:pt x="7093" y="7551"/>
                  <a:pt x="7112" y="7551"/>
                </a:cubicBezTo>
                <a:cubicBezTo>
                  <a:pt x="7112" y="7551"/>
                  <a:pt x="7112" y="7551"/>
                  <a:pt x="7112" y="7551"/>
                </a:cubicBezTo>
                <a:cubicBezTo>
                  <a:pt x="7112" y="7551"/>
                  <a:pt x="7112" y="7551"/>
                  <a:pt x="7112" y="7551"/>
                </a:cubicBezTo>
                <a:cubicBezTo>
                  <a:pt x="7093" y="7587"/>
                  <a:pt x="7093" y="7587"/>
                  <a:pt x="7074" y="7587"/>
                </a:cubicBezTo>
                <a:cubicBezTo>
                  <a:pt x="7074" y="7587"/>
                  <a:pt x="7074" y="7587"/>
                  <a:pt x="7074" y="7587"/>
                </a:cubicBezTo>
                <a:cubicBezTo>
                  <a:pt x="7074" y="7624"/>
                  <a:pt x="7074" y="7660"/>
                  <a:pt x="7093" y="7660"/>
                </a:cubicBezTo>
                <a:cubicBezTo>
                  <a:pt x="7093" y="7660"/>
                  <a:pt x="7093" y="7660"/>
                  <a:pt x="7093" y="7660"/>
                </a:cubicBezTo>
                <a:cubicBezTo>
                  <a:pt x="7093" y="7660"/>
                  <a:pt x="7093" y="7660"/>
                  <a:pt x="7112" y="7624"/>
                </a:cubicBezTo>
                <a:cubicBezTo>
                  <a:pt x="7112" y="7660"/>
                  <a:pt x="7112" y="7660"/>
                  <a:pt x="7112" y="7660"/>
                </a:cubicBezTo>
                <a:cubicBezTo>
                  <a:pt x="7112" y="7660"/>
                  <a:pt x="7112" y="7660"/>
                  <a:pt x="7112" y="7660"/>
                </a:cubicBezTo>
                <a:cubicBezTo>
                  <a:pt x="7112" y="7696"/>
                  <a:pt x="7112" y="7696"/>
                  <a:pt x="7150" y="7696"/>
                </a:cubicBezTo>
                <a:close/>
                <a:moveTo>
                  <a:pt x="7452" y="5119"/>
                </a:moveTo>
                <a:cubicBezTo>
                  <a:pt x="7452" y="5119"/>
                  <a:pt x="7471" y="5119"/>
                  <a:pt x="7471" y="5082"/>
                </a:cubicBezTo>
                <a:cubicBezTo>
                  <a:pt x="7471" y="5082"/>
                  <a:pt x="7471" y="5082"/>
                  <a:pt x="7490" y="5082"/>
                </a:cubicBezTo>
                <a:cubicBezTo>
                  <a:pt x="7490" y="5119"/>
                  <a:pt x="7490" y="5119"/>
                  <a:pt x="7490" y="5119"/>
                </a:cubicBezTo>
                <a:cubicBezTo>
                  <a:pt x="7471" y="5119"/>
                  <a:pt x="7471" y="5119"/>
                  <a:pt x="7452" y="5119"/>
                </a:cubicBezTo>
                <a:cubicBezTo>
                  <a:pt x="7452" y="5119"/>
                  <a:pt x="7452" y="5119"/>
                  <a:pt x="7452" y="5119"/>
                </a:cubicBezTo>
                <a:close/>
                <a:moveTo>
                  <a:pt x="5523" y="19785"/>
                </a:moveTo>
                <a:cubicBezTo>
                  <a:pt x="5523" y="19785"/>
                  <a:pt x="5523" y="19785"/>
                  <a:pt x="5523" y="19785"/>
                </a:cubicBezTo>
                <a:cubicBezTo>
                  <a:pt x="5504" y="19785"/>
                  <a:pt x="5504" y="19785"/>
                  <a:pt x="5485" y="19785"/>
                </a:cubicBezTo>
                <a:cubicBezTo>
                  <a:pt x="5504" y="19712"/>
                  <a:pt x="5504" y="19640"/>
                  <a:pt x="5504" y="19603"/>
                </a:cubicBezTo>
                <a:cubicBezTo>
                  <a:pt x="5523" y="19567"/>
                  <a:pt x="5523" y="19567"/>
                  <a:pt x="5523" y="19567"/>
                </a:cubicBezTo>
                <a:cubicBezTo>
                  <a:pt x="5523" y="19567"/>
                  <a:pt x="5523" y="19567"/>
                  <a:pt x="5542" y="19603"/>
                </a:cubicBezTo>
                <a:cubicBezTo>
                  <a:pt x="5542" y="19603"/>
                  <a:pt x="5542" y="19603"/>
                  <a:pt x="5542" y="19640"/>
                </a:cubicBezTo>
                <a:cubicBezTo>
                  <a:pt x="5542" y="19640"/>
                  <a:pt x="5523" y="19640"/>
                  <a:pt x="5523" y="19676"/>
                </a:cubicBezTo>
                <a:cubicBezTo>
                  <a:pt x="5523" y="19676"/>
                  <a:pt x="5523" y="19712"/>
                  <a:pt x="5542" y="19712"/>
                </a:cubicBezTo>
                <a:cubicBezTo>
                  <a:pt x="5523" y="19749"/>
                  <a:pt x="5523" y="19785"/>
                  <a:pt x="5523" y="19785"/>
                </a:cubicBezTo>
                <a:close/>
                <a:moveTo>
                  <a:pt x="2667" y="3884"/>
                </a:moveTo>
                <a:cubicBezTo>
                  <a:pt x="2667" y="3848"/>
                  <a:pt x="2648" y="3812"/>
                  <a:pt x="2667" y="3775"/>
                </a:cubicBezTo>
                <a:cubicBezTo>
                  <a:pt x="2686" y="3775"/>
                  <a:pt x="2705" y="3775"/>
                  <a:pt x="2705" y="3775"/>
                </a:cubicBezTo>
                <a:cubicBezTo>
                  <a:pt x="2724" y="3812"/>
                  <a:pt x="2724" y="3812"/>
                  <a:pt x="2705" y="3848"/>
                </a:cubicBezTo>
                <a:cubicBezTo>
                  <a:pt x="2761" y="3921"/>
                  <a:pt x="2799" y="3812"/>
                  <a:pt x="2818" y="3775"/>
                </a:cubicBezTo>
                <a:cubicBezTo>
                  <a:pt x="2837" y="3739"/>
                  <a:pt x="2913" y="3812"/>
                  <a:pt x="2932" y="3812"/>
                </a:cubicBezTo>
                <a:cubicBezTo>
                  <a:pt x="3007" y="3884"/>
                  <a:pt x="3140" y="3993"/>
                  <a:pt x="3253" y="3957"/>
                </a:cubicBezTo>
                <a:cubicBezTo>
                  <a:pt x="3291" y="3957"/>
                  <a:pt x="3348" y="4030"/>
                  <a:pt x="3367" y="4102"/>
                </a:cubicBezTo>
                <a:cubicBezTo>
                  <a:pt x="3329" y="4102"/>
                  <a:pt x="3310" y="4102"/>
                  <a:pt x="3272" y="4138"/>
                </a:cubicBezTo>
                <a:cubicBezTo>
                  <a:pt x="3272" y="4138"/>
                  <a:pt x="3272" y="4175"/>
                  <a:pt x="3272" y="4175"/>
                </a:cubicBezTo>
                <a:cubicBezTo>
                  <a:pt x="3329" y="4211"/>
                  <a:pt x="3386" y="4247"/>
                  <a:pt x="3461" y="4211"/>
                </a:cubicBezTo>
                <a:cubicBezTo>
                  <a:pt x="3499" y="4211"/>
                  <a:pt x="3537" y="4175"/>
                  <a:pt x="3575" y="4175"/>
                </a:cubicBezTo>
                <a:cubicBezTo>
                  <a:pt x="3613" y="4175"/>
                  <a:pt x="3632" y="4211"/>
                  <a:pt x="3650" y="4211"/>
                </a:cubicBezTo>
                <a:cubicBezTo>
                  <a:pt x="3669" y="4247"/>
                  <a:pt x="3707" y="4247"/>
                  <a:pt x="3726" y="4284"/>
                </a:cubicBezTo>
                <a:cubicBezTo>
                  <a:pt x="3726" y="4320"/>
                  <a:pt x="3726" y="4320"/>
                  <a:pt x="3726" y="4320"/>
                </a:cubicBezTo>
                <a:cubicBezTo>
                  <a:pt x="3707" y="4320"/>
                  <a:pt x="3707" y="4356"/>
                  <a:pt x="3707" y="4356"/>
                </a:cubicBezTo>
                <a:cubicBezTo>
                  <a:pt x="3726" y="4393"/>
                  <a:pt x="3745" y="4429"/>
                  <a:pt x="3764" y="4465"/>
                </a:cubicBezTo>
                <a:cubicBezTo>
                  <a:pt x="3764" y="4429"/>
                  <a:pt x="3764" y="4393"/>
                  <a:pt x="3764" y="4393"/>
                </a:cubicBezTo>
                <a:cubicBezTo>
                  <a:pt x="3764" y="4393"/>
                  <a:pt x="3783" y="4393"/>
                  <a:pt x="3783" y="4393"/>
                </a:cubicBezTo>
                <a:cubicBezTo>
                  <a:pt x="3783" y="4284"/>
                  <a:pt x="3745" y="4320"/>
                  <a:pt x="3764" y="4175"/>
                </a:cubicBezTo>
                <a:cubicBezTo>
                  <a:pt x="3783" y="4175"/>
                  <a:pt x="3821" y="4175"/>
                  <a:pt x="3840" y="4138"/>
                </a:cubicBezTo>
                <a:cubicBezTo>
                  <a:pt x="3858" y="4102"/>
                  <a:pt x="3858" y="4102"/>
                  <a:pt x="3858" y="4102"/>
                </a:cubicBezTo>
                <a:cubicBezTo>
                  <a:pt x="3915" y="4102"/>
                  <a:pt x="3934" y="4175"/>
                  <a:pt x="4010" y="4138"/>
                </a:cubicBezTo>
                <a:cubicBezTo>
                  <a:pt x="4029" y="4175"/>
                  <a:pt x="4085" y="4247"/>
                  <a:pt x="4142" y="4211"/>
                </a:cubicBezTo>
                <a:cubicBezTo>
                  <a:pt x="4161" y="4211"/>
                  <a:pt x="4161" y="4211"/>
                  <a:pt x="4180" y="4211"/>
                </a:cubicBezTo>
                <a:cubicBezTo>
                  <a:pt x="4237" y="4211"/>
                  <a:pt x="4294" y="4211"/>
                  <a:pt x="4331" y="4175"/>
                </a:cubicBezTo>
                <a:cubicBezTo>
                  <a:pt x="4350" y="4211"/>
                  <a:pt x="4369" y="4247"/>
                  <a:pt x="4388" y="4247"/>
                </a:cubicBezTo>
                <a:cubicBezTo>
                  <a:pt x="4407" y="4211"/>
                  <a:pt x="4407" y="4175"/>
                  <a:pt x="4407" y="4175"/>
                </a:cubicBezTo>
                <a:cubicBezTo>
                  <a:pt x="4388" y="4138"/>
                  <a:pt x="4350" y="4138"/>
                  <a:pt x="4331" y="4138"/>
                </a:cubicBezTo>
                <a:cubicBezTo>
                  <a:pt x="4331" y="4102"/>
                  <a:pt x="4331" y="4102"/>
                  <a:pt x="4331" y="4102"/>
                </a:cubicBezTo>
                <a:cubicBezTo>
                  <a:pt x="4369" y="4066"/>
                  <a:pt x="4388" y="4102"/>
                  <a:pt x="4426" y="4138"/>
                </a:cubicBezTo>
                <a:cubicBezTo>
                  <a:pt x="4445" y="4138"/>
                  <a:pt x="4445" y="4138"/>
                  <a:pt x="4464" y="4138"/>
                </a:cubicBezTo>
                <a:cubicBezTo>
                  <a:pt x="4464" y="4175"/>
                  <a:pt x="4464" y="4211"/>
                  <a:pt x="4445" y="4247"/>
                </a:cubicBezTo>
                <a:cubicBezTo>
                  <a:pt x="4445" y="4320"/>
                  <a:pt x="4502" y="4356"/>
                  <a:pt x="4520" y="4356"/>
                </a:cubicBezTo>
                <a:cubicBezTo>
                  <a:pt x="4520" y="4284"/>
                  <a:pt x="4483" y="4211"/>
                  <a:pt x="4520" y="4138"/>
                </a:cubicBezTo>
                <a:cubicBezTo>
                  <a:pt x="4520" y="4138"/>
                  <a:pt x="4558" y="4138"/>
                  <a:pt x="4558" y="4138"/>
                </a:cubicBezTo>
                <a:cubicBezTo>
                  <a:pt x="4577" y="4138"/>
                  <a:pt x="4577" y="4102"/>
                  <a:pt x="4596" y="4066"/>
                </a:cubicBezTo>
                <a:cubicBezTo>
                  <a:pt x="4615" y="4066"/>
                  <a:pt x="4615" y="4066"/>
                  <a:pt x="4634" y="4030"/>
                </a:cubicBezTo>
                <a:cubicBezTo>
                  <a:pt x="4634" y="4030"/>
                  <a:pt x="4634" y="3957"/>
                  <a:pt x="4615" y="3957"/>
                </a:cubicBezTo>
                <a:cubicBezTo>
                  <a:pt x="4596" y="3993"/>
                  <a:pt x="4577" y="3993"/>
                  <a:pt x="4558" y="3993"/>
                </a:cubicBezTo>
                <a:cubicBezTo>
                  <a:pt x="4558" y="3993"/>
                  <a:pt x="4558" y="3993"/>
                  <a:pt x="4558" y="3993"/>
                </a:cubicBezTo>
                <a:cubicBezTo>
                  <a:pt x="4577" y="3957"/>
                  <a:pt x="4577" y="3957"/>
                  <a:pt x="4577" y="3921"/>
                </a:cubicBezTo>
                <a:cubicBezTo>
                  <a:pt x="4596" y="3921"/>
                  <a:pt x="4596" y="3921"/>
                  <a:pt x="4634" y="3921"/>
                </a:cubicBezTo>
                <a:cubicBezTo>
                  <a:pt x="4634" y="3921"/>
                  <a:pt x="4653" y="3957"/>
                  <a:pt x="4653" y="3957"/>
                </a:cubicBezTo>
                <a:cubicBezTo>
                  <a:pt x="4653" y="3921"/>
                  <a:pt x="4653" y="3884"/>
                  <a:pt x="4653" y="3848"/>
                </a:cubicBezTo>
                <a:cubicBezTo>
                  <a:pt x="4653" y="3848"/>
                  <a:pt x="4653" y="3848"/>
                  <a:pt x="4653" y="3848"/>
                </a:cubicBezTo>
                <a:cubicBezTo>
                  <a:pt x="4615" y="3884"/>
                  <a:pt x="4596" y="3812"/>
                  <a:pt x="4577" y="3812"/>
                </a:cubicBezTo>
                <a:cubicBezTo>
                  <a:pt x="4558" y="3812"/>
                  <a:pt x="4558" y="3812"/>
                  <a:pt x="4558" y="3812"/>
                </a:cubicBezTo>
                <a:cubicBezTo>
                  <a:pt x="4520" y="3812"/>
                  <a:pt x="4445" y="3775"/>
                  <a:pt x="4445" y="3667"/>
                </a:cubicBezTo>
                <a:cubicBezTo>
                  <a:pt x="4464" y="3667"/>
                  <a:pt x="4464" y="3667"/>
                  <a:pt x="4483" y="3630"/>
                </a:cubicBezTo>
                <a:cubicBezTo>
                  <a:pt x="4464" y="3594"/>
                  <a:pt x="4445" y="3594"/>
                  <a:pt x="4426" y="3558"/>
                </a:cubicBezTo>
                <a:cubicBezTo>
                  <a:pt x="4445" y="3521"/>
                  <a:pt x="4445" y="3485"/>
                  <a:pt x="4464" y="3449"/>
                </a:cubicBezTo>
                <a:cubicBezTo>
                  <a:pt x="4483" y="3449"/>
                  <a:pt x="4502" y="3485"/>
                  <a:pt x="4520" y="3485"/>
                </a:cubicBezTo>
                <a:cubicBezTo>
                  <a:pt x="4520" y="3485"/>
                  <a:pt x="4520" y="3449"/>
                  <a:pt x="4520" y="3449"/>
                </a:cubicBezTo>
                <a:cubicBezTo>
                  <a:pt x="4502" y="3412"/>
                  <a:pt x="4502" y="3412"/>
                  <a:pt x="4483" y="3376"/>
                </a:cubicBezTo>
                <a:cubicBezTo>
                  <a:pt x="4502" y="3376"/>
                  <a:pt x="4502" y="3340"/>
                  <a:pt x="4520" y="3340"/>
                </a:cubicBezTo>
                <a:cubicBezTo>
                  <a:pt x="4577" y="3304"/>
                  <a:pt x="4634" y="3376"/>
                  <a:pt x="4653" y="3449"/>
                </a:cubicBezTo>
                <a:cubicBezTo>
                  <a:pt x="4672" y="3485"/>
                  <a:pt x="4653" y="3521"/>
                  <a:pt x="4653" y="3558"/>
                </a:cubicBezTo>
                <a:cubicBezTo>
                  <a:pt x="4672" y="3558"/>
                  <a:pt x="4729" y="3667"/>
                  <a:pt x="4747" y="3703"/>
                </a:cubicBezTo>
                <a:cubicBezTo>
                  <a:pt x="4747" y="3703"/>
                  <a:pt x="4729" y="3703"/>
                  <a:pt x="4729" y="3739"/>
                </a:cubicBezTo>
                <a:cubicBezTo>
                  <a:pt x="4710" y="3739"/>
                  <a:pt x="4710" y="3739"/>
                  <a:pt x="4691" y="3739"/>
                </a:cubicBezTo>
                <a:cubicBezTo>
                  <a:pt x="4691" y="3775"/>
                  <a:pt x="4691" y="3775"/>
                  <a:pt x="4691" y="3812"/>
                </a:cubicBezTo>
                <a:cubicBezTo>
                  <a:pt x="4691" y="3812"/>
                  <a:pt x="4710" y="3812"/>
                  <a:pt x="4729" y="3848"/>
                </a:cubicBezTo>
                <a:cubicBezTo>
                  <a:pt x="4747" y="3848"/>
                  <a:pt x="4747" y="3812"/>
                  <a:pt x="4747" y="3812"/>
                </a:cubicBezTo>
                <a:cubicBezTo>
                  <a:pt x="4766" y="3812"/>
                  <a:pt x="4804" y="3848"/>
                  <a:pt x="4804" y="3848"/>
                </a:cubicBezTo>
                <a:cubicBezTo>
                  <a:pt x="4804" y="3884"/>
                  <a:pt x="4804" y="3884"/>
                  <a:pt x="4785" y="3921"/>
                </a:cubicBezTo>
                <a:cubicBezTo>
                  <a:pt x="4785" y="3957"/>
                  <a:pt x="4804" y="3957"/>
                  <a:pt x="4804" y="3957"/>
                </a:cubicBezTo>
                <a:cubicBezTo>
                  <a:pt x="4823" y="3993"/>
                  <a:pt x="4823" y="4066"/>
                  <a:pt x="4823" y="4102"/>
                </a:cubicBezTo>
                <a:cubicBezTo>
                  <a:pt x="4880" y="4066"/>
                  <a:pt x="4861" y="3957"/>
                  <a:pt x="4899" y="3921"/>
                </a:cubicBezTo>
                <a:cubicBezTo>
                  <a:pt x="4937" y="3921"/>
                  <a:pt x="4993" y="4030"/>
                  <a:pt x="4974" y="4102"/>
                </a:cubicBezTo>
                <a:cubicBezTo>
                  <a:pt x="4974" y="4102"/>
                  <a:pt x="4956" y="4102"/>
                  <a:pt x="4937" y="4102"/>
                </a:cubicBezTo>
                <a:cubicBezTo>
                  <a:pt x="4937" y="4102"/>
                  <a:pt x="4937" y="4138"/>
                  <a:pt x="4937" y="4175"/>
                </a:cubicBezTo>
                <a:cubicBezTo>
                  <a:pt x="4937" y="4211"/>
                  <a:pt x="4993" y="4320"/>
                  <a:pt x="5012" y="4320"/>
                </a:cubicBezTo>
                <a:cubicBezTo>
                  <a:pt x="5031" y="4320"/>
                  <a:pt x="5050" y="4320"/>
                  <a:pt x="5069" y="4284"/>
                </a:cubicBezTo>
                <a:cubicBezTo>
                  <a:pt x="5069" y="4211"/>
                  <a:pt x="5088" y="4211"/>
                  <a:pt x="5107" y="4138"/>
                </a:cubicBezTo>
                <a:cubicBezTo>
                  <a:pt x="5126" y="4102"/>
                  <a:pt x="5107" y="4030"/>
                  <a:pt x="5126" y="3993"/>
                </a:cubicBezTo>
                <a:cubicBezTo>
                  <a:pt x="5145" y="3993"/>
                  <a:pt x="5164" y="4030"/>
                  <a:pt x="5182" y="3993"/>
                </a:cubicBezTo>
                <a:cubicBezTo>
                  <a:pt x="5182" y="3993"/>
                  <a:pt x="5182" y="3993"/>
                  <a:pt x="5182" y="3957"/>
                </a:cubicBezTo>
                <a:cubicBezTo>
                  <a:pt x="5164" y="3957"/>
                  <a:pt x="5145" y="3921"/>
                  <a:pt x="5126" y="3884"/>
                </a:cubicBezTo>
                <a:cubicBezTo>
                  <a:pt x="5126" y="3884"/>
                  <a:pt x="5126" y="3848"/>
                  <a:pt x="5126" y="3812"/>
                </a:cubicBezTo>
                <a:cubicBezTo>
                  <a:pt x="5126" y="3812"/>
                  <a:pt x="5145" y="3812"/>
                  <a:pt x="5145" y="3775"/>
                </a:cubicBezTo>
                <a:cubicBezTo>
                  <a:pt x="5201" y="3775"/>
                  <a:pt x="5220" y="3812"/>
                  <a:pt x="5258" y="3812"/>
                </a:cubicBezTo>
                <a:cubicBezTo>
                  <a:pt x="5258" y="3848"/>
                  <a:pt x="5277" y="3848"/>
                  <a:pt x="5296" y="3848"/>
                </a:cubicBezTo>
                <a:cubicBezTo>
                  <a:pt x="5296" y="3848"/>
                  <a:pt x="5315" y="3884"/>
                  <a:pt x="5334" y="3921"/>
                </a:cubicBezTo>
                <a:cubicBezTo>
                  <a:pt x="5353" y="3921"/>
                  <a:pt x="5353" y="3884"/>
                  <a:pt x="5353" y="3921"/>
                </a:cubicBezTo>
                <a:cubicBezTo>
                  <a:pt x="5372" y="3921"/>
                  <a:pt x="5372" y="4030"/>
                  <a:pt x="5372" y="4030"/>
                </a:cubicBezTo>
                <a:cubicBezTo>
                  <a:pt x="5372" y="4030"/>
                  <a:pt x="5353" y="4030"/>
                  <a:pt x="5353" y="4066"/>
                </a:cubicBezTo>
                <a:cubicBezTo>
                  <a:pt x="5334" y="4030"/>
                  <a:pt x="5334" y="4030"/>
                  <a:pt x="5334" y="3993"/>
                </a:cubicBezTo>
                <a:cubicBezTo>
                  <a:pt x="5315" y="3993"/>
                  <a:pt x="5315" y="4030"/>
                  <a:pt x="5296" y="4030"/>
                </a:cubicBezTo>
                <a:cubicBezTo>
                  <a:pt x="5296" y="4138"/>
                  <a:pt x="5353" y="4175"/>
                  <a:pt x="5391" y="4284"/>
                </a:cubicBezTo>
                <a:cubicBezTo>
                  <a:pt x="5391" y="4320"/>
                  <a:pt x="5334" y="4429"/>
                  <a:pt x="5315" y="4429"/>
                </a:cubicBezTo>
                <a:cubicBezTo>
                  <a:pt x="5296" y="4465"/>
                  <a:pt x="5277" y="4465"/>
                  <a:pt x="5277" y="4502"/>
                </a:cubicBezTo>
                <a:cubicBezTo>
                  <a:pt x="5220" y="4465"/>
                  <a:pt x="5220" y="4356"/>
                  <a:pt x="5164" y="4356"/>
                </a:cubicBezTo>
                <a:cubicBezTo>
                  <a:pt x="5164" y="4356"/>
                  <a:pt x="5164" y="4356"/>
                  <a:pt x="5145" y="4393"/>
                </a:cubicBezTo>
                <a:cubicBezTo>
                  <a:pt x="5164" y="4393"/>
                  <a:pt x="5164" y="4393"/>
                  <a:pt x="5164" y="4393"/>
                </a:cubicBezTo>
                <a:cubicBezTo>
                  <a:pt x="5182" y="4393"/>
                  <a:pt x="5220" y="4465"/>
                  <a:pt x="5239" y="4502"/>
                </a:cubicBezTo>
                <a:cubicBezTo>
                  <a:pt x="5220" y="4502"/>
                  <a:pt x="5201" y="4502"/>
                  <a:pt x="5182" y="4502"/>
                </a:cubicBezTo>
                <a:cubicBezTo>
                  <a:pt x="5145" y="4502"/>
                  <a:pt x="5145" y="4502"/>
                  <a:pt x="5126" y="4429"/>
                </a:cubicBezTo>
                <a:cubicBezTo>
                  <a:pt x="5107" y="4429"/>
                  <a:pt x="5069" y="4429"/>
                  <a:pt x="5050" y="4465"/>
                </a:cubicBezTo>
                <a:cubicBezTo>
                  <a:pt x="5050" y="4465"/>
                  <a:pt x="5031" y="4465"/>
                  <a:pt x="5031" y="4465"/>
                </a:cubicBezTo>
                <a:cubicBezTo>
                  <a:pt x="5031" y="4465"/>
                  <a:pt x="5031" y="4465"/>
                  <a:pt x="5050" y="4465"/>
                </a:cubicBezTo>
                <a:cubicBezTo>
                  <a:pt x="5050" y="4502"/>
                  <a:pt x="5069" y="4502"/>
                  <a:pt x="5088" y="4538"/>
                </a:cubicBezTo>
                <a:cubicBezTo>
                  <a:pt x="5088" y="4574"/>
                  <a:pt x="5012" y="4719"/>
                  <a:pt x="4974" y="4683"/>
                </a:cubicBezTo>
                <a:cubicBezTo>
                  <a:pt x="4956" y="4683"/>
                  <a:pt x="4956" y="4647"/>
                  <a:pt x="4937" y="4610"/>
                </a:cubicBezTo>
                <a:cubicBezTo>
                  <a:pt x="4918" y="4610"/>
                  <a:pt x="4899" y="4610"/>
                  <a:pt x="4899" y="4610"/>
                </a:cubicBezTo>
                <a:cubicBezTo>
                  <a:pt x="4880" y="4574"/>
                  <a:pt x="4880" y="4574"/>
                  <a:pt x="4861" y="4574"/>
                </a:cubicBezTo>
                <a:cubicBezTo>
                  <a:pt x="4842" y="4574"/>
                  <a:pt x="4804" y="4574"/>
                  <a:pt x="4785" y="4574"/>
                </a:cubicBezTo>
                <a:cubicBezTo>
                  <a:pt x="4785" y="4574"/>
                  <a:pt x="4804" y="4574"/>
                  <a:pt x="4804" y="4574"/>
                </a:cubicBezTo>
                <a:cubicBezTo>
                  <a:pt x="4823" y="4610"/>
                  <a:pt x="4842" y="4610"/>
                  <a:pt x="4861" y="4610"/>
                </a:cubicBezTo>
                <a:cubicBezTo>
                  <a:pt x="4880" y="4647"/>
                  <a:pt x="4899" y="4683"/>
                  <a:pt x="4918" y="4683"/>
                </a:cubicBezTo>
                <a:cubicBezTo>
                  <a:pt x="4937" y="4719"/>
                  <a:pt x="4974" y="4756"/>
                  <a:pt x="5012" y="4756"/>
                </a:cubicBezTo>
                <a:cubicBezTo>
                  <a:pt x="5012" y="4756"/>
                  <a:pt x="5012" y="4756"/>
                  <a:pt x="5012" y="4756"/>
                </a:cubicBezTo>
                <a:cubicBezTo>
                  <a:pt x="5012" y="4792"/>
                  <a:pt x="5012" y="4792"/>
                  <a:pt x="5012" y="4828"/>
                </a:cubicBezTo>
                <a:cubicBezTo>
                  <a:pt x="4993" y="4865"/>
                  <a:pt x="4937" y="4973"/>
                  <a:pt x="4899" y="4937"/>
                </a:cubicBezTo>
                <a:cubicBezTo>
                  <a:pt x="4880" y="4937"/>
                  <a:pt x="4861" y="4937"/>
                  <a:pt x="4842" y="4901"/>
                </a:cubicBezTo>
                <a:cubicBezTo>
                  <a:pt x="4842" y="4973"/>
                  <a:pt x="4861" y="5010"/>
                  <a:pt x="4861" y="5046"/>
                </a:cubicBezTo>
                <a:cubicBezTo>
                  <a:pt x="4804" y="5046"/>
                  <a:pt x="4785" y="5010"/>
                  <a:pt x="4747" y="4973"/>
                </a:cubicBezTo>
                <a:cubicBezTo>
                  <a:pt x="4710" y="4973"/>
                  <a:pt x="4672" y="4973"/>
                  <a:pt x="4634" y="4937"/>
                </a:cubicBezTo>
                <a:cubicBezTo>
                  <a:pt x="4634" y="4937"/>
                  <a:pt x="4634" y="4973"/>
                  <a:pt x="4634" y="4973"/>
                </a:cubicBezTo>
                <a:cubicBezTo>
                  <a:pt x="4634" y="4973"/>
                  <a:pt x="4634" y="4973"/>
                  <a:pt x="4653" y="4973"/>
                </a:cubicBezTo>
                <a:cubicBezTo>
                  <a:pt x="4672" y="4973"/>
                  <a:pt x="4691" y="5010"/>
                  <a:pt x="4710" y="5010"/>
                </a:cubicBezTo>
                <a:cubicBezTo>
                  <a:pt x="4747" y="5046"/>
                  <a:pt x="4785" y="5046"/>
                  <a:pt x="4804" y="5082"/>
                </a:cubicBezTo>
                <a:cubicBezTo>
                  <a:pt x="4804" y="5119"/>
                  <a:pt x="4804" y="5119"/>
                  <a:pt x="4804" y="5119"/>
                </a:cubicBezTo>
                <a:cubicBezTo>
                  <a:pt x="4785" y="5155"/>
                  <a:pt x="4785" y="5155"/>
                  <a:pt x="4766" y="5155"/>
                </a:cubicBezTo>
                <a:cubicBezTo>
                  <a:pt x="4729" y="5155"/>
                  <a:pt x="4710" y="5155"/>
                  <a:pt x="4691" y="5155"/>
                </a:cubicBezTo>
                <a:cubicBezTo>
                  <a:pt x="4691" y="5155"/>
                  <a:pt x="4691" y="5155"/>
                  <a:pt x="4691" y="5155"/>
                </a:cubicBezTo>
                <a:cubicBezTo>
                  <a:pt x="4691" y="5155"/>
                  <a:pt x="4691" y="5155"/>
                  <a:pt x="4691" y="5155"/>
                </a:cubicBezTo>
                <a:cubicBezTo>
                  <a:pt x="4710" y="5191"/>
                  <a:pt x="4710" y="5191"/>
                  <a:pt x="4729" y="5191"/>
                </a:cubicBezTo>
                <a:cubicBezTo>
                  <a:pt x="4729" y="5228"/>
                  <a:pt x="4729" y="5228"/>
                  <a:pt x="4729" y="5228"/>
                </a:cubicBezTo>
                <a:cubicBezTo>
                  <a:pt x="4710" y="5264"/>
                  <a:pt x="4653" y="5300"/>
                  <a:pt x="4634" y="5336"/>
                </a:cubicBezTo>
                <a:cubicBezTo>
                  <a:pt x="4634" y="5373"/>
                  <a:pt x="4634" y="5409"/>
                  <a:pt x="4634" y="5409"/>
                </a:cubicBezTo>
                <a:cubicBezTo>
                  <a:pt x="4634" y="5445"/>
                  <a:pt x="4615" y="5409"/>
                  <a:pt x="4596" y="5445"/>
                </a:cubicBezTo>
                <a:cubicBezTo>
                  <a:pt x="4577" y="5518"/>
                  <a:pt x="4520" y="5772"/>
                  <a:pt x="4558" y="5881"/>
                </a:cubicBezTo>
                <a:cubicBezTo>
                  <a:pt x="4596" y="5917"/>
                  <a:pt x="4615" y="5881"/>
                  <a:pt x="4653" y="5917"/>
                </a:cubicBezTo>
                <a:cubicBezTo>
                  <a:pt x="4672" y="5954"/>
                  <a:pt x="4691" y="6063"/>
                  <a:pt x="4691" y="6135"/>
                </a:cubicBezTo>
                <a:cubicBezTo>
                  <a:pt x="4691" y="6135"/>
                  <a:pt x="4691" y="6171"/>
                  <a:pt x="4691" y="6208"/>
                </a:cubicBezTo>
                <a:cubicBezTo>
                  <a:pt x="4729" y="6208"/>
                  <a:pt x="4747" y="6135"/>
                  <a:pt x="4804" y="6171"/>
                </a:cubicBezTo>
                <a:cubicBezTo>
                  <a:pt x="4861" y="6171"/>
                  <a:pt x="4937" y="6244"/>
                  <a:pt x="4974" y="6317"/>
                </a:cubicBezTo>
                <a:cubicBezTo>
                  <a:pt x="4974" y="6317"/>
                  <a:pt x="4993" y="6353"/>
                  <a:pt x="4993" y="6389"/>
                </a:cubicBezTo>
                <a:cubicBezTo>
                  <a:pt x="5031" y="6389"/>
                  <a:pt x="5069" y="6426"/>
                  <a:pt x="5088" y="6426"/>
                </a:cubicBezTo>
                <a:cubicBezTo>
                  <a:pt x="5107" y="6426"/>
                  <a:pt x="5126" y="6462"/>
                  <a:pt x="5145" y="6462"/>
                </a:cubicBezTo>
                <a:cubicBezTo>
                  <a:pt x="5182" y="6498"/>
                  <a:pt x="5296" y="6462"/>
                  <a:pt x="5334" y="6534"/>
                </a:cubicBezTo>
                <a:cubicBezTo>
                  <a:pt x="5315" y="6571"/>
                  <a:pt x="5315" y="6607"/>
                  <a:pt x="5315" y="6643"/>
                </a:cubicBezTo>
                <a:cubicBezTo>
                  <a:pt x="5315" y="6680"/>
                  <a:pt x="5315" y="6680"/>
                  <a:pt x="5334" y="6716"/>
                </a:cubicBezTo>
                <a:cubicBezTo>
                  <a:pt x="5334" y="6789"/>
                  <a:pt x="5315" y="6825"/>
                  <a:pt x="5315" y="6861"/>
                </a:cubicBezTo>
                <a:cubicBezTo>
                  <a:pt x="5334" y="6897"/>
                  <a:pt x="5353" y="6897"/>
                  <a:pt x="5353" y="7006"/>
                </a:cubicBezTo>
                <a:cubicBezTo>
                  <a:pt x="5391" y="7006"/>
                  <a:pt x="5428" y="7043"/>
                  <a:pt x="5447" y="7115"/>
                </a:cubicBezTo>
                <a:cubicBezTo>
                  <a:pt x="5466" y="7115"/>
                  <a:pt x="5485" y="7188"/>
                  <a:pt x="5504" y="7188"/>
                </a:cubicBezTo>
                <a:cubicBezTo>
                  <a:pt x="5504" y="7152"/>
                  <a:pt x="5485" y="7152"/>
                  <a:pt x="5485" y="7115"/>
                </a:cubicBezTo>
                <a:cubicBezTo>
                  <a:pt x="5485" y="7115"/>
                  <a:pt x="5504" y="7079"/>
                  <a:pt x="5504" y="7079"/>
                </a:cubicBezTo>
                <a:cubicBezTo>
                  <a:pt x="5523" y="7079"/>
                  <a:pt x="5523" y="7115"/>
                  <a:pt x="5542" y="7152"/>
                </a:cubicBezTo>
                <a:cubicBezTo>
                  <a:pt x="5542" y="7115"/>
                  <a:pt x="5542" y="7079"/>
                  <a:pt x="5542" y="7043"/>
                </a:cubicBezTo>
                <a:cubicBezTo>
                  <a:pt x="5580" y="7006"/>
                  <a:pt x="5542" y="6934"/>
                  <a:pt x="5542" y="6861"/>
                </a:cubicBezTo>
                <a:cubicBezTo>
                  <a:pt x="5542" y="6825"/>
                  <a:pt x="5542" y="6825"/>
                  <a:pt x="5542" y="6825"/>
                </a:cubicBezTo>
                <a:cubicBezTo>
                  <a:pt x="5523" y="6789"/>
                  <a:pt x="5523" y="6752"/>
                  <a:pt x="5523" y="6716"/>
                </a:cubicBezTo>
                <a:cubicBezTo>
                  <a:pt x="5523" y="6716"/>
                  <a:pt x="5523" y="6716"/>
                  <a:pt x="5542" y="6716"/>
                </a:cubicBezTo>
                <a:cubicBezTo>
                  <a:pt x="5542" y="6680"/>
                  <a:pt x="5523" y="6680"/>
                  <a:pt x="5504" y="6680"/>
                </a:cubicBezTo>
                <a:cubicBezTo>
                  <a:pt x="5504" y="6643"/>
                  <a:pt x="5485" y="6607"/>
                  <a:pt x="5485" y="6571"/>
                </a:cubicBezTo>
                <a:cubicBezTo>
                  <a:pt x="5580" y="6534"/>
                  <a:pt x="5750" y="6317"/>
                  <a:pt x="5655" y="6063"/>
                </a:cubicBezTo>
                <a:cubicBezTo>
                  <a:pt x="5636" y="6026"/>
                  <a:pt x="5561" y="5954"/>
                  <a:pt x="5561" y="5917"/>
                </a:cubicBezTo>
                <a:cubicBezTo>
                  <a:pt x="5580" y="5881"/>
                  <a:pt x="5580" y="5845"/>
                  <a:pt x="5599" y="5808"/>
                </a:cubicBezTo>
                <a:cubicBezTo>
                  <a:pt x="5599" y="5772"/>
                  <a:pt x="5599" y="5772"/>
                  <a:pt x="5599" y="5736"/>
                </a:cubicBezTo>
                <a:cubicBezTo>
                  <a:pt x="5618" y="5736"/>
                  <a:pt x="5618" y="5736"/>
                  <a:pt x="5636" y="5736"/>
                </a:cubicBezTo>
                <a:cubicBezTo>
                  <a:pt x="5636" y="5699"/>
                  <a:pt x="5636" y="5663"/>
                  <a:pt x="5618" y="5663"/>
                </a:cubicBezTo>
                <a:cubicBezTo>
                  <a:pt x="5618" y="5627"/>
                  <a:pt x="5618" y="5627"/>
                  <a:pt x="5618" y="5627"/>
                </a:cubicBezTo>
                <a:cubicBezTo>
                  <a:pt x="5618" y="5591"/>
                  <a:pt x="5618" y="5591"/>
                  <a:pt x="5618" y="5554"/>
                </a:cubicBezTo>
                <a:cubicBezTo>
                  <a:pt x="5599" y="5554"/>
                  <a:pt x="5599" y="5554"/>
                  <a:pt x="5580" y="5554"/>
                </a:cubicBezTo>
                <a:cubicBezTo>
                  <a:pt x="5580" y="5554"/>
                  <a:pt x="5580" y="5554"/>
                  <a:pt x="5580" y="5554"/>
                </a:cubicBezTo>
                <a:cubicBezTo>
                  <a:pt x="5580" y="5518"/>
                  <a:pt x="5618" y="5482"/>
                  <a:pt x="5618" y="5409"/>
                </a:cubicBezTo>
                <a:cubicBezTo>
                  <a:pt x="5599" y="5373"/>
                  <a:pt x="5599" y="5373"/>
                  <a:pt x="5580" y="5336"/>
                </a:cubicBezTo>
                <a:cubicBezTo>
                  <a:pt x="5580" y="5300"/>
                  <a:pt x="5599" y="5228"/>
                  <a:pt x="5636" y="5228"/>
                </a:cubicBezTo>
                <a:cubicBezTo>
                  <a:pt x="5674" y="5228"/>
                  <a:pt x="5712" y="5264"/>
                  <a:pt x="5750" y="5300"/>
                </a:cubicBezTo>
                <a:cubicBezTo>
                  <a:pt x="5788" y="5300"/>
                  <a:pt x="5844" y="5228"/>
                  <a:pt x="5863" y="5264"/>
                </a:cubicBezTo>
                <a:cubicBezTo>
                  <a:pt x="5901" y="5264"/>
                  <a:pt x="5939" y="5373"/>
                  <a:pt x="5977" y="5409"/>
                </a:cubicBezTo>
                <a:cubicBezTo>
                  <a:pt x="5958" y="5445"/>
                  <a:pt x="5958" y="5445"/>
                  <a:pt x="5977" y="5445"/>
                </a:cubicBezTo>
                <a:cubicBezTo>
                  <a:pt x="6015" y="5482"/>
                  <a:pt x="6034" y="5518"/>
                  <a:pt x="6071" y="5518"/>
                </a:cubicBezTo>
                <a:cubicBezTo>
                  <a:pt x="6090" y="5518"/>
                  <a:pt x="6109" y="5518"/>
                  <a:pt x="6109" y="5518"/>
                </a:cubicBezTo>
                <a:cubicBezTo>
                  <a:pt x="6109" y="5518"/>
                  <a:pt x="6109" y="5518"/>
                  <a:pt x="6109" y="5518"/>
                </a:cubicBezTo>
                <a:cubicBezTo>
                  <a:pt x="6109" y="5554"/>
                  <a:pt x="6109" y="5554"/>
                  <a:pt x="6109" y="5554"/>
                </a:cubicBezTo>
                <a:cubicBezTo>
                  <a:pt x="6071" y="5591"/>
                  <a:pt x="6128" y="5808"/>
                  <a:pt x="6109" y="5845"/>
                </a:cubicBezTo>
                <a:cubicBezTo>
                  <a:pt x="6109" y="5845"/>
                  <a:pt x="6090" y="5845"/>
                  <a:pt x="6090" y="5845"/>
                </a:cubicBezTo>
                <a:cubicBezTo>
                  <a:pt x="6090" y="5881"/>
                  <a:pt x="6090" y="5917"/>
                  <a:pt x="6090" y="5917"/>
                </a:cubicBezTo>
                <a:cubicBezTo>
                  <a:pt x="6090" y="5917"/>
                  <a:pt x="6090" y="5917"/>
                  <a:pt x="6090" y="5917"/>
                </a:cubicBezTo>
                <a:cubicBezTo>
                  <a:pt x="6147" y="5881"/>
                  <a:pt x="6166" y="5845"/>
                  <a:pt x="6204" y="5954"/>
                </a:cubicBezTo>
                <a:cubicBezTo>
                  <a:pt x="6204" y="5954"/>
                  <a:pt x="6204" y="5954"/>
                  <a:pt x="6185" y="5990"/>
                </a:cubicBezTo>
                <a:cubicBezTo>
                  <a:pt x="6204" y="5990"/>
                  <a:pt x="6204" y="5990"/>
                  <a:pt x="6204" y="5990"/>
                </a:cubicBezTo>
                <a:cubicBezTo>
                  <a:pt x="6223" y="5990"/>
                  <a:pt x="6261" y="5990"/>
                  <a:pt x="6280" y="5954"/>
                </a:cubicBezTo>
                <a:cubicBezTo>
                  <a:pt x="6280" y="5917"/>
                  <a:pt x="6298" y="5917"/>
                  <a:pt x="6298" y="5881"/>
                </a:cubicBezTo>
                <a:cubicBezTo>
                  <a:pt x="6317" y="5881"/>
                  <a:pt x="6317" y="5917"/>
                  <a:pt x="6336" y="5954"/>
                </a:cubicBezTo>
                <a:cubicBezTo>
                  <a:pt x="6336" y="5954"/>
                  <a:pt x="6336" y="5954"/>
                  <a:pt x="6336" y="5954"/>
                </a:cubicBezTo>
                <a:cubicBezTo>
                  <a:pt x="6336" y="5845"/>
                  <a:pt x="6355" y="5845"/>
                  <a:pt x="6374" y="5808"/>
                </a:cubicBezTo>
                <a:cubicBezTo>
                  <a:pt x="6336" y="5699"/>
                  <a:pt x="6355" y="5736"/>
                  <a:pt x="6393" y="5699"/>
                </a:cubicBezTo>
                <a:cubicBezTo>
                  <a:pt x="6393" y="5699"/>
                  <a:pt x="6393" y="5663"/>
                  <a:pt x="6412" y="5663"/>
                </a:cubicBezTo>
                <a:cubicBezTo>
                  <a:pt x="6412" y="5663"/>
                  <a:pt x="6412" y="5663"/>
                  <a:pt x="6412" y="5663"/>
                </a:cubicBezTo>
                <a:cubicBezTo>
                  <a:pt x="6431" y="5663"/>
                  <a:pt x="6488" y="5845"/>
                  <a:pt x="6525" y="5917"/>
                </a:cubicBezTo>
                <a:cubicBezTo>
                  <a:pt x="6506" y="5917"/>
                  <a:pt x="6506" y="5917"/>
                  <a:pt x="6506" y="5954"/>
                </a:cubicBezTo>
                <a:cubicBezTo>
                  <a:pt x="6506" y="5954"/>
                  <a:pt x="6525" y="5954"/>
                  <a:pt x="6525" y="5954"/>
                </a:cubicBezTo>
                <a:cubicBezTo>
                  <a:pt x="6525" y="6063"/>
                  <a:pt x="6582" y="6026"/>
                  <a:pt x="6582" y="6099"/>
                </a:cubicBezTo>
                <a:cubicBezTo>
                  <a:pt x="6582" y="6099"/>
                  <a:pt x="6563" y="6099"/>
                  <a:pt x="6563" y="6135"/>
                </a:cubicBezTo>
                <a:cubicBezTo>
                  <a:pt x="6582" y="6171"/>
                  <a:pt x="6601" y="6171"/>
                  <a:pt x="6620" y="6208"/>
                </a:cubicBezTo>
                <a:cubicBezTo>
                  <a:pt x="6620" y="6208"/>
                  <a:pt x="6620" y="6244"/>
                  <a:pt x="6601" y="6244"/>
                </a:cubicBezTo>
                <a:cubicBezTo>
                  <a:pt x="6601" y="6244"/>
                  <a:pt x="6563" y="6208"/>
                  <a:pt x="6563" y="6244"/>
                </a:cubicBezTo>
                <a:cubicBezTo>
                  <a:pt x="6544" y="6244"/>
                  <a:pt x="6544" y="6244"/>
                  <a:pt x="6544" y="6244"/>
                </a:cubicBezTo>
                <a:cubicBezTo>
                  <a:pt x="6563" y="6244"/>
                  <a:pt x="6582" y="6317"/>
                  <a:pt x="6582" y="6353"/>
                </a:cubicBezTo>
                <a:cubicBezTo>
                  <a:pt x="6601" y="6353"/>
                  <a:pt x="6601" y="6353"/>
                  <a:pt x="6601" y="6353"/>
                </a:cubicBezTo>
                <a:cubicBezTo>
                  <a:pt x="6620" y="6353"/>
                  <a:pt x="6677" y="6426"/>
                  <a:pt x="6677" y="6462"/>
                </a:cubicBezTo>
                <a:cubicBezTo>
                  <a:pt x="6677" y="6462"/>
                  <a:pt x="6658" y="6498"/>
                  <a:pt x="6658" y="6534"/>
                </a:cubicBezTo>
                <a:cubicBezTo>
                  <a:pt x="6677" y="6534"/>
                  <a:pt x="6696" y="6498"/>
                  <a:pt x="6715" y="6498"/>
                </a:cubicBezTo>
                <a:cubicBezTo>
                  <a:pt x="6733" y="6498"/>
                  <a:pt x="6752" y="6534"/>
                  <a:pt x="6790" y="6571"/>
                </a:cubicBezTo>
                <a:cubicBezTo>
                  <a:pt x="6809" y="6571"/>
                  <a:pt x="6828" y="6607"/>
                  <a:pt x="6847" y="6607"/>
                </a:cubicBezTo>
                <a:cubicBezTo>
                  <a:pt x="6847" y="6643"/>
                  <a:pt x="6809" y="6643"/>
                  <a:pt x="6790" y="6643"/>
                </a:cubicBezTo>
                <a:cubicBezTo>
                  <a:pt x="6771" y="6680"/>
                  <a:pt x="6752" y="6716"/>
                  <a:pt x="6733" y="6716"/>
                </a:cubicBezTo>
                <a:cubicBezTo>
                  <a:pt x="6715" y="6716"/>
                  <a:pt x="6715" y="6716"/>
                  <a:pt x="6696" y="6716"/>
                </a:cubicBezTo>
                <a:cubicBezTo>
                  <a:pt x="6696" y="6752"/>
                  <a:pt x="6677" y="6789"/>
                  <a:pt x="6677" y="6825"/>
                </a:cubicBezTo>
                <a:cubicBezTo>
                  <a:pt x="6696" y="6789"/>
                  <a:pt x="6733" y="6789"/>
                  <a:pt x="6752" y="6752"/>
                </a:cubicBezTo>
                <a:cubicBezTo>
                  <a:pt x="6790" y="6716"/>
                  <a:pt x="6828" y="6607"/>
                  <a:pt x="6866" y="6716"/>
                </a:cubicBezTo>
                <a:cubicBezTo>
                  <a:pt x="6866" y="6716"/>
                  <a:pt x="6866" y="6752"/>
                  <a:pt x="6866" y="6752"/>
                </a:cubicBezTo>
                <a:cubicBezTo>
                  <a:pt x="6866" y="6752"/>
                  <a:pt x="6866" y="6752"/>
                  <a:pt x="6866" y="6789"/>
                </a:cubicBezTo>
                <a:cubicBezTo>
                  <a:pt x="6885" y="6752"/>
                  <a:pt x="6885" y="6752"/>
                  <a:pt x="6904" y="6752"/>
                </a:cubicBezTo>
                <a:cubicBezTo>
                  <a:pt x="6923" y="6752"/>
                  <a:pt x="6960" y="6789"/>
                  <a:pt x="6960" y="6825"/>
                </a:cubicBezTo>
                <a:cubicBezTo>
                  <a:pt x="6942" y="6861"/>
                  <a:pt x="6942" y="6897"/>
                  <a:pt x="6942" y="6934"/>
                </a:cubicBezTo>
                <a:cubicBezTo>
                  <a:pt x="6942" y="6934"/>
                  <a:pt x="6960" y="6970"/>
                  <a:pt x="6960" y="6970"/>
                </a:cubicBezTo>
                <a:cubicBezTo>
                  <a:pt x="6960" y="6970"/>
                  <a:pt x="6960" y="6970"/>
                  <a:pt x="6960" y="7006"/>
                </a:cubicBezTo>
                <a:cubicBezTo>
                  <a:pt x="6942" y="7006"/>
                  <a:pt x="6904" y="7079"/>
                  <a:pt x="6885" y="7079"/>
                </a:cubicBezTo>
                <a:cubicBezTo>
                  <a:pt x="6847" y="7115"/>
                  <a:pt x="6809" y="7115"/>
                  <a:pt x="6790" y="7115"/>
                </a:cubicBezTo>
                <a:cubicBezTo>
                  <a:pt x="6771" y="7152"/>
                  <a:pt x="6752" y="7188"/>
                  <a:pt x="6733" y="7224"/>
                </a:cubicBezTo>
                <a:cubicBezTo>
                  <a:pt x="6696" y="7261"/>
                  <a:pt x="6658" y="7261"/>
                  <a:pt x="6601" y="7297"/>
                </a:cubicBezTo>
                <a:cubicBezTo>
                  <a:pt x="6563" y="7297"/>
                  <a:pt x="6525" y="7261"/>
                  <a:pt x="6506" y="7261"/>
                </a:cubicBezTo>
                <a:cubicBezTo>
                  <a:pt x="6469" y="7261"/>
                  <a:pt x="6431" y="7297"/>
                  <a:pt x="6393" y="7261"/>
                </a:cubicBezTo>
                <a:cubicBezTo>
                  <a:pt x="6374" y="7261"/>
                  <a:pt x="6317" y="7261"/>
                  <a:pt x="6298" y="7297"/>
                </a:cubicBezTo>
                <a:cubicBezTo>
                  <a:pt x="6261" y="7297"/>
                  <a:pt x="6261" y="7369"/>
                  <a:pt x="6242" y="7406"/>
                </a:cubicBezTo>
                <a:cubicBezTo>
                  <a:pt x="6223" y="7442"/>
                  <a:pt x="6204" y="7442"/>
                  <a:pt x="6185" y="7442"/>
                </a:cubicBezTo>
                <a:cubicBezTo>
                  <a:pt x="6109" y="7515"/>
                  <a:pt x="6053" y="7696"/>
                  <a:pt x="6015" y="7805"/>
                </a:cubicBezTo>
                <a:cubicBezTo>
                  <a:pt x="6053" y="7769"/>
                  <a:pt x="6090" y="7660"/>
                  <a:pt x="6128" y="7624"/>
                </a:cubicBezTo>
                <a:cubicBezTo>
                  <a:pt x="6166" y="7551"/>
                  <a:pt x="6242" y="7515"/>
                  <a:pt x="6298" y="7478"/>
                </a:cubicBezTo>
                <a:cubicBezTo>
                  <a:pt x="6355" y="7442"/>
                  <a:pt x="6412" y="7442"/>
                  <a:pt x="6431" y="7515"/>
                </a:cubicBezTo>
                <a:cubicBezTo>
                  <a:pt x="6431" y="7551"/>
                  <a:pt x="6374" y="7624"/>
                  <a:pt x="6355" y="7624"/>
                </a:cubicBezTo>
                <a:cubicBezTo>
                  <a:pt x="6355" y="7624"/>
                  <a:pt x="6336" y="7624"/>
                  <a:pt x="6336" y="7587"/>
                </a:cubicBezTo>
                <a:cubicBezTo>
                  <a:pt x="6317" y="7587"/>
                  <a:pt x="6298" y="7624"/>
                  <a:pt x="6298" y="7624"/>
                </a:cubicBezTo>
                <a:cubicBezTo>
                  <a:pt x="6298" y="7624"/>
                  <a:pt x="6298" y="7624"/>
                  <a:pt x="6298" y="7624"/>
                </a:cubicBezTo>
                <a:cubicBezTo>
                  <a:pt x="6317" y="7624"/>
                  <a:pt x="6336" y="7660"/>
                  <a:pt x="6355" y="7696"/>
                </a:cubicBezTo>
                <a:cubicBezTo>
                  <a:pt x="6355" y="7660"/>
                  <a:pt x="6374" y="7660"/>
                  <a:pt x="6393" y="7660"/>
                </a:cubicBezTo>
                <a:cubicBezTo>
                  <a:pt x="6393" y="7660"/>
                  <a:pt x="6393" y="7660"/>
                  <a:pt x="6393" y="7660"/>
                </a:cubicBezTo>
                <a:cubicBezTo>
                  <a:pt x="6393" y="7660"/>
                  <a:pt x="6393" y="7660"/>
                  <a:pt x="6393" y="7660"/>
                </a:cubicBezTo>
                <a:cubicBezTo>
                  <a:pt x="6393" y="7660"/>
                  <a:pt x="6412" y="7660"/>
                  <a:pt x="6412" y="7660"/>
                </a:cubicBezTo>
                <a:cubicBezTo>
                  <a:pt x="6393" y="7660"/>
                  <a:pt x="6393" y="7696"/>
                  <a:pt x="6393" y="7696"/>
                </a:cubicBezTo>
                <a:cubicBezTo>
                  <a:pt x="6393" y="7732"/>
                  <a:pt x="6374" y="7732"/>
                  <a:pt x="6374" y="7769"/>
                </a:cubicBezTo>
                <a:cubicBezTo>
                  <a:pt x="6374" y="7769"/>
                  <a:pt x="6393" y="7769"/>
                  <a:pt x="6393" y="7769"/>
                </a:cubicBezTo>
                <a:cubicBezTo>
                  <a:pt x="6393" y="7805"/>
                  <a:pt x="6393" y="7805"/>
                  <a:pt x="6393" y="7841"/>
                </a:cubicBezTo>
                <a:cubicBezTo>
                  <a:pt x="6393" y="7805"/>
                  <a:pt x="6393" y="7805"/>
                  <a:pt x="6412" y="7841"/>
                </a:cubicBezTo>
                <a:cubicBezTo>
                  <a:pt x="6393" y="7914"/>
                  <a:pt x="6431" y="7878"/>
                  <a:pt x="6469" y="7914"/>
                </a:cubicBezTo>
                <a:cubicBezTo>
                  <a:pt x="6469" y="7914"/>
                  <a:pt x="6469" y="7914"/>
                  <a:pt x="6450" y="7914"/>
                </a:cubicBezTo>
                <a:cubicBezTo>
                  <a:pt x="6450" y="7914"/>
                  <a:pt x="6450" y="7914"/>
                  <a:pt x="6450" y="7914"/>
                </a:cubicBezTo>
                <a:cubicBezTo>
                  <a:pt x="6450" y="7914"/>
                  <a:pt x="6450" y="7914"/>
                  <a:pt x="6450" y="7914"/>
                </a:cubicBezTo>
                <a:cubicBezTo>
                  <a:pt x="6450" y="7914"/>
                  <a:pt x="6450" y="7914"/>
                  <a:pt x="6450" y="7914"/>
                </a:cubicBezTo>
                <a:cubicBezTo>
                  <a:pt x="6450" y="7914"/>
                  <a:pt x="6450" y="7914"/>
                  <a:pt x="6450" y="7914"/>
                </a:cubicBezTo>
                <a:cubicBezTo>
                  <a:pt x="6450" y="7914"/>
                  <a:pt x="6450" y="7950"/>
                  <a:pt x="6469" y="7950"/>
                </a:cubicBezTo>
                <a:cubicBezTo>
                  <a:pt x="6469" y="7950"/>
                  <a:pt x="6469" y="7950"/>
                  <a:pt x="6488" y="7950"/>
                </a:cubicBezTo>
                <a:cubicBezTo>
                  <a:pt x="6488" y="7950"/>
                  <a:pt x="6488" y="7950"/>
                  <a:pt x="6488" y="7950"/>
                </a:cubicBezTo>
                <a:cubicBezTo>
                  <a:pt x="6506" y="7950"/>
                  <a:pt x="6506" y="7950"/>
                  <a:pt x="6525" y="7950"/>
                </a:cubicBezTo>
                <a:cubicBezTo>
                  <a:pt x="6525" y="7950"/>
                  <a:pt x="6525" y="7950"/>
                  <a:pt x="6525" y="7950"/>
                </a:cubicBezTo>
                <a:cubicBezTo>
                  <a:pt x="6525" y="7950"/>
                  <a:pt x="6525" y="7950"/>
                  <a:pt x="6525" y="7950"/>
                </a:cubicBezTo>
                <a:cubicBezTo>
                  <a:pt x="6525" y="7950"/>
                  <a:pt x="6525" y="7987"/>
                  <a:pt x="6525" y="7987"/>
                </a:cubicBezTo>
                <a:cubicBezTo>
                  <a:pt x="6525" y="7987"/>
                  <a:pt x="6544" y="7987"/>
                  <a:pt x="6544" y="7987"/>
                </a:cubicBezTo>
                <a:cubicBezTo>
                  <a:pt x="6563" y="7950"/>
                  <a:pt x="6563" y="7950"/>
                  <a:pt x="6582" y="7950"/>
                </a:cubicBezTo>
                <a:cubicBezTo>
                  <a:pt x="6582" y="7987"/>
                  <a:pt x="6582" y="7950"/>
                  <a:pt x="6601" y="7987"/>
                </a:cubicBezTo>
                <a:cubicBezTo>
                  <a:pt x="6601" y="7987"/>
                  <a:pt x="6620" y="7987"/>
                  <a:pt x="6620" y="7987"/>
                </a:cubicBezTo>
                <a:cubicBezTo>
                  <a:pt x="6620" y="7987"/>
                  <a:pt x="6620" y="7987"/>
                  <a:pt x="6620" y="8023"/>
                </a:cubicBezTo>
                <a:cubicBezTo>
                  <a:pt x="6601" y="8023"/>
                  <a:pt x="6601" y="8023"/>
                  <a:pt x="6601" y="8023"/>
                </a:cubicBezTo>
                <a:cubicBezTo>
                  <a:pt x="6601" y="8023"/>
                  <a:pt x="6601" y="8023"/>
                  <a:pt x="6601" y="8023"/>
                </a:cubicBezTo>
                <a:cubicBezTo>
                  <a:pt x="6620" y="8023"/>
                  <a:pt x="6639" y="8023"/>
                  <a:pt x="6639" y="8023"/>
                </a:cubicBezTo>
                <a:cubicBezTo>
                  <a:pt x="6639" y="8023"/>
                  <a:pt x="6620" y="8059"/>
                  <a:pt x="6620" y="8059"/>
                </a:cubicBezTo>
                <a:cubicBezTo>
                  <a:pt x="6620" y="8023"/>
                  <a:pt x="6620" y="8023"/>
                  <a:pt x="6620" y="8023"/>
                </a:cubicBezTo>
                <a:cubicBezTo>
                  <a:pt x="6620" y="8059"/>
                  <a:pt x="6601" y="8059"/>
                  <a:pt x="6601" y="8059"/>
                </a:cubicBezTo>
                <a:cubicBezTo>
                  <a:pt x="6601" y="8059"/>
                  <a:pt x="6620" y="8059"/>
                  <a:pt x="6620" y="8059"/>
                </a:cubicBezTo>
                <a:cubicBezTo>
                  <a:pt x="6601" y="8059"/>
                  <a:pt x="6601" y="8059"/>
                  <a:pt x="6582" y="8059"/>
                </a:cubicBezTo>
                <a:cubicBezTo>
                  <a:pt x="6601" y="8059"/>
                  <a:pt x="6601" y="8059"/>
                  <a:pt x="6601" y="8059"/>
                </a:cubicBezTo>
                <a:cubicBezTo>
                  <a:pt x="6563" y="8059"/>
                  <a:pt x="6525" y="8095"/>
                  <a:pt x="6506" y="8132"/>
                </a:cubicBezTo>
                <a:cubicBezTo>
                  <a:pt x="6506" y="8095"/>
                  <a:pt x="6506" y="8095"/>
                  <a:pt x="6506" y="8095"/>
                </a:cubicBezTo>
                <a:cubicBezTo>
                  <a:pt x="6488" y="8095"/>
                  <a:pt x="6488" y="8095"/>
                  <a:pt x="6488" y="8095"/>
                </a:cubicBezTo>
                <a:cubicBezTo>
                  <a:pt x="6488" y="8132"/>
                  <a:pt x="6488" y="8132"/>
                  <a:pt x="6488" y="8132"/>
                </a:cubicBezTo>
                <a:cubicBezTo>
                  <a:pt x="6488" y="8132"/>
                  <a:pt x="6488" y="8132"/>
                  <a:pt x="6488" y="8132"/>
                </a:cubicBezTo>
                <a:cubicBezTo>
                  <a:pt x="6488" y="8132"/>
                  <a:pt x="6488" y="8132"/>
                  <a:pt x="6469" y="8132"/>
                </a:cubicBezTo>
                <a:cubicBezTo>
                  <a:pt x="6469" y="8132"/>
                  <a:pt x="6469" y="8132"/>
                  <a:pt x="6450" y="8132"/>
                </a:cubicBezTo>
                <a:cubicBezTo>
                  <a:pt x="6450" y="8132"/>
                  <a:pt x="6450" y="8132"/>
                  <a:pt x="6450" y="8132"/>
                </a:cubicBezTo>
                <a:cubicBezTo>
                  <a:pt x="6450" y="8132"/>
                  <a:pt x="6450" y="8132"/>
                  <a:pt x="6450" y="8132"/>
                </a:cubicBezTo>
                <a:cubicBezTo>
                  <a:pt x="6450" y="8132"/>
                  <a:pt x="6450" y="8132"/>
                  <a:pt x="6450" y="8132"/>
                </a:cubicBezTo>
                <a:cubicBezTo>
                  <a:pt x="6450" y="8132"/>
                  <a:pt x="6450" y="8132"/>
                  <a:pt x="6450" y="8132"/>
                </a:cubicBezTo>
                <a:cubicBezTo>
                  <a:pt x="6431" y="8132"/>
                  <a:pt x="6431" y="8132"/>
                  <a:pt x="6431" y="8132"/>
                </a:cubicBezTo>
                <a:cubicBezTo>
                  <a:pt x="6431" y="8132"/>
                  <a:pt x="6431" y="8132"/>
                  <a:pt x="6431" y="8132"/>
                </a:cubicBezTo>
                <a:cubicBezTo>
                  <a:pt x="6431" y="8168"/>
                  <a:pt x="6431" y="8168"/>
                  <a:pt x="6431" y="8168"/>
                </a:cubicBezTo>
                <a:cubicBezTo>
                  <a:pt x="6412" y="8168"/>
                  <a:pt x="6393" y="8241"/>
                  <a:pt x="6393" y="8241"/>
                </a:cubicBezTo>
                <a:cubicBezTo>
                  <a:pt x="6393" y="8241"/>
                  <a:pt x="6393" y="8241"/>
                  <a:pt x="6393" y="8241"/>
                </a:cubicBezTo>
                <a:cubicBezTo>
                  <a:pt x="6393" y="8241"/>
                  <a:pt x="6393" y="8241"/>
                  <a:pt x="6393" y="8277"/>
                </a:cubicBezTo>
                <a:cubicBezTo>
                  <a:pt x="6374" y="8277"/>
                  <a:pt x="6374" y="8277"/>
                  <a:pt x="6355" y="8277"/>
                </a:cubicBezTo>
                <a:cubicBezTo>
                  <a:pt x="6355" y="8277"/>
                  <a:pt x="6355" y="8277"/>
                  <a:pt x="6355" y="8277"/>
                </a:cubicBezTo>
                <a:cubicBezTo>
                  <a:pt x="6355" y="8277"/>
                  <a:pt x="6355" y="8277"/>
                  <a:pt x="6336" y="8277"/>
                </a:cubicBezTo>
                <a:cubicBezTo>
                  <a:pt x="6336" y="8277"/>
                  <a:pt x="6336" y="8277"/>
                  <a:pt x="6336" y="8241"/>
                </a:cubicBezTo>
                <a:cubicBezTo>
                  <a:pt x="6317" y="8241"/>
                  <a:pt x="6317" y="8241"/>
                  <a:pt x="6317" y="8241"/>
                </a:cubicBezTo>
                <a:cubicBezTo>
                  <a:pt x="6317" y="8204"/>
                  <a:pt x="6317" y="8168"/>
                  <a:pt x="6317" y="8168"/>
                </a:cubicBezTo>
                <a:cubicBezTo>
                  <a:pt x="6336" y="8132"/>
                  <a:pt x="6336" y="8168"/>
                  <a:pt x="6336" y="8132"/>
                </a:cubicBezTo>
                <a:cubicBezTo>
                  <a:pt x="6336" y="8132"/>
                  <a:pt x="6317" y="8168"/>
                  <a:pt x="6317" y="8168"/>
                </a:cubicBezTo>
                <a:cubicBezTo>
                  <a:pt x="6317" y="8168"/>
                  <a:pt x="6317" y="8168"/>
                  <a:pt x="6317" y="8168"/>
                </a:cubicBezTo>
                <a:cubicBezTo>
                  <a:pt x="6317" y="8168"/>
                  <a:pt x="6317" y="8132"/>
                  <a:pt x="6317" y="8132"/>
                </a:cubicBezTo>
                <a:cubicBezTo>
                  <a:pt x="6317" y="8132"/>
                  <a:pt x="6336" y="8132"/>
                  <a:pt x="6336" y="8132"/>
                </a:cubicBezTo>
                <a:cubicBezTo>
                  <a:pt x="6336" y="8132"/>
                  <a:pt x="6336" y="8132"/>
                  <a:pt x="6355" y="8132"/>
                </a:cubicBezTo>
                <a:cubicBezTo>
                  <a:pt x="6355" y="8132"/>
                  <a:pt x="6355" y="8132"/>
                  <a:pt x="6355" y="8132"/>
                </a:cubicBezTo>
                <a:cubicBezTo>
                  <a:pt x="6336" y="8132"/>
                  <a:pt x="6336" y="8132"/>
                  <a:pt x="6336" y="8132"/>
                </a:cubicBezTo>
                <a:cubicBezTo>
                  <a:pt x="6336" y="8132"/>
                  <a:pt x="6336" y="8132"/>
                  <a:pt x="6336" y="8132"/>
                </a:cubicBezTo>
                <a:cubicBezTo>
                  <a:pt x="6355" y="8095"/>
                  <a:pt x="6412" y="8023"/>
                  <a:pt x="6431" y="8023"/>
                </a:cubicBezTo>
                <a:cubicBezTo>
                  <a:pt x="6431" y="8023"/>
                  <a:pt x="6431" y="8059"/>
                  <a:pt x="6431" y="8059"/>
                </a:cubicBezTo>
                <a:cubicBezTo>
                  <a:pt x="6431" y="8059"/>
                  <a:pt x="6431" y="8059"/>
                  <a:pt x="6431" y="8059"/>
                </a:cubicBezTo>
                <a:cubicBezTo>
                  <a:pt x="6431" y="8059"/>
                  <a:pt x="6431" y="8059"/>
                  <a:pt x="6431" y="8059"/>
                </a:cubicBezTo>
                <a:cubicBezTo>
                  <a:pt x="6450" y="8023"/>
                  <a:pt x="6469" y="8023"/>
                  <a:pt x="6488" y="8023"/>
                </a:cubicBezTo>
                <a:cubicBezTo>
                  <a:pt x="6488" y="8023"/>
                  <a:pt x="6488" y="8023"/>
                  <a:pt x="6488" y="8023"/>
                </a:cubicBezTo>
                <a:cubicBezTo>
                  <a:pt x="6450" y="8023"/>
                  <a:pt x="6412" y="7987"/>
                  <a:pt x="6393" y="8023"/>
                </a:cubicBezTo>
                <a:cubicBezTo>
                  <a:pt x="6393" y="8023"/>
                  <a:pt x="6393" y="8023"/>
                  <a:pt x="6393" y="8023"/>
                </a:cubicBezTo>
                <a:cubicBezTo>
                  <a:pt x="6412" y="7987"/>
                  <a:pt x="6431" y="7987"/>
                  <a:pt x="6431" y="7950"/>
                </a:cubicBezTo>
                <a:cubicBezTo>
                  <a:pt x="6431" y="7950"/>
                  <a:pt x="6431" y="7950"/>
                  <a:pt x="6431" y="7950"/>
                </a:cubicBezTo>
                <a:cubicBezTo>
                  <a:pt x="6431" y="7950"/>
                  <a:pt x="6412" y="7950"/>
                  <a:pt x="6412" y="7950"/>
                </a:cubicBezTo>
                <a:cubicBezTo>
                  <a:pt x="6412" y="7950"/>
                  <a:pt x="6412" y="7950"/>
                  <a:pt x="6412" y="7914"/>
                </a:cubicBezTo>
                <a:cubicBezTo>
                  <a:pt x="6412" y="7950"/>
                  <a:pt x="6412" y="7950"/>
                  <a:pt x="6412" y="7950"/>
                </a:cubicBezTo>
                <a:cubicBezTo>
                  <a:pt x="6412" y="7950"/>
                  <a:pt x="6412" y="7987"/>
                  <a:pt x="6412" y="7987"/>
                </a:cubicBezTo>
                <a:cubicBezTo>
                  <a:pt x="6374" y="7987"/>
                  <a:pt x="6355" y="8023"/>
                  <a:pt x="6336" y="8023"/>
                </a:cubicBezTo>
                <a:cubicBezTo>
                  <a:pt x="6317" y="8023"/>
                  <a:pt x="6317" y="8023"/>
                  <a:pt x="6317" y="8023"/>
                </a:cubicBezTo>
                <a:cubicBezTo>
                  <a:pt x="6317" y="8023"/>
                  <a:pt x="6317" y="8023"/>
                  <a:pt x="6317" y="8023"/>
                </a:cubicBezTo>
                <a:cubicBezTo>
                  <a:pt x="6317" y="8059"/>
                  <a:pt x="6298" y="8059"/>
                  <a:pt x="6298" y="8059"/>
                </a:cubicBezTo>
                <a:cubicBezTo>
                  <a:pt x="6298" y="8059"/>
                  <a:pt x="6280" y="8059"/>
                  <a:pt x="6261" y="8059"/>
                </a:cubicBezTo>
                <a:cubicBezTo>
                  <a:pt x="6261" y="8059"/>
                  <a:pt x="6261" y="8059"/>
                  <a:pt x="6261" y="8059"/>
                </a:cubicBezTo>
                <a:cubicBezTo>
                  <a:pt x="6261" y="8059"/>
                  <a:pt x="6261" y="8059"/>
                  <a:pt x="6261" y="8059"/>
                </a:cubicBezTo>
                <a:cubicBezTo>
                  <a:pt x="6261" y="8095"/>
                  <a:pt x="6261" y="8095"/>
                  <a:pt x="6261" y="8095"/>
                </a:cubicBezTo>
                <a:cubicBezTo>
                  <a:pt x="6261" y="8095"/>
                  <a:pt x="6261" y="8095"/>
                  <a:pt x="6261" y="8095"/>
                </a:cubicBezTo>
                <a:cubicBezTo>
                  <a:pt x="6261" y="8095"/>
                  <a:pt x="6261" y="8095"/>
                  <a:pt x="6261" y="8095"/>
                </a:cubicBezTo>
                <a:cubicBezTo>
                  <a:pt x="6242" y="8132"/>
                  <a:pt x="6242" y="8132"/>
                  <a:pt x="6223" y="8132"/>
                </a:cubicBezTo>
                <a:cubicBezTo>
                  <a:pt x="6223" y="8132"/>
                  <a:pt x="6223" y="8132"/>
                  <a:pt x="6223" y="8132"/>
                </a:cubicBezTo>
                <a:cubicBezTo>
                  <a:pt x="6223" y="8132"/>
                  <a:pt x="6223" y="8132"/>
                  <a:pt x="6223" y="8132"/>
                </a:cubicBezTo>
                <a:cubicBezTo>
                  <a:pt x="6204" y="8132"/>
                  <a:pt x="6204" y="8168"/>
                  <a:pt x="6204" y="8168"/>
                </a:cubicBezTo>
                <a:cubicBezTo>
                  <a:pt x="6204" y="8168"/>
                  <a:pt x="6185" y="8168"/>
                  <a:pt x="6185" y="8132"/>
                </a:cubicBezTo>
                <a:cubicBezTo>
                  <a:pt x="6185" y="8132"/>
                  <a:pt x="6185" y="8168"/>
                  <a:pt x="6166" y="8168"/>
                </a:cubicBezTo>
                <a:cubicBezTo>
                  <a:pt x="6166" y="8168"/>
                  <a:pt x="6166" y="8168"/>
                  <a:pt x="6166" y="8168"/>
                </a:cubicBezTo>
                <a:cubicBezTo>
                  <a:pt x="6166" y="8168"/>
                  <a:pt x="6166" y="8168"/>
                  <a:pt x="6147" y="8168"/>
                </a:cubicBezTo>
                <a:cubicBezTo>
                  <a:pt x="6147" y="8168"/>
                  <a:pt x="6147" y="8168"/>
                  <a:pt x="6147" y="8168"/>
                </a:cubicBezTo>
                <a:cubicBezTo>
                  <a:pt x="6147" y="8168"/>
                  <a:pt x="6147" y="8132"/>
                  <a:pt x="6166" y="8132"/>
                </a:cubicBezTo>
                <a:cubicBezTo>
                  <a:pt x="6147" y="8132"/>
                  <a:pt x="6147" y="8132"/>
                  <a:pt x="6147" y="8132"/>
                </a:cubicBezTo>
                <a:cubicBezTo>
                  <a:pt x="6147" y="8132"/>
                  <a:pt x="6147" y="8132"/>
                  <a:pt x="6147" y="8132"/>
                </a:cubicBezTo>
                <a:cubicBezTo>
                  <a:pt x="6147" y="8168"/>
                  <a:pt x="6128" y="8204"/>
                  <a:pt x="6128" y="8241"/>
                </a:cubicBezTo>
                <a:cubicBezTo>
                  <a:pt x="6128" y="8204"/>
                  <a:pt x="6109" y="8204"/>
                  <a:pt x="6109" y="8204"/>
                </a:cubicBezTo>
                <a:cubicBezTo>
                  <a:pt x="6109" y="8241"/>
                  <a:pt x="6109" y="8241"/>
                  <a:pt x="6109" y="8241"/>
                </a:cubicBezTo>
                <a:cubicBezTo>
                  <a:pt x="6109" y="8241"/>
                  <a:pt x="6109" y="8241"/>
                  <a:pt x="6090" y="8241"/>
                </a:cubicBezTo>
                <a:cubicBezTo>
                  <a:pt x="6090" y="8241"/>
                  <a:pt x="6109" y="8241"/>
                  <a:pt x="6109" y="8204"/>
                </a:cubicBezTo>
                <a:cubicBezTo>
                  <a:pt x="6090" y="8204"/>
                  <a:pt x="6090" y="8241"/>
                  <a:pt x="6090" y="8241"/>
                </a:cubicBezTo>
                <a:cubicBezTo>
                  <a:pt x="6090" y="8241"/>
                  <a:pt x="6090" y="8241"/>
                  <a:pt x="6090" y="8277"/>
                </a:cubicBezTo>
                <a:cubicBezTo>
                  <a:pt x="6090" y="8277"/>
                  <a:pt x="6090" y="8277"/>
                  <a:pt x="6090" y="8277"/>
                </a:cubicBezTo>
                <a:cubicBezTo>
                  <a:pt x="6090" y="8241"/>
                  <a:pt x="6090" y="8241"/>
                  <a:pt x="6071" y="8241"/>
                </a:cubicBezTo>
                <a:cubicBezTo>
                  <a:pt x="6071" y="8241"/>
                  <a:pt x="6090" y="8241"/>
                  <a:pt x="6090" y="8241"/>
                </a:cubicBezTo>
                <a:cubicBezTo>
                  <a:pt x="6071" y="8241"/>
                  <a:pt x="6071" y="8241"/>
                  <a:pt x="6071" y="8241"/>
                </a:cubicBezTo>
                <a:cubicBezTo>
                  <a:pt x="6071" y="8277"/>
                  <a:pt x="6071" y="8277"/>
                  <a:pt x="6071" y="8277"/>
                </a:cubicBezTo>
                <a:cubicBezTo>
                  <a:pt x="6053" y="8277"/>
                  <a:pt x="6034" y="8350"/>
                  <a:pt x="6034" y="8386"/>
                </a:cubicBezTo>
                <a:cubicBezTo>
                  <a:pt x="6034" y="8422"/>
                  <a:pt x="6034" y="8422"/>
                  <a:pt x="6034" y="8422"/>
                </a:cubicBezTo>
                <a:cubicBezTo>
                  <a:pt x="6034" y="8422"/>
                  <a:pt x="6034" y="8422"/>
                  <a:pt x="6034" y="8422"/>
                </a:cubicBezTo>
                <a:cubicBezTo>
                  <a:pt x="6034" y="8422"/>
                  <a:pt x="6015" y="8422"/>
                  <a:pt x="6015" y="8458"/>
                </a:cubicBezTo>
                <a:cubicBezTo>
                  <a:pt x="6034" y="8458"/>
                  <a:pt x="6053" y="8495"/>
                  <a:pt x="6053" y="8531"/>
                </a:cubicBezTo>
                <a:cubicBezTo>
                  <a:pt x="6053" y="8531"/>
                  <a:pt x="6053" y="8531"/>
                  <a:pt x="6053" y="8531"/>
                </a:cubicBezTo>
                <a:cubicBezTo>
                  <a:pt x="6071" y="8531"/>
                  <a:pt x="6071" y="8531"/>
                  <a:pt x="6071" y="8531"/>
                </a:cubicBezTo>
                <a:cubicBezTo>
                  <a:pt x="6071" y="8531"/>
                  <a:pt x="6071" y="8531"/>
                  <a:pt x="6071" y="8531"/>
                </a:cubicBezTo>
                <a:cubicBezTo>
                  <a:pt x="6071" y="8531"/>
                  <a:pt x="6071" y="8531"/>
                  <a:pt x="6071" y="8531"/>
                </a:cubicBezTo>
                <a:cubicBezTo>
                  <a:pt x="6071" y="8495"/>
                  <a:pt x="6071" y="8495"/>
                  <a:pt x="6071" y="8495"/>
                </a:cubicBezTo>
                <a:cubicBezTo>
                  <a:pt x="6071" y="8495"/>
                  <a:pt x="6071" y="8495"/>
                  <a:pt x="6071" y="8495"/>
                </a:cubicBezTo>
                <a:cubicBezTo>
                  <a:pt x="6071" y="8495"/>
                  <a:pt x="6071" y="8495"/>
                  <a:pt x="6071" y="8495"/>
                </a:cubicBezTo>
                <a:cubicBezTo>
                  <a:pt x="6071" y="8531"/>
                  <a:pt x="6090" y="8531"/>
                  <a:pt x="6090" y="8567"/>
                </a:cubicBezTo>
                <a:cubicBezTo>
                  <a:pt x="6071" y="8567"/>
                  <a:pt x="6053" y="8567"/>
                  <a:pt x="6034" y="8567"/>
                </a:cubicBezTo>
                <a:cubicBezTo>
                  <a:pt x="6034" y="8567"/>
                  <a:pt x="6034" y="8531"/>
                  <a:pt x="6034" y="8531"/>
                </a:cubicBezTo>
                <a:cubicBezTo>
                  <a:pt x="6034" y="8531"/>
                  <a:pt x="6034" y="8531"/>
                  <a:pt x="6034" y="8531"/>
                </a:cubicBezTo>
                <a:cubicBezTo>
                  <a:pt x="6034" y="8567"/>
                  <a:pt x="6015" y="8567"/>
                  <a:pt x="6015" y="8567"/>
                </a:cubicBezTo>
                <a:cubicBezTo>
                  <a:pt x="6015" y="8567"/>
                  <a:pt x="6015" y="8567"/>
                  <a:pt x="5996" y="8567"/>
                </a:cubicBezTo>
                <a:cubicBezTo>
                  <a:pt x="5996" y="8567"/>
                  <a:pt x="6015" y="8531"/>
                  <a:pt x="6015" y="8531"/>
                </a:cubicBezTo>
                <a:cubicBezTo>
                  <a:pt x="5996" y="8531"/>
                  <a:pt x="5996" y="8531"/>
                  <a:pt x="5996" y="8531"/>
                </a:cubicBezTo>
                <a:cubicBezTo>
                  <a:pt x="5996" y="8567"/>
                  <a:pt x="5996" y="8567"/>
                  <a:pt x="5996" y="8604"/>
                </a:cubicBezTo>
                <a:cubicBezTo>
                  <a:pt x="5920" y="8604"/>
                  <a:pt x="5863" y="8640"/>
                  <a:pt x="5826" y="8676"/>
                </a:cubicBezTo>
                <a:cubicBezTo>
                  <a:pt x="5826" y="8676"/>
                  <a:pt x="5844" y="8640"/>
                  <a:pt x="5844" y="8640"/>
                </a:cubicBezTo>
                <a:cubicBezTo>
                  <a:pt x="5844" y="8640"/>
                  <a:pt x="5826" y="8676"/>
                  <a:pt x="5826" y="8676"/>
                </a:cubicBezTo>
                <a:cubicBezTo>
                  <a:pt x="5826" y="8676"/>
                  <a:pt x="5826" y="8676"/>
                  <a:pt x="5807" y="8713"/>
                </a:cubicBezTo>
                <a:cubicBezTo>
                  <a:pt x="5807" y="8713"/>
                  <a:pt x="5807" y="8713"/>
                  <a:pt x="5807" y="8713"/>
                </a:cubicBezTo>
                <a:cubicBezTo>
                  <a:pt x="5826" y="8713"/>
                  <a:pt x="5826" y="8713"/>
                  <a:pt x="5826" y="8713"/>
                </a:cubicBezTo>
                <a:cubicBezTo>
                  <a:pt x="5826" y="8785"/>
                  <a:pt x="5826" y="8822"/>
                  <a:pt x="5807" y="8858"/>
                </a:cubicBezTo>
                <a:cubicBezTo>
                  <a:pt x="5807" y="8858"/>
                  <a:pt x="5807" y="8858"/>
                  <a:pt x="5807" y="8858"/>
                </a:cubicBezTo>
                <a:cubicBezTo>
                  <a:pt x="5807" y="8894"/>
                  <a:pt x="5788" y="8930"/>
                  <a:pt x="5769" y="8930"/>
                </a:cubicBezTo>
                <a:cubicBezTo>
                  <a:pt x="5769" y="8930"/>
                  <a:pt x="5769" y="8930"/>
                  <a:pt x="5769" y="8930"/>
                </a:cubicBezTo>
                <a:cubicBezTo>
                  <a:pt x="5769" y="8930"/>
                  <a:pt x="5769" y="8930"/>
                  <a:pt x="5769" y="8930"/>
                </a:cubicBezTo>
                <a:cubicBezTo>
                  <a:pt x="5769" y="8930"/>
                  <a:pt x="5769" y="8930"/>
                  <a:pt x="5769" y="8894"/>
                </a:cubicBezTo>
                <a:cubicBezTo>
                  <a:pt x="5750" y="8894"/>
                  <a:pt x="5750" y="8858"/>
                  <a:pt x="5731" y="8858"/>
                </a:cubicBezTo>
                <a:cubicBezTo>
                  <a:pt x="5731" y="8822"/>
                  <a:pt x="5750" y="8822"/>
                  <a:pt x="5750" y="8822"/>
                </a:cubicBezTo>
                <a:cubicBezTo>
                  <a:pt x="5750" y="8822"/>
                  <a:pt x="5750" y="8822"/>
                  <a:pt x="5750" y="8822"/>
                </a:cubicBezTo>
                <a:cubicBezTo>
                  <a:pt x="5731" y="8822"/>
                  <a:pt x="5731" y="8822"/>
                  <a:pt x="5731" y="8822"/>
                </a:cubicBezTo>
                <a:cubicBezTo>
                  <a:pt x="5731" y="8858"/>
                  <a:pt x="5750" y="8930"/>
                  <a:pt x="5769" y="8967"/>
                </a:cubicBezTo>
                <a:cubicBezTo>
                  <a:pt x="5769" y="8967"/>
                  <a:pt x="5769" y="9003"/>
                  <a:pt x="5769" y="9003"/>
                </a:cubicBezTo>
                <a:cubicBezTo>
                  <a:pt x="5769" y="9039"/>
                  <a:pt x="5750" y="9039"/>
                  <a:pt x="5750" y="9076"/>
                </a:cubicBezTo>
                <a:cubicBezTo>
                  <a:pt x="5750" y="9076"/>
                  <a:pt x="5731" y="9112"/>
                  <a:pt x="5731" y="9112"/>
                </a:cubicBezTo>
                <a:cubicBezTo>
                  <a:pt x="5731" y="9148"/>
                  <a:pt x="5731" y="9112"/>
                  <a:pt x="5731" y="9112"/>
                </a:cubicBezTo>
                <a:cubicBezTo>
                  <a:pt x="5712" y="9148"/>
                  <a:pt x="5712" y="9148"/>
                  <a:pt x="5712" y="9185"/>
                </a:cubicBezTo>
                <a:cubicBezTo>
                  <a:pt x="5712" y="9185"/>
                  <a:pt x="5712" y="9185"/>
                  <a:pt x="5712" y="9185"/>
                </a:cubicBezTo>
                <a:cubicBezTo>
                  <a:pt x="5712" y="9185"/>
                  <a:pt x="5712" y="9185"/>
                  <a:pt x="5712" y="9148"/>
                </a:cubicBezTo>
                <a:cubicBezTo>
                  <a:pt x="5712" y="9112"/>
                  <a:pt x="5712" y="9112"/>
                  <a:pt x="5731" y="9076"/>
                </a:cubicBezTo>
                <a:cubicBezTo>
                  <a:pt x="5731" y="9076"/>
                  <a:pt x="5731" y="9076"/>
                  <a:pt x="5712" y="9076"/>
                </a:cubicBezTo>
                <a:cubicBezTo>
                  <a:pt x="5712" y="9076"/>
                  <a:pt x="5712" y="9076"/>
                  <a:pt x="5712" y="9076"/>
                </a:cubicBezTo>
                <a:cubicBezTo>
                  <a:pt x="5712" y="9076"/>
                  <a:pt x="5712" y="9076"/>
                  <a:pt x="5712" y="9076"/>
                </a:cubicBezTo>
                <a:cubicBezTo>
                  <a:pt x="5712" y="9076"/>
                  <a:pt x="5712" y="9039"/>
                  <a:pt x="5731" y="9039"/>
                </a:cubicBezTo>
                <a:cubicBezTo>
                  <a:pt x="5712" y="9039"/>
                  <a:pt x="5712" y="9039"/>
                  <a:pt x="5712" y="9039"/>
                </a:cubicBezTo>
                <a:cubicBezTo>
                  <a:pt x="5712" y="9039"/>
                  <a:pt x="5712" y="9039"/>
                  <a:pt x="5712" y="9003"/>
                </a:cubicBezTo>
                <a:cubicBezTo>
                  <a:pt x="5712" y="9003"/>
                  <a:pt x="5712" y="9039"/>
                  <a:pt x="5712" y="9039"/>
                </a:cubicBezTo>
                <a:cubicBezTo>
                  <a:pt x="5693" y="9039"/>
                  <a:pt x="5693" y="9003"/>
                  <a:pt x="5693" y="9003"/>
                </a:cubicBezTo>
                <a:cubicBezTo>
                  <a:pt x="5693" y="9003"/>
                  <a:pt x="5693" y="9003"/>
                  <a:pt x="5693" y="9003"/>
                </a:cubicBezTo>
                <a:cubicBezTo>
                  <a:pt x="5693" y="9003"/>
                  <a:pt x="5693" y="9003"/>
                  <a:pt x="5693" y="9003"/>
                </a:cubicBezTo>
                <a:cubicBezTo>
                  <a:pt x="5693" y="9003"/>
                  <a:pt x="5693" y="8967"/>
                  <a:pt x="5712" y="8967"/>
                </a:cubicBezTo>
                <a:cubicBezTo>
                  <a:pt x="5712" y="8967"/>
                  <a:pt x="5712" y="8967"/>
                  <a:pt x="5712" y="8967"/>
                </a:cubicBezTo>
                <a:cubicBezTo>
                  <a:pt x="5693" y="8967"/>
                  <a:pt x="5693" y="8967"/>
                  <a:pt x="5693" y="8967"/>
                </a:cubicBezTo>
                <a:cubicBezTo>
                  <a:pt x="5693" y="8967"/>
                  <a:pt x="5693" y="8967"/>
                  <a:pt x="5693" y="8967"/>
                </a:cubicBezTo>
                <a:cubicBezTo>
                  <a:pt x="5693" y="8967"/>
                  <a:pt x="5693" y="8967"/>
                  <a:pt x="5693" y="8967"/>
                </a:cubicBezTo>
                <a:cubicBezTo>
                  <a:pt x="5693" y="8930"/>
                  <a:pt x="5693" y="8930"/>
                  <a:pt x="5693" y="8930"/>
                </a:cubicBezTo>
                <a:cubicBezTo>
                  <a:pt x="5693" y="8967"/>
                  <a:pt x="5693" y="8967"/>
                  <a:pt x="5693" y="8967"/>
                </a:cubicBezTo>
                <a:cubicBezTo>
                  <a:pt x="5693" y="8967"/>
                  <a:pt x="5693" y="8930"/>
                  <a:pt x="5693" y="8930"/>
                </a:cubicBezTo>
                <a:cubicBezTo>
                  <a:pt x="5693" y="8930"/>
                  <a:pt x="5693" y="8930"/>
                  <a:pt x="5693" y="8930"/>
                </a:cubicBezTo>
                <a:cubicBezTo>
                  <a:pt x="5693" y="8930"/>
                  <a:pt x="5693" y="8930"/>
                  <a:pt x="5693" y="8930"/>
                </a:cubicBezTo>
                <a:cubicBezTo>
                  <a:pt x="5693" y="8930"/>
                  <a:pt x="5693" y="8930"/>
                  <a:pt x="5693" y="8930"/>
                </a:cubicBezTo>
                <a:cubicBezTo>
                  <a:pt x="5693" y="8930"/>
                  <a:pt x="5693" y="8930"/>
                  <a:pt x="5712" y="8894"/>
                </a:cubicBezTo>
                <a:cubicBezTo>
                  <a:pt x="5693" y="8894"/>
                  <a:pt x="5693" y="8894"/>
                  <a:pt x="5693" y="8894"/>
                </a:cubicBezTo>
                <a:cubicBezTo>
                  <a:pt x="5693" y="8894"/>
                  <a:pt x="5693" y="8894"/>
                  <a:pt x="5693" y="8894"/>
                </a:cubicBezTo>
                <a:cubicBezTo>
                  <a:pt x="5693" y="8894"/>
                  <a:pt x="5693" y="8894"/>
                  <a:pt x="5693" y="8894"/>
                </a:cubicBezTo>
                <a:cubicBezTo>
                  <a:pt x="5712" y="8894"/>
                  <a:pt x="5712" y="8858"/>
                  <a:pt x="5712" y="8858"/>
                </a:cubicBezTo>
                <a:cubicBezTo>
                  <a:pt x="5712" y="8858"/>
                  <a:pt x="5712" y="8858"/>
                  <a:pt x="5712" y="8858"/>
                </a:cubicBezTo>
                <a:cubicBezTo>
                  <a:pt x="5712" y="8858"/>
                  <a:pt x="5712" y="8858"/>
                  <a:pt x="5712" y="8858"/>
                </a:cubicBezTo>
                <a:cubicBezTo>
                  <a:pt x="5712" y="8858"/>
                  <a:pt x="5712" y="8858"/>
                  <a:pt x="5693" y="8858"/>
                </a:cubicBezTo>
                <a:cubicBezTo>
                  <a:pt x="5693" y="8858"/>
                  <a:pt x="5693" y="8858"/>
                  <a:pt x="5693" y="8858"/>
                </a:cubicBezTo>
                <a:cubicBezTo>
                  <a:pt x="5693" y="8858"/>
                  <a:pt x="5693" y="8858"/>
                  <a:pt x="5693" y="8858"/>
                </a:cubicBezTo>
                <a:cubicBezTo>
                  <a:pt x="5693" y="8858"/>
                  <a:pt x="5693" y="8858"/>
                  <a:pt x="5693" y="8894"/>
                </a:cubicBezTo>
                <a:cubicBezTo>
                  <a:pt x="5693" y="8894"/>
                  <a:pt x="5693" y="8894"/>
                  <a:pt x="5693" y="8894"/>
                </a:cubicBezTo>
                <a:cubicBezTo>
                  <a:pt x="5693" y="8858"/>
                  <a:pt x="5693" y="8858"/>
                  <a:pt x="5693" y="8858"/>
                </a:cubicBezTo>
                <a:cubicBezTo>
                  <a:pt x="5693" y="8894"/>
                  <a:pt x="5693" y="8894"/>
                  <a:pt x="5693" y="8894"/>
                </a:cubicBezTo>
                <a:cubicBezTo>
                  <a:pt x="5674" y="8894"/>
                  <a:pt x="5674" y="8894"/>
                  <a:pt x="5674" y="8894"/>
                </a:cubicBezTo>
                <a:cubicBezTo>
                  <a:pt x="5693" y="8967"/>
                  <a:pt x="5674" y="8930"/>
                  <a:pt x="5674" y="8967"/>
                </a:cubicBezTo>
                <a:cubicBezTo>
                  <a:pt x="5674" y="8967"/>
                  <a:pt x="5674" y="9003"/>
                  <a:pt x="5693" y="9003"/>
                </a:cubicBezTo>
                <a:cubicBezTo>
                  <a:pt x="5693" y="9003"/>
                  <a:pt x="5674" y="9003"/>
                  <a:pt x="5674" y="9003"/>
                </a:cubicBezTo>
                <a:cubicBezTo>
                  <a:pt x="5674" y="9003"/>
                  <a:pt x="5674" y="9003"/>
                  <a:pt x="5674" y="9003"/>
                </a:cubicBezTo>
                <a:cubicBezTo>
                  <a:pt x="5674" y="9003"/>
                  <a:pt x="5674" y="9003"/>
                  <a:pt x="5674" y="9003"/>
                </a:cubicBezTo>
                <a:cubicBezTo>
                  <a:pt x="5674" y="9003"/>
                  <a:pt x="5674" y="9003"/>
                  <a:pt x="5674" y="9003"/>
                </a:cubicBezTo>
                <a:cubicBezTo>
                  <a:pt x="5674" y="9003"/>
                  <a:pt x="5674" y="9003"/>
                  <a:pt x="5693" y="9039"/>
                </a:cubicBezTo>
                <a:cubicBezTo>
                  <a:pt x="5674" y="9039"/>
                  <a:pt x="5655" y="9039"/>
                  <a:pt x="5655" y="9003"/>
                </a:cubicBezTo>
                <a:cubicBezTo>
                  <a:pt x="5655" y="9003"/>
                  <a:pt x="5655" y="9003"/>
                  <a:pt x="5655" y="9039"/>
                </a:cubicBezTo>
                <a:cubicBezTo>
                  <a:pt x="5636" y="9003"/>
                  <a:pt x="5636" y="9003"/>
                  <a:pt x="5636" y="9003"/>
                </a:cubicBezTo>
                <a:cubicBezTo>
                  <a:pt x="5636" y="9003"/>
                  <a:pt x="5636" y="9003"/>
                  <a:pt x="5636" y="9003"/>
                </a:cubicBezTo>
                <a:cubicBezTo>
                  <a:pt x="5636" y="8967"/>
                  <a:pt x="5636" y="8967"/>
                  <a:pt x="5636" y="8967"/>
                </a:cubicBezTo>
                <a:cubicBezTo>
                  <a:pt x="5636" y="8967"/>
                  <a:pt x="5636" y="8967"/>
                  <a:pt x="5636" y="8967"/>
                </a:cubicBezTo>
                <a:cubicBezTo>
                  <a:pt x="5636" y="9003"/>
                  <a:pt x="5618" y="9003"/>
                  <a:pt x="5636" y="9003"/>
                </a:cubicBezTo>
                <a:cubicBezTo>
                  <a:pt x="5636" y="9039"/>
                  <a:pt x="5693" y="9076"/>
                  <a:pt x="5693" y="9076"/>
                </a:cubicBezTo>
                <a:cubicBezTo>
                  <a:pt x="5693" y="9112"/>
                  <a:pt x="5693" y="9112"/>
                  <a:pt x="5674" y="9112"/>
                </a:cubicBezTo>
                <a:cubicBezTo>
                  <a:pt x="5674" y="9112"/>
                  <a:pt x="5674" y="9112"/>
                  <a:pt x="5674" y="9112"/>
                </a:cubicBezTo>
                <a:cubicBezTo>
                  <a:pt x="5674" y="9076"/>
                  <a:pt x="5655" y="9076"/>
                  <a:pt x="5655" y="9076"/>
                </a:cubicBezTo>
                <a:cubicBezTo>
                  <a:pt x="5674" y="9112"/>
                  <a:pt x="5674" y="9112"/>
                  <a:pt x="5693" y="9112"/>
                </a:cubicBezTo>
                <a:cubicBezTo>
                  <a:pt x="5693" y="9112"/>
                  <a:pt x="5693" y="9112"/>
                  <a:pt x="5693" y="9112"/>
                </a:cubicBezTo>
                <a:cubicBezTo>
                  <a:pt x="5693" y="9148"/>
                  <a:pt x="5693" y="9148"/>
                  <a:pt x="5693" y="9148"/>
                </a:cubicBezTo>
                <a:cubicBezTo>
                  <a:pt x="5693" y="9148"/>
                  <a:pt x="5693" y="9148"/>
                  <a:pt x="5693" y="9148"/>
                </a:cubicBezTo>
                <a:cubicBezTo>
                  <a:pt x="5693" y="9148"/>
                  <a:pt x="5693" y="9148"/>
                  <a:pt x="5674" y="9148"/>
                </a:cubicBezTo>
                <a:cubicBezTo>
                  <a:pt x="5674" y="9148"/>
                  <a:pt x="5674" y="9148"/>
                  <a:pt x="5674" y="9148"/>
                </a:cubicBezTo>
                <a:cubicBezTo>
                  <a:pt x="5674" y="9148"/>
                  <a:pt x="5674" y="9148"/>
                  <a:pt x="5674" y="9148"/>
                </a:cubicBezTo>
                <a:cubicBezTo>
                  <a:pt x="5674" y="9148"/>
                  <a:pt x="5674" y="9148"/>
                  <a:pt x="5655" y="9148"/>
                </a:cubicBezTo>
                <a:cubicBezTo>
                  <a:pt x="5674" y="9148"/>
                  <a:pt x="5674" y="9148"/>
                  <a:pt x="5693" y="9185"/>
                </a:cubicBezTo>
                <a:cubicBezTo>
                  <a:pt x="5693" y="9185"/>
                  <a:pt x="5693" y="9185"/>
                  <a:pt x="5693" y="9185"/>
                </a:cubicBezTo>
                <a:cubicBezTo>
                  <a:pt x="5674" y="9185"/>
                  <a:pt x="5674" y="9185"/>
                  <a:pt x="5674" y="9185"/>
                </a:cubicBezTo>
                <a:cubicBezTo>
                  <a:pt x="5674" y="9185"/>
                  <a:pt x="5674" y="9148"/>
                  <a:pt x="5655" y="9148"/>
                </a:cubicBezTo>
                <a:cubicBezTo>
                  <a:pt x="5655" y="9148"/>
                  <a:pt x="5655" y="9148"/>
                  <a:pt x="5655" y="9148"/>
                </a:cubicBezTo>
                <a:cubicBezTo>
                  <a:pt x="5655" y="9185"/>
                  <a:pt x="5655" y="9185"/>
                  <a:pt x="5655" y="9185"/>
                </a:cubicBezTo>
                <a:cubicBezTo>
                  <a:pt x="5655" y="9185"/>
                  <a:pt x="5674" y="9185"/>
                  <a:pt x="5674" y="9221"/>
                </a:cubicBezTo>
                <a:cubicBezTo>
                  <a:pt x="5693" y="9221"/>
                  <a:pt x="5712" y="9185"/>
                  <a:pt x="5712" y="9257"/>
                </a:cubicBezTo>
                <a:cubicBezTo>
                  <a:pt x="5712" y="9257"/>
                  <a:pt x="5712" y="9257"/>
                  <a:pt x="5712" y="9257"/>
                </a:cubicBezTo>
                <a:cubicBezTo>
                  <a:pt x="5712" y="9257"/>
                  <a:pt x="5712" y="9257"/>
                  <a:pt x="5712" y="9257"/>
                </a:cubicBezTo>
                <a:cubicBezTo>
                  <a:pt x="5712" y="9257"/>
                  <a:pt x="5712" y="9257"/>
                  <a:pt x="5712" y="9257"/>
                </a:cubicBezTo>
                <a:cubicBezTo>
                  <a:pt x="5712" y="9257"/>
                  <a:pt x="5712" y="9257"/>
                  <a:pt x="5712" y="9257"/>
                </a:cubicBezTo>
                <a:cubicBezTo>
                  <a:pt x="5712" y="9257"/>
                  <a:pt x="5712" y="9257"/>
                  <a:pt x="5712" y="9257"/>
                </a:cubicBezTo>
                <a:cubicBezTo>
                  <a:pt x="5712" y="9293"/>
                  <a:pt x="5712" y="9293"/>
                  <a:pt x="5712" y="9330"/>
                </a:cubicBezTo>
                <a:cubicBezTo>
                  <a:pt x="5712" y="9330"/>
                  <a:pt x="5712" y="9330"/>
                  <a:pt x="5712" y="9330"/>
                </a:cubicBezTo>
                <a:cubicBezTo>
                  <a:pt x="5712" y="9330"/>
                  <a:pt x="5712" y="9293"/>
                  <a:pt x="5712" y="9293"/>
                </a:cubicBezTo>
                <a:cubicBezTo>
                  <a:pt x="5712" y="9293"/>
                  <a:pt x="5693" y="9293"/>
                  <a:pt x="5693" y="9293"/>
                </a:cubicBezTo>
                <a:cubicBezTo>
                  <a:pt x="5693" y="9293"/>
                  <a:pt x="5693" y="9293"/>
                  <a:pt x="5693" y="9330"/>
                </a:cubicBezTo>
                <a:cubicBezTo>
                  <a:pt x="5693" y="9330"/>
                  <a:pt x="5693" y="9330"/>
                  <a:pt x="5693" y="9330"/>
                </a:cubicBezTo>
                <a:cubicBezTo>
                  <a:pt x="5693" y="9330"/>
                  <a:pt x="5693" y="9330"/>
                  <a:pt x="5693" y="9330"/>
                </a:cubicBezTo>
                <a:cubicBezTo>
                  <a:pt x="5693" y="9330"/>
                  <a:pt x="5693" y="9330"/>
                  <a:pt x="5674" y="9293"/>
                </a:cubicBezTo>
                <a:cubicBezTo>
                  <a:pt x="5693" y="9330"/>
                  <a:pt x="5693" y="9330"/>
                  <a:pt x="5693" y="9330"/>
                </a:cubicBezTo>
                <a:cubicBezTo>
                  <a:pt x="5674" y="9330"/>
                  <a:pt x="5674" y="9330"/>
                  <a:pt x="5674" y="9330"/>
                </a:cubicBezTo>
                <a:cubicBezTo>
                  <a:pt x="5674" y="9330"/>
                  <a:pt x="5674" y="9330"/>
                  <a:pt x="5674" y="9330"/>
                </a:cubicBezTo>
                <a:cubicBezTo>
                  <a:pt x="5655" y="9293"/>
                  <a:pt x="5674" y="9293"/>
                  <a:pt x="5655" y="9293"/>
                </a:cubicBezTo>
                <a:cubicBezTo>
                  <a:pt x="5655" y="9293"/>
                  <a:pt x="5655" y="9293"/>
                  <a:pt x="5655" y="9293"/>
                </a:cubicBezTo>
                <a:cubicBezTo>
                  <a:pt x="5655" y="9330"/>
                  <a:pt x="5674" y="9330"/>
                  <a:pt x="5655" y="9330"/>
                </a:cubicBezTo>
                <a:cubicBezTo>
                  <a:pt x="5674" y="9330"/>
                  <a:pt x="5693" y="9330"/>
                  <a:pt x="5712" y="9330"/>
                </a:cubicBezTo>
                <a:cubicBezTo>
                  <a:pt x="5712" y="9330"/>
                  <a:pt x="5712" y="9330"/>
                  <a:pt x="5712" y="9330"/>
                </a:cubicBezTo>
                <a:cubicBezTo>
                  <a:pt x="5712" y="9366"/>
                  <a:pt x="5693" y="9366"/>
                  <a:pt x="5712" y="9366"/>
                </a:cubicBezTo>
                <a:cubicBezTo>
                  <a:pt x="5712" y="9366"/>
                  <a:pt x="5712" y="9366"/>
                  <a:pt x="5712" y="9366"/>
                </a:cubicBezTo>
                <a:cubicBezTo>
                  <a:pt x="5712" y="9366"/>
                  <a:pt x="5712" y="9366"/>
                  <a:pt x="5712" y="9330"/>
                </a:cubicBezTo>
                <a:cubicBezTo>
                  <a:pt x="5712" y="9330"/>
                  <a:pt x="5712" y="9330"/>
                  <a:pt x="5712" y="9330"/>
                </a:cubicBezTo>
                <a:cubicBezTo>
                  <a:pt x="5731" y="9366"/>
                  <a:pt x="5731" y="9366"/>
                  <a:pt x="5731" y="9366"/>
                </a:cubicBezTo>
                <a:cubicBezTo>
                  <a:pt x="5731" y="9366"/>
                  <a:pt x="5731" y="9402"/>
                  <a:pt x="5731" y="9402"/>
                </a:cubicBezTo>
                <a:cubicBezTo>
                  <a:pt x="5712" y="9402"/>
                  <a:pt x="5712" y="9366"/>
                  <a:pt x="5712" y="9402"/>
                </a:cubicBezTo>
                <a:cubicBezTo>
                  <a:pt x="5712" y="9402"/>
                  <a:pt x="5712" y="9402"/>
                  <a:pt x="5693" y="9439"/>
                </a:cubicBezTo>
                <a:cubicBezTo>
                  <a:pt x="5674" y="9439"/>
                  <a:pt x="5674" y="9402"/>
                  <a:pt x="5674" y="9402"/>
                </a:cubicBezTo>
                <a:cubicBezTo>
                  <a:pt x="5674" y="9402"/>
                  <a:pt x="5674" y="9402"/>
                  <a:pt x="5674" y="9402"/>
                </a:cubicBezTo>
                <a:cubicBezTo>
                  <a:pt x="5674" y="9402"/>
                  <a:pt x="5674" y="9402"/>
                  <a:pt x="5674" y="9402"/>
                </a:cubicBezTo>
                <a:cubicBezTo>
                  <a:pt x="5655" y="9402"/>
                  <a:pt x="5655" y="9402"/>
                  <a:pt x="5636" y="9402"/>
                </a:cubicBezTo>
                <a:cubicBezTo>
                  <a:pt x="5636" y="9402"/>
                  <a:pt x="5655" y="9402"/>
                  <a:pt x="5655" y="9402"/>
                </a:cubicBezTo>
                <a:cubicBezTo>
                  <a:pt x="5655" y="9402"/>
                  <a:pt x="5674" y="9439"/>
                  <a:pt x="5674" y="9439"/>
                </a:cubicBezTo>
                <a:cubicBezTo>
                  <a:pt x="5674" y="9439"/>
                  <a:pt x="5674" y="9439"/>
                  <a:pt x="5674" y="9439"/>
                </a:cubicBezTo>
                <a:cubicBezTo>
                  <a:pt x="5674" y="9439"/>
                  <a:pt x="5674" y="9475"/>
                  <a:pt x="5655" y="9475"/>
                </a:cubicBezTo>
                <a:cubicBezTo>
                  <a:pt x="5655" y="9475"/>
                  <a:pt x="5655" y="9475"/>
                  <a:pt x="5636" y="9439"/>
                </a:cubicBezTo>
                <a:cubicBezTo>
                  <a:pt x="5636" y="9475"/>
                  <a:pt x="5655" y="9475"/>
                  <a:pt x="5655" y="9475"/>
                </a:cubicBezTo>
                <a:cubicBezTo>
                  <a:pt x="5655" y="9475"/>
                  <a:pt x="5655" y="9475"/>
                  <a:pt x="5655" y="9475"/>
                </a:cubicBezTo>
                <a:cubicBezTo>
                  <a:pt x="5674" y="9475"/>
                  <a:pt x="5674" y="9475"/>
                  <a:pt x="5674" y="9475"/>
                </a:cubicBezTo>
                <a:cubicBezTo>
                  <a:pt x="5674" y="9475"/>
                  <a:pt x="5693" y="9475"/>
                  <a:pt x="5693" y="9475"/>
                </a:cubicBezTo>
                <a:cubicBezTo>
                  <a:pt x="5693" y="9475"/>
                  <a:pt x="5693" y="9475"/>
                  <a:pt x="5693" y="9475"/>
                </a:cubicBezTo>
                <a:cubicBezTo>
                  <a:pt x="5674" y="9475"/>
                  <a:pt x="5674" y="9511"/>
                  <a:pt x="5674" y="9511"/>
                </a:cubicBezTo>
                <a:cubicBezTo>
                  <a:pt x="5655" y="9511"/>
                  <a:pt x="5636" y="9511"/>
                  <a:pt x="5636" y="9511"/>
                </a:cubicBezTo>
                <a:cubicBezTo>
                  <a:pt x="5618" y="9548"/>
                  <a:pt x="5599" y="9584"/>
                  <a:pt x="5580" y="9620"/>
                </a:cubicBezTo>
                <a:cubicBezTo>
                  <a:pt x="5580" y="9620"/>
                  <a:pt x="5542" y="9620"/>
                  <a:pt x="5523" y="9656"/>
                </a:cubicBezTo>
                <a:cubicBezTo>
                  <a:pt x="5504" y="9656"/>
                  <a:pt x="5504" y="9693"/>
                  <a:pt x="5504" y="9729"/>
                </a:cubicBezTo>
                <a:cubicBezTo>
                  <a:pt x="5485" y="9765"/>
                  <a:pt x="5447" y="9802"/>
                  <a:pt x="5428" y="9802"/>
                </a:cubicBezTo>
                <a:cubicBezTo>
                  <a:pt x="5409" y="9838"/>
                  <a:pt x="5409" y="9874"/>
                  <a:pt x="5391" y="9911"/>
                </a:cubicBezTo>
                <a:cubicBezTo>
                  <a:pt x="5391" y="9947"/>
                  <a:pt x="5372" y="9983"/>
                  <a:pt x="5372" y="10019"/>
                </a:cubicBezTo>
                <a:cubicBezTo>
                  <a:pt x="5353" y="10128"/>
                  <a:pt x="5409" y="10237"/>
                  <a:pt x="5428" y="10310"/>
                </a:cubicBezTo>
                <a:cubicBezTo>
                  <a:pt x="5428" y="10346"/>
                  <a:pt x="5428" y="10383"/>
                  <a:pt x="5428" y="10419"/>
                </a:cubicBezTo>
                <a:cubicBezTo>
                  <a:pt x="5447" y="10455"/>
                  <a:pt x="5447" y="10491"/>
                  <a:pt x="5447" y="10528"/>
                </a:cubicBezTo>
                <a:cubicBezTo>
                  <a:pt x="5466" y="10600"/>
                  <a:pt x="5447" y="10709"/>
                  <a:pt x="5428" y="10782"/>
                </a:cubicBezTo>
                <a:cubicBezTo>
                  <a:pt x="5428" y="10782"/>
                  <a:pt x="5428" y="10782"/>
                  <a:pt x="5428" y="10782"/>
                </a:cubicBezTo>
                <a:cubicBezTo>
                  <a:pt x="5428" y="10782"/>
                  <a:pt x="5428" y="10746"/>
                  <a:pt x="5428" y="10746"/>
                </a:cubicBezTo>
                <a:cubicBezTo>
                  <a:pt x="5428" y="10746"/>
                  <a:pt x="5409" y="10746"/>
                  <a:pt x="5391" y="10746"/>
                </a:cubicBezTo>
                <a:cubicBezTo>
                  <a:pt x="5391" y="10746"/>
                  <a:pt x="5372" y="10673"/>
                  <a:pt x="5372" y="10673"/>
                </a:cubicBezTo>
                <a:cubicBezTo>
                  <a:pt x="5334" y="10673"/>
                  <a:pt x="5353" y="10637"/>
                  <a:pt x="5353" y="10600"/>
                </a:cubicBezTo>
                <a:cubicBezTo>
                  <a:pt x="5334" y="10600"/>
                  <a:pt x="5334" y="10564"/>
                  <a:pt x="5334" y="10564"/>
                </a:cubicBezTo>
                <a:cubicBezTo>
                  <a:pt x="5334" y="10564"/>
                  <a:pt x="5334" y="10564"/>
                  <a:pt x="5334" y="10528"/>
                </a:cubicBezTo>
                <a:cubicBezTo>
                  <a:pt x="5334" y="10528"/>
                  <a:pt x="5315" y="10528"/>
                  <a:pt x="5315" y="10528"/>
                </a:cubicBezTo>
                <a:cubicBezTo>
                  <a:pt x="5315" y="10528"/>
                  <a:pt x="5296" y="10491"/>
                  <a:pt x="5296" y="10455"/>
                </a:cubicBezTo>
                <a:cubicBezTo>
                  <a:pt x="5296" y="10455"/>
                  <a:pt x="5296" y="10455"/>
                  <a:pt x="5315" y="10419"/>
                </a:cubicBezTo>
                <a:cubicBezTo>
                  <a:pt x="5315" y="10419"/>
                  <a:pt x="5315" y="10419"/>
                  <a:pt x="5315" y="10419"/>
                </a:cubicBezTo>
                <a:cubicBezTo>
                  <a:pt x="5296" y="10419"/>
                  <a:pt x="5296" y="10419"/>
                  <a:pt x="5296" y="10419"/>
                </a:cubicBezTo>
                <a:cubicBezTo>
                  <a:pt x="5296" y="10419"/>
                  <a:pt x="5277" y="10419"/>
                  <a:pt x="5277" y="10419"/>
                </a:cubicBezTo>
                <a:cubicBezTo>
                  <a:pt x="5296" y="10383"/>
                  <a:pt x="5296" y="10310"/>
                  <a:pt x="5296" y="10274"/>
                </a:cubicBezTo>
                <a:cubicBezTo>
                  <a:pt x="5296" y="10237"/>
                  <a:pt x="5277" y="10237"/>
                  <a:pt x="5277" y="10237"/>
                </a:cubicBezTo>
                <a:cubicBezTo>
                  <a:pt x="5258" y="10201"/>
                  <a:pt x="5239" y="10092"/>
                  <a:pt x="5201" y="10128"/>
                </a:cubicBezTo>
                <a:cubicBezTo>
                  <a:pt x="5182" y="10128"/>
                  <a:pt x="5182" y="10165"/>
                  <a:pt x="5164" y="10165"/>
                </a:cubicBezTo>
                <a:cubicBezTo>
                  <a:pt x="5164" y="10165"/>
                  <a:pt x="5145" y="10165"/>
                  <a:pt x="5126" y="10165"/>
                </a:cubicBezTo>
                <a:cubicBezTo>
                  <a:pt x="5126" y="10165"/>
                  <a:pt x="5126" y="10128"/>
                  <a:pt x="5107" y="10128"/>
                </a:cubicBezTo>
                <a:cubicBezTo>
                  <a:pt x="5088" y="10092"/>
                  <a:pt x="5088" y="10092"/>
                  <a:pt x="5069" y="10092"/>
                </a:cubicBezTo>
                <a:cubicBezTo>
                  <a:pt x="5050" y="10092"/>
                  <a:pt x="5031" y="10092"/>
                  <a:pt x="5012" y="10092"/>
                </a:cubicBezTo>
                <a:cubicBezTo>
                  <a:pt x="5012" y="10092"/>
                  <a:pt x="5012" y="10092"/>
                  <a:pt x="5012" y="10092"/>
                </a:cubicBezTo>
                <a:cubicBezTo>
                  <a:pt x="4993" y="10092"/>
                  <a:pt x="4993" y="10092"/>
                  <a:pt x="4974" y="10092"/>
                </a:cubicBezTo>
                <a:cubicBezTo>
                  <a:pt x="4974" y="10092"/>
                  <a:pt x="4974" y="10056"/>
                  <a:pt x="4974" y="10056"/>
                </a:cubicBezTo>
                <a:cubicBezTo>
                  <a:pt x="4974" y="10056"/>
                  <a:pt x="4974" y="10056"/>
                  <a:pt x="4956" y="10056"/>
                </a:cubicBezTo>
                <a:cubicBezTo>
                  <a:pt x="4956" y="10056"/>
                  <a:pt x="4956" y="10092"/>
                  <a:pt x="4956" y="10092"/>
                </a:cubicBezTo>
                <a:cubicBezTo>
                  <a:pt x="4937" y="10092"/>
                  <a:pt x="4899" y="10056"/>
                  <a:pt x="4899" y="10092"/>
                </a:cubicBezTo>
                <a:cubicBezTo>
                  <a:pt x="4880" y="10092"/>
                  <a:pt x="4880" y="10092"/>
                  <a:pt x="4861" y="10128"/>
                </a:cubicBezTo>
                <a:cubicBezTo>
                  <a:pt x="4861" y="10128"/>
                  <a:pt x="4842" y="10056"/>
                  <a:pt x="4823" y="10092"/>
                </a:cubicBezTo>
                <a:cubicBezTo>
                  <a:pt x="4823" y="10092"/>
                  <a:pt x="4823" y="10092"/>
                  <a:pt x="4823" y="10128"/>
                </a:cubicBezTo>
                <a:cubicBezTo>
                  <a:pt x="4823" y="10128"/>
                  <a:pt x="4842" y="10128"/>
                  <a:pt x="4861" y="10128"/>
                </a:cubicBezTo>
                <a:cubicBezTo>
                  <a:pt x="4861" y="10128"/>
                  <a:pt x="4880" y="10128"/>
                  <a:pt x="4880" y="10165"/>
                </a:cubicBezTo>
                <a:cubicBezTo>
                  <a:pt x="4880" y="10165"/>
                  <a:pt x="4880" y="10165"/>
                  <a:pt x="4861" y="10165"/>
                </a:cubicBezTo>
                <a:cubicBezTo>
                  <a:pt x="4861" y="10201"/>
                  <a:pt x="4899" y="10201"/>
                  <a:pt x="4899" y="10237"/>
                </a:cubicBezTo>
                <a:cubicBezTo>
                  <a:pt x="4899" y="10237"/>
                  <a:pt x="4880" y="10237"/>
                  <a:pt x="4880" y="10237"/>
                </a:cubicBezTo>
                <a:cubicBezTo>
                  <a:pt x="4861" y="10237"/>
                  <a:pt x="4842" y="10201"/>
                  <a:pt x="4823" y="10201"/>
                </a:cubicBezTo>
                <a:cubicBezTo>
                  <a:pt x="4823" y="10201"/>
                  <a:pt x="4823" y="10201"/>
                  <a:pt x="4823" y="10201"/>
                </a:cubicBezTo>
                <a:cubicBezTo>
                  <a:pt x="4823" y="10201"/>
                  <a:pt x="4823" y="10201"/>
                  <a:pt x="4823" y="10237"/>
                </a:cubicBezTo>
                <a:cubicBezTo>
                  <a:pt x="4823" y="10237"/>
                  <a:pt x="4842" y="10237"/>
                  <a:pt x="4842" y="10237"/>
                </a:cubicBezTo>
                <a:cubicBezTo>
                  <a:pt x="4842" y="10237"/>
                  <a:pt x="4842" y="10237"/>
                  <a:pt x="4842" y="10237"/>
                </a:cubicBezTo>
                <a:cubicBezTo>
                  <a:pt x="4842" y="10237"/>
                  <a:pt x="4823" y="10237"/>
                  <a:pt x="4823" y="10237"/>
                </a:cubicBezTo>
                <a:cubicBezTo>
                  <a:pt x="4823" y="10237"/>
                  <a:pt x="4823" y="10237"/>
                  <a:pt x="4823" y="10237"/>
                </a:cubicBezTo>
                <a:cubicBezTo>
                  <a:pt x="4823" y="10237"/>
                  <a:pt x="4823" y="10237"/>
                  <a:pt x="4823" y="10237"/>
                </a:cubicBezTo>
                <a:cubicBezTo>
                  <a:pt x="4804" y="10237"/>
                  <a:pt x="4804" y="10237"/>
                  <a:pt x="4785" y="10237"/>
                </a:cubicBezTo>
                <a:cubicBezTo>
                  <a:pt x="4785" y="10237"/>
                  <a:pt x="4785" y="10237"/>
                  <a:pt x="4766" y="10237"/>
                </a:cubicBezTo>
                <a:cubicBezTo>
                  <a:pt x="4766" y="10201"/>
                  <a:pt x="4766" y="10201"/>
                  <a:pt x="4747" y="10201"/>
                </a:cubicBezTo>
                <a:cubicBezTo>
                  <a:pt x="4747" y="10165"/>
                  <a:pt x="4729" y="10165"/>
                  <a:pt x="4729" y="10165"/>
                </a:cubicBezTo>
                <a:cubicBezTo>
                  <a:pt x="4729" y="10165"/>
                  <a:pt x="4710" y="10165"/>
                  <a:pt x="4710" y="10165"/>
                </a:cubicBezTo>
                <a:cubicBezTo>
                  <a:pt x="4710" y="10165"/>
                  <a:pt x="4710" y="10165"/>
                  <a:pt x="4710" y="10165"/>
                </a:cubicBezTo>
                <a:cubicBezTo>
                  <a:pt x="4710" y="10165"/>
                  <a:pt x="4710" y="10165"/>
                  <a:pt x="4729" y="10201"/>
                </a:cubicBezTo>
                <a:cubicBezTo>
                  <a:pt x="4729" y="10201"/>
                  <a:pt x="4729" y="10201"/>
                  <a:pt x="4729" y="10201"/>
                </a:cubicBezTo>
                <a:cubicBezTo>
                  <a:pt x="4710" y="10201"/>
                  <a:pt x="4691" y="10201"/>
                  <a:pt x="4672" y="10201"/>
                </a:cubicBezTo>
                <a:cubicBezTo>
                  <a:pt x="4653" y="10165"/>
                  <a:pt x="4615" y="10165"/>
                  <a:pt x="4596" y="10165"/>
                </a:cubicBezTo>
                <a:cubicBezTo>
                  <a:pt x="4577" y="10165"/>
                  <a:pt x="4577" y="10201"/>
                  <a:pt x="4539" y="10201"/>
                </a:cubicBezTo>
                <a:cubicBezTo>
                  <a:pt x="4539" y="10165"/>
                  <a:pt x="4539" y="10165"/>
                  <a:pt x="4539" y="10165"/>
                </a:cubicBezTo>
                <a:cubicBezTo>
                  <a:pt x="4539" y="10165"/>
                  <a:pt x="4539" y="10165"/>
                  <a:pt x="4539" y="10165"/>
                </a:cubicBezTo>
                <a:cubicBezTo>
                  <a:pt x="4539" y="10201"/>
                  <a:pt x="4539" y="10201"/>
                  <a:pt x="4539" y="10237"/>
                </a:cubicBezTo>
                <a:cubicBezTo>
                  <a:pt x="4520" y="10237"/>
                  <a:pt x="4502" y="10310"/>
                  <a:pt x="4483" y="10310"/>
                </a:cubicBezTo>
                <a:cubicBezTo>
                  <a:pt x="4464" y="10310"/>
                  <a:pt x="4445" y="10310"/>
                  <a:pt x="4426" y="10310"/>
                </a:cubicBezTo>
                <a:cubicBezTo>
                  <a:pt x="4426" y="10310"/>
                  <a:pt x="4445" y="10346"/>
                  <a:pt x="4445" y="10346"/>
                </a:cubicBezTo>
                <a:cubicBezTo>
                  <a:pt x="4426" y="10383"/>
                  <a:pt x="4388" y="10383"/>
                  <a:pt x="4388" y="10419"/>
                </a:cubicBezTo>
                <a:cubicBezTo>
                  <a:pt x="4388" y="10419"/>
                  <a:pt x="4388" y="10419"/>
                  <a:pt x="4388" y="10419"/>
                </a:cubicBezTo>
                <a:cubicBezTo>
                  <a:pt x="4388" y="10419"/>
                  <a:pt x="4388" y="10419"/>
                  <a:pt x="4388" y="10419"/>
                </a:cubicBezTo>
                <a:cubicBezTo>
                  <a:pt x="4388" y="10419"/>
                  <a:pt x="4388" y="10419"/>
                  <a:pt x="4388" y="10455"/>
                </a:cubicBezTo>
                <a:cubicBezTo>
                  <a:pt x="4388" y="10455"/>
                  <a:pt x="4388" y="10455"/>
                  <a:pt x="4369" y="10491"/>
                </a:cubicBezTo>
                <a:cubicBezTo>
                  <a:pt x="4369" y="10564"/>
                  <a:pt x="4388" y="10600"/>
                  <a:pt x="4388" y="10673"/>
                </a:cubicBezTo>
                <a:cubicBezTo>
                  <a:pt x="4369" y="10709"/>
                  <a:pt x="4369" y="10746"/>
                  <a:pt x="4350" y="10782"/>
                </a:cubicBezTo>
                <a:cubicBezTo>
                  <a:pt x="4350" y="10782"/>
                  <a:pt x="4350" y="10818"/>
                  <a:pt x="4350" y="10854"/>
                </a:cubicBezTo>
                <a:cubicBezTo>
                  <a:pt x="4331" y="10963"/>
                  <a:pt x="4350" y="11181"/>
                  <a:pt x="4369" y="11254"/>
                </a:cubicBezTo>
                <a:cubicBezTo>
                  <a:pt x="4388" y="11290"/>
                  <a:pt x="4407" y="11363"/>
                  <a:pt x="4426" y="11399"/>
                </a:cubicBezTo>
                <a:cubicBezTo>
                  <a:pt x="4445" y="11435"/>
                  <a:pt x="4445" y="11508"/>
                  <a:pt x="4464" y="11544"/>
                </a:cubicBezTo>
                <a:cubicBezTo>
                  <a:pt x="4483" y="11544"/>
                  <a:pt x="4502" y="11544"/>
                  <a:pt x="4520" y="11544"/>
                </a:cubicBezTo>
                <a:cubicBezTo>
                  <a:pt x="4539" y="11581"/>
                  <a:pt x="4539" y="11617"/>
                  <a:pt x="4558" y="11617"/>
                </a:cubicBezTo>
                <a:cubicBezTo>
                  <a:pt x="4596" y="11617"/>
                  <a:pt x="4672" y="11544"/>
                  <a:pt x="4710" y="11544"/>
                </a:cubicBezTo>
                <a:cubicBezTo>
                  <a:pt x="4710" y="11544"/>
                  <a:pt x="4710" y="11581"/>
                  <a:pt x="4710" y="11581"/>
                </a:cubicBezTo>
                <a:cubicBezTo>
                  <a:pt x="4710" y="11581"/>
                  <a:pt x="4729" y="11581"/>
                  <a:pt x="4729" y="11581"/>
                </a:cubicBezTo>
                <a:cubicBezTo>
                  <a:pt x="4729" y="11581"/>
                  <a:pt x="4729" y="11581"/>
                  <a:pt x="4747" y="11581"/>
                </a:cubicBezTo>
                <a:cubicBezTo>
                  <a:pt x="4729" y="11544"/>
                  <a:pt x="4729" y="11544"/>
                  <a:pt x="4729" y="11544"/>
                </a:cubicBezTo>
                <a:cubicBezTo>
                  <a:pt x="4729" y="11544"/>
                  <a:pt x="4729" y="11544"/>
                  <a:pt x="4729" y="11544"/>
                </a:cubicBezTo>
                <a:cubicBezTo>
                  <a:pt x="4747" y="11508"/>
                  <a:pt x="4766" y="11508"/>
                  <a:pt x="4766" y="11472"/>
                </a:cubicBezTo>
                <a:cubicBezTo>
                  <a:pt x="4785" y="11472"/>
                  <a:pt x="4785" y="11435"/>
                  <a:pt x="4785" y="11435"/>
                </a:cubicBezTo>
                <a:cubicBezTo>
                  <a:pt x="4785" y="11435"/>
                  <a:pt x="4785" y="11399"/>
                  <a:pt x="4785" y="11399"/>
                </a:cubicBezTo>
                <a:cubicBezTo>
                  <a:pt x="4785" y="11363"/>
                  <a:pt x="4785" y="11363"/>
                  <a:pt x="4785" y="11326"/>
                </a:cubicBezTo>
                <a:cubicBezTo>
                  <a:pt x="4785" y="11326"/>
                  <a:pt x="4804" y="11290"/>
                  <a:pt x="4804" y="11290"/>
                </a:cubicBezTo>
                <a:cubicBezTo>
                  <a:pt x="4861" y="11217"/>
                  <a:pt x="4974" y="11145"/>
                  <a:pt x="5031" y="11254"/>
                </a:cubicBezTo>
                <a:cubicBezTo>
                  <a:pt x="5031" y="11254"/>
                  <a:pt x="5031" y="11254"/>
                  <a:pt x="5012" y="11290"/>
                </a:cubicBezTo>
                <a:cubicBezTo>
                  <a:pt x="5012" y="11326"/>
                  <a:pt x="4993" y="11326"/>
                  <a:pt x="4974" y="11363"/>
                </a:cubicBezTo>
                <a:cubicBezTo>
                  <a:pt x="4974" y="11363"/>
                  <a:pt x="4974" y="11435"/>
                  <a:pt x="4956" y="11435"/>
                </a:cubicBezTo>
                <a:cubicBezTo>
                  <a:pt x="4974" y="11435"/>
                  <a:pt x="4974" y="11472"/>
                  <a:pt x="4974" y="11472"/>
                </a:cubicBezTo>
                <a:cubicBezTo>
                  <a:pt x="4974" y="11472"/>
                  <a:pt x="4974" y="11435"/>
                  <a:pt x="4974" y="11435"/>
                </a:cubicBezTo>
                <a:cubicBezTo>
                  <a:pt x="4974" y="11508"/>
                  <a:pt x="4974" y="11544"/>
                  <a:pt x="4956" y="11581"/>
                </a:cubicBezTo>
                <a:cubicBezTo>
                  <a:pt x="4956" y="11581"/>
                  <a:pt x="4956" y="11581"/>
                  <a:pt x="4956" y="11581"/>
                </a:cubicBezTo>
                <a:cubicBezTo>
                  <a:pt x="4956" y="11581"/>
                  <a:pt x="4956" y="11544"/>
                  <a:pt x="4937" y="11544"/>
                </a:cubicBezTo>
                <a:cubicBezTo>
                  <a:pt x="4937" y="11544"/>
                  <a:pt x="4937" y="11544"/>
                  <a:pt x="4937" y="11544"/>
                </a:cubicBezTo>
                <a:cubicBezTo>
                  <a:pt x="4937" y="11544"/>
                  <a:pt x="4937" y="11544"/>
                  <a:pt x="4937" y="11544"/>
                </a:cubicBezTo>
                <a:cubicBezTo>
                  <a:pt x="4937" y="11581"/>
                  <a:pt x="4937" y="11581"/>
                  <a:pt x="4937" y="11617"/>
                </a:cubicBezTo>
                <a:cubicBezTo>
                  <a:pt x="4937" y="11617"/>
                  <a:pt x="4937" y="11581"/>
                  <a:pt x="4956" y="11581"/>
                </a:cubicBezTo>
                <a:cubicBezTo>
                  <a:pt x="4956" y="11617"/>
                  <a:pt x="4956" y="11617"/>
                  <a:pt x="4956" y="11617"/>
                </a:cubicBezTo>
                <a:cubicBezTo>
                  <a:pt x="4937" y="11689"/>
                  <a:pt x="4956" y="11762"/>
                  <a:pt x="4937" y="11835"/>
                </a:cubicBezTo>
                <a:cubicBezTo>
                  <a:pt x="4918" y="11871"/>
                  <a:pt x="4899" y="11871"/>
                  <a:pt x="4899" y="11907"/>
                </a:cubicBezTo>
                <a:cubicBezTo>
                  <a:pt x="4899" y="11907"/>
                  <a:pt x="4918" y="11907"/>
                  <a:pt x="4918" y="11907"/>
                </a:cubicBezTo>
                <a:cubicBezTo>
                  <a:pt x="4918" y="11907"/>
                  <a:pt x="4918" y="11907"/>
                  <a:pt x="4918" y="11907"/>
                </a:cubicBezTo>
                <a:cubicBezTo>
                  <a:pt x="4918" y="11907"/>
                  <a:pt x="4918" y="11907"/>
                  <a:pt x="4918" y="11871"/>
                </a:cubicBezTo>
                <a:cubicBezTo>
                  <a:pt x="4937" y="11907"/>
                  <a:pt x="4937" y="11907"/>
                  <a:pt x="4956" y="11907"/>
                </a:cubicBezTo>
                <a:cubicBezTo>
                  <a:pt x="4974" y="11871"/>
                  <a:pt x="5012" y="11907"/>
                  <a:pt x="5069" y="11907"/>
                </a:cubicBezTo>
                <a:cubicBezTo>
                  <a:pt x="5069" y="11907"/>
                  <a:pt x="5069" y="11907"/>
                  <a:pt x="5088" y="11871"/>
                </a:cubicBezTo>
                <a:cubicBezTo>
                  <a:pt x="5088" y="11907"/>
                  <a:pt x="5088" y="11907"/>
                  <a:pt x="5107" y="11907"/>
                </a:cubicBezTo>
                <a:cubicBezTo>
                  <a:pt x="5126" y="11907"/>
                  <a:pt x="5145" y="11907"/>
                  <a:pt x="5164" y="11907"/>
                </a:cubicBezTo>
                <a:cubicBezTo>
                  <a:pt x="5182" y="11907"/>
                  <a:pt x="5182" y="11907"/>
                  <a:pt x="5182" y="11907"/>
                </a:cubicBezTo>
                <a:cubicBezTo>
                  <a:pt x="5182" y="11944"/>
                  <a:pt x="5182" y="11944"/>
                  <a:pt x="5201" y="11980"/>
                </a:cubicBezTo>
                <a:cubicBezTo>
                  <a:pt x="5201" y="11980"/>
                  <a:pt x="5220" y="11980"/>
                  <a:pt x="5239" y="11980"/>
                </a:cubicBezTo>
                <a:cubicBezTo>
                  <a:pt x="5239" y="12016"/>
                  <a:pt x="5258" y="12089"/>
                  <a:pt x="5239" y="12125"/>
                </a:cubicBezTo>
                <a:cubicBezTo>
                  <a:pt x="5239" y="12125"/>
                  <a:pt x="5220" y="12161"/>
                  <a:pt x="5220" y="12161"/>
                </a:cubicBezTo>
                <a:cubicBezTo>
                  <a:pt x="5220" y="12198"/>
                  <a:pt x="5220" y="12270"/>
                  <a:pt x="5220" y="12307"/>
                </a:cubicBezTo>
                <a:cubicBezTo>
                  <a:pt x="5201" y="12343"/>
                  <a:pt x="5201" y="12415"/>
                  <a:pt x="5201" y="12452"/>
                </a:cubicBezTo>
                <a:cubicBezTo>
                  <a:pt x="5220" y="12524"/>
                  <a:pt x="5277" y="12633"/>
                  <a:pt x="5296" y="12670"/>
                </a:cubicBezTo>
                <a:cubicBezTo>
                  <a:pt x="5315" y="12670"/>
                  <a:pt x="5315" y="12706"/>
                  <a:pt x="5315" y="12706"/>
                </a:cubicBezTo>
                <a:cubicBezTo>
                  <a:pt x="5334" y="12742"/>
                  <a:pt x="5334" y="12706"/>
                  <a:pt x="5353" y="12742"/>
                </a:cubicBezTo>
                <a:cubicBezTo>
                  <a:pt x="5391" y="12742"/>
                  <a:pt x="5409" y="12706"/>
                  <a:pt x="5428" y="12706"/>
                </a:cubicBezTo>
                <a:cubicBezTo>
                  <a:pt x="5428" y="12706"/>
                  <a:pt x="5447" y="12706"/>
                  <a:pt x="5447" y="12706"/>
                </a:cubicBezTo>
                <a:cubicBezTo>
                  <a:pt x="5466" y="12670"/>
                  <a:pt x="5466" y="12670"/>
                  <a:pt x="5485" y="12670"/>
                </a:cubicBezTo>
                <a:cubicBezTo>
                  <a:pt x="5485" y="12633"/>
                  <a:pt x="5504" y="12670"/>
                  <a:pt x="5504" y="12670"/>
                </a:cubicBezTo>
                <a:cubicBezTo>
                  <a:pt x="5523" y="12670"/>
                  <a:pt x="5542" y="12670"/>
                  <a:pt x="5561" y="12670"/>
                </a:cubicBezTo>
                <a:cubicBezTo>
                  <a:pt x="5599" y="12706"/>
                  <a:pt x="5618" y="12778"/>
                  <a:pt x="5618" y="12851"/>
                </a:cubicBezTo>
                <a:cubicBezTo>
                  <a:pt x="5618" y="12851"/>
                  <a:pt x="5618" y="12887"/>
                  <a:pt x="5599" y="12887"/>
                </a:cubicBezTo>
                <a:cubicBezTo>
                  <a:pt x="5599" y="12887"/>
                  <a:pt x="5599" y="12887"/>
                  <a:pt x="5599" y="12887"/>
                </a:cubicBezTo>
                <a:cubicBezTo>
                  <a:pt x="5599" y="12887"/>
                  <a:pt x="5599" y="12887"/>
                  <a:pt x="5599" y="12887"/>
                </a:cubicBezTo>
                <a:cubicBezTo>
                  <a:pt x="5599" y="12887"/>
                  <a:pt x="5580" y="12887"/>
                  <a:pt x="5580" y="12924"/>
                </a:cubicBezTo>
                <a:cubicBezTo>
                  <a:pt x="5599" y="12924"/>
                  <a:pt x="5599" y="12924"/>
                  <a:pt x="5618" y="12887"/>
                </a:cubicBezTo>
                <a:cubicBezTo>
                  <a:pt x="5618" y="12887"/>
                  <a:pt x="5636" y="12815"/>
                  <a:pt x="5674" y="12815"/>
                </a:cubicBezTo>
                <a:cubicBezTo>
                  <a:pt x="5674" y="12851"/>
                  <a:pt x="5693" y="12851"/>
                  <a:pt x="5693" y="12887"/>
                </a:cubicBezTo>
                <a:cubicBezTo>
                  <a:pt x="5693" y="12887"/>
                  <a:pt x="5693" y="12887"/>
                  <a:pt x="5693" y="12887"/>
                </a:cubicBezTo>
                <a:cubicBezTo>
                  <a:pt x="5655" y="12887"/>
                  <a:pt x="5636" y="12887"/>
                  <a:pt x="5636" y="12924"/>
                </a:cubicBezTo>
                <a:cubicBezTo>
                  <a:pt x="5636" y="12960"/>
                  <a:pt x="5655" y="12996"/>
                  <a:pt x="5655" y="13033"/>
                </a:cubicBezTo>
                <a:cubicBezTo>
                  <a:pt x="5636" y="13069"/>
                  <a:pt x="5636" y="13105"/>
                  <a:pt x="5618" y="13142"/>
                </a:cubicBezTo>
                <a:cubicBezTo>
                  <a:pt x="5636" y="13178"/>
                  <a:pt x="5636" y="13214"/>
                  <a:pt x="5655" y="13214"/>
                </a:cubicBezTo>
                <a:cubicBezTo>
                  <a:pt x="5674" y="13214"/>
                  <a:pt x="5693" y="13214"/>
                  <a:pt x="5693" y="13178"/>
                </a:cubicBezTo>
                <a:cubicBezTo>
                  <a:pt x="5693" y="13142"/>
                  <a:pt x="5674" y="13033"/>
                  <a:pt x="5655" y="13033"/>
                </a:cubicBezTo>
                <a:cubicBezTo>
                  <a:pt x="5655" y="13033"/>
                  <a:pt x="5655" y="13033"/>
                  <a:pt x="5674" y="12996"/>
                </a:cubicBezTo>
                <a:cubicBezTo>
                  <a:pt x="5655" y="12996"/>
                  <a:pt x="5655" y="12996"/>
                  <a:pt x="5655" y="12996"/>
                </a:cubicBezTo>
                <a:cubicBezTo>
                  <a:pt x="5674" y="12996"/>
                  <a:pt x="5769" y="12960"/>
                  <a:pt x="5769" y="12924"/>
                </a:cubicBezTo>
                <a:cubicBezTo>
                  <a:pt x="5769" y="12924"/>
                  <a:pt x="5769" y="12924"/>
                  <a:pt x="5769" y="12924"/>
                </a:cubicBezTo>
                <a:cubicBezTo>
                  <a:pt x="5750" y="12924"/>
                  <a:pt x="5750" y="12924"/>
                  <a:pt x="5750" y="12924"/>
                </a:cubicBezTo>
                <a:cubicBezTo>
                  <a:pt x="5750" y="12887"/>
                  <a:pt x="5731" y="12887"/>
                  <a:pt x="5731" y="12887"/>
                </a:cubicBezTo>
                <a:cubicBezTo>
                  <a:pt x="5731" y="12851"/>
                  <a:pt x="5750" y="12851"/>
                  <a:pt x="5750" y="12851"/>
                </a:cubicBezTo>
                <a:cubicBezTo>
                  <a:pt x="5769" y="12887"/>
                  <a:pt x="5769" y="12924"/>
                  <a:pt x="5769" y="12924"/>
                </a:cubicBezTo>
                <a:cubicBezTo>
                  <a:pt x="5807" y="12924"/>
                  <a:pt x="5844" y="12960"/>
                  <a:pt x="5863" y="12996"/>
                </a:cubicBezTo>
                <a:cubicBezTo>
                  <a:pt x="5863" y="13033"/>
                  <a:pt x="5863" y="13033"/>
                  <a:pt x="5863" y="13033"/>
                </a:cubicBezTo>
                <a:cubicBezTo>
                  <a:pt x="5901" y="13069"/>
                  <a:pt x="5939" y="13033"/>
                  <a:pt x="5977" y="13033"/>
                </a:cubicBezTo>
                <a:cubicBezTo>
                  <a:pt x="6015" y="13033"/>
                  <a:pt x="6015" y="13142"/>
                  <a:pt x="6071" y="13105"/>
                </a:cubicBezTo>
                <a:cubicBezTo>
                  <a:pt x="6090" y="13105"/>
                  <a:pt x="6109" y="13069"/>
                  <a:pt x="6128" y="13033"/>
                </a:cubicBezTo>
                <a:cubicBezTo>
                  <a:pt x="6147" y="13033"/>
                  <a:pt x="6204" y="13033"/>
                  <a:pt x="6242" y="13033"/>
                </a:cubicBezTo>
                <a:cubicBezTo>
                  <a:pt x="6242" y="13033"/>
                  <a:pt x="6242" y="13033"/>
                  <a:pt x="6242" y="13033"/>
                </a:cubicBezTo>
                <a:cubicBezTo>
                  <a:pt x="6242" y="13033"/>
                  <a:pt x="6242" y="13033"/>
                  <a:pt x="6242" y="13033"/>
                </a:cubicBezTo>
                <a:cubicBezTo>
                  <a:pt x="6242" y="13069"/>
                  <a:pt x="6223" y="13069"/>
                  <a:pt x="6223" y="13069"/>
                </a:cubicBezTo>
                <a:cubicBezTo>
                  <a:pt x="6223" y="13069"/>
                  <a:pt x="6204" y="13069"/>
                  <a:pt x="6185" y="13069"/>
                </a:cubicBezTo>
                <a:cubicBezTo>
                  <a:pt x="6185" y="13069"/>
                  <a:pt x="6185" y="13069"/>
                  <a:pt x="6185" y="13069"/>
                </a:cubicBezTo>
                <a:cubicBezTo>
                  <a:pt x="6204" y="13105"/>
                  <a:pt x="6223" y="13105"/>
                  <a:pt x="6223" y="13142"/>
                </a:cubicBezTo>
                <a:cubicBezTo>
                  <a:pt x="6223" y="13142"/>
                  <a:pt x="6242" y="13142"/>
                  <a:pt x="6242" y="13142"/>
                </a:cubicBezTo>
                <a:cubicBezTo>
                  <a:pt x="6242" y="13142"/>
                  <a:pt x="6242" y="13142"/>
                  <a:pt x="6242" y="13105"/>
                </a:cubicBezTo>
                <a:cubicBezTo>
                  <a:pt x="6242" y="13142"/>
                  <a:pt x="6261" y="13105"/>
                  <a:pt x="6280" y="13142"/>
                </a:cubicBezTo>
                <a:cubicBezTo>
                  <a:pt x="6280" y="13142"/>
                  <a:pt x="6280" y="13142"/>
                  <a:pt x="6280" y="13142"/>
                </a:cubicBezTo>
                <a:cubicBezTo>
                  <a:pt x="6298" y="13178"/>
                  <a:pt x="6317" y="13178"/>
                  <a:pt x="6317" y="13178"/>
                </a:cubicBezTo>
                <a:cubicBezTo>
                  <a:pt x="6317" y="13178"/>
                  <a:pt x="6317" y="13178"/>
                  <a:pt x="6317" y="13214"/>
                </a:cubicBezTo>
                <a:cubicBezTo>
                  <a:pt x="6298" y="13214"/>
                  <a:pt x="6298" y="13250"/>
                  <a:pt x="6261" y="13287"/>
                </a:cubicBezTo>
                <a:cubicBezTo>
                  <a:pt x="6261" y="13287"/>
                  <a:pt x="6261" y="13287"/>
                  <a:pt x="6261" y="13287"/>
                </a:cubicBezTo>
                <a:cubicBezTo>
                  <a:pt x="6280" y="13287"/>
                  <a:pt x="6298" y="13287"/>
                  <a:pt x="6298" y="13287"/>
                </a:cubicBezTo>
                <a:cubicBezTo>
                  <a:pt x="6317" y="13287"/>
                  <a:pt x="6336" y="13287"/>
                  <a:pt x="6355" y="13287"/>
                </a:cubicBezTo>
                <a:cubicBezTo>
                  <a:pt x="6393" y="13287"/>
                  <a:pt x="6450" y="13359"/>
                  <a:pt x="6450" y="13432"/>
                </a:cubicBezTo>
                <a:cubicBezTo>
                  <a:pt x="6469" y="13468"/>
                  <a:pt x="6469" y="13505"/>
                  <a:pt x="6469" y="13541"/>
                </a:cubicBezTo>
                <a:cubicBezTo>
                  <a:pt x="6469" y="13541"/>
                  <a:pt x="6469" y="13505"/>
                  <a:pt x="6469" y="13505"/>
                </a:cubicBezTo>
                <a:cubicBezTo>
                  <a:pt x="6469" y="13505"/>
                  <a:pt x="6469" y="13505"/>
                  <a:pt x="6469" y="13505"/>
                </a:cubicBezTo>
                <a:cubicBezTo>
                  <a:pt x="6506" y="13468"/>
                  <a:pt x="6544" y="13577"/>
                  <a:pt x="6563" y="13613"/>
                </a:cubicBezTo>
                <a:cubicBezTo>
                  <a:pt x="6563" y="13613"/>
                  <a:pt x="6563" y="13613"/>
                  <a:pt x="6563" y="13613"/>
                </a:cubicBezTo>
                <a:cubicBezTo>
                  <a:pt x="6563" y="13613"/>
                  <a:pt x="6563" y="13613"/>
                  <a:pt x="6563" y="13613"/>
                </a:cubicBezTo>
                <a:cubicBezTo>
                  <a:pt x="6582" y="13613"/>
                  <a:pt x="6601" y="13613"/>
                  <a:pt x="6620" y="13613"/>
                </a:cubicBezTo>
                <a:cubicBezTo>
                  <a:pt x="6620" y="13613"/>
                  <a:pt x="6620" y="13613"/>
                  <a:pt x="6620" y="13613"/>
                </a:cubicBezTo>
                <a:cubicBezTo>
                  <a:pt x="6658" y="13577"/>
                  <a:pt x="6715" y="13613"/>
                  <a:pt x="6733" y="13613"/>
                </a:cubicBezTo>
                <a:cubicBezTo>
                  <a:pt x="6752" y="13650"/>
                  <a:pt x="6771" y="13650"/>
                  <a:pt x="6809" y="13650"/>
                </a:cubicBezTo>
                <a:cubicBezTo>
                  <a:pt x="6828" y="13686"/>
                  <a:pt x="6885" y="13795"/>
                  <a:pt x="6885" y="13795"/>
                </a:cubicBezTo>
                <a:cubicBezTo>
                  <a:pt x="6885" y="13795"/>
                  <a:pt x="6904" y="13795"/>
                  <a:pt x="6904" y="13795"/>
                </a:cubicBezTo>
                <a:cubicBezTo>
                  <a:pt x="6923" y="13795"/>
                  <a:pt x="6923" y="13831"/>
                  <a:pt x="6923" y="13868"/>
                </a:cubicBezTo>
                <a:cubicBezTo>
                  <a:pt x="6942" y="13940"/>
                  <a:pt x="6942" y="14085"/>
                  <a:pt x="6998" y="14085"/>
                </a:cubicBezTo>
                <a:cubicBezTo>
                  <a:pt x="6998" y="14122"/>
                  <a:pt x="6998" y="14158"/>
                  <a:pt x="6998" y="14158"/>
                </a:cubicBezTo>
                <a:cubicBezTo>
                  <a:pt x="6979" y="14194"/>
                  <a:pt x="6960" y="14231"/>
                  <a:pt x="6960" y="14267"/>
                </a:cubicBezTo>
                <a:cubicBezTo>
                  <a:pt x="6942" y="14303"/>
                  <a:pt x="6904" y="14303"/>
                  <a:pt x="6885" y="14376"/>
                </a:cubicBezTo>
                <a:cubicBezTo>
                  <a:pt x="6885" y="14412"/>
                  <a:pt x="6885" y="14448"/>
                  <a:pt x="6866" y="14485"/>
                </a:cubicBezTo>
                <a:cubicBezTo>
                  <a:pt x="6866" y="14485"/>
                  <a:pt x="6866" y="14485"/>
                  <a:pt x="6866" y="14485"/>
                </a:cubicBezTo>
                <a:cubicBezTo>
                  <a:pt x="6885" y="14521"/>
                  <a:pt x="6904" y="14448"/>
                  <a:pt x="6923" y="14448"/>
                </a:cubicBezTo>
                <a:cubicBezTo>
                  <a:pt x="6942" y="14485"/>
                  <a:pt x="6942" y="14485"/>
                  <a:pt x="6942" y="14521"/>
                </a:cubicBezTo>
                <a:cubicBezTo>
                  <a:pt x="6979" y="14557"/>
                  <a:pt x="7017" y="14521"/>
                  <a:pt x="7036" y="14521"/>
                </a:cubicBezTo>
                <a:cubicBezTo>
                  <a:pt x="7036" y="14521"/>
                  <a:pt x="7017" y="14557"/>
                  <a:pt x="7017" y="14594"/>
                </a:cubicBezTo>
                <a:cubicBezTo>
                  <a:pt x="7036" y="14594"/>
                  <a:pt x="7036" y="14594"/>
                  <a:pt x="7036" y="14594"/>
                </a:cubicBezTo>
                <a:cubicBezTo>
                  <a:pt x="7036" y="14521"/>
                  <a:pt x="7074" y="14521"/>
                  <a:pt x="7093" y="14485"/>
                </a:cubicBezTo>
                <a:cubicBezTo>
                  <a:pt x="7093" y="14448"/>
                  <a:pt x="7093" y="14412"/>
                  <a:pt x="7112" y="14412"/>
                </a:cubicBezTo>
                <a:cubicBezTo>
                  <a:pt x="7131" y="14376"/>
                  <a:pt x="7150" y="14376"/>
                  <a:pt x="7168" y="14376"/>
                </a:cubicBezTo>
                <a:cubicBezTo>
                  <a:pt x="7168" y="14412"/>
                  <a:pt x="7187" y="14412"/>
                  <a:pt x="7187" y="14412"/>
                </a:cubicBezTo>
                <a:cubicBezTo>
                  <a:pt x="7225" y="14448"/>
                  <a:pt x="7263" y="14448"/>
                  <a:pt x="7282" y="14521"/>
                </a:cubicBezTo>
                <a:cubicBezTo>
                  <a:pt x="7282" y="14521"/>
                  <a:pt x="7282" y="14521"/>
                  <a:pt x="7282" y="14521"/>
                </a:cubicBezTo>
                <a:cubicBezTo>
                  <a:pt x="7282" y="14521"/>
                  <a:pt x="7282" y="14485"/>
                  <a:pt x="7301" y="14485"/>
                </a:cubicBezTo>
                <a:cubicBezTo>
                  <a:pt x="7301" y="14485"/>
                  <a:pt x="7339" y="14557"/>
                  <a:pt x="7339" y="14594"/>
                </a:cubicBezTo>
                <a:cubicBezTo>
                  <a:pt x="7320" y="14630"/>
                  <a:pt x="7320" y="14594"/>
                  <a:pt x="7320" y="14666"/>
                </a:cubicBezTo>
                <a:cubicBezTo>
                  <a:pt x="7339" y="14630"/>
                  <a:pt x="7377" y="14594"/>
                  <a:pt x="7395" y="14594"/>
                </a:cubicBezTo>
                <a:cubicBezTo>
                  <a:pt x="7433" y="14594"/>
                  <a:pt x="7452" y="14630"/>
                  <a:pt x="7471" y="14630"/>
                </a:cubicBezTo>
                <a:cubicBezTo>
                  <a:pt x="7490" y="14630"/>
                  <a:pt x="7509" y="14666"/>
                  <a:pt x="7528" y="14666"/>
                </a:cubicBezTo>
                <a:cubicBezTo>
                  <a:pt x="7566" y="14666"/>
                  <a:pt x="7585" y="14630"/>
                  <a:pt x="7622" y="14666"/>
                </a:cubicBezTo>
                <a:cubicBezTo>
                  <a:pt x="7679" y="14703"/>
                  <a:pt x="7717" y="14811"/>
                  <a:pt x="7774" y="14884"/>
                </a:cubicBezTo>
                <a:cubicBezTo>
                  <a:pt x="7812" y="14920"/>
                  <a:pt x="7849" y="14884"/>
                  <a:pt x="7868" y="14920"/>
                </a:cubicBezTo>
                <a:cubicBezTo>
                  <a:pt x="7887" y="14920"/>
                  <a:pt x="7925" y="15174"/>
                  <a:pt x="7925" y="15211"/>
                </a:cubicBezTo>
                <a:cubicBezTo>
                  <a:pt x="7906" y="15392"/>
                  <a:pt x="7868" y="15501"/>
                  <a:pt x="7812" y="15574"/>
                </a:cubicBezTo>
                <a:cubicBezTo>
                  <a:pt x="7793" y="15574"/>
                  <a:pt x="7793" y="15574"/>
                  <a:pt x="7774" y="15610"/>
                </a:cubicBezTo>
                <a:cubicBezTo>
                  <a:pt x="7774" y="15610"/>
                  <a:pt x="7774" y="15646"/>
                  <a:pt x="7774" y="15683"/>
                </a:cubicBezTo>
                <a:cubicBezTo>
                  <a:pt x="7755" y="15719"/>
                  <a:pt x="7736" y="15828"/>
                  <a:pt x="7698" y="15864"/>
                </a:cubicBezTo>
                <a:cubicBezTo>
                  <a:pt x="7698" y="15864"/>
                  <a:pt x="7698" y="15864"/>
                  <a:pt x="7698" y="15864"/>
                </a:cubicBezTo>
                <a:cubicBezTo>
                  <a:pt x="7698" y="15828"/>
                  <a:pt x="7698" y="15828"/>
                  <a:pt x="7698" y="15828"/>
                </a:cubicBezTo>
                <a:cubicBezTo>
                  <a:pt x="7679" y="15792"/>
                  <a:pt x="7679" y="15792"/>
                  <a:pt x="7679" y="15792"/>
                </a:cubicBezTo>
                <a:cubicBezTo>
                  <a:pt x="7679" y="15864"/>
                  <a:pt x="7660" y="15937"/>
                  <a:pt x="7660" y="16009"/>
                </a:cubicBezTo>
                <a:cubicBezTo>
                  <a:pt x="7660" y="16046"/>
                  <a:pt x="7660" y="16118"/>
                  <a:pt x="7679" y="16191"/>
                </a:cubicBezTo>
                <a:cubicBezTo>
                  <a:pt x="7679" y="16264"/>
                  <a:pt x="7660" y="16300"/>
                  <a:pt x="7660" y="16336"/>
                </a:cubicBezTo>
                <a:cubicBezTo>
                  <a:pt x="7660" y="16372"/>
                  <a:pt x="7660" y="16409"/>
                  <a:pt x="7660" y="16445"/>
                </a:cubicBezTo>
                <a:cubicBezTo>
                  <a:pt x="7641" y="16445"/>
                  <a:pt x="7622" y="16518"/>
                  <a:pt x="7622" y="16554"/>
                </a:cubicBezTo>
                <a:cubicBezTo>
                  <a:pt x="7622" y="16590"/>
                  <a:pt x="7622" y="16627"/>
                  <a:pt x="7622" y="16663"/>
                </a:cubicBezTo>
                <a:cubicBezTo>
                  <a:pt x="7622" y="16663"/>
                  <a:pt x="7604" y="16663"/>
                  <a:pt x="7604" y="16699"/>
                </a:cubicBezTo>
                <a:cubicBezTo>
                  <a:pt x="7585" y="16735"/>
                  <a:pt x="7585" y="16772"/>
                  <a:pt x="7585" y="16772"/>
                </a:cubicBezTo>
                <a:cubicBezTo>
                  <a:pt x="7566" y="16808"/>
                  <a:pt x="7547" y="16844"/>
                  <a:pt x="7547" y="16917"/>
                </a:cubicBezTo>
                <a:cubicBezTo>
                  <a:pt x="7547" y="16917"/>
                  <a:pt x="7547" y="16953"/>
                  <a:pt x="7547" y="16953"/>
                </a:cubicBezTo>
                <a:cubicBezTo>
                  <a:pt x="7509" y="16953"/>
                  <a:pt x="7490" y="16990"/>
                  <a:pt x="7490" y="17062"/>
                </a:cubicBezTo>
                <a:cubicBezTo>
                  <a:pt x="7452" y="17062"/>
                  <a:pt x="7414" y="17098"/>
                  <a:pt x="7377" y="17062"/>
                </a:cubicBezTo>
                <a:cubicBezTo>
                  <a:pt x="7358" y="17062"/>
                  <a:pt x="7339" y="17062"/>
                  <a:pt x="7320" y="17062"/>
                </a:cubicBezTo>
                <a:cubicBezTo>
                  <a:pt x="7320" y="17135"/>
                  <a:pt x="7301" y="17098"/>
                  <a:pt x="7282" y="17135"/>
                </a:cubicBezTo>
                <a:cubicBezTo>
                  <a:pt x="7282" y="17135"/>
                  <a:pt x="7282" y="17171"/>
                  <a:pt x="7263" y="17171"/>
                </a:cubicBezTo>
                <a:cubicBezTo>
                  <a:pt x="7263" y="17171"/>
                  <a:pt x="7244" y="17171"/>
                  <a:pt x="7244" y="17171"/>
                </a:cubicBezTo>
                <a:cubicBezTo>
                  <a:pt x="7225" y="17171"/>
                  <a:pt x="7131" y="17280"/>
                  <a:pt x="7112" y="17316"/>
                </a:cubicBezTo>
                <a:cubicBezTo>
                  <a:pt x="7112" y="17353"/>
                  <a:pt x="7093" y="17389"/>
                  <a:pt x="7074" y="17389"/>
                </a:cubicBezTo>
                <a:cubicBezTo>
                  <a:pt x="7074" y="17389"/>
                  <a:pt x="7074" y="17389"/>
                  <a:pt x="7074" y="17389"/>
                </a:cubicBezTo>
                <a:cubicBezTo>
                  <a:pt x="7093" y="17425"/>
                  <a:pt x="7074" y="17462"/>
                  <a:pt x="7074" y="17498"/>
                </a:cubicBezTo>
                <a:cubicBezTo>
                  <a:pt x="7074" y="17534"/>
                  <a:pt x="7074" y="17534"/>
                  <a:pt x="7074" y="17570"/>
                </a:cubicBezTo>
                <a:cubicBezTo>
                  <a:pt x="7093" y="17788"/>
                  <a:pt x="7036" y="17788"/>
                  <a:pt x="6998" y="17897"/>
                </a:cubicBezTo>
                <a:cubicBezTo>
                  <a:pt x="6979" y="17970"/>
                  <a:pt x="6979" y="18006"/>
                  <a:pt x="6960" y="18042"/>
                </a:cubicBezTo>
                <a:cubicBezTo>
                  <a:pt x="6942" y="18115"/>
                  <a:pt x="6923" y="18151"/>
                  <a:pt x="6904" y="18188"/>
                </a:cubicBezTo>
                <a:cubicBezTo>
                  <a:pt x="6904" y="18115"/>
                  <a:pt x="6960" y="18079"/>
                  <a:pt x="6960" y="18006"/>
                </a:cubicBezTo>
                <a:cubicBezTo>
                  <a:pt x="6942" y="18006"/>
                  <a:pt x="6942" y="18006"/>
                  <a:pt x="6942" y="18006"/>
                </a:cubicBezTo>
                <a:cubicBezTo>
                  <a:pt x="6942" y="18006"/>
                  <a:pt x="6923" y="18006"/>
                  <a:pt x="6923" y="18006"/>
                </a:cubicBezTo>
                <a:cubicBezTo>
                  <a:pt x="6923" y="18006"/>
                  <a:pt x="6923" y="18006"/>
                  <a:pt x="6923" y="18006"/>
                </a:cubicBezTo>
                <a:cubicBezTo>
                  <a:pt x="6904" y="18042"/>
                  <a:pt x="6904" y="18079"/>
                  <a:pt x="6904" y="18115"/>
                </a:cubicBezTo>
                <a:cubicBezTo>
                  <a:pt x="6885" y="18115"/>
                  <a:pt x="6866" y="18151"/>
                  <a:pt x="6866" y="18188"/>
                </a:cubicBezTo>
                <a:cubicBezTo>
                  <a:pt x="6847" y="18224"/>
                  <a:pt x="6847" y="18260"/>
                  <a:pt x="6847" y="18296"/>
                </a:cubicBezTo>
                <a:cubicBezTo>
                  <a:pt x="6828" y="18369"/>
                  <a:pt x="6790" y="18405"/>
                  <a:pt x="6771" y="18478"/>
                </a:cubicBezTo>
                <a:cubicBezTo>
                  <a:pt x="6752" y="18514"/>
                  <a:pt x="6733" y="18587"/>
                  <a:pt x="6715" y="18623"/>
                </a:cubicBezTo>
                <a:cubicBezTo>
                  <a:pt x="6677" y="18623"/>
                  <a:pt x="6677" y="18587"/>
                  <a:pt x="6658" y="18587"/>
                </a:cubicBezTo>
                <a:cubicBezTo>
                  <a:pt x="6639" y="18587"/>
                  <a:pt x="6620" y="18623"/>
                  <a:pt x="6601" y="18623"/>
                </a:cubicBezTo>
                <a:cubicBezTo>
                  <a:pt x="6582" y="18551"/>
                  <a:pt x="6544" y="18551"/>
                  <a:pt x="6506" y="18587"/>
                </a:cubicBezTo>
                <a:cubicBezTo>
                  <a:pt x="6488" y="18551"/>
                  <a:pt x="6488" y="18514"/>
                  <a:pt x="6469" y="18514"/>
                </a:cubicBezTo>
                <a:cubicBezTo>
                  <a:pt x="6469" y="18514"/>
                  <a:pt x="6469" y="18551"/>
                  <a:pt x="6469" y="18551"/>
                </a:cubicBezTo>
                <a:cubicBezTo>
                  <a:pt x="6469" y="18551"/>
                  <a:pt x="6469" y="18551"/>
                  <a:pt x="6469" y="18551"/>
                </a:cubicBezTo>
                <a:cubicBezTo>
                  <a:pt x="6488" y="18623"/>
                  <a:pt x="6525" y="18623"/>
                  <a:pt x="6544" y="18696"/>
                </a:cubicBezTo>
                <a:cubicBezTo>
                  <a:pt x="6544" y="18696"/>
                  <a:pt x="6544" y="18696"/>
                  <a:pt x="6525" y="18732"/>
                </a:cubicBezTo>
                <a:cubicBezTo>
                  <a:pt x="6525" y="18805"/>
                  <a:pt x="6563" y="18805"/>
                  <a:pt x="6563" y="18841"/>
                </a:cubicBezTo>
                <a:cubicBezTo>
                  <a:pt x="6582" y="18841"/>
                  <a:pt x="6582" y="18877"/>
                  <a:pt x="6582" y="18877"/>
                </a:cubicBezTo>
                <a:cubicBezTo>
                  <a:pt x="6563" y="18914"/>
                  <a:pt x="6544" y="18950"/>
                  <a:pt x="6544" y="18986"/>
                </a:cubicBezTo>
                <a:cubicBezTo>
                  <a:pt x="6525" y="19023"/>
                  <a:pt x="6525" y="19059"/>
                  <a:pt x="6525" y="19059"/>
                </a:cubicBezTo>
                <a:cubicBezTo>
                  <a:pt x="6506" y="19131"/>
                  <a:pt x="6412" y="19131"/>
                  <a:pt x="6374" y="19168"/>
                </a:cubicBezTo>
                <a:cubicBezTo>
                  <a:pt x="6336" y="19168"/>
                  <a:pt x="6298" y="19168"/>
                  <a:pt x="6261" y="19168"/>
                </a:cubicBezTo>
                <a:cubicBezTo>
                  <a:pt x="6261" y="19168"/>
                  <a:pt x="6242" y="19131"/>
                  <a:pt x="6223" y="19168"/>
                </a:cubicBezTo>
                <a:cubicBezTo>
                  <a:pt x="6223" y="19204"/>
                  <a:pt x="6242" y="19240"/>
                  <a:pt x="6242" y="19240"/>
                </a:cubicBezTo>
                <a:cubicBezTo>
                  <a:pt x="6242" y="19277"/>
                  <a:pt x="6223" y="19313"/>
                  <a:pt x="6223" y="19349"/>
                </a:cubicBezTo>
                <a:cubicBezTo>
                  <a:pt x="6223" y="19386"/>
                  <a:pt x="6242" y="19386"/>
                  <a:pt x="6223" y="19422"/>
                </a:cubicBezTo>
                <a:cubicBezTo>
                  <a:pt x="6223" y="19422"/>
                  <a:pt x="6223" y="19422"/>
                  <a:pt x="6204" y="19458"/>
                </a:cubicBezTo>
                <a:cubicBezTo>
                  <a:pt x="6185" y="19458"/>
                  <a:pt x="6166" y="19494"/>
                  <a:pt x="6128" y="19458"/>
                </a:cubicBezTo>
                <a:cubicBezTo>
                  <a:pt x="6109" y="19458"/>
                  <a:pt x="6090" y="19422"/>
                  <a:pt x="6053" y="19422"/>
                </a:cubicBezTo>
                <a:cubicBezTo>
                  <a:pt x="6053" y="19422"/>
                  <a:pt x="6053" y="19422"/>
                  <a:pt x="6053" y="19458"/>
                </a:cubicBezTo>
                <a:cubicBezTo>
                  <a:pt x="6053" y="19494"/>
                  <a:pt x="6071" y="19494"/>
                  <a:pt x="6071" y="19531"/>
                </a:cubicBezTo>
                <a:cubicBezTo>
                  <a:pt x="6071" y="19567"/>
                  <a:pt x="6071" y="19567"/>
                  <a:pt x="6071" y="19603"/>
                </a:cubicBezTo>
                <a:cubicBezTo>
                  <a:pt x="6071" y="19640"/>
                  <a:pt x="6090" y="19676"/>
                  <a:pt x="6109" y="19640"/>
                </a:cubicBezTo>
                <a:cubicBezTo>
                  <a:pt x="6109" y="19640"/>
                  <a:pt x="6109" y="19640"/>
                  <a:pt x="6109" y="19640"/>
                </a:cubicBezTo>
                <a:cubicBezTo>
                  <a:pt x="6109" y="19640"/>
                  <a:pt x="6109" y="19640"/>
                  <a:pt x="6109" y="19603"/>
                </a:cubicBezTo>
                <a:cubicBezTo>
                  <a:pt x="6128" y="19603"/>
                  <a:pt x="6128" y="19603"/>
                  <a:pt x="6147" y="19603"/>
                </a:cubicBezTo>
                <a:cubicBezTo>
                  <a:pt x="6147" y="19603"/>
                  <a:pt x="6147" y="19603"/>
                  <a:pt x="6147" y="19603"/>
                </a:cubicBezTo>
                <a:cubicBezTo>
                  <a:pt x="6147" y="19640"/>
                  <a:pt x="6147" y="19676"/>
                  <a:pt x="6147" y="19676"/>
                </a:cubicBezTo>
                <a:cubicBezTo>
                  <a:pt x="6147" y="19676"/>
                  <a:pt x="6147" y="19676"/>
                  <a:pt x="6147" y="19712"/>
                </a:cubicBezTo>
                <a:cubicBezTo>
                  <a:pt x="6147" y="19712"/>
                  <a:pt x="6128" y="19712"/>
                  <a:pt x="6128" y="19712"/>
                </a:cubicBezTo>
                <a:cubicBezTo>
                  <a:pt x="6109" y="19712"/>
                  <a:pt x="6109" y="19676"/>
                  <a:pt x="6109" y="19676"/>
                </a:cubicBezTo>
                <a:cubicBezTo>
                  <a:pt x="6090" y="19676"/>
                  <a:pt x="6071" y="19676"/>
                  <a:pt x="6053" y="19712"/>
                </a:cubicBezTo>
                <a:cubicBezTo>
                  <a:pt x="6071" y="19712"/>
                  <a:pt x="6071" y="19712"/>
                  <a:pt x="6071" y="19712"/>
                </a:cubicBezTo>
                <a:cubicBezTo>
                  <a:pt x="6071" y="19712"/>
                  <a:pt x="6090" y="19712"/>
                  <a:pt x="6109" y="19749"/>
                </a:cubicBezTo>
                <a:cubicBezTo>
                  <a:pt x="6109" y="19749"/>
                  <a:pt x="6109" y="19749"/>
                  <a:pt x="6109" y="19749"/>
                </a:cubicBezTo>
                <a:cubicBezTo>
                  <a:pt x="6090" y="19749"/>
                  <a:pt x="6053" y="19785"/>
                  <a:pt x="6053" y="19821"/>
                </a:cubicBezTo>
                <a:cubicBezTo>
                  <a:pt x="6053" y="19894"/>
                  <a:pt x="6053" y="19930"/>
                  <a:pt x="6034" y="19966"/>
                </a:cubicBezTo>
                <a:cubicBezTo>
                  <a:pt x="6034" y="19966"/>
                  <a:pt x="6034" y="20003"/>
                  <a:pt x="6034" y="20003"/>
                </a:cubicBezTo>
                <a:cubicBezTo>
                  <a:pt x="6015" y="20003"/>
                  <a:pt x="5996" y="20003"/>
                  <a:pt x="5977" y="20039"/>
                </a:cubicBezTo>
                <a:cubicBezTo>
                  <a:pt x="5939" y="20039"/>
                  <a:pt x="5901" y="20148"/>
                  <a:pt x="5920" y="20257"/>
                </a:cubicBezTo>
                <a:cubicBezTo>
                  <a:pt x="5920" y="20293"/>
                  <a:pt x="5958" y="20329"/>
                  <a:pt x="5977" y="20329"/>
                </a:cubicBezTo>
                <a:cubicBezTo>
                  <a:pt x="5996" y="20329"/>
                  <a:pt x="6015" y="20329"/>
                  <a:pt x="6015" y="20366"/>
                </a:cubicBezTo>
                <a:cubicBezTo>
                  <a:pt x="6034" y="20511"/>
                  <a:pt x="5958" y="20511"/>
                  <a:pt x="5920" y="20584"/>
                </a:cubicBezTo>
                <a:cubicBezTo>
                  <a:pt x="5920" y="20620"/>
                  <a:pt x="5901" y="20620"/>
                  <a:pt x="5901" y="20656"/>
                </a:cubicBezTo>
                <a:cubicBezTo>
                  <a:pt x="5901" y="20692"/>
                  <a:pt x="5901" y="20729"/>
                  <a:pt x="5882" y="20765"/>
                </a:cubicBezTo>
                <a:cubicBezTo>
                  <a:pt x="5882" y="20801"/>
                  <a:pt x="5844" y="20801"/>
                  <a:pt x="5826" y="20838"/>
                </a:cubicBezTo>
                <a:cubicBezTo>
                  <a:pt x="5769" y="20947"/>
                  <a:pt x="5844" y="21055"/>
                  <a:pt x="5863" y="21164"/>
                </a:cubicBezTo>
                <a:cubicBezTo>
                  <a:pt x="5826" y="21164"/>
                  <a:pt x="5826" y="21164"/>
                  <a:pt x="5807" y="21128"/>
                </a:cubicBezTo>
                <a:cubicBezTo>
                  <a:pt x="5807" y="21128"/>
                  <a:pt x="5788" y="21128"/>
                  <a:pt x="5788" y="21128"/>
                </a:cubicBezTo>
                <a:cubicBezTo>
                  <a:pt x="5788" y="21128"/>
                  <a:pt x="5769" y="21164"/>
                  <a:pt x="5769" y="21164"/>
                </a:cubicBezTo>
                <a:cubicBezTo>
                  <a:pt x="5750" y="21201"/>
                  <a:pt x="5731" y="21164"/>
                  <a:pt x="5712" y="21201"/>
                </a:cubicBezTo>
                <a:cubicBezTo>
                  <a:pt x="5712" y="21201"/>
                  <a:pt x="5712" y="21201"/>
                  <a:pt x="5712" y="21201"/>
                </a:cubicBezTo>
                <a:cubicBezTo>
                  <a:pt x="5693" y="21273"/>
                  <a:pt x="5712" y="21310"/>
                  <a:pt x="5693" y="21382"/>
                </a:cubicBezTo>
                <a:cubicBezTo>
                  <a:pt x="5693" y="21382"/>
                  <a:pt x="5674" y="21382"/>
                  <a:pt x="5674" y="21382"/>
                </a:cubicBezTo>
                <a:cubicBezTo>
                  <a:pt x="5655" y="21382"/>
                  <a:pt x="5655" y="21346"/>
                  <a:pt x="5636" y="21346"/>
                </a:cubicBezTo>
                <a:cubicBezTo>
                  <a:pt x="5655" y="21310"/>
                  <a:pt x="5674" y="21273"/>
                  <a:pt x="5693" y="21237"/>
                </a:cubicBezTo>
                <a:cubicBezTo>
                  <a:pt x="5693" y="21237"/>
                  <a:pt x="5693" y="21237"/>
                  <a:pt x="5693" y="21237"/>
                </a:cubicBezTo>
                <a:cubicBezTo>
                  <a:pt x="5674" y="21237"/>
                  <a:pt x="5674" y="21237"/>
                  <a:pt x="5674" y="21201"/>
                </a:cubicBezTo>
                <a:cubicBezTo>
                  <a:pt x="5636" y="21237"/>
                  <a:pt x="5618" y="21273"/>
                  <a:pt x="5580" y="21273"/>
                </a:cubicBezTo>
                <a:cubicBezTo>
                  <a:pt x="5580" y="21237"/>
                  <a:pt x="5580" y="21237"/>
                  <a:pt x="5580" y="21237"/>
                </a:cubicBezTo>
                <a:cubicBezTo>
                  <a:pt x="5618" y="21201"/>
                  <a:pt x="5618" y="21201"/>
                  <a:pt x="5655" y="21201"/>
                </a:cubicBezTo>
                <a:cubicBezTo>
                  <a:pt x="5636" y="21164"/>
                  <a:pt x="5618" y="21164"/>
                  <a:pt x="5599" y="21164"/>
                </a:cubicBezTo>
                <a:cubicBezTo>
                  <a:pt x="5599" y="21128"/>
                  <a:pt x="5599" y="21128"/>
                  <a:pt x="5599" y="21092"/>
                </a:cubicBezTo>
                <a:cubicBezTo>
                  <a:pt x="5599" y="21092"/>
                  <a:pt x="5580" y="21092"/>
                  <a:pt x="5580" y="21055"/>
                </a:cubicBezTo>
                <a:cubicBezTo>
                  <a:pt x="5580" y="21092"/>
                  <a:pt x="5561" y="21092"/>
                  <a:pt x="5561" y="21092"/>
                </a:cubicBezTo>
                <a:cubicBezTo>
                  <a:pt x="5561" y="21092"/>
                  <a:pt x="5561" y="21092"/>
                  <a:pt x="5542" y="21092"/>
                </a:cubicBezTo>
                <a:cubicBezTo>
                  <a:pt x="5542" y="21055"/>
                  <a:pt x="5561" y="21055"/>
                  <a:pt x="5561" y="21019"/>
                </a:cubicBezTo>
                <a:cubicBezTo>
                  <a:pt x="5561" y="21019"/>
                  <a:pt x="5561" y="21019"/>
                  <a:pt x="5561" y="21019"/>
                </a:cubicBezTo>
                <a:cubicBezTo>
                  <a:pt x="5542" y="21055"/>
                  <a:pt x="5542" y="21055"/>
                  <a:pt x="5542" y="21055"/>
                </a:cubicBezTo>
                <a:cubicBezTo>
                  <a:pt x="5523" y="21019"/>
                  <a:pt x="5523" y="21019"/>
                  <a:pt x="5523" y="21019"/>
                </a:cubicBezTo>
                <a:cubicBezTo>
                  <a:pt x="5523" y="21019"/>
                  <a:pt x="5523" y="21019"/>
                  <a:pt x="5523" y="20983"/>
                </a:cubicBezTo>
                <a:cubicBezTo>
                  <a:pt x="5523" y="20983"/>
                  <a:pt x="5523" y="20983"/>
                  <a:pt x="5523" y="20983"/>
                </a:cubicBezTo>
                <a:cubicBezTo>
                  <a:pt x="5523" y="20983"/>
                  <a:pt x="5523" y="20983"/>
                  <a:pt x="5523" y="20947"/>
                </a:cubicBezTo>
                <a:cubicBezTo>
                  <a:pt x="5523" y="20947"/>
                  <a:pt x="5504" y="20947"/>
                  <a:pt x="5485" y="20910"/>
                </a:cubicBezTo>
                <a:cubicBezTo>
                  <a:pt x="5523" y="20910"/>
                  <a:pt x="5523" y="20874"/>
                  <a:pt x="5542" y="20838"/>
                </a:cubicBezTo>
                <a:cubicBezTo>
                  <a:pt x="5523" y="20838"/>
                  <a:pt x="5504" y="20838"/>
                  <a:pt x="5504" y="20838"/>
                </a:cubicBezTo>
                <a:cubicBezTo>
                  <a:pt x="5504" y="20838"/>
                  <a:pt x="5504" y="20801"/>
                  <a:pt x="5504" y="20801"/>
                </a:cubicBezTo>
                <a:cubicBezTo>
                  <a:pt x="5504" y="20801"/>
                  <a:pt x="5504" y="20765"/>
                  <a:pt x="5504" y="20765"/>
                </a:cubicBezTo>
                <a:cubicBezTo>
                  <a:pt x="5504" y="20765"/>
                  <a:pt x="5504" y="20729"/>
                  <a:pt x="5504" y="20692"/>
                </a:cubicBezTo>
                <a:cubicBezTo>
                  <a:pt x="5504" y="20692"/>
                  <a:pt x="5504" y="20692"/>
                  <a:pt x="5523" y="20692"/>
                </a:cubicBezTo>
                <a:cubicBezTo>
                  <a:pt x="5523" y="20656"/>
                  <a:pt x="5504" y="20656"/>
                  <a:pt x="5504" y="20656"/>
                </a:cubicBezTo>
                <a:cubicBezTo>
                  <a:pt x="5504" y="20656"/>
                  <a:pt x="5504" y="20656"/>
                  <a:pt x="5485" y="20692"/>
                </a:cubicBezTo>
                <a:cubicBezTo>
                  <a:pt x="5485" y="20656"/>
                  <a:pt x="5485" y="20620"/>
                  <a:pt x="5485" y="20584"/>
                </a:cubicBezTo>
                <a:cubicBezTo>
                  <a:pt x="5485" y="20547"/>
                  <a:pt x="5504" y="20547"/>
                  <a:pt x="5504" y="20547"/>
                </a:cubicBezTo>
                <a:cubicBezTo>
                  <a:pt x="5504" y="20511"/>
                  <a:pt x="5504" y="20475"/>
                  <a:pt x="5504" y="20475"/>
                </a:cubicBezTo>
                <a:cubicBezTo>
                  <a:pt x="5523" y="20475"/>
                  <a:pt x="5523" y="20475"/>
                  <a:pt x="5542" y="20475"/>
                </a:cubicBezTo>
                <a:cubicBezTo>
                  <a:pt x="5542" y="20475"/>
                  <a:pt x="5542" y="20475"/>
                  <a:pt x="5542" y="20475"/>
                </a:cubicBezTo>
                <a:cubicBezTo>
                  <a:pt x="5542" y="20475"/>
                  <a:pt x="5542" y="20475"/>
                  <a:pt x="5542" y="20475"/>
                </a:cubicBezTo>
                <a:cubicBezTo>
                  <a:pt x="5542" y="20438"/>
                  <a:pt x="5542" y="20438"/>
                  <a:pt x="5523" y="20438"/>
                </a:cubicBezTo>
                <a:cubicBezTo>
                  <a:pt x="5485" y="20438"/>
                  <a:pt x="5485" y="20438"/>
                  <a:pt x="5485" y="20438"/>
                </a:cubicBezTo>
                <a:cubicBezTo>
                  <a:pt x="5485" y="20438"/>
                  <a:pt x="5485" y="20438"/>
                  <a:pt x="5485" y="20402"/>
                </a:cubicBezTo>
                <a:cubicBezTo>
                  <a:pt x="5485" y="20402"/>
                  <a:pt x="5485" y="20366"/>
                  <a:pt x="5485" y="20366"/>
                </a:cubicBezTo>
                <a:cubicBezTo>
                  <a:pt x="5504" y="20366"/>
                  <a:pt x="5504" y="20366"/>
                  <a:pt x="5504" y="20366"/>
                </a:cubicBezTo>
                <a:cubicBezTo>
                  <a:pt x="5504" y="20329"/>
                  <a:pt x="5504" y="20329"/>
                  <a:pt x="5504" y="20329"/>
                </a:cubicBezTo>
                <a:cubicBezTo>
                  <a:pt x="5485" y="20293"/>
                  <a:pt x="5466" y="20293"/>
                  <a:pt x="5447" y="20293"/>
                </a:cubicBezTo>
                <a:cubicBezTo>
                  <a:pt x="5447" y="20257"/>
                  <a:pt x="5447" y="20257"/>
                  <a:pt x="5447" y="20257"/>
                </a:cubicBezTo>
                <a:cubicBezTo>
                  <a:pt x="5428" y="20257"/>
                  <a:pt x="5428" y="20257"/>
                  <a:pt x="5409" y="20257"/>
                </a:cubicBezTo>
                <a:cubicBezTo>
                  <a:pt x="5409" y="20257"/>
                  <a:pt x="5428" y="20257"/>
                  <a:pt x="5428" y="20221"/>
                </a:cubicBezTo>
                <a:cubicBezTo>
                  <a:pt x="5447" y="20221"/>
                  <a:pt x="5466" y="20184"/>
                  <a:pt x="5466" y="20148"/>
                </a:cubicBezTo>
                <a:cubicBezTo>
                  <a:pt x="5485" y="20148"/>
                  <a:pt x="5504" y="20148"/>
                  <a:pt x="5504" y="20148"/>
                </a:cubicBezTo>
                <a:cubicBezTo>
                  <a:pt x="5504" y="20148"/>
                  <a:pt x="5504" y="20184"/>
                  <a:pt x="5504" y="20184"/>
                </a:cubicBezTo>
                <a:cubicBezTo>
                  <a:pt x="5485" y="20184"/>
                  <a:pt x="5485" y="20184"/>
                  <a:pt x="5485" y="20221"/>
                </a:cubicBezTo>
                <a:cubicBezTo>
                  <a:pt x="5485" y="20221"/>
                  <a:pt x="5485" y="20221"/>
                  <a:pt x="5485" y="20257"/>
                </a:cubicBezTo>
                <a:cubicBezTo>
                  <a:pt x="5485" y="20257"/>
                  <a:pt x="5485" y="20257"/>
                  <a:pt x="5485" y="20257"/>
                </a:cubicBezTo>
                <a:cubicBezTo>
                  <a:pt x="5485" y="20221"/>
                  <a:pt x="5504" y="20221"/>
                  <a:pt x="5504" y="20221"/>
                </a:cubicBezTo>
                <a:cubicBezTo>
                  <a:pt x="5504" y="20221"/>
                  <a:pt x="5504" y="20221"/>
                  <a:pt x="5504" y="20221"/>
                </a:cubicBezTo>
                <a:cubicBezTo>
                  <a:pt x="5504" y="20221"/>
                  <a:pt x="5504" y="20257"/>
                  <a:pt x="5504" y="20257"/>
                </a:cubicBezTo>
                <a:cubicBezTo>
                  <a:pt x="5504" y="20257"/>
                  <a:pt x="5523" y="20257"/>
                  <a:pt x="5523" y="20257"/>
                </a:cubicBezTo>
                <a:cubicBezTo>
                  <a:pt x="5523" y="20257"/>
                  <a:pt x="5523" y="20221"/>
                  <a:pt x="5542" y="20184"/>
                </a:cubicBezTo>
                <a:cubicBezTo>
                  <a:pt x="5561" y="20112"/>
                  <a:pt x="5523" y="20148"/>
                  <a:pt x="5561" y="20075"/>
                </a:cubicBezTo>
                <a:cubicBezTo>
                  <a:pt x="5561" y="20075"/>
                  <a:pt x="5542" y="20075"/>
                  <a:pt x="5561" y="20039"/>
                </a:cubicBezTo>
                <a:cubicBezTo>
                  <a:pt x="5561" y="20039"/>
                  <a:pt x="5561" y="20003"/>
                  <a:pt x="5580" y="20003"/>
                </a:cubicBezTo>
                <a:cubicBezTo>
                  <a:pt x="5580" y="20003"/>
                  <a:pt x="5599" y="19966"/>
                  <a:pt x="5599" y="19966"/>
                </a:cubicBezTo>
                <a:cubicBezTo>
                  <a:pt x="5599" y="19930"/>
                  <a:pt x="5599" y="19930"/>
                  <a:pt x="5599" y="19930"/>
                </a:cubicBezTo>
                <a:cubicBezTo>
                  <a:pt x="5580" y="19930"/>
                  <a:pt x="5580" y="19930"/>
                  <a:pt x="5561" y="19894"/>
                </a:cubicBezTo>
                <a:cubicBezTo>
                  <a:pt x="5561" y="19857"/>
                  <a:pt x="5580" y="19857"/>
                  <a:pt x="5580" y="19821"/>
                </a:cubicBezTo>
                <a:cubicBezTo>
                  <a:pt x="5580" y="19785"/>
                  <a:pt x="5561" y="19749"/>
                  <a:pt x="5599" y="19749"/>
                </a:cubicBezTo>
                <a:cubicBezTo>
                  <a:pt x="5599" y="19712"/>
                  <a:pt x="5580" y="19676"/>
                  <a:pt x="5580" y="19640"/>
                </a:cubicBezTo>
                <a:cubicBezTo>
                  <a:pt x="5599" y="19640"/>
                  <a:pt x="5599" y="19640"/>
                  <a:pt x="5599" y="19640"/>
                </a:cubicBezTo>
                <a:cubicBezTo>
                  <a:pt x="5599" y="19603"/>
                  <a:pt x="5599" y="19603"/>
                  <a:pt x="5599" y="19603"/>
                </a:cubicBezTo>
                <a:cubicBezTo>
                  <a:pt x="5599" y="19603"/>
                  <a:pt x="5599" y="19603"/>
                  <a:pt x="5580" y="19567"/>
                </a:cubicBezTo>
                <a:cubicBezTo>
                  <a:pt x="5599" y="19567"/>
                  <a:pt x="5599" y="19531"/>
                  <a:pt x="5599" y="19531"/>
                </a:cubicBezTo>
                <a:cubicBezTo>
                  <a:pt x="5580" y="19531"/>
                  <a:pt x="5580" y="19531"/>
                  <a:pt x="5580" y="19531"/>
                </a:cubicBezTo>
                <a:cubicBezTo>
                  <a:pt x="5561" y="19567"/>
                  <a:pt x="5542" y="19567"/>
                  <a:pt x="5542" y="19531"/>
                </a:cubicBezTo>
                <a:cubicBezTo>
                  <a:pt x="5523" y="19494"/>
                  <a:pt x="5523" y="19494"/>
                  <a:pt x="5523" y="19458"/>
                </a:cubicBezTo>
                <a:cubicBezTo>
                  <a:pt x="5504" y="19349"/>
                  <a:pt x="5542" y="19313"/>
                  <a:pt x="5561" y="19240"/>
                </a:cubicBezTo>
                <a:cubicBezTo>
                  <a:pt x="5561" y="19240"/>
                  <a:pt x="5561" y="19240"/>
                  <a:pt x="5561" y="19240"/>
                </a:cubicBezTo>
                <a:cubicBezTo>
                  <a:pt x="5561" y="19204"/>
                  <a:pt x="5542" y="19168"/>
                  <a:pt x="5542" y="19131"/>
                </a:cubicBezTo>
                <a:cubicBezTo>
                  <a:pt x="5542" y="19095"/>
                  <a:pt x="5542" y="19059"/>
                  <a:pt x="5542" y="19023"/>
                </a:cubicBezTo>
                <a:cubicBezTo>
                  <a:pt x="5542" y="18986"/>
                  <a:pt x="5542" y="18950"/>
                  <a:pt x="5523" y="18950"/>
                </a:cubicBezTo>
                <a:cubicBezTo>
                  <a:pt x="5523" y="18950"/>
                  <a:pt x="5523" y="18950"/>
                  <a:pt x="5523" y="18950"/>
                </a:cubicBezTo>
                <a:cubicBezTo>
                  <a:pt x="5542" y="18914"/>
                  <a:pt x="5561" y="18950"/>
                  <a:pt x="5561" y="18914"/>
                </a:cubicBezTo>
                <a:cubicBezTo>
                  <a:pt x="5580" y="18768"/>
                  <a:pt x="5618" y="18659"/>
                  <a:pt x="5636" y="18514"/>
                </a:cubicBezTo>
                <a:cubicBezTo>
                  <a:pt x="5636" y="18478"/>
                  <a:pt x="5655" y="18478"/>
                  <a:pt x="5655" y="18442"/>
                </a:cubicBezTo>
                <a:cubicBezTo>
                  <a:pt x="5655" y="18405"/>
                  <a:pt x="5655" y="18405"/>
                  <a:pt x="5655" y="18369"/>
                </a:cubicBezTo>
                <a:cubicBezTo>
                  <a:pt x="5655" y="18369"/>
                  <a:pt x="5655" y="18333"/>
                  <a:pt x="5674" y="18333"/>
                </a:cubicBezTo>
                <a:cubicBezTo>
                  <a:pt x="5674" y="18296"/>
                  <a:pt x="5674" y="18296"/>
                  <a:pt x="5655" y="18260"/>
                </a:cubicBezTo>
                <a:cubicBezTo>
                  <a:pt x="5655" y="18224"/>
                  <a:pt x="5655" y="18079"/>
                  <a:pt x="5655" y="18042"/>
                </a:cubicBezTo>
                <a:cubicBezTo>
                  <a:pt x="5655" y="18006"/>
                  <a:pt x="5674" y="17970"/>
                  <a:pt x="5674" y="17933"/>
                </a:cubicBezTo>
                <a:cubicBezTo>
                  <a:pt x="5693" y="17897"/>
                  <a:pt x="5655" y="17897"/>
                  <a:pt x="5674" y="17825"/>
                </a:cubicBezTo>
                <a:cubicBezTo>
                  <a:pt x="5674" y="17788"/>
                  <a:pt x="5674" y="17752"/>
                  <a:pt x="5693" y="17716"/>
                </a:cubicBezTo>
                <a:cubicBezTo>
                  <a:pt x="5693" y="17679"/>
                  <a:pt x="5693" y="17679"/>
                  <a:pt x="5693" y="17679"/>
                </a:cubicBezTo>
                <a:cubicBezTo>
                  <a:pt x="5712" y="17607"/>
                  <a:pt x="5712" y="17462"/>
                  <a:pt x="5712" y="17425"/>
                </a:cubicBezTo>
                <a:cubicBezTo>
                  <a:pt x="5712" y="17389"/>
                  <a:pt x="5731" y="17389"/>
                  <a:pt x="5731" y="17353"/>
                </a:cubicBezTo>
                <a:cubicBezTo>
                  <a:pt x="5731" y="17353"/>
                  <a:pt x="5731" y="17316"/>
                  <a:pt x="5731" y="17316"/>
                </a:cubicBezTo>
                <a:cubicBezTo>
                  <a:pt x="5712" y="17280"/>
                  <a:pt x="5731" y="17207"/>
                  <a:pt x="5731" y="17171"/>
                </a:cubicBezTo>
                <a:cubicBezTo>
                  <a:pt x="5731" y="17135"/>
                  <a:pt x="5731" y="17135"/>
                  <a:pt x="5712" y="17135"/>
                </a:cubicBezTo>
                <a:cubicBezTo>
                  <a:pt x="5712" y="17135"/>
                  <a:pt x="5712" y="17098"/>
                  <a:pt x="5712" y="17098"/>
                </a:cubicBezTo>
                <a:cubicBezTo>
                  <a:pt x="5731" y="17098"/>
                  <a:pt x="5731" y="17062"/>
                  <a:pt x="5731" y="17062"/>
                </a:cubicBezTo>
                <a:cubicBezTo>
                  <a:pt x="5750" y="16953"/>
                  <a:pt x="5750" y="16590"/>
                  <a:pt x="5731" y="16481"/>
                </a:cubicBezTo>
                <a:cubicBezTo>
                  <a:pt x="5712" y="16445"/>
                  <a:pt x="5693" y="16445"/>
                  <a:pt x="5674" y="16409"/>
                </a:cubicBezTo>
                <a:cubicBezTo>
                  <a:pt x="5674" y="16409"/>
                  <a:pt x="5655" y="16372"/>
                  <a:pt x="5655" y="16372"/>
                </a:cubicBezTo>
                <a:cubicBezTo>
                  <a:pt x="5636" y="16336"/>
                  <a:pt x="5618" y="16336"/>
                  <a:pt x="5599" y="16300"/>
                </a:cubicBezTo>
                <a:cubicBezTo>
                  <a:pt x="5523" y="16227"/>
                  <a:pt x="5447" y="16155"/>
                  <a:pt x="5391" y="16046"/>
                </a:cubicBezTo>
                <a:cubicBezTo>
                  <a:pt x="5391" y="16046"/>
                  <a:pt x="5372" y="16009"/>
                  <a:pt x="5372" y="15973"/>
                </a:cubicBezTo>
                <a:cubicBezTo>
                  <a:pt x="5372" y="15973"/>
                  <a:pt x="5372" y="15937"/>
                  <a:pt x="5372" y="15901"/>
                </a:cubicBezTo>
                <a:cubicBezTo>
                  <a:pt x="5372" y="15864"/>
                  <a:pt x="5353" y="15864"/>
                  <a:pt x="5334" y="15828"/>
                </a:cubicBezTo>
                <a:cubicBezTo>
                  <a:pt x="5315" y="15755"/>
                  <a:pt x="5315" y="15683"/>
                  <a:pt x="5277" y="15646"/>
                </a:cubicBezTo>
                <a:cubicBezTo>
                  <a:pt x="5277" y="15537"/>
                  <a:pt x="5201" y="15320"/>
                  <a:pt x="5164" y="15211"/>
                </a:cubicBezTo>
                <a:cubicBezTo>
                  <a:pt x="5164" y="15174"/>
                  <a:pt x="5145" y="15138"/>
                  <a:pt x="5126" y="15102"/>
                </a:cubicBezTo>
                <a:cubicBezTo>
                  <a:pt x="5107" y="15066"/>
                  <a:pt x="5088" y="15066"/>
                  <a:pt x="5050" y="15029"/>
                </a:cubicBezTo>
                <a:cubicBezTo>
                  <a:pt x="5069" y="15029"/>
                  <a:pt x="5069" y="15029"/>
                  <a:pt x="5069" y="15029"/>
                </a:cubicBezTo>
                <a:cubicBezTo>
                  <a:pt x="5069" y="14993"/>
                  <a:pt x="5069" y="14993"/>
                  <a:pt x="5088" y="14993"/>
                </a:cubicBezTo>
                <a:cubicBezTo>
                  <a:pt x="5088" y="14920"/>
                  <a:pt x="5050" y="14920"/>
                  <a:pt x="5050" y="14848"/>
                </a:cubicBezTo>
                <a:cubicBezTo>
                  <a:pt x="5069" y="14775"/>
                  <a:pt x="5145" y="14739"/>
                  <a:pt x="5145" y="14630"/>
                </a:cubicBezTo>
                <a:cubicBezTo>
                  <a:pt x="5164" y="14630"/>
                  <a:pt x="5145" y="14594"/>
                  <a:pt x="5145" y="14557"/>
                </a:cubicBezTo>
                <a:cubicBezTo>
                  <a:pt x="5126" y="14594"/>
                  <a:pt x="5107" y="14666"/>
                  <a:pt x="5088" y="14594"/>
                </a:cubicBezTo>
                <a:cubicBezTo>
                  <a:pt x="5088" y="14594"/>
                  <a:pt x="5088" y="14594"/>
                  <a:pt x="5088" y="14594"/>
                </a:cubicBezTo>
                <a:cubicBezTo>
                  <a:pt x="5088" y="14557"/>
                  <a:pt x="5088" y="14557"/>
                  <a:pt x="5088" y="14557"/>
                </a:cubicBezTo>
                <a:cubicBezTo>
                  <a:pt x="5088" y="14521"/>
                  <a:pt x="5088" y="14485"/>
                  <a:pt x="5088" y="14412"/>
                </a:cubicBezTo>
                <a:cubicBezTo>
                  <a:pt x="5088" y="14412"/>
                  <a:pt x="5107" y="14412"/>
                  <a:pt x="5126" y="14376"/>
                </a:cubicBezTo>
                <a:cubicBezTo>
                  <a:pt x="5107" y="14376"/>
                  <a:pt x="5107" y="14376"/>
                  <a:pt x="5107" y="14376"/>
                </a:cubicBezTo>
                <a:cubicBezTo>
                  <a:pt x="5107" y="14339"/>
                  <a:pt x="5126" y="14339"/>
                  <a:pt x="5126" y="14303"/>
                </a:cubicBezTo>
                <a:cubicBezTo>
                  <a:pt x="5145" y="14267"/>
                  <a:pt x="5126" y="14231"/>
                  <a:pt x="5145" y="14194"/>
                </a:cubicBezTo>
                <a:cubicBezTo>
                  <a:pt x="5164" y="14194"/>
                  <a:pt x="5182" y="14194"/>
                  <a:pt x="5201" y="14158"/>
                </a:cubicBezTo>
                <a:cubicBezTo>
                  <a:pt x="5201" y="14122"/>
                  <a:pt x="5201" y="14122"/>
                  <a:pt x="5201" y="14122"/>
                </a:cubicBezTo>
                <a:cubicBezTo>
                  <a:pt x="5201" y="14122"/>
                  <a:pt x="5201" y="14085"/>
                  <a:pt x="5201" y="14085"/>
                </a:cubicBezTo>
                <a:cubicBezTo>
                  <a:pt x="5220" y="14085"/>
                  <a:pt x="5220" y="14085"/>
                  <a:pt x="5220" y="14085"/>
                </a:cubicBezTo>
                <a:cubicBezTo>
                  <a:pt x="5239" y="14085"/>
                  <a:pt x="5220" y="14049"/>
                  <a:pt x="5220" y="14013"/>
                </a:cubicBezTo>
                <a:cubicBezTo>
                  <a:pt x="5239" y="14013"/>
                  <a:pt x="5258" y="14013"/>
                  <a:pt x="5277" y="14013"/>
                </a:cubicBezTo>
                <a:cubicBezTo>
                  <a:pt x="5296" y="13940"/>
                  <a:pt x="5296" y="13904"/>
                  <a:pt x="5315" y="13868"/>
                </a:cubicBezTo>
                <a:cubicBezTo>
                  <a:pt x="5315" y="13831"/>
                  <a:pt x="5296" y="13831"/>
                  <a:pt x="5296" y="13831"/>
                </a:cubicBezTo>
                <a:cubicBezTo>
                  <a:pt x="5296" y="13795"/>
                  <a:pt x="5296" y="13759"/>
                  <a:pt x="5315" y="13722"/>
                </a:cubicBezTo>
                <a:cubicBezTo>
                  <a:pt x="5315" y="13686"/>
                  <a:pt x="5296" y="13686"/>
                  <a:pt x="5296" y="13650"/>
                </a:cubicBezTo>
                <a:cubicBezTo>
                  <a:pt x="5296" y="13650"/>
                  <a:pt x="5315" y="13650"/>
                  <a:pt x="5315" y="13613"/>
                </a:cubicBezTo>
                <a:cubicBezTo>
                  <a:pt x="5315" y="13613"/>
                  <a:pt x="5296" y="13613"/>
                  <a:pt x="5296" y="13577"/>
                </a:cubicBezTo>
                <a:cubicBezTo>
                  <a:pt x="5296" y="13541"/>
                  <a:pt x="5296" y="13541"/>
                  <a:pt x="5296" y="13541"/>
                </a:cubicBezTo>
                <a:cubicBezTo>
                  <a:pt x="5296" y="13505"/>
                  <a:pt x="5277" y="13468"/>
                  <a:pt x="5277" y="13468"/>
                </a:cubicBezTo>
                <a:cubicBezTo>
                  <a:pt x="5277" y="13432"/>
                  <a:pt x="5277" y="13396"/>
                  <a:pt x="5277" y="13396"/>
                </a:cubicBezTo>
                <a:cubicBezTo>
                  <a:pt x="5277" y="13396"/>
                  <a:pt x="5296" y="13396"/>
                  <a:pt x="5296" y="13396"/>
                </a:cubicBezTo>
                <a:cubicBezTo>
                  <a:pt x="5296" y="13396"/>
                  <a:pt x="5315" y="13359"/>
                  <a:pt x="5315" y="13359"/>
                </a:cubicBezTo>
                <a:cubicBezTo>
                  <a:pt x="5315" y="13323"/>
                  <a:pt x="5296" y="13323"/>
                  <a:pt x="5296" y="13287"/>
                </a:cubicBezTo>
                <a:cubicBezTo>
                  <a:pt x="5296" y="13287"/>
                  <a:pt x="5296" y="13287"/>
                  <a:pt x="5296" y="13287"/>
                </a:cubicBezTo>
                <a:cubicBezTo>
                  <a:pt x="5315" y="13287"/>
                  <a:pt x="5315" y="13323"/>
                  <a:pt x="5334" y="13359"/>
                </a:cubicBezTo>
                <a:cubicBezTo>
                  <a:pt x="5334" y="13359"/>
                  <a:pt x="5334" y="13359"/>
                  <a:pt x="5334" y="13359"/>
                </a:cubicBezTo>
                <a:cubicBezTo>
                  <a:pt x="5334" y="13359"/>
                  <a:pt x="5334" y="13359"/>
                  <a:pt x="5334" y="13359"/>
                </a:cubicBezTo>
                <a:cubicBezTo>
                  <a:pt x="5334" y="13323"/>
                  <a:pt x="5334" y="13323"/>
                  <a:pt x="5334" y="13287"/>
                </a:cubicBezTo>
                <a:cubicBezTo>
                  <a:pt x="5372" y="13214"/>
                  <a:pt x="5372" y="13214"/>
                  <a:pt x="5372" y="13214"/>
                </a:cubicBezTo>
                <a:cubicBezTo>
                  <a:pt x="5391" y="13178"/>
                  <a:pt x="5391" y="13178"/>
                  <a:pt x="5409" y="13178"/>
                </a:cubicBezTo>
                <a:cubicBezTo>
                  <a:pt x="5428" y="13105"/>
                  <a:pt x="5409" y="13069"/>
                  <a:pt x="5447" y="12996"/>
                </a:cubicBezTo>
                <a:cubicBezTo>
                  <a:pt x="5447" y="12996"/>
                  <a:pt x="5466" y="12996"/>
                  <a:pt x="5466" y="12996"/>
                </a:cubicBezTo>
                <a:cubicBezTo>
                  <a:pt x="5485" y="12996"/>
                  <a:pt x="5485" y="12996"/>
                  <a:pt x="5485" y="13033"/>
                </a:cubicBezTo>
                <a:cubicBezTo>
                  <a:pt x="5485" y="13033"/>
                  <a:pt x="5485" y="13033"/>
                  <a:pt x="5485" y="12996"/>
                </a:cubicBezTo>
                <a:cubicBezTo>
                  <a:pt x="5485" y="12960"/>
                  <a:pt x="5485" y="12960"/>
                  <a:pt x="5504" y="12960"/>
                </a:cubicBezTo>
                <a:cubicBezTo>
                  <a:pt x="5523" y="12960"/>
                  <a:pt x="5561" y="12960"/>
                  <a:pt x="5580" y="12924"/>
                </a:cubicBezTo>
                <a:cubicBezTo>
                  <a:pt x="5561" y="12924"/>
                  <a:pt x="5542" y="12851"/>
                  <a:pt x="5561" y="12851"/>
                </a:cubicBezTo>
                <a:cubicBezTo>
                  <a:pt x="5561" y="12815"/>
                  <a:pt x="5561" y="12815"/>
                  <a:pt x="5580" y="12815"/>
                </a:cubicBezTo>
                <a:cubicBezTo>
                  <a:pt x="5580" y="12815"/>
                  <a:pt x="5580" y="12815"/>
                  <a:pt x="5580" y="12815"/>
                </a:cubicBezTo>
                <a:cubicBezTo>
                  <a:pt x="5580" y="12815"/>
                  <a:pt x="5561" y="12815"/>
                  <a:pt x="5561" y="12778"/>
                </a:cubicBezTo>
                <a:cubicBezTo>
                  <a:pt x="5561" y="12778"/>
                  <a:pt x="5561" y="12815"/>
                  <a:pt x="5542" y="12815"/>
                </a:cubicBezTo>
                <a:cubicBezTo>
                  <a:pt x="5542" y="12742"/>
                  <a:pt x="5504" y="12706"/>
                  <a:pt x="5466" y="12742"/>
                </a:cubicBezTo>
                <a:cubicBezTo>
                  <a:pt x="5466" y="12742"/>
                  <a:pt x="5466" y="12778"/>
                  <a:pt x="5466" y="12778"/>
                </a:cubicBezTo>
                <a:cubicBezTo>
                  <a:pt x="5447" y="12778"/>
                  <a:pt x="5428" y="12815"/>
                  <a:pt x="5428" y="12815"/>
                </a:cubicBezTo>
                <a:cubicBezTo>
                  <a:pt x="5428" y="12851"/>
                  <a:pt x="5447" y="12851"/>
                  <a:pt x="5447" y="12924"/>
                </a:cubicBezTo>
                <a:cubicBezTo>
                  <a:pt x="5428" y="12924"/>
                  <a:pt x="5428" y="12924"/>
                  <a:pt x="5391" y="12924"/>
                </a:cubicBezTo>
                <a:cubicBezTo>
                  <a:pt x="5391" y="12924"/>
                  <a:pt x="5391" y="12924"/>
                  <a:pt x="5391" y="12924"/>
                </a:cubicBezTo>
                <a:cubicBezTo>
                  <a:pt x="5391" y="12887"/>
                  <a:pt x="5391" y="12887"/>
                  <a:pt x="5372" y="12851"/>
                </a:cubicBezTo>
                <a:cubicBezTo>
                  <a:pt x="5372" y="12851"/>
                  <a:pt x="5372" y="12851"/>
                  <a:pt x="5372" y="12851"/>
                </a:cubicBezTo>
                <a:cubicBezTo>
                  <a:pt x="5372" y="12851"/>
                  <a:pt x="5372" y="12887"/>
                  <a:pt x="5372" y="12887"/>
                </a:cubicBezTo>
                <a:cubicBezTo>
                  <a:pt x="5353" y="12887"/>
                  <a:pt x="5353" y="12851"/>
                  <a:pt x="5353" y="12815"/>
                </a:cubicBezTo>
                <a:cubicBezTo>
                  <a:pt x="5315" y="12815"/>
                  <a:pt x="5296" y="12815"/>
                  <a:pt x="5277" y="12815"/>
                </a:cubicBezTo>
                <a:cubicBezTo>
                  <a:pt x="5277" y="12815"/>
                  <a:pt x="5277" y="12815"/>
                  <a:pt x="5258" y="12851"/>
                </a:cubicBezTo>
                <a:cubicBezTo>
                  <a:pt x="5258" y="12815"/>
                  <a:pt x="5258" y="12778"/>
                  <a:pt x="5239" y="12742"/>
                </a:cubicBezTo>
                <a:cubicBezTo>
                  <a:pt x="5239" y="12742"/>
                  <a:pt x="5239" y="12742"/>
                  <a:pt x="5239" y="12742"/>
                </a:cubicBezTo>
                <a:cubicBezTo>
                  <a:pt x="5239" y="12778"/>
                  <a:pt x="5239" y="12778"/>
                  <a:pt x="5258" y="12778"/>
                </a:cubicBezTo>
                <a:cubicBezTo>
                  <a:pt x="5258" y="12778"/>
                  <a:pt x="5258" y="12778"/>
                  <a:pt x="5258" y="12778"/>
                </a:cubicBezTo>
                <a:cubicBezTo>
                  <a:pt x="5239" y="12778"/>
                  <a:pt x="5220" y="12778"/>
                  <a:pt x="5220" y="12778"/>
                </a:cubicBezTo>
                <a:cubicBezTo>
                  <a:pt x="5239" y="12706"/>
                  <a:pt x="5201" y="12706"/>
                  <a:pt x="5164" y="12670"/>
                </a:cubicBezTo>
                <a:cubicBezTo>
                  <a:pt x="5164" y="12670"/>
                  <a:pt x="5164" y="12633"/>
                  <a:pt x="5164" y="12597"/>
                </a:cubicBezTo>
                <a:cubicBezTo>
                  <a:pt x="5145" y="12597"/>
                  <a:pt x="5145" y="12597"/>
                  <a:pt x="5126" y="12561"/>
                </a:cubicBezTo>
                <a:cubicBezTo>
                  <a:pt x="5126" y="12561"/>
                  <a:pt x="5126" y="12561"/>
                  <a:pt x="5126" y="12561"/>
                </a:cubicBezTo>
                <a:cubicBezTo>
                  <a:pt x="5126" y="12597"/>
                  <a:pt x="5126" y="12597"/>
                  <a:pt x="5126" y="12597"/>
                </a:cubicBezTo>
                <a:cubicBezTo>
                  <a:pt x="5145" y="12597"/>
                  <a:pt x="5145" y="12597"/>
                  <a:pt x="5145" y="12633"/>
                </a:cubicBezTo>
                <a:cubicBezTo>
                  <a:pt x="5145" y="12633"/>
                  <a:pt x="5145" y="12633"/>
                  <a:pt x="5145" y="12670"/>
                </a:cubicBezTo>
                <a:cubicBezTo>
                  <a:pt x="5145" y="12670"/>
                  <a:pt x="5126" y="12670"/>
                  <a:pt x="5126" y="12670"/>
                </a:cubicBezTo>
                <a:cubicBezTo>
                  <a:pt x="5126" y="12597"/>
                  <a:pt x="5107" y="12633"/>
                  <a:pt x="5088" y="12561"/>
                </a:cubicBezTo>
                <a:cubicBezTo>
                  <a:pt x="5088" y="12561"/>
                  <a:pt x="5107" y="12524"/>
                  <a:pt x="5107" y="12524"/>
                </a:cubicBezTo>
                <a:cubicBezTo>
                  <a:pt x="5107" y="12524"/>
                  <a:pt x="5107" y="12524"/>
                  <a:pt x="5107" y="12524"/>
                </a:cubicBezTo>
                <a:cubicBezTo>
                  <a:pt x="5088" y="12488"/>
                  <a:pt x="5088" y="12488"/>
                  <a:pt x="5088" y="12488"/>
                </a:cubicBezTo>
                <a:cubicBezTo>
                  <a:pt x="5088" y="12488"/>
                  <a:pt x="5088" y="12488"/>
                  <a:pt x="5107" y="12488"/>
                </a:cubicBezTo>
                <a:cubicBezTo>
                  <a:pt x="5088" y="12488"/>
                  <a:pt x="5088" y="12488"/>
                  <a:pt x="5088" y="12488"/>
                </a:cubicBezTo>
                <a:cubicBezTo>
                  <a:pt x="5088" y="12488"/>
                  <a:pt x="5069" y="12415"/>
                  <a:pt x="5069" y="12415"/>
                </a:cubicBezTo>
                <a:cubicBezTo>
                  <a:pt x="5031" y="12343"/>
                  <a:pt x="4993" y="12307"/>
                  <a:pt x="4974" y="12270"/>
                </a:cubicBezTo>
                <a:cubicBezTo>
                  <a:pt x="4974" y="12234"/>
                  <a:pt x="4974" y="12234"/>
                  <a:pt x="4974" y="12234"/>
                </a:cubicBezTo>
                <a:cubicBezTo>
                  <a:pt x="4974" y="12234"/>
                  <a:pt x="4993" y="12234"/>
                  <a:pt x="4993" y="12234"/>
                </a:cubicBezTo>
                <a:cubicBezTo>
                  <a:pt x="4993" y="12234"/>
                  <a:pt x="4974" y="12198"/>
                  <a:pt x="4974" y="12198"/>
                </a:cubicBezTo>
                <a:cubicBezTo>
                  <a:pt x="4974" y="12198"/>
                  <a:pt x="4956" y="12198"/>
                  <a:pt x="4956" y="12234"/>
                </a:cubicBezTo>
                <a:cubicBezTo>
                  <a:pt x="4899" y="12234"/>
                  <a:pt x="4842" y="12161"/>
                  <a:pt x="4785" y="12125"/>
                </a:cubicBezTo>
                <a:cubicBezTo>
                  <a:pt x="4766" y="12125"/>
                  <a:pt x="4747" y="12125"/>
                  <a:pt x="4729" y="12125"/>
                </a:cubicBezTo>
                <a:cubicBezTo>
                  <a:pt x="4691" y="12052"/>
                  <a:pt x="4615" y="11907"/>
                  <a:pt x="4558" y="11871"/>
                </a:cubicBezTo>
                <a:cubicBezTo>
                  <a:pt x="4502" y="11835"/>
                  <a:pt x="4483" y="11907"/>
                  <a:pt x="4445" y="11907"/>
                </a:cubicBezTo>
                <a:cubicBezTo>
                  <a:pt x="4426" y="11907"/>
                  <a:pt x="4350" y="11871"/>
                  <a:pt x="4331" y="11871"/>
                </a:cubicBezTo>
                <a:cubicBezTo>
                  <a:pt x="4312" y="11835"/>
                  <a:pt x="4294" y="11835"/>
                  <a:pt x="4275" y="11798"/>
                </a:cubicBezTo>
                <a:cubicBezTo>
                  <a:pt x="4256" y="11798"/>
                  <a:pt x="4237" y="11798"/>
                  <a:pt x="4218" y="11762"/>
                </a:cubicBezTo>
                <a:cubicBezTo>
                  <a:pt x="4199" y="11762"/>
                  <a:pt x="4180" y="11726"/>
                  <a:pt x="4142" y="11726"/>
                </a:cubicBezTo>
                <a:cubicBezTo>
                  <a:pt x="4123" y="11689"/>
                  <a:pt x="4104" y="11653"/>
                  <a:pt x="4067" y="11653"/>
                </a:cubicBezTo>
                <a:cubicBezTo>
                  <a:pt x="4048" y="11617"/>
                  <a:pt x="4029" y="11617"/>
                  <a:pt x="3991" y="11617"/>
                </a:cubicBezTo>
                <a:cubicBezTo>
                  <a:pt x="3991" y="11581"/>
                  <a:pt x="3972" y="11544"/>
                  <a:pt x="3953" y="11508"/>
                </a:cubicBezTo>
                <a:cubicBezTo>
                  <a:pt x="3934" y="11508"/>
                  <a:pt x="3934" y="11472"/>
                  <a:pt x="3915" y="11472"/>
                </a:cubicBezTo>
                <a:cubicBezTo>
                  <a:pt x="3896" y="11435"/>
                  <a:pt x="3896" y="11399"/>
                  <a:pt x="3877" y="11399"/>
                </a:cubicBezTo>
                <a:cubicBezTo>
                  <a:pt x="3877" y="11363"/>
                  <a:pt x="3877" y="11363"/>
                  <a:pt x="3858" y="11363"/>
                </a:cubicBezTo>
                <a:cubicBezTo>
                  <a:pt x="3858" y="11326"/>
                  <a:pt x="3877" y="11326"/>
                  <a:pt x="3896" y="11326"/>
                </a:cubicBezTo>
                <a:cubicBezTo>
                  <a:pt x="3877" y="11290"/>
                  <a:pt x="3877" y="11290"/>
                  <a:pt x="3877" y="11290"/>
                </a:cubicBezTo>
                <a:cubicBezTo>
                  <a:pt x="3896" y="11254"/>
                  <a:pt x="3877" y="11181"/>
                  <a:pt x="3877" y="11145"/>
                </a:cubicBezTo>
                <a:cubicBezTo>
                  <a:pt x="3877" y="11145"/>
                  <a:pt x="3877" y="11145"/>
                  <a:pt x="3877" y="11109"/>
                </a:cubicBezTo>
                <a:cubicBezTo>
                  <a:pt x="3840" y="11036"/>
                  <a:pt x="3802" y="10963"/>
                  <a:pt x="3764" y="10854"/>
                </a:cubicBezTo>
                <a:cubicBezTo>
                  <a:pt x="3745" y="10854"/>
                  <a:pt x="3745" y="10854"/>
                  <a:pt x="3726" y="10818"/>
                </a:cubicBezTo>
                <a:cubicBezTo>
                  <a:pt x="3726" y="10818"/>
                  <a:pt x="3726" y="10782"/>
                  <a:pt x="3726" y="10782"/>
                </a:cubicBezTo>
                <a:cubicBezTo>
                  <a:pt x="3707" y="10746"/>
                  <a:pt x="3707" y="10746"/>
                  <a:pt x="3688" y="10746"/>
                </a:cubicBezTo>
                <a:cubicBezTo>
                  <a:pt x="3688" y="10709"/>
                  <a:pt x="3669" y="10709"/>
                  <a:pt x="3669" y="10709"/>
                </a:cubicBezTo>
                <a:cubicBezTo>
                  <a:pt x="3669" y="10673"/>
                  <a:pt x="3650" y="10709"/>
                  <a:pt x="3650" y="10709"/>
                </a:cubicBezTo>
                <a:cubicBezTo>
                  <a:pt x="3650" y="10709"/>
                  <a:pt x="3650" y="10709"/>
                  <a:pt x="3650" y="10673"/>
                </a:cubicBezTo>
                <a:cubicBezTo>
                  <a:pt x="3632" y="10673"/>
                  <a:pt x="3650" y="10637"/>
                  <a:pt x="3650" y="10600"/>
                </a:cubicBezTo>
                <a:cubicBezTo>
                  <a:pt x="3650" y="10564"/>
                  <a:pt x="3632" y="10564"/>
                  <a:pt x="3613" y="10564"/>
                </a:cubicBezTo>
                <a:cubicBezTo>
                  <a:pt x="3594" y="10491"/>
                  <a:pt x="3575" y="10528"/>
                  <a:pt x="3556" y="10455"/>
                </a:cubicBezTo>
                <a:cubicBezTo>
                  <a:pt x="3575" y="10455"/>
                  <a:pt x="3575" y="10419"/>
                  <a:pt x="3556" y="10419"/>
                </a:cubicBezTo>
                <a:cubicBezTo>
                  <a:pt x="3556" y="10419"/>
                  <a:pt x="3537" y="10383"/>
                  <a:pt x="3518" y="10383"/>
                </a:cubicBezTo>
                <a:cubicBezTo>
                  <a:pt x="3480" y="10346"/>
                  <a:pt x="3405" y="10092"/>
                  <a:pt x="3405" y="9983"/>
                </a:cubicBezTo>
                <a:cubicBezTo>
                  <a:pt x="3405" y="9983"/>
                  <a:pt x="3386" y="9983"/>
                  <a:pt x="3367" y="9947"/>
                </a:cubicBezTo>
                <a:cubicBezTo>
                  <a:pt x="3367" y="9947"/>
                  <a:pt x="3367" y="9947"/>
                  <a:pt x="3367" y="9911"/>
                </a:cubicBezTo>
                <a:cubicBezTo>
                  <a:pt x="3367" y="9911"/>
                  <a:pt x="3367" y="9911"/>
                  <a:pt x="3348" y="9911"/>
                </a:cubicBezTo>
                <a:cubicBezTo>
                  <a:pt x="3348" y="9911"/>
                  <a:pt x="3348" y="9947"/>
                  <a:pt x="3348" y="9947"/>
                </a:cubicBezTo>
                <a:cubicBezTo>
                  <a:pt x="3329" y="9947"/>
                  <a:pt x="3310" y="9911"/>
                  <a:pt x="3310" y="9911"/>
                </a:cubicBezTo>
                <a:cubicBezTo>
                  <a:pt x="3291" y="9911"/>
                  <a:pt x="3291" y="9947"/>
                  <a:pt x="3291" y="9983"/>
                </a:cubicBezTo>
                <a:cubicBezTo>
                  <a:pt x="3291" y="9983"/>
                  <a:pt x="3310" y="10019"/>
                  <a:pt x="3310" y="10019"/>
                </a:cubicBezTo>
                <a:cubicBezTo>
                  <a:pt x="3310" y="10056"/>
                  <a:pt x="3310" y="10092"/>
                  <a:pt x="3310" y="10128"/>
                </a:cubicBezTo>
                <a:cubicBezTo>
                  <a:pt x="3329" y="10165"/>
                  <a:pt x="3348" y="10165"/>
                  <a:pt x="3367" y="10201"/>
                </a:cubicBezTo>
                <a:cubicBezTo>
                  <a:pt x="3386" y="10237"/>
                  <a:pt x="3386" y="10310"/>
                  <a:pt x="3386" y="10310"/>
                </a:cubicBezTo>
                <a:cubicBezTo>
                  <a:pt x="3405" y="10346"/>
                  <a:pt x="3405" y="10346"/>
                  <a:pt x="3423" y="10346"/>
                </a:cubicBezTo>
                <a:cubicBezTo>
                  <a:pt x="3423" y="10383"/>
                  <a:pt x="3423" y="10419"/>
                  <a:pt x="3442" y="10455"/>
                </a:cubicBezTo>
                <a:cubicBezTo>
                  <a:pt x="3442" y="10455"/>
                  <a:pt x="3442" y="10455"/>
                  <a:pt x="3461" y="10455"/>
                </a:cubicBezTo>
                <a:cubicBezTo>
                  <a:pt x="3480" y="10528"/>
                  <a:pt x="3461" y="10564"/>
                  <a:pt x="3499" y="10564"/>
                </a:cubicBezTo>
                <a:cubicBezTo>
                  <a:pt x="3499" y="10600"/>
                  <a:pt x="3518" y="10637"/>
                  <a:pt x="3518" y="10673"/>
                </a:cubicBezTo>
                <a:cubicBezTo>
                  <a:pt x="3537" y="10709"/>
                  <a:pt x="3537" y="10746"/>
                  <a:pt x="3556" y="10782"/>
                </a:cubicBezTo>
                <a:cubicBezTo>
                  <a:pt x="3556" y="10854"/>
                  <a:pt x="3556" y="10854"/>
                  <a:pt x="3575" y="10891"/>
                </a:cubicBezTo>
                <a:cubicBezTo>
                  <a:pt x="3575" y="10891"/>
                  <a:pt x="3575" y="10854"/>
                  <a:pt x="3594" y="10854"/>
                </a:cubicBezTo>
                <a:cubicBezTo>
                  <a:pt x="3594" y="10891"/>
                  <a:pt x="3613" y="10927"/>
                  <a:pt x="3613" y="10927"/>
                </a:cubicBezTo>
                <a:cubicBezTo>
                  <a:pt x="3632" y="10963"/>
                  <a:pt x="3632" y="10963"/>
                  <a:pt x="3632" y="10963"/>
                </a:cubicBezTo>
                <a:cubicBezTo>
                  <a:pt x="3632" y="11000"/>
                  <a:pt x="3613" y="11036"/>
                  <a:pt x="3613" y="11036"/>
                </a:cubicBezTo>
                <a:cubicBezTo>
                  <a:pt x="3613" y="11036"/>
                  <a:pt x="3594" y="11036"/>
                  <a:pt x="3594" y="11036"/>
                </a:cubicBezTo>
                <a:cubicBezTo>
                  <a:pt x="3594" y="11036"/>
                  <a:pt x="3594" y="11000"/>
                  <a:pt x="3594" y="10963"/>
                </a:cubicBezTo>
                <a:cubicBezTo>
                  <a:pt x="3575" y="10963"/>
                  <a:pt x="3556" y="10927"/>
                  <a:pt x="3556" y="10927"/>
                </a:cubicBezTo>
                <a:cubicBezTo>
                  <a:pt x="3537" y="10891"/>
                  <a:pt x="3480" y="10818"/>
                  <a:pt x="3461" y="10782"/>
                </a:cubicBezTo>
                <a:cubicBezTo>
                  <a:pt x="3461" y="10746"/>
                  <a:pt x="3480" y="10709"/>
                  <a:pt x="3461" y="10709"/>
                </a:cubicBezTo>
                <a:cubicBezTo>
                  <a:pt x="3461" y="10673"/>
                  <a:pt x="3461" y="10637"/>
                  <a:pt x="3442" y="10600"/>
                </a:cubicBezTo>
                <a:cubicBezTo>
                  <a:pt x="3442" y="10600"/>
                  <a:pt x="3423" y="10600"/>
                  <a:pt x="3423" y="10600"/>
                </a:cubicBezTo>
                <a:cubicBezTo>
                  <a:pt x="3405" y="10564"/>
                  <a:pt x="3405" y="10564"/>
                  <a:pt x="3405" y="10564"/>
                </a:cubicBezTo>
                <a:cubicBezTo>
                  <a:pt x="3367" y="10564"/>
                  <a:pt x="3310" y="10455"/>
                  <a:pt x="3291" y="10419"/>
                </a:cubicBezTo>
                <a:cubicBezTo>
                  <a:pt x="3310" y="10419"/>
                  <a:pt x="3329" y="10419"/>
                  <a:pt x="3348" y="10383"/>
                </a:cubicBezTo>
                <a:cubicBezTo>
                  <a:pt x="3367" y="10346"/>
                  <a:pt x="3329" y="10274"/>
                  <a:pt x="3310" y="10274"/>
                </a:cubicBezTo>
                <a:cubicBezTo>
                  <a:pt x="3310" y="10237"/>
                  <a:pt x="3253" y="10201"/>
                  <a:pt x="3253" y="10165"/>
                </a:cubicBezTo>
                <a:cubicBezTo>
                  <a:pt x="3253" y="10165"/>
                  <a:pt x="3253" y="10128"/>
                  <a:pt x="3234" y="10092"/>
                </a:cubicBezTo>
                <a:cubicBezTo>
                  <a:pt x="3234" y="10092"/>
                  <a:pt x="3234" y="10092"/>
                  <a:pt x="3215" y="10092"/>
                </a:cubicBezTo>
                <a:cubicBezTo>
                  <a:pt x="3215" y="10056"/>
                  <a:pt x="3215" y="10019"/>
                  <a:pt x="3215" y="10019"/>
                </a:cubicBezTo>
                <a:cubicBezTo>
                  <a:pt x="3196" y="9983"/>
                  <a:pt x="3178" y="9947"/>
                  <a:pt x="3196" y="9874"/>
                </a:cubicBezTo>
                <a:cubicBezTo>
                  <a:pt x="3178" y="9874"/>
                  <a:pt x="3178" y="9874"/>
                  <a:pt x="3178" y="9838"/>
                </a:cubicBezTo>
                <a:cubicBezTo>
                  <a:pt x="3178" y="9838"/>
                  <a:pt x="3178" y="9838"/>
                  <a:pt x="3178" y="9802"/>
                </a:cubicBezTo>
                <a:cubicBezTo>
                  <a:pt x="3159" y="9765"/>
                  <a:pt x="3121" y="9584"/>
                  <a:pt x="3102" y="9656"/>
                </a:cubicBezTo>
                <a:cubicBezTo>
                  <a:pt x="3083" y="9620"/>
                  <a:pt x="3083" y="9620"/>
                  <a:pt x="3083" y="9620"/>
                </a:cubicBezTo>
                <a:cubicBezTo>
                  <a:pt x="3083" y="9620"/>
                  <a:pt x="3083" y="9620"/>
                  <a:pt x="3083" y="9584"/>
                </a:cubicBezTo>
                <a:cubicBezTo>
                  <a:pt x="3045" y="9584"/>
                  <a:pt x="3045" y="9548"/>
                  <a:pt x="3026" y="9548"/>
                </a:cubicBezTo>
                <a:cubicBezTo>
                  <a:pt x="3007" y="9548"/>
                  <a:pt x="2988" y="9548"/>
                  <a:pt x="2970" y="9548"/>
                </a:cubicBezTo>
                <a:cubicBezTo>
                  <a:pt x="2951" y="9511"/>
                  <a:pt x="2951" y="9511"/>
                  <a:pt x="2951" y="9511"/>
                </a:cubicBezTo>
                <a:cubicBezTo>
                  <a:pt x="2951" y="9475"/>
                  <a:pt x="2951" y="9475"/>
                  <a:pt x="2951" y="9439"/>
                </a:cubicBezTo>
                <a:cubicBezTo>
                  <a:pt x="2951" y="9439"/>
                  <a:pt x="2951" y="9439"/>
                  <a:pt x="2932" y="9439"/>
                </a:cubicBezTo>
                <a:cubicBezTo>
                  <a:pt x="2951" y="9402"/>
                  <a:pt x="2875" y="9330"/>
                  <a:pt x="2875" y="9257"/>
                </a:cubicBezTo>
                <a:cubicBezTo>
                  <a:pt x="2894" y="9257"/>
                  <a:pt x="2875" y="9221"/>
                  <a:pt x="2875" y="9221"/>
                </a:cubicBezTo>
                <a:cubicBezTo>
                  <a:pt x="2856" y="9185"/>
                  <a:pt x="2856" y="9185"/>
                  <a:pt x="2837" y="9148"/>
                </a:cubicBezTo>
                <a:cubicBezTo>
                  <a:pt x="2837" y="9148"/>
                  <a:pt x="2837" y="9112"/>
                  <a:pt x="2837" y="9112"/>
                </a:cubicBezTo>
                <a:cubicBezTo>
                  <a:pt x="2837" y="9112"/>
                  <a:pt x="2837" y="9076"/>
                  <a:pt x="2837" y="9076"/>
                </a:cubicBezTo>
                <a:cubicBezTo>
                  <a:pt x="2837" y="9076"/>
                  <a:pt x="2837" y="9076"/>
                  <a:pt x="2837" y="9076"/>
                </a:cubicBezTo>
                <a:cubicBezTo>
                  <a:pt x="2856" y="9112"/>
                  <a:pt x="2856" y="9112"/>
                  <a:pt x="2856" y="9148"/>
                </a:cubicBezTo>
                <a:cubicBezTo>
                  <a:pt x="2856" y="9112"/>
                  <a:pt x="2856" y="9112"/>
                  <a:pt x="2856" y="9112"/>
                </a:cubicBezTo>
                <a:cubicBezTo>
                  <a:pt x="2856" y="9112"/>
                  <a:pt x="2837" y="9076"/>
                  <a:pt x="2837" y="9039"/>
                </a:cubicBezTo>
                <a:cubicBezTo>
                  <a:pt x="2837" y="9039"/>
                  <a:pt x="2837" y="9039"/>
                  <a:pt x="2837" y="9039"/>
                </a:cubicBezTo>
                <a:cubicBezTo>
                  <a:pt x="2837" y="9076"/>
                  <a:pt x="2837" y="9076"/>
                  <a:pt x="2837" y="9076"/>
                </a:cubicBezTo>
                <a:cubicBezTo>
                  <a:pt x="2837" y="9076"/>
                  <a:pt x="2837" y="9076"/>
                  <a:pt x="2818" y="9076"/>
                </a:cubicBezTo>
                <a:cubicBezTo>
                  <a:pt x="2761" y="8930"/>
                  <a:pt x="2761" y="8930"/>
                  <a:pt x="2761" y="8930"/>
                </a:cubicBezTo>
                <a:cubicBezTo>
                  <a:pt x="2761" y="8930"/>
                  <a:pt x="2761" y="8930"/>
                  <a:pt x="2761" y="8930"/>
                </a:cubicBezTo>
                <a:cubicBezTo>
                  <a:pt x="2761" y="8930"/>
                  <a:pt x="2761" y="8894"/>
                  <a:pt x="2761" y="8858"/>
                </a:cubicBezTo>
                <a:cubicBezTo>
                  <a:pt x="2761" y="8858"/>
                  <a:pt x="2761" y="8858"/>
                  <a:pt x="2761" y="8858"/>
                </a:cubicBezTo>
                <a:cubicBezTo>
                  <a:pt x="2761" y="8785"/>
                  <a:pt x="2724" y="8785"/>
                  <a:pt x="2724" y="8749"/>
                </a:cubicBezTo>
                <a:cubicBezTo>
                  <a:pt x="2724" y="8676"/>
                  <a:pt x="2743" y="8640"/>
                  <a:pt x="2743" y="8567"/>
                </a:cubicBezTo>
                <a:cubicBezTo>
                  <a:pt x="2743" y="8531"/>
                  <a:pt x="2705" y="8386"/>
                  <a:pt x="2705" y="8350"/>
                </a:cubicBezTo>
                <a:cubicBezTo>
                  <a:pt x="2724" y="8350"/>
                  <a:pt x="2724" y="8313"/>
                  <a:pt x="2724" y="8313"/>
                </a:cubicBezTo>
                <a:cubicBezTo>
                  <a:pt x="2724" y="8313"/>
                  <a:pt x="2743" y="8277"/>
                  <a:pt x="2743" y="8277"/>
                </a:cubicBezTo>
                <a:cubicBezTo>
                  <a:pt x="2743" y="8277"/>
                  <a:pt x="2724" y="8241"/>
                  <a:pt x="2724" y="8241"/>
                </a:cubicBezTo>
                <a:cubicBezTo>
                  <a:pt x="2724" y="8204"/>
                  <a:pt x="2743" y="8132"/>
                  <a:pt x="2743" y="8095"/>
                </a:cubicBezTo>
                <a:cubicBezTo>
                  <a:pt x="2743" y="8023"/>
                  <a:pt x="2743" y="7950"/>
                  <a:pt x="2743" y="7878"/>
                </a:cubicBezTo>
                <a:cubicBezTo>
                  <a:pt x="2743" y="7878"/>
                  <a:pt x="2761" y="7878"/>
                  <a:pt x="2761" y="7878"/>
                </a:cubicBezTo>
                <a:cubicBezTo>
                  <a:pt x="2761" y="7878"/>
                  <a:pt x="2743" y="7878"/>
                  <a:pt x="2743" y="7878"/>
                </a:cubicBezTo>
                <a:cubicBezTo>
                  <a:pt x="2743" y="7841"/>
                  <a:pt x="2743" y="7805"/>
                  <a:pt x="2743" y="7805"/>
                </a:cubicBezTo>
                <a:cubicBezTo>
                  <a:pt x="2743" y="7769"/>
                  <a:pt x="2743" y="7769"/>
                  <a:pt x="2743" y="7769"/>
                </a:cubicBezTo>
                <a:cubicBezTo>
                  <a:pt x="2743" y="7769"/>
                  <a:pt x="2743" y="7769"/>
                  <a:pt x="2743" y="7769"/>
                </a:cubicBezTo>
                <a:cubicBezTo>
                  <a:pt x="2743" y="7769"/>
                  <a:pt x="2743" y="7769"/>
                  <a:pt x="2724" y="7769"/>
                </a:cubicBezTo>
                <a:cubicBezTo>
                  <a:pt x="2724" y="7769"/>
                  <a:pt x="2724" y="7769"/>
                  <a:pt x="2724" y="7769"/>
                </a:cubicBezTo>
                <a:cubicBezTo>
                  <a:pt x="2724" y="7696"/>
                  <a:pt x="2705" y="7660"/>
                  <a:pt x="2705" y="7587"/>
                </a:cubicBezTo>
                <a:cubicBezTo>
                  <a:pt x="2724" y="7551"/>
                  <a:pt x="2743" y="7587"/>
                  <a:pt x="2761" y="7587"/>
                </a:cubicBezTo>
                <a:cubicBezTo>
                  <a:pt x="2799" y="7624"/>
                  <a:pt x="2818" y="7587"/>
                  <a:pt x="2818" y="7660"/>
                </a:cubicBezTo>
                <a:cubicBezTo>
                  <a:pt x="2818" y="7660"/>
                  <a:pt x="2799" y="7696"/>
                  <a:pt x="2799" y="7696"/>
                </a:cubicBezTo>
                <a:cubicBezTo>
                  <a:pt x="2799" y="7696"/>
                  <a:pt x="2799" y="7696"/>
                  <a:pt x="2799" y="7696"/>
                </a:cubicBezTo>
                <a:cubicBezTo>
                  <a:pt x="2818" y="7732"/>
                  <a:pt x="2818" y="7732"/>
                  <a:pt x="2818" y="7732"/>
                </a:cubicBezTo>
                <a:cubicBezTo>
                  <a:pt x="2837" y="7696"/>
                  <a:pt x="2856" y="7660"/>
                  <a:pt x="2856" y="7587"/>
                </a:cubicBezTo>
                <a:cubicBezTo>
                  <a:pt x="2837" y="7551"/>
                  <a:pt x="2837" y="7551"/>
                  <a:pt x="2837" y="7515"/>
                </a:cubicBezTo>
                <a:cubicBezTo>
                  <a:pt x="2818" y="7478"/>
                  <a:pt x="2780" y="7442"/>
                  <a:pt x="2799" y="7406"/>
                </a:cubicBezTo>
                <a:cubicBezTo>
                  <a:pt x="2780" y="7406"/>
                  <a:pt x="2780" y="7406"/>
                  <a:pt x="2761" y="7406"/>
                </a:cubicBezTo>
                <a:cubicBezTo>
                  <a:pt x="2761" y="7369"/>
                  <a:pt x="2761" y="7369"/>
                  <a:pt x="2743" y="7333"/>
                </a:cubicBezTo>
                <a:cubicBezTo>
                  <a:pt x="2743" y="7333"/>
                  <a:pt x="2743" y="7369"/>
                  <a:pt x="2724" y="7369"/>
                </a:cubicBezTo>
                <a:cubicBezTo>
                  <a:pt x="2705" y="7333"/>
                  <a:pt x="2705" y="7297"/>
                  <a:pt x="2686" y="7224"/>
                </a:cubicBezTo>
                <a:cubicBezTo>
                  <a:pt x="2667" y="7261"/>
                  <a:pt x="2629" y="7224"/>
                  <a:pt x="2610" y="7224"/>
                </a:cubicBezTo>
                <a:cubicBezTo>
                  <a:pt x="2610" y="7188"/>
                  <a:pt x="2610" y="7188"/>
                  <a:pt x="2591" y="7152"/>
                </a:cubicBezTo>
                <a:cubicBezTo>
                  <a:pt x="2572" y="7188"/>
                  <a:pt x="2535" y="7188"/>
                  <a:pt x="2516" y="7152"/>
                </a:cubicBezTo>
                <a:cubicBezTo>
                  <a:pt x="2516" y="7115"/>
                  <a:pt x="2535" y="7079"/>
                  <a:pt x="2535" y="7079"/>
                </a:cubicBezTo>
                <a:cubicBezTo>
                  <a:pt x="2535" y="7043"/>
                  <a:pt x="2516" y="7043"/>
                  <a:pt x="2497" y="7043"/>
                </a:cubicBezTo>
                <a:cubicBezTo>
                  <a:pt x="2497" y="7043"/>
                  <a:pt x="2497" y="7043"/>
                  <a:pt x="2497" y="7043"/>
                </a:cubicBezTo>
                <a:cubicBezTo>
                  <a:pt x="2516" y="7006"/>
                  <a:pt x="2516" y="7006"/>
                  <a:pt x="2535" y="6970"/>
                </a:cubicBezTo>
                <a:cubicBezTo>
                  <a:pt x="2553" y="6970"/>
                  <a:pt x="2553" y="6970"/>
                  <a:pt x="2553" y="6934"/>
                </a:cubicBezTo>
                <a:cubicBezTo>
                  <a:pt x="2535" y="6934"/>
                  <a:pt x="2516" y="6970"/>
                  <a:pt x="2497" y="6934"/>
                </a:cubicBezTo>
                <a:cubicBezTo>
                  <a:pt x="2497" y="6897"/>
                  <a:pt x="2497" y="6897"/>
                  <a:pt x="2497" y="6861"/>
                </a:cubicBezTo>
                <a:cubicBezTo>
                  <a:pt x="2497" y="6861"/>
                  <a:pt x="2478" y="6861"/>
                  <a:pt x="2478" y="6861"/>
                </a:cubicBezTo>
                <a:cubicBezTo>
                  <a:pt x="2459" y="6825"/>
                  <a:pt x="2440" y="6789"/>
                  <a:pt x="2459" y="6716"/>
                </a:cubicBezTo>
                <a:cubicBezTo>
                  <a:pt x="2440" y="6752"/>
                  <a:pt x="2421" y="6752"/>
                  <a:pt x="2421" y="6752"/>
                </a:cubicBezTo>
                <a:cubicBezTo>
                  <a:pt x="2383" y="6752"/>
                  <a:pt x="2364" y="6680"/>
                  <a:pt x="2364" y="6607"/>
                </a:cubicBezTo>
                <a:cubicBezTo>
                  <a:pt x="2364" y="6571"/>
                  <a:pt x="2383" y="6571"/>
                  <a:pt x="2383" y="6534"/>
                </a:cubicBezTo>
                <a:cubicBezTo>
                  <a:pt x="2383" y="6534"/>
                  <a:pt x="2383" y="6498"/>
                  <a:pt x="2383" y="6498"/>
                </a:cubicBezTo>
                <a:cubicBezTo>
                  <a:pt x="2383" y="6498"/>
                  <a:pt x="2383" y="6498"/>
                  <a:pt x="2383" y="6498"/>
                </a:cubicBezTo>
                <a:cubicBezTo>
                  <a:pt x="2383" y="6498"/>
                  <a:pt x="2383" y="6498"/>
                  <a:pt x="2383" y="6498"/>
                </a:cubicBezTo>
                <a:cubicBezTo>
                  <a:pt x="2364" y="6534"/>
                  <a:pt x="2345" y="6534"/>
                  <a:pt x="2345" y="6534"/>
                </a:cubicBezTo>
                <a:cubicBezTo>
                  <a:pt x="2345" y="6534"/>
                  <a:pt x="2345" y="6534"/>
                  <a:pt x="2326" y="6534"/>
                </a:cubicBezTo>
                <a:cubicBezTo>
                  <a:pt x="2326" y="6498"/>
                  <a:pt x="2345" y="6462"/>
                  <a:pt x="2326" y="6462"/>
                </a:cubicBezTo>
                <a:cubicBezTo>
                  <a:pt x="2326" y="6426"/>
                  <a:pt x="2308" y="6389"/>
                  <a:pt x="2308" y="6353"/>
                </a:cubicBezTo>
                <a:cubicBezTo>
                  <a:pt x="2270" y="6353"/>
                  <a:pt x="2270" y="6389"/>
                  <a:pt x="2232" y="6389"/>
                </a:cubicBezTo>
                <a:cubicBezTo>
                  <a:pt x="2232" y="6353"/>
                  <a:pt x="2251" y="6317"/>
                  <a:pt x="2251" y="6280"/>
                </a:cubicBezTo>
                <a:cubicBezTo>
                  <a:pt x="2232" y="6244"/>
                  <a:pt x="2194" y="6208"/>
                  <a:pt x="2175" y="6171"/>
                </a:cubicBezTo>
                <a:cubicBezTo>
                  <a:pt x="2175" y="6135"/>
                  <a:pt x="2156" y="6099"/>
                  <a:pt x="2156" y="6063"/>
                </a:cubicBezTo>
                <a:cubicBezTo>
                  <a:pt x="2156" y="6063"/>
                  <a:pt x="2156" y="6063"/>
                  <a:pt x="2156" y="6063"/>
                </a:cubicBezTo>
                <a:cubicBezTo>
                  <a:pt x="2156" y="6063"/>
                  <a:pt x="2156" y="6063"/>
                  <a:pt x="2156" y="6026"/>
                </a:cubicBezTo>
                <a:cubicBezTo>
                  <a:pt x="2137" y="6026"/>
                  <a:pt x="2137" y="6026"/>
                  <a:pt x="2118" y="5990"/>
                </a:cubicBezTo>
                <a:cubicBezTo>
                  <a:pt x="2118" y="5954"/>
                  <a:pt x="2099" y="5954"/>
                  <a:pt x="2081" y="5954"/>
                </a:cubicBezTo>
                <a:cubicBezTo>
                  <a:pt x="2062" y="5917"/>
                  <a:pt x="2062" y="5845"/>
                  <a:pt x="2062" y="5808"/>
                </a:cubicBezTo>
                <a:cubicBezTo>
                  <a:pt x="2043" y="5808"/>
                  <a:pt x="2043" y="5808"/>
                  <a:pt x="2043" y="5808"/>
                </a:cubicBezTo>
                <a:cubicBezTo>
                  <a:pt x="2043" y="5808"/>
                  <a:pt x="2043" y="5808"/>
                  <a:pt x="2043" y="5808"/>
                </a:cubicBezTo>
                <a:cubicBezTo>
                  <a:pt x="2024" y="5881"/>
                  <a:pt x="2062" y="5917"/>
                  <a:pt x="2062" y="5954"/>
                </a:cubicBezTo>
                <a:cubicBezTo>
                  <a:pt x="2043" y="5954"/>
                  <a:pt x="2043" y="5954"/>
                  <a:pt x="2043" y="5954"/>
                </a:cubicBezTo>
                <a:cubicBezTo>
                  <a:pt x="2024" y="5954"/>
                  <a:pt x="2024" y="5917"/>
                  <a:pt x="2005" y="5881"/>
                </a:cubicBezTo>
                <a:cubicBezTo>
                  <a:pt x="1986" y="5881"/>
                  <a:pt x="1967" y="5881"/>
                  <a:pt x="1948" y="5881"/>
                </a:cubicBezTo>
                <a:cubicBezTo>
                  <a:pt x="1948" y="5881"/>
                  <a:pt x="1948" y="5881"/>
                  <a:pt x="1948" y="5881"/>
                </a:cubicBezTo>
                <a:cubicBezTo>
                  <a:pt x="1948" y="5881"/>
                  <a:pt x="1948" y="5881"/>
                  <a:pt x="1948" y="5881"/>
                </a:cubicBezTo>
                <a:cubicBezTo>
                  <a:pt x="1967" y="5881"/>
                  <a:pt x="1986" y="5917"/>
                  <a:pt x="1986" y="5954"/>
                </a:cubicBezTo>
                <a:cubicBezTo>
                  <a:pt x="1967" y="5954"/>
                  <a:pt x="1948" y="5954"/>
                  <a:pt x="1948" y="5954"/>
                </a:cubicBezTo>
                <a:cubicBezTo>
                  <a:pt x="1910" y="5917"/>
                  <a:pt x="1891" y="5845"/>
                  <a:pt x="1854" y="5845"/>
                </a:cubicBezTo>
                <a:cubicBezTo>
                  <a:pt x="1854" y="5845"/>
                  <a:pt x="1835" y="5808"/>
                  <a:pt x="1835" y="5808"/>
                </a:cubicBezTo>
                <a:cubicBezTo>
                  <a:pt x="1816" y="5808"/>
                  <a:pt x="1797" y="5772"/>
                  <a:pt x="1778" y="5772"/>
                </a:cubicBezTo>
                <a:cubicBezTo>
                  <a:pt x="1797" y="5772"/>
                  <a:pt x="1797" y="5736"/>
                  <a:pt x="1797" y="5736"/>
                </a:cubicBezTo>
                <a:cubicBezTo>
                  <a:pt x="1797" y="5699"/>
                  <a:pt x="1797" y="5699"/>
                  <a:pt x="1797" y="5699"/>
                </a:cubicBezTo>
                <a:cubicBezTo>
                  <a:pt x="1778" y="5699"/>
                  <a:pt x="1759" y="5699"/>
                  <a:pt x="1740" y="5736"/>
                </a:cubicBezTo>
                <a:cubicBezTo>
                  <a:pt x="1721" y="5736"/>
                  <a:pt x="1702" y="5699"/>
                  <a:pt x="1683" y="5699"/>
                </a:cubicBezTo>
                <a:cubicBezTo>
                  <a:pt x="1683" y="5699"/>
                  <a:pt x="1683" y="5663"/>
                  <a:pt x="1664" y="5663"/>
                </a:cubicBezTo>
                <a:cubicBezTo>
                  <a:pt x="1646" y="5663"/>
                  <a:pt x="1646" y="5663"/>
                  <a:pt x="1627" y="5663"/>
                </a:cubicBezTo>
                <a:cubicBezTo>
                  <a:pt x="1608" y="5699"/>
                  <a:pt x="1589" y="5663"/>
                  <a:pt x="1570" y="5663"/>
                </a:cubicBezTo>
                <a:cubicBezTo>
                  <a:pt x="1551" y="5663"/>
                  <a:pt x="1513" y="5663"/>
                  <a:pt x="1494" y="5663"/>
                </a:cubicBezTo>
                <a:cubicBezTo>
                  <a:pt x="1475" y="5663"/>
                  <a:pt x="1456" y="5627"/>
                  <a:pt x="1456" y="5591"/>
                </a:cubicBezTo>
                <a:cubicBezTo>
                  <a:pt x="1437" y="5591"/>
                  <a:pt x="1437" y="5591"/>
                  <a:pt x="1419" y="5627"/>
                </a:cubicBezTo>
                <a:cubicBezTo>
                  <a:pt x="1400" y="5591"/>
                  <a:pt x="1381" y="5554"/>
                  <a:pt x="1362" y="5518"/>
                </a:cubicBezTo>
                <a:cubicBezTo>
                  <a:pt x="1324" y="5518"/>
                  <a:pt x="1305" y="5518"/>
                  <a:pt x="1267" y="5482"/>
                </a:cubicBezTo>
                <a:cubicBezTo>
                  <a:pt x="1267" y="5482"/>
                  <a:pt x="1248" y="5482"/>
                  <a:pt x="1248" y="5482"/>
                </a:cubicBezTo>
                <a:cubicBezTo>
                  <a:pt x="1248" y="5518"/>
                  <a:pt x="1248" y="5518"/>
                  <a:pt x="1248" y="5518"/>
                </a:cubicBezTo>
                <a:cubicBezTo>
                  <a:pt x="1229" y="5518"/>
                  <a:pt x="1229" y="5554"/>
                  <a:pt x="1211" y="5591"/>
                </a:cubicBezTo>
                <a:cubicBezTo>
                  <a:pt x="1248" y="5627"/>
                  <a:pt x="1267" y="5591"/>
                  <a:pt x="1248" y="5699"/>
                </a:cubicBezTo>
                <a:cubicBezTo>
                  <a:pt x="1211" y="5699"/>
                  <a:pt x="1211" y="5663"/>
                  <a:pt x="1192" y="5663"/>
                </a:cubicBezTo>
                <a:cubicBezTo>
                  <a:pt x="1173" y="5663"/>
                  <a:pt x="1154" y="5699"/>
                  <a:pt x="1135" y="5736"/>
                </a:cubicBezTo>
                <a:cubicBezTo>
                  <a:pt x="1135" y="5736"/>
                  <a:pt x="1116" y="5736"/>
                  <a:pt x="1116" y="5736"/>
                </a:cubicBezTo>
                <a:cubicBezTo>
                  <a:pt x="1078" y="5772"/>
                  <a:pt x="1078" y="5808"/>
                  <a:pt x="1040" y="5845"/>
                </a:cubicBezTo>
                <a:cubicBezTo>
                  <a:pt x="1040" y="5772"/>
                  <a:pt x="1040" y="5772"/>
                  <a:pt x="1059" y="5772"/>
                </a:cubicBezTo>
                <a:cubicBezTo>
                  <a:pt x="1059" y="5736"/>
                  <a:pt x="1040" y="5699"/>
                  <a:pt x="1040" y="5699"/>
                </a:cubicBezTo>
                <a:cubicBezTo>
                  <a:pt x="1040" y="5663"/>
                  <a:pt x="1059" y="5663"/>
                  <a:pt x="1059" y="5627"/>
                </a:cubicBezTo>
                <a:cubicBezTo>
                  <a:pt x="1078" y="5591"/>
                  <a:pt x="1078" y="5554"/>
                  <a:pt x="1116" y="5518"/>
                </a:cubicBezTo>
                <a:cubicBezTo>
                  <a:pt x="1135" y="5518"/>
                  <a:pt x="1173" y="5518"/>
                  <a:pt x="1192" y="5518"/>
                </a:cubicBezTo>
                <a:cubicBezTo>
                  <a:pt x="1192" y="5518"/>
                  <a:pt x="1192" y="5518"/>
                  <a:pt x="1192" y="5518"/>
                </a:cubicBezTo>
                <a:cubicBezTo>
                  <a:pt x="1192" y="5518"/>
                  <a:pt x="1192" y="5518"/>
                  <a:pt x="1192" y="5518"/>
                </a:cubicBezTo>
                <a:cubicBezTo>
                  <a:pt x="1154" y="5482"/>
                  <a:pt x="1135" y="5409"/>
                  <a:pt x="1097" y="5445"/>
                </a:cubicBezTo>
                <a:cubicBezTo>
                  <a:pt x="1078" y="5482"/>
                  <a:pt x="1059" y="5518"/>
                  <a:pt x="1040" y="5554"/>
                </a:cubicBezTo>
                <a:cubicBezTo>
                  <a:pt x="1040" y="5554"/>
                  <a:pt x="1021" y="5554"/>
                  <a:pt x="1002" y="5554"/>
                </a:cubicBezTo>
                <a:cubicBezTo>
                  <a:pt x="1002" y="5591"/>
                  <a:pt x="1002" y="5591"/>
                  <a:pt x="984" y="5627"/>
                </a:cubicBezTo>
                <a:cubicBezTo>
                  <a:pt x="984" y="5627"/>
                  <a:pt x="984" y="5627"/>
                  <a:pt x="965" y="5627"/>
                </a:cubicBezTo>
                <a:cubicBezTo>
                  <a:pt x="984" y="5772"/>
                  <a:pt x="889" y="5699"/>
                  <a:pt x="889" y="5845"/>
                </a:cubicBezTo>
                <a:cubicBezTo>
                  <a:pt x="889" y="5845"/>
                  <a:pt x="889" y="5845"/>
                  <a:pt x="889" y="5845"/>
                </a:cubicBezTo>
                <a:cubicBezTo>
                  <a:pt x="908" y="5845"/>
                  <a:pt x="927" y="5845"/>
                  <a:pt x="927" y="5881"/>
                </a:cubicBezTo>
                <a:cubicBezTo>
                  <a:pt x="927" y="5917"/>
                  <a:pt x="908" y="5917"/>
                  <a:pt x="889" y="5954"/>
                </a:cubicBezTo>
                <a:cubicBezTo>
                  <a:pt x="889" y="5954"/>
                  <a:pt x="870" y="5990"/>
                  <a:pt x="851" y="6026"/>
                </a:cubicBezTo>
                <a:cubicBezTo>
                  <a:pt x="832" y="6026"/>
                  <a:pt x="813" y="6026"/>
                  <a:pt x="794" y="6026"/>
                </a:cubicBezTo>
                <a:cubicBezTo>
                  <a:pt x="775" y="6063"/>
                  <a:pt x="757" y="6099"/>
                  <a:pt x="738" y="6135"/>
                </a:cubicBezTo>
                <a:cubicBezTo>
                  <a:pt x="738" y="6135"/>
                  <a:pt x="738" y="6171"/>
                  <a:pt x="757" y="6171"/>
                </a:cubicBezTo>
                <a:cubicBezTo>
                  <a:pt x="738" y="6208"/>
                  <a:pt x="700" y="6208"/>
                  <a:pt x="662" y="6244"/>
                </a:cubicBezTo>
                <a:cubicBezTo>
                  <a:pt x="662" y="6244"/>
                  <a:pt x="624" y="6280"/>
                  <a:pt x="624" y="6280"/>
                </a:cubicBezTo>
                <a:cubicBezTo>
                  <a:pt x="624" y="6317"/>
                  <a:pt x="605" y="6317"/>
                  <a:pt x="605" y="6353"/>
                </a:cubicBezTo>
                <a:cubicBezTo>
                  <a:pt x="586" y="6389"/>
                  <a:pt x="511" y="6426"/>
                  <a:pt x="492" y="6353"/>
                </a:cubicBezTo>
                <a:cubicBezTo>
                  <a:pt x="492" y="6353"/>
                  <a:pt x="492" y="6353"/>
                  <a:pt x="492" y="6353"/>
                </a:cubicBezTo>
                <a:cubicBezTo>
                  <a:pt x="511" y="6317"/>
                  <a:pt x="549" y="6244"/>
                  <a:pt x="567" y="6244"/>
                </a:cubicBezTo>
                <a:cubicBezTo>
                  <a:pt x="586" y="6244"/>
                  <a:pt x="605" y="6244"/>
                  <a:pt x="605" y="6244"/>
                </a:cubicBezTo>
                <a:cubicBezTo>
                  <a:pt x="605" y="6244"/>
                  <a:pt x="605" y="6244"/>
                  <a:pt x="605" y="6244"/>
                </a:cubicBezTo>
                <a:cubicBezTo>
                  <a:pt x="605" y="6208"/>
                  <a:pt x="605" y="6171"/>
                  <a:pt x="624" y="6171"/>
                </a:cubicBezTo>
                <a:cubicBezTo>
                  <a:pt x="624" y="6171"/>
                  <a:pt x="662" y="6135"/>
                  <a:pt x="681" y="6099"/>
                </a:cubicBezTo>
                <a:cubicBezTo>
                  <a:pt x="681" y="6063"/>
                  <a:pt x="662" y="6026"/>
                  <a:pt x="681" y="5990"/>
                </a:cubicBezTo>
                <a:cubicBezTo>
                  <a:pt x="681" y="5954"/>
                  <a:pt x="700" y="5954"/>
                  <a:pt x="700" y="5954"/>
                </a:cubicBezTo>
                <a:cubicBezTo>
                  <a:pt x="700" y="5917"/>
                  <a:pt x="700" y="5917"/>
                  <a:pt x="700" y="5881"/>
                </a:cubicBezTo>
                <a:cubicBezTo>
                  <a:pt x="700" y="5881"/>
                  <a:pt x="700" y="5881"/>
                  <a:pt x="700" y="5881"/>
                </a:cubicBezTo>
                <a:cubicBezTo>
                  <a:pt x="681" y="5881"/>
                  <a:pt x="662" y="5917"/>
                  <a:pt x="643" y="5917"/>
                </a:cubicBezTo>
                <a:cubicBezTo>
                  <a:pt x="624" y="5881"/>
                  <a:pt x="624" y="5881"/>
                  <a:pt x="624" y="5845"/>
                </a:cubicBezTo>
                <a:cubicBezTo>
                  <a:pt x="605" y="5845"/>
                  <a:pt x="605" y="5881"/>
                  <a:pt x="605" y="5881"/>
                </a:cubicBezTo>
                <a:cubicBezTo>
                  <a:pt x="586" y="5917"/>
                  <a:pt x="605" y="5917"/>
                  <a:pt x="605" y="5954"/>
                </a:cubicBezTo>
                <a:cubicBezTo>
                  <a:pt x="567" y="5954"/>
                  <a:pt x="549" y="5881"/>
                  <a:pt x="530" y="5881"/>
                </a:cubicBezTo>
                <a:cubicBezTo>
                  <a:pt x="492" y="5845"/>
                  <a:pt x="492" y="5881"/>
                  <a:pt x="454" y="5917"/>
                </a:cubicBezTo>
                <a:cubicBezTo>
                  <a:pt x="454" y="5917"/>
                  <a:pt x="416" y="5917"/>
                  <a:pt x="416" y="5881"/>
                </a:cubicBezTo>
                <a:cubicBezTo>
                  <a:pt x="397" y="5845"/>
                  <a:pt x="397" y="5808"/>
                  <a:pt x="416" y="5772"/>
                </a:cubicBezTo>
                <a:cubicBezTo>
                  <a:pt x="416" y="5736"/>
                  <a:pt x="397" y="5663"/>
                  <a:pt x="378" y="5663"/>
                </a:cubicBezTo>
                <a:cubicBezTo>
                  <a:pt x="359" y="5663"/>
                  <a:pt x="284" y="5736"/>
                  <a:pt x="284" y="5699"/>
                </a:cubicBezTo>
                <a:cubicBezTo>
                  <a:pt x="265" y="5699"/>
                  <a:pt x="227" y="5591"/>
                  <a:pt x="208" y="5591"/>
                </a:cubicBezTo>
                <a:cubicBezTo>
                  <a:pt x="208" y="5591"/>
                  <a:pt x="208" y="5591"/>
                  <a:pt x="208" y="5591"/>
                </a:cubicBezTo>
                <a:cubicBezTo>
                  <a:pt x="227" y="5554"/>
                  <a:pt x="227" y="5554"/>
                  <a:pt x="227" y="5518"/>
                </a:cubicBezTo>
                <a:cubicBezTo>
                  <a:pt x="265" y="5554"/>
                  <a:pt x="284" y="5591"/>
                  <a:pt x="303" y="5554"/>
                </a:cubicBezTo>
                <a:cubicBezTo>
                  <a:pt x="303" y="5554"/>
                  <a:pt x="303" y="5554"/>
                  <a:pt x="303" y="5554"/>
                </a:cubicBezTo>
                <a:cubicBezTo>
                  <a:pt x="303" y="5518"/>
                  <a:pt x="303" y="5518"/>
                  <a:pt x="284" y="5482"/>
                </a:cubicBezTo>
                <a:cubicBezTo>
                  <a:pt x="265" y="5482"/>
                  <a:pt x="265" y="5518"/>
                  <a:pt x="246" y="5518"/>
                </a:cubicBezTo>
                <a:cubicBezTo>
                  <a:pt x="227" y="5482"/>
                  <a:pt x="208" y="5445"/>
                  <a:pt x="170" y="5445"/>
                </a:cubicBezTo>
                <a:cubicBezTo>
                  <a:pt x="151" y="5409"/>
                  <a:pt x="151" y="5409"/>
                  <a:pt x="151" y="5373"/>
                </a:cubicBezTo>
                <a:cubicBezTo>
                  <a:pt x="151" y="5373"/>
                  <a:pt x="170" y="5373"/>
                  <a:pt x="170" y="5336"/>
                </a:cubicBezTo>
                <a:cubicBezTo>
                  <a:pt x="170" y="5336"/>
                  <a:pt x="170" y="5300"/>
                  <a:pt x="170" y="5300"/>
                </a:cubicBezTo>
                <a:cubicBezTo>
                  <a:pt x="170" y="5300"/>
                  <a:pt x="189" y="5300"/>
                  <a:pt x="189" y="5300"/>
                </a:cubicBezTo>
                <a:cubicBezTo>
                  <a:pt x="189" y="5264"/>
                  <a:pt x="189" y="5264"/>
                  <a:pt x="189" y="5228"/>
                </a:cubicBezTo>
                <a:cubicBezTo>
                  <a:pt x="208" y="5228"/>
                  <a:pt x="208" y="5228"/>
                  <a:pt x="227" y="5191"/>
                </a:cubicBezTo>
                <a:cubicBezTo>
                  <a:pt x="227" y="5155"/>
                  <a:pt x="246" y="5119"/>
                  <a:pt x="265" y="5082"/>
                </a:cubicBezTo>
                <a:cubicBezTo>
                  <a:pt x="284" y="5082"/>
                  <a:pt x="322" y="5119"/>
                  <a:pt x="322" y="5119"/>
                </a:cubicBezTo>
                <a:cubicBezTo>
                  <a:pt x="359" y="5119"/>
                  <a:pt x="359" y="5082"/>
                  <a:pt x="378" y="5046"/>
                </a:cubicBezTo>
                <a:cubicBezTo>
                  <a:pt x="397" y="5046"/>
                  <a:pt x="435" y="5046"/>
                  <a:pt x="454" y="5046"/>
                </a:cubicBezTo>
                <a:cubicBezTo>
                  <a:pt x="473" y="5010"/>
                  <a:pt x="473" y="5010"/>
                  <a:pt x="473" y="5010"/>
                </a:cubicBezTo>
                <a:cubicBezTo>
                  <a:pt x="473" y="4937"/>
                  <a:pt x="454" y="4901"/>
                  <a:pt x="454" y="4865"/>
                </a:cubicBezTo>
                <a:cubicBezTo>
                  <a:pt x="454" y="4865"/>
                  <a:pt x="454" y="4865"/>
                  <a:pt x="454" y="4865"/>
                </a:cubicBezTo>
                <a:cubicBezTo>
                  <a:pt x="454" y="4865"/>
                  <a:pt x="473" y="4865"/>
                  <a:pt x="473" y="4828"/>
                </a:cubicBezTo>
                <a:cubicBezTo>
                  <a:pt x="473" y="4828"/>
                  <a:pt x="473" y="4828"/>
                  <a:pt x="473" y="4828"/>
                </a:cubicBezTo>
                <a:cubicBezTo>
                  <a:pt x="473" y="4792"/>
                  <a:pt x="473" y="4792"/>
                  <a:pt x="454" y="4756"/>
                </a:cubicBezTo>
                <a:cubicBezTo>
                  <a:pt x="435" y="4792"/>
                  <a:pt x="416" y="4792"/>
                  <a:pt x="397" y="4792"/>
                </a:cubicBezTo>
                <a:cubicBezTo>
                  <a:pt x="378" y="4828"/>
                  <a:pt x="359" y="4828"/>
                  <a:pt x="359" y="4865"/>
                </a:cubicBezTo>
                <a:cubicBezTo>
                  <a:pt x="340" y="4865"/>
                  <a:pt x="303" y="4828"/>
                  <a:pt x="284" y="4828"/>
                </a:cubicBezTo>
                <a:cubicBezTo>
                  <a:pt x="265" y="4828"/>
                  <a:pt x="227" y="4828"/>
                  <a:pt x="208" y="4828"/>
                </a:cubicBezTo>
                <a:cubicBezTo>
                  <a:pt x="189" y="4865"/>
                  <a:pt x="132" y="4828"/>
                  <a:pt x="113" y="4792"/>
                </a:cubicBezTo>
                <a:cubicBezTo>
                  <a:pt x="113" y="4792"/>
                  <a:pt x="113" y="4756"/>
                  <a:pt x="113" y="4719"/>
                </a:cubicBezTo>
                <a:cubicBezTo>
                  <a:pt x="113" y="4719"/>
                  <a:pt x="113" y="4719"/>
                  <a:pt x="132" y="4719"/>
                </a:cubicBezTo>
                <a:cubicBezTo>
                  <a:pt x="151" y="4719"/>
                  <a:pt x="170" y="4719"/>
                  <a:pt x="170" y="4719"/>
                </a:cubicBezTo>
                <a:cubicBezTo>
                  <a:pt x="132" y="4683"/>
                  <a:pt x="76" y="4647"/>
                  <a:pt x="19" y="4610"/>
                </a:cubicBezTo>
                <a:cubicBezTo>
                  <a:pt x="19" y="4610"/>
                  <a:pt x="38" y="4610"/>
                  <a:pt x="38" y="4610"/>
                </a:cubicBezTo>
                <a:cubicBezTo>
                  <a:pt x="76" y="4574"/>
                  <a:pt x="113" y="4574"/>
                  <a:pt x="151" y="4538"/>
                </a:cubicBezTo>
                <a:cubicBezTo>
                  <a:pt x="189" y="4502"/>
                  <a:pt x="246" y="4429"/>
                  <a:pt x="303" y="4465"/>
                </a:cubicBezTo>
                <a:cubicBezTo>
                  <a:pt x="303" y="4465"/>
                  <a:pt x="284" y="4502"/>
                  <a:pt x="303" y="4538"/>
                </a:cubicBezTo>
                <a:cubicBezTo>
                  <a:pt x="359" y="4538"/>
                  <a:pt x="397" y="4574"/>
                  <a:pt x="454" y="4502"/>
                </a:cubicBezTo>
                <a:cubicBezTo>
                  <a:pt x="473" y="4502"/>
                  <a:pt x="511" y="4538"/>
                  <a:pt x="530" y="4502"/>
                </a:cubicBezTo>
                <a:cubicBezTo>
                  <a:pt x="530" y="4465"/>
                  <a:pt x="530" y="4465"/>
                  <a:pt x="530" y="4465"/>
                </a:cubicBezTo>
                <a:cubicBezTo>
                  <a:pt x="511" y="4465"/>
                  <a:pt x="416" y="4429"/>
                  <a:pt x="416" y="4429"/>
                </a:cubicBezTo>
                <a:cubicBezTo>
                  <a:pt x="416" y="4393"/>
                  <a:pt x="416" y="4356"/>
                  <a:pt x="416" y="4356"/>
                </a:cubicBezTo>
                <a:cubicBezTo>
                  <a:pt x="378" y="4356"/>
                  <a:pt x="340" y="4320"/>
                  <a:pt x="303" y="4320"/>
                </a:cubicBezTo>
                <a:cubicBezTo>
                  <a:pt x="303" y="4211"/>
                  <a:pt x="151" y="4102"/>
                  <a:pt x="113" y="4066"/>
                </a:cubicBezTo>
                <a:cubicBezTo>
                  <a:pt x="113" y="4066"/>
                  <a:pt x="113" y="4066"/>
                  <a:pt x="113" y="4066"/>
                </a:cubicBezTo>
                <a:cubicBezTo>
                  <a:pt x="132" y="4066"/>
                  <a:pt x="132" y="4030"/>
                  <a:pt x="132" y="3993"/>
                </a:cubicBezTo>
                <a:cubicBezTo>
                  <a:pt x="189" y="3993"/>
                  <a:pt x="265" y="3993"/>
                  <a:pt x="303" y="3921"/>
                </a:cubicBezTo>
                <a:cubicBezTo>
                  <a:pt x="303" y="3884"/>
                  <a:pt x="303" y="3884"/>
                  <a:pt x="322" y="3848"/>
                </a:cubicBezTo>
                <a:cubicBezTo>
                  <a:pt x="322" y="3812"/>
                  <a:pt x="359" y="3739"/>
                  <a:pt x="378" y="3703"/>
                </a:cubicBezTo>
                <a:cubicBezTo>
                  <a:pt x="397" y="3703"/>
                  <a:pt x="454" y="3667"/>
                  <a:pt x="473" y="3667"/>
                </a:cubicBezTo>
                <a:cubicBezTo>
                  <a:pt x="492" y="3667"/>
                  <a:pt x="511" y="3667"/>
                  <a:pt x="530" y="3667"/>
                </a:cubicBezTo>
                <a:cubicBezTo>
                  <a:pt x="530" y="3667"/>
                  <a:pt x="530" y="3630"/>
                  <a:pt x="530" y="3630"/>
                </a:cubicBezTo>
                <a:cubicBezTo>
                  <a:pt x="530" y="3630"/>
                  <a:pt x="530" y="3594"/>
                  <a:pt x="511" y="3594"/>
                </a:cubicBezTo>
                <a:cubicBezTo>
                  <a:pt x="511" y="3594"/>
                  <a:pt x="511" y="3558"/>
                  <a:pt x="511" y="3558"/>
                </a:cubicBezTo>
                <a:cubicBezTo>
                  <a:pt x="567" y="3558"/>
                  <a:pt x="624" y="3558"/>
                  <a:pt x="662" y="3558"/>
                </a:cubicBezTo>
                <a:cubicBezTo>
                  <a:pt x="681" y="3521"/>
                  <a:pt x="700" y="3485"/>
                  <a:pt x="719" y="3449"/>
                </a:cubicBezTo>
                <a:cubicBezTo>
                  <a:pt x="757" y="3449"/>
                  <a:pt x="775" y="3485"/>
                  <a:pt x="775" y="3521"/>
                </a:cubicBezTo>
                <a:cubicBezTo>
                  <a:pt x="775" y="3521"/>
                  <a:pt x="775" y="3521"/>
                  <a:pt x="775" y="3558"/>
                </a:cubicBezTo>
                <a:cubicBezTo>
                  <a:pt x="775" y="3558"/>
                  <a:pt x="775" y="3558"/>
                  <a:pt x="775" y="3558"/>
                </a:cubicBezTo>
                <a:cubicBezTo>
                  <a:pt x="775" y="3558"/>
                  <a:pt x="794" y="3558"/>
                  <a:pt x="813" y="3558"/>
                </a:cubicBezTo>
                <a:cubicBezTo>
                  <a:pt x="813" y="3558"/>
                  <a:pt x="832" y="3521"/>
                  <a:pt x="832" y="3521"/>
                </a:cubicBezTo>
                <a:cubicBezTo>
                  <a:pt x="851" y="3521"/>
                  <a:pt x="851" y="3521"/>
                  <a:pt x="870" y="3521"/>
                </a:cubicBezTo>
                <a:cubicBezTo>
                  <a:pt x="908" y="3558"/>
                  <a:pt x="927" y="3558"/>
                  <a:pt x="965" y="3558"/>
                </a:cubicBezTo>
                <a:cubicBezTo>
                  <a:pt x="984" y="3558"/>
                  <a:pt x="1002" y="3630"/>
                  <a:pt x="1021" y="3630"/>
                </a:cubicBezTo>
                <a:cubicBezTo>
                  <a:pt x="1040" y="3630"/>
                  <a:pt x="1040" y="3630"/>
                  <a:pt x="1040" y="3630"/>
                </a:cubicBezTo>
                <a:cubicBezTo>
                  <a:pt x="1059" y="3630"/>
                  <a:pt x="1097" y="3667"/>
                  <a:pt x="1116" y="3630"/>
                </a:cubicBezTo>
                <a:cubicBezTo>
                  <a:pt x="1154" y="3630"/>
                  <a:pt x="1173" y="3630"/>
                  <a:pt x="1192" y="3630"/>
                </a:cubicBezTo>
                <a:cubicBezTo>
                  <a:pt x="1229" y="3630"/>
                  <a:pt x="1248" y="3667"/>
                  <a:pt x="1286" y="3667"/>
                </a:cubicBezTo>
                <a:cubicBezTo>
                  <a:pt x="1324" y="3667"/>
                  <a:pt x="1343" y="3703"/>
                  <a:pt x="1381" y="3703"/>
                </a:cubicBezTo>
                <a:cubicBezTo>
                  <a:pt x="1400" y="3703"/>
                  <a:pt x="1419" y="3703"/>
                  <a:pt x="1437" y="3739"/>
                </a:cubicBezTo>
                <a:cubicBezTo>
                  <a:pt x="1475" y="3703"/>
                  <a:pt x="1513" y="3703"/>
                  <a:pt x="1551" y="3703"/>
                </a:cubicBezTo>
                <a:cubicBezTo>
                  <a:pt x="1608" y="3739"/>
                  <a:pt x="1646" y="3812"/>
                  <a:pt x="1683" y="3848"/>
                </a:cubicBezTo>
                <a:cubicBezTo>
                  <a:pt x="1702" y="3848"/>
                  <a:pt x="1721" y="3812"/>
                  <a:pt x="1740" y="3812"/>
                </a:cubicBezTo>
                <a:cubicBezTo>
                  <a:pt x="1778" y="3848"/>
                  <a:pt x="1797" y="3848"/>
                  <a:pt x="1816" y="3884"/>
                </a:cubicBezTo>
                <a:cubicBezTo>
                  <a:pt x="1854" y="3921"/>
                  <a:pt x="1873" y="3957"/>
                  <a:pt x="1910" y="3957"/>
                </a:cubicBezTo>
                <a:cubicBezTo>
                  <a:pt x="1929" y="3957"/>
                  <a:pt x="1967" y="3957"/>
                  <a:pt x="1986" y="3993"/>
                </a:cubicBezTo>
                <a:cubicBezTo>
                  <a:pt x="2005" y="3993"/>
                  <a:pt x="2024" y="4030"/>
                  <a:pt x="2043" y="4030"/>
                </a:cubicBezTo>
                <a:cubicBezTo>
                  <a:pt x="2043" y="4030"/>
                  <a:pt x="2043" y="4030"/>
                  <a:pt x="2043" y="4030"/>
                </a:cubicBezTo>
                <a:cubicBezTo>
                  <a:pt x="2024" y="3993"/>
                  <a:pt x="2024" y="3957"/>
                  <a:pt x="2005" y="3921"/>
                </a:cubicBezTo>
                <a:cubicBezTo>
                  <a:pt x="2005" y="3921"/>
                  <a:pt x="2005" y="3884"/>
                  <a:pt x="2005" y="3884"/>
                </a:cubicBezTo>
                <a:cubicBezTo>
                  <a:pt x="2024" y="3884"/>
                  <a:pt x="2024" y="3848"/>
                  <a:pt x="2043" y="3848"/>
                </a:cubicBezTo>
                <a:cubicBezTo>
                  <a:pt x="2043" y="3848"/>
                  <a:pt x="2062" y="3848"/>
                  <a:pt x="2062" y="3848"/>
                </a:cubicBezTo>
                <a:cubicBezTo>
                  <a:pt x="2062" y="3848"/>
                  <a:pt x="2081" y="3848"/>
                  <a:pt x="2081" y="3848"/>
                </a:cubicBezTo>
                <a:cubicBezTo>
                  <a:pt x="2099" y="3812"/>
                  <a:pt x="2137" y="3884"/>
                  <a:pt x="2156" y="3848"/>
                </a:cubicBezTo>
                <a:cubicBezTo>
                  <a:pt x="2175" y="3848"/>
                  <a:pt x="2175" y="3812"/>
                  <a:pt x="2194" y="3812"/>
                </a:cubicBezTo>
                <a:cubicBezTo>
                  <a:pt x="2194" y="3812"/>
                  <a:pt x="2194" y="3812"/>
                  <a:pt x="2213" y="3812"/>
                </a:cubicBezTo>
                <a:cubicBezTo>
                  <a:pt x="2213" y="3775"/>
                  <a:pt x="2213" y="3775"/>
                  <a:pt x="2232" y="3775"/>
                </a:cubicBezTo>
                <a:cubicBezTo>
                  <a:pt x="2251" y="3775"/>
                  <a:pt x="2270" y="3775"/>
                  <a:pt x="2289" y="3775"/>
                </a:cubicBezTo>
                <a:cubicBezTo>
                  <a:pt x="2289" y="3739"/>
                  <a:pt x="2308" y="3739"/>
                  <a:pt x="2308" y="3703"/>
                </a:cubicBezTo>
                <a:cubicBezTo>
                  <a:pt x="2326" y="3703"/>
                  <a:pt x="2364" y="3703"/>
                  <a:pt x="2383" y="3703"/>
                </a:cubicBezTo>
                <a:cubicBezTo>
                  <a:pt x="2383" y="3775"/>
                  <a:pt x="2364" y="3775"/>
                  <a:pt x="2326" y="3775"/>
                </a:cubicBezTo>
                <a:cubicBezTo>
                  <a:pt x="2326" y="3775"/>
                  <a:pt x="2308" y="3812"/>
                  <a:pt x="2308" y="3812"/>
                </a:cubicBezTo>
                <a:cubicBezTo>
                  <a:pt x="2289" y="3812"/>
                  <a:pt x="2270" y="3848"/>
                  <a:pt x="2232" y="3848"/>
                </a:cubicBezTo>
                <a:cubicBezTo>
                  <a:pt x="2232" y="3884"/>
                  <a:pt x="2232" y="3884"/>
                  <a:pt x="2213" y="3921"/>
                </a:cubicBezTo>
                <a:cubicBezTo>
                  <a:pt x="2194" y="3957"/>
                  <a:pt x="2175" y="3884"/>
                  <a:pt x="2156" y="3993"/>
                </a:cubicBezTo>
                <a:cubicBezTo>
                  <a:pt x="2156" y="3993"/>
                  <a:pt x="2156" y="3993"/>
                  <a:pt x="2156" y="3993"/>
                </a:cubicBezTo>
                <a:cubicBezTo>
                  <a:pt x="2175" y="3993"/>
                  <a:pt x="2194" y="4030"/>
                  <a:pt x="2213" y="4066"/>
                </a:cubicBezTo>
                <a:cubicBezTo>
                  <a:pt x="2213" y="4030"/>
                  <a:pt x="2213" y="4030"/>
                  <a:pt x="2213" y="3993"/>
                </a:cubicBezTo>
                <a:cubicBezTo>
                  <a:pt x="2251" y="3957"/>
                  <a:pt x="2251" y="3921"/>
                  <a:pt x="2270" y="3884"/>
                </a:cubicBezTo>
                <a:cubicBezTo>
                  <a:pt x="2345" y="3921"/>
                  <a:pt x="2345" y="3848"/>
                  <a:pt x="2383" y="3812"/>
                </a:cubicBezTo>
                <a:cubicBezTo>
                  <a:pt x="2402" y="3812"/>
                  <a:pt x="2421" y="3812"/>
                  <a:pt x="2440" y="3812"/>
                </a:cubicBezTo>
                <a:cubicBezTo>
                  <a:pt x="2440" y="3812"/>
                  <a:pt x="2459" y="3775"/>
                  <a:pt x="2459" y="3775"/>
                </a:cubicBezTo>
                <a:cubicBezTo>
                  <a:pt x="2478" y="3739"/>
                  <a:pt x="2497" y="3739"/>
                  <a:pt x="2516" y="3703"/>
                </a:cubicBezTo>
                <a:cubicBezTo>
                  <a:pt x="2516" y="3667"/>
                  <a:pt x="2497" y="3630"/>
                  <a:pt x="2478" y="3594"/>
                </a:cubicBezTo>
                <a:cubicBezTo>
                  <a:pt x="2553" y="3630"/>
                  <a:pt x="2553" y="3775"/>
                  <a:pt x="2610" y="3848"/>
                </a:cubicBezTo>
                <a:cubicBezTo>
                  <a:pt x="2629" y="3848"/>
                  <a:pt x="2648" y="3921"/>
                  <a:pt x="2667" y="3884"/>
                </a:cubicBezTo>
                <a:close/>
                <a:moveTo>
                  <a:pt x="5712" y="9257"/>
                </a:moveTo>
                <a:cubicBezTo>
                  <a:pt x="5712" y="9257"/>
                  <a:pt x="5712" y="9257"/>
                  <a:pt x="5712" y="9257"/>
                </a:cubicBezTo>
                <a:cubicBezTo>
                  <a:pt x="5712" y="9257"/>
                  <a:pt x="5712" y="9257"/>
                  <a:pt x="5712" y="9257"/>
                </a:cubicBezTo>
                <a:cubicBezTo>
                  <a:pt x="5712" y="9257"/>
                  <a:pt x="5712" y="9257"/>
                  <a:pt x="5712" y="9257"/>
                </a:cubicBezTo>
                <a:close/>
                <a:moveTo>
                  <a:pt x="5712" y="9257"/>
                </a:moveTo>
                <a:cubicBezTo>
                  <a:pt x="5712" y="9257"/>
                  <a:pt x="5712" y="9257"/>
                  <a:pt x="5712" y="9257"/>
                </a:cubicBezTo>
                <a:cubicBezTo>
                  <a:pt x="5712" y="9257"/>
                  <a:pt x="5712" y="9257"/>
                  <a:pt x="5712" y="9257"/>
                </a:cubicBezTo>
                <a:cubicBezTo>
                  <a:pt x="5712" y="9257"/>
                  <a:pt x="5712" y="9257"/>
                  <a:pt x="5712" y="9257"/>
                </a:cubicBezTo>
                <a:close/>
                <a:moveTo>
                  <a:pt x="38" y="6789"/>
                </a:moveTo>
                <a:cubicBezTo>
                  <a:pt x="38" y="6825"/>
                  <a:pt x="19" y="6825"/>
                  <a:pt x="19" y="6825"/>
                </a:cubicBezTo>
                <a:cubicBezTo>
                  <a:pt x="0" y="6825"/>
                  <a:pt x="0" y="6789"/>
                  <a:pt x="0" y="6789"/>
                </a:cubicBezTo>
                <a:cubicBezTo>
                  <a:pt x="0" y="6789"/>
                  <a:pt x="19" y="6789"/>
                  <a:pt x="19" y="6752"/>
                </a:cubicBezTo>
                <a:cubicBezTo>
                  <a:pt x="38" y="6752"/>
                  <a:pt x="38" y="6789"/>
                  <a:pt x="38" y="6789"/>
                </a:cubicBezTo>
                <a:close/>
                <a:moveTo>
                  <a:pt x="113" y="6680"/>
                </a:moveTo>
                <a:cubicBezTo>
                  <a:pt x="113" y="6680"/>
                  <a:pt x="113" y="6680"/>
                  <a:pt x="132" y="6716"/>
                </a:cubicBezTo>
                <a:cubicBezTo>
                  <a:pt x="132" y="6716"/>
                  <a:pt x="132" y="6716"/>
                  <a:pt x="132" y="6716"/>
                </a:cubicBezTo>
                <a:cubicBezTo>
                  <a:pt x="132" y="6752"/>
                  <a:pt x="113" y="6752"/>
                  <a:pt x="95" y="6789"/>
                </a:cubicBezTo>
                <a:cubicBezTo>
                  <a:pt x="95" y="6789"/>
                  <a:pt x="95" y="6789"/>
                  <a:pt x="95" y="6789"/>
                </a:cubicBezTo>
                <a:cubicBezTo>
                  <a:pt x="95" y="6752"/>
                  <a:pt x="95" y="6716"/>
                  <a:pt x="95" y="6716"/>
                </a:cubicBezTo>
                <a:cubicBezTo>
                  <a:pt x="95" y="6716"/>
                  <a:pt x="95" y="6716"/>
                  <a:pt x="95" y="6716"/>
                </a:cubicBezTo>
                <a:cubicBezTo>
                  <a:pt x="95" y="6716"/>
                  <a:pt x="95" y="6680"/>
                  <a:pt x="113" y="6680"/>
                </a:cubicBezTo>
                <a:close/>
                <a:moveTo>
                  <a:pt x="303" y="6534"/>
                </a:moveTo>
                <a:cubicBezTo>
                  <a:pt x="303" y="6534"/>
                  <a:pt x="340" y="6534"/>
                  <a:pt x="322" y="6571"/>
                </a:cubicBezTo>
                <a:cubicBezTo>
                  <a:pt x="322" y="6571"/>
                  <a:pt x="322" y="6571"/>
                  <a:pt x="303" y="6607"/>
                </a:cubicBezTo>
                <a:cubicBezTo>
                  <a:pt x="303" y="6607"/>
                  <a:pt x="284" y="6571"/>
                  <a:pt x="265" y="6607"/>
                </a:cubicBezTo>
                <a:cubicBezTo>
                  <a:pt x="265" y="6607"/>
                  <a:pt x="265" y="6643"/>
                  <a:pt x="246" y="6643"/>
                </a:cubicBezTo>
                <a:cubicBezTo>
                  <a:pt x="227" y="6643"/>
                  <a:pt x="227" y="6643"/>
                  <a:pt x="227" y="6607"/>
                </a:cubicBezTo>
                <a:cubicBezTo>
                  <a:pt x="227" y="6607"/>
                  <a:pt x="246" y="6571"/>
                  <a:pt x="246" y="6571"/>
                </a:cubicBezTo>
                <a:cubicBezTo>
                  <a:pt x="265" y="6534"/>
                  <a:pt x="284" y="6534"/>
                  <a:pt x="303" y="6534"/>
                </a:cubicBezTo>
                <a:close/>
                <a:moveTo>
                  <a:pt x="322" y="6498"/>
                </a:moveTo>
                <a:cubicBezTo>
                  <a:pt x="340" y="6498"/>
                  <a:pt x="340" y="6498"/>
                  <a:pt x="340" y="6498"/>
                </a:cubicBezTo>
                <a:cubicBezTo>
                  <a:pt x="340" y="6498"/>
                  <a:pt x="359" y="6498"/>
                  <a:pt x="359" y="6498"/>
                </a:cubicBezTo>
                <a:cubicBezTo>
                  <a:pt x="359" y="6498"/>
                  <a:pt x="359" y="6498"/>
                  <a:pt x="359" y="6534"/>
                </a:cubicBezTo>
                <a:cubicBezTo>
                  <a:pt x="359" y="6534"/>
                  <a:pt x="359" y="6534"/>
                  <a:pt x="340" y="6534"/>
                </a:cubicBezTo>
                <a:cubicBezTo>
                  <a:pt x="340" y="6534"/>
                  <a:pt x="322" y="6534"/>
                  <a:pt x="322" y="6498"/>
                </a:cubicBezTo>
                <a:cubicBezTo>
                  <a:pt x="322" y="6498"/>
                  <a:pt x="322" y="6498"/>
                  <a:pt x="322" y="6498"/>
                </a:cubicBezTo>
                <a:close/>
                <a:moveTo>
                  <a:pt x="416" y="6389"/>
                </a:moveTo>
                <a:cubicBezTo>
                  <a:pt x="435" y="6389"/>
                  <a:pt x="435" y="6389"/>
                  <a:pt x="454" y="6389"/>
                </a:cubicBezTo>
                <a:cubicBezTo>
                  <a:pt x="473" y="6389"/>
                  <a:pt x="492" y="6389"/>
                  <a:pt x="511" y="6426"/>
                </a:cubicBezTo>
                <a:cubicBezTo>
                  <a:pt x="511" y="6426"/>
                  <a:pt x="511" y="6426"/>
                  <a:pt x="511" y="6426"/>
                </a:cubicBezTo>
                <a:cubicBezTo>
                  <a:pt x="473" y="6426"/>
                  <a:pt x="454" y="6426"/>
                  <a:pt x="435" y="6462"/>
                </a:cubicBezTo>
                <a:cubicBezTo>
                  <a:pt x="416" y="6462"/>
                  <a:pt x="397" y="6534"/>
                  <a:pt x="378" y="6498"/>
                </a:cubicBezTo>
                <a:cubicBezTo>
                  <a:pt x="378" y="6498"/>
                  <a:pt x="378" y="6462"/>
                  <a:pt x="378" y="6462"/>
                </a:cubicBezTo>
                <a:cubicBezTo>
                  <a:pt x="397" y="6462"/>
                  <a:pt x="397" y="6426"/>
                  <a:pt x="416" y="6389"/>
                </a:cubicBezTo>
                <a:close/>
                <a:moveTo>
                  <a:pt x="643" y="11181"/>
                </a:moveTo>
                <a:cubicBezTo>
                  <a:pt x="643" y="11181"/>
                  <a:pt x="662" y="11217"/>
                  <a:pt x="662" y="11217"/>
                </a:cubicBezTo>
                <a:cubicBezTo>
                  <a:pt x="662" y="11254"/>
                  <a:pt x="662" y="11254"/>
                  <a:pt x="662" y="11254"/>
                </a:cubicBezTo>
                <a:cubicBezTo>
                  <a:pt x="662" y="11254"/>
                  <a:pt x="662" y="11254"/>
                  <a:pt x="662" y="11254"/>
                </a:cubicBezTo>
                <a:cubicBezTo>
                  <a:pt x="643" y="11254"/>
                  <a:pt x="643" y="11254"/>
                  <a:pt x="624" y="11254"/>
                </a:cubicBezTo>
                <a:cubicBezTo>
                  <a:pt x="624" y="11217"/>
                  <a:pt x="624" y="11217"/>
                  <a:pt x="624" y="11181"/>
                </a:cubicBezTo>
                <a:cubicBezTo>
                  <a:pt x="624" y="11181"/>
                  <a:pt x="643" y="11181"/>
                  <a:pt x="643" y="11181"/>
                </a:cubicBezTo>
                <a:close/>
                <a:moveTo>
                  <a:pt x="775" y="11290"/>
                </a:moveTo>
                <a:cubicBezTo>
                  <a:pt x="775" y="11290"/>
                  <a:pt x="775" y="11290"/>
                  <a:pt x="775" y="11326"/>
                </a:cubicBezTo>
                <a:cubicBezTo>
                  <a:pt x="757" y="11326"/>
                  <a:pt x="757" y="11326"/>
                  <a:pt x="738" y="11326"/>
                </a:cubicBezTo>
                <a:cubicBezTo>
                  <a:pt x="738" y="11326"/>
                  <a:pt x="738" y="11290"/>
                  <a:pt x="719" y="11290"/>
                </a:cubicBezTo>
                <a:cubicBezTo>
                  <a:pt x="719" y="11290"/>
                  <a:pt x="719" y="11254"/>
                  <a:pt x="738" y="11254"/>
                </a:cubicBezTo>
                <a:cubicBezTo>
                  <a:pt x="738" y="11254"/>
                  <a:pt x="757" y="11290"/>
                  <a:pt x="775" y="11290"/>
                </a:cubicBezTo>
                <a:close/>
                <a:moveTo>
                  <a:pt x="775" y="11363"/>
                </a:moveTo>
                <a:cubicBezTo>
                  <a:pt x="775" y="11363"/>
                  <a:pt x="775" y="11363"/>
                  <a:pt x="775" y="11363"/>
                </a:cubicBezTo>
                <a:cubicBezTo>
                  <a:pt x="794" y="11363"/>
                  <a:pt x="813" y="11399"/>
                  <a:pt x="832" y="11399"/>
                </a:cubicBezTo>
                <a:cubicBezTo>
                  <a:pt x="832" y="11435"/>
                  <a:pt x="832" y="11435"/>
                  <a:pt x="851" y="11435"/>
                </a:cubicBezTo>
                <a:cubicBezTo>
                  <a:pt x="832" y="11508"/>
                  <a:pt x="813" y="11472"/>
                  <a:pt x="794" y="11508"/>
                </a:cubicBezTo>
                <a:cubicBezTo>
                  <a:pt x="794" y="11508"/>
                  <a:pt x="794" y="11508"/>
                  <a:pt x="794" y="11508"/>
                </a:cubicBezTo>
                <a:cubicBezTo>
                  <a:pt x="794" y="11508"/>
                  <a:pt x="794" y="11508"/>
                  <a:pt x="794" y="11508"/>
                </a:cubicBezTo>
                <a:cubicBezTo>
                  <a:pt x="775" y="11508"/>
                  <a:pt x="775" y="11508"/>
                  <a:pt x="775" y="11508"/>
                </a:cubicBezTo>
                <a:cubicBezTo>
                  <a:pt x="775" y="11472"/>
                  <a:pt x="775" y="11435"/>
                  <a:pt x="775" y="11435"/>
                </a:cubicBezTo>
                <a:cubicBezTo>
                  <a:pt x="775" y="11399"/>
                  <a:pt x="775" y="11399"/>
                  <a:pt x="775" y="11399"/>
                </a:cubicBezTo>
                <a:cubicBezTo>
                  <a:pt x="775" y="11363"/>
                  <a:pt x="775" y="11363"/>
                  <a:pt x="775" y="11363"/>
                </a:cubicBezTo>
                <a:close/>
                <a:moveTo>
                  <a:pt x="927" y="6099"/>
                </a:moveTo>
                <a:cubicBezTo>
                  <a:pt x="927" y="6099"/>
                  <a:pt x="927" y="6099"/>
                  <a:pt x="946" y="6063"/>
                </a:cubicBezTo>
                <a:cubicBezTo>
                  <a:pt x="946" y="6063"/>
                  <a:pt x="946" y="6063"/>
                  <a:pt x="946" y="6063"/>
                </a:cubicBezTo>
                <a:cubicBezTo>
                  <a:pt x="965" y="6063"/>
                  <a:pt x="984" y="6063"/>
                  <a:pt x="1002" y="6099"/>
                </a:cubicBezTo>
                <a:cubicBezTo>
                  <a:pt x="1002" y="6099"/>
                  <a:pt x="1002" y="6099"/>
                  <a:pt x="1002" y="6099"/>
                </a:cubicBezTo>
                <a:cubicBezTo>
                  <a:pt x="984" y="6099"/>
                  <a:pt x="965" y="6099"/>
                  <a:pt x="946" y="6135"/>
                </a:cubicBezTo>
                <a:cubicBezTo>
                  <a:pt x="927" y="6135"/>
                  <a:pt x="927" y="6244"/>
                  <a:pt x="889" y="6208"/>
                </a:cubicBezTo>
                <a:cubicBezTo>
                  <a:pt x="870" y="6171"/>
                  <a:pt x="870" y="6171"/>
                  <a:pt x="851" y="6171"/>
                </a:cubicBezTo>
                <a:cubicBezTo>
                  <a:pt x="870" y="6135"/>
                  <a:pt x="870" y="6135"/>
                  <a:pt x="889" y="6099"/>
                </a:cubicBezTo>
                <a:cubicBezTo>
                  <a:pt x="889" y="6099"/>
                  <a:pt x="908" y="6135"/>
                  <a:pt x="927" y="6099"/>
                </a:cubicBezTo>
                <a:close/>
                <a:moveTo>
                  <a:pt x="2005" y="5990"/>
                </a:moveTo>
                <a:cubicBezTo>
                  <a:pt x="2024" y="5990"/>
                  <a:pt x="2024" y="6026"/>
                  <a:pt x="2043" y="6026"/>
                </a:cubicBezTo>
                <a:cubicBezTo>
                  <a:pt x="2062" y="6026"/>
                  <a:pt x="2062" y="6063"/>
                  <a:pt x="2062" y="6099"/>
                </a:cubicBezTo>
                <a:cubicBezTo>
                  <a:pt x="2043" y="6099"/>
                  <a:pt x="2043" y="6063"/>
                  <a:pt x="2024" y="6063"/>
                </a:cubicBezTo>
                <a:cubicBezTo>
                  <a:pt x="2024" y="6099"/>
                  <a:pt x="2024" y="6099"/>
                  <a:pt x="2024" y="6135"/>
                </a:cubicBezTo>
                <a:cubicBezTo>
                  <a:pt x="2024" y="6099"/>
                  <a:pt x="2024" y="6099"/>
                  <a:pt x="2005" y="6099"/>
                </a:cubicBezTo>
                <a:cubicBezTo>
                  <a:pt x="2005" y="6099"/>
                  <a:pt x="1986" y="6063"/>
                  <a:pt x="1967" y="6026"/>
                </a:cubicBezTo>
                <a:cubicBezTo>
                  <a:pt x="1986" y="6026"/>
                  <a:pt x="1986" y="5990"/>
                  <a:pt x="1986" y="5990"/>
                </a:cubicBezTo>
                <a:cubicBezTo>
                  <a:pt x="2005" y="5990"/>
                  <a:pt x="2005" y="5990"/>
                  <a:pt x="2005" y="5990"/>
                </a:cubicBezTo>
                <a:close/>
                <a:moveTo>
                  <a:pt x="2081" y="6135"/>
                </a:moveTo>
                <a:cubicBezTo>
                  <a:pt x="2081" y="6208"/>
                  <a:pt x="2081" y="6208"/>
                  <a:pt x="2081" y="6280"/>
                </a:cubicBezTo>
                <a:cubicBezTo>
                  <a:pt x="2081" y="6280"/>
                  <a:pt x="2081" y="6280"/>
                  <a:pt x="2081" y="6280"/>
                </a:cubicBezTo>
                <a:cubicBezTo>
                  <a:pt x="2081" y="6280"/>
                  <a:pt x="2081" y="6280"/>
                  <a:pt x="2081" y="6280"/>
                </a:cubicBezTo>
                <a:cubicBezTo>
                  <a:pt x="2062" y="6244"/>
                  <a:pt x="2043" y="6171"/>
                  <a:pt x="2043" y="6135"/>
                </a:cubicBezTo>
                <a:cubicBezTo>
                  <a:pt x="2062" y="6135"/>
                  <a:pt x="2062" y="6135"/>
                  <a:pt x="2081" y="6135"/>
                </a:cubicBezTo>
                <a:close/>
                <a:moveTo>
                  <a:pt x="2213" y="6389"/>
                </a:moveTo>
                <a:cubicBezTo>
                  <a:pt x="2213" y="6389"/>
                  <a:pt x="2213" y="6426"/>
                  <a:pt x="2213" y="6426"/>
                </a:cubicBezTo>
                <a:cubicBezTo>
                  <a:pt x="2213" y="6462"/>
                  <a:pt x="2232" y="6462"/>
                  <a:pt x="2251" y="6498"/>
                </a:cubicBezTo>
                <a:cubicBezTo>
                  <a:pt x="2251" y="6498"/>
                  <a:pt x="2251" y="6534"/>
                  <a:pt x="2251" y="6571"/>
                </a:cubicBezTo>
                <a:cubicBezTo>
                  <a:pt x="2232" y="6534"/>
                  <a:pt x="2194" y="6462"/>
                  <a:pt x="2175" y="6426"/>
                </a:cubicBezTo>
                <a:cubicBezTo>
                  <a:pt x="2175" y="6426"/>
                  <a:pt x="2175" y="6389"/>
                  <a:pt x="2175" y="6389"/>
                </a:cubicBezTo>
                <a:cubicBezTo>
                  <a:pt x="2175" y="6353"/>
                  <a:pt x="2156" y="6353"/>
                  <a:pt x="2156" y="6317"/>
                </a:cubicBezTo>
                <a:cubicBezTo>
                  <a:pt x="2175" y="6317"/>
                  <a:pt x="2213" y="6353"/>
                  <a:pt x="2213" y="6389"/>
                </a:cubicBezTo>
                <a:close/>
                <a:moveTo>
                  <a:pt x="2270" y="6716"/>
                </a:moveTo>
                <a:cubicBezTo>
                  <a:pt x="2251" y="6716"/>
                  <a:pt x="2251" y="6752"/>
                  <a:pt x="2251" y="6789"/>
                </a:cubicBezTo>
                <a:cubicBezTo>
                  <a:pt x="2232" y="6789"/>
                  <a:pt x="2232" y="6789"/>
                  <a:pt x="2213" y="6825"/>
                </a:cubicBezTo>
                <a:cubicBezTo>
                  <a:pt x="2213" y="6789"/>
                  <a:pt x="2175" y="6752"/>
                  <a:pt x="2194" y="6680"/>
                </a:cubicBezTo>
                <a:cubicBezTo>
                  <a:pt x="2213" y="6680"/>
                  <a:pt x="2251" y="6680"/>
                  <a:pt x="2270" y="6716"/>
                </a:cubicBezTo>
                <a:close/>
                <a:moveTo>
                  <a:pt x="2497" y="7188"/>
                </a:moveTo>
                <a:cubicBezTo>
                  <a:pt x="2535" y="7188"/>
                  <a:pt x="2553" y="7224"/>
                  <a:pt x="2591" y="7261"/>
                </a:cubicBezTo>
                <a:cubicBezTo>
                  <a:pt x="2610" y="7261"/>
                  <a:pt x="2629" y="7261"/>
                  <a:pt x="2648" y="7261"/>
                </a:cubicBezTo>
                <a:cubicBezTo>
                  <a:pt x="2667" y="7297"/>
                  <a:pt x="2667" y="7369"/>
                  <a:pt x="2705" y="7406"/>
                </a:cubicBezTo>
                <a:cubicBezTo>
                  <a:pt x="2724" y="7442"/>
                  <a:pt x="2761" y="7442"/>
                  <a:pt x="2780" y="7551"/>
                </a:cubicBezTo>
                <a:cubicBezTo>
                  <a:pt x="2761" y="7551"/>
                  <a:pt x="2761" y="7551"/>
                  <a:pt x="2761" y="7551"/>
                </a:cubicBezTo>
                <a:cubicBezTo>
                  <a:pt x="2724" y="7551"/>
                  <a:pt x="2705" y="7551"/>
                  <a:pt x="2667" y="7515"/>
                </a:cubicBezTo>
                <a:cubicBezTo>
                  <a:pt x="2667" y="7515"/>
                  <a:pt x="2667" y="7478"/>
                  <a:pt x="2667" y="7478"/>
                </a:cubicBezTo>
                <a:cubicBezTo>
                  <a:pt x="2686" y="7478"/>
                  <a:pt x="2686" y="7478"/>
                  <a:pt x="2686" y="7442"/>
                </a:cubicBezTo>
                <a:cubicBezTo>
                  <a:pt x="2667" y="7442"/>
                  <a:pt x="2648" y="7442"/>
                  <a:pt x="2648" y="7478"/>
                </a:cubicBezTo>
                <a:cubicBezTo>
                  <a:pt x="2648" y="7478"/>
                  <a:pt x="2629" y="7478"/>
                  <a:pt x="2629" y="7442"/>
                </a:cubicBezTo>
                <a:cubicBezTo>
                  <a:pt x="2629" y="7442"/>
                  <a:pt x="2629" y="7442"/>
                  <a:pt x="2629" y="7406"/>
                </a:cubicBezTo>
                <a:cubicBezTo>
                  <a:pt x="2629" y="7406"/>
                  <a:pt x="2610" y="7406"/>
                  <a:pt x="2591" y="7406"/>
                </a:cubicBezTo>
                <a:cubicBezTo>
                  <a:pt x="2591" y="7406"/>
                  <a:pt x="2591" y="7369"/>
                  <a:pt x="2591" y="7369"/>
                </a:cubicBezTo>
                <a:cubicBezTo>
                  <a:pt x="2591" y="7369"/>
                  <a:pt x="2591" y="7369"/>
                  <a:pt x="2591" y="7369"/>
                </a:cubicBezTo>
                <a:cubicBezTo>
                  <a:pt x="2591" y="7333"/>
                  <a:pt x="2572" y="7333"/>
                  <a:pt x="2572" y="7333"/>
                </a:cubicBezTo>
                <a:cubicBezTo>
                  <a:pt x="2553" y="7333"/>
                  <a:pt x="2553" y="7333"/>
                  <a:pt x="2553" y="7333"/>
                </a:cubicBezTo>
                <a:cubicBezTo>
                  <a:pt x="2535" y="7333"/>
                  <a:pt x="2478" y="7224"/>
                  <a:pt x="2478" y="7188"/>
                </a:cubicBezTo>
                <a:cubicBezTo>
                  <a:pt x="2478" y="7188"/>
                  <a:pt x="2478" y="7188"/>
                  <a:pt x="2478" y="7188"/>
                </a:cubicBezTo>
                <a:cubicBezTo>
                  <a:pt x="2478" y="7188"/>
                  <a:pt x="2497" y="7188"/>
                  <a:pt x="2497" y="7188"/>
                </a:cubicBezTo>
                <a:close/>
                <a:moveTo>
                  <a:pt x="5580" y="21128"/>
                </a:moveTo>
                <a:cubicBezTo>
                  <a:pt x="5580" y="21128"/>
                  <a:pt x="5580" y="21128"/>
                  <a:pt x="5580" y="21128"/>
                </a:cubicBezTo>
                <a:cubicBezTo>
                  <a:pt x="5580" y="21201"/>
                  <a:pt x="5580" y="21201"/>
                  <a:pt x="5561" y="21237"/>
                </a:cubicBezTo>
                <a:cubicBezTo>
                  <a:pt x="5561" y="21237"/>
                  <a:pt x="5561" y="21237"/>
                  <a:pt x="5561" y="21237"/>
                </a:cubicBezTo>
                <a:cubicBezTo>
                  <a:pt x="5561" y="21237"/>
                  <a:pt x="5561" y="21237"/>
                  <a:pt x="5561" y="21237"/>
                </a:cubicBezTo>
                <a:cubicBezTo>
                  <a:pt x="5561" y="21201"/>
                  <a:pt x="5561" y="21201"/>
                  <a:pt x="5561" y="21164"/>
                </a:cubicBezTo>
                <a:cubicBezTo>
                  <a:pt x="5561" y="21164"/>
                  <a:pt x="5561" y="21164"/>
                  <a:pt x="5561" y="21164"/>
                </a:cubicBezTo>
                <a:cubicBezTo>
                  <a:pt x="5542" y="21164"/>
                  <a:pt x="5542" y="21164"/>
                  <a:pt x="5542" y="21164"/>
                </a:cubicBezTo>
                <a:cubicBezTo>
                  <a:pt x="5523" y="21164"/>
                  <a:pt x="5542" y="21128"/>
                  <a:pt x="5542" y="21128"/>
                </a:cubicBezTo>
                <a:cubicBezTo>
                  <a:pt x="5542" y="21128"/>
                  <a:pt x="5561" y="21128"/>
                  <a:pt x="5580" y="21128"/>
                </a:cubicBezTo>
                <a:close/>
                <a:moveTo>
                  <a:pt x="5788" y="21491"/>
                </a:moveTo>
                <a:cubicBezTo>
                  <a:pt x="5807" y="21491"/>
                  <a:pt x="5807" y="21491"/>
                  <a:pt x="5807" y="21491"/>
                </a:cubicBezTo>
                <a:cubicBezTo>
                  <a:pt x="5807" y="21491"/>
                  <a:pt x="5807" y="21455"/>
                  <a:pt x="5788" y="21455"/>
                </a:cubicBezTo>
                <a:cubicBezTo>
                  <a:pt x="5769" y="21418"/>
                  <a:pt x="5769" y="21418"/>
                  <a:pt x="5750" y="21382"/>
                </a:cubicBezTo>
                <a:cubicBezTo>
                  <a:pt x="5750" y="21382"/>
                  <a:pt x="5750" y="21382"/>
                  <a:pt x="5750" y="21382"/>
                </a:cubicBezTo>
                <a:cubicBezTo>
                  <a:pt x="5769" y="21346"/>
                  <a:pt x="5769" y="21346"/>
                  <a:pt x="5788" y="21346"/>
                </a:cubicBezTo>
                <a:cubicBezTo>
                  <a:pt x="5788" y="21310"/>
                  <a:pt x="5788" y="21310"/>
                  <a:pt x="5788" y="21310"/>
                </a:cubicBezTo>
                <a:cubicBezTo>
                  <a:pt x="5788" y="21310"/>
                  <a:pt x="5788" y="21310"/>
                  <a:pt x="5788" y="21310"/>
                </a:cubicBezTo>
                <a:cubicBezTo>
                  <a:pt x="5769" y="21310"/>
                  <a:pt x="5750" y="21310"/>
                  <a:pt x="5731" y="21310"/>
                </a:cubicBezTo>
                <a:cubicBezTo>
                  <a:pt x="5731" y="21310"/>
                  <a:pt x="5731" y="21310"/>
                  <a:pt x="5731" y="21310"/>
                </a:cubicBezTo>
                <a:cubicBezTo>
                  <a:pt x="5731" y="21237"/>
                  <a:pt x="5769" y="21201"/>
                  <a:pt x="5788" y="21164"/>
                </a:cubicBezTo>
                <a:cubicBezTo>
                  <a:pt x="5807" y="21201"/>
                  <a:pt x="5844" y="21201"/>
                  <a:pt x="5863" y="21237"/>
                </a:cubicBezTo>
                <a:cubicBezTo>
                  <a:pt x="5863" y="21237"/>
                  <a:pt x="5863" y="21237"/>
                  <a:pt x="5863" y="21237"/>
                </a:cubicBezTo>
                <a:cubicBezTo>
                  <a:pt x="5844" y="21273"/>
                  <a:pt x="5826" y="21273"/>
                  <a:pt x="5844" y="21310"/>
                </a:cubicBezTo>
                <a:cubicBezTo>
                  <a:pt x="5882" y="21310"/>
                  <a:pt x="5882" y="21346"/>
                  <a:pt x="5901" y="21382"/>
                </a:cubicBezTo>
                <a:cubicBezTo>
                  <a:pt x="5939" y="21455"/>
                  <a:pt x="5977" y="21527"/>
                  <a:pt x="6053" y="21527"/>
                </a:cubicBezTo>
                <a:cubicBezTo>
                  <a:pt x="6053" y="21527"/>
                  <a:pt x="6053" y="21527"/>
                  <a:pt x="6053" y="21527"/>
                </a:cubicBezTo>
                <a:cubicBezTo>
                  <a:pt x="6053" y="21527"/>
                  <a:pt x="6053" y="21564"/>
                  <a:pt x="6034" y="21564"/>
                </a:cubicBezTo>
                <a:cubicBezTo>
                  <a:pt x="6015" y="21564"/>
                  <a:pt x="5977" y="21600"/>
                  <a:pt x="5958" y="21564"/>
                </a:cubicBezTo>
                <a:cubicBezTo>
                  <a:pt x="5958" y="21564"/>
                  <a:pt x="5939" y="21564"/>
                  <a:pt x="5939" y="21564"/>
                </a:cubicBezTo>
                <a:cubicBezTo>
                  <a:pt x="5901" y="21564"/>
                  <a:pt x="5882" y="21527"/>
                  <a:pt x="5863" y="21527"/>
                </a:cubicBezTo>
                <a:cubicBezTo>
                  <a:pt x="5844" y="21564"/>
                  <a:pt x="5826" y="21564"/>
                  <a:pt x="5807" y="21564"/>
                </a:cubicBezTo>
                <a:cubicBezTo>
                  <a:pt x="5788" y="21564"/>
                  <a:pt x="5788" y="21527"/>
                  <a:pt x="5769" y="21527"/>
                </a:cubicBezTo>
                <a:cubicBezTo>
                  <a:pt x="5750" y="21527"/>
                  <a:pt x="5731" y="21564"/>
                  <a:pt x="5712" y="21564"/>
                </a:cubicBezTo>
                <a:cubicBezTo>
                  <a:pt x="5712" y="21564"/>
                  <a:pt x="5712" y="21564"/>
                  <a:pt x="5712" y="21564"/>
                </a:cubicBezTo>
                <a:cubicBezTo>
                  <a:pt x="5712" y="21527"/>
                  <a:pt x="5712" y="21491"/>
                  <a:pt x="5712" y="21491"/>
                </a:cubicBezTo>
                <a:cubicBezTo>
                  <a:pt x="5750" y="21491"/>
                  <a:pt x="5788" y="21455"/>
                  <a:pt x="5788" y="21491"/>
                </a:cubicBezTo>
                <a:close/>
                <a:moveTo>
                  <a:pt x="10403" y="12488"/>
                </a:moveTo>
                <a:cubicBezTo>
                  <a:pt x="10403" y="12488"/>
                  <a:pt x="10403" y="12488"/>
                  <a:pt x="10403" y="12488"/>
                </a:cubicBezTo>
                <a:cubicBezTo>
                  <a:pt x="10403" y="12524"/>
                  <a:pt x="10403" y="12561"/>
                  <a:pt x="10384" y="12561"/>
                </a:cubicBezTo>
                <a:cubicBezTo>
                  <a:pt x="10384" y="12561"/>
                  <a:pt x="10384" y="12561"/>
                  <a:pt x="10384" y="12561"/>
                </a:cubicBezTo>
                <a:cubicBezTo>
                  <a:pt x="10384" y="12524"/>
                  <a:pt x="10384" y="12524"/>
                  <a:pt x="10384" y="12524"/>
                </a:cubicBezTo>
                <a:cubicBezTo>
                  <a:pt x="10384" y="12524"/>
                  <a:pt x="10384" y="12488"/>
                  <a:pt x="10403" y="12488"/>
                </a:cubicBezTo>
                <a:close/>
                <a:moveTo>
                  <a:pt x="12559" y="15465"/>
                </a:moveTo>
                <a:cubicBezTo>
                  <a:pt x="12578" y="15465"/>
                  <a:pt x="12616" y="15283"/>
                  <a:pt x="12616" y="15247"/>
                </a:cubicBezTo>
                <a:cubicBezTo>
                  <a:pt x="12616" y="15247"/>
                  <a:pt x="12597" y="15211"/>
                  <a:pt x="12597" y="15211"/>
                </a:cubicBezTo>
                <a:cubicBezTo>
                  <a:pt x="12597" y="15174"/>
                  <a:pt x="12597" y="15174"/>
                  <a:pt x="12597" y="15174"/>
                </a:cubicBezTo>
                <a:cubicBezTo>
                  <a:pt x="12597" y="15138"/>
                  <a:pt x="12578" y="15066"/>
                  <a:pt x="12578" y="14993"/>
                </a:cubicBezTo>
                <a:cubicBezTo>
                  <a:pt x="12597" y="14957"/>
                  <a:pt x="12616" y="14957"/>
                  <a:pt x="12616" y="14848"/>
                </a:cubicBezTo>
                <a:cubicBezTo>
                  <a:pt x="12616" y="14848"/>
                  <a:pt x="12635" y="14848"/>
                  <a:pt x="12635" y="14848"/>
                </a:cubicBezTo>
                <a:cubicBezTo>
                  <a:pt x="12635" y="14848"/>
                  <a:pt x="12654" y="14848"/>
                  <a:pt x="12654" y="14811"/>
                </a:cubicBezTo>
                <a:cubicBezTo>
                  <a:pt x="12654" y="14811"/>
                  <a:pt x="12673" y="14848"/>
                  <a:pt x="12673" y="14848"/>
                </a:cubicBezTo>
                <a:cubicBezTo>
                  <a:pt x="12673" y="14811"/>
                  <a:pt x="12673" y="14811"/>
                  <a:pt x="12691" y="14811"/>
                </a:cubicBezTo>
                <a:cubicBezTo>
                  <a:pt x="12710" y="14811"/>
                  <a:pt x="12710" y="14811"/>
                  <a:pt x="12729" y="14811"/>
                </a:cubicBezTo>
                <a:cubicBezTo>
                  <a:pt x="12729" y="14811"/>
                  <a:pt x="12729" y="14811"/>
                  <a:pt x="12729" y="14775"/>
                </a:cubicBezTo>
                <a:cubicBezTo>
                  <a:pt x="12729" y="14775"/>
                  <a:pt x="12748" y="14775"/>
                  <a:pt x="12748" y="14739"/>
                </a:cubicBezTo>
                <a:cubicBezTo>
                  <a:pt x="12767" y="14739"/>
                  <a:pt x="12767" y="14775"/>
                  <a:pt x="12767" y="14775"/>
                </a:cubicBezTo>
                <a:cubicBezTo>
                  <a:pt x="12767" y="14739"/>
                  <a:pt x="12767" y="14739"/>
                  <a:pt x="12786" y="14739"/>
                </a:cubicBezTo>
                <a:cubicBezTo>
                  <a:pt x="12767" y="14739"/>
                  <a:pt x="12767" y="14739"/>
                  <a:pt x="12767" y="14703"/>
                </a:cubicBezTo>
                <a:cubicBezTo>
                  <a:pt x="12767" y="14703"/>
                  <a:pt x="12786" y="14703"/>
                  <a:pt x="12786" y="14703"/>
                </a:cubicBezTo>
                <a:cubicBezTo>
                  <a:pt x="12786" y="14703"/>
                  <a:pt x="12786" y="14703"/>
                  <a:pt x="12786" y="14703"/>
                </a:cubicBezTo>
                <a:cubicBezTo>
                  <a:pt x="12786" y="14703"/>
                  <a:pt x="12786" y="14703"/>
                  <a:pt x="12805" y="14703"/>
                </a:cubicBezTo>
                <a:cubicBezTo>
                  <a:pt x="12805" y="14703"/>
                  <a:pt x="12805" y="14666"/>
                  <a:pt x="12824" y="14666"/>
                </a:cubicBezTo>
                <a:cubicBezTo>
                  <a:pt x="12805" y="14666"/>
                  <a:pt x="12805" y="14630"/>
                  <a:pt x="12805" y="14630"/>
                </a:cubicBezTo>
                <a:cubicBezTo>
                  <a:pt x="12805" y="14630"/>
                  <a:pt x="12805" y="14630"/>
                  <a:pt x="12805" y="14630"/>
                </a:cubicBezTo>
                <a:cubicBezTo>
                  <a:pt x="12824" y="14630"/>
                  <a:pt x="12824" y="14630"/>
                  <a:pt x="12824" y="14630"/>
                </a:cubicBezTo>
                <a:cubicBezTo>
                  <a:pt x="12824" y="14594"/>
                  <a:pt x="12824" y="14594"/>
                  <a:pt x="12824" y="14594"/>
                </a:cubicBezTo>
                <a:cubicBezTo>
                  <a:pt x="12824" y="14594"/>
                  <a:pt x="12824" y="14557"/>
                  <a:pt x="12824" y="14521"/>
                </a:cubicBezTo>
                <a:cubicBezTo>
                  <a:pt x="12824" y="14521"/>
                  <a:pt x="12824" y="14521"/>
                  <a:pt x="12824" y="14521"/>
                </a:cubicBezTo>
                <a:cubicBezTo>
                  <a:pt x="12843" y="14557"/>
                  <a:pt x="12843" y="14557"/>
                  <a:pt x="12843" y="14557"/>
                </a:cubicBezTo>
                <a:cubicBezTo>
                  <a:pt x="12843" y="14557"/>
                  <a:pt x="12862" y="14521"/>
                  <a:pt x="12862" y="14521"/>
                </a:cubicBezTo>
                <a:cubicBezTo>
                  <a:pt x="12881" y="14485"/>
                  <a:pt x="12881" y="14448"/>
                  <a:pt x="12881" y="14412"/>
                </a:cubicBezTo>
                <a:cubicBezTo>
                  <a:pt x="12899" y="14376"/>
                  <a:pt x="12899" y="14376"/>
                  <a:pt x="12918" y="14412"/>
                </a:cubicBezTo>
                <a:cubicBezTo>
                  <a:pt x="12918" y="14412"/>
                  <a:pt x="12937" y="14412"/>
                  <a:pt x="12937" y="14448"/>
                </a:cubicBezTo>
                <a:cubicBezTo>
                  <a:pt x="12956" y="14485"/>
                  <a:pt x="12956" y="14630"/>
                  <a:pt x="12956" y="14666"/>
                </a:cubicBezTo>
                <a:cubicBezTo>
                  <a:pt x="12975" y="14703"/>
                  <a:pt x="12975" y="14703"/>
                  <a:pt x="12975" y="14739"/>
                </a:cubicBezTo>
                <a:cubicBezTo>
                  <a:pt x="12975" y="14775"/>
                  <a:pt x="12975" y="14811"/>
                  <a:pt x="12956" y="14811"/>
                </a:cubicBezTo>
                <a:cubicBezTo>
                  <a:pt x="12956" y="14811"/>
                  <a:pt x="12937" y="14775"/>
                  <a:pt x="12937" y="14739"/>
                </a:cubicBezTo>
                <a:cubicBezTo>
                  <a:pt x="12937" y="14739"/>
                  <a:pt x="12937" y="14739"/>
                  <a:pt x="12937" y="14775"/>
                </a:cubicBezTo>
                <a:cubicBezTo>
                  <a:pt x="12937" y="14775"/>
                  <a:pt x="12918" y="14775"/>
                  <a:pt x="12918" y="14775"/>
                </a:cubicBezTo>
                <a:cubicBezTo>
                  <a:pt x="12918" y="14811"/>
                  <a:pt x="12937" y="14848"/>
                  <a:pt x="12937" y="14884"/>
                </a:cubicBezTo>
                <a:cubicBezTo>
                  <a:pt x="12937" y="14920"/>
                  <a:pt x="12918" y="14957"/>
                  <a:pt x="12918" y="14993"/>
                </a:cubicBezTo>
                <a:cubicBezTo>
                  <a:pt x="12899" y="15029"/>
                  <a:pt x="12918" y="15066"/>
                  <a:pt x="12899" y="15102"/>
                </a:cubicBezTo>
                <a:cubicBezTo>
                  <a:pt x="12881" y="15283"/>
                  <a:pt x="12843" y="15501"/>
                  <a:pt x="12805" y="15683"/>
                </a:cubicBezTo>
                <a:cubicBezTo>
                  <a:pt x="12805" y="15755"/>
                  <a:pt x="12786" y="15937"/>
                  <a:pt x="12748" y="15973"/>
                </a:cubicBezTo>
                <a:cubicBezTo>
                  <a:pt x="12748" y="15973"/>
                  <a:pt x="12729" y="15973"/>
                  <a:pt x="12710" y="15973"/>
                </a:cubicBezTo>
                <a:cubicBezTo>
                  <a:pt x="12691" y="15973"/>
                  <a:pt x="12673" y="16009"/>
                  <a:pt x="12654" y="16009"/>
                </a:cubicBezTo>
                <a:cubicBezTo>
                  <a:pt x="12635" y="15973"/>
                  <a:pt x="12597" y="15973"/>
                  <a:pt x="12578" y="15937"/>
                </a:cubicBezTo>
                <a:cubicBezTo>
                  <a:pt x="12578" y="15937"/>
                  <a:pt x="12578" y="15901"/>
                  <a:pt x="12578" y="15901"/>
                </a:cubicBezTo>
                <a:cubicBezTo>
                  <a:pt x="12578" y="15864"/>
                  <a:pt x="12559" y="15864"/>
                  <a:pt x="12559" y="15792"/>
                </a:cubicBezTo>
                <a:cubicBezTo>
                  <a:pt x="12559" y="15755"/>
                  <a:pt x="12559" y="15755"/>
                  <a:pt x="12559" y="15719"/>
                </a:cubicBezTo>
                <a:cubicBezTo>
                  <a:pt x="12559" y="15683"/>
                  <a:pt x="12540" y="15646"/>
                  <a:pt x="12540" y="15610"/>
                </a:cubicBezTo>
                <a:cubicBezTo>
                  <a:pt x="12521" y="15574"/>
                  <a:pt x="12540" y="15501"/>
                  <a:pt x="12559" y="15501"/>
                </a:cubicBezTo>
                <a:cubicBezTo>
                  <a:pt x="12559" y="15501"/>
                  <a:pt x="12559" y="15465"/>
                  <a:pt x="12559" y="15465"/>
                </a:cubicBezTo>
                <a:close/>
                <a:moveTo>
                  <a:pt x="14791" y="11835"/>
                </a:moveTo>
                <a:cubicBezTo>
                  <a:pt x="14791" y="11871"/>
                  <a:pt x="14791" y="11835"/>
                  <a:pt x="14810" y="11835"/>
                </a:cubicBezTo>
                <a:cubicBezTo>
                  <a:pt x="14810" y="11798"/>
                  <a:pt x="14810" y="11798"/>
                  <a:pt x="14810" y="11762"/>
                </a:cubicBezTo>
                <a:cubicBezTo>
                  <a:pt x="14848" y="11798"/>
                  <a:pt x="14867" y="11835"/>
                  <a:pt x="14867" y="11907"/>
                </a:cubicBezTo>
                <a:cubicBezTo>
                  <a:pt x="14885" y="11944"/>
                  <a:pt x="14885" y="11944"/>
                  <a:pt x="14885" y="11980"/>
                </a:cubicBezTo>
                <a:cubicBezTo>
                  <a:pt x="14904" y="12016"/>
                  <a:pt x="14923" y="12016"/>
                  <a:pt x="14923" y="12052"/>
                </a:cubicBezTo>
                <a:cubicBezTo>
                  <a:pt x="14923" y="12161"/>
                  <a:pt x="14867" y="12234"/>
                  <a:pt x="14829" y="12198"/>
                </a:cubicBezTo>
                <a:cubicBezTo>
                  <a:pt x="14810" y="12198"/>
                  <a:pt x="14791" y="12125"/>
                  <a:pt x="14791" y="12089"/>
                </a:cubicBezTo>
                <a:cubicBezTo>
                  <a:pt x="14791" y="12016"/>
                  <a:pt x="14791" y="11980"/>
                  <a:pt x="14791" y="11944"/>
                </a:cubicBezTo>
                <a:cubicBezTo>
                  <a:pt x="14791" y="11907"/>
                  <a:pt x="14791" y="11907"/>
                  <a:pt x="14791" y="11871"/>
                </a:cubicBezTo>
                <a:cubicBezTo>
                  <a:pt x="14791" y="11871"/>
                  <a:pt x="14791" y="11871"/>
                  <a:pt x="14772" y="11871"/>
                </a:cubicBezTo>
                <a:cubicBezTo>
                  <a:pt x="14772" y="11871"/>
                  <a:pt x="14791" y="11871"/>
                  <a:pt x="14791" y="11835"/>
                </a:cubicBezTo>
                <a:close/>
                <a:moveTo>
                  <a:pt x="16512" y="13178"/>
                </a:moveTo>
                <a:cubicBezTo>
                  <a:pt x="16550" y="13178"/>
                  <a:pt x="16569" y="13178"/>
                  <a:pt x="16588" y="13178"/>
                </a:cubicBezTo>
                <a:cubicBezTo>
                  <a:pt x="16607" y="13214"/>
                  <a:pt x="16626" y="13214"/>
                  <a:pt x="16644" y="13250"/>
                </a:cubicBezTo>
                <a:cubicBezTo>
                  <a:pt x="16644" y="13287"/>
                  <a:pt x="16644" y="13287"/>
                  <a:pt x="16644" y="13287"/>
                </a:cubicBezTo>
                <a:cubicBezTo>
                  <a:pt x="16663" y="13323"/>
                  <a:pt x="16663" y="13323"/>
                  <a:pt x="16682" y="13359"/>
                </a:cubicBezTo>
                <a:cubicBezTo>
                  <a:pt x="16701" y="13396"/>
                  <a:pt x="16720" y="13396"/>
                  <a:pt x="16739" y="13432"/>
                </a:cubicBezTo>
                <a:cubicBezTo>
                  <a:pt x="16739" y="13432"/>
                  <a:pt x="16739" y="13468"/>
                  <a:pt x="16739" y="13468"/>
                </a:cubicBezTo>
                <a:cubicBezTo>
                  <a:pt x="16777" y="13468"/>
                  <a:pt x="16777" y="13541"/>
                  <a:pt x="16796" y="13541"/>
                </a:cubicBezTo>
                <a:cubicBezTo>
                  <a:pt x="16796" y="13541"/>
                  <a:pt x="16796" y="13541"/>
                  <a:pt x="16815" y="13541"/>
                </a:cubicBezTo>
                <a:cubicBezTo>
                  <a:pt x="16815" y="13541"/>
                  <a:pt x="16815" y="13541"/>
                  <a:pt x="16815" y="13505"/>
                </a:cubicBezTo>
                <a:cubicBezTo>
                  <a:pt x="16815" y="13505"/>
                  <a:pt x="16815" y="13505"/>
                  <a:pt x="16815" y="13505"/>
                </a:cubicBezTo>
                <a:cubicBezTo>
                  <a:pt x="16834" y="13541"/>
                  <a:pt x="16834" y="13577"/>
                  <a:pt x="16853" y="13577"/>
                </a:cubicBezTo>
                <a:cubicBezTo>
                  <a:pt x="16853" y="13613"/>
                  <a:pt x="16871" y="13613"/>
                  <a:pt x="16871" y="13613"/>
                </a:cubicBezTo>
                <a:cubicBezTo>
                  <a:pt x="16871" y="13613"/>
                  <a:pt x="16871" y="13613"/>
                  <a:pt x="16871" y="13613"/>
                </a:cubicBezTo>
                <a:cubicBezTo>
                  <a:pt x="16871" y="13613"/>
                  <a:pt x="16871" y="13613"/>
                  <a:pt x="16871" y="13613"/>
                </a:cubicBezTo>
                <a:cubicBezTo>
                  <a:pt x="16890" y="13650"/>
                  <a:pt x="16890" y="13650"/>
                  <a:pt x="16890" y="13686"/>
                </a:cubicBezTo>
                <a:cubicBezTo>
                  <a:pt x="16909" y="13722"/>
                  <a:pt x="16928" y="13686"/>
                  <a:pt x="16947" y="13722"/>
                </a:cubicBezTo>
                <a:cubicBezTo>
                  <a:pt x="16966" y="13722"/>
                  <a:pt x="16966" y="13759"/>
                  <a:pt x="16985" y="13759"/>
                </a:cubicBezTo>
                <a:cubicBezTo>
                  <a:pt x="16985" y="13795"/>
                  <a:pt x="16966" y="13831"/>
                  <a:pt x="16947" y="13868"/>
                </a:cubicBezTo>
                <a:cubicBezTo>
                  <a:pt x="16966" y="13868"/>
                  <a:pt x="16966" y="13904"/>
                  <a:pt x="16985" y="13904"/>
                </a:cubicBezTo>
                <a:cubicBezTo>
                  <a:pt x="17004" y="13904"/>
                  <a:pt x="17004" y="13904"/>
                  <a:pt x="17023" y="13904"/>
                </a:cubicBezTo>
                <a:cubicBezTo>
                  <a:pt x="17023" y="13940"/>
                  <a:pt x="17023" y="14013"/>
                  <a:pt x="17042" y="14013"/>
                </a:cubicBezTo>
                <a:cubicBezTo>
                  <a:pt x="17042" y="14013"/>
                  <a:pt x="17042" y="14013"/>
                  <a:pt x="17042" y="14013"/>
                </a:cubicBezTo>
                <a:cubicBezTo>
                  <a:pt x="17042" y="14049"/>
                  <a:pt x="17042" y="14049"/>
                  <a:pt x="17042" y="14085"/>
                </a:cubicBezTo>
                <a:cubicBezTo>
                  <a:pt x="17042" y="14085"/>
                  <a:pt x="17042" y="14085"/>
                  <a:pt x="17042" y="14085"/>
                </a:cubicBezTo>
                <a:cubicBezTo>
                  <a:pt x="17042" y="14085"/>
                  <a:pt x="17061" y="14085"/>
                  <a:pt x="17061" y="14049"/>
                </a:cubicBezTo>
                <a:cubicBezTo>
                  <a:pt x="17080" y="14085"/>
                  <a:pt x="17080" y="14085"/>
                  <a:pt x="17098" y="14085"/>
                </a:cubicBezTo>
                <a:cubicBezTo>
                  <a:pt x="17098" y="14085"/>
                  <a:pt x="17098" y="14122"/>
                  <a:pt x="17117" y="14158"/>
                </a:cubicBezTo>
                <a:cubicBezTo>
                  <a:pt x="17117" y="14194"/>
                  <a:pt x="17117" y="14231"/>
                  <a:pt x="17098" y="14267"/>
                </a:cubicBezTo>
                <a:cubicBezTo>
                  <a:pt x="17098" y="14303"/>
                  <a:pt x="17136" y="14448"/>
                  <a:pt x="17098" y="14485"/>
                </a:cubicBezTo>
                <a:cubicBezTo>
                  <a:pt x="17098" y="14448"/>
                  <a:pt x="17080" y="14448"/>
                  <a:pt x="17080" y="14412"/>
                </a:cubicBezTo>
                <a:cubicBezTo>
                  <a:pt x="17080" y="14448"/>
                  <a:pt x="17080" y="14448"/>
                  <a:pt x="17080" y="14448"/>
                </a:cubicBezTo>
                <a:cubicBezTo>
                  <a:pt x="17080" y="14448"/>
                  <a:pt x="17061" y="14448"/>
                  <a:pt x="17061" y="14485"/>
                </a:cubicBezTo>
                <a:cubicBezTo>
                  <a:pt x="17061" y="14448"/>
                  <a:pt x="17042" y="14448"/>
                  <a:pt x="17023" y="14448"/>
                </a:cubicBezTo>
                <a:cubicBezTo>
                  <a:pt x="17042" y="14448"/>
                  <a:pt x="17042" y="14448"/>
                  <a:pt x="17042" y="14485"/>
                </a:cubicBezTo>
                <a:cubicBezTo>
                  <a:pt x="17042" y="14485"/>
                  <a:pt x="16947" y="14339"/>
                  <a:pt x="16928" y="14303"/>
                </a:cubicBezTo>
                <a:cubicBezTo>
                  <a:pt x="16909" y="14267"/>
                  <a:pt x="16909" y="14267"/>
                  <a:pt x="16890" y="14231"/>
                </a:cubicBezTo>
                <a:cubicBezTo>
                  <a:pt x="16890" y="14231"/>
                  <a:pt x="16890" y="14194"/>
                  <a:pt x="16890" y="14194"/>
                </a:cubicBezTo>
                <a:cubicBezTo>
                  <a:pt x="16853" y="14158"/>
                  <a:pt x="16815" y="14122"/>
                  <a:pt x="16796" y="14049"/>
                </a:cubicBezTo>
                <a:cubicBezTo>
                  <a:pt x="16796" y="14013"/>
                  <a:pt x="16796" y="13976"/>
                  <a:pt x="16796" y="13976"/>
                </a:cubicBezTo>
                <a:cubicBezTo>
                  <a:pt x="16777" y="13904"/>
                  <a:pt x="16758" y="13831"/>
                  <a:pt x="16739" y="13795"/>
                </a:cubicBezTo>
                <a:cubicBezTo>
                  <a:pt x="16720" y="13759"/>
                  <a:pt x="16701" y="13759"/>
                  <a:pt x="16701" y="13759"/>
                </a:cubicBezTo>
                <a:cubicBezTo>
                  <a:pt x="16701" y="13722"/>
                  <a:pt x="16701" y="13722"/>
                  <a:pt x="16682" y="13686"/>
                </a:cubicBezTo>
                <a:cubicBezTo>
                  <a:pt x="16663" y="13577"/>
                  <a:pt x="16663" y="13541"/>
                  <a:pt x="16607" y="13505"/>
                </a:cubicBezTo>
                <a:cubicBezTo>
                  <a:pt x="16588" y="13432"/>
                  <a:pt x="16588" y="13359"/>
                  <a:pt x="16550" y="13323"/>
                </a:cubicBezTo>
                <a:cubicBezTo>
                  <a:pt x="16531" y="13359"/>
                  <a:pt x="16531" y="13323"/>
                  <a:pt x="16512" y="13287"/>
                </a:cubicBezTo>
                <a:cubicBezTo>
                  <a:pt x="16493" y="13250"/>
                  <a:pt x="16436" y="13178"/>
                  <a:pt x="16455" y="13105"/>
                </a:cubicBezTo>
                <a:cubicBezTo>
                  <a:pt x="16493" y="13105"/>
                  <a:pt x="16493" y="13142"/>
                  <a:pt x="16512" y="13178"/>
                </a:cubicBezTo>
                <a:close/>
                <a:moveTo>
                  <a:pt x="17117" y="14085"/>
                </a:moveTo>
                <a:cubicBezTo>
                  <a:pt x="17117" y="14085"/>
                  <a:pt x="17117" y="14049"/>
                  <a:pt x="17117" y="14049"/>
                </a:cubicBezTo>
                <a:cubicBezTo>
                  <a:pt x="17098" y="14049"/>
                  <a:pt x="17080" y="14049"/>
                  <a:pt x="17080" y="14013"/>
                </a:cubicBezTo>
                <a:cubicBezTo>
                  <a:pt x="17080" y="14013"/>
                  <a:pt x="17080" y="13976"/>
                  <a:pt x="17098" y="13976"/>
                </a:cubicBezTo>
                <a:cubicBezTo>
                  <a:pt x="17098" y="13976"/>
                  <a:pt x="17098" y="13976"/>
                  <a:pt x="17098" y="14013"/>
                </a:cubicBezTo>
                <a:cubicBezTo>
                  <a:pt x="17098" y="13976"/>
                  <a:pt x="17117" y="13976"/>
                  <a:pt x="17117" y="13976"/>
                </a:cubicBezTo>
                <a:cubicBezTo>
                  <a:pt x="17136" y="14013"/>
                  <a:pt x="17136" y="14085"/>
                  <a:pt x="17174" y="14085"/>
                </a:cubicBezTo>
                <a:cubicBezTo>
                  <a:pt x="17155" y="14085"/>
                  <a:pt x="17155" y="14085"/>
                  <a:pt x="17155" y="14085"/>
                </a:cubicBezTo>
                <a:cubicBezTo>
                  <a:pt x="17155" y="14085"/>
                  <a:pt x="17155" y="14122"/>
                  <a:pt x="17155" y="14122"/>
                </a:cubicBezTo>
                <a:cubicBezTo>
                  <a:pt x="17155" y="14122"/>
                  <a:pt x="17155" y="14122"/>
                  <a:pt x="17155" y="14158"/>
                </a:cubicBezTo>
                <a:cubicBezTo>
                  <a:pt x="17155" y="14122"/>
                  <a:pt x="17117" y="14122"/>
                  <a:pt x="17117" y="14085"/>
                </a:cubicBezTo>
                <a:close/>
                <a:moveTo>
                  <a:pt x="16663" y="10673"/>
                </a:moveTo>
                <a:cubicBezTo>
                  <a:pt x="16663" y="10673"/>
                  <a:pt x="16644" y="10709"/>
                  <a:pt x="16626" y="10709"/>
                </a:cubicBezTo>
                <a:cubicBezTo>
                  <a:pt x="16626" y="10709"/>
                  <a:pt x="16626" y="10746"/>
                  <a:pt x="16607" y="10746"/>
                </a:cubicBezTo>
                <a:cubicBezTo>
                  <a:pt x="16607" y="10746"/>
                  <a:pt x="16588" y="10709"/>
                  <a:pt x="16569" y="10709"/>
                </a:cubicBezTo>
                <a:cubicBezTo>
                  <a:pt x="16569" y="10673"/>
                  <a:pt x="16550" y="10637"/>
                  <a:pt x="16569" y="10600"/>
                </a:cubicBezTo>
                <a:cubicBezTo>
                  <a:pt x="16588" y="10600"/>
                  <a:pt x="16588" y="10564"/>
                  <a:pt x="16607" y="10564"/>
                </a:cubicBezTo>
                <a:cubicBezTo>
                  <a:pt x="16626" y="10528"/>
                  <a:pt x="16626" y="10528"/>
                  <a:pt x="16626" y="10528"/>
                </a:cubicBezTo>
                <a:cubicBezTo>
                  <a:pt x="16644" y="10528"/>
                  <a:pt x="16644" y="10528"/>
                  <a:pt x="16644" y="10528"/>
                </a:cubicBezTo>
                <a:cubicBezTo>
                  <a:pt x="16663" y="10528"/>
                  <a:pt x="16663" y="10528"/>
                  <a:pt x="16682" y="10528"/>
                </a:cubicBezTo>
                <a:cubicBezTo>
                  <a:pt x="16682" y="10528"/>
                  <a:pt x="16682" y="10528"/>
                  <a:pt x="16682" y="10528"/>
                </a:cubicBezTo>
                <a:cubicBezTo>
                  <a:pt x="16701" y="10528"/>
                  <a:pt x="16701" y="10528"/>
                  <a:pt x="16701" y="10564"/>
                </a:cubicBezTo>
                <a:cubicBezTo>
                  <a:pt x="16701" y="10564"/>
                  <a:pt x="16701" y="10564"/>
                  <a:pt x="16701" y="10564"/>
                </a:cubicBezTo>
                <a:cubicBezTo>
                  <a:pt x="16682" y="10564"/>
                  <a:pt x="16682" y="10600"/>
                  <a:pt x="16663" y="10637"/>
                </a:cubicBezTo>
                <a:cubicBezTo>
                  <a:pt x="16663" y="10673"/>
                  <a:pt x="16682" y="10673"/>
                  <a:pt x="16663" y="10673"/>
                </a:cubicBezTo>
                <a:close/>
                <a:moveTo>
                  <a:pt x="17155" y="11835"/>
                </a:moveTo>
                <a:cubicBezTo>
                  <a:pt x="17136" y="11835"/>
                  <a:pt x="17136" y="11835"/>
                  <a:pt x="17136" y="11871"/>
                </a:cubicBezTo>
                <a:cubicBezTo>
                  <a:pt x="17136" y="11871"/>
                  <a:pt x="17098" y="11907"/>
                  <a:pt x="17098" y="11907"/>
                </a:cubicBezTo>
                <a:cubicBezTo>
                  <a:pt x="17098" y="11907"/>
                  <a:pt x="17098" y="11907"/>
                  <a:pt x="17098" y="11907"/>
                </a:cubicBezTo>
                <a:cubicBezTo>
                  <a:pt x="17117" y="11835"/>
                  <a:pt x="17155" y="11798"/>
                  <a:pt x="17174" y="11726"/>
                </a:cubicBezTo>
                <a:cubicBezTo>
                  <a:pt x="17174" y="11726"/>
                  <a:pt x="17174" y="11762"/>
                  <a:pt x="17174" y="11798"/>
                </a:cubicBezTo>
                <a:cubicBezTo>
                  <a:pt x="17174" y="11798"/>
                  <a:pt x="17155" y="11798"/>
                  <a:pt x="17155" y="11835"/>
                </a:cubicBezTo>
                <a:close/>
                <a:moveTo>
                  <a:pt x="17212" y="12307"/>
                </a:moveTo>
                <a:cubicBezTo>
                  <a:pt x="17212" y="12307"/>
                  <a:pt x="17212" y="12307"/>
                  <a:pt x="17212" y="12307"/>
                </a:cubicBezTo>
                <a:cubicBezTo>
                  <a:pt x="17193" y="12307"/>
                  <a:pt x="17136" y="12343"/>
                  <a:pt x="17136" y="12343"/>
                </a:cubicBezTo>
                <a:cubicBezTo>
                  <a:pt x="17136" y="12343"/>
                  <a:pt x="17136" y="12343"/>
                  <a:pt x="17136" y="12343"/>
                </a:cubicBezTo>
                <a:cubicBezTo>
                  <a:pt x="17155" y="12379"/>
                  <a:pt x="17155" y="12379"/>
                  <a:pt x="17174" y="12379"/>
                </a:cubicBezTo>
                <a:cubicBezTo>
                  <a:pt x="17174" y="12379"/>
                  <a:pt x="17174" y="12379"/>
                  <a:pt x="17174" y="12415"/>
                </a:cubicBezTo>
                <a:cubicBezTo>
                  <a:pt x="17155" y="12452"/>
                  <a:pt x="17117" y="12415"/>
                  <a:pt x="17117" y="12452"/>
                </a:cubicBezTo>
                <a:cubicBezTo>
                  <a:pt x="17098" y="12415"/>
                  <a:pt x="17023" y="12379"/>
                  <a:pt x="17004" y="12415"/>
                </a:cubicBezTo>
                <a:cubicBezTo>
                  <a:pt x="16985" y="12452"/>
                  <a:pt x="17004" y="12488"/>
                  <a:pt x="16985" y="12524"/>
                </a:cubicBezTo>
                <a:cubicBezTo>
                  <a:pt x="16985" y="12561"/>
                  <a:pt x="16966" y="12561"/>
                  <a:pt x="16966" y="12561"/>
                </a:cubicBezTo>
                <a:cubicBezTo>
                  <a:pt x="16966" y="12597"/>
                  <a:pt x="16966" y="12597"/>
                  <a:pt x="16966" y="12633"/>
                </a:cubicBezTo>
                <a:cubicBezTo>
                  <a:pt x="16966" y="12670"/>
                  <a:pt x="16947" y="12706"/>
                  <a:pt x="16928" y="12742"/>
                </a:cubicBezTo>
                <a:cubicBezTo>
                  <a:pt x="16928" y="12742"/>
                  <a:pt x="16871" y="12778"/>
                  <a:pt x="16871" y="12778"/>
                </a:cubicBezTo>
                <a:cubicBezTo>
                  <a:pt x="16853" y="12778"/>
                  <a:pt x="16815" y="12706"/>
                  <a:pt x="16796" y="12742"/>
                </a:cubicBezTo>
                <a:cubicBezTo>
                  <a:pt x="16777" y="12778"/>
                  <a:pt x="16758" y="12815"/>
                  <a:pt x="16739" y="12815"/>
                </a:cubicBezTo>
                <a:cubicBezTo>
                  <a:pt x="16739" y="12815"/>
                  <a:pt x="16720" y="12815"/>
                  <a:pt x="16701" y="12815"/>
                </a:cubicBezTo>
                <a:cubicBezTo>
                  <a:pt x="16701" y="12815"/>
                  <a:pt x="16682" y="12815"/>
                  <a:pt x="16682" y="12815"/>
                </a:cubicBezTo>
                <a:cubicBezTo>
                  <a:pt x="16663" y="12778"/>
                  <a:pt x="16626" y="12778"/>
                  <a:pt x="16626" y="12706"/>
                </a:cubicBezTo>
                <a:cubicBezTo>
                  <a:pt x="16626" y="12706"/>
                  <a:pt x="16626" y="12706"/>
                  <a:pt x="16644" y="12706"/>
                </a:cubicBezTo>
                <a:cubicBezTo>
                  <a:pt x="16644" y="12742"/>
                  <a:pt x="16663" y="12742"/>
                  <a:pt x="16663" y="12742"/>
                </a:cubicBezTo>
                <a:cubicBezTo>
                  <a:pt x="16682" y="12742"/>
                  <a:pt x="16701" y="12778"/>
                  <a:pt x="16720" y="12778"/>
                </a:cubicBezTo>
                <a:cubicBezTo>
                  <a:pt x="16720" y="12778"/>
                  <a:pt x="16720" y="12742"/>
                  <a:pt x="16720" y="12742"/>
                </a:cubicBezTo>
                <a:cubicBezTo>
                  <a:pt x="16720" y="12742"/>
                  <a:pt x="16720" y="12742"/>
                  <a:pt x="16720" y="12742"/>
                </a:cubicBezTo>
                <a:cubicBezTo>
                  <a:pt x="16701" y="12742"/>
                  <a:pt x="16701" y="12742"/>
                  <a:pt x="16701" y="12742"/>
                </a:cubicBezTo>
                <a:cubicBezTo>
                  <a:pt x="16701" y="12706"/>
                  <a:pt x="16739" y="12597"/>
                  <a:pt x="16739" y="12597"/>
                </a:cubicBezTo>
                <a:cubicBezTo>
                  <a:pt x="16758" y="12597"/>
                  <a:pt x="16777" y="12597"/>
                  <a:pt x="16777" y="12561"/>
                </a:cubicBezTo>
                <a:cubicBezTo>
                  <a:pt x="16796" y="12561"/>
                  <a:pt x="16815" y="12561"/>
                  <a:pt x="16815" y="12561"/>
                </a:cubicBezTo>
                <a:cubicBezTo>
                  <a:pt x="16834" y="12524"/>
                  <a:pt x="16834" y="12488"/>
                  <a:pt x="16853" y="12488"/>
                </a:cubicBezTo>
                <a:cubicBezTo>
                  <a:pt x="16853" y="12488"/>
                  <a:pt x="16853" y="12452"/>
                  <a:pt x="16871" y="12452"/>
                </a:cubicBezTo>
                <a:cubicBezTo>
                  <a:pt x="16871" y="12452"/>
                  <a:pt x="16890" y="12415"/>
                  <a:pt x="16890" y="12379"/>
                </a:cubicBezTo>
                <a:cubicBezTo>
                  <a:pt x="16909" y="12379"/>
                  <a:pt x="16909" y="12379"/>
                  <a:pt x="16928" y="12379"/>
                </a:cubicBezTo>
                <a:cubicBezTo>
                  <a:pt x="16928" y="12343"/>
                  <a:pt x="16928" y="12343"/>
                  <a:pt x="16947" y="12307"/>
                </a:cubicBezTo>
                <a:cubicBezTo>
                  <a:pt x="16947" y="12307"/>
                  <a:pt x="16947" y="12307"/>
                  <a:pt x="16947" y="12307"/>
                </a:cubicBezTo>
                <a:cubicBezTo>
                  <a:pt x="16947" y="12307"/>
                  <a:pt x="16947" y="12343"/>
                  <a:pt x="16947" y="12343"/>
                </a:cubicBezTo>
                <a:cubicBezTo>
                  <a:pt x="16947" y="12343"/>
                  <a:pt x="16947" y="12343"/>
                  <a:pt x="16947" y="12343"/>
                </a:cubicBezTo>
                <a:cubicBezTo>
                  <a:pt x="16966" y="12343"/>
                  <a:pt x="16985" y="12343"/>
                  <a:pt x="16985" y="12343"/>
                </a:cubicBezTo>
                <a:cubicBezTo>
                  <a:pt x="16985" y="12307"/>
                  <a:pt x="16985" y="12307"/>
                  <a:pt x="16966" y="12270"/>
                </a:cubicBezTo>
                <a:cubicBezTo>
                  <a:pt x="16966" y="12270"/>
                  <a:pt x="16966" y="12270"/>
                  <a:pt x="16966" y="12270"/>
                </a:cubicBezTo>
                <a:cubicBezTo>
                  <a:pt x="16966" y="12270"/>
                  <a:pt x="16966" y="12270"/>
                  <a:pt x="16985" y="12270"/>
                </a:cubicBezTo>
                <a:cubicBezTo>
                  <a:pt x="16985" y="12270"/>
                  <a:pt x="16985" y="12270"/>
                  <a:pt x="17004" y="12270"/>
                </a:cubicBezTo>
                <a:cubicBezTo>
                  <a:pt x="17004" y="12198"/>
                  <a:pt x="17023" y="12198"/>
                  <a:pt x="17042" y="12161"/>
                </a:cubicBezTo>
                <a:cubicBezTo>
                  <a:pt x="17042" y="12125"/>
                  <a:pt x="17061" y="12125"/>
                  <a:pt x="17061" y="12089"/>
                </a:cubicBezTo>
                <a:cubicBezTo>
                  <a:pt x="17061" y="12089"/>
                  <a:pt x="17061" y="12125"/>
                  <a:pt x="17061" y="12125"/>
                </a:cubicBezTo>
                <a:cubicBezTo>
                  <a:pt x="17061" y="12125"/>
                  <a:pt x="17080" y="12125"/>
                  <a:pt x="17080" y="12125"/>
                </a:cubicBezTo>
                <a:cubicBezTo>
                  <a:pt x="17080" y="12125"/>
                  <a:pt x="17080" y="12125"/>
                  <a:pt x="17080" y="12089"/>
                </a:cubicBezTo>
                <a:cubicBezTo>
                  <a:pt x="17098" y="12125"/>
                  <a:pt x="17098" y="12125"/>
                  <a:pt x="17117" y="12161"/>
                </a:cubicBezTo>
                <a:cubicBezTo>
                  <a:pt x="17117" y="12198"/>
                  <a:pt x="17098" y="12198"/>
                  <a:pt x="17098" y="12234"/>
                </a:cubicBezTo>
                <a:cubicBezTo>
                  <a:pt x="17117" y="12234"/>
                  <a:pt x="17117" y="12198"/>
                  <a:pt x="17136" y="12198"/>
                </a:cubicBezTo>
                <a:cubicBezTo>
                  <a:pt x="17136" y="12234"/>
                  <a:pt x="17136" y="12234"/>
                  <a:pt x="17136" y="12234"/>
                </a:cubicBezTo>
                <a:cubicBezTo>
                  <a:pt x="17136" y="12234"/>
                  <a:pt x="17136" y="12234"/>
                  <a:pt x="17136" y="12234"/>
                </a:cubicBezTo>
                <a:cubicBezTo>
                  <a:pt x="17136" y="12234"/>
                  <a:pt x="17136" y="12234"/>
                  <a:pt x="17136" y="12234"/>
                </a:cubicBezTo>
                <a:cubicBezTo>
                  <a:pt x="17155" y="12234"/>
                  <a:pt x="17193" y="12270"/>
                  <a:pt x="17212" y="12307"/>
                </a:cubicBezTo>
                <a:close/>
                <a:moveTo>
                  <a:pt x="17193" y="11726"/>
                </a:moveTo>
                <a:cubicBezTo>
                  <a:pt x="17193" y="11726"/>
                  <a:pt x="17193" y="11726"/>
                  <a:pt x="17193" y="11726"/>
                </a:cubicBezTo>
                <a:cubicBezTo>
                  <a:pt x="17193" y="11726"/>
                  <a:pt x="17193" y="11726"/>
                  <a:pt x="17193" y="11726"/>
                </a:cubicBezTo>
                <a:cubicBezTo>
                  <a:pt x="17193" y="11689"/>
                  <a:pt x="17212" y="11689"/>
                  <a:pt x="17212" y="11653"/>
                </a:cubicBezTo>
                <a:cubicBezTo>
                  <a:pt x="17212" y="11617"/>
                  <a:pt x="17212" y="11617"/>
                  <a:pt x="17212" y="11581"/>
                </a:cubicBezTo>
                <a:cubicBezTo>
                  <a:pt x="17231" y="11581"/>
                  <a:pt x="17231" y="11581"/>
                  <a:pt x="17231" y="11581"/>
                </a:cubicBezTo>
                <a:cubicBezTo>
                  <a:pt x="17231" y="11581"/>
                  <a:pt x="17231" y="11581"/>
                  <a:pt x="17231" y="11581"/>
                </a:cubicBezTo>
                <a:cubicBezTo>
                  <a:pt x="17231" y="11581"/>
                  <a:pt x="17231" y="11617"/>
                  <a:pt x="17231" y="11617"/>
                </a:cubicBezTo>
                <a:cubicBezTo>
                  <a:pt x="17231" y="11617"/>
                  <a:pt x="17231" y="11653"/>
                  <a:pt x="17250" y="11653"/>
                </a:cubicBezTo>
                <a:cubicBezTo>
                  <a:pt x="17231" y="11689"/>
                  <a:pt x="17212" y="11689"/>
                  <a:pt x="17193" y="11726"/>
                </a:cubicBezTo>
                <a:close/>
                <a:moveTo>
                  <a:pt x="17098" y="14557"/>
                </a:moveTo>
                <a:cubicBezTo>
                  <a:pt x="17098" y="14557"/>
                  <a:pt x="17098" y="14557"/>
                  <a:pt x="17098" y="14521"/>
                </a:cubicBezTo>
                <a:cubicBezTo>
                  <a:pt x="17098" y="14521"/>
                  <a:pt x="17117" y="14557"/>
                  <a:pt x="17117" y="14557"/>
                </a:cubicBezTo>
                <a:cubicBezTo>
                  <a:pt x="17117" y="14521"/>
                  <a:pt x="17117" y="14521"/>
                  <a:pt x="17117" y="14485"/>
                </a:cubicBezTo>
                <a:cubicBezTo>
                  <a:pt x="17136" y="14485"/>
                  <a:pt x="17155" y="14485"/>
                  <a:pt x="17155" y="14485"/>
                </a:cubicBezTo>
                <a:cubicBezTo>
                  <a:pt x="17155" y="14521"/>
                  <a:pt x="17155" y="14521"/>
                  <a:pt x="17174" y="14521"/>
                </a:cubicBezTo>
                <a:cubicBezTo>
                  <a:pt x="17174" y="14521"/>
                  <a:pt x="17174" y="14521"/>
                  <a:pt x="17174" y="14521"/>
                </a:cubicBezTo>
                <a:cubicBezTo>
                  <a:pt x="17174" y="14521"/>
                  <a:pt x="17174" y="14485"/>
                  <a:pt x="17193" y="14485"/>
                </a:cubicBezTo>
                <a:cubicBezTo>
                  <a:pt x="17212" y="14521"/>
                  <a:pt x="17212" y="14521"/>
                  <a:pt x="17231" y="14521"/>
                </a:cubicBezTo>
                <a:cubicBezTo>
                  <a:pt x="17250" y="14557"/>
                  <a:pt x="17250" y="14521"/>
                  <a:pt x="17269" y="14521"/>
                </a:cubicBezTo>
                <a:cubicBezTo>
                  <a:pt x="17269" y="14521"/>
                  <a:pt x="17288" y="14557"/>
                  <a:pt x="17288" y="14594"/>
                </a:cubicBezTo>
                <a:cubicBezTo>
                  <a:pt x="17306" y="14594"/>
                  <a:pt x="17382" y="14630"/>
                  <a:pt x="17401" y="14594"/>
                </a:cubicBezTo>
                <a:cubicBezTo>
                  <a:pt x="17401" y="14594"/>
                  <a:pt x="17401" y="14557"/>
                  <a:pt x="17401" y="14557"/>
                </a:cubicBezTo>
                <a:cubicBezTo>
                  <a:pt x="17420" y="14557"/>
                  <a:pt x="17420" y="14557"/>
                  <a:pt x="17420" y="14557"/>
                </a:cubicBezTo>
                <a:cubicBezTo>
                  <a:pt x="17420" y="14557"/>
                  <a:pt x="17439" y="14557"/>
                  <a:pt x="17439" y="14594"/>
                </a:cubicBezTo>
                <a:cubicBezTo>
                  <a:pt x="17439" y="14594"/>
                  <a:pt x="17458" y="14594"/>
                  <a:pt x="17477" y="14594"/>
                </a:cubicBezTo>
                <a:cubicBezTo>
                  <a:pt x="17496" y="14594"/>
                  <a:pt x="17515" y="14594"/>
                  <a:pt x="17533" y="14630"/>
                </a:cubicBezTo>
                <a:cubicBezTo>
                  <a:pt x="17533" y="14630"/>
                  <a:pt x="17533" y="14666"/>
                  <a:pt x="17533" y="14666"/>
                </a:cubicBezTo>
                <a:cubicBezTo>
                  <a:pt x="17552" y="14739"/>
                  <a:pt x="17590" y="14703"/>
                  <a:pt x="17628" y="14703"/>
                </a:cubicBezTo>
                <a:cubicBezTo>
                  <a:pt x="17628" y="14739"/>
                  <a:pt x="17609" y="14775"/>
                  <a:pt x="17628" y="14775"/>
                </a:cubicBezTo>
                <a:cubicBezTo>
                  <a:pt x="17628" y="14811"/>
                  <a:pt x="17628" y="14811"/>
                  <a:pt x="17628" y="14811"/>
                </a:cubicBezTo>
                <a:cubicBezTo>
                  <a:pt x="17609" y="14811"/>
                  <a:pt x="17590" y="14775"/>
                  <a:pt x="17552" y="14775"/>
                </a:cubicBezTo>
                <a:cubicBezTo>
                  <a:pt x="17552" y="14739"/>
                  <a:pt x="17533" y="14775"/>
                  <a:pt x="17533" y="14775"/>
                </a:cubicBezTo>
                <a:cubicBezTo>
                  <a:pt x="17496" y="14775"/>
                  <a:pt x="17458" y="14775"/>
                  <a:pt x="17420" y="14775"/>
                </a:cubicBezTo>
                <a:cubicBezTo>
                  <a:pt x="17382" y="14739"/>
                  <a:pt x="17344" y="14703"/>
                  <a:pt x="17306" y="14703"/>
                </a:cubicBezTo>
                <a:cubicBezTo>
                  <a:pt x="17288" y="14666"/>
                  <a:pt x="17269" y="14703"/>
                  <a:pt x="17250" y="14703"/>
                </a:cubicBezTo>
                <a:cubicBezTo>
                  <a:pt x="17231" y="14703"/>
                  <a:pt x="17231" y="14666"/>
                  <a:pt x="17212" y="14666"/>
                </a:cubicBezTo>
                <a:cubicBezTo>
                  <a:pt x="17193" y="14666"/>
                  <a:pt x="17155" y="14666"/>
                  <a:pt x="17136" y="14666"/>
                </a:cubicBezTo>
                <a:cubicBezTo>
                  <a:pt x="17155" y="14630"/>
                  <a:pt x="17155" y="14630"/>
                  <a:pt x="17155" y="14630"/>
                </a:cubicBezTo>
                <a:cubicBezTo>
                  <a:pt x="17155" y="14630"/>
                  <a:pt x="17155" y="14630"/>
                  <a:pt x="17155" y="14630"/>
                </a:cubicBezTo>
                <a:cubicBezTo>
                  <a:pt x="17136" y="14594"/>
                  <a:pt x="17080" y="14594"/>
                  <a:pt x="17080" y="14594"/>
                </a:cubicBezTo>
                <a:cubicBezTo>
                  <a:pt x="17080" y="14594"/>
                  <a:pt x="17098" y="14594"/>
                  <a:pt x="17098" y="14557"/>
                </a:cubicBezTo>
                <a:close/>
                <a:moveTo>
                  <a:pt x="17571" y="17062"/>
                </a:moveTo>
                <a:cubicBezTo>
                  <a:pt x="17571" y="17062"/>
                  <a:pt x="17571" y="17062"/>
                  <a:pt x="17571" y="17062"/>
                </a:cubicBezTo>
                <a:cubicBezTo>
                  <a:pt x="17571" y="17062"/>
                  <a:pt x="17571" y="17026"/>
                  <a:pt x="17552" y="17026"/>
                </a:cubicBezTo>
                <a:cubicBezTo>
                  <a:pt x="17552" y="17026"/>
                  <a:pt x="17552" y="17026"/>
                  <a:pt x="17552" y="17026"/>
                </a:cubicBezTo>
                <a:cubicBezTo>
                  <a:pt x="17552" y="17026"/>
                  <a:pt x="17552" y="17026"/>
                  <a:pt x="17552" y="17026"/>
                </a:cubicBezTo>
                <a:cubicBezTo>
                  <a:pt x="17571" y="17026"/>
                  <a:pt x="17590" y="17026"/>
                  <a:pt x="17571" y="17062"/>
                </a:cubicBezTo>
                <a:close/>
                <a:moveTo>
                  <a:pt x="19009" y="15465"/>
                </a:moveTo>
                <a:cubicBezTo>
                  <a:pt x="19009" y="15465"/>
                  <a:pt x="19009" y="15465"/>
                  <a:pt x="18990" y="15465"/>
                </a:cubicBezTo>
                <a:cubicBezTo>
                  <a:pt x="18990" y="15465"/>
                  <a:pt x="18990" y="15465"/>
                  <a:pt x="18990" y="15465"/>
                </a:cubicBezTo>
                <a:cubicBezTo>
                  <a:pt x="19009" y="15429"/>
                  <a:pt x="18990" y="15429"/>
                  <a:pt x="19009" y="15429"/>
                </a:cubicBezTo>
                <a:cubicBezTo>
                  <a:pt x="19009" y="15429"/>
                  <a:pt x="19009" y="15429"/>
                  <a:pt x="19028" y="15429"/>
                </a:cubicBezTo>
                <a:cubicBezTo>
                  <a:pt x="19009" y="15429"/>
                  <a:pt x="19028" y="15465"/>
                  <a:pt x="19009" y="15465"/>
                </a:cubicBezTo>
                <a:close/>
                <a:moveTo>
                  <a:pt x="19198" y="15719"/>
                </a:moveTo>
                <a:cubicBezTo>
                  <a:pt x="19198" y="15719"/>
                  <a:pt x="19198" y="15719"/>
                  <a:pt x="19198" y="15719"/>
                </a:cubicBezTo>
                <a:cubicBezTo>
                  <a:pt x="19198" y="15755"/>
                  <a:pt x="19179" y="15755"/>
                  <a:pt x="19179" y="15755"/>
                </a:cubicBezTo>
                <a:cubicBezTo>
                  <a:pt x="19179" y="15755"/>
                  <a:pt x="19198" y="15719"/>
                  <a:pt x="19198" y="15719"/>
                </a:cubicBezTo>
                <a:cubicBezTo>
                  <a:pt x="19198" y="15719"/>
                  <a:pt x="19198" y="15719"/>
                  <a:pt x="19198" y="15719"/>
                </a:cubicBezTo>
                <a:cubicBezTo>
                  <a:pt x="19198" y="15719"/>
                  <a:pt x="19198" y="15719"/>
                  <a:pt x="19198" y="15719"/>
                </a:cubicBezTo>
                <a:close/>
                <a:moveTo>
                  <a:pt x="19141" y="14666"/>
                </a:moveTo>
                <a:cubicBezTo>
                  <a:pt x="19141" y="14666"/>
                  <a:pt x="19141" y="14703"/>
                  <a:pt x="19160" y="14703"/>
                </a:cubicBezTo>
                <a:cubicBezTo>
                  <a:pt x="19141" y="14739"/>
                  <a:pt x="19122" y="14775"/>
                  <a:pt x="19103" y="14775"/>
                </a:cubicBezTo>
                <a:cubicBezTo>
                  <a:pt x="19103" y="14775"/>
                  <a:pt x="19084" y="14775"/>
                  <a:pt x="19084" y="14775"/>
                </a:cubicBezTo>
                <a:cubicBezTo>
                  <a:pt x="19084" y="14775"/>
                  <a:pt x="19084" y="14775"/>
                  <a:pt x="19084" y="14775"/>
                </a:cubicBezTo>
                <a:cubicBezTo>
                  <a:pt x="19084" y="14739"/>
                  <a:pt x="19103" y="14703"/>
                  <a:pt x="19122" y="14666"/>
                </a:cubicBezTo>
                <a:cubicBezTo>
                  <a:pt x="19122" y="14666"/>
                  <a:pt x="19141" y="14666"/>
                  <a:pt x="19141" y="14666"/>
                </a:cubicBezTo>
                <a:close/>
                <a:moveTo>
                  <a:pt x="18649" y="15138"/>
                </a:moveTo>
                <a:cubicBezTo>
                  <a:pt x="18649" y="15138"/>
                  <a:pt x="18668" y="15138"/>
                  <a:pt x="18668" y="15138"/>
                </a:cubicBezTo>
                <a:cubicBezTo>
                  <a:pt x="18668" y="15174"/>
                  <a:pt x="18668" y="15174"/>
                  <a:pt x="18649" y="15211"/>
                </a:cubicBezTo>
                <a:cubicBezTo>
                  <a:pt x="18649" y="15211"/>
                  <a:pt x="18649" y="15211"/>
                  <a:pt x="18649" y="15211"/>
                </a:cubicBezTo>
                <a:cubicBezTo>
                  <a:pt x="18630" y="15211"/>
                  <a:pt x="18630" y="15211"/>
                  <a:pt x="18612" y="15211"/>
                </a:cubicBezTo>
                <a:cubicBezTo>
                  <a:pt x="18612" y="15174"/>
                  <a:pt x="18612" y="15174"/>
                  <a:pt x="18593" y="15138"/>
                </a:cubicBezTo>
                <a:cubicBezTo>
                  <a:pt x="18612" y="15138"/>
                  <a:pt x="18612" y="15138"/>
                  <a:pt x="18612" y="15138"/>
                </a:cubicBezTo>
                <a:cubicBezTo>
                  <a:pt x="18612" y="15138"/>
                  <a:pt x="18630" y="15174"/>
                  <a:pt x="18649" y="15138"/>
                </a:cubicBezTo>
                <a:close/>
                <a:moveTo>
                  <a:pt x="18612" y="15211"/>
                </a:moveTo>
                <a:cubicBezTo>
                  <a:pt x="18593" y="15211"/>
                  <a:pt x="18593" y="15211"/>
                  <a:pt x="18593" y="15211"/>
                </a:cubicBezTo>
                <a:cubicBezTo>
                  <a:pt x="18593" y="15211"/>
                  <a:pt x="18593" y="15211"/>
                  <a:pt x="18593" y="15211"/>
                </a:cubicBezTo>
                <a:cubicBezTo>
                  <a:pt x="18593" y="15174"/>
                  <a:pt x="18593" y="15174"/>
                  <a:pt x="18593" y="15138"/>
                </a:cubicBezTo>
                <a:cubicBezTo>
                  <a:pt x="18593" y="15138"/>
                  <a:pt x="18593" y="15138"/>
                  <a:pt x="18593" y="15138"/>
                </a:cubicBezTo>
                <a:cubicBezTo>
                  <a:pt x="18593" y="15138"/>
                  <a:pt x="18593" y="15138"/>
                  <a:pt x="18593" y="15138"/>
                </a:cubicBezTo>
                <a:cubicBezTo>
                  <a:pt x="18612" y="15174"/>
                  <a:pt x="18612" y="15174"/>
                  <a:pt x="18612" y="15211"/>
                </a:cubicBezTo>
                <a:cubicBezTo>
                  <a:pt x="18612" y="15211"/>
                  <a:pt x="18612" y="15211"/>
                  <a:pt x="18612" y="15211"/>
                </a:cubicBezTo>
                <a:cubicBezTo>
                  <a:pt x="18612" y="15211"/>
                  <a:pt x="18612" y="15211"/>
                  <a:pt x="18612" y="15211"/>
                </a:cubicBezTo>
                <a:close/>
                <a:moveTo>
                  <a:pt x="18536" y="14158"/>
                </a:moveTo>
                <a:cubicBezTo>
                  <a:pt x="18517" y="14158"/>
                  <a:pt x="18517" y="14194"/>
                  <a:pt x="18498" y="14194"/>
                </a:cubicBezTo>
                <a:cubicBezTo>
                  <a:pt x="18498" y="14158"/>
                  <a:pt x="18498" y="14158"/>
                  <a:pt x="18479" y="14122"/>
                </a:cubicBezTo>
                <a:cubicBezTo>
                  <a:pt x="18517" y="14122"/>
                  <a:pt x="18536" y="14122"/>
                  <a:pt x="18555" y="14158"/>
                </a:cubicBezTo>
                <a:cubicBezTo>
                  <a:pt x="18555" y="14158"/>
                  <a:pt x="18574" y="14122"/>
                  <a:pt x="18574" y="14122"/>
                </a:cubicBezTo>
                <a:cubicBezTo>
                  <a:pt x="18612" y="14122"/>
                  <a:pt x="18649" y="14158"/>
                  <a:pt x="18649" y="14231"/>
                </a:cubicBezTo>
                <a:cubicBezTo>
                  <a:pt x="18649" y="14231"/>
                  <a:pt x="18649" y="14231"/>
                  <a:pt x="18649" y="14231"/>
                </a:cubicBezTo>
                <a:cubicBezTo>
                  <a:pt x="18630" y="14231"/>
                  <a:pt x="18612" y="14194"/>
                  <a:pt x="18593" y="14158"/>
                </a:cubicBezTo>
                <a:cubicBezTo>
                  <a:pt x="18593" y="14158"/>
                  <a:pt x="18574" y="14158"/>
                  <a:pt x="18574" y="14158"/>
                </a:cubicBezTo>
                <a:cubicBezTo>
                  <a:pt x="18574" y="14194"/>
                  <a:pt x="18574" y="14194"/>
                  <a:pt x="18574" y="14194"/>
                </a:cubicBezTo>
                <a:cubicBezTo>
                  <a:pt x="18555" y="14194"/>
                  <a:pt x="18555" y="14158"/>
                  <a:pt x="18536" y="14158"/>
                </a:cubicBezTo>
                <a:close/>
                <a:moveTo>
                  <a:pt x="18441" y="13650"/>
                </a:moveTo>
                <a:cubicBezTo>
                  <a:pt x="18441" y="13613"/>
                  <a:pt x="18460" y="13577"/>
                  <a:pt x="18460" y="13541"/>
                </a:cubicBezTo>
                <a:cubicBezTo>
                  <a:pt x="18479" y="13577"/>
                  <a:pt x="18479" y="13577"/>
                  <a:pt x="18479" y="13577"/>
                </a:cubicBezTo>
                <a:cubicBezTo>
                  <a:pt x="18479" y="13613"/>
                  <a:pt x="18460" y="13650"/>
                  <a:pt x="18460" y="13686"/>
                </a:cubicBezTo>
                <a:cubicBezTo>
                  <a:pt x="18460" y="13686"/>
                  <a:pt x="18460" y="13686"/>
                  <a:pt x="18460" y="13686"/>
                </a:cubicBezTo>
                <a:cubicBezTo>
                  <a:pt x="18460" y="13686"/>
                  <a:pt x="18479" y="13686"/>
                  <a:pt x="18479" y="13686"/>
                </a:cubicBezTo>
                <a:cubicBezTo>
                  <a:pt x="18479" y="13650"/>
                  <a:pt x="18498" y="13577"/>
                  <a:pt x="18517" y="13613"/>
                </a:cubicBezTo>
                <a:cubicBezTo>
                  <a:pt x="18517" y="13613"/>
                  <a:pt x="18517" y="13650"/>
                  <a:pt x="18517" y="13650"/>
                </a:cubicBezTo>
                <a:cubicBezTo>
                  <a:pt x="18498" y="13650"/>
                  <a:pt x="18498" y="13686"/>
                  <a:pt x="18498" y="13686"/>
                </a:cubicBezTo>
                <a:cubicBezTo>
                  <a:pt x="18498" y="13722"/>
                  <a:pt x="18517" y="13722"/>
                  <a:pt x="18517" y="13722"/>
                </a:cubicBezTo>
                <a:cubicBezTo>
                  <a:pt x="18517" y="13722"/>
                  <a:pt x="18517" y="13722"/>
                  <a:pt x="18517" y="13759"/>
                </a:cubicBezTo>
                <a:cubicBezTo>
                  <a:pt x="18517" y="13759"/>
                  <a:pt x="18498" y="13722"/>
                  <a:pt x="18479" y="13722"/>
                </a:cubicBezTo>
                <a:cubicBezTo>
                  <a:pt x="18479" y="13722"/>
                  <a:pt x="18479" y="13722"/>
                  <a:pt x="18479" y="13722"/>
                </a:cubicBezTo>
                <a:cubicBezTo>
                  <a:pt x="18479" y="13795"/>
                  <a:pt x="18479" y="13831"/>
                  <a:pt x="18498" y="13868"/>
                </a:cubicBezTo>
                <a:cubicBezTo>
                  <a:pt x="18498" y="13868"/>
                  <a:pt x="18498" y="13904"/>
                  <a:pt x="18498" y="13904"/>
                </a:cubicBezTo>
                <a:cubicBezTo>
                  <a:pt x="18479" y="13868"/>
                  <a:pt x="18460" y="13831"/>
                  <a:pt x="18460" y="13795"/>
                </a:cubicBezTo>
                <a:cubicBezTo>
                  <a:pt x="18460" y="13795"/>
                  <a:pt x="18460" y="13759"/>
                  <a:pt x="18460" y="13759"/>
                </a:cubicBezTo>
                <a:cubicBezTo>
                  <a:pt x="18460" y="13759"/>
                  <a:pt x="18441" y="13722"/>
                  <a:pt x="18441" y="13722"/>
                </a:cubicBezTo>
                <a:cubicBezTo>
                  <a:pt x="18441" y="13686"/>
                  <a:pt x="18441" y="13686"/>
                  <a:pt x="18441" y="13686"/>
                </a:cubicBezTo>
                <a:cubicBezTo>
                  <a:pt x="18441" y="13686"/>
                  <a:pt x="18441" y="13650"/>
                  <a:pt x="18441" y="13650"/>
                </a:cubicBezTo>
                <a:close/>
                <a:moveTo>
                  <a:pt x="17893" y="8822"/>
                </a:moveTo>
                <a:cubicBezTo>
                  <a:pt x="17893" y="8785"/>
                  <a:pt x="17912" y="8785"/>
                  <a:pt x="17912" y="8785"/>
                </a:cubicBezTo>
                <a:cubicBezTo>
                  <a:pt x="17912" y="8785"/>
                  <a:pt x="17912" y="8749"/>
                  <a:pt x="17912" y="8749"/>
                </a:cubicBezTo>
                <a:cubicBezTo>
                  <a:pt x="17931" y="8749"/>
                  <a:pt x="17931" y="8785"/>
                  <a:pt x="17931" y="8785"/>
                </a:cubicBezTo>
                <a:cubicBezTo>
                  <a:pt x="17950" y="8822"/>
                  <a:pt x="17968" y="8785"/>
                  <a:pt x="17987" y="8785"/>
                </a:cubicBezTo>
                <a:cubicBezTo>
                  <a:pt x="17987" y="8822"/>
                  <a:pt x="17987" y="8822"/>
                  <a:pt x="17987" y="8822"/>
                </a:cubicBezTo>
                <a:cubicBezTo>
                  <a:pt x="17987" y="8822"/>
                  <a:pt x="17968" y="8822"/>
                  <a:pt x="17968" y="8858"/>
                </a:cubicBezTo>
                <a:cubicBezTo>
                  <a:pt x="17987" y="8858"/>
                  <a:pt x="17987" y="8894"/>
                  <a:pt x="17987" y="8894"/>
                </a:cubicBezTo>
                <a:cubicBezTo>
                  <a:pt x="17968" y="8930"/>
                  <a:pt x="17968" y="9003"/>
                  <a:pt x="17968" y="9039"/>
                </a:cubicBezTo>
                <a:cubicBezTo>
                  <a:pt x="17968" y="9039"/>
                  <a:pt x="17931" y="9148"/>
                  <a:pt x="17931" y="9148"/>
                </a:cubicBezTo>
                <a:cubicBezTo>
                  <a:pt x="17931" y="9148"/>
                  <a:pt x="17931" y="9148"/>
                  <a:pt x="17912" y="9148"/>
                </a:cubicBezTo>
                <a:cubicBezTo>
                  <a:pt x="17931" y="9112"/>
                  <a:pt x="17931" y="9076"/>
                  <a:pt x="17931" y="9076"/>
                </a:cubicBezTo>
                <a:cubicBezTo>
                  <a:pt x="17931" y="9076"/>
                  <a:pt x="17931" y="9039"/>
                  <a:pt x="17931" y="9039"/>
                </a:cubicBezTo>
                <a:cubicBezTo>
                  <a:pt x="17912" y="9039"/>
                  <a:pt x="17912" y="9076"/>
                  <a:pt x="17912" y="9076"/>
                </a:cubicBezTo>
                <a:cubicBezTo>
                  <a:pt x="17912" y="9076"/>
                  <a:pt x="17912" y="9112"/>
                  <a:pt x="17893" y="9112"/>
                </a:cubicBezTo>
                <a:cubicBezTo>
                  <a:pt x="17893" y="9112"/>
                  <a:pt x="17893" y="9112"/>
                  <a:pt x="17893" y="9112"/>
                </a:cubicBezTo>
                <a:cubicBezTo>
                  <a:pt x="17893" y="9112"/>
                  <a:pt x="17893" y="9112"/>
                  <a:pt x="17893" y="9112"/>
                </a:cubicBezTo>
                <a:cubicBezTo>
                  <a:pt x="17893" y="9076"/>
                  <a:pt x="17893" y="9076"/>
                  <a:pt x="17893" y="9039"/>
                </a:cubicBezTo>
                <a:cubicBezTo>
                  <a:pt x="17893" y="9039"/>
                  <a:pt x="17893" y="9003"/>
                  <a:pt x="17893" y="9003"/>
                </a:cubicBezTo>
                <a:cubicBezTo>
                  <a:pt x="17893" y="8967"/>
                  <a:pt x="17912" y="8967"/>
                  <a:pt x="17912" y="8930"/>
                </a:cubicBezTo>
                <a:cubicBezTo>
                  <a:pt x="17912" y="8894"/>
                  <a:pt x="17912" y="8894"/>
                  <a:pt x="17893" y="8858"/>
                </a:cubicBezTo>
                <a:cubicBezTo>
                  <a:pt x="17893" y="8858"/>
                  <a:pt x="17893" y="8858"/>
                  <a:pt x="17893" y="8858"/>
                </a:cubicBezTo>
                <a:cubicBezTo>
                  <a:pt x="17893" y="8894"/>
                  <a:pt x="17874" y="8894"/>
                  <a:pt x="17874" y="8930"/>
                </a:cubicBezTo>
                <a:cubicBezTo>
                  <a:pt x="17855" y="8894"/>
                  <a:pt x="17855" y="8858"/>
                  <a:pt x="17836" y="8858"/>
                </a:cubicBezTo>
                <a:cubicBezTo>
                  <a:pt x="17855" y="8822"/>
                  <a:pt x="17874" y="8822"/>
                  <a:pt x="17893" y="8822"/>
                </a:cubicBezTo>
                <a:close/>
                <a:moveTo>
                  <a:pt x="17912" y="14920"/>
                </a:moveTo>
                <a:cubicBezTo>
                  <a:pt x="17912" y="14920"/>
                  <a:pt x="17912" y="14920"/>
                  <a:pt x="17931" y="14920"/>
                </a:cubicBezTo>
                <a:cubicBezTo>
                  <a:pt x="17931" y="14884"/>
                  <a:pt x="17968" y="14920"/>
                  <a:pt x="17968" y="14884"/>
                </a:cubicBezTo>
                <a:cubicBezTo>
                  <a:pt x="17987" y="14920"/>
                  <a:pt x="18006" y="14957"/>
                  <a:pt x="18025" y="14957"/>
                </a:cubicBezTo>
                <a:cubicBezTo>
                  <a:pt x="18025" y="14993"/>
                  <a:pt x="18025" y="14993"/>
                  <a:pt x="18006" y="14993"/>
                </a:cubicBezTo>
                <a:cubicBezTo>
                  <a:pt x="18006" y="14993"/>
                  <a:pt x="17931" y="14920"/>
                  <a:pt x="17912" y="14920"/>
                </a:cubicBezTo>
                <a:close/>
                <a:moveTo>
                  <a:pt x="18158" y="14811"/>
                </a:moveTo>
                <a:cubicBezTo>
                  <a:pt x="18139" y="14811"/>
                  <a:pt x="18120" y="14811"/>
                  <a:pt x="18101" y="14811"/>
                </a:cubicBezTo>
                <a:cubicBezTo>
                  <a:pt x="18101" y="14848"/>
                  <a:pt x="18101" y="14848"/>
                  <a:pt x="18101" y="14848"/>
                </a:cubicBezTo>
                <a:cubicBezTo>
                  <a:pt x="18082" y="14848"/>
                  <a:pt x="18082" y="14848"/>
                  <a:pt x="18063" y="14848"/>
                </a:cubicBezTo>
                <a:cubicBezTo>
                  <a:pt x="18063" y="14848"/>
                  <a:pt x="18063" y="14848"/>
                  <a:pt x="18044" y="14848"/>
                </a:cubicBezTo>
                <a:cubicBezTo>
                  <a:pt x="18025" y="14848"/>
                  <a:pt x="18006" y="14811"/>
                  <a:pt x="17987" y="14848"/>
                </a:cubicBezTo>
                <a:cubicBezTo>
                  <a:pt x="17987" y="14811"/>
                  <a:pt x="17987" y="14811"/>
                  <a:pt x="17968" y="14811"/>
                </a:cubicBezTo>
                <a:cubicBezTo>
                  <a:pt x="17968" y="14811"/>
                  <a:pt x="17987" y="14775"/>
                  <a:pt x="17987" y="14775"/>
                </a:cubicBezTo>
                <a:cubicBezTo>
                  <a:pt x="18006" y="14775"/>
                  <a:pt x="18025" y="14775"/>
                  <a:pt x="18044" y="14775"/>
                </a:cubicBezTo>
                <a:cubicBezTo>
                  <a:pt x="18063" y="14775"/>
                  <a:pt x="18063" y="14811"/>
                  <a:pt x="18082" y="14811"/>
                </a:cubicBezTo>
                <a:cubicBezTo>
                  <a:pt x="18101" y="14775"/>
                  <a:pt x="18120" y="14811"/>
                  <a:pt x="18139" y="14775"/>
                </a:cubicBezTo>
                <a:cubicBezTo>
                  <a:pt x="18139" y="14775"/>
                  <a:pt x="18139" y="14775"/>
                  <a:pt x="18139" y="14775"/>
                </a:cubicBezTo>
                <a:cubicBezTo>
                  <a:pt x="18139" y="14775"/>
                  <a:pt x="18158" y="14775"/>
                  <a:pt x="18158" y="14739"/>
                </a:cubicBezTo>
                <a:cubicBezTo>
                  <a:pt x="18158" y="14739"/>
                  <a:pt x="18158" y="14739"/>
                  <a:pt x="18158" y="14739"/>
                </a:cubicBezTo>
                <a:cubicBezTo>
                  <a:pt x="18158" y="14739"/>
                  <a:pt x="18158" y="14739"/>
                  <a:pt x="18158" y="14739"/>
                </a:cubicBezTo>
                <a:cubicBezTo>
                  <a:pt x="18158" y="14739"/>
                  <a:pt x="18177" y="14739"/>
                  <a:pt x="18177" y="14739"/>
                </a:cubicBezTo>
                <a:cubicBezTo>
                  <a:pt x="18177" y="14775"/>
                  <a:pt x="18177" y="14775"/>
                  <a:pt x="18177" y="14775"/>
                </a:cubicBezTo>
                <a:cubicBezTo>
                  <a:pt x="18158" y="14775"/>
                  <a:pt x="18158" y="14775"/>
                  <a:pt x="18158" y="14811"/>
                </a:cubicBezTo>
                <a:close/>
                <a:moveTo>
                  <a:pt x="18101" y="8822"/>
                </a:moveTo>
                <a:cubicBezTo>
                  <a:pt x="18063" y="8822"/>
                  <a:pt x="18082" y="8894"/>
                  <a:pt x="18044" y="8930"/>
                </a:cubicBezTo>
                <a:cubicBezTo>
                  <a:pt x="18025" y="8894"/>
                  <a:pt x="18025" y="8858"/>
                  <a:pt x="18006" y="8822"/>
                </a:cubicBezTo>
                <a:cubicBezTo>
                  <a:pt x="18006" y="8822"/>
                  <a:pt x="18006" y="8822"/>
                  <a:pt x="18025" y="8822"/>
                </a:cubicBezTo>
                <a:cubicBezTo>
                  <a:pt x="18044" y="8785"/>
                  <a:pt x="18044" y="8785"/>
                  <a:pt x="18063" y="8749"/>
                </a:cubicBezTo>
                <a:cubicBezTo>
                  <a:pt x="18082" y="8749"/>
                  <a:pt x="18101" y="8749"/>
                  <a:pt x="18120" y="8713"/>
                </a:cubicBezTo>
                <a:cubicBezTo>
                  <a:pt x="18139" y="8713"/>
                  <a:pt x="18158" y="8713"/>
                  <a:pt x="18158" y="8749"/>
                </a:cubicBezTo>
                <a:cubicBezTo>
                  <a:pt x="18158" y="8749"/>
                  <a:pt x="18158" y="8749"/>
                  <a:pt x="18177" y="8749"/>
                </a:cubicBezTo>
                <a:cubicBezTo>
                  <a:pt x="18158" y="8785"/>
                  <a:pt x="18139" y="8822"/>
                  <a:pt x="18120" y="8858"/>
                </a:cubicBezTo>
                <a:cubicBezTo>
                  <a:pt x="18120" y="8822"/>
                  <a:pt x="18120" y="8822"/>
                  <a:pt x="18101" y="8822"/>
                </a:cubicBezTo>
                <a:close/>
                <a:moveTo>
                  <a:pt x="18366" y="14194"/>
                </a:moveTo>
                <a:cubicBezTo>
                  <a:pt x="18366" y="14158"/>
                  <a:pt x="18366" y="14158"/>
                  <a:pt x="18366" y="14158"/>
                </a:cubicBezTo>
                <a:cubicBezTo>
                  <a:pt x="18366" y="14158"/>
                  <a:pt x="18385" y="14158"/>
                  <a:pt x="18385" y="14158"/>
                </a:cubicBezTo>
                <a:cubicBezTo>
                  <a:pt x="18404" y="14158"/>
                  <a:pt x="18404" y="14158"/>
                  <a:pt x="18404" y="14158"/>
                </a:cubicBezTo>
                <a:cubicBezTo>
                  <a:pt x="18404" y="14158"/>
                  <a:pt x="18422" y="14194"/>
                  <a:pt x="18422" y="14194"/>
                </a:cubicBezTo>
                <a:cubicBezTo>
                  <a:pt x="18422" y="14194"/>
                  <a:pt x="18422" y="14194"/>
                  <a:pt x="18422" y="14194"/>
                </a:cubicBezTo>
                <a:cubicBezTo>
                  <a:pt x="18404" y="14267"/>
                  <a:pt x="18366" y="14231"/>
                  <a:pt x="18366" y="14194"/>
                </a:cubicBezTo>
                <a:close/>
                <a:moveTo>
                  <a:pt x="18422" y="14811"/>
                </a:moveTo>
                <a:cubicBezTo>
                  <a:pt x="18385" y="14848"/>
                  <a:pt x="18328" y="14848"/>
                  <a:pt x="18290" y="14884"/>
                </a:cubicBezTo>
                <a:cubicBezTo>
                  <a:pt x="18271" y="14920"/>
                  <a:pt x="18252" y="14993"/>
                  <a:pt x="18195" y="14993"/>
                </a:cubicBezTo>
                <a:cubicBezTo>
                  <a:pt x="18214" y="14993"/>
                  <a:pt x="18214" y="14920"/>
                  <a:pt x="18214" y="14920"/>
                </a:cubicBezTo>
                <a:cubicBezTo>
                  <a:pt x="18233" y="14884"/>
                  <a:pt x="18252" y="14884"/>
                  <a:pt x="18271" y="14848"/>
                </a:cubicBezTo>
                <a:cubicBezTo>
                  <a:pt x="18290" y="14848"/>
                  <a:pt x="18290" y="14811"/>
                  <a:pt x="18309" y="14811"/>
                </a:cubicBezTo>
                <a:cubicBezTo>
                  <a:pt x="18347" y="14775"/>
                  <a:pt x="18385" y="14811"/>
                  <a:pt x="18422" y="14775"/>
                </a:cubicBezTo>
                <a:cubicBezTo>
                  <a:pt x="18422" y="14775"/>
                  <a:pt x="18422" y="14775"/>
                  <a:pt x="18422" y="14775"/>
                </a:cubicBezTo>
                <a:cubicBezTo>
                  <a:pt x="18422" y="14775"/>
                  <a:pt x="18422" y="14775"/>
                  <a:pt x="18422" y="14811"/>
                </a:cubicBezTo>
                <a:close/>
                <a:moveTo>
                  <a:pt x="18006" y="13904"/>
                </a:moveTo>
                <a:cubicBezTo>
                  <a:pt x="18025" y="13940"/>
                  <a:pt x="18025" y="13940"/>
                  <a:pt x="18025" y="13940"/>
                </a:cubicBezTo>
                <a:cubicBezTo>
                  <a:pt x="18025" y="13940"/>
                  <a:pt x="18044" y="13940"/>
                  <a:pt x="18044" y="13940"/>
                </a:cubicBezTo>
                <a:cubicBezTo>
                  <a:pt x="18063" y="13940"/>
                  <a:pt x="18063" y="13904"/>
                  <a:pt x="18082" y="13904"/>
                </a:cubicBezTo>
                <a:cubicBezTo>
                  <a:pt x="18082" y="13904"/>
                  <a:pt x="18101" y="13904"/>
                  <a:pt x="18101" y="13904"/>
                </a:cubicBezTo>
                <a:cubicBezTo>
                  <a:pt x="18101" y="13904"/>
                  <a:pt x="18158" y="13868"/>
                  <a:pt x="18158" y="13868"/>
                </a:cubicBezTo>
                <a:cubicBezTo>
                  <a:pt x="18158" y="13868"/>
                  <a:pt x="18158" y="13868"/>
                  <a:pt x="18177" y="13868"/>
                </a:cubicBezTo>
                <a:cubicBezTo>
                  <a:pt x="18177" y="13868"/>
                  <a:pt x="18177" y="13868"/>
                  <a:pt x="18195" y="13868"/>
                </a:cubicBezTo>
                <a:cubicBezTo>
                  <a:pt x="18195" y="13904"/>
                  <a:pt x="18195" y="13904"/>
                  <a:pt x="18195" y="13904"/>
                </a:cubicBezTo>
                <a:cubicBezTo>
                  <a:pt x="18177" y="13904"/>
                  <a:pt x="18177" y="13904"/>
                  <a:pt x="18177" y="13904"/>
                </a:cubicBezTo>
                <a:cubicBezTo>
                  <a:pt x="18177" y="13904"/>
                  <a:pt x="18177" y="13904"/>
                  <a:pt x="18158" y="13904"/>
                </a:cubicBezTo>
                <a:cubicBezTo>
                  <a:pt x="18139" y="13940"/>
                  <a:pt x="18139" y="13940"/>
                  <a:pt x="18120" y="13976"/>
                </a:cubicBezTo>
                <a:cubicBezTo>
                  <a:pt x="18120" y="13976"/>
                  <a:pt x="18101" y="13976"/>
                  <a:pt x="18082" y="14013"/>
                </a:cubicBezTo>
                <a:cubicBezTo>
                  <a:pt x="18082" y="14013"/>
                  <a:pt x="18063" y="14013"/>
                  <a:pt x="18063" y="14013"/>
                </a:cubicBezTo>
                <a:cubicBezTo>
                  <a:pt x="18063" y="14013"/>
                  <a:pt x="18063" y="14013"/>
                  <a:pt x="18063" y="14013"/>
                </a:cubicBezTo>
                <a:cubicBezTo>
                  <a:pt x="18063" y="14013"/>
                  <a:pt x="18063" y="14013"/>
                  <a:pt x="18063" y="14013"/>
                </a:cubicBezTo>
                <a:cubicBezTo>
                  <a:pt x="18082" y="14049"/>
                  <a:pt x="18120" y="14122"/>
                  <a:pt x="18120" y="14158"/>
                </a:cubicBezTo>
                <a:cubicBezTo>
                  <a:pt x="18120" y="14231"/>
                  <a:pt x="18120" y="14267"/>
                  <a:pt x="18158" y="14267"/>
                </a:cubicBezTo>
                <a:cubicBezTo>
                  <a:pt x="18158" y="14303"/>
                  <a:pt x="18158" y="14303"/>
                  <a:pt x="18158" y="14303"/>
                </a:cubicBezTo>
                <a:cubicBezTo>
                  <a:pt x="18120" y="14303"/>
                  <a:pt x="18101" y="14303"/>
                  <a:pt x="18101" y="14376"/>
                </a:cubicBezTo>
                <a:cubicBezTo>
                  <a:pt x="18082" y="14376"/>
                  <a:pt x="18082" y="14339"/>
                  <a:pt x="18082" y="14339"/>
                </a:cubicBezTo>
                <a:cubicBezTo>
                  <a:pt x="18082" y="14303"/>
                  <a:pt x="18082" y="14303"/>
                  <a:pt x="18082" y="14267"/>
                </a:cubicBezTo>
                <a:cubicBezTo>
                  <a:pt x="18063" y="14231"/>
                  <a:pt x="18044" y="14231"/>
                  <a:pt x="18044" y="14194"/>
                </a:cubicBezTo>
                <a:cubicBezTo>
                  <a:pt x="18025" y="14158"/>
                  <a:pt x="18063" y="14158"/>
                  <a:pt x="18044" y="14122"/>
                </a:cubicBezTo>
                <a:cubicBezTo>
                  <a:pt x="18025" y="14122"/>
                  <a:pt x="18006" y="14122"/>
                  <a:pt x="18006" y="14122"/>
                </a:cubicBezTo>
                <a:cubicBezTo>
                  <a:pt x="18006" y="14158"/>
                  <a:pt x="18006" y="14194"/>
                  <a:pt x="18006" y="14231"/>
                </a:cubicBezTo>
                <a:cubicBezTo>
                  <a:pt x="18006" y="14231"/>
                  <a:pt x="18006" y="14267"/>
                  <a:pt x="18006" y="14303"/>
                </a:cubicBezTo>
                <a:cubicBezTo>
                  <a:pt x="18006" y="14303"/>
                  <a:pt x="18006" y="14339"/>
                  <a:pt x="18006" y="14339"/>
                </a:cubicBezTo>
                <a:cubicBezTo>
                  <a:pt x="18006" y="14376"/>
                  <a:pt x="18006" y="14376"/>
                  <a:pt x="17987" y="14412"/>
                </a:cubicBezTo>
                <a:cubicBezTo>
                  <a:pt x="18006" y="14412"/>
                  <a:pt x="18006" y="14412"/>
                  <a:pt x="18006" y="14448"/>
                </a:cubicBezTo>
                <a:cubicBezTo>
                  <a:pt x="17987" y="14448"/>
                  <a:pt x="17968" y="14448"/>
                  <a:pt x="17950" y="14448"/>
                </a:cubicBezTo>
                <a:cubicBezTo>
                  <a:pt x="17931" y="14448"/>
                  <a:pt x="17968" y="14267"/>
                  <a:pt x="17950" y="14194"/>
                </a:cubicBezTo>
                <a:cubicBezTo>
                  <a:pt x="17931" y="14194"/>
                  <a:pt x="17931" y="14194"/>
                  <a:pt x="17912" y="14194"/>
                </a:cubicBezTo>
                <a:cubicBezTo>
                  <a:pt x="17912" y="14158"/>
                  <a:pt x="17912" y="14158"/>
                  <a:pt x="17912" y="14122"/>
                </a:cubicBezTo>
                <a:cubicBezTo>
                  <a:pt x="17912" y="14085"/>
                  <a:pt x="17931" y="14049"/>
                  <a:pt x="17950" y="14013"/>
                </a:cubicBezTo>
                <a:cubicBezTo>
                  <a:pt x="17931" y="13976"/>
                  <a:pt x="17931" y="13976"/>
                  <a:pt x="17931" y="13940"/>
                </a:cubicBezTo>
                <a:cubicBezTo>
                  <a:pt x="17950" y="13904"/>
                  <a:pt x="17950" y="13904"/>
                  <a:pt x="17950" y="13868"/>
                </a:cubicBezTo>
                <a:cubicBezTo>
                  <a:pt x="17950" y="13868"/>
                  <a:pt x="17950" y="13868"/>
                  <a:pt x="17968" y="13868"/>
                </a:cubicBezTo>
                <a:cubicBezTo>
                  <a:pt x="17968" y="13795"/>
                  <a:pt x="17968" y="13722"/>
                  <a:pt x="18006" y="13686"/>
                </a:cubicBezTo>
                <a:cubicBezTo>
                  <a:pt x="18006" y="13686"/>
                  <a:pt x="18006" y="13686"/>
                  <a:pt x="18006" y="13686"/>
                </a:cubicBezTo>
                <a:cubicBezTo>
                  <a:pt x="18025" y="13686"/>
                  <a:pt x="18025" y="13650"/>
                  <a:pt x="18044" y="13650"/>
                </a:cubicBezTo>
                <a:cubicBezTo>
                  <a:pt x="18063" y="13613"/>
                  <a:pt x="18063" y="13650"/>
                  <a:pt x="18082" y="13686"/>
                </a:cubicBezTo>
                <a:cubicBezTo>
                  <a:pt x="18101" y="13686"/>
                  <a:pt x="18101" y="13686"/>
                  <a:pt x="18120" y="13686"/>
                </a:cubicBezTo>
                <a:cubicBezTo>
                  <a:pt x="18139" y="13686"/>
                  <a:pt x="18139" y="13686"/>
                  <a:pt x="18158" y="13686"/>
                </a:cubicBezTo>
                <a:cubicBezTo>
                  <a:pt x="18158" y="13686"/>
                  <a:pt x="18158" y="13686"/>
                  <a:pt x="18177" y="13686"/>
                </a:cubicBezTo>
                <a:cubicBezTo>
                  <a:pt x="18214" y="13650"/>
                  <a:pt x="18233" y="13722"/>
                  <a:pt x="18271" y="13650"/>
                </a:cubicBezTo>
                <a:cubicBezTo>
                  <a:pt x="18271" y="13650"/>
                  <a:pt x="18271" y="13650"/>
                  <a:pt x="18271" y="13613"/>
                </a:cubicBezTo>
                <a:cubicBezTo>
                  <a:pt x="18271" y="13613"/>
                  <a:pt x="18290" y="13577"/>
                  <a:pt x="18290" y="13577"/>
                </a:cubicBezTo>
                <a:cubicBezTo>
                  <a:pt x="18290" y="13613"/>
                  <a:pt x="18290" y="13650"/>
                  <a:pt x="18271" y="13686"/>
                </a:cubicBezTo>
                <a:cubicBezTo>
                  <a:pt x="18233" y="13795"/>
                  <a:pt x="18195" y="13722"/>
                  <a:pt x="18120" y="13722"/>
                </a:cubicBezTo>
                <a:cubicBezTo>
                  <a:pt x="18044" y="13722"/>
                  <a:pt x="18006" y="13686"/>
                  <a:pt x="17987" y="13795"/>
                </a:cubicBezTo>
                <a:cubicBezTo>
                  <a:pt x="17987" y="13795"/>
                  <a:pt x="17968" y="13831"/>
                  <a:pt x="17987" y="13868"/>
                </a:cubicBezTo>
                <a:cubicBezTo>
                  <a:pt x="17987" y="13904"/>
                  <a:pt x="18006" y="13904"/>
                  <a:pt x="18006" y="13904"/>
                </a:cubicBezTo>
                <a:close/>
                <a:moveTo>
                  <a:pt x="17855" y="14848"/>
                </a:moveTo>
                <a:cubicBezTo>
                  <a:pt x="17836" y="14848"/>
                  <a:pt x="17817" y="14884"/>
                  <a:pt x="17779" y="14848"/>
                </a:cubicBezTo>
                <a:cubicBezTo>
                  <a:pt x="17779" y="14811"/>
                  <a:pt x="17779" y="14811"/>
                  <a:pt x="17779" y="14811"/>
                </a:cubicBezTo>
                <a:cubicBezTo>
                  <a:pt x="17798" y="14811"/>
                  <a:pt x="17798" y="14775"/>
                  <a:pt x="17798" y="14775"/>
                </a:cubicBezTo>
                <a:cubicBezTo>
                  <a:pt x="17817" y="14775"/>
                  <a:pt x="17817" y="14775"/>
                  <a:pt x="17817" y="14775"/>
                </a:cubicBezTo>
                <a:cubicBezTo>
                  <a:pt x="17836" y="14811"/>
                  <a:pt x="17836" y="14848"/>
                  <a:pt x="17874" y="14811"/>
                </a:cubicBezTo>
                <a:cubicBezTo>
                  <a:pt x="17874" y="14811"/>
                  <a:pt x="17874" y="14775"/>
                  <a:pt x="17874" y="14775"/>
                </a:cubicBezTo>
                <a:cubicBezTo>
                  <a:pt x="17855" y="14775"/>
                  <a:pt x="17855" y="14775"/>
                  <a:pt x="17855" y="14775"/>
                </a:cubicBezTo>
                <a:cubicBezTo>
                  <a:pt x="17855" y="14775"/>
                  <a:pt x="17836" y="14775"/>
                  <a:pt x="17836" y="14739"/>
                </a:cubicBezTo>
                <a:cubicBezTo>
                  <a:pt x="17855" y="14739"/>
                  <a:pt x="17855" y="14739"/>
                  <a:pt x="17855" y="14739"/>
                </a:cubicBezTo>
                <a:cubicBezTo>
                  <a:pt x="17874" y="14739"/>
                  <a:pt x="17874" y="14739"/>
                  <a:pt x="17874" y="14775"/>
                </a:cubicBezTo>
                <a:cubicBezTo>
                  <a:pt x="17874" y="14739"/>
                  <a:pt x="17893" y="14739"/>
                  <a:pt x="17893" y="14775"/>
                </a:cubicBezTo>
                <a:cubicBezTo>
                  <a:pt x="17893" y="14775"/>
                  <a:pt x="17893" y="14775"/>
                  <a:pt x="17893" y="14775"/>
                </a:cubicBezTo>
                <a:cubicBezTo>
                  <a:pt x="17893" y="14775"/>
                  <a:pt x="17893" y="14775"/>
                  <a:pt x="17912" y="14775"/>
                </a:cubicBezTo>
                <a:cubicBezTo>
                  <a:pt x="17912" y="14775"/>
                  <a:pt x="17912" y="14775"/>
                  <a:pt x="17912" y="14775"/>
                </a:cubicBezTo>
                <a:cubicBezTo>
                  <a:pt x="17912" y="14775"/>
                  <a:pt x="17912" y="14775"/>
                  <a:pt x="17912" y="14811"/>
                </a:cubicBezTo>
                <a:cubicBezTo>
                  <a:pt x="17931" y="14811"/>
                  <a:pt x="17931" y="14811"/>
                  <a:pt x="17931" y="14811"/>
                </a:cubicBezTo>
                <a:cubicBezTo>
                  <a:pt x="17931" y="14811"/>
                  <a:pt x="17931" y="14811"/>
                  <a:pt x="17931" y="14811"/>
                </a:cubicBezTo>
                <a:cubicBezTo>
                  <a:pt x="17912" y="14811"/>
                  <a:pt x="17912" y="14811"/>
                  <a:pt x="17912" y="14811"/>
                </a:cubicBezTo>
                <a:cubicBezTo>
                  <a:pt x="17893" y="14811"/>
                  <a:pt x="17893" y="14848"/>
                  <a:pt x="17874" y="14811"/>
                </a:cubicBezTo>
                <a:cubicBezTo>
                  <a:pt x="17874" y="14811"/>
                  <a:pt x="17874" y="14811"/>
                  <a:pt x="17874" y="14811"/>
                </a:cubicBezTo>
                <a:cubicBezTo>
                  <a:pt x="17874" y="14811"/>
                  <a:pt x="17874" y="14811"/>
                  <a:pt x="17874" y="14811"/>
                </a:cubicBezTo>
                <a:cubicBezTo>
                  <a:pt x="17874" y="14811"/>
                  <a:pt x="17874" y="14811"/>
                  <a:pt x="17874" y="14811"/>
                </a:cubicBezTo>
                <a:cubicBezTo>
                  <a:pt x="17874" y="14811"/>
                  <a:pt x="17874" y="14811"/>
                  <a:pt x="17855" y="14848"/>
                </a:cubicBezTo>
                <a:close/>
                <a:moveTo>
                  <a:pt x="17685" y="14739"/>
                </a:moveTo>
                <a:cubicBezTo>
                  <a:pt x="17685" y="14775"/>
                  <a:pt x="17704" y="14775"/>
                  <a:pt x="17704" y="14775"/>
                </a:cubicBezTo>
                <a:cubicBezTo>
                  <a:pt x="17704" y="14775"/>
                  <a:pt x="17704" y="14775"/>
                  <a:pt x="17704" y="14775"/>
                </a:cubicBezTo>
                <a:cubicBezTo>
                  <a:pt x="17704" y="14775"/>
                  <a:pt x="17685" y="14775"/>
                  <a:pt x="17685" y="14811"/>
                </a:cubicBezTo>
                <a:cubicBezTo>
                  <a:pt x="17666" y="14811"/>
                  <a:pt x="17647" y="14775"/>
                  <a:pt x="17647" y="14775"/>
                </a:cubicBezTo>
                <a:cubicBezTo>
                  <a:pt x="17647" y="14775"/>
                  <a:pt x="17647" y="14775"/>
                  <a:pt x="17647" y="14775"/>
                </a:cubicBezTo>
                <a:cubicBezTo>
                  <a:pt x="17666" y="14775"/>
                  <a:pt x="17666" y="14739"/>
                  <a:pt x="17685" y="14739"/>
                </a:cubicBezTo>
                <a:close/>
                <a:moveTo>
                  <a:pt x="17666" y="13214"/>
                </a:moveTo>
                <a:cubicBezTo>
                  <a:pt x="17685" y="13214"/>
                  <a:pt x="17685" y="13214"/>
                  <a:pt x="17685" y="13214"/>
                </a:cubicBezTo>
                <a:cubicBezTo>
                  <a:pt x="17685" y="13214"/>
                  <a:pt x="17685" y="13250"/>
                  <a:pt x="17685" y="13250"/>
                </a:cubicBezTo>
                <a:cubicBezTo>
                  <a:pt x="17666" y="13287"/>
                  <a:pt x="17666" y="13287"/>
                  <a:pt x="17647" y="13287"/>
                </a:cubicBezTo>
                <a:cubicBezTo>
                  <a:pt x="17647" y="13287"/>
                  <a:pt x="17628" y="13287"/>
                  <a:pt x="17628" y="13287"/>
                </a:cubicBezTo>
                <a:cubicBezTo>
                  <a:pt x="17628" y="13250"/>
                  <a:pt x="17628" y="13250"/>
                  <a:pt x="17628" y="13250"/>
                </a:cubicBezTo>
                <a:cubicBezTo>
                  <a:pt x="17647" y="13214"/>
                  <a:pt x="17647" y="13214"/>
                  <a:pt x="17666" y="13178"/>
                </a:cubicBezTo>
                <a:cubicBezTo>
                  <a:pt x="17666" y="13178"/>
                  <a:pt x="17666" y="13178"/>
                  <a:pt x="17666" y="13214"/>
                </a:cubicBezTo>
                <a:close/>
                <a:moveTo>
                  <a:pt x="17382" y="11508"/>
                </a:moveTo>
                <a:cubicBezTo>
                  <a:pt x="17401" y="11544"/>
                  <a:pt x="17420" y="11544"/>
                  <a:pt x="17439" y="11544"/>
                </a:cubicBezTo>
                <a:cubicBezTo>
                  <a:pt x="17439" y="11544"/>
                  <a:pt x="17439" y="11544"/>
                  <a:pt x="17439" y="11581"/>
                </a:cubicBezTo>
                <a:cubicBezTo>
                  <a:pt x="17439" y="11617"/>
                  <a:pt x="17401" y="11653"/>
                  <a:pt x="17382" y="11653"/>
                </a:cubicBezTo>
                <a:cubicBezTo>
                  <a:pt x="17382" y="11617"/>
                  <a:pt x="17382" y="11581"/>
                  <a:pt x="17382" y="11508"/>
                </a:cubicBezTo>
                <a:close/>
                <a:moveTo>
                  <a:pt x="17439" y="11835"/>
                </a:moveTo>
                <a:cubicBezTo>
                  <a:pt x="17439" y="11835"/>
                  <a:pt x="17420" y="11798"/>
                  <a:pt x="17401" y="11762"/>
                </a:cubicBezTo>
                <a:cubicBezTo>
                  <a:pt x="17401" y="11762"/>
                  <a:pt x="17420" y="11762"/>
                  <a:pt x="17420" y="11762"/>
                </a:cubicBezTo>
                <a:cubicBezTo>
                  <a:pt x="17439" y="11726"/>
                  <a:pt x="17439" y="11689"/>
                  <a:pt x="17439" y="11617"/>
                </a:cubicBezTo>
                <a:cubicBezTo>
                  <a:pt x="17458" y="11617"/>
                  <a:pt x="17458" y="11617"/>
                  <a:pt x="17458" y="11617"/>
                </a:cubicBezTo>
                <a:cubicBezTo>
                  <a:pt x="17458" y="11617"/>
                  <a:pt x="17458" y="11617"/>
                  <a:pt x="17477" y="11617"/>
                </a:cubicBezTo>
                <a:cubicBezTo>
                  <a:pt x="17477" y="11689"/>
                  <a:pt x="17439" y="11726"/>
                  <a:pt x="17458" y="11798"/>
                </a:cubicBezTo>
                <a:cubicBezTo>
                  <a:pt x="17458" y="11835"/>
                  <a:pt x="17458" y="11835"/>
                  <a:pt x="17439" y="11835"/>
                </a:cubicBezTo>
                <a:close/>
                <a:moveTo>
                  <a:pt x="17344" y="11326"/>
                </a:moveTo>
                <a:cubicBezTo>
                  <a:pt x="17363" y="11363"/>
                  <a:pt x="17344" y="11435"/>
                  <a:pt x="17325" y="11472"/>
                </a:cubicBezTo>
                <a:cubicBezTo>
                  <a:pt x="17306" y="11435"/>
                  <a:pt x="17306" y="11363"/>
                  <a:pt x="17288" y="11326"/>
                </a:cubicBezTo>
                <a:cubicBezTo>
                  <a:pt x="17288" y="11326"/>
                  <a:pt x="17288" y="11326"/>
                  <a:pt x="17288" y="11326"/>
                </a:cubicBezTo>
                <a:cubicBezTo>
                  <a:pt x="17288" y="11326"/>
                  <a:pt x="17306" y="11326"/>
                  <a:pt x="17306" y="11326"/>
                </a:cubicBezTo>
                <a:cubicBezTo>
                  <a:pt x="17325" y="11326"/>
                  <a:pt x="17344" y="11326"/>
                  <a:pt x="17344" y="11326"/>
                </a:cubicBezTo>
                <a:close/>
                <a:moveTo>
                  <a:pt x="17325" y="10165"/>
                </a:moveTo>
                <a:cubicBezTo>
                  <a:pt x="17325" y="10201"/>
                  <a:pt x="17325" y="10274"/>
                  <a:pt x="17306" y="10274"/>
                </a:cubicBezTo>
                <a:cubicBezTo>
                  <a:pt x="17288" y="10237"/>
                  <a:pt x="17269" y="10201"/>
                  <a:pt x="17269" y="10128"/>
                </a:cubicBezTo>
                <a:cubicBezTo>
                  <a:pt x="17250" y="10092"/>
                  <a:pt x="17306" y="9911"/>
                  <a:pt x="17325" y="9911"/>
                </a:cubicBezTo>
                <a:cubicBezTo>
                  <a:pt x="17344" y="9874"/>
                  <a:pt x="17344" y="9874"/>
                  <a:pt x="17363" y="9874"/>
                </a:cubicBezTo>
                <a:cubicBezTo>
                  <a:pt x="17363" y="9874"/>
                  <a:pt x="17363" y="9874"/>
                  <a:pt x="17382" y="9911"/>
                </a:cubicBezTo>
                <a:cubicBezTo>
                  <a:pt x="17363" y="9947"/>
                  <a:pt x="17363" y="10019"/>
                  <a:pt x="17344" y="10092"/>
                </a:cubicBezTo>
                <a:cubicBezTo>
                  <a:pt x="17344" y="10128"/>
                  <a:pt x="17325" y="10165"/>
                  <a:pt x="17325" y="10165"/>
                </a:cubicBezTo>
                <a:close/>
                <a:moveTo>
                  <a:pt x="17496" y="11363"/>
                </a:moveTo>
                <a:cubicBezTo>
                  <a:pt x="17477" y="11363"/>
                  <a:pt x="17477" y="11363"/>
                  <a:pt x="17458" y="11363"/>
                </a:cubicBezTo>
                <a:cubicBezTo>
                  <a:pt x="17458" y="11326"/>
                  <a:pt x="17439" y="11254"/>
                  <a:pt x="17420" y="11254"/>
                </a:cubicBezTo>
                <a:cubicBezTo>
                  <a:pt x="17420" y="11254"/>
                  <a:pt x="17420" y="11254"/>
                  <a:pt x="17401" y="11254"/>
                </a:cubicBezTo>
                <a:cubicBezTo>
                  <a:pt x="17420" y="11290"/>
                  <a:pt x="17420" y="11290"/>
                  <a:pt x="17420" y="11326"/>
                </a:cubicBezTo>
                <a:cubicBezTo>
                  <a:pt x="17420" y="11326"/>
                  <a:pt x="17420" y="11326"/>
                  <a:pt x="17420" y="11326"/>
                </a:cubicBezTo>
                <a:cubicBezTo>
                  <a:pt x="17420" y="11326"/>
                  <a:pt x="17420" y="11326"/>
                  <a:pt x="17420" y="11326"/>
                </a:cubicBezTo>
                <a:cubicBezTo>
                  <a:pt x="17401" y="11290"/>
                  <a:pt x="17382" y="11254"/>
                  <a:pt x="17363" y="11254"/>
                </a:cubicBezTo>
                <a:cubicBezTo>
                  <a:pt x="17344" y="11254"/>
                  <a:pt x="17344" y="11290"/>
                  <a:pt x="17325" y="11290"/>
                </a:cubicBezTo>
                <a:cubicBezTo>
                  <a:pt x="17325" y="11254"/>
                  <a:pt x="17306" y="11254"/>
                  <a:pt x="17306" y="11217"/>
                </a:cubicBezTo>
                <a:cubicBezTo>
                  <a:pt x="17306" y="11217"/>
                  <a:pt x="17306" y="11217"/>
                  <a:pt x="17306" y="11181"/>
                </a:cubicBezTo>
                <a:cubicBezTo>
                  <a:pt x="17325" y="11217"/>
                  <a:pt x="17325" y="11217"/>
                  <a:pt x="17344" y="11217"/>
                </a:cubicBezTo>
                <a:cubicBezTo>
                  <a:pt x="17344" y="11217"/>
                  <a:pt x="17344" y="11217"/>
                  <a:pt x="17344" y="11217"/>
                </a:cubicBezTo>
                <a:cubicBezTo>
                  <a:pt x="17344" y="11217"/>
                  <a:pt x="17344" y="11181"/>
                  <a:pt x="17344" y="11181"/>
                </a:cubicBezTo>
                <a:cubicBezTo>
                  <a:pt x="17325" y="11181"/>
                  <a:pt x="17306" y="11145"/>
                  <a:pt x="17288" y="11145"/>
                </a:cubicBezTo>
                <a:cubicBezTo>
                  <a:pt x="17288" y="11145"/>
                  <a:pt x="17288" y="11181"/>
                  <a:pt x="17288" y="11181"/>
                </a:cubicBezTo>
                <a:cubicBezTo>
                  <a:pt x="17231" y="11109"/>
                  <a:pt x="17269" y="11036"/>
                  <a:pt x="17250" y="10963"/>
                </a:cubicBezTo>
                <a:cubicBezTo>
                  <a:pt x="17250" y="10963"/>
                  <a:pt x="17250" y="10963"/>
                  <a:pt x="17250" y="10963"/>
                </a:cubicBezTo>
                <a:cubicBezTo>
                  <a:pt x="17250" y="10963"/>
                  <a:pt x="17250" y="10963"/>
                  <a:pt x="17250" y="10963"/>
                </a:cubicBezTo>
                <a:cubicBezTo>
                  <a:pt x="17269" y="10963"/>
                  <a:pt x="17269" y="11000"/>
                  <a:pt x="17288" y="11000"/>
                </a:cubicBezTo>
                <a:cubicBezTo>
                  <a:pt x="17288" y="10891"/>
                  <a:pt x="17269" y="10746"/>
                  <a:pt x="17306" y="10673"/>
                </a:cubicBezTo>
                <a:cubicBezTo>
                  <a:pt x="17344" y="10709"/>
                  <a:pt x="17344" y="10709"/>
                  <a:pt x="17363" y="10709"/>
                </a:cubicBezTo>
                <a:cubicBezTo>
                  <a:pt x="17382" y="10746"/>
                  <a:pt x="17382" y="10709"/>
                  <a:pt x="17401" y="10709"/>
                </a:cubicBezTo>
                <a:cubicBezTo>
                  <a:pt x="17401" y="10709"/>
                  <a:pt x="17401" y="10709"/>
                  <a:pt x="17401" y="10746"/>
                </a:cubicBezTo>
                <a:cubicBezTo>
                  <a:pt x="17382" y="10818"/>
                  <a:pt x="17401" y="10818"/>
                  <a:pt x="17420" y="10854"/>
                </a:cubicBezTo>
                <a:cubicBezTo>
                  <a:pt x="17401" y="10963"/>
                  <a:pt x="17382" y="10963"/>
                  <a:pt x="17344" y="11000"/>
                </a:cubicBezTo>
                <a:cubicBezTo>
                  <a:pt x="17344" y="11036"/>
                  <a:pt x="17344" y="11072"/>
                  <a:pt x="17344" y="11109"/>
                </a:cubicBezTo>
                <a:cubicBezTo>
                  <a:pt x="17363" y="11145"/>
                  <a:pt x="17363" y="11254"/>
                  <a:pt x="17401" y="11254"/>
                </a:cubicBezTo>
                <a:cubicBezTo>
                  <a:pt x="17401" y="11217"/>
                  <a:pt x="17401" y="11217"/>
                  <a:pt x="17420" y="11217"/>
                </a:cubicBezTo>
                <a:cubicBezTo>
                  <a:pt x="17420" y="11217"/>
                  <a:pt x="17420" y="11217"/>
                  <a:pt x="17439" y="11217"/>
                </a:cubicBezTo>
                <a:cubicBezTo>
                  <a:pt x="17439" y="11217"/>
                  <a:pt x="17439" y="11254"/>
                  <a:pt x="17458" y="11290"/>
                </a:cubicBezTo>
                <a:cubicBezTo>
                  <a:pt x="17458" y="11290"/>
                  <a:pt x="17458" y="11290"/>
                  <a:pt x="17458" y="11290"/>
                </a:cubicBezTo>
                <a:cubicBezTo>
                  <a:pt x="17458" y="11254"/>
                  <a:pt x="17477" y="11254"/>
                  <a:pt x="17477" y="11254"/>
                </a:cubicBezTo>
                <a:cubicBezTo>
                  <a:pt x="17477" y="11254"/>
                  <a:pt x="17496" y="11254"/>
                  <a:pt x="17496" y="11254"/>
                </a:cubicBezTo>
                <a:cubicBezTo>
                  <a:pt x="17496" y="11254"/>
                  <a:pt x="17496" y="11254"/>
                  <a:pt x="17496" y="11254"/>
                </a:cubicBezTo>
                <a:cubicBezTo>
                  <a:pt x="17496" y="11254"/>
                  <a:pt x="17496" y="11290"/>
                  <a:pt x="17496" y="11290"/>
                </a:cubicBezTo>
                <a:cubicBezTo>
                  <a:pt x="17496" y="11290"/>
                  <a:pt x="17477" y="11290"/>
                  <a:pt x="17477" y="11290"/>
                </a:cubicBezTo>
                <a:cubicBezTo>
                  <a:pt x="17477" y="11326"/>
                  <a:pt x="17496" y="11363"/>
                  <a:pt x="17496" y="11363"/>
                </a:cubicBezTo>
                <a:cubicBezTo>
                  <a:pt x="17496" y="11363"/>
                  <a:pt x="17496" y="11363"/>
                  <a:pt x="17496" y="11363"/>
                </a:cubicBezTo>
                <a:close/>
                <a:moveTo>
                  <a:pt x="17533" y="11435"/>
                </a:moveTo>
                <a:cubicBezTo>
                  <a:pt x="17533" y="11435"/>
                  <a:pt x="17552" y="11435"/>
                  <a:pt x="17571" y="11435"/>
                </a:cubicBezTo>
                <a:cubicBezTo>
                  <a:pt x="17571" y="11435"/>
                  <a:pt x="17571" y="11435"/>
                  <a:pt x="17590" y="11435"/>
                </a:cubicBezTo>
                <a:cubicBezTo>
                  <a:pt x="17590" y="11472"/>
                  <a:pt x="17590" y="11544"/>
                  <a:pt x="17609" y="11581"/>
                </a:cubicBezTo>
                <a:cubicBezTo>
                  <a:pt x="17609" y="11581"/>
                  <a:pt x="17609" y="11581"/>
                  <a:pt x="17590" y="11581"/>
                </a:cubicBezTo>
                <a:cubicBezTo>
                  <a:pt x="17590" y="11581"/>
                  <a:pt x="17590" y="11581"/>
                  <a:pt x="17590" y="11581"/>
                </a:cubicBezTo>
                <a:cubicBezTo>
                  <a:pt x="17590" y="11581"/>
                  <a:pt x="17571" y="11581"/>
                  <a:pt x="17571" y="11544"/>
                </a:cubicBezTo>
                <a:cubicBezTo>
                  <a:pt x="17571" y="11544"/>
                  <a:pt x="17571" y="11508"/>
                  <a:pt x="17571" y="11508"/>
                </a:cubicBezTo>
                <a:cubicBezTo>
                  <a:pt x="17552" y="11508"/>
                  <a:pt x="17533" y="11472"/>
                  <a:pt x="17533" y="11435"/>
                </a:cubicBezTo>
                <a:close/>
                <a:moveTo>
                  <a:pt x="17666" y="12052"/>
                </a:moveTo>
                <a:cubicBezTo>
                  <a:pt x="17647" y="12089"/>
                  <a:pt x="17647" y="12089"/>
                  <a:pt x="17647" y="12125"/>
                </a:cubicBezTo>
                <a:cubicBezTo>
                  <a:pt x="17647" y="12125"/>
                  <a:pt x="17628" y="12125"/>
                  <a:pt x="17628" y="12125"/>
                </a:cubicBezTo>
                <a:cubicBezTo>
                  <a:pt x="17628" y="12089"/>
                  <a:pt x="17628" y="12052"/>
                  <a:pt x="17609" y="12052"/>
                </a:cubicBezTo>
                <a:cubicBezTo>
                  <a:pt x="17609" y="12089"/>
                  <a:pt x="17609" y="12089"/>
                  <a:pt x="17590" y="12125"/>
                </a:cubicBezTo>
                <a:cubicBezTo>
                  <a:pt x="17590" y="12161"/>
                  <a:pt x="17628" y="12198"/>
                  <a:pt x="17590" y="12270"/>
                </a:cubicBezTo>
                <a:cubicBezTo>
                  <a:pt x="17590" y="12270"/>
                  <a:pt x="17590" y="12270"/>
                  <a:pt x="17590" y="12270"/>
                </a:cubicBezTo>
                <a:cubicBezTo>
                  <a:pt x="17590" y="12234"/>
                  <a:pt x="17590" y="12234"/>
                  <a:pt x="17571" y="12234"/>
                </a:cubicBezTo>
                <a:cubicBezTo>
                  <a:pt x="17590" y="12234"/>
                  <a:pt x="17590" y="12198"/>
                  <a:pt x="17590" y="12198"/>
                </a:cubicBezTo>
                <a:cubicBezTo>
                  <a:pt x="17571" y="12198"/>
                  <a:pt x="17571" y="12198"/>
                  <a:pt x="17571" y="12198"/>
                </a:cubicBezTo>
                <a:cubicBezTo>
                  <a:pt x="17571" y="12198"/>
                  <a:pt x="17571" y="12198"/>
                  <a:pt x="17571" y="12234"/>
                </a:cubicBezTo>
                <a:cubicBezTo>
                  <a:pt x="17533" y="12234"/>
                  <a:pt x="17515" y="12161"/>
                  <a:pt x="17515" y="12125"/>
                </a:cubicBezTo>
                <a:cubicBezTo>
                  <a:pt x="17496" y="12089"/>
                  <a:pt x="17533" y="12052"/>
                  <a:pt x="17496" y="12016"/>
                </a:cubicBezTo>
                <a:cubicBezTo>
                  <a:pt x="17496" y="11980"/>
                  <a:pt x="17477" y="11980"/>
                  <a:pt x="17477" y="11980"/>
                </a:cubicBezTo>
                <a:cubicBezTo>
                  <a:pt x="17458" y="12016"/>
                  <a:pt x="17458" y="12016"/>
                  <a:pt x="17439" y="12016"/>
                </a:cubicBezTo>
                <a:cubicBezTo>
                  <a:pt x="17439" y="12016"/>
                  <a:pt x="17439" y="12016"/>
                  <a:pt x="17439" y="12016"/>
                </a:cubicBezTo>
                <a:cubicBezTo>
                  <a:pt x="17439" y="11980"/>
                  <a:pt x="17439" y="11980"/>
                  <a:pt x="17439" y="11980"/>
                </a:cubicBezTo>
                <a:cubicBezTo>
                  <a:pt x="17420" y="11980"/>
                  <a:pt x="17401" y="12052"/>
                  <a:pt x="17401" y="12089"/>
                </a:cubicBezTo>
                <a:cubicBezTo>
                  <a:pt x="17382" y="12089"/>
                  <a:pt x="17382" y="12089"/>
                  <a:pt x="17382" y="12089"/>
                </a:cubicBezTo>
                <a:cubicBezTo>
                  <a:pt x="17382" y="12089"/>
                  <a:pt x="17382" y="12089"/>
                  <a:pt x="17382" y="12089"/>
                </a:cubicBezTo>
                <a:cubicBezTo>
                  <a:pt x="17382" y="12052"/>
                  <a:pt x="17382" y="11980"/>
                  <a:pt x="17401" y="11980"/>
                </a:cubicBezTo>
                <a:cubicBezTo>
                  <a:pt x="17420" y="11980"/>
                  <a:pt x="17420" y="11980"/>
                  <a:pt x="17439" y="11944"/>
                </a:cubicBezTo>
                <a:cubicBezTo>
                  <a:pt x="17439" y="11907"/>
                  <a:pt x="17458" y="11907"/>
                  <a:pt x="17477" y="11907"/>
                </a:cubicBezTo>
                <a:cubicBezTo>
                  <a:pt x="17496" y="11907"/>
                  <a:pt x="17496" y="11944"/>
                  <a:pt x="17496" y="11944"/>
                </a:cubicBezTo>
                <a:cubicBezTo>
                  <a:pt x="17496" y="11944"/>
                  <a:pt x="17515" y="11944"/>
                  <a:pt x="17515" y="11944"/>
                </a:cubicBezTo>
                <a:cubicBezTo>
                  <a:pt x="17515" y="11907"/>
                  <a:pt x="17533" y="11907"/>
                  <a:pt x="17533" y="11907"/>
                </a:cubicBezTo>
                <a:cubicBezTo>
                  <a:pt x="17552" y="11907"/>
                  <a:pt x="17552" y="11907"/>
                  <a:pt x="17552" y="11907"/>
                </a:cubicBezTo>
                <a:cubicBezTo>
                  <a:pt x="17552" y="11871"/>
                  <a:pt x="17552" y="11871"/>
                  <a:pt x="17571" y="11835"/>
                </a:cubicBezTo>
                <a:cubicBezTo>
                  <a:pt x="17571" y="11871"/>
                  <a:pt x="17571" y="11871"/>
                  <a:pt x="17571" y="11871"/>
                </a:cubicBezTo>
                <a:cubicBezTo>
                  <a:pt x="17571" y="11871"/>
                  <a:pt x="17571" y="11871"/>
                  <a:pt x="17571" y="11871"/>
                </a:cubicBezTo>
                <a:cubicBezTo>
                  <a:pt x="17590" y="11835"/>
                  <a:pt x="17590" y="11871"/>
                  <a:pt x="17609" y="11835"/>
                </a:cubicBezTo>
                <a:cubicBezTo>
                  <a:pt x="17609" y="11835"/>
                  <a:pt x="17590" y="11798"/>
                  <a:pt x="17590" y="11762"/>
                </a:cubicBezTo>
                <a:cubicBezTo>
                  <a:pt x="17590" y="11762"/>
                  <a:pt x="17609" y="11762"/>
                  <a:pt x="17609" y="11762"/>
                </a:cubicBezTo>
                <a:cubicBezTo>
                  <a:pt x="17628" y="11798"/>
                  <a:pt x="17647" y="11835"/>
                  <a:pt x="17628" y="11907"/>
                </a:cubicBezTo>
                <a:cubicBezTo>
                  <a:pt x="17628" y="11907"/>
                  <a:pt x="17628" y="11907"/>
                  <a:pt x="17628" y="11907"/>
                </a:cubicBezTo>
                <a:cubicBezTo>
                  <a:pt x="17647" y="11907"/>
                  <a:pt x="17647" y="11907"/>
                  <a:pt x="17647" y="11907"/>
                </a:cubicBezTo>
                <a:cubicBezTo>
                  <a:pt x="17647" y="11907"/>
                  <a:pt x="17647" y="11907"/>
                  <a:pt x="17666" y="11944"/>
                </a:cubicBezTo>
                <a:cubicBezTo>
                  <a:pt x="17647" y="11980"/>
                  <a:pt x="17666" y="12016"/>
                  <a:pt x="17666" y="12052"/>
                </a:cubicBezTo>
                <a:close/>
                <a:moveTo>
                  <a:pt x="17723" y="13287"/>
                </a:moveTo>
                <a:cubicBezTo>
                  <a:pt x="17760" y="13287"/>
                  <a:pt x="17817" y="13287"/>
                  <a:pt x="17836" y="13287"/>
                </a:cubicBezTo>
                <a:cubicBezTo>
                  <a:pt x="17836" y="13323"/>
                  <a:pt x="17836" y="13323"/>
                  <a:pt x="17836" y="13359"/>
                </a:cubicBezTo>
                <a:cubicBezTo>
                  <a:pt x="17836" y="13359"/>
                  <a:pt x="17836" y="13359"/>
                  <a:pt x="17836" y="13359"/>
                </a:cubicBezTo>
                <a:cubicBezTo>
                  <a:pt x="17836" y="13359"/>
                  <a:pt x="17817" y="13359"/>
                  <a:pt x="17817" y="13359"/>
                </a:cubicBezTo>
                <a:cubicBezTo>
                  <a:pt x="17817" y="13359"/>
                  <a:pt x="17817" y="13396"/>
                  <a:pt x="17817" y="13396"/>
                </a:cubicBezTo>
                <a:cubicBezTo>
                  <a:pt x="17836" y="13432"/>
                  <a:pt x="17855" y="13468"/>
                  <a:pt x="17855" y="13505"/>
                </a:cubicBezTo>
                <a:cubicBezTo>
                  <a:pt x="17855" y="13505"/>
                  <a:pt x="17836" y="13541"/>
                  <a:pt x="17855" y="13541"/>
                </a:cubicBezTo>
                <a:cubicBezTo>
                  <a:pt x="17855" y="13541"/>
                  <a:pt x="17912" y="13650"/>
                  <a:pt x="17912" y="13686"/>
                </a:cubicBezTo>
                <a:cubicBezTo>
                  <a:pt x="17912" y="13686"/>
                  <a:pt x="17912" y="13686"/>
                  <a:pt x="17912" y="13686"/>
                </a:cubicBezTo>
                <a:cubicBezTo>
                  <a:pt x="17893" y="13686"/>
                  <a:pt x="17874" y="13686"/>
                  <a:pt x="17855" y="13686"/>
                </a:cubicBezTo>
                <a:cubicBezTo>
                  <a:pt x="17817" y="13722"/>
                  <a:pt x="17836" y="13795"/>
                  <a:pt x="17817" y="13904"/>
                </a:cubicBezTo>
                <a:cubicBezTo>
                  <a:pt x="17817" y="13904"/>
                  <a:pt x="17817" y="13904"/>
                  <a:pt x="17798" y="13868"/>
                </a:cubicBezTo>
                <a:cubicBezTo>
                  <a:pt x="17779" y="13940"/>
                  <a:pt x="17760" y="13976"/>
                  <a:pt x="17742" y="14013"/>
                </a:cubicBezTo>
                <a:cubicBezTo>
                  <a:pt x="17742" y="14013"/>
                  <a:pt x="17760" y="14013"/>
                  <a:pt x="17760" y="14013"/>
                </a:cubicBezTo>
                <a:cubicBezTo>
                  <a:pt x="17760" y="14049"/>
                  <a:pt x="17760" y="14049"/>
                  <a:pt x="17760" y="14049"/>
                </a:cubicBezTo>
                <a:cubicBezTo>
                  <a:pt x="17760" y="14049"/>
                  <a:pt x="17742" y="14049"/>
                  <a:pt x="17742" y="14049"/>
                </a:cubicBezTo>
                <a:cubicBezTo>
                  <a:pt x="17742" y="14085"/>
                  <a:pt x="17760" y="14085"/>
                  <a:pt x="17760" y="14122"/>
                </a:cubicBezTo>
                <a:cubicBezTo>
                  <a:pt x="17742" y="14158"/>
                  <a:pt x="17723" y="14231"/>
                  <a:pt x="17704" y="14231"/>
                </a:cubicBezTo>
                <a:cubicBezTo>
                  <a:pt x="17685" y="14267"/>
                  <a:pt x="17647" y="14267"/>
                  <a:pt x="17647" y="14267"/>
                </a:cubicBezTo>
                <a:cubicBezTo>
                  <a:pt x="17647" y="14267"/>
                  <a:pt x="17647" y="14194"/>
                  <a:pt x="17628" y="14158"/>
                </a:cubicBezTo>
                <a:cubicBezTo>
                  <a:pt x="17609" y="14158"/>
                  <a:pt x="17609" y="14194"/>
                  <a:pt x="17590" y="14194"/>
                </a:cubicBezTo>
                <a:cubicBezTo>
                  <a:pt x="17590" y="14194"/>
                  <a:pt x="17590" y="14194"/>
                  <a:pt x="17590" y="14194"/>
                </a:cubicBezTo>
                <a:cubicBezTo>
                  <a:pt x="17590" y="14158"/>
                  <a:pt x="17552" y="14158"/>
                  <a:pt x="17552" y="14122"/>
                </a:cubicBezTo>
                <a:cubicBezTo>
                  <a:pt x="17552" y="14122"/>
                  <a:pt x="17552" y="14122"/>
                  <a:pt x="17533" y="14122"/>
                </a:cubicBezTo>
                <a:cubicBezTo>
                  <a:pt x="17533" y="14158"/>
                  <a:pt x="17533" y="14158"/>
                  <a:pt x="17533" y="14194"/>
                </a:cubicBezTo>
                <a:cubicBezTo>
                  <a:pt x="17496" y="14194"/>
                  <a:pt x="17496" y="14194"/>
                  <a:pt x="17477" y="14194"/>
                </a:cubicBezTo>
                <a:cubicBezTo>
                  <a:pt x="17477" y="14158"/>
                  <a:pt x="17477" y="14122"/>
                  <a:pt x="17477" y="14122"/>
                </a:cubicBezTo>
                <a:cubicBezTo>
                  <a:pt x="17458" y="14122"/>
                  <a:pt x="17439" y="14158"/>
                  <a:pt x="17420" y="14158"/>
                </a:cubicBezTo>
                <a:cubicBezTo>
                  <a:pt x="17420" y="14158"/>
                  <a:pt x="17420" y="14122"/>
                  <a:pt x="17401" y="14122"/>
                </a:cubicBezTo>
                <a:cubicBezTo>
                  <a:pt x="17401" y="14122"/>
                  <a:pt x="17382" y="14122"/>
                  <a:pt x="17382" y="14122"/>
                </a:cubicBezTo>
                <a:cubicBezTo>
                  <a:pt x="17382" y="14085"/>
                  <a:pt x="17382" y="13976"/>
                  <a:pt x="17363" y="13940"/>
                </a:cubicBezTo>
                <a:cubicBezTo>
                  <a:pt x="17344" y="13904"/>
                  <a:pt x="17325" y="13904"/>
                  <a:pt x="17325" y="13868"/>
                </a:cubicBezTo>
                <a:cubicBezTo>
                  <a:pt x="17325" y="13868"/>
                  <a:pt x="17325" y="13868"/>
                  <a:pt x="17325" y="13868"/>
                </a:cubicBezTo>
                <a:cubicBezTo>
                  <a:pt x="17325" y="13868"/>
                  <a:pt x="17325" y="13868"/>
                  <a:pt x="17344" y="13868"/>
                </a:cubicBezTo>
                <a:cubicBezTo>
                  <a:pt x="17325" y="13831"/>
                  <a:pt x="17325" y="13831"/>
                  <a:pt x="17306" y="13831"/>
                </a:cubicBezTo>
                <a:cubicBezTo>
                  <a:pt x="17325" y="13795"/>
                  <a:pt x="17325" y="13759"/>
                  <a:pt x="17306" y="13759"/>
                </a:cubicBezTo>
                <a:cubicBezTo>
                  <a:pt x="17306" y="13759"/>
                  <a:pt x="17306" y="13722"/>
                  <a:pt x="17306" y="13722"/>
                </a:cubicBezTo>
                <a:cubicBezTo>
                  <a:pt x="17288" y="13686"/>
                  <a:pt x="17306" y="13613"/>
                  <a:pt x="17325" y="13577"/>
                </a:cubicBezTo>
                <a:cubicBezTo>
                  <a:pt x="17325" y="13577"/>
                  <a:pt x="17325" y="13541"/>
                  <a:pt x="17344" y="13541"/>
                </a:cubicBezTo>
                <a:cubicBezTo>
                  <a:pt x="17344" y="13541"/>
                  <a:pt x="17344" y="13541"/>
                  <a:pt x="17344" y="13541"/>
                </a:cubicBezTo>
                <a:cubicBezTo>
                  <a:pt x="17344" y="13577"/>
                  <a:pt x="17344" y="13577"/>
                  <a:pt x="17344" y="13613"/>
                </a:cubicBezTo>
                <a:cubicBezTo>
                  <a:pt x="17363" y="13650"/>
                  <a:pt x="17382" y="13650"/>
                  <a:pt x="17401" y="13686"/>
                </a:cubicBezTo>
                <a:cubicBezTo>
                  <a:pt x="17420" y="13686"/>
                  <a:pt x="17420" y="13650"/>
                  <a:pt x="17439" y="13650"/>
                </a:cubicBezTo>
                <a:cubicBezTo>
                  <a:pt x="17439" y="13650"/>
                  <a:pt x="17458" y="13686"/>
                  <a:pt x="17477" y="13686"/>
                </a:cubicBezTo>
                <a:cubicBezTo>
                  <a:pt x="17496" y="13686"/>
                  <a:pt x="17496" y="13613"/>
                  <a:pt x="17515" y="13613"/>
                </a:cubicBezTo>
                <a:cubicBezTo>
                  <a:pt x="17552" y="13577"/>
                  <a:pt x="17571" y="13650"/>
                  <a:pt x="17590" y="13650"/>
                </a:cubicBezTo>
                <a:cubicBezTo>
                  <a:pt x="17590" y="13650"/>
                  <a:pt x="17609" y="13613"/>
                  <a:pt x="17609" y="13613"/>
                </a:cubicBezTo>
                <a:cubicBezTo>
                  <a:pt x="17628" y="13613"/>
                  <a:pt x="17628" y="13613"/>
                  <a:pt x="17647" y="13613"/>
                </a:cubicBezTo>
                <a:cubicBezTo>
                  <a:pt x="17666" y="13577"/>
                  <a:pt x="17685" y="13505"/>
                  <a:pt x="17685" y="13505"/>
                </a:cubicBezTo>
                <a:cubicBezTo>
                  <a:pt x="17685" y="13468"/>
                  <a:pt x="17685" y="13468"/>
                  <a:pt x="17685" y="13432"/>
                </a:cubicBezTo>
                <a:cubicBezTo>
                  <a:pt x="17685" y="13432"/>
                  <a:pt x="17704" y="13396"/>
                  <a:pt x="17704" y="13396"/>
                </a:cubicBezTo>
                <a:cubicBezTo>
                  <a:pt x="17704" y="13323"/>
                  <a:pt x="17723" y="13323"/>
                  <a:pt x="17723" y="13287"/>
                </a:cubicBezTo>
                <a:close/>
                <a:moveTo>
                  <a:pt x="18328" y="8386"/>
                </a:moveTo>
                <a:cubicBezTo>
                  <a:pt x="18347" y="8350"/>
                  <a:pt x="18385" y="8313"/>
                  <a:pt x="18404" y="8277"/>
                </a:cubicBezTo>
                <a:cubicBezTo>
                  <a:pt x="18422" y="8277"/>
                  <a:pt x="18422" y="8241"/>
                  <a:pt x="18422" y="8241"/>
                </a:cubicBezTo>
                <a:cubicBezTo>
                  <a:pt x="18441" y="8204"/>
                  <a:pt x="18441" y="8204"/>
                  <a:pt x="18460" y="8204"/>
                </a:cubicBezTo>
                <a:cubicBezTo>
                  <a:pt x="18479" y="8168"/>
                  <a:pt x="18498" y="8023"/>
                  <a:pt x="18498" y="7950"/>
                </a:cubicBezTo>
                <a:cubicBezTo>
                  <a:pt x="18498" y="7950"/>
                  <a:pt x="18498" y="7950"/>
                  <a:pt x="18479" y="7914"/>
                </a:cubicBezTo>
                <a:cubicBezTo>
                  <a:pt x="18479" y="7914"/>
                  <a:pt x="18498" y="7914"/>
                  <a:pt x="18498" y="7914"/>
                </a:cubicBezTo>
                <a:cubicBezTo>
                  <a:pt x="18498" y="7914"/>
                  <a:pt x="18498" y="7914"/>
                  <a:pt x="18498" y="7878"/>
                </a:cubicBezTo>
                <a:cubicBezTo>
                  <a:pt x="18498" y="7878"/>
                  <a:pt x="18498" y="7841"/>
                  <a:pt x="18498" y="7841"/>
                </a:cubicBezTo>
                <a:cubicBezTo>
                  <a:pt x="18517" y="7805"/>
                  <a:pt x="18517" y="7805"/>
                  <a:pt x="18517" y="7769"/>
                </a:cubicBezTo>
                <a:cubicBezTo>
                  <a:pt x="18517" y="7769"/>
                  <a:pt x="18536" y="7769"/>
                  <a:pt x="18536" y="7769"/>
                </a:cubicBezTo>
                <a:cubicBezTo>
                  <a:pt x="18536" y="7769"/>
                  <a:pt x="18536" y="7805"/>
                  <a:pt x="18536" y="7805"/>
                </a:cubicBezTo>
                <a:cubicBezTo>
                  <a:pt x="18555" y="7805"/>
                  <a:pt x="18574" y="7805"/>
                  <a:pt x="18574" y="7805"/>
                </a:cubicBezTo>
                <a:cubicBezTo>
                  <a:pt x="18574" y="7769"/>
                  <a:pt x="18574" y="7769"/>
                  <a:pt x="18574" y="7769"/>
                </a:cubicBezTo>
                <a:cubicBezTo>
                  <a:pt x="18555" y="7769"/>
                  <a:pt x="18555" y="7732"/>
                  <a:pt x="18555" y="7732"/>
                </a:cubicBezTo>
                <a:cubicBezTo>
                  <a:pt x="18555" y="7732"/>
                  <a:pt x="18555" y="7732"/>
                  <a:pt x="18555" y="7732"/>
                </a:cubicBezTo>
                <a:cubicBezTo>
                  <a:pt x="18555" y="7732"/>
                  <a:pt x="18555" y="7696"/>
                  <a:pt x="18574" y="7696"/>
                </a:cubicBezTo>
                <a:cubicBezTo>
                  <a:pt x="18574" y="7696"/>
                  <a:pt x="18593" y="7732"/>
                  <a:pt x="18593" y="7732"/>
                </a:cubicBezTo>
                <a:cubicBezTo>
                  <a:pt x="18593" y="7769"/>
                  <a:pt x="18593" y="7805"/>
                  <a:pt x="18593" y="7841"/>
                </a:cubicBezTo>
                <a:cubicBezTo>
                  <a:pt x="18593" y="7841"/>
                  <a:pt x="18593" y="7841"/>
                  <a:pt x="18612" y="7878"/>
                </a:cubicBezTo>
                <a:cubicBezTo>
                  <a:pt x="18612" y="7878"/>
                  <a:pt x="18630" y="7950"/>
                  <a:pt x="18630" y="7987"/>
                </a:cubicBezTo>
                <a:cubicBezTo>
                  <a:pt x="18612" y="8023"/>
                  <a:pt x="18593" y="8059"/>
                  <a:pt x="18593" y="8095"/>
                </a:cubicBezTo>
                <a:cubicBezTo>
                  <a:pt x="18593" y="8095"/>
                  <a:pt x="18593" y="8132"/>
                  <a:pt x="18593" y="8132"/>
                </a:cubicBezTo>
                <a:cubicBezTo>
                  <a:pt x="18517" y="8168"/>
                  <a:pt x="18574" y="8241"/>
                  <a:pt x="18555" y="8313"/>
                </a:cubicBezTo>
                <a:cubicBezTo>
                  <a:pt x="18555" y="8386"/>
                  <a:pt x="18498" y="8422"/>
                  <a:pt x="18555" y="8495"/>
                </a:cubicBezTo>
                <a:cubicBezTo>
                  <a:pt x="18555" y="8495"/>
                  <a:pt x="18555" y="8495"/>
                  <a:pt x="18555" y="8495"/>
                </a:cubicBezTo>
                <a:cubicBezTo>
                  <a:pt x="18517" y="8531"/>
                  <a:pt x="18517" y="8531"/>
                  <a:pt x="18517" y="8604"/>
                </a:cubicBezTo>
                <a:cubicBezTo>
                  <a:pt x="18517" y="8604"/>
                  <a:pt x="18498" y="8604"/>
                  <a:pt x="18498" y="8604"/>
                </a:cubicBezTo>
                <a:cubicBezTo>
                  <a:pt x="18498" y="8604"/>
                  <a:pt x="18479" y="8604"/>
                  <a:pt x="18479" y="8604"/>
                </a:cubicBezTo>
                <a:cubicBezTo>
                  <a:pt x="18479" y="8567"/>
                  <a:pt x="18498" y="8567"/>
                  <a:pt x="18498" y="8531"/>
                </a:cubicBezTo>
                <a:cubicBezTo>
                  <a:pt x="18498" y="8531"/>
                  <a:pt x="18498" y="8531"/>
                  <a:pt x="18498" y="8531"/>
                </a:cubicBezTo>
                <a:cubicBezTo>
                  <a:pt x="18479" y="8531"/>
                  <a:pt x="18460" y="8567"/>
                  <a:pt x="18441" y="8604"/>
                </a:cubicBezTo>
                <a:cubicBezTo>
                  <a:pt x="18441" y="8640"/>
                  <a:pt x="18441" y="8640"/>
                  <a:pt x="18422" y="8640"/>
                </a:cubicBezTo>
                <a:cubicBezTo>
                  <a:pt x="18422" y="8640"/>
                  <a:pt x="18422" y="8640"/>
                  <a:pt x="18422" y="8640"/>
                </a:cubicBezTo>
                <a:cubicBezTo>
                  <a:pt x="18422" y="8640"/>
                  <a:pt x="18422" y="8604"/>
                  <a:pt x="18422" y="8604"/>
                </a:cubicBezTo>
                <a:cubicBezTo>
                  <a:pt x="18422" y="8604"/>
                  <a:pt x="18422" y="8604"/>
                  <a:pt x="18422" y="8604"/>
                </a:cubicBezTo>
                <a:cubicBezTo>
                  <a:pt x="18404" y="8604"/>
                  <a:pt x="18404" y="8640"/>
                  <a:pt x="18385" y="8640"/>
                </a:cubicBezTo>
                <a:cubicBezTo>
                  <a:pt x="18366" y="8640"/>
                  <a:pt x="18347" y="8676"/>
                  <a:pt x="18328" y="8676"/>
                </a:cubicBezTo>
                <a:cubicBezTo>
                  <a:pt x="18328" y="8640"/>
                  <a:pt x="18309" y="8604"/>
                  <a:pt x="18290" y="8604"/>
                </a:cubicBezTo>
                <a:cubicBezTo>
                  <a:pt x="18290" y="8640"/>
                  <a:pt x="18290" y="8640"/>
                  <a:pt x="18290" y="8676"/>
                </a:cubicBezTo>
                <a:cubicBezTo>
                  <a:pt x="18290" y="8676"/>
                  <a:pt x="18309" y="8676"/>
                  <a:pt x="18309" y="8676"/>
                </a:cubicBezTo>
                <a:cubicBezTo>
                  <a:pt x="18309" y="8713"/>
                  <a:pt x="18309" y="8713"/>
                  <a:pt x="18309" y="8713"/>
                </a:cubicBezTo>
                <a:cubicBezTo>
                  <a:pt x="18271" y="8713"/>
                  <a:pt x="18252" y="8749"/>
                  <a:pt x="18233" y="8822"/>
                </a:cubicBezTo>
                <a:cubicBezTo>
                  <a:pt x="18233" y="8785"/>
                  <a:pt x="18214" y="8785"/>
                  <a:pt x="18195" y="8785"/>
                </a:cubicBezTo>
                <a:cubicBezTo>
                  <a:pt x="18195" y="8749"/>
                  <a:pt x="18195" y="8713"/>
                  <a:pt x="18195" y="8713"/>
                </a:cubicBezTo>
                <a:cubicBezTo>
                  <a:pt x="18195" y="8676"/>
                  <a:pt x="18214" y="8676"/>
                  <a:pt x="18214" y="8640"/>
                </a:cubicBezTo>
                <a:cubicBezTo>
                  <a:pt x="18214" y="8640"/>
                  <a:pt x="18214" y="8640"/>
                  <a:pt x="18214" y="8640"/>
                </a:cubicBezTo>
                <a:cubicBezTo>
                  <a:pt x="18195" y="8640"/>
                  <a:pt x="18177" y="8640"/>
                  <a:pt x="18158" y="8640"/>
                </a:cubicBezTo>
                <a:cubicBezTo>
                  <a:pt x="18139" y="8640"/>
                  <a:pt x="18139" y="8676"/>
                  <a:pt x="18120" y="8676"/>
                </a:cubicBezTo>
                <a:cubicBezTo>
                  <a:pt x="18120" y="8676"/>
                  <a:pt x="18101" y="8676"/>
                  <a:pt x="18101" y="8676"/>
                </a:cubicBezTo>
                <a:cubicBezTo>
                  <a:pt x="18082" y="8676"/>
                  <a:pt x="18063" y="8713"/>
                  <a:pt x="18044" y="8713"/>
                </a:cubicBezTo>
                <a:cubicBezTo>
                  <a:pt x="18025" y="8713"/>
                  <a:pt x="18025" y="8713"/>
                  <a:pt x="18025" y="8676"/>
                </a:cubicBezTo>
                <a:cubicBezTo>
                  <a:pt x="18006" y="8676"/>
                  <a:pt x="18006" y="8713"/>
                  <a:pt x="18006" y="8749"/>
                </a:cubicBezTo>
                <a:cubicBezTo>
                  <a:pt x="17987" y="8749"/>
                  <a:pt x="17968" y="8713"/>
                  <a:pt x="17931" y="8749"/>
                </a:cubicBezTo>
                <a:cubicBezTo>
                  <a:pt x="17931" y="8749"/>
                  <a:pt x="17931" y="8749"/>
                  <a:pt x="17931" y="8713"/>
                </a:cubicBezTo>
                <a:cubicBezTo>
                  <a:pt x="17931" y="8713"/>
                  <a:pt x="17931" y="8713"/>
                  <a:pt x="17931" y="8676"/>
                </a:cubicBezTo>
                <a:cubicBezTo>
                  <a:pt x="18006" y="8676"/>
                  <a:pt x="18006" y="8567"/>
                  <a:pt x="18044" y="8531"/>
                </a:cubicBezTo>
                <a:cubicBezTo>
                  <a:pt x="18063" y="8531"/>
                  <a:pt x="18063" y="8531"/>
                  <a:pt x="18063" y="8567"/>
                </a:cubicBezTo>
                <a:cubicBezTo>
                  <a:pt x="18120" y="8531"/>
                  <a:pt x="18158" y="8531"/>
                  <a:pt x="18195" y="8495"/>
                </a:cubicBezTo>
                <a:cubicBezTo>
                  <a:pt x="18195" y="8531"/>
                  <a:pt x="18195" y="8531"/>
                  <a:pt x="18214" y="8567"/>
                </a:cubicBezTo>
                <a:cubicBezTo>
                  <a:pt x="18233" y="8531"/>
                  <a:pt x="18233" y="8531"/>
                  <a:pt x="18252" y="8531"/>
                </a:cubicBezTo>
                <a:cubicBezTo>
                  <a:pt x="18252" y="8422"/>
                  <a:pt x="18271" y="8422"/>
                  <a:pt x="18290" y="8386"/>
                </a:cubicBezTo>
                <a:cubicBezTo>
                  <a:pt x="18290" y="8350"/>
                  <a:pt x="18290" y="8313"/>
                  <a:pt x="18290" y="8277"/>
                </a:cubicBezTo>
                <a:cubicBezTo>
                  <a:pt x="18309" y="8277"/>
                  <a:pt x="18309" y="8277"/>
                  <a:pt x="18328" y="8277"/>
                </a:cubicBezTo>
                <a:cubicBezTo>
                  <a:pt x="18328" y="8277"/>
                  <a:pt x="18328" y="8277"/>
                  <a:pt x="18328" y="8277"/>
                </a:cubicBezTo>
                <a:cubicBezTo>
                  <a:pt x="18328" y="8313"/>
                  <a:pt x="18328" y="8313"/>
                  <a:pt x="18309" y="8313"/>
                </a:cubicBezTo>
                <a:cubicBezTo>
                  <a:pt x="18309" y="8350"/>
                  <a:pt x="18309" y="8350"/>
                  <a:pt x="18309" y="8386"/>
                </a:cubicBezTo>
                <a:cubicBezTo>
                  <a:pt x="18328" y="8386"/>
                  <a:pt x="18328" y="8386"/>
                  <a:pt x="18328" y="8386"/>
                </a:cubicBezTo>
                <a:close/>
                <a:moveTo>
                  <a:pt x="18706" y="6317"/>
                </a:moveTo>
                <a:cubicBezTo>
                  <a:pt x="18725" y="6389"/>
                  <a:pt x="18725" y="6462"/>
                  <a:pt x="18744" y="6498"/>
                </a:cubicBezTo>
                <a:cubicBezTo>
                  <a:pt x="18763" y="6571"/>
                  <a:pt x="18763" y="6607"/>
                  <a:pt x="18782" y="6643"/>
                </a:cubicBezTo>
                <a:cubicBezTo>
                  <a:pt x="18744" y="6607"/>
                  <a:pt x="18706" y="6534"/>
                  <a:pt x="18668" y="6571"/>
                </a:cubicBezTo>
                <a:cubicBezTo>
                  <a:pt x="18668" y="6643"/>
                  <a:pt x="18630" y="6752"/>
                  <a:pt x="18649" y="6825"/>
                </a:cubicBezTo>
                <a:cubicBezTo>
                  <a:pt x="18668" y="6897"/>
                  <a:pt x="18725" y="6934"/>
                  <a:pt x="18706" y="7043"/>
                </a:cubicBezTo>
                <a:cubicBezTo>
                  <a:pt x="18706" y="7043"/>
                  <a:pt x="18706" y="7043"/>
                  <a:pt x="18706" y="7043"/>
                </a:cubicBezTo>
                <a:cubicBezTo>
                  <a:pt x="18687" y="7006"/>
                  <a:pt x="18687" y="6934"/>
                  <a:pt x="18649" y="6934"/>
                </a:cubicBezTo>
                <a:cubicBezTo>
                  <a:pt x="18630" y="6970"/>
                  <a:pt x="18630" y="7006"/>
                  <a:pt x="18612" y="7043"/>
                </a:cubicBezTo>
                <a:cubicBezTo>
                  <a:pt x="18612" y="7043"/>
                  <a:pt x="18612" y="7043"/>
                  <a:pt x="18612" y="7043"/>
                </a:cubicBezTo>
                <a:cubicBezTo>
                  <a:pt x="18612" y="7043"/>
                  <a:pt x="18593" y="7006"/>
                  <a:pt x="18593" y="6970"/>
                </a:cubicBezTo>
                <a:cubicBezTo>
                  <a:pt x="18593" y="6934"/>
                  <a:pt x="18612" y="6897"/>
                  <a:pt x="18612" y="6897"/>
                </a:cubicBezTo>
                <a:cubicBezTo>
                  <a:pt x="18612" y="6861"/>
                  <a:pt x="18612" y="6825"/>
                  <a:pt x="18612" y="6825"/>
                </a:cubicBezTo>
                <a:cubicBezTo>
                  <a:pt x="18612" y="6789"/>
                  <a:pt x="18612" y="6789"/>
                  <a:pt x="18630" y="6752"/>
                </a:cubicBezTo>
                <a:cubicBezTo>
                  <a:pt x="18630" y="6716"/>
                  <a:pt x="18612" y="6643"/>
                  <a:pt x="18612" y="6607"/>
                </a:cubicBezTo>
                <a:cubicBezTo>
                  <a:pt x="18630" y="6607"/>
                  <a:pt x="18630" y="6317"/>
                  <a:pt x="18630" y="6244"/>
                </a:cubicBezTo>
                <a:cubicBezTo>
                  <a:pt x="18612" y="6208"/>
                  <a:pt x="18593" y="6171"/>
                  <a:pt x="18593" y="6135"/>
                </a:cubicBezTo>
                <a:cubicBezTo>
                  <a:pt x="18593" y="6063"/>
                  <a:pt x="18612" y="6026"/>
                  <a:pt x="18593" y="5954"/>
                </a:cubicBezTo>
                <a:cubicBezTo>
                  <a:pt x="18612" y="5917"/>
                  <a:pt x="18649" y="5917"/>
                  <a:pt x="18649" y="5881"/>
                </a:cubicBezTo>
                <a:cubicBezTo>
                  <a:pt x="18668" y="5881"/>
                  <a:pt x="18668" y="5917"/>
                  <a:pt x="18668" y="5917"/>
                </a:cubicBezTo>
                <a:cubicBezTo>
                  <a:pt x="18706" y="6026"/>
                  <a:pt x="18668" y="6099"/>
                  <a:pt x="18687" y="6208"/>
                </a:cubicBezTo>
                <a:cubicBezTo>
                  <a:pt x="18687" y="6244"/>
                  <a:pt x="18687" y="6280"/>
                  <a:pt x="18706" y="6317"/>
                </a:cubicBezTo>
                <a:close/>
                <a:moveTo>
                  <a:pt x="18839" y="7478"/>
                </a:moveTo>
                <a:cubicBezTo>
                  <a:pt x="18820" y="7478"/>
                  <a:pt x="18801" y="7478"/>
                  <a:pt x="18782" y="7515"/>
                </a:cubicBezTo>
                <a:cubicBezTo>
                  <a:pt x="18782" y="7515"/>
                  <a:pt x="18763" y="7478"/>
                  <a:pt x="18763" y="7515"/>
                </a:cubicBezTo>
                <a:cubicBezTo>
                  <a:pt x="18725" y="7515"/>
                  <a:pt x="18706" y="7587"/>
                  <a:pt x="18706" y="7624"/>
                </a:cubicBezTo>
                <a:cubicBezTo>
                  <a:pt x="18668" y="7624"/>
                  <a:pt x="18612" y="7515"/>
                  <a:pt x="18593" y="7551"/>
                </a:cubicBezTo>
                <a:cubicBezTo>
                  <a:pt x="18574" y="7551"/>
                  <a:pt x="18574" y="7587"/>
                  <a:pt x="18555" y="7587"/>
                </a:cubicBezTo>
                <a:cubicBezTo>
                  <a:pt x="18555" y="7587"/>
                  <a:pt x="18555" y="7551"/>
                  <a:pt x="18536" y="7551"/>
                </a:cubicBezTo>
                <a:cubicBezTo>
                  <a:pt x="18536" y="7551"/>
                  <a:pt x="18517" y="7551"/>
                  <a:pt x="18517" y="7587"/>
                </a:cubicBezTo>
                <a:cubicBezTo>
                  <a:pt x="18517" y="7587"/>
                  <a:pt x="18517" y="7587"/>
                  <a:pt x="18517" y="7587"/>
                </a:cubicBezTo>
                <a:cubicBezTo>
                  <a:pt x="18536" y="7624"/>
                  <a:pt x="18555" y="7624"/>
                  <a:pt x="18574" y="7660"/>
                </a:cubicBezTo>
                <a:cubicBezTo>
                  <a:pt x="18574" y="7660"/>
                  <a:pt x="18574" y="7660"/>
                  <a:pt x="18574" y="7660"/>
                </a:cubicBezTo>
                <a:cubicBezTo>
                  <a:pt x="18555" y="7696"/>
                  <a:pt x="18555" y="7660"/>
                  <a:pt x="18536" y="7660"/>
                </a:cubicBezTo>
                <a:cubicBezTo>
                  <a:pt x="18536" y="7696"/>
                  <a:pt x="18517" y="7732"/>
                  <a:pt x="18498" y="7732"/>
                </a:cubicBezTo>
                <a:cubicBezTo>
                  <a:pt x="18498" y="7732"/>
                  <a:pt x="18498" y="7732"/>
                  <a:pt x="18498" y="7732"/>
                </a:cubicBezTo>
                <a:cubicBezTo>
                  <a:pt x="18498" y="7696"/>
                  <a:pt x="18517" y="7660"/>
                  <a:pt x="18498" y="7624"/>
                </a:cubicBezTo>
                <a:cubicBezTo>
                  <a:pt x="18498" y="7624"/>
                  <a:pt x="18498" y="7624"/>
                  <a:pt x="18479" y="7624"/>
                </a:cubicBezTo>
                <a:cubicBezTo>
                  <a:pt x="18479" y="7587"/>
                  <a:pt x="18479" y="7587"/>
                  <a:pt x="18479" y="7551"/>
                </a:cubicBezTo>
                <a:cubicBezTo>
                  <a:pt x="18498" y="7551"/>
                  <a:pt x="18517" y="7515"/>
                  <a:pt x="18536" y="7515"/>
                </a:cubicBezTo>
                <a:cubicBezTo>
                  <a:pt x="18536" y="7478"/>
                  <a:pt x="18536" y="7478"/>
                  <a:pt x="18536" y="7478"/>
                </a:cubicBezTo>
                <a:cubicBezTo>
                  <a:pt x="18536" y="7478"/>
                  <a:pt x="18517" y="7478"/>
                  <a:pt x="18517" y="7442"/>
                </a:cubicBezTo>
                <a:cubicBezTo>
                  <a:pt x="18536" y="7442"/>
                  <a:pt x="18536" y="7442"/>
                  <a:pt x="18536" y="7442"/>
                </a:cubicBezTo>
                <a:cubicBezTo>
                  <a:pt x="18555" y="7442"/>
                  <a:pt x="18555" y="7478"/>
                  <a:pt x="18574" y="7478"/>
                </a:cubicBezTo>
                <a:cubicBezTo>
                  <a:pt x="18574" y="7442"/>
                  <a:pt x="18574" y="7406"/>
                  <a:pt x="18574" y="7369"/>
                </a:cubicBezTo>
                <a:cubicBezTo>
                  <a:pt x="18593" y="7369"/>
                  <a:pt x="18593" y="7369"/>
                  <a:pt x="18612" y="7369"/>
                </a:cubicBezTo>
                <a:cubicBezTo>
                  <a:pt x="18612" y="7333"/>
                  <a:pt x="18612" y="7297"/>
                  <a:pt x="18612" y="7261"/>
                </a:cubicBezTo>
                <a:cubicBezTo>
                  <a:pt x="18593" y="7188"/>
                  <a:pt x="18574" y="7188"/>
                  <a:pt x="18612" y="7115"/>
                </a:cubicBezTo>
                <a:cubicBezTo>
                  <a:pt x="18649" y="7188"/>
                  <a:pt x="18725" y="7406"/>
                  <a:pt x="18801" y="7369"/>
                </a:cubicBezTo>
                <a:cubicBezTo>
                  <a:pt x="18801" y="7333"/>
                  <a:pt x="18801" y="7333"/>
                  <a:pt x="18839" y="7297"/>
                </a:cubicBezTo>
                <a:cubicBezTo>
                  <a:pt x="18839" y="7297"/>
                  <a:pt x="18839" y="7297"/>
                  <a:pt x="18839" y="7333"/>
                </a:cubicBezTo>
                <a:cubicBezTo>
                  <a:pt x="18820" y="7333"/>
                  <a:pt x="18820" y="7369"/>
                  <a:pt x="18820" y="7369"/>
                </a:cubicBezTo>
                <a:cubicBezTo>
                  <a:pt x="18820" y="7406"/>
                  <a:pt x="18839" y="7442"/>
                  <a:pt x="18839" y="7478"/>
                </a:cubicBezTo>
                <a:close/>
                <a:moveTo>
                  <a:pt x="19709" y="14739"/>
                </a:moveTo>
                <a:cubicBezTo>
                  <a:pt x="19727" y="14775"/>
                  <a:pt x="19727" y="14848"/>
                  <a:pt x="19746" y="14848"/>
                </a:cubicBezTo>
                <a:cubicBezTo>
                  <a:pt x="19765" y="14848"/>
                  <a:pt x="19765" y="14848"/>
                  <a:pt x="19784" y="14848"/>
                </a:cubicBezTo>
                <a:cubicBezTo>
                  <a:pt x="19784" y="14848"/>
                  <a:pt x="19784" y="14848"/>
                  <a:pt x="19784" y="14848"/>
                </a:cubicBezTo>
                <a:cubicBezTo>
                  <a:pt x="19784" y="14884"/>
                  <a:pt x="19784" y="14884"/>
                  <a:pt x="19784" y="14884"/>
                </a:cubicBezTo>
                <a:cubicBezTo>
                  <a:pt x="19784" y="14920"/>
                  <a:pt x="19822" y="14920"/>
                  <a:pt x="19822" y="14920"/>
                </a:cubicBezTo>
                <a:cubicBezTo>
                  <a:pt x="19822" y="14920"/>
                  <a:pt x="19822" y="14920"/>
                  <a:pt x="19822" y="14920"/>
                </a:cubicBezTo>
                <a:cubicBezTo>
                  <a:pt x="19822" y="14957"/>
                  <a:pt x="19822" y="14957"/>
                  <a:pt x="19803" y="14957"/>
                </a:cubicBezTo>
                <a:cubicBezTo>
                  <a:pt x="19803" y="14957"/>
                  <a:pt x="19803" y="14957"/>
                  <a:pt x="19803" y="14957"/>
                </a:cubicBezTo>
                <a:cubicBezTo>
                  <a:pt x="19822" y="14957"/>
                  <a:pt x="19841" y="14993"/>
                  <a:pt x="19860" y="14993"/>
                </a:cubicBezTo>
                <a:cubicBezTo>
                  <a:pt x="19860" y="15029"/>
                  <a:pt x="19879" y="15029"/>
                  <a:pt x="19860" y="15066"/>
                </a:cubicBezTo>
                <a:cubicBezTo>
                  <a:pt x="19860" y="15066"/>
                  <a:pt x="19841" y="15066"/>
                  <a:pt x="19822" y="15029"/>
                </a:cubicBezTo>
                <a:cubicBezTo>
                  <a:pt x="19822" y="15029"/>
                  <a:pt x="19822" y="15029"/>
                  <a:pt x="19822" y="15029"/>
                </a:cubicBezTo>
                <a:cubicBezTo>
                  <a:pt x="19803" y="14993"/>
                  <a:pt x="19784" y="14993"/>
                  <a:pt x="19746" y="14993"/>
                </a:cubicBezTo>
                <a:cubicBezTo>
                  <a:pt x="19727" y="14957"/>
                  <a:pt x="19709" y="14993"/>
                  <a:pt x="19690" y="14957"/>
                </a:cubicBezTo>
                <a:cubicBezTo>
                  <a:pt x="19671" y="14957"/>
                  <a:pt x="19671" y="14957"/>
                  <a:pt x="19671" y="14920"/>
                </a:cubicBezTo>
                <a:cubicBezTo>
                  <a:pt x="19652" y="14920"/>
                  <a:pt x="19652" y="14884"/>
                  <a:pt x="19633" y="14884"/>
                </a:cubicBezTo>
                <a:cubicBezTo>
                  <a:pt x="19614" y="14811"/>
                  <a:pt x="19595" y="14775"/>
                  <a:pt x="19576" y="14739"/>
                </a:cubicBezTo>
                <a:cubicBezTo>
                  <a:pt x="19557" y="14739"/>
                  <a:pt x="19538" y="14703"/>
                  <a:pt x="19519" y="14703"/>
                </a:cubicBezTo>
                <a:cubicBezTo>
                  <a:pt x="19519" y="14703"/>
                  <a:pt x="19501" y="14703"/>
                  <a:pt x="19501" y="14703"/>
                </a:cubicBezTo>
                <a:cubicBezTo>
                  <a:pt x="19482" y="14703"/>
                  <a:pt x="19482" y="14703"/>
                  <a:pt x="19463" y="14703"/>
                </a:cubicBezTo>
                <a:cubicBezTo>
                  <a:pt x="19463" y="14703"/>
                  <a:pt x="19444" y="14703"/>
                  <a:pt x="19444" y="14666"/>
                </a:cubicBezTo>
                <a:cubicBezTo>
                  <a:pt x="19444" y="14703"/>
                  <a:pt x="19444" y="14703"/>
                  <a:pt x="19463" y="14739"/>
                </a:cubicBezTo>
                <a:cubicBezTo>
                  <a:pt x="19463" y="14739"/>
                  <a:pt x="19444" y="14739"/>
                  <a:pt x="19444" y="14739"/>
                </a:cubicBezTo>
                <a:cubicBezTo>
                  <a:pt x="19444" y="14739"/>
                  <a:pt x="19444" y="14739"/>
                  <a:pt x="19425" y="14739"/>
                </a:cubicBezTo>
                <a:cubicBezTo>
                  <a:pt x="19425" y="14739"/>
                  <a:pt x="19425" y="14739"/>
                  <a:pt x="19425" y="14739"/>
                </a:cubicBezTo>
                <a:cubicBezTo>
                  <a:pt x="19425" y="14739"/>
                  <a:pt x="19425" y="14739"/>
                  <a:pt x="19444" y="14775"/>
                </a:cubicBezTo>
                <a:cubicBezTo>
                  <a:pt x="19425" y="14775"/>
                  <a:pt x="19368" y="14739"/>
                  <a:pt x="19368" y="14775"/>
                </a:cubicBezTo>
                <a:cubicBezTo>
                  <a:pt x="19368" y="14775"/>
                  <a:pt x="19368" y="14775"/>
                  <a:pt x="19368" y="14775"/>
                </a:cubicBezTo>
                <a:cubicBezTo>
                  <a:pt x="19387" y="14811"/>
                  <a:pt x="19406" y="14775"/>
                  <a:pt x="19425" y="14848"/>
                </a:cubicBezTo>
                <a:cubicBezTo>
                  <a:pt x="19406" y="14848"/>
                  <a:pt x="19406" y="14884"/>
                  <a:pt x="19387" y="14884"/>
                </a:cubicBezTo>
                <a:cubicBezTo>
                  <a:pt x="19349" y="14884"/>
                  <a:pt x="19311" y="14884"/>
                  <a:pt x="19274" y="14884"/>
                </a:cubicBezTo>
                <a:cubicBezTo>
                  <a:pt x="19255" y="14848"/>
                  <a:pt x="19236" y="14775"/>
                  <a:pt x="19217" y="14739"/>
                </a:cubicBezTo>
                <a:cubicBezTo>
                  <a:pt x="19198" y="14739"/>
                  <a:pt x="19179" y="14775"/>
                  <a:pt x="19160" y="14775"/>
                </a:cubicBezTo>
                <a:cubicBezTo>
                  <a:pt x="19160" y="14739"/>
                  <a:pt x="19160" y="14739"/>
                  <a:pt x="19160" y="14703"/>
                </a:cubicBezTo>
                <a:cubicBezTo>
                  <a:pt x="19160" y="14666"/>
                  <a:pt x="19141" y="14630"/>
                  <a:pt x="19141" y="14630"/>
                </a:cubicBezTo>
                <a:cubicBezTo>
                  <a:pt x="19141" y="14594"/>
                  <a:pt x="19141" y="14630"/>
                  <a:pt x="19160" y="14594"/>
                </a:cubicBezTo>
                <a:cubicBezTo>
                  <a:pt x="19160" y="14594"/>
                  <a:pt x="19160" y="14594"/>
                  <a:pt x="19160" y="14594"/>
                </a:cubicBezTo>
                <a:cubicBezTo>
                  <a:pt x="19122" y="14557"/>
                  <a:pt x="19122" y="14448"/>
                  <a:pt x="19084" y="14412"/>
                </a:cubicBezTo>
                <a:cubicBezTo>
                  <a:pt x="19028" y="14339"/>
                  <a:pt x="18952" y="14339"/>
                  <a:pt x="18895" y="14267"/>
                </a:cubicBezTo>
                <a:cubicBezTo>
                  <a:pt x="18895" y="14267"/>
                  <a:pt x="18895" y="14267"/>
                  <a:pt x="18895" y="14231"/>
                </a:cubicBezTo>
                <a:cubicBezTo>
                  <a:pt x="18839" y="14303"/>
                  <a:pt x="18839" y="14158"/>
                  <a:pt x="18839" y="14158"/>
                </a:cubicBezTo>
                <a:cubicBezTo>
                  <a:pt x="18801" y="14194"/>
                  <a:pt x="18820" y="14267"/>
                  <a:pt x="18782" y="14267"/>
                </a:cubicBezTo>
                <a:cubicBezTo>
                  <a:pt x="18782" y="14267"/>
                  <a:pt x="18782" y="14231"/>
                  <a:pt x="18763" y="14231"/>
                </a:cubicBezTo>
                <a:cubicBezTo>
                  <a:pt x="18782" y="14231"/>
                  <a:pt x="18782" y="14231"/>
                  <a:pt x="18782" y="14231"/>
                </a:cubicBezTo>
                <a:cubicBezTo>
                  <a:pt x="18782" y="14158"/>
                  <a:pt x="18744" y="14158"/>
                  <a:pt x="18725" y="14122"/>
                </a:cubicBezTo>
                <a:cubicBezTo>
                  <a:pt x="18725" y="14122"/>
                  <a:pt x="18725" y="14122"/>
                  <a:pt x="18725" y="14122"/>
                </a:cubicBezTo>
                <a:cubicBezTo>
                  <a:pt x="18744" y="14122"/>
                  <a:pt x="18763" y="14122"/>
                  <a:pt x="18763" y="14122"/>
                </a:cubicBezTo>
                <a:cubicBezTo>
                  <a:pt x="18782" y="14122"/>
                  <a:pt x="18782" y="14085"/>
                  <a:pt x="18801" y="14085"/>
                </a:cubicBezTo>
                <a:cubicBezTo>
                  <a:pt x="18801" y="14085"/>
                  <a:pt x="18820" y="14085"/>
                  <a:pt x="18839" y="14085"/>
                </a:cubicBezTo>
                <a:cubicBezTo>
                  <a:pt x="18839" y="14085"/>
                  <a:pt x="18839" y="14049"/>
                  <a:pt x="18839" y="14049"/>
                </a:cubicBezTo>
                <a:cubicBezTo>
                  <a:pt x="18820" y="14049"/>
                  <a:pt x="18763" y="14085"/>
                  <a:pt x="18744" y="14049"/>
                </a:cubicBezTo>
                <a:cubicBezTo>
                  <a:pt x="18725" y="14049"/>
                  <a:pt x="18725" y="13976"/>
                  <a:pt x="18706" y="13976"/>
                </a:cubicBezTo>
                <a:cubicBezTo>
                  <a:pt x="18706" y="13940"/>
                  <a:pt x="18687" y="13940"/>
                  <a:pt x="18668" y="13940"/>
                </a:cubicBezTo>
                <a:cubicBezTo>
                  <a:pt x="18668" y="13940"/>
                  <a:pt x="18668" y="13940"/>
                  <a:pt x="18668" y="13940"/>
                </a:cubicBezTo>
                <a:cubicBezTo>
                  <a:pt x="18668" y="13940"/>
                  <a:pt x="18668" y="13940"/>
                  <a:pt x="18668" y="13940"/>
                </a:cubicBezTo>
                <a:cubicBezTo>
                  <a:pt x="18668" y="13940"/>
                  <a:pt x="18687" y="13904"/>
                  <a:pt x="18687" y="13904"/>
                </a:cubicBezTo>
                <a:cubicBezTo>
                  <a:pt x="18706" y="13904"/>
                  <a:pt x="18725" y="13831"/>
                  <a:pt x="18744" y="13831"/>
                </a:cubicBezTo>
                <a:cubicBezTo>
                  <a:pt x="18763" y="13831"/>
                  <a:pt x="18839" y="13868"/>
                  <a:pt x="18839" y="13904"/>
                </a:cubicBezTo>
                <a:cubicBezTo>
                  <a:pt x="18857" y="13904"/>
                  <a:pt x="18857" y="13940"/>
                  <a:pt x="18857" y="13940"/>
                </a:cubicBezTo>
                <a:cubicBezTo>
                  <a:pt x="18857" y="13976"/>
                  <a:pt x="18857" y="13976"/>
                  <a:pt x="18857" y="14013"/>
                </a:cubicBezTo>
                <a:cubicBezTo>
                  <a:pt x="18839" y="14049"/>
                  <a:pt x="18876" y="14122"/>
                  <a:pt x="18876" y="14122"/>
                </a:cubicBezTo>
                <a:cubicBezTo>
                  <a:pt x="18876" y="14122"/>
                  <a:pt x="18876" y="14122"/>
                  <a:pt x="18876" y="14085"/>
                </a:cubicBezTo>
                <a:cubicBezTo>
                  <a:pt x="18895" y="14085"/>
                  <a:pt x="18895" y="14085"/>
                  <a:pt x="18895" y="14085"/>
                </a:cubicBezTo>
                <a:cubicBezTo>
                  <a:pt x="18895" y="14122"/>
                  <a:pt x="18895" y="14194"/>
                  <a:pt x="18933" y="14194"/>
                </a:cubicBezTo>
                <a:cubicBezTo>
                  <a:pt x="18952" y="14158"/>
                  <a:pt x="18971" y="14122"/>
                  <a:pt x="18990" y="14049"/>
                </a:cubicBezTo>
                <a:cubicBezTo>
                  <a:pt x="19009" y="14049"/>
                  <a:pt x="19028" y="14049"/>
                  <a:pt x="19047" y="14049"/>
                </a:cubicBezTo>
                <a:cubicBezTo>
                  <a:pt x="19047" y="14013"/>
                  <a:pt x="19047" y="14013"/>
                  <a:pt x="19047" y="14013"/>
                </a:cubicBezTo>
                <a:cubicBezTo>
                  <a:pt x="19065" y="13976"/>
                  <a:pt x="19065" y="13976"/>
                  <a:pt x="19084" y="13976"/>
                </a:cubicBezTo>
                <a:cubicBezTo>
                  <a:pt x="19103" y="13940"/>
                  <a:pt x="19179" y="14049"/>
                  <a:pt x="19198" y="14049"/>
                </a:cubicBezTo>
                <a:cubicBezTo>
                  <a:pt x="19255" y="14085"/>
                  <a:pt x="19330" y="14122"/>
                  <a:pt x="19406" y="14194"/>
                </a:cubicBezTo>
                <a:cubicBezTo>
                  <a:pt x="19444" y="14194"/>
                  <a:pt x="19463" y="14231"/>
                  <a:pt x="19501" y="14231"/>
                </a:cubicBezTo>
                <a:cubicBezTo>
                  <a:pt x="19519" y="14303"/>
                  <a:pt x="19557" y="14303"/>
                  <a:pt x="19576" y="14376"/>
                </a:cubicBezTo>
                <a:cubicBezTo>
                  <a:pt x="19576" y="14376"/>
                  <a:pt x="19557" y="14412"/>
                  <a:pt x="19576" y="14448"/>
                </a:cubicBezTo>
                <a:cubicBezTo>
                  <a:pt x="19595" y="14448"/>
                  <a:pt x="19614" y="14485"/>
                  <a:pt x="19652" y="14485"/>
                </a:cubicBezTo>
                <a:cubicBezTo>
                  <a:pt x="19652" y="14485"/>
                  <a:pt x="19671" y="14485"/>
                  <a:pt x="19671" y="14485"/>
                </a:cubicBezTo>
                <a:cubicBezTo>
                  <a:pt x="19690" y="14521"/>
                  <a:pt x="19690" y="14557"/>
                  <a:pt x="19690" y="14557"/>
                </a:cubicBezTo>
                <a:cubicBezTo>
                  <a:pt x="19690" y="14557"/>
                  <a:pt x="19690" y="14557"/>
                  <a:pt x="19690" y="14557"/>
                </a:cubicBezTo>
                <a:cubicBezTo>
                  <a:pt x="19671" y="14594"/>
                  <a:pt x="19652" y="14557"/>
                  <a:pt x="19652" y="14594"/>
                </a:cubicBezTo>
                <a:cubicBezTo>
                  <a:pt x="19652" y="14666"/>
                  <a:pt x="19671" y="14703"/>
                  <a:pt x="19690" y="14739"/>
                </a:cubicBezTo>
                <a:cubicBezTo>
                  <a:pt x="19709" y="14739"/>
                  <a:pt x="19709" y="14739"/>
                  <a:pt x="19709" y="14739"/>
                </a:cubicBezTo>
                <a:close/>
                <a:moveTo>
                  <a:pt x="19954" y="14303"/>
                </a:moveTo>
                <a:cubicBezTo>
                  <a:pt x="19954" y="14303"/>
                  <a:pt x="19954" y="14303"/>
                  <a:pt x="19973" y="14303"/>
                </a:cubicBezTo>
                <a:cubicBezTo>
                  <a:pt x="19973" y="14303"/>
                  <a:pt x="19973" y="14339"/>
                  <a:pt x="19973" y="14339"/>
                </a:cubicBezTo>
                <a:cubicBezTo>
                  <a:pt x="19973" y="14339"/>
                  <a:pt x="19973" y="14376"/>
                  <a:pt x="19973" y="14376"/>
                </a:cubicBezTo>
                <a:cubicBezTo>
                  <a:pt x="19954" y="14376"/>
                  <a:pt x="19954" y="14376"/>
                  <a:pt x="19954" y="14376"/>
                </a:cubicBezTo>
                <a:cubicBezTo>
                  <a:pt x="19954" y="14412"/>
                  <a:pt x="19954" y="14412"/>
                  <a:pt x="19973" y="14412"/>
                </a:cubicBezTo>
                <a:cubicBezTo>
                  <a:pt x="19954" y="14448"/>
                  <a:pt x="19954" y="14448"/>
                  <a:pt x="19954" y="14448"/>
                </a:cubicBezTo>
                <a:cubicBezTo>
                  <a:pt x="19936" y="14448"/>
                  <a:pt x="19936" y="14448"/>
                  <a:pt x="19917" y="14448"/>
                </a:cubicBezTo>
                <a:cubicBezTo>
                  <a:pt x="19917" y="14521"/>
                  <a:pt x="19841" y="14521"/>
                  <a:pt x="19803" y="14521"/>
                </a:cubicBezTo>
                <a:cubicBezTo>
                  <a:pt x="19803" y="14521"/>
                  <a:pt x="19803" y="14521"/>
                  <a:pt x="19784" y="14485"/>
                </a:cubicBezTo>
                <a:cubicBezTo>
                  <a:pt x="19784" y="14521"/>
                  <a:pt x="19784" y="14521"/>
                  <a:pt x="19784" y="14521"/>
                </a:cubicBezTo>
                <a:cubicBezTo>
                  <a:pt x="19765" y="14485"/>
                  <a:pt x="19746" y="14485"/>
                  <a:pt x="19727" y="14448"/>
                </a:cubicBezTo>
                <a:cubicBezTo>
                  <a:pt x="19727" y="14448"/>
                  <a:pt x="19727" y="14448"/>
                  <a:pt x="19727" y="14448"/>
                </a:cubicBezTo>
                <a:cubicBezTo>
                  <a:pt x="19765" y="14448"/>
                  <a:pt x="19803" y="14448"/>
                  <a:pt x="19822" y="14448"/>
                </a:cubicBezTo>
                <a:cubicBezTo>
                  <a:pt x="19822" y="14412"/>
                  <a:pt x="19822" y="14412"/>
                  <a:pt x="19822" y="14412"/>
                </a:cubicBezTo>
                <a:cubicBezTo>
                  <a:pt x="19822" y="14412"/>
                  <a:pt x="19822" y="14412"/>
                  <a:pt x="19822" y="14412"/>
                </a:cubicBezTo>
                <a:cubicBezTo>
                  <a:pt x="19841" y="14448"/>
                  <a:pt x="19879" y="14448"/>
                  <a:pt x="19898" y="14412"/>
                </a:cubicBezTo>
                <a:cubicBezTo>
                  <a:pt x="19898" y="14412"/>
                  <a:pt x="19898" y="14376"/>
                  <a:pt x="19917" y="14376"/>
                </a:cubicBezTo>
                <a:cubicBezTo>
                  <a:pt x="19917" y="14376"/>
                  <a:pt x="19936" y="14376"/>
                  <a:pt x="19936" y="14376"/>
                </a:cubicBezTo>
                <a:cubicBezTo>
                  <a:pt x="19936" y="14376"/>
                  <a:pt x="19936" y="14376"/>
                  <a:pt x="19936" y="14376"/>
                </a:cubicBezTo>
                <a:cubicBezTo>
                  <a:pt x="19936" y="14339"/>
                  <a:pt x="19936" y="14303"/>
                  <a:pt x="19936" y="14303"/>
                </a:cubicBezTo>
                <a:cubicBezTo>
                  <a:pt x="19936" y="14303"/>
                  <a:pt x="19954" y="14303"/>
                  <a:pt x="19954" y="14303"/>
                </a:cubicBezTo>
                <a:close/>
                <a:moveTo>
                  <a:pt x="20049" y="16953"/>
                </a:moveTo>
                <a:cubicBezTo>
                  <a:pt x="20049" y="16917"/>
                  <a:pt x="20049" y="16917"/>
                  <a:pt x="20049" y="16881"/>
                </a:cubicBezTo>
                <a:cubicBezTo>
                  <a:pt x="20049" y="16881"/>
                  <a:pt x="20049" y="16881"/>
                  <a:pt x="20049" y="16881"/>
                </a:cubicBezTo>
                <a:cubicBezTo>
                  <a:pt x="20049" y="16881"/>
                  <a:pt x="20049" y="16881"/>
                  <a:pt x="20049" y="16881"/>
                </a:cubicBezTo>
                <a:cubicBezTo>
                  <a:pt x="20087" y="16881"/>
                  <a:pt x="20049" y="16917"/>
                  <a:pt x="20049" y="16953"/>
                </a:cubicBezTo>
                <a:cubicBezTo>
                  <a:pt x="20049" y="16953"/>
                  <a:pt x="20049" y="16953"/>
                  <a:pt x="20049" y="16953"/>
                </a:cubicBezTo>
                <a:close/>
                <a:moveTo>
                  <a:pt x="17533" y="17026"/>
                </a:moveTo>
                <a:cubicBezTo>
                  <a:pt x="17533" y="17026"/>
                  <a:pt x="17533" y="17062"/>
                  <a:pt x="17552" y="17062"/>
                </a:cubicBezTo>
                <a:cubicBezTo>
                  <a:pt x="17552" y="17098"/>
                  <a:pt x="17552" y="17098"/>
                  <a:pt x="17571" y="17098"/>
                </a:cubicBezTo>
                <a:cubicBezTo>
                  <a:pt x="17571" y="17098"/>
                  <a:pt x="17571" y="17098"/>
                  <a:pt x="17571" y="17135"/>
                </a:cubicBezTo>
                <a:cubicBezTo>
                  <a:pt x="17571" y="17135"/>
                  <a:pt x="17571" y="17135"/>
                  <a:pt x="17571" y="17135"/>
                </a:cubicBezTo>
                <a:cubicBezTo>
                  <a:pt x="17590" y="17098"/>
                  <a:pt x="17590" y="17098"/>
                  <a:pt x="17590" y="17098"/>
                </a:cubicBezTo>
                <a:cubicBezTo>
                  <a:pt x="17590" y="17098"/>
                  <a:pt x="17590" y="17098"/>
                  <a:pt x="17590" y="17062"/>
                </a:cubicBezTo>
                <a:cubicBezTo>
                  <a:pt x="17590" y="17062"/>
                  <a:pt x="17590" y="17062"/>
                  <a:pt x="17590" y="17062"/>
                </a:cubicBezTo>
                <a:cubicBezTo>
                  <a:pt x="17590" y="17062"/>
                  <a:pt x="17590" y="17098"/>
                  <a:pt x="17590" y="17098"/>
                </a:cubicBezTo>
                <a:cubicBezTo>
                  <a:pt x="17609" y="17098"/>
                  <a:pt x="17609" y="17098"/>
                  <a:pt x="17609" y="17098"/>
                </a:cubicBezTo>
                <a:cubicBezTo>
                  <a:pt x="17609" y="17062"/>
                  <a:pt x="17609" y="17026"/>
                  <a:pt x="17609" y="17026"/>
                </a:cubicBezTo>
                <a:cubicBezTo>
                  <a:pt x="17590" y="16990"/>
                  <a:pt x="17571" y="16953"/>
                  <a:pt x="17552" y="16881"/>
                </a:cubicBezTo>
                <a:cubicBezTo>
                  <a:pt x="17552" y="16881"/>
                  <a:pt x="17552" y="16881"/>
                  <a:pt x="17552" y="16844"/>
                </a:cubicBezTo>
                <a:cubicBezTo>
                  <a:pt x="17533" y="16808"/>
                  <a:pt x="17571" y="16772"/>
                  <a:pt x="17571" y="16735"/>
                </a:cubicBezTo>
                <a:cubicBezTo>
                  <a:pt x="17571" y="16699"/>
                  <a:pt x="17571" y="16699"/>
                  <a:pt x="17571" y="16699"/>
                </a:cubicBezTo>
                <a:cubicBezTo>
                  <a:pt x="17571" y="16663"/>
                  <a:pt x="17571" y="16663"/>
                  <a:pt x="17571" y="16663"/>
                </a:cubicBezTo>
                <a:cubicBezTo>
                  <a:pt x="17552" y="16627"/>
                  <a:pt x="17552" y="16627"/>
                  <a:pt x="17552" y="16627"/>
                </a:cubicBezTo>
                <a:cubicBezTo>
                  <a:pt x="17571" y="16590"/>
                  <a:pt x="17571" y="16554"/>
                  <a:pt x="17571" y="16518"/>
                </a:cubicBezTo>
                <a:cubicBezTo>
                  <a:pt x="17571" y="16518"/>
                  <a:pt x="17571" y="16518"/>
                  <a:pt x="17590" y="16518"/>
                </a:cubicBezTo>
                <a:cubicBezTo>
                  <a:pt x="17571" y="16554"/>
                  <a:pt x="17590" y="16590"/>
                  <a:pt x="17590" y="16590"/>
                </a:cubicBezTo>
                <a:cubicBezTo>
                  <a:pt x="17609" y="16590"/>
                  <a:pt x="17609" y="16554"/>
                  <a:pt x="17609" y="16554"/>
                </a:cubicBezTo>
                <a:cubicBezTo>
                  <a:pt x="17609" y="16518"/>
                  <a:pt x="17628" y="16518"/>
                  <a:pt x="17628" y="16481"/>
                </a:cubicBezTo>
                <a:cubicBezTo>
                  <a:pt x="17647" y="16481"/>
                  <a:pt x="17647" y="16481"/>
                  <a:pt x="17666" y="16481"/>
                </a:cubicBezTo>
                <a:cubicBezTo>
                  <a:pt x="17666" y="16445"/>
                  <a:pt x="17666" y="16445"/>
                  <a:pt x="17685" y="16445"/>
                </a:cubicBezTo>
                <a:cubicBezTo>
                  <a:pt x="17704" y="16409"/>
                  <a:pt x="17704" y="16372"/>
                  <a:pt x="17742" y="16336"/>
                </a:cubicBezTo>
                <a:cubicBezTo>
                  <a:pt x="17742" y="16336"/>
                  <a:pt x="17779" y="16336"/>
                  <a:pt x="17798" y="16336"/>
                </a:cubicBezTo>
                <a:cubicBezTo>
                  <a:pt x="17798" y="16336"/>
                  <a:pt x="17817" y="16336"/>
                  <a:pt x="17817" y="16300"/>
                </a:cubicBezTo>
                <a:cubicBezTo>
                  <a:pt x="17817" y="16300"/>
                  <a:pt x="17836" y="16300"/>
                  <a:pt x="17836" y="16300"/>
                </a:cubicBezTo>
                <a:cubicBezTo>
                  <a:pt x="17855" y="16264"/>
                  <a:pt x="17874" y="16264"/>
                  <a:pt x="17874" y="16264"/>
                </a:cubicBezTo>
                <a:cubicBezTo>
                  <a:pt x="17893" y="16264"/>
                  <a:pt x="17893" y="16264"/>
                  <a:pt x="17893" y="16227"/>
                </a:cubicBezTo>
                <a:cubicBezTo>
                  <a:pt x="17893" y="16227"/>
                  <a:pt x="17893" y="16227"/>
                  <a:pt x="17893" y="16227"/>
                </a:cubicBezTo>
                <a:cubicBezTo>
                  <a:pt x="17912" y="16227"/>
                  <a:pt x="17931" y="16227"/>
                  <a:pt x="17931" y="16227"/>
                </a:cubicBezTo>
                <a:cubicBezTo>
                  <a:pt x="17950" y="16227"/>
                  <a:pt x="17968" y="16191"/>
                  <a:pt x="17987" y="16191"/>
                </a:cubicBezTo>
                <a:cubicBezTo>
                  <a:pt x="18006" y="16155"/>
                  <a:pt x="18025" y="16155"/>
                  <a:pt x="18025" y="16155"/>
                </a:cubicBezTo>
                <a:cubicBezTo>
                  <a:pt x="18044" y="16118"/>
                  <a:pt x="18044" y="16082"/>
                  <a:pt x="18044" y="16046"/>
                </a:cubicBezTo>
                <a:cubicBezTo>
                  <a:pt x="18063" y="16046"/>
                  <a:pt x="18063" y="16046"/>
                  <a:pt x="18063" y="16009"/>
                </a:cubicBezTo>
                <a:cubicBezTo>
                  <a:pt x="18063" y="16009"/>
                  <a:pt x="18063" y="16009"/>
                  <a:pt x="18063" y="16009"/>
                </a:cubicBezTo>
                <a:cubicBezTo>
                  <a:pt x="18082" y="16009"/>
                  <a:pt x="18082" y="16009"/>
                  <a:pt x="18082" y="15973"/>
                </a:cubicBezTo>
                <a:cubicBezTo>
                  <a:pt x="18082" y="15973"/>
                  <a:pt x="18101" y="15973"/>
                  <a:pt x="18101" y="15973"/>
                </a:cubicBezTo>
                <a:cubicBezTo>
                  <a:pt x="18101" y="15973"/>
                  <a:pt x="18082" y="15937"/>
                  <a:pt x="18082" y="15937"/>
                </a:cubicBezTo>
                <a:cubicBezTo>
                  <a:pt x="18082" y="15937"/>
                  <a:pt x="18082" y="15937"/>
                  <a:pt x="18082" y="15937"/>
                </a:cubicBezTo>
                <a:cubicBezTo>
                  <a:pt x="18082" y="15901"/>
                  <a:pt x="18082" y="15901"/>
                  <a:pt x="18082" y="15864"/>
                </a:cubicBezTo>
                <a:cubicBezTo>
                  <a:pt x="18082" y="15864"/>
                  <a:pt x="18082" y="15864"/>
                  <a:pt x="18082" y="15828"/>
                </a:cubicBezTo>
                <a:cubicBezTo>
                  <a:pt x="18101" y="15828"/>
                  <a:pt x="18120" y="15828"/>
                  <a:pt x="18120" y="15792"/>
                </a:cubicBezTo>
                <a:cubicBezTo>
                  <a:pt x="18120" y="15792"/>
                  <a:pt x="18120" y="15792"/>
                  <a:pt x="18120" y="15792"/>
                </a:cubicBezTo>
                <a:cubicBezTo>
                  <a:pt x="18139" y="15792"/>
                  <a:pt x="18139" y="15792"/>
                  <a:pt x="18139" y="15792"/>
                </a:cubicBezTo>
                <a:cubicBezTo>
                  <a:pt x="18139" y="15792"/>
                  <a:pt x="18139" y="15828"/>
                  <a:pt x="18139" y="15828"/>
                </a:cubicBezTo>
                <a:cubicBezTo>
                  <a:pt x="18158" y="15828"/>
                  <a:pt x="18158" y="15864"/>
                  <a:pt x="18158" y="15864"/>
                </a:cubicBezTo>
                <a:cubicBezTo>
                  <a:pt x="18158" y="15864"/>
                  <a:pt x="18177" y="15901"/>
                  <a:pt x="18177" y="15864"/>
                </a:cubicBezTo>
                <a:cubicBezTo>
                  <a:pt x="18177" y="15864"/>
                  <a:pt x="18177" y="15864"/>
                  <a:pt x="18177" y="15828"/>
                </a:cubicBezTo>
                <a:cubicBezTo>
                  <a:pt x="18177" y="15828"/>
                  <a:pt x="18195" y="15864"/>
                  <a:pt x="18195" y="15828"/>
                </a:cubicBezTo>
                <a:cubicBezTo>
                  <a:pt x="18195" y="15828"/>
                  <a:pt x="18195" y="15828"/>
                  <a:pt x="18195" y="15828"/>
                </a:cubicBezTo>
                <a:cubicBezTo>
                  <a:pt x="18195" y="15792"/>
                  <a:pt x="18177" y="15828"/>
                  <a:pt x="18177" y="15792"/>
                </a:cubicBezTo>
                <a:cubicBezTo>
                  <a:pt x="18177" y="15755"/>
                  <a:pt x="18195" y="15755"/>
                  <a:pt x="18177" y="15755"/>
                </a:cubicBezTo>
                <a:cubicBezTo>
                  <a:pt x="18177" y="15755"/>
                  <a:pt x="18177" y="15755"/>
                  <a:pt x="18177" y="15755"/>
                </a:cubicBezTo>
                <a:cubicBezTo>
                  <a:pt x="18177" y="15719"/>
                  <a:pt x="18195" y="15719"/>
                  <a:pt x="18195" y="15719"/>
                </a:cubicBezTo>
                <a:cubicBezTo>
                  <a:pt x="18195" y="15755"/>
                  <a:pt x="18195" y="15755"/>
                  <a:pt x="18214" y="15755"/>
                </a:cubicBezTo>
                <a:cubicBezTo>
                  <a:pt x="18214" y="15755"/>
                  <a:pt x="18214" y="15755"/>
                  <a:pt x="18233" y="15755"/>
                </a:cubicBezTo>
                <a:cubicBezTo>
                  <a:pt x="18233" y="15755"/>
                  <a:pt x="18214" y="15755"/>
                  <a:pt x="18214" y="15719"/>
                </a:cubicBezTo>
                <a:cubicBezTo>
                  <a:pt x="18233" y="15719"/>
                  <a:pt x="18233" y="15683"/>
                  <a:pt x="18233" y="15683"/>
                </a:cubicBezTo>
                <a:cubicBezTo>
                  <a:pt x="18233" y="15683"/>
                  <a:pt x="18233" y="15683"/>
                  <a:pt x="18233" y="15683"/>
                </a:cubicBezTo>
                <a:cubicBezTo>
                  <a:pt x="18233" y="15683"/>
                  <a:pt x="18233" y="15683"/>
                  <a:pt x="18233" y="15683"/>
                </a:cubicBezTo>
                <a:cubicBezTo>
                  <a:pt x="18214" y="15683"/>
                  <a:pt x="18214" y="15683"/>
                  <a:pt x="18214" y="15683"/>
                </a:cubicBezTo>
                <a:cubicBezTo>
                  <a:pt x="18214" y="15646"/>
                  <a:pt x="18233" y="15646"/>
                  <a:pt x="18252" y="15610"/>
                </a:cubicBezTo>
                <a:cubicBezTo>
                  <a:pt x="18252" y="15610"/>
                  <a:pt x="18252" y="15610"/>
                  <a:pt x="18252" y="15610"/>
                </a:cubicBezTo>
                <a:cubicBezTo>
                  <a:pt x="18252" y="15610"/>
                  <a:pt x="18252" y="15610"/>
                  <a:pt x="18252" y="15610"/>
                </a:cubicBezTo>
                <a:cubicBezTo>
                  <a:pt x="18252" y="15610"/>
                  <a:pt x="18252" y="15610"/>
                  <a:pt x="18252" y="15610"/>
                </a:cubicBezTo>
                <a:cubicBezTo>
                  <a:pt x="18252" y="15610"/>
                  <a:pt x="18252" y="15610"/>
                  <a:pt x="18271" y="15610"/>
                </a:cubicBezTo>
                <a:cubicBezTo>
                  <a:pt x="18271" y="15574"/>
                  <a:pt x="18290" y="15610"/>
                  <a:pt x="18290" y="15574"/>
                </a:cubicBezTo>
                <a:cubicBezTo>
                  <a:pt x="18290" y="15574"/>
                  <a:pt x="18271" y="15574"/>
                  <a:pt x="18271" y="15574"/>
                </a:cubicBezTo>
                <a:cubicBezTo>
                  <a:pt x="18271" y="15537"/>
                  <a:pt x="18290" y="15537"/>
                  <a:pt x="18290" y="15537"/>
                </a:cubicBezTo>
                <a:cubicBezTo>
                  <a:pt x="18309" y="15537"/>
                  <a:pt x="18309" y="15537"/>
                  <a:pt x="18309" y="15537"/>
                </a:cubicBezTo>
                <a:cubicBezTo>
                  <a:pt x="18309" y="15537"/>
                  <a:pt x="18309" y="15537"/>
                  <a:pt x="18309" y="15537"/>
                </a:cubicBezTo>
                <a:cubicBezTo>
                  <a:pt x="18309" y="15537"/>
                  <a:pt x="18309" y="15537"/>
                  <a:pt x="18328" y="15537"/>
                </a:cubicBezTo>
                <a:cubicBezTo>
                  <a:pt x="18328" y="15501"/>
                  <a:pt x="18328" y="15501"/>
                  <a:pt x="18328" y="15501"/>
                </a:cubicBezTo>
                <a:cubicBezTo>
                  <a:pt x="18328" y="15501"/>
                  <a:pt x="18328" y="15465"/>
                  <a:pt x="18328" y="15465"/>
                </a:cubicBezTo>
                <a:cubicBezTo>
                  <a:pt x="18328" y="15465"/>
                  <a:pt x="18328" y="15465"/>
                  <a:pt x="18328" y="15465"/>
                </a:cubicBezTo>
                <a:cubicBezTo>
                  <a:pt x="18328" y="15465"/>
                  <a:pt x="18328" y="15465"/>
                  <a:pt x="18347" y="15465"/>
                </a:cubicBezTo>
                <a:cubicBezTo>
                  <a:pt x="18347" y="15465"/>
                  <a:pt x="18347" y="15465"/>
                  <a:pt x="18347" y="15465"/>
                </a:cubicBezTo>
                <a:cubicBezTo>
                  <a:pt x="18347" y="15465"/>
                  <a:pt x="18347" y="15465"/>
                  <a:pt x="18366" y="15465"/>
                </a:cubicBezTo>
                <a:cubicBezTo>
                  <a:pt x="18366" y="15465"/>
                  <a:pt x="18366" y="15465"/>
                  <a:pt x="18366" y="15465"/>
                </a:cubicBezTo>
                <a:cubicBezTo>
                  <a:pt x="18366" y="15465"/>
                  <a:pt x="18366" y="15429"/>
                  <a:pt x="18385" y="15429"/>
                </a:cubicBezTo>
                <a:cubicBezTo>
                  <a:pt x="18385" y="15429"/>
                  <a:pt x="18385" y="15429"/>
                  <a:pt x="18404" y="15429"/>
                </a:cubicBezTo>
                <a:cubicBezTo>
                  <a:pt x="18422" y="15465"/>
                  <a:pt x="18422" y="15501"/>
                  <a:pt x="18441" y="15501"/>
                </a:cubicBezTo>
                <a:cubicBezTo>
                  <a:pt x="18441" y="15501"/>
                  <a:pt x="18441" y="15501"/>
                  <a:pt x="18460" y="15537"/>
                </a:cubicBezTo>
                <a:cubicBezTo>
                  <a:pt x="18460" y="15537"/>
                  <a:pt x="18460" y="15537"/>
                  <a:pt x="18460" y="15537"/>
                </a:cubicBezTo>
                <a:cubicBezTo>
                  <a:pt x="18460" y="15537"/>
                  <a:pt x="18460" y="15537"/>
                  <a:pt x="18460" y="15574"/>
                </a:cubicBezTo>
                <a:cubicBezTo>
                  <a:pt x="18460" y="15574"/>
                  <a:pt x="18460" y="15574"/>
                  <a:pt x="18460" y="15574"/>
                </a:cubicBezTo>
                <a:cubicBezTo>
                  <a:pt x="18460" y="15574"/>
                  <a:pt x="18460" y="15610"/>
                  <a:pt x="18460" y="15610"/>
                </a:cubicBezTo>
                <a:cubicBezTo>
                  <a:pt x="18479" y="15610"/>
                  <a:pt x="18460" y="15574"/>
                  <a:pt x="18479" y="15574"/>
                </a:cubicBezTo>
                <a:cubicBezTo>
                  <a:pt x="18479" y="15574"/>
                  <a:pt x="18479" y="15574"/>
                  <a:pt x="18479" y="15537"/>
                </a:cubicBezTo>
                <a:cubicBezTo>
                  <a:pt x="18498" y="15537"/>
                  <a:pt x="18498" y="15537"/>
                  <a:pt x="18517" y="15574"/>
                </a:cubicBezTo>
                <a:cubicBezTo>
                  <a:pt x="18517" y="15574"/>
                  <a:pt x="18517" y="15574"/>
                  <a:pt x="18517" y="15574"/>
                </a:cubicBezTo>
                <a:cubicBezTo>
                  <a:pt x="18517" y="15574"/>
                  <a:pt x="18536" y="15574"/>
                  <a:pt x="18536" y="15574"/>
                </a:cubicBezTo>
                <a:cubicBezTo>
                  <a:pt x="18536" y="15574"/>
                  <a:pt x="18536" y="15574"/>
                  <a:pt x="18536" y="15574"/>
                </a:cubicBezTo>
                <a:cubicBezTo>
                  <a:pt x="18536" y="15574"/>
                  <a:pt x="18536" y="15537"/>
                  <a:pt x="18555" y="15574"/>
                </a:cubicBezTo>
                <a:cubicBezTo>
                  <a:pt x="18555" y="15574"/>
                  <a:pt x="18555" y="15574"/>
                  <a:pt x="18555" y="15574"/>
                </a:cubicBezTo>
                <a:cubicBezTo>
                  <a:pt x="18574" y="15574"/>
                  <a:pt x="18555" y="15574"/>
                  <a:pt x="18555" y="15537"/>
                </a:cubicBezTo>
                <a:cubicBezTo>
                  <a:pt x="18574" y="15537"/>
                  <a:pt x="18574" y="15501"/>
                  <a:pt x="18574" y="15501"/>
                </a:cubicBezTo>
                <a:cubicBezTo>
                  <a:pt x="18555" y="15501"/>
                  <a:pt x="18555" y="15501"/>
                  <a:pt x="18536" y="15501"/>
                </a:cubicBezTo>
                <a:cubicBezTo>
                  <a:pt x="18536" y="15465"/>
                  <a:pt x="18555" y="15429"/>
                  <a:pt x="18574" y="15429"/>
                </a:cubicBezTo>
                <a:cubicBezTo>
                  <a:pt x="18574" y="15429"/>
                  <a:pt x="18574" y="15392"/>
                  <a:pt x="18574" y="15392"/>
                </a:cubicBezTo>
                <a:cubicBezTo>
                  <a:pt x="18574" y="15392"/>
                  <a:pt x="18593" y="15392"/>
                  <a:pt x="18593" y="15356"/>
                </a:cubicBezTo>
                <a:cubicBezTo>
                  <a:pt x="18593" y="15356"/>
                  <a:pt x="18593" y="15356"/>
                  <a:pt x="18593" y="15356"/>
                </a:cubicBezTo>
                <a:cubicBezTo>
                  <a:pt x="18593" y="15356"/>
                  <a:pt x="18593" y="15356"/>
                  <a:pt x="18593" y="15320"/>
                </a:cubicBezTo>
                <a:cubicBezTo>
                  <a:pt x="18593" y="15320"/>
                  <a:pt x="18612" y="15320"/>
                  <a:pt x="18612" y="15320"/>
                </a:cubicBezTo>
                <a:cubicBezTo>
                  <a:pt x="18612" y="15283"/>
                  <a:pt x="18630" y="15283"/>
                  <a:pt x="18612" y="15283"/>
                </a:cubicBezTo>
                <a:cubicBezTo>
                  <a:pt x="18630" y="15283"/>
                  <a:pt x="18630" y="15283"/>
                  <a:pt x="18630" y="15283"/>
                </a:cubicBezTo>
                <a:cubicBezTo>
                  <a:pt x="18630" y="15283"/>
                  <a:pt x="18630" y="15283"/>
                  <a:pt x="18630" y="15283"/>
                </a:cubicBezTo>
                <a:cubicBezTo>
                  <a:pt x="18649" y="15283"/>
                  <a:pt x="18649" y="15247"/>
                  <a:pt x="18649" y="15247"/>
                </a:cubicBezTo>
                <a:cubicBezTo>
                  <a:pt x="18668" y="15247"/>
                  <a:pt x="18687" y="15247"/>
                  <a:pt x="18706" y="15247"/>
                </a:cubicBezTo>
                <a:cubicBezTo>
                  <a:pt x="18706" y="15247"/>
                  <a:pt x="18725" y="15247"/>
                  <a:pt x="18725" y="15247"/>
                </a:cubicBezTo>
                <a:cubicBezTo>
                  <a:pt x="18725" y="15247"/>
                  <a:pt x="18725" y="15247"/>
                  <a:pt x="18744" y="15247"/>
                </a:cubicBezTo>
                <a:cubicBezTo>
                  <a:pt x="18744" y="15247"/>
                  <a:pt x="18744" y="15247"/>
                  <a:pt x="18763" y="15211"/>
                </a:cubicBezTo>
                <a:cubicBezTo>
                  <a:pt x="18763" y="15211"/>
                  <a:pt x="18744" y="15211"/>
                  <a:pt x="18744" y="15211"/>
                </a:cubicBezTo>
                <a:cubicBezTo>
                  <a:pt x="18744" y="15174"/>
                  <a:pt x="18744" y="15174"/>
                  <a:pt x="18725" y="15174"/>
                </a:cubicBezTo>
                <a:cubicBezTo>
                  <a:pt x="18725" y="15174"/>
                  <a:pt x="18706" y="15174"/>
                  <a:pt x="18706" y="15174"/>
                </a:cubicBezTo>
                <a:cubicBezTo>
                  <a:pt x="18706" y="15138"/>
                  <a:pt x="18706" y="15138"/>
                  <a:pt x="18706" y="15138"/>
                </a:cubicBezTo>
                <a:cubicBezTo>
                  <a:pt x="18706" y="15138"/>
                  <a:pt x="18706" y="15138"/>
                  <a:pt x="18706" y="15138"/>
                </a:cubicBezTo>
                <a:cubicBezTo>
                  <a:pt x="18725" y="15138"/>
                  <a:pt x="18725" y="15138"/>
                  <a:pt x="18725" y="15138"/>
                </a:cubicBezTo>
                <a:cubicBezTo>
                  <a:pt x="18744" y="15138"/>
                  <a:pt x="18744" y="15138"/>
                  <a:pt x="18744" y="15174"/>
                </a:cubicBezTo>
                <a:cubicBezTo>
                  <a:pt x="18744" y="15174"/>
                  <a:pt x="18744" y="15174"/>
                  <a:pt x="18744" y="15174"/>
                </a:cubicBezTo>
                <a:cubicBezTo>
                  <a:pt x="18744" y="15174"/>
                  <a:pt x="18763" y="15138"/>
                  <a:pt x="18763" y="15138"/>
                </a:cubicBezTo>
                <a:cubicBezTo>
                  <a:pt x="18763" y="15138"/>
                  <a:pt x="18763" y="15174"/>
                  <a:pt x="18763" y="15174"/>
                </a:cubicBezTo>
                <a:cubicBezTo>
                  <a:pt x="18782" y="15174"/>
                  <a:pt x="18782" y="15174"/>
                  <a:pt x="18801" y="15211"/>
                </a:cubicBezTo>
                <a:cubicBezTo>
                  <a:pt x="18801" y="15211"/>
                  <a:pt x="18820" y="15174"/>
                  <a:pt x="18820" y="15174"/>
                </a:cubicBezTo>
                <a:cubicBezTo>
                  <a:pt x="18839" y="15174"/>
                  <a:pt x="18839" y="15211"/>
                  <a:pt x="18839" y="15211"/>
                </a:cubicBezTo>
                <a:cubicBezTo>
                  <a:pt x="18839" y="15211"/>
                  <a:pt x="18857" y="15211"/>
                  <a:pt x="18857" y="15211"/>
                </a:cubicBezTo>
                <a:cubicBezTo>
                  <a:pt x="18876" y="15174"/>
                  <a:pt x="18895" y="15247"/>
                  <a:pt x="18914" y="15247"/>
                </a:cubicBezTo>
                <a:cubicBezTo>
                  <a:pt x="18933" y="15247"/>
                  <a:pt x="18933" y="15211"/>
                  <a:pt x="18952" y="15211"/>
                </a:cubicBezTo>
                <a:cubicBezTo>
                  <a:pt x="18952" y="15211"/>
                  <a:pt x="18952" y="15211"/>
                  <a:pt x="18952" y="15211"/>
                </a:cubicBezTo>
                <a:cubicBezTo>
                  <a:pt x="18952" y="15211"/>
                  <a:pt x="18952" y="15247"/>
                  <a:pt x="18952" y="15247"/>
                </a:cubicBezTo>
                <a:cubicBezTo>
                  <a:pt x="18952" y="15247"/>
                  <a:pt x="18971" y="15247"/>
                  <a:pt x="18971" y="15247"/>
                </a:cubicBezTo>
                <a:cubicBezTo>
                  <a:pt x="18971" y="15247"/>
                  <a:pt x="18971" y="15283"/>
                  <a:pt x="18971" y="15283"/>
                </a:cubicBezTo>
                <a:cubicBezTo>
                  <a:pt x="18990" y="15283"/>
                  <a:pt x="18990" y="15247"/>
                  <a:pt x="18990" y="15247"/>
                </a:cubicBezTo>
                <a:cubicBezTo>
                  <a:pt x="18990" y="15247"/>
                  <a:pt x="18971" y="15211"/>
                  <a:pt x="18990" y="15211"/>
                </a:cubicBezTo>
                <a:cubicBezTo>
                  <a:pt x="19009" y="15211"/>
                  <a:pt x="19009" y="15247"/>
                  <a:pt x="19009" y="15247"/>
                </a:cubicBezTo>
                <a:cubicBezTo>
                  <a:pt x="19009" y="15247"/>
                  <a:pt x="19009" y="15247"/>
                  <a:pt x="19009" y="15247"/>
                </a:cubicBezTo>
                <a:cubicBezTo>
                  <a:pt x="19009" y="15247"/>
                  <a:pt x="19009" y="15247"/>
                  <a:pt x="19009" y="15247"/>
                </a:cubicBezTo>
                <a:cubicBezTo>
                  <a:pt x="19028" y="15247"/>
                  <a:pt x="19028" y="15247"/>
                  <a:pt x="19028" y="15247"/>
                </a:cubicBezTo>
                <a:cubicBezTo>
                  <a:pt x="19028" y="15283"/>
                  <a:pt x="19028" y="15283"/>
                  <a:pt x="19009" y="15320"/>
                </a:cubicBezTo>
                <a:cubicBezTo>
                  <a:pt x="19009" y="15320"/>
                  <a:pt x="19009" y="15320"/>
                  <a:pt x="19009" y="15320"/>
                </a:cubicBezTo>
                <a:cubicBezTo>
                  <a:pt x="19009" y="15320"/>
                  <a:pt x="19009" y="15320"/>
                  <a:pt x="19009" y="15320"/>
                </a:cubicBezTo>
                <a:cubicBezTo>
                  <a:pt x="19009" y="15320"/>
                  <a:pt x="19009" y="15320"/>
                  <a:pt x="19009" y="15320"/>
                </a:cubicBezTo>
                <a:cubicBezTo>
                  <a:pt x="19009" y="15356"/>
                  <a:pt x="19009" y="15356"/>
                  <a:pt x="19009" y="15356"/>
                </a:cubicBezTo>
                <a:cubicBezTo>
                  <a:pt x="18990" y="15320"/>
                  <a:pt x="18971" y="15356"/>
                  <a:pt x="18971" y="15356"/>
                </a:cubicBezTo>
                <a:cubicBezTo>
                  <a:pt x="18971" y="15392"/>
                  <a:pt x="18952" y="15392"/>
                  <a:pt x="18971" y="15429"/>
                </a:cubicBezTo>
                <a:cubicBezTo>
                  <a:pt x="18971" y="15429"/>
                  <a:pt x="18971" y="15429"/>
                  <a:pt x="18971" y="15429"/>
                </a:cubicBezTo>
                <a:cubicBezTo>
                  <a:pt x="18952" y="15465"/>
                  <a:pt x="18952" y="15501"/>
                  <a:pt x="18933" y="15537"/>
                </a:cubicBezTo>
                <a:cubicBezTo>
                  <a:pt x="18933" y="15537"/>
                  <a:pt x="18933" y="15537"/>
                  <a:pt x="18933" y="15537"/>
                </a:cubicBezTo>
                <a:cubicBezTo>
                  <a:pt x="18952" y="15574"/>
                  <a:pt x="18952" y="15574"/>
                  <a:pt x="18952" y="15574"/>
                </a:cubicBezTo>
                <a:cubicBezTo>
                  <a:pt x="18971" y="15574"/>
                  <a:pt x="18971" y="15610"/>
                  <a:pt x="18990" y="15610"/>
                </a:cubicBezTo>
                <a:cubicBezTo>
                  <a:pt x="18990" y="15610"/>
                  <a:pt x="18990" y="15610"/>
                  <a:pt x="18990" y="15610"/>
                </a:cubicBezTo>
                <a:cubicBezTo>
                  <a:pt x="18990" y="15610"/>
                  <a:pt x="18990" y="15610"/>
                  <a:pt x="18990" y="15646"/>
                </a:cubicBezTo>
                <a:cubicBezTo>
                  <a:pt x="19009" y="15646"/>
                  <a:pt x="19009" y="15646"/>
                  <a:pt x="19028" y="15683"/>
                </a:cubicBezTo>
                <a:cubicBezTo>
                  <a:pt x="19028" y="15646"/>
                  <a:pt x="19047" y="15683"/>
                  <a:pt x="19065" y="15683"/>
                </a:cubicBezTo>
                <a:cubicBezTo>
                  <a:pt x="19065" y="15683"/>
                  <a:pt x="19065" y="15719"/>
                  <a:pt x="19065" y="15719"/>
                </a:cubicBezTo>
                <a:cubicBezTo>
                  <a:pt x="19084" y="15719"/>
                  <a:pt x="19084" y="15719"/>
                  <a:pt x="19084" y="15719"/>
                </a:cubicBezTo>
                <a:cubicBezTo>
                  <a:pt x="19084" y="15719"/>
                  <a:pt x="19103" y="15755"/>
                  <a:pt x="19103" y="15755"/>
                </a:cubicBezTo>
                <a:cubicBezTo>
                  <a:pt x="19103" y="15755"/>
                  <a:pt x="19122" y="15755"/>
                  <a:pt x="19122" y="15755"/>
                </a:cubicBezTo>
                <a:cubicBezTo>
                  <a:pt x="19141" y="15755"/>
                  <a:pt x="19160" y="15792"/>
                  <a:pt x="19179" y="15792"/>
                </a:cubicBezTo>
                <a:cubicBezTo>
                  <a:pt x="19179" y="15792"/>
                  <a:pt x="19179" y="15828"/>
                  <a:pt x="19179" y="15864"/>
                </a:cubicBezTo>
                <a:cubicBezTo>
                  <a:pt x="19198" y="15864"/>
                  <a:pt x="19198" y="15864"/>
                  <a:pt x="19198" y="15864"/>
                </a:cubicBezTo>
                <a:cubicBezTo>
                  <a:pt x="19217" y="15864"/>
                  <a:pt x="19217" y="15864"/>
                  <a:pt x="19236" y="15864"/>
                </a:cubicBezTo>
                <a:cubicBezTo>
                  <a:pt x="19255" y="15864"/>
                  <a:pt x="19274" y="15864"/>
                  <a:pt x="19274" y="15864"/>
                </a:cubicBezTo>
                <a:cubicBezTo>
                  <a:pt x="19292" y="15828"/>
                  <a:pt x="19292" y="15828"/>
                  <a:pt x="19292" y="15792"/>
                </a:cubicBezTo>
                <a:cubicBezTo>
                  <a:pt x="19311" y="15755"/>
                  <a:pt x="19311" y="15719"/>
                  <a:pt x="19311" y="15683"/>
                </a:cubicBezTo>
                <a:cubicBezTo>
                  <a:pt x="19311" y="15683"/>
                  <a:pt x="19311" y="15683"/>
                  <a:pt x="19311" y="15646"/>
                </a:cubicBezTo>
                <a:cubicBezTo>
                  <a:pt x="19330" y="15646"/>
                  <a:pt x="19330" y="15610"/>
                  <a:pt x="19330" y="15610"/>
                </a:cubicBezTo>
                <a:cubicBezTo>
                  <a:pt x="19330" y="15574"/>
                  <a:pt x="19330" y="15537"/>
                  <a:pt x="19330" y="15537"/>
                </a:cubicBezTo>
                <a:cubicBezTo>
                  <a:pt x="19330" y="15501"/>
                  <a:pt x="19330" y="15501"/>
                  <a:pt x="19330" y="15465"/>
                </a:cubicBezTo>
                <a:cubicBezTo>
                  <a:pt x="19330" y="15465"/>
                  <a:pt x="19330" y="15429"/>
                  <a:pt x="19330" y="15429"/>
                </a:cubicBezTo>
                <a:cubicBezTo>
                  <a:pt x="19330" y="15429"/>
                  <a:pt x="19349" y="15392"/>
                  <a:pt x="19349" y="15392"/>
                </a:cubicBezTo>
                <a:cubicBezTo>
                  <a:pt x="19330" y="15356"/>
                  <a:pt x="19330" y="15356"/>
                  <a:pt x="19330" y="15356"/>
                </a:cubicBezTo>
                <a:cubicBezTo>
                  <a:pt x="19349" y="15320"/>
                  <a:pt x="19349" y="15320"/>
                  <a:pt x="19368" y="15320"/>
                </a:cubicBezTo>
                <a:cubicBezTo>
                  <a:pt x="19349" y="15283"/>
                  <a:pt x="19349" y="15320"/>
                  <a:pt x="19330" y="15283"/>
                </a:cubicBezTo>
                <a:cubicBezTo>
                  <a:pt x="19330" y="15283"/>
                  <a:pt x="19349" y="15283"/>
                  <a:pt x="19349" y="15283"/>
                </a:cubicBezTo>
                <a:cubicBezTo>
                  <a:pt x="19349" y="15247"/>
                  <a:pt x="19349" y="15247"/>
                  <a:pt x="19349" y="15247"/>
                </a:cubicBezTo>
                <a:cubicBezTo>
                  <a:pt x="19349" y="15247"/>
                  <a:pt x="19368" y="15211"/>
                  <a:pt x="19368" y="15211"/>
                </a:cubicBezTo>
                <a:cubicBezTo>
                  <a:pt x="19368" y="15174"/>
                  <a:pt x="19368" y="15138"/>
                  <a:pt x="19387" y="15102"/>
                </a:cubicBezTo>
                <a:cubicBezTo>
                  <a:pt x="19387" y="15102"/>
                  <a:pt x="19387" y="15102"/>
                  <a:pt x="19387" y="15102"/>
                </a:cubicBezTo>
                <a:cubicBezTo>
                  <a:pt x="19387" y="15102"/>
                  <a:pt x="19406" y="15138"/>
                  <a:pt x="19406" y="15138"/>
                </a:cubicBezTo>
                <a:cubicBezTo>
                  <a:pt x="19406" y="15138"/>
                  <a:pt x="19406" y="15138"/>
                  <a:pt x="19406" y="15138"/>
                </a:cubicBezTo>
                <a:cubicBezTo>
                  <a:pt x="19406" y="15138"/>
                  <a:pt x="19406" y="15174"/>
                  <a:pt x="19425" y="15174"/>
                </a:cubicBezTo>
                <a:cubicBezTo>
                  <a:pt x="19425" y="15211"/>
                  <a:pt x="19425" y="15247"/>
                  <a:pt x="19444" y="15247"/>
                </a:cubicBezTo>
                <a:cubicBezTo>
                  <a:pt x="19444" y="15247"/>
                  <a:pt x="19425" y="15247"/>
                  <a:pt x="19425" y="15283"/>
                </a:cubicBezTo>
                <a:cubicBezTo>
                  <a:pt x="19444" y="15283"/>
                  <a:pt x="19463" y="15320"/>
                  <a:pt x="19463" y="15356"/>
                </a:cubicBezTo>
                <a:cubicBezTo>
                  <a:pt x="19463" y="15392"/>
                  <a:pt x="19463" y="15429"/>
                  <a:pt x="19463" y="15465"/>
                </a:cubicBezTo>
                <a:cubicBezTo>
                  <a:pt x="19463" y="15465"/>
                  <a:pt x="19463" y="15465"/>
                  <a:pt x="19463" y="15465"/>
                </a:cubicBezTo>
                <a:cubicBezTo>
                  <a:pt x="19463" y="15465"/>
                  <a:pt x="19463" y="15501"/>
                  <a:pt x="19463" y="15501"/>
                </a:cubicBezTo>
                <a:cubicBezTo>
                  <a:pt x="19482" y="15501"/>
                  <a:pt x="19482" y="15537"/>
                  <a:pt x="19501" y="15537"/>
                </a:cubicBezTo>
                <a:cubicBezTo>
                  <a:pt x="19501" y="15501"/>
                  <a:pt x="19501" y="15501"/>
                  <a:pt x="19519" y="15501"/>
                </a:cubicBezTo>
                <a:cubicBezTo>
                  <a:pt x="19519" y="15501"/>
                  <a:pt x="19519" y="15501"/>
                  <a:pt x="19519" y="15501"/>
                </a:cubicBezTo>
                <a:cubicBezTo>
                  <a:pt x="19538" y="15501"/>
                  <a:pt x="19538" y="15537"/>
                  <a:pt x="19538" y="15537"/>
                </a:cubicBezTo>
                <a:cubicBezTo>
                  <a:pt x="19557" y="15537"/>
                  <a:pt x="19557" y="15574"/>
                  <a:pt x="19576" y="15610"/>
                </a:cubicBezTo>
                <a:cubicBezTo>
                  <a:pt x="19557" y="15610"/>
                  <a:pt x="19576" y="15610"/>
                  <a:pt x="19576" y="15646"/>
                </a:cubicBezTo>
                <a:cubicBezTo>
                  <a:pt x="19576" y="15646"/>
                  <a:pt x="19576" y="15646"/>
                  <a:pt x="19576" y="15646"/>
                </a:cubicBezTo>
                <a:cubicBezTo>
                  <a:pt x="19576" y="15646"/>
                  <a:pt x="19576" y="15683"/>
                  <a:pt x="19576" y="15719"/>
                </a:cubicBezTo>
                <a:cubicBezTo>
                  <a:pt x="19576" y="15719"/>
                  <a:pt x="19576" y="15755"/>
                  <a:pt x="19576" y="15755"/>
                </a:cubicBezTo>
                <a:cubicBezTo>
                  <a:pt x="19595" y="15792"/>
                  <a:pt x="19595" y="15828"/>
                  <a:pt x="19614" y="15828"/>
                </a:cubicBezTo>
                <a:cubicBezTo>
                  <a:pt x="19614" y="15864"/>
                  <a:pt x="19614" y="15864"/>
                  <a:pt x="19614" y="15864"/>
                </a:cubicBezTo>
                <a:cubicBezTo>
                  <a:pt x="19614" y="15901"/>
                  <a:pt x="19614" y="15901"/>
                  <a:pt x="19633" y="15937"/>
                </a:cubicBezTo>
                <a:cubicBezTo>
                  <a:pt x="19614" y="15937"/>
                  <a:pt x="19614" y="15937"/>
                  <a:pt x="19614" y="15937"/>
                </a:cubicBezTo>
                <a:cubicBezTo>
                  <a:pt x="19614" y="15973"/>
                  <a:pt x="19614" y="16009"/>
                  <a:pt x="19633" y="16009"/>
                </a:cubicBezTo>
                <a:cubicBezTo>
                  <a:pt x="19633" y="16046"/>
                  <a:pt x="19633" y="16082"/>
                  <a:pt x="19652" y="16118"/>
                </a:cubicBezTo>
                <a:cubicBezTo>
                  <a:pt x="19671" y="16118"/>
                  <a:pt x="19671" y="16118"/>
                  <a:pt x="19671" y="16118"/>
                </a:cubicBezTo>
                <a:cubicBezTo>
                  <a:pt x="19690" y="16118"/>
                  <a:pt x="19690" y="16118"/>
                  <a:pt x="19709" y="16118"/>
                </a:cubicBezTo>
                <a:cubicBezTo>
                  <a:pt x="19709" y="16155"/>
                  <a:pt x="19709" y="16155"/>
                  <a:pt x="19709" y="16155"/>
                </a:cubicBezTo>
                <a:cubicBezTo>
                  <a:pt x="19709" y="16155"/>
                  <a:pt x="19709" y="16155"/>
                  <a:pt x="19709" y="16155"/>
                </a:cubicBezTo>
                <a:cubicBezTo>
                  <a:pt x="19709" y="16155"/>
                  <a:pt x="19709" y="16191"/>
                  <a:pt x="19727" y="16191"/>
                </a:cubicBezTo>
                <a:cubicBezTo>
                  <a:pt x="19727" y="16191"/>
                  <a:pt x="19727" y="16191"/>
                  <a:pt x="19727" y="16191"/>
                </a:cubicBezTo>
                <a:cubicBezTo>
                  <a:pt x="19727" y="16191"/>
                  <a:pt x="19727" y="16191"/>
                  <a:pt x="19727" y="16191"/>
                </a:cubicBezTo>
                <a:cubicBezTo>
                  <a:pt x="19746" y="16191"/>
                  <a:pt x="19746" y="16227"/>
                  <a:pt x="19765" y="16227"/>
                </a:cubicBezTo>
                <a:cubicBezTo>
                  <a:pt x="19765" y="16227"/>
                  <a:pt x="19765" y="16227"/>
                  <a:pt x="19784" y="16227"/>
                </a:cubicBezTo>
                <a:cubicBezTo>
                  <a:pt x="19784" y="16227"/>
                  <a:pt x="19803" y="16227"/>
                  <a:pt x="19784" y="16264"/>
                </a:cubicBezTo>
                <a:cubicBezTo>
                  <a:pt x="19784" y="16264"/>
                  <a:pt x="19784" y="16264"/>
                  <a:pt x="19784" y="16264"/>
                </a:cubicBezTo>
                <a:cubicBezTo>
                  <a:pt x="19784" y="16300"/>
                  <a:pt x="19784" y="16300"/>
                  <a:pt x="19784" y="16336"/>
                </a:cubicBezTo>
                <a:cubicBezTo>
                  <a:pt x="19784" y="16336"/>
                  <a:pt x="19784" y="16336"/>
                  <a:pt x="19803" y="16336"/>
                </a:cubicBezTo>
                <a:cubicBezTo>
                  <a:pt x="19803" y="16336"/>
                  <a:pt x="19803" y="16336"/>
                  <a:pt x="19803" y="16336"/>
                </a:cubicBezTo>
                <a:cubicBezTo>
                  <a:pt x="19803" y="16372"/>
                  <a:pt x="19803" y="16372"/>
                  <a:pt x="19803" y="16372"/>
                </a:cubicBezTo>
                <a:cubicBezTo>
                  <a:pt x="19822" y="16372"/>
                  <a:pt x="19822" y="16409"/>
                  <a:pt x="19822" y="16445"/>
                </a:cubicBezTo>
                <a:cubicBezTo>
                  <a:pt x="19822" y="16445"/>
                  <a:pt x="19822" y="16445"/>
                  <a:pt x="19822" y="16445"/>
                </a:cubicBezTo>
                <a:cubicBezTo>
                  <a:pt x="19841" y="16481"/>
                  <a:pt x="19822" y="16518"/>
                  <a:pt x="19841" y="16518"/>
                </a:cubicBezTo>
                <a:cubicBezTo>
                  <a:pt x="19841" y="16518"/>
                  <a:pt x="19841" y="16554"/>
                  <a:pt x="19860" y="16518"/>
                </a:cubicBezTo>
                <a:cubicBezTo>
                  <a:pt x="19860" y="16518"/>
                  <a:pt x="19860" y="16518"/>
                  <a:pt x="19860" y="16481"/>
                </a:cubicBezTo>
                <a:cubicBezTo>
                  <a:pt x="19860" y="16481"/>
                  <a:pt x="19860" y="16481"/>
                  <a:pt x="19860" y="16481"/>
                </a:cubicBezTo>
                <a:cubicBezTo>
                  <a:pt x="19879" y="16518"/>
                  <a:pt x="19879" y="16518"/>
                  <a:pt x="19879" y="16554"/>
                </a:cubicBezTo>
                <a:cubicBezTo>
                  <a:pt x="19879" y="16554"/>
                  <a:pt x="19898" y="16554"/>
                  <a:pt x="19898" y="16554"/>
                </a:cubicBezTo>
                <a:cubicBezTo>
                  <a:pt x="19898" y="16554"/>
                  <a:pt x="19898" y="16554"/>
                  <a:pt x="19898" y="16518"/>
                </a:cubicBezTo>
                <a:cubicBezTo>
                  <a:pt x="19898" y="16518"/>
                  <a:pt x="19898" y="16518"/>
                  <a:pt x="19898" y="16518"/>
                </a:cubicBezTo>
                <a:cubicBezTo>
                  <a:pt x="19898" y="16554"/>
                  <a:pt x="19917" y="16554"/>
                  <a:pt x="19917" y="16554"/>
                </a:cubicBezTo>
                <a:cubicBezTo>
                  <a:pt x="19917" y="16554"/>
                  <a:pt x="19917" y="16554"/>
                  <a:pt x="19917" y="16590"/>
                </a:cubicBezTo>
                <a:cubicBezTo>
                  <a:pt x="19898" y="16590"/>
                  <a:pt x="19898" y="16663"/>
                  <a:pt x="19917" y="16663"/>
                </a:cubicBezTo>
                <a:cubicBezTo>
                  <a:pt x="19917" y="16699"/>
                  <a:pt x="19936" y="16663"/>
                  <a:pt x="19936" y="16663"/>
                </a:cubicBezTo>
                <a:cubicBezTo>
                  <a:pt x="19917" y="16735"/>
                  <a:pt x="19954" y="16735"/>
                  <a:pt x="19973" y="16772"/>
                </a:cubicBezTo>
                <a:cubicBezTo>
                  <a:pt x="19973" y="16772"/>
                  <a:pt x="19973" y="16772"/>
                  <a:pt x="19973" y="16808"/>
                </a:cubicBezTo>
                <a:cubicBezTo>
                  <a:pt x="19973" y="16808"/>
                  <a:pt x="19992" y="16808"/>
                  <a:pt x="19992" y="16844"/>
                </a:cubicBezTo>
                <a:cubicBezTo>
                  <a:pt x="20011" y="16844"/>
                  <a:pt x="20011" y="16881"/>
                  <a:pt x="20011" y="16881"/>
                </a:cubicBezTo>
                <a:cubicBezTo>
                  <a:pt x="20030" y="16917"/>
                  <a:pt x="20030" y="16917"/>
                  <a:pt x="20030" y="16953"/>
                </a:cubicBezTo>
                <a:cubicBezTo>
                  <a:pt x="20030" y="16990"/>
                  <a:pt x="20030" y="16990"/>
                  <a:pt x="20030" y="16990"/>
                </a:cubicBezTo>
                <a:cubicBezTo>
                  <a:pt x="20049" y="16990"/>
                  <a:pt x="20049" y="17026"/>
                  <a:pt x="20049" y="17026"/>
                </a:cubicBezTo>
                <a:cubicBezTo>
                  <a:pt x="20049" y="17026"/>
                  <a:pt x="20049" y="17026"/>
                  <a:pt x="20049" y="17062"/>
                </a:cubicBezTo>
                <a:cubicBezTo>
                  <a:pt x="20049" y="17062"/>
                  <a:pt x="20049" y="17062"/>
                  <a:pt x="20049" y="17098"/>
                </a:cubicBezTo>
                <a:cubicBezTo>
                  <a:pt x="20049" y="17098"/>
                  <a:pt x="20049" y="17135"/>
                  <a:pt x="20049" y="17135"/>
                </a:cubicBezTo>
                <a:cubicBezTo>
                  <a:pt x="20049" y="17171"/>
                  <a:pt x="20030" y="17171"/>
                  <a:pt x="20030" y="17171"/>
                </a:cubicBezTo>
                <a:cubicBezTo>
                  <a:pt x="20049" y="17171"/>
                  <a:pt x="20049" y="17207"/>
                  <a:pt x="20049" y="17207"/>
                </a:cubicBezTo>
                <a:cubicBezTo>
                  <a:pt x="20049" y="17244"/>
                  <a:pt x="20068" y="17244"/>
                  <a:pt x="20068" y="17280"/>
                </a:cubicBezTo>
                <a:cubicBezTo>
                  <a:pt x="20068" y="17280"/>
                  <a:pt x="20068" y="17316"/>
                  <a:pt x="20068" y="17316"/>
                </a:cubicBezTo>
                <a:cubicBezTo>
                  <a:pt x="20068" y="17316"/>
                  <a:pt x="20068" y="17316"/>
                  <a:pt x="20068" y="17353"/>
                </a:cubicBezTo>
                <a:cubicBezTo>
                  <a:pt x="20068" y="17353"/>
                  <a:pt x="20068" y="17389"/>
                  <a:pt x="20068" y="17389"/>
                </a:cubicBezTo>
                <a:cubicBezTo>
                  <a:pt x="20068" y="17425"/>
                  <a:pt x="20049" y="17425"/>
                  <a:pt x="20049" y="17425"/>
                </a:cubicBezTo>
                <a:cubicBezTo>
                  <a:pt x="20049" y="17462"/>
                  <a:pt x="20049" y="17498"/>
                  <a:pt x="20049" y="17534"/>
                </a:cubicBezTo>
                <a:cubicBezTo>
                  <a:pt x="20030" y="17570"/>
                  <a:pt x="20030" y="17570"/>
                  <a:pt x="20030" y="17570"/>
                </a:cubicBezTo>
                <a:cubicBezTo>
                  <a:pt x="20030" y="17570"/>
                  <a:pt x="20030" y="17570"/>
                  <a:pt x="20030" y="17607"/>
                </a:cubicBezTo>
                <a:cubicBezTo>
                  <a:pt x="20030" y="17643"/>
                  <a:pt x="20030" y="17679"/>
                  <a:pt x="20011" y="17716"/>
                </a:cubicBezTo>
                <a:cubicBezTo>
                  <a:pt x="20011" y="17716"/>
                  <a:pt x="20011" y="17752"/>
                  <a:pt x="20011" y="17752"/>
                </a:cubicBezTo>
                <a:cubicBezTo>
                  <a:pt x="20011" y="17752"/>
                  <a:pt x="20011" y="17752"/>
                  <a:pt x="20011" y="17752"/>
                </a:cubicBezTo>
                <a:cubicBezTo>
                  <a:pt x="19992" y="17788"/>
                  <a:pt x="19992" y="17788"/>
                  <a:pt x="19992" y="17788"/>
                </a:cubicBezTo>
                <a:cubicBezTo>
                  <a:pt x="19992" y="17825"/>
                  <a:pt x="19992" y="17897"/>
                  <a:pt x="19954" y="17897"/>
                </a:cubicBezTo>
                <a:cubicBezTo>
                  <a:pt x="19954" y="17897"/>
                  <a:pt x="19936" y="17897"/>
                  <a:pt x="19936" y="17933"/>
                </a:cubicBezTo>
                <a:cubicBezTo>
                  <a:pt x="19917" y="17970"/>
                  <a:pt x="19917" y="18006"/>
                  <a:pt x="19898" y="18042"/>
                </a:cubicBezTo>
                <a:cubicBezTo>
                  <a:pt x="19898" y="18079"/>
                  <a:pt x="19879" y="18079"/>
                  <a:pt x="19879" y="18115"/>
                </a:cubicBezTo>
                <a:cubicBezTo>
                  <a:pt x="19879" y="18115"/>
                  <a:pt x="19879" y="18115"/>
                  <a:pt x="19879" y="18115"/>
                </a:cubicBezTo>
                <a:cubicBezTo>
                  <a:pt x="19879" y="18151"/>
                  <a:pt x="19879" y="18151"/>
                  <a:pt x="19879" y="18151"/>
                </a:cubicBezTo>
                <a:cubicBezTo>
                  <a:pt x="19879" y="18151"/>
                  <a:pt x="19879" y="18151"/>
                  <a:pt x="19879" y="18151"/>
                </a:cubicBezTo>
                <a:cubicBezTo>
                  <a:pt x="19860" y="18188"/>
                  <a:pt x="19860" y="18188"/>
                  <a:pt x="19860" y="18188"/>
                </a:cubicBezTo>
                <a:cubicBezTo>
                  <a:pt x="19841" y="18224"/>
                  <a:pt x="19841" y="18260"/>
                  <a:pt x="19841" y="18296"/>
                </a:cubicBezTo>
                <a:cubicBezTo>
                  <a:pt x="19822" y="18333"/>
                  <a:pt x="19822" y="18369"/>
                  <a:pt x="19822" y="18405"/>
                </a:cubicBezTo>
                <a:cubicBezTo>
                  <a:pt x="19822" y="18442"/>
                  <a:pt x="19822" y="18442"/>
                  <a:pt x="19822" y="18442"/>
                </a:cubicBezTo>
                <a:cubicBezTo>
                  <a:pt x="19822" y="18442"/>
                  <a:pt x="19822" y="18442"/>
                  <a:pt x="19822" y="18478"/>
                </a:cubicBezTo>
                <a:cubicBezTo>
                  <a:pt x="19822" y="18478"/>
                  <a:pt x="19822" y="18514"/>
                  <a:pt x="19822" y="18514"/>
                </a:cubicBezTo>
                <a:cubicBezTo>
                  <a:pt x="19803" y="18514"/>
                  <a:pt x="19803" y="18514"/>
                  <a:pt x="19803" y="18514"/>
                </a:cubicBezTo>
                <a:cubicBezTo>
                  <a:pt x="19803" y="18551"/>
                  <a:pt x="19784" y="18551"/>
                  <a:pt x="19784" y="18551"/>
                </a:cubicBezTo>
                <a:cubicBezTo>
                  <a:pt x="19746" y="18551"/>
                  <a:pt x="19709" y="18551"/>
                  <a:pt x="19690" y="18551"/>
                </a:cubicBezTo>
                <a:cubicBezTo>
                  <a:pt x="19652" y="18587"/>
                  <a:pt x="19652" y="18623"/>
                  <a:pt x="19633" y="18659"/>
                </a:cubicBezTo>
                <a:cubicBezTo>
                  <a:pt x="19633" y="18659"/>
                  <a:pt x="19614" y="18659"/>
                  <a:pt x="19595" y="18659"/>
                </a:cubicBezTo>
                <a:cubicBezTo>
                  <a:pt x="19595" y="18659"/>
                  <a:pt x="19595" y="18659"/>
                  <a:pt x="19595" y="18659"/>
                </a:cubicBezTo>
                <a:cubicBezTo>
                  <a:pt x="19576" y="18696"/>
                  <a:pt x="19595" y="18696"/>
                  <a:pt x="19595" y="18696"/>
                </a:cubicBezTo>
                <a:cubicBezTo>
                  <a:pt x="19595" y="18696"/>
                  <a:pt x="19595" y="18732"/>
                  <a:pt x="19595" y="18732"/>
                </a:cubicBezTo>
                <a:cubicBezTo>
                  <a:pt x="19595" y="18696"/>
                  <a:pt x="19576" y="18696"/>
                  <a:pt x="19576" y="18696"/>
                </a:cubicBezTo>
                <a:cubicBezTo>
                  <a:pt x="19576" y="18696"/>
                  <a:pt x="19576" y="18696"/>
                  <a:pt x="19576" y="18696"/>
                </a:cubicBezTo>
                <a:cubicBezTo>
                  <a:pt x="19557" y="18659"/>
                  <a:pt x="19557" y="18659"/>
                  <a:pt x="19538" y="18623"/>
                </a:cubicBezTo>
                <a:cubicBezTo>
                  <a:pt x="19538" y="18623"/>
                  <a:pt x="19538" y="18623"/>
                  <a:pt x="19538" y="18587"/>
                </a:cubicBezTo>
                <a:cubicBezTo>
                  <a:pt x="19538" y="18587"/>
                  <a:pt x="19538" y="18587"/>
                  <a:pt x="19538" y="18587"/>
                </a:cubicBezTo>
                <a:cubicBezTo>
                  <a:pt x="19519" y="18587"/>
                  <a:pt x="19519" y="18623"/>
                  <a:pt x="19501" y="18587"/>
                </a:cubicBezTo>
                <a:cubicBezTo>
                  <a:pt x="19519" y="18587"/>
                  <a:pt x="19519" y="18551"/>
                  <a:pt x="19519" y="18551"/>
                </a:cubicBezTo>
                <a:cubicBezTo>
                  <a:pt x="19519" y="18551"/>
                  <a:pt x="19519" y="18514"/>
                  <a:pt x="19519" y="18514"/>
                </a:cubicBezTo>
                <a:cubicBezTo>
                  <a:pt x="19501" y="18514"/>
                  <a:pt x="19501" y="18551"/>
                  <a:pt x="19482" y="18551"/>
                </a:cubicBezTo>
                <a:cubicBezTo>
                  <a:pt x="19501" y="18587"/>
                  <a:pt x="19482" y="18587"/>
                  <a:pt x="19482" y="18587"/>
                </a:cubicBezTo>
                <a:cubicBezTo>
                  <a:pt x="19463" y="18587"/>
                  <a:pt x="19463" y="18587"/>
                  <a:pt x="19463" y="18587"/>
                </a:cubicBezTo>
                <a:cubicBezTo>
                  <a:pt x="19463" y="18623"/>
                  <a:pt x="19444" y="18659"/>
                  <a:pt x="19444" y="18659"/>
                </a:cubicBezTo>
                <a:cubicBezTo>
                  <a:pt x="19425" y="18659"/>
                  <a:pt x="19425" y="18659"/>
                  <a:pt x="19425" y="18659"/>
                </a:cubicBezTo>
                <a:cubicBezTo>
                  <a:pt x="19406" y="18623"/>
                  <a:pt x="19387" y="18623"/>
                  <a:pt x="19368" y="18587"/>
                </a:cubicBezTo>
                <a:cubicBezTo>
                  <a:pt x="19368" y="18587"/>
                  <a:pt x="19349" y="18587"/>
                  <a:pt x="19349" y="18587"/>
                </a:cubicBezTo>
                <a:cubicBezTo>
                  <a:pt x="19349" y="18587"/>
                  <a:pt x="19349" y="18587"/>
                  <a:pt x="19349" y="18587"/>
                </a:cubicBezTo>
                <a:cubicBezTo>
                  <a:pt x="19330" y="18551"/>
                  <a:pt x="19311" y="18587"/>
                  <a:pt x="19311" y="18587"/>
                </a:cubicBezTo>
                <a:cubicBezTo>
                  <a:pt x="19292" y="18587"/>
                  <a:pt x="19292" y="18551"/>
                  <a:pt x="19292" y="18551"/>
                </a:cubicBezTo>
                <a:cubicBezTo>
                  <a:pt x="19292" y="18551"/>
                  <a:pt x="19292" y="18551"/>
                  <a:pt x="19292" y="18514"/>
                </a:cubicBezTo>
                <a:cubicBezTo>
                  <a:pt x="19274" y="18514"/>
                  <a:pt x="19274" y="18514"/>
                  <a:pt x="19274" y="18514"/>
                </a:cubicBezTo>
                <a:cubicBezTo>
                  <a:pt x="19274" y="18514"/>
                  <a:pt x="19255" y="18514"/>
                  <a:pt x="19255" y="18514"/>
                </a:cubicBezTo>
                <a:cubicBezTo>
                  <a:pt x="19236" y="18514"/>
                  <a:pt x="19236" y="18478"/>
                  <a:pt x="19236" y="18442"/>
                </a:cubicBezTo>
                <a:cubicBezTo>
                  <a:pt x="19217" y="18442"/>
                  <a:pt x="19198" y="18405"/>
                  <a:pt x="19198" y="18369"/>
                </a:cubicBezTo>
                <a:cubicBezTo>
                  <a:pt x="19217" y="18333"/>
                  <a:pt x="19217" y="18296"/>
                  <a:pt x="19198" y="18260"/>
                </a:cubicBezTo>
                <a:cubicBezTo>
                  <a:pt x="19198" y="18260"/>
                  <a:pt x="19198" y="18260"/>
                  <a:pt x="19198" y="18224"/>
                </a:cubicBezTo>
                <a:cubicBezTo>
                  <a:pt x="19198" y="18224"/>
                  <a:pt x="19198" y="18224"/>
                  <a:pt x="19179" y="18224"/>
                </a:cubicBezTo>
                <a:cubicBezTo>
                  <a:pt x="19179" y="18224"/>
                  <a:pt x="19179" y="18224"/>
                  <a:pt x="19179" y="18188"/>
                </a:cubicBezTo>
                <a:cubicBezTo>
                  <a:pt x="19160" y="18188"/>
                  <a:pt x="19160" y="18151"/>
                  <a:pt x="19160" y="18151"/>
                </a:cubicBezTo>
                <a:cubicBezTo>
                  <a:pt x="19141" y="18151"/>
                  <a:pt x="19141" y="18151"/>
                  <a:pt x="19141" y="18151"/>
                </a:cubicBezTo>
                <a:cubicBezTo>
                  <a:pt x="19122" y="18151"/>
                  <a:pt x="19122" y="18151"/>
                  <a:pt x="19122" y="18151"/>
                </a:cubicBezTo>
                <a:cubicBezTo>
                  <a:pt x="19122" y="18151"/>
                  <a:pt x="19122" y="18151"/>
                  <a:pt x="19122" y="18151"/>
                </a:cubicBezTo>
                <a:cubicBezTo>
                  <a:pt x="19103" y="18151"/>
                  <a:pt x="19122" y="18115"/>
                  <a:pt x="19122" y="18115"/>
                </a:cubicBezTo>
                <a:cubicBezTo>
                  <a:pt x="19122" y="18079"/>
                  <a:pt x="19122" y="18079"/>
                  <a:pt x="19141" y="18042"/>
                </a:cubicBezTo>
                <a:cubicBezTo>
                  <a:pt x="19122" y="18042"/>
                  <a:pt x="19122" y="18006"/>
                  <a:pt x="19122" y="18006"/>
                </a:cubicBezTo>
                <a:cubicBezTo>
                  <a:pt x="19103" y="18006"/>
                  <a:pt x="19103" y="17970"/>
                  <a:pt x="19103" y="17970"/>
                </a:cubicBezTo>
                <a:cubicBezTo>
                  <a:pt x="19103" y="18006"/>
                  <a:pt x="19084" y="18042"/>
                  <a:pt x="19084" y="18079"/>
                </a:cubicBezTo>
                <a:cubicBezTo>
                  <a:pt x="19084" y="18079"/>
                  <a:pt x="19084" y="18079"/>
                  <a:pt x="19084" y="18079"/>
                </a:cubicBezTo>
                <a:cubicBezTo>
                  <a:pt x="19065" y="18115"/>
                  <a:pt x="19065" y="18079"/>
                  <a:pt x="19065" y="18079"/>
                </a:cubicBezTo>
                <a:cubicBezTo>
                  <a:pt x="19047" y="18115"/>
                  <a:pt x="19047" y="18115"/>
                  <a:pt x="19028" y="18115"/>
                </a:cubicBezTo>
                <a:cubicBezTo>
                  <a:pt x="19028" y="18115"/>
                  <a:pt x="19028" y="18115"/>
                  <a:pt x="19028" y="18115"/>
                </a:cubicBezTo>
                <a:cubicBezTo>
                  <a:pt x="19028" y="18079"/>
                  <a:pt x="19028" y="18079"/>
                  <a:pt x="19028" y="18079"/>
                </a:cubicBezTo>
                <a:cubicBezTo>
                  <a:pt x="19047" y="18079"/>
                  <a:pt x="19047" y="18079"/>
                  <a:pt x="19047" y="18079"/>
                </a:cubicBezTo>
                <a:cubicBezTo>
                  <a:pt x="19065" y="18042"/>
                  <a:pt x="19065" y="18042"/>
                  <a:pt x="19065" y="18006"/>
                </a:cubicBezTo>
                <a:cubicBezTo>
                  <a:pt x="19065" y="17970"/>
                  <a:pt x="19065" y="17970"/>
                  <a:pt x="19065" y="17970"/>
                </a:cubicBezTo>
                <a:cubicBezTo>
                  <a:pt x="19065" y="17933"/>
                  <a:pt x="19065" y="17933"/>
                  <a:pt x="19065" y="17933"/>
                </a:cubicBezTo>
                <a:cubicBezTo>
                  <a:pt x="19065" y="17897"/>
                  <a:pt x="19084" y="17897"/>
                  <a:pt x="19103" y="17861"/>
                </a:cubicBezTo>
                <a:cubicBezTo>
                  <a:pt x="19103" y="17861"/>
                  <a:pt x="19084" y="17861"/>
                  <a:pt x="19084" y="17825"/>
                </a:cubicBezTo>
                <a:cubicBezTo>
                  <a:pt x="19084" y="17825"/>
                  <a:pt x="19103" y="17825"/>
                  <a:pt x="19103" y="17788"/>
                </a:cubicBezTo>
                <a:cubicBezTo>
                  <a:pt x="19103" y="17788"/>
                  <a:pt x="19103" y="17788"/>
                  <a:pt x="19103" y="17788"/>
                </a:cubicBezTo>
                <a:cubicBezTo>
                  <a:pt x="19103" y="17788"/>
                  <a:pt x="19084" y="17788"/>
                  <a:pt x="19084" y="17752"/>
                </a:cubicBezTo>
                <a:cubicBezTo>
                  <a:pt x="19084" y="17752"/>
                  <a:pt x="19084" y="17752"/>
                  <a:pt x="19084" y="17752"/>
                </a:cubicBezTo>
                <a:cubicBezTo>
                  <a:pt x="19084" y="17752"/>
                  <a:pt x="19084" y="17752"/>
                  <a:pt x="19084" y="17752"/>
                </a:cubicBezTo>
                <a:cubicBezTo>
                  <a:pt x="19084" y="17788"/>
                  <a:pt x="19065" y="17788"/>
                  <a:pt x="19065" y="17825"/>
                </a:cubicBezTo>
                <a:cubicBezTo>
                  <a:pt x="19065" y="17825"/>
                  <a:pt x="19065" y="17825"/>
                  <a:pt x="19047" y="17861"/>
                </a:cubicBezTo>
                <a:cubicBezTo>
                  <a:pt x="19047" y="17861"/>
                  <a:pt x="19047" y="17861"/>
                  <a:pt x="19047" y="17897"/>
                </a:cubicBezTo>
                <a:cubicBezTo>
                  <a:pt x="19047" y="17897"/>
                  <a:pt x="19028" y="17897"/>
                  <a:pt x="19028" y="17897"/>
                </a:cubicBezTo>
                <a:cubicBezTo>
                  <a:pt x="19009" y="17897"/>
                  <a:pt x="19009" y="17933"/>
                  <a:pt x="18990" y="17970"/>
                </a:cubicBezTo>
                <a:cubicBezTo>
                  <a:pt x="18990" y="17970"/>
                  <a:pt x="18990" y="18006"/>
                  <a:pt x="18971" y="18006"/>
                </a:cubicBezTo>
                <a:cubicBezTo>
                  <a:pt x="18971" y="18006"/>
                  <a:pt x="18971" y="18042"/>
                  <a:pt x="18971" y="18042"/>
                </a:cubicBezTo>
                <a:cubicBezTo>
                  <a:pt x="18971" y="18042"/>
                  <a:pt x="18971" y="18042"/>
                  <a:pt x="18971" y="18042"/>
                </a:cubicBezTo>
                <a:cubicBezTo>
                  <a:pt x="18971" y="18079"/>
                  <a:pt x="18971" y="18079"/>
                  <a:pt x="18952" y="18079"/>
                </a:cubicBezTo>
                <a:cubicBezTo>
                  <a:pt x="18952" y="18042"/>
                  <a:pt x="18933" y="18042"/>
                  <a:pt x="18933" y="18006"/>
                </a:cubicBezTo>
                <a:cubicBezTo>
                  <a:pt x="18933" y="18006"/>
                  <a:pt x="18933" y="18006"/>
                  <a:pt x="18933" y="18006"/>
                </a:cubicBezTo>
                <a:cubicBezTo>
                  <a:pt x="18933" y="18006"/>
                  <a:pt x="18933" y="18006"/>
                  <a:pt x="18933" y="18006"/>
                </a:cubicBezTo>
                <a:cubicBezTo>
                  <a:pt x="18933" y="18006"/>
                  <a:pt x="18933" y="18006"/>
                  <a:pt x="18933" y="17970"/>
                </a:cubicBezTo>
                <a:cubicBezTo>
                  <a:pt x="18933" y="17970"/>
                  <a:pt x="18933" y="17970"/>
                  <a:pt x="18933" y="17970"/>
                </a:cubicBezTo>
                <a:cubicBezTo>
                  <a:pt x="18933" y="17933"/>
                  <a:pt x="18933" y="17933"/>
                  <a:pt x="18914" y="17897"/>
                </a:cubicBezTo>
                <a:cubicBezTo>
                  <a:pt x="18914" y="17897"/>
                  <a:pt x="18914" y="17897"/>
                  <a:pt x="18914" y="17897"/>
                </a:cubicBezTo>
                <a:cubicBezTo>
                  <a:pt x="18914" y="17897"/>
                  <a:pt x="18914" y="17897"/>
                  <a:pt x="18895" y="17897"/>
                </a:cubicBezTo>
                <a:cubicBezTo>
                  <a:pt x="18895" y="17861"/>
                  <a:pt x="18895" y="17825"/>
                  <a:pt x="18895" y="17825"/>
                </a:cubicBezTo>
                <a:cubicBezTo>
                  <a:pt x="18876" y="17825"/>
                  <a:pt x="18857" y="17825"/>
                  <a:pt x="18857" y="17788"/>
                </a:cubicBezTo>
                <a:cubicBezTo>
                  <a:pt x="18857" y="17752"/>
                  <a:pt x="18876" y="17752"/>
                  <a:pt x="18857" y="17716"/>
                </a:cubicBezTo>
                <a:cubicBezTo>
                  <a:pt x="18857" y="17716"/>
                  <a:pt x="18839" y="17716"/>
                  <a:pt x="18839" y="17716"/>
                </a:cubicBezTo>
                <a:cubicBezTo>
                  <a:pt x="18839" y="17716"/>
                  <a:pt x="18839" y="17716"/>
                  <a:pt x="18839" y="17679"/>
                </a:cubicBezTo>
                <a:cubicBezTo>
                  <a:pt x="18839" y="17679"/>
                  <a:pt x="18820" y="17679"/>
                  <a:pt x="18820" y="17679"/>
                </a:cubicBezTo>
                <a:cubicBezTo>
                  <a:pt x="18820" y="17679"/>
                  <a:pt x="18801" y="17679"/>
                  <a:pt x="18801" y="17679"/>
                </a:cubicBezTo>
                <a:cubicBezTo>
                  <a:pt x="18782" y="17679"/>
                  <a:pt x="18782" y="17643"/>
                  <a:pt x="18763" y="17643"/>
                </a:cubicBezTo>
                <a:cubicBezTo>
                  <a:pt x="18744" y="17643"/>
                  <a:pt x="18744" y="17643"/>
                  <a:pt x="18744" y="17643"/>
                </a:cubicBezTo>
                <a:cubicBezTo>
                  <a:pt x="18725" y="17643"/>
                  <a:pt x="18706" y="17607"/>
                  <a:pt x="18706" y="17607"/>
                </a:cubicBezTo>
                <a:cubicBezTo>
                  <a:pt x="18687" y="17607"/>
                  <a:pt x="18668" y="17607"/>
                  <a:pt x="18649" y="17607"/>
                </a:cubicBezTo>
                <a:cubicBezTo>
                  <a:pt x="18630" y="17607"/>
                  <a:pt x="18630" y="17607"/>
                  <a:pt x="18630" y="17607"/>
                </a:cubicBezTo>
                <a:cubicBezTo>
                  <a:pt x="18612" y="17607"/>
                  <a:pt x="18593" y="17607"/>
                  <a:pt x="18574" y="17607"/>
                </a:cubicBezTo>
                <a:cubicBezTo>
                  <a:pt x="18555" y="17643"/>
                  <a:pt x="18536" y="17643"/>
                  <a:pt x="18536" y="17643"/>
                </a:cubicBezTo>
                <a:cubicBezTo>
                  <a:pt x="18517" y="17643"/>
                  <a:pt x="18517" y="17679"/>
                  <a:pt x="18517" y="17679"/>
                </a:cubicBezTo>
                <a:cubicBezTo>
                  <a:pt x="18517" y="17679"/>
                  <a:pt x="18517" y="17679"/>
                  <a:pt x="18498" y="17679"/>
                </a:cubicBezTo>
                <a:cubicBezTo>
                  <a:pt x="18479" y="17679"/>
                  <a:pt x="18441" y="17716"/>
                  <a:pt x="18422" y="17752"/>
                </a:cubicBezTo>
                <a:cubicBezTo>
                  <a:pt x="18404" y="17752"/>
                  <a:pt x="18385" y="17752"/>
                  <a:pt x="18366" y="17752"/>
                </a:cubicBezTo>
                <a:cubicBezTo>
                  <a:pt x="18328" y="17752"/>
                  <a:pt x="18309" y="17788"/>
                  <a:pt x="18271" y="17825"/>
                </a:cubicBezTo>
                <a:cubicBezTo>
                  <a:pt x="18271" y="17825"/>
                  <a:pt x="18271" y="17825"/>
                  <a:pt x="18252" y="17825"/>
                </a:cubicBezTo>
                <a:cubicBezTo>
                  <a:pt x="18233" y="17825"/>
                  <a:pt x="18252" y="17897"/>
                  <a:pt x="18233" y="17933"/>
                </a:cubicBezTo>
                <a:cubicBezTo>
                  <a:pt x="18233" y="17933"/>
                  <a:pt x="18233" y="17933"/>
                  <a:pt x="18233" y="17933"/>
                </a:cubicBezTo>
                <a:cubicBezTo>
                  <a:pt x="18233" y="17933"/>
                  <a:pt x="18233" y="17933"/>
                  <a:pt x="18233" y="17933"/>
                </a:cubicBezTo>
                <a:cubicBezTo>
                  <a:pt x="18214" y="17970"/>
                  <a:pt x="18214" y="17970"/>
                  <a:pt x="18214" y="17970"/>
                </a:cubicBezTo>
                <a:cubicBezTo>
                  <a:pt x="18214" y="17970"/>
                  <a:pt x="18195" y="18006"/>
                  <a:pt x="18195" y="18006"/>
                </a:cubicBezTo>
                <a:cubicBezTo>
                  <a:pt x="18195" y="17970"/>
                  <a:pt x="18177" y="17970"/>
                  <a:pt x="18177" y="17970"/>
                </a:cubicBezTo>
                <a:cubicBezTo>
                  <a:pt x="18177" y="17970"/>
                  <a:pt x="18158" y="17970"/>
                  <a:pt x="18158" y="18006"/>
                </a:cubicBezTo>
                <a:cubicBezTo>
                  <a:pt x="18158" y="18006"/>
                  <a:pt x="18139" y="18006"/>
                  <a:pt x="18139" y="18006"/>
                </a:cubicBezTo>
                <a:cubicBezTo>
                  <a:pt x="18139" y="18006"/>
                  <a:pt x="18120" y="17970"/>
                  <a:pt x="18120" y="17970"/>
                </a:cubicBezTo>
                <a:cubicBezTo>
                  <a:pt x="18101" y="17970"/>
                  <a:pt x="18082" y="17970"/>
                  <a:pt x="18063" y="18006"/>
                </a:cubicBezTo>
                <a:cubicBezTo>
                  <a:pt x="18063" y="18006"/>
                  <a:pt x="18063" y="18006"/>
                  <a:pt x="18044" y="18006"/>
                </a:cubicBezTo>
                <a:cubicBezTo>
                  <a:pt x="18044" y="18006"/>
                  <a:pt x="18044" y="18006"/>
                  <a:pt x="18044" y="18006"/>
                </a:cubicBezTo>
                <a:cubicBezTo>
                  <a:pt x="18025" y="18006"/>
                  <a:pt x="18025" y="18006"/>
                  <a:pt x="18025" y="18006"/>
                </a:cubicBezTo>
                <a:cubicBezTo>
                  <a:pt x="18006" y="18006"/>
                  <a:pt x="17987" y="18006"/>
                  <a:pt x="17987" y="18042"/>
                </a:cubicBezTo>
                <a:cubicBezTo>
                  <a:pt x="17968" y="18042"/>
                  <a:pt x="17968" y="18079"/>
                  <a:pt x="17968" y="18079"/>
                </a:cubicBezTo>
                <a:cubicBezTo>
                  <a:pt x="17968" y="18079"/>
                  <a:pt x="17968" y="18079"/>
                  <a:pt x="17950" y="18115"/>
                </a:cubicBezTo>
                <a:cubicBezTo>
                  <a:pt x="17950" y="18115"/>
                  <a:pt x="17931" y="18115"/>
                  <a:pt x="17912" y="18115"/>
                </a:cubicBezTo>
                <a:cubicBezTo>
                  <a:pt x="17912" y="18115"/>
                  <a:pt x="17912" y="18151"/>
                  <a:pt x="17912" y="18151"/>
                </a:cubicBezTo>
                <a:cubicBezTo>
                  <a:pt x="17912" y="18151"/>
                  <a:pt x="17912" y="18151"/>
                  <a:pt x="17912" y="18151"/>
                </a:cubicBezTo>
                <a:cubicBezTo>
                  <a:pt x="17912" y="18151"/>
                  <a:pt x="17912" y="18188"/>
                  <a:pt x="17893" y="18188"/>
                </a:cubicBezTo>
                <a:cubicBezTo>
                  <a:pt x="17893" y="18188"/>
                  <a:pt x="17893" y="18188"/>
                  <a:pt x="17893" y="18188"/>
                </a:cubicBezTo>
                <a:cubicBezTo>
                  <a:pt x="17874" y="18188"/>
                  <a:pt x="17874" y="18224"/>
                  <a:pt x="17855" y="18188"/>
                </a:cubicBezTo>
                <a:cubicBezTo>
                  <a:pt x="17855" y="18188"/>
                  <a:pt x="17855" y="18188"/>
                  <a:pt x="17855" y="18188"/>
                </a:cubicBezTo>
                <a:cubicBezTo>
                  <a:pt x="17855" y="18224"/>
                  <a:pt x="17855" y="18188"/>
                  <a:pt x="17836" y="18188"/>
                </a:cubicBezTo>
                <a:cubicBezTo>
                  <a:pt x="17836" y="18188"/>
                  <a:pt x="17836" y="18224"/>
                  <a:pt x="17836" y="18224"/>
                </a:cubicBezTo>
                <a:cubicBezTo>
                  <a:pt x="17798" y="18188"/>
                  <a:pt x="17779" y="18188"/>
                  <a:pt x="17760" y="18188"/>
                </a:cubicBezTo>
                <a:cubicBezTo>
                  <a:pt x="17760" y="18188"/>
                  <a:pt x="17760" y="18188"/>
                  <a:pt x="17742" y="18151"/>
                </a:cubicBezTo>
                <a:cubicBezTo>
                  <a:pt x="17742" y="18151"/>
                  <a:pt x="17742" y="18151"/>
                  <a:pt x="17723" y="18151"/>
                </a:cubicBezTo>
                <a:cubicBezTo>
                  <a:pt x="17723" y="18115"/>
                  <a:pt x="17723" y="18115"/>
                  <a:pt x="17704" y="18115"/>
                </a:cubicBezTo>
                <a:cubicBezTo>
                  <a:pt x="17704" y="18115"/>
                  <a:pt x="17704" y="18115"/>
                  <a:pt x="17704" y="18115"/>
                </a:cubicBezTo>
                <a:cubicBezTo>
                  <a:pt x="17704" y="18115"/>
                  <a:pt x="17704" y="18115"/>
                  <a:pt x="17704" y="18115"/>
                </a:cubicBezTo>
                <a:cubicBezTo>
                  <a:pt x="17685" y="18079"/>
                  <a:pt x="17685" y="18079"/>
                  <a:pt x="17685" y="18079"/>
                </a:cubicBezTo>
                <a:cubicBezTo>
                  <a:pt x="17685" y="18042"/>
                  <a:pt x="17685" y="18042"/>
                  <a:pt x="17685" y="18042"/>
                </a:cubicBezTo>
                <a:cubicBezTo>
                  <a:pt x="17704" y="18042"/>
                  <a:pt x="17704" y="18042"/>
                  <a:pt x="17723" y="18042"/>
                </a:cubicBezTo>
                <a:cubicBezTo>
                  <a:pt x="17723" y="18006"/>
                  <a:pt x="17723" y="18006"/>
                  <a:pt x="17742" y="17970"/>
                </a:cubicBezTo>
                <a:cubicBezTo>
                  <a:pt x="17742" y="17970"/>
                  <a:pt x="17723" y="17933"/>
                  <a:pt x="17723" y="17933"/>
                </a:cubicBezTo>
                <a:cubicBezTo>
                  <a:pt x="17723" y="17897"/>
                  <a:pt x="17723" y="17897"/>
                  <a:pt x="17723" y="17897"/>
                </a:cubicBezTo>
                <a:cubicBezTo>
                  <a:pt x="17723" y="17861"/>
                  <a:pt x="17723" y="17788"/>
                  <a:pt x="17723" y="17752"/>
                </a:cubicBezTo>
                <a:cubicBezTo>
                  <a:pt x="17704" y="17716"/>
                  <a:pt x="17685" y="17643"/>
                  <a:pt x="17666" y="17570"/>
                </a:cubicBezTo>
                <a:cubicBezTo>
                  <a:pt x="17666" y="17534"/>
                  <a:pt x="17666" y="17498"/>
                  <a:pt x="17666" y="17425"/>
                </a:cubicBezTo>
                <a:cubicBezTo>
                  <a:pt x="17647" y="17425"/>
                  <a:pt x="17647" y="17389"/>
                  <a:pt x="17628" y="17353"/>
                </a:cubicBezTo>
                <a:cubicBezTo>
                  <a:pt x="17628" y="17353"/>
                  <a:pt x="17628" y="17353"/>
                  <a:pt x="17628" y="17353"/>
                </a:cubicBezTo>
                <a:cubicBezTo>
                  <a:pt x="17609" y="17353"/>
                  <a:pt x="17609" y="17316"/>
                  <a:pt x="17609" y="17316"/>
                </a:cubicBezTo>
                <a:cubicBezTo>
                  <a:pt x="17609" y="17280"/>
                  <a:pt x="17609" y="17207"/>
                  <a:pt x="17590" y="17171"/>
                </a:cubicBezTo>
                <a:cubicBezTo>
                  <a:pt x="17590" y="17171"/>
                  <a:pt x="17590" y="17171"/>
                  <a:pt x="17571" y="17171"/>
                </a:cubicBezTo>
                <a:cubicBezTo>
                  <a:pt x="17571" y="17135"/>
                  <a:pt x="17533" y="17098"/>
                  <a:pt x="17533" y="17062"/>
                </a:cubicBezTo>
                <a:cubicBezTo>
                  <a:pt x="17515" y="17062"/>
                  <a:pt x="17515" y="17026"/>
                  <a:pt x="17515" y="17026"/>
                </a:cubicBezTo>
                <a:cubicBezTo>
                  <a:pt x="17515" y="17026"/>
                  <a:pt x="17515" y="17026"/>
                  <a:pt x="17533" y="17026"/>
                </a:cubicBezTo>
                <a:close/>
                <a:moveTo>
                  <a:pt x="19065" y="18151"/>
                </a:moveTo>
                <a:cubicBezTo>
                  <a:pt x="19065" y="18151"/>
                  <a:pt x="19065" y="18151"/>
                  <a:pt x="19065" y="18151"/>
                </a:cubicBezTo>
                <a:cubicBezTo>
                  <a:pt x="19065" y="18188"/>
                  <a:pt x="19084" y="18151"/>
                  <a:pt x="19103" y="18188"/>
                </a:cubicBezTo>
                <a:cubicBezTo>
                  <a:pt x="19103" y="18188"/>
                  <a:pt x="19084" y="18224"/>
                  <a:pt x="19084" y="18224"/>
                </a:cubicBezTo>
                <a:cubicBezTo>
                  <a:pt x="19065" y="18224"/>
                  <a:pt x="19065" y="18224"/>
                  <a:pt x="19065" y="18224"/>
                </a:cubicBezTo>
                <a:cubicBezTo>
                  <a:pt x="19065" y="18224"/>
                  <a:pt x="19047" y="18224"/>
                  <a:pt x="19047" y="18224"/>
                </a:cubicBezTo>
                <a:cubicBezTo>
                  <a:pt x="19047" y="18224"/>
                  <a:pt x="19047" y="18224"/>
                  <a:pt x="19047" y="18224"/>
                </a:cubicBezTo>
                <a:cubicBezTo>
                  <a:pt x="19028" y="18224"/>
                  <a:pt x="19028" y="18224"/>
                  <a:pt x="19028" y="18224"/>
                </a:cubicBezTo>
                <a:cubicBezTo>
                  <a:pt x="19009" y="18224"/>
                  <a:pt x="19009" y="18224"/>
                  <a:pt x="19009" y="18224"/>
                </a:cubicBezTo>
                <a:cubicBezTo>
                  <a:pt x="19009" y="18188"/>
                  <a:pt x="19009" y="18188"/>
                  <a:pt x="19009" y="18188"/>
                </a:cubicBezTo>
                <a:cubicBezTo>
                  <a:pt x="19028" y="18188"/>
                  <a:pt x="19047" y="18151"/>
                  <a:pt x="19065" y="18151"/>
                </a:cubicBezTo>
                <a:close/>
                <a:moveTo>
                  <a:pt x="19482" y="18732"/>
                </a:moveTo>
                <a:cubicBezTo>
                  <a:pt x="19482" y="18768"/>
                  <a:pt x="19482" y="18805"/>
                  <a:pt x="19482" y="18805"/>
                </a:cubicBezTo>
                <a:cubicBezTo>
                  <a:pt x="19463" y="18768"/>
                  <a:pt x="19463" y="18768"/>
                  <a:pt x="19482" y="18732"/>
                </a:cubicBezTo>
                <a:cubicBezTo>
                  <a:pt x="19482" y="18732"/>
                  <a:pt x="19482" y="18732"/>
                  <a:pt x="19482" y="18732"/>
                </a:cubicBezTo>
                <a:close/>
                <a:moveTo>
                  <a:pt x="19727" y="18841"/>
                </a:moveTo>
                <a:cubicBezTo>
                  <a:pt x="19727" y="18841"/>
                  <a:pt x="19727" y="18841"/>
                  <a:pt x="19709" y="18841"/>
                </a:cubicBezTo>
                <a:cubicBezTo>
                  <a:pt x="19709" y="18805"/>
                  <a:pt x="19709" y="18805"/>
                  <a:pt x="19709" y="18768"/>
                </a:cubicBezTo>
                <a:cubicBezTo>
                  <a:pt x="19709" y="18768"/>
                  <a:pt x="19727" y="18805"/>
                  <a:pt x="19727" y="18805"/>
                </a:cubicBezTo>
                <a:cubicBezTo>
                  <a:pt x="19727" y="18841"/>
                  <a:pt x="19727" y="18841"/>
                  <a:pt x="19727" y="18841"/>
                </a:cubicBezTo>
                <a:close/>
                <a:moveTo>
                  <a:pt x="19519" y="18986"/>
                </a:moveTo>
                <a:cubicBezTo>
                  <a:pt x="19519" y="18986"/>
                  <a:pt x="19519" y="18950"/>
                  <a:pt x="19519" y="18914"/>
                </a:cubicBezTo>
                <a:cubicBezTo>
                  <a:pt x="19519" y="18914"/>
                  <a:pt x="19519" y="18914"/>
                  <a:pt x="19519" y="18877"/>
                </a:cubicBezTo>
                <a:cubicBezTo>
                  <a:pt x="19538" y="18877"/>
                  <a:pt x="19538" y="18914"/>
                  <a:pt x="19538" y="18877"/>
                </a:cubicBezTo>
                <a:cubicBezTo>
                  <a:pt x="19557" y="18914"/>
                  <a:pt x="19557" y="18914"/>
                  <a:pt x="19576" y="18914"/>
                </a:cubicBezTo>
                <a:cubicBezTo>
                  <a:pt x="19595" y="18950"/>
                  <a:pt x="19614" y="18950"/>
                  <a:pt x="19633" y="18986"/>
                </a:cubicBezTo>
                <a:cubicBezTo>
                  <a:pt x="19633" y="18950"/>
                  <a:pt x="19652" y="18950"/>
                  <a:pt x="19652" y="18950"/>
                </a:cubicBezTo>
                <a:cubicBezTo>
                  <a:pt x="19671" y="18950"/>
                  <a:pt x="19671" y="18950"/>
                  <a:pt x="19671" y="18950"/>
                </a:cubicBezTo>
                <a:cubicBezTo>
                  <a:pt x="19671" y="18950"/>
                  <a:pt x="19690" y="18950"/>
                  <a:pt x="19690" y="18950"/>
                </a:cubicBezTo>
                <a:cubicBezTo>
                  <a:pt x="19690" y="18950"/>
                  <a:pt x="19690" y="18950"/>
                  <a:pt x="19690" y="18950"/>
                </a:cubicBezTo>
                <a:cubicBezTo>
                  <a:pt x="19690" y="18950"/>
                  <a:pt x="19709" y="18950"/>
                  <a:pt x="19709" y="18950"/>
                </a:cubicBezTo>
                <a:cubicBezTo>
                  <a:pt x="19709" y="18950"/>
                  <a:pt x="19709" y="18914"/>
                  <a:pt x="19709" y="18914"/>
                </a:cubicBezTo>
                <a:cubicBezTo>
                  <a:pt x="19727" y="18950"/>
                  <a:pt x="19727" y="18950"/>
                  <a:pt x="19727" y="18986"/>
                </a:cubicBezTo>
                <a:cubicBezTo>
                  <a:pt x="19727" y="18986"/>
                  <a:pt x="19727" y="18986"/>
                  <a:pt x="19727" y="19023"/>
                </a:cubicBezTo>
                <a:cubicBezTo>
                  <a:pt x="19727" y="19023"/>
                  <a:pt x="19727" y="19023"/>
                  <a:pt x="19727" y="19023"/>
                </a:cubicBezTo>
                <a:cubicBezTo>
                  <a:pt x="19727" y="19059"/>
                  <a:pt x="19727" y="19059"/>
                  <a:pt x="19727" y="19059"/>
                </a:cubicBezTo>
                <a:cubicBezTo>
                  <a:pt x="19727" y="19095"/>
                  <a:pt x="19727" y="19131"/>
                  <a:pt x="19709" y="19131"/>
                </a:cubicBezTo>
                <a:cubicBezTo>
                  <a:pt x="19709" y="19168"/>
                  <a:pt x="19709" y="19168"/>
                  <a:pt x="19690" y="19204"/>
                </a:cubicBezTo>
                <a:cubicBezTo>
                  <a:pt x="19690" y="19240"/>
                  <a:pt x="19690" y="19240"/>
                  <a:pt x="19690" y="19277"/>
                </a:cubicBezTo>
                <a:cubicBezTo>
                  <a:pt x="19690" y="19277"/>
                  <a:pt x="19690" y="19277"/>
                  <a:pt x="19690" y="19277"/>
                </a:cubicBezTo>
                <a:cubicBezTo>
                  <a:pt x="19690" y="19277"/>
                  <a:pt x="19690" y="19277"/>
                  <a:pt x="19690" y="19240"/>
                </a:cubicBezTo>
                <a:cubicBezTo>
                  <a:pt x="19652" y="19240"/>
                  <a:pt x="19652" y="19313"/>
                  <a:pt x="19633" y="19349"/>
                </a:cubicBezTo>
                <a:cubicBezTo>
                  <a:pt x="19614" y="19313"/>
                  <a:pt x="19595" y="19349"/>
                  <a:pt x="19576" y="19313"/>
                </a:cubicBezTo>
                <a:cubicBezTo>
                  <a:pt x="19576" y="19313"/>
                  <a:pt x="19576" y="19313"/>
                  <a:pt x="19576" y="19313"/>
                </a:cubicBezTo>
                <a:cubicBezTo>
                  <a:pt x="19595" y="19313"/>
                  <a:pt x="19595" y="19313"/>
                  <a:pt x="19595" y="19277"/>
                </a:cubicBezTo>
                <a:cubicBezTo>
                  <a:pt x="19595" y="19240"/>
                  <a:pt x="19557" y="19277"/>
                  <a:pt x="19557" y="19240"/>
                </a:cubicBezTo>
                <a:cubicBezTo>
                  <a:pt x="19557" y="19240"/>
                  <a:pt x="19557" y="19204"/>
                  <a:pt x="19538" y="19168"/>
                </a:cubicBezTo>
                <a:cubicBezTo>
                  <a:pt x="19538" y="19168"/>
                  <a:pt x="19538" y="19168"/>
                  <a:pt x="19538" y="19131"/>
                </a:cubicBezTo>
                <a:cubicBezTo>
                  <a:pt x="19538" y="19131"/>
                  <a:pt x="19538" y="19131"/>
                  <a:pt x="19538" y="19095"/>
                </a:cubicBezTo>
                <a:cubicBezTo>
                  <a:pt x="19538" y="19059"/>
                  <a:pt x="19519" y="19023"/>
                  <a:pt x="19519" y="18986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300"/>
            </a:pPr>
            <a:endParaRPr sz="1300"/>
          </a:p>
        </p:txBody>
      </p:sp>
      <p:sp>
        <p:nvSpPr>
          <p:cNvPr id="24" name="Shape 4159"/>
          <p:cNvSpPr/>
          <p:nvPr/>
        </p:nvSpPr>
        <p:spPr>
          <a:xfrm>
            <a:off x="2923665" y="3055903"/>
            <a:ext cx="1006544" cy="10065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26" name="Shape 4161"/>
          <p:cNvSpPr/>
          <p:nvPr/>
        </p:nvSpPr>
        <p:spPr>
          <a:xfrm>
            <a:off x="7387114" y="2516842"/>
            <a:ext cx="1006544" cy="10065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28" name="Shape 4163"/>
          <p:cNvSpPr/>
          <p:nvPr/>
        </p:nvSpPr>
        <p:spPr>
          <a:xfrm>
            <a:off x="7460923" y="4368577"/>
            <a:ext cx="1006544" cy="10065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30" name="Shape 4165"/>
          <p:cNvSpPr/>
          <p:nvPr/>
        </p:nvSpPr>
        <p:spPr>
          <a:xfrm>
            <a:off x="8747750" y="2654655"/>
            <a:ext cx="95251" cy="95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31" name="Shape 4166"/>
          <p:cNvSpPr/>
          <p:nvPr/>
        </p:nvSpPr>
        <p:spPr>
          <a:xfrm>
            <a:off x="9327198" y="5007784"/>
            <a:ext cx="95251" cy="95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32" name="Shape 4167"/>
          <p:cNvSpPr/>
          <p:nvPr/>
        </p:nvSpPr>
        <p:spPr>
          <a:xfrm>
            <a:off x="2687031" y="2629255"/>
            <a:ext cx="95251" cy="95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951325" y="3083687"/>
            <a:ext cx="951224" cy="95097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414774" y="2544626"/>
            <a:ext cx="951224" cy="95097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7488583" y="4396361"/>
            <a:ext cx="951224" cy="95097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3059440" y="2760056"/>
            <a:ext cx="978624" cy="2282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Content Placeholder 20"/>
          <p:cNvSpPr>
            <a:spLocks noGrp="1"/>
          </p:cNvSpPr>
          <p:nvPr>
            <p:ph sz="quarter" idx="16"/>
          </p:nvPr>
        </p:nvSpPr>
        <p:spPr>
          <a:xfrm>
            <a:off x="3047600" y="2607279"/>
            <a:ext cx="1295343" cy="15899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05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8623883" y="3019862"/>
            <a:ext cx="978624" cy="2282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Content Placeholder 20"/>
          <p:cNvSpPr>
            <a:spLocks noGrp="1"/>
          </p:cNvSpPr>
          <p:nvPr>
            <p:ph sz="quarter" idx="24"/>
          </p:nvPr>
        </p:nvSpPr>
        <p:spPr>
          <a:xfrm>
            <a:off x="8611649" y="2867085"/>
            <a:ext cx="1295343" cy="15899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05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8699709" y="4877178"/>
            <a:ext cx="978624" cy="2282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20"/>
          <p:cNvSpPr>
            <a:spLocks noGrp="1"/>
          </p:cNvSpPr>
          <p:nvPr>
            <p:ph sz="quarter" idx="26"/>
          </p:nvPr>
        </p:nvSpPr>
        <p:spPr>
          <a:xfrm>
            <a:off x="8687869" y="4724401"/>
            <a:ext cx="1295343" cy="15899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05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943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4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24" grpId="0" animBg="1"/>
      <p:bldP spid="26" grpId="0" animBg="1"/>
      <p:bldP spid="28" grpId="0" animBg="1"/>
      <p:bldP spid="30" grpId="0" animBg="1"/>
      <p:bldP spid="31" grpId="0" animBg="1"/>
      <p:bldP spid="32" grpId="0" animBg="1"/>
      <p:bldP spid="10" grpId="0"/>
      <p:bldP spid="33" grpId="0"/>
      <p:bldP spid="34" grpId="0"/>
      <p:bldP spid="36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174800" y="3463577"/>
            <a:ext cx="1399396" cy="139903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2872514" y="2750221"/>
            <a:ext cx="2003968" cy="5334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pt-BR" dirty="0"/>
              <a:t>voluptatem accusantium doloremque laudantium, totam rem aperia</a:t>
            </a:r>
          </a:p>
        </p:txBody>
      </p:sp>
      <p:sp>
        <p:nvSpPr>
          <p:cNvPr id="67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3025791" y="2438401"/>
            <a:ext cx="1697414" cy="222581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About Product</a:t>
            </a:r>
          </a:p>
        </p:txBody>
      </p:sp>
      <p:sp>
        <p:nvSpPr>
          <p:cNvPr id="44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5396301" y="3463577"/>
            <a:ext cx="1399396" cy="139903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31" hasCustomPrompt="1"/>
          </p:nvPr>
        </p:nvSpPr>
        <p:spPr>
          <a:xfrm>
            <a:off x="5094017" y="2750221"/>
            <a:ext cx="2003968" cy="5334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pt-BR" dirty="0"/>
              <a:t>voluptatem accusantium doloremque laudantium, totam rem aperia</a:t>
            </a:r>
          </a:p>
        </p:txBody>
      </p:sp>
      <p:sp>
        <p:nvSpPr>
          <p:cNvPr id="46" name="Content Placeholder 20"/>
          <p:cNvSpPr>
            <a:spLocks noGrp="1"/>
          </p:cNvSpPr>
          <p:nvPr>
            <p:ph sz="quarter" idx="32" hasCustomPrompt="1"/>
          </p:nvPr>
        </p:nvSpPr>
        <p:spPr>
          <a:xfrm>
            <a:off x="5247294" y="2438401"/>
            <a:ext cx="1697414" cy="222581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About Product</a:t>
            </a:r>
          </a:p>
        </p:txBody>
      </p:sp>
      <p:sp>
        <p:nvSpPr>
          <p:cNvPr id="48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7595551" y="3463577"/>
            <a:ext cx="1399396" cy="139903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34" hasCustomPrompt="1"/>
          </p:nvPr>
        </p:nvSpPr>
        <p:spPr>
          <a:xfrm>
            <a:off x="7293265" y="2750221"/>
            <a:ext cx="2003968" cy="5334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pt-BR" dirty="0"/>
              <a:t>voluptatem accusantium doloremque laudantium, totam rem aperia</a:t>
            </a:r>
          </a:p>
        </p:txBody>
      </p:sp>
      <p:sp>
        <p:nvSpPr>
          <p:cNvPr id="50" name="Content Placeholder 20"/>
          <p:cNvSpPr>
            <a:spLocks noGrp="1"/>
          </p:cNvSpPr>
          <p:nvPr>
            <p:ph sz="quarter" idx="35" hasCustomPrompt="1"/>
          </p:nvPr>
        </p:nvSpPr>
        <p:spPr>
          <a:xfrm>
            <a:off x="7446542" y="2438401"/>
            <a:ext cx="1697414" cy="222581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About Product</a:t>
            </a: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36"/>
          </p:nvPr>
        </p:nvSpPr>
        <p:spPr>
          <a:xfrm>
            <a:off x="4075794" y="4613447"/>
            <a:ext cx="515468" cy="228600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37"/>
          </p:nvPr>
        </p:nvSpPr>
        <p:spPr>
          <a:xfrm>
            <a:off x="6315244" y="4613447"/>
            <a:ext cx="515468" cy="228600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57" name="Text Placeholder 17"/>
          <p:cNvSpPr>
            <a:spLocks noGrp="1"/>
          </p:cNvSpPr>
          <p:nvPr>
            <p:ph type="body" sz="quarter" idx="38"/>
          </p:nvPr>
        </p:nvSpPr>
        <p:spPr>
          <a:xfrm>
            <a:off x="8486300" y="4613447"/>
            <a:ext cx="515468" cy="228600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85396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16" grpId="0"/>
      <p:bldP spid="66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/>
      <p:bldP spid="45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/>
      <p:bldP spid="49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7788702" y="2482676"/>
            <a:ext cx="1500007" cy="149961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2903290" y="2482676"/>
            <a:ext cx="1500007" cy="149961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0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5346003" y="2482676"/>
            <a:ext cx="1500007" cy="149961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2589886" y="4800600"/>
            <a:ext cx="2126814" cy="6858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pt-BR" dirty="0"/>
              <a:t>voluptatem accusantium doloremque laudantium, totam rem aperia</a:t>
            </a:r>
          </a:p>
        </p:txBody>
      </p:sp>
      <p:sp>
        <p:nvSpPr>
          <p:cNvPr id="67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3157864" y="4477496"/>
            <a:ext cx="990858" cy="222581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Projection</a:t>
            </a:r>
          </a:p>
        </p:txBody>
      </p:sp>
      <p:sp>
        <p:nvSpPr>
          <p:cNvPr id="42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5032600" y="4800600"/>
            <a:ext cx="2126814" cy="6858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pt-BR" dirty="0"/>
              <a:t>voluptatem accusantium doloremque laudantium, totam rem aperia</a:t>
            </a:r>
          </a:p>
        </p:txBody>
      </p:sp>
      <p:sp>
        <p:nvSpPr>
          <p:cNvPr id="44" name="Content Placeholder 20"/>
          <p:cNvSpPr>
            <a:spLocks noGrp="1"/>
          </p:cNvSpPr>
          <p:nvPr>
            <p:ph sz="quarter" idx="28" hasCustomPrompt="1"/>
          </p:nvPr>
        </p:nvSpPr>
        <p:spPr>
          <a:xfrm>
            <a:off x="5600578" y="4477496"/>
            <a:ext cx="990858" cy="222581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Projection</a:t>
            </a: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29" hasCustomPrompt="1"/>
          </p:nvPr>
        </p:nvSpPr>
        <p:spPr>
          <a:xfrm>
            <a:off x="7475299" y="4800600"/>
            <a:ext cx="2126814" cy="685800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pt-BR" dirty="0"/>
              <a:t>voluptatem accusantium doloremque laudantium, totam rem aperia</a:t>
            </a:r>
          </a:p>
        </p:txBody>
      </p:sp>
      <p:sp>
        <p:nvSpPr>
          <p:cNvPr id="46" name="Content Placeholder 20"/>
          <p:cNvSpPr>
            <a:spLocks noGrp="1"/>
          </p:cNvSpPr>
          <p:nvPr>
            <p:ph sz="quarter" idx="30" hasCustomPrompt="1"/>
          </p:nvPr>
        </p:nvSpPr>
        <p:spPr>
          <a:xfrm>
            <a:off x="8043277" y="4477496"/>
            <a:ext cx="990858" cy="222581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Projection</a:t>
            </a: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48343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40" grpId="0"/>
      <p:bldP spid="16" grpId="0"/>
      <p:bldP spid="1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333"/>
          <p:cNvSpPr/>
          <p:nvPr userDrawn="1"/>
        </p:nvSpPr>
        <p:spPr>
          <a:xfrm>
            <a:off x="4994797" y="2850736"/>
            <a:ext cx="2202407" cy="22024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64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5149349" y="3005535"/>
            <a:ext cx="1893301" cy="189280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977375" y="564612"/>
            <a:ext cx="10237248" cy="535812"/>
          </a:xfrm>
        </p:spPr>
        <p:txBody>
          <a:bodyPr>
            <a:noAutofit/>
          </a:bodyPr>
          <a:lstStyle>
            <a:lvl1pPr algn="ctr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3618854" y="11430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2818546" y="2895600"/>
            <a:ext cx="1791925" cy="62543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1" name="Content Placeholder 20"/>
          <p:cNvSpPr>
            <a:spLocks noGrp="1"/>
          </p:cNvSpPr>
          <p:nvPr>
            <p:ph sz="quarter" idx="26" hasCustomPrompt="1"/>
          </p:nvPr>
        </p:nvSpPr>
        <p:spPr>
          <a:xfrm>
            <a:off x="2818546" y="2649062"/>
            <a:ext cx="894061" cy="222581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tukul</a:t>
            </a:r>
            <a:endParaRPr lang="en-GB" dirty="0"/>
          </a:p>
        </p:txBody>
      </p:sp>
      <p:sp>
        <p:nvSpPr>
          <p:cNvPr id="25" name="Shape 336"/>
          <p:cNvSpPr/>
          <p:nvPr userDrawn="1"/>
        </p:nvSpPr>
        <p:spPr>
          <a:xfrm>
            <a:off x="2467639" y="2705033"/>
            <a:ext cx="97393" cy="56787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26" name="Shape 337"/>
          <p:cNvSpPr/>
          <p:nvPr userDrawn="1"/>
        </p:nvSpPr>
        <p:spPr>
          <a:xfrm>
            <a:off x="2467639" y="4530319"/>
            <a:ext cx="97393" cy="5598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27" name="Shape 338"/>
          <p:cNvSpPr/>
          <p:nvPr userDrawn="1"/>
        </p:nvSpPr>
        <p:spPr>
          <a:xfrm>
            <a:off x="9578135" y="2718454"/>
            <a:ext cx="97393" cy="59471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28" name="Shape 339"/>
          <p:cNvSpPr/>
          <p:nvPr userDrawn="1"/>
        </p:nvSpPr>
        <p:spPr>
          <a:xfrm>
            <a:off x="9578135" y="4532287"/>
            <a:ext cx="97393" cy="54371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27"/>
          </p:nvPr>
        </p:nvSpPr>
        <p:spPr>
          <a:xfrm>
            <a:off x="2818546" y="4708570"/>
            <a:ext cx="1791925" cy="62543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2" name="Content Placeholder 20"/>
          <p:cNvSpPr>
            <a:spLocks noGrp="1"/>
          </p:cNvSpPr>
          <p:nvPr>
            <p:ph sz="quarter" idx="28" hasCustomPrompt="1"/>
          </p:nvPr>
        </p:nvSpPr>
        <p:spPr>
          <a:xfrm>
            <a:off x="2818546" y="4462032"/>
            <a:ext cx="1326167" cy="222581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tukul</a:t>
            </a:r>
            <a:endParaRPr lang="en-GB" dirty="0"/>
          </a:p>
        </p:txBody>
      </p:sp>
      <p:sp>
        <p:nvSpPr>
          <p:cNvPr id="44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7620396" y="2895600"/>
            <a:ext cx="1719824" cy="625430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5" name="Content Placeholder 20"/>
          <p:cNvSpPr>
            <a:spLocks noGrp="1"/>
          </p:cNvSpPr>
          <p:nvPr>
            <p:ph sz="quarter" idx="30" hasCustomPrompt="1"/>
          </p:nvPr>
        </p:nvSpPr>
        <p:spPr>
          <a:xfrm>
            <a:off x="8446159" y="2649062"/>
            <a:ext cx="894061" cy="222581"/>
          </a:xfrm>
        </p:spPr>
        <p:txBody>
          <a:bodyPr lIns="0" tIns="0" rIns="0" bIns="0" anchor="ctr">
            <a:normAutofit/>
          </a:bodyPr>
          <a:lstStyle>
            <a:lvl1pPr marL="0" indent="0" algn="r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tukul</a:t>
            </a:r>
            <a:endParaRPr lang="en-GB" dirty="0"/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7620396" y="4708570"/>
            <a:ext cx="1719824" cy="625430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7" name="Content Placeholder 20"/>
          <p:cNvSpPr>
            <a:spLocks noGrp="1"/>
          </p:cNvSpPr>
          <p:nvPr>
            <p:ph sz="quarter" idx="32" hasCustomPrompt="1"/>
          </p:nvPr>
        </p:nvSpPr>
        <p:spPr>
          <a:xfrm>
            <a:off x="8001496" y="4462032"/>
            <a:ext cx="1338725" cy="222581"/>
          </a:xfrm>
        </p:spPr>
        <p:txBody>
          <a:bodyPr lIns="0" tIns="0" rIns="0" bIns="0" anchor="ctr">
            <a:normAutofit/>
          </a:bodyPr>
          <a:lstStyle>
            <a:lvl1pPr marL="0" indent="0" algn="r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tukul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337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8" presetClass="entr" presetSubtype="1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00"/>
                            </p:stCondLst>
                            <p:childTnLst>
                              <p:par>
                                <p:cTn id="67" presetID="18" presetClass="entr" presetSubtype="1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64" grpId="0"/>
      <p:bldP spid="16" grpId="0"/>
      <p:bldP spid="23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 animBg="1"/>
      <p:bldP spid="28" grpId="0" animBg="1"/>
      <p:bldP spid="41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8" presetClass="entr" presetSubtype="12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8" presetClass="entr" presetSubtype="12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7859369" y="2959507"/>
            <a:ext cx="1630165" cy="11261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0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5287752" y="2960720"/>
            <a:ext cx="1622859" cy="11237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2720498" y="2959507"/>
            <a:ext cx="1619449" cy="11261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686986" y="4778472"/>
            <a:ext cx="1732177" cy="55552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7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2720496" y="2378680"/>
            <a:ext cx="894061" cy="222581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tukul</a:t>
            </a:r>
            <a:endParaRPr lang="en-GB" dirty="0"/>
          </a:p>
        </p:txBody>
      </p:sp>
      <p:sp>
        <p:nvSpPr>
          <p:cNvPr id="21" name="Shape 286"/>
          <p:cNvSpPr/>
          <p:nvPr userDrawn="1"/>
        </p:nvSpPr>
        <p:spPr>
          <a:xfrm rot="16200000">
            <a:off x="3496030" y="2124370"/>
            <a:ext cx="68382" cy="161944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27" name="Shape 291"/>
          <p:cNvSpPr/>
          <p:nvPr userDrawn="1"/>
        </p:nvSpPr>
        <p:spPr>
          <a:xfrm rot="16200000">
            <a:off x="8640261" y="2119011"/>
            <a:ext cx="68382" cy="163016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34" name="Shape 296"/>
          <p:cNvSpPr/>
          <p:nvPr userDrawn="1"/>
        </p:nvSpPr>
        <p:spPr>
          <a:xfrm rot="16200000">
            <a:off x="6064990" y="2124369"/>
            <a:ext cx="68382" cy="161945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42" name="Content Placeholder 20"/>
          <p:cNvSpPr>
            <a:spLocks noGrp="1"/>
          </p:cNvSpPr>
          <p:nvPr>
            <p:ph sz="quarter" idx="27" hasCustomPrompt="1"/>
          </p:nvPr>
        </p:nvSpPr>
        <p:spPr>
          <a:xfrm>
            <a:off x="5287752" y="2378680"/>
            <a:ext cx="894061" cy="222581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tukul</a:t>
            </a:r>
            <a:endParaRPr lang="en-GB" dirty="0"/>
          </a:p>
        </p:txBody>
      </p:sp>
      <p:sp>
        <p:nvSpPr>
          <p:cNvPr id="44" name="Content Placeholder 20"/>
          <p:cNvSpPr>
            <a:spLocks noGrp="1"/>
          </p:cNvSpPr>
          <p:nvPr>
            <p:ph sz="quarter" idx="28" hasCustomPrompt="1"/>
          </p:nvPr>
        </p:nvSpPr>
        <p:spPr>
          <a:xfrm>
            <a:off x="7859370" y="2378680"/>
            <a:ext cx="894061" cy="222581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tukul</a:t>
            </a:r>
            <a:endParaRPr lang="en-GB" dirty="0"/>
          </a:p>
        </p:txBody>
      </p:sp>
      <p:sp>
        <p:nvSpPr>
          <p:cNvPr id="45" name="Content Placeholder 20"/>
          <p:cNvSpPr>
            <a:spLocks noGrp="1"/>
          </p:cNvSpPr>
          <p:nvPr>
            <p:ph sz="quarter" idx="29" hasCustomPrompt="1"/>
          </p:nvPr>
        </p:nvSpPr>
        <p:spPr>
          <a:xfrm>
            <a:off x="2720497" y="4407988"/>
            <a:ext cx="894061" cy="222581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tukul</a:t>
            </a:r>
            <a:endParaRPr lang="en-GB" dirty="0"/>
          </a:p>
        </p:txBody>
      </p:sp>
      <p:sp>
        <p:nvSpPr>
          <p:cNvPr id="46" name="Content Placeholder 20"/>
          <p:cNvSpPr>
            <a:spLocks noGrp="1"/>
          </p:cNvSpPr>
          <p:nvPr>
            <p:ph sz="quarter" idx="30" hasCustomPrompt="1"/>
          </p:nvPr>
        </p:nvSpPr>
        <p:spPr>
          <a:xfrm>
            <a:off x="5287752" y="4407988"/>
            <a:ext cx="894061" cy="222581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tukul</a:t>
            </a:r>
            <a:endParaRPr lang="en-GB" dirty="0"/>
          </a:p>
        </p:txBody>
      </p:sp>
      <p:sp>
        <p:nvSpPr>
          <p:cNvPr id="47" name="Content Placeholder 20"/>
          <p:cNvSpPr>
            <a:spLocks noGrp="1"/>
          </p:cNvSpPr>
          <p:nvPr>
            <p:ph sz="quarter" idx="31" hasCustomPrompt="1"/>
          </p:nvPr>
        </p:nvSpPr>
        <p:spPr>
          <a:xfrm>
            <a:off x="7859370" y="4407988"/>
            <a:ext cx="894061" cy="222581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tukul</a:t>
            </a:r>
            <a:endParaRPr lang="en-GB" dirty="0"/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32"/>
          </p:nvPr>
        </p:nvSpPr>
        <p:spPr>
          <a:xfrm>
            <a:off x="5287752" y="4778472"/>
            <a:ext cx="1732177" cy="55552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33"/>
          </p:nvPr>
        </p:nvSpPr>
        <p:spPr>
          <a:xfrm>
            <a:off x="7859370" y="4778472"/>
            <a:ext cx="1732177" cy="55552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249081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1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0" grpId="0"/>
      <p:bldP spid="43" grpId="0"/>
      <p:bldP spid="16" grpId="0"/>
      <p:bldP spid="66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7" grpId="0" animBg="1"/>
      <p:bldP spid="34" grpId="0" animBg="1"/>
      <p:bldP spid="4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342223" y="2628575"/>
            <a:ext cx="1795280" cy="11263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6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6137503" y="2628575"/>
            <a:ext cx="1800534" cy="11263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7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7938036" y="2628575"/>
            <a:ext cx="1814600" cy="11263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4526215" y="2251110"/>
            <a:ext cx="1427296" cy="2507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Shape 536"/>
          <p:cNvSpPr/>
          <p:nvPr userDrawn="1"/>
        </p:nvSpPr>
        <p:spPr>
          <a:xfrm>
            <a:off x="2545251" y="2628607"/>
            <a:ext cx="1796972" cy="112623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38" name="Shape 546"/>
          <p:cNvSpPr/>
          <p:nvPr userDrawn="1"/>
        </p:nvSpPr>
        <p:spPr>
          <a:xfrm>
            <a:off x="6937821" y="4796385"/>
            <a:ext cx="203225" cy="1714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4435"/>
                </a:moveTo>
                <a:lnTo>
                  <a:pt x="5244" y="21600"/>
                </a:lnTo>
                <a:lnTo>
                  <a:pt x="21422" y="1264"/>
                </a:lnTo>
                <a:lnTo>
                  <a:pt x="21600" y="0"/>
                </a:lnTo>
                <a:lnTo>
                  <a:pt x="5867" y="14435"/>
                </a:lnTo>
                <a:lnTo>
                  <a:pt x="0" y="8429"/>
                </a:lnTo>
                <a:lnTo>
                  <a:pt x="0" y="14435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300"/>
            </a:pPr>
            <a:endParaRPr sz="1300"/>
          </a:p>
        </p:txBody>
      </p:sp>
      <p:sp>
        <p:nvSpPr>
          <p:cNvPr id="39" name="Shape 547"/>
          <p:cNvSpPr/>
          <p:nvPr userDrawn="1"/>
        </p:nvSpPr>
        <p:spPr>
          <a:xfrm>
            <a:off x="5185391" y="4821386"/>
            <a:ext cx="112274" cy="1214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65" y="10639"/>
                </a:moveTo>
                <a:cubicBezTo>
                  <a:pt x="348" y="0"/>
                  <a:pt x="348" y="0"/>
                  <a:pt x="348" y="0"/>
                </a:cubicBezTo>
                <a:cubicBezTo>
                  <a:pt x="4529" y="0"/>
                  <a:pt x="4529" y="0"/>
                  <a:pt x="4529" y="0"/>
                </a:cubicBezTo>
                <a:cubicBezTo>
                  <a:pt x="4877" y="0"/>
                  <a:pt x="5226" y="0"/>
                  <a:pt x="5226" y="322"/>
                </a:cubicBezTo>
                <a:cubicBezTo>
                  <a:pt x="5226" y="322"/>
                  <a:pt x="5574" y="322"/>
                  <a:pt x="5574" y="645"/>
                </a:cubicBezTo>
                <a:cubicBezTo>
                  <a:pt x="11148" y="8382"/>
                  <a:pt x="11148" y="8382"/>
                  <a:pt x="11148" y="8382"/>
                </a:cubicBezTo>
                <a:cubicBezTo>
                  <a:pt x="11148" y="8382"/>
                  <a:pt x="11148" y="8382"/>
                  <a:pt x="11148" y="8060"/>
                </a:cubicBezTo>
                <a:cubicBezTo>
                  <a:pt x="11148" y="8060"/>
                  <a:pt x="11148" y="7737"/>
                  <a:pt x="11497" y="7737"/>
                </a:cubicBezTo>
                <a:cubicBezTo>
                  <a:pt x="16374" y="645"/>
                  <a:pt x="16374" y="645"/>
                  <a:pt x="16374" y="645"/>
                </a:cubicBezTo>
                <a:cubicBezTo>
                  <a:pt x="16374" y="322"/>
                  <a:pt x="16723" y="0"/>
                  <a:pt x="17071" y="0"/>
                </a:cubicBezTo>
                <a:cubicBezTo>
                  <a:pt x="21600" y="0"/>
                  <a:pt x="21600" y="0"/>
                  <a:pt x="21600" y="0"/>
                </a:cubicBezTo>
                <a:cubicBezTo>
                  <a:pt x="13935" y="10316"/>
                  <a:pt x="13935" y="10316"/>
                  <a:pt x="13935" y="10316"/>
                </a:cubicBezTo>
                <a:cubicBezTo>
                  <a:pt x="21600" y="21600"/>
                  <a:pt x="21600" y="21600"/>
                  <a:pt x="21600" y="21600"/>
                </a:cubicBezTo>
                <a:cubicBezTo>
                  <a:pt x="17419" y="21600"/>
                  <a:pt x="17419" y="21600"/>
                  <a:pt x="17419" y="21600"/>
                </a:cubicBezTo>
                <a:cubicBezTo>
                  <a:pt x="17071" y="21600"/>
                  <a:pt x="16723" y="21600"/>
                  <a:pt x="16723" y="21278"/>
                </a:cubicBezTo>
                <a:cubicBezTo>
                  <a:pt x="16374" y="21278"/>
                  <a:pt x="16374" y="21278"/>
                  <a:pt x="16026" y="20955"/>
                </a:cubicBezTo>
                <a:cubicBezTo>
                  <a:pt x="10800" y="12573"/>
                  <a:pt x="10800" y="12573"/>
                  <a:pt x="10800" y="12573"/>
                </a:cubicBezTo>
                <a:cubicBezTo>
                  <a:pt x="10452" y="12896"/>
                  <a:pt x="10452" y="12896"/>
                  <a:pt x="10452" y="12896"/>
                </a:cubicBezTo>
                <a:cubicBezTo>
                  <a:pt x="10452" y="13218"/>
                  <a:pt x="10452" y="13218"/>
                  <a:pt x="10452" y="13218"/>
                </a:cubicBezTo>
                <a:cubicBezTo>
                  <a:pt x="5226" y="20955"/>
                  <a:pt x="5226" y="20955"/>
                  <a:pt x="5226" y="20955"/>
                </a:cubicBezTo>
                <a:cubicBezTo>
                  <a:pt x="4877" y="20955"/>
                  <a:pt x="4877" y="21278"/>
                  <a:pt x="4529" y="21278"/>
                </a:cubicBezTo>
                <a:cubicBezTo>
                  <a:pt x="4529" y="21600"/>
                  <a:pt x="4181" y="21600"/>
                  <a:pt x="3832" y="21600"/>
                </a:cubicBezTo>
                <a:cubicBezTo>
                  <a:pt x="0" y="21600"/>
                  <a:pt x="0" y="21600"/>
                  <a:pt x="0" y="21600"/>
                </a:cubicBezTo>
                <a:lnTo>
                  <a:pt x="7665" y="1063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300"/>
            </a:pPr>
            <a:endParaRPr sz="1300"/>
          </a:p>
        </p:txBody>
      </p:sp>
      <p:sp>
        <p:nvSpPr>
          <p:cNvPr id="51" name="Shape 548"/>
          <p:cNvSpPr/>
          <p:nvPr userDrawn="1"/>
        </p:nvSpPr>
        <p:spPr>
          <a:xfrm>
            <a:off x="8745387" y="4796385"/>
            <a:ext cx="203225" cy="1714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4435"/>
                </a:moveTo>
                <a:lnTo>
                  <a:pt x="5244" y="21600"/>
                </a:lnTo>
                <a:lnTo>
                  <a:pt x="21422" y="1264"/>
                </a:lnTo>
                <a:lnTo>
                  <a:pt x="21600" y="0"/>
                </a:lnTo>
                <a:lnTo>
                  <a:pt x="5867" y="14435"/>
                </a:lnTo>
                <a:lnTo>
                  <a:pt x="0" y="8429"/>
                </a:lnTo>
                <a:lnTo>
                  <a:pt x="0" y="14435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300"/>
            </a:pPr>
            <a:endParaRPr sz="1300"/>
          </a:p>
        </p:txBody>
      </p:sp>
      <p:sp>
        <p:nvSpPr>
          <p:cNvPr id="58" name="Text Placeholder 17"/>
          <p:cNvSpPr>
            <a:spLocks noGrp="1"/>
          </p:cNvSpPr>
          <p:nvPr>
            <p:ph type="body" sz="quarter" idx="32"/>
          </p:nvPr>
        </p:nvSpPr>
        <p:spPr>
          <a:xfrm>
            <a:off x="6324121" y="2251110"/>
            <a:ext cx="1427296" cy="2507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9" name="Text Placeholder 17"/>
          <p:cNvSpPr>
            <a:spLocks noGrp="1"/>
          </p:cNvSpPr>
          <p:nvPr>
            <p:ph type="body" sz="quarter" idx="33"/>
          </p:nvPr>
        </p:nvSpPr>
        <p:spPr>
          <a:xfrm>
            <a:off x="8131687" y="2251110"/>
            <a:ext cx="1427296" cy="2507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34"/>
          </p:nvPr>
        </p:nvSpPr>
        <p:spPr>
          <a:xfrm>
            <a:off x="2620750" y="3066361"/>
            <a:ext cx="1645973" cy="2507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35"/>
          </p:nvPr>
        </p:nvSpPr>
        <p:spPr>
          <a:xfrm>
            <a:off x="2922301" y="3940272"/>
            <a:ext cx="1039543" cy="2507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36"/>
          </p:nvPr>
        </p:nvSpPr>
        <p:spPr>
          <a:xfrm>
            <a:off x="2922301" y="4343400"/>
            <a:ext cx="1039543" cy="2507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37"/>
          </p:nvPr>
        </p:nvSpPr>
        <p:spPr>
          <a:xfrm>
            <a:off x="2923965" y="4756742"/>
            <a:ext cx="1039543" cy="2507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38"/>
          </p:nvPr>
        </p:nvSpPr>
        <p:spPr>
          <a:xfrm>
            <a:off x="4720091" y="3940272"/>
            <a:ext cx="1039543" cy="2507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39"/>
          </p:nvPr>
        </p:nvSpPr>
        <p:spPr>
          <a:xfrm>
            <a:off x="4720091" y="4343400"/>
            <a:ext cx="1039543" cy="2507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40"/>
          </p:nvPr>
        </p:nvSpPr>
        <p:spPr>
          <a:xfrm>
            <a:off x="6517997" y="3940272"/>
            <a:ext cx="1039543" cy="2507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2" name="Text Placeholder 17"/>
          <p:cNvSpPr>
            <a:spLocks noGrp="1"/>
          </p:cNvSpPr>
          <p:nvPr>
            <p:ph type="body" sz="quarter" idx="41"/>
          </p:nvPr>
        </p:nvSpPr>
        <p:spPr>
          <a:xfrm>
            <a:off x="6517997" y="4343400"/>
            <a:ext cx="1039543" cy="2507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3" name="Text Placeholder 17"/>
          <p:cNvSpPr>
            <a:spLocks noGrp="1"/>
          </p:cNvSpPr>
          <p:nvPr>
            <p:ph type="body" sz="quarter" idx="42"/>
          </p:nvPr>
        </p:nvSpPr>
        <p:spPr>
          <a:xfrm>
            <a:off x="8325564" y="3940272"/>
            <a:ext cx="1039543" cy="2507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4" name="Text Placeholder 17"/>
          <p:cNvSpPr>
            <a:spLocks noGrp="1"/>
          </p:cNvSpPr>
          <p:nvPr>
            <p:ph type="body" sz="quarter" idx="43"/>
          </p:nvPr>
        </p:nvSpPr>
        <p:spPr>
          <a:xfrm>
            <a:off x="8325564" y="4343400"/>
            <a:ext cx="1039543" cy="2507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225382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0"/>
                            </p:stCondLst>
                            <p:childTnLst>
                              <p:par>
                                <p:cTn id="74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6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000"/>
                            </p:stCondLst>
                            <p:childTnLst>
                              <p:par>
                                <p:cTn id="78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0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500"/>
                            </p:stCondLst>
                            <p:childTnLst>
                              <p:par>
                                <p:cTn id="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000"/>
                            </p:stCondLst>
                            <p:childTnLst>
                              <p:par>
                                <p:cTn id="86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8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500"/>
                            </p:stCondLst>
                            <p:childTnLst>
                              <p:par>
                                <p:cTn id="90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2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0"/>
                            </p:stCondLst>
                            <p:childTnLst>
                              <p:par>
                                <p:cTn id="9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56" grpId="0"/>
      <p:bldP spid="57" grpId="0"/>
      <p:bldP spid="16" grpId="0"/>
      <p:bldP spid="66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38" grpId="0" animBg="1"/>
      <p:bldP spid="39" grpId="0" animBg="1"/>
      <p:bldP spid="51" grpId="0" animBg="1"/>
      <p:bldP spid="58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2"/>
          <p:cNvSpPr>
            <a:spLocks noGrp="1"/>
          </p:cNvSpPr>
          <p:nvPr>
            <p:ph type="pic" sz="quarter" idx="34"/>
          </p:nvPr>
        </p:nvSpPr>
        <p:spPr>
          <a:xfrm>
            <a:off x="7588544" y="2841528"/>
            <a:ext cx="1655495" cy="1143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8" name="Picture Placeholder 2"/>
          <p:cNvSpPr>
            <a:spLocks noGrp="1"/>
          </p:cNvSpPr>
          <p:nvPr>
            <p:ph type="pic" sz="quarter" idx="35"/>
          </p:nvPr>
        </p:nvSpPr>
        <p:spPr>
          <a:xfrm>
            <a:off x="5271378" y="2841528"/>
            <a:ext cx="1655495" cy="1143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9" name="Picture Placeholder 2"/>
          <p:cNvSpPr>
            <a:spLocks noGrp="1"/>
          </p:cNvSpPr>
          <p:nvPr>
            <p:ph type="pic" sz="quarter" idx="36"/>
          </p:nvPr>
        </p:nvSpPr>
        <p:spPr>
          <a:xfrm>
            <a:off x="2945331" y="2841528"/>
            <a:ext cx="1655495" cy="1143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24" name="Shape 509"/>
          <p:cNvSpPr/>
          <p:nvPr userDrawn="1"/>
        </p:nvSpPr>
        <p:spPr>
          <a:xfrm>
            <a:off x="2944341" y="2520660"/>
            <a:ext cx="1657476" cy="32288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 b="1"/>
          </a:p>
        </p:txBody>
      </p:sp>
      <p:sp>
        <p:nvSpPr>
          <p:cNvPr id="26" name="Shape 511"/>
          <p:cNvSpPr/>
          <p:nvPr userDrawn="1"/>
        </p:nvSpPr>
        <p:spPr>
          <a:xfrm>
            <a:off x="7587554" y="2516621"/>
            <a:ext cx="1657476" cy="32288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 b="1"/>
          </a:p>
        </p:txBody>
      </p:sp>
      <p:sp>
        <p:nvSpPr>
          <p:cNvPr id="29" name="Shape 513"/>
          <p:cNvSpPr/>
          <p:nvPr userDrawn="1"/>
        </p:nvSpPr>
        <p:spPr>
          <a:xfrm>
            <a:off x="5270389" y="2521670"/>
            <a:ext cx="1657475" cy="32288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 b="1"/>
          </a:p>
        </p:txBody>
      </p:sp>
      <p:sp>
        <p:nvSpPr>
          <p:cNvPr id="33" name="Shape 517"/>
          <p:cNvSpPr/>
          <p:nvPr userDrawn="1"/>
        </p:nvSpPr>
        <p:spPr>
          <a:xfrm>
            <a:off x="2970740" y="4551849"/>
            <a:ext cx="1610622" cy="4853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sz="1300">
              <a:solidFill>
                <a:srgbClr val="535353"/>
              </a:solidFill>
            </a:endParaRPr>
          </a:p>
        </p:txBody>
      </p:sp>
      <p:sp>
        <p:nvSpPr>
          <p:cNvPr id="36" name="Shape 519"/>
          <p:cNvSpPr/>
          <p:nvPr userDrawn="1"/>
        </p:nvSpPr>
        <p:spPr>
          <a:xfrm>
            <a:off x="2970739" y="4551849"/>
            <a:ext cx="1173844" cy="4853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sz="1300">
              <a:solidFill>
                <a:srgbClr val="535353"/>
              </a:solidFill>
            </a:endParaRPr>
          </a:p>
        </p:txBody>
      </p:sp>
      <p:sp>
        <p:nvSpPr>
          <p:cNvPr id="38" name="Shape 521"/>
          <p:cNvSpPr/>
          <p:nvPr userDrawn="1"/>
        </p:nvSpPr>
        <p:spPr>
          <a:xfrm>
            <a:off x="5261910" y="4551849"/>
            <a:ext cx="1610622" cy="4853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sz="1300">
              <a:solidFill>
                <a:srgbClr val="535353"/>
              </a:solidFill>
            </a:endParaRPr>
          </a:p>
        </p:txBody>
      </p:sp>
      <p:sp>
        <p:nvSpPr>
          <p:cNvPr id="51" name="Shape 523"/>
          <p:cNvSpPr/>
          <p:nvPr userDrawn="1"/>
        </p:nvSpPr>
        <p:spPr>
          <a:xfrm>
            <a:off x="5261909" y="4551849"/>
            <a:ext cx="1477057" cy="4853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sz="1300">
              <a:solidFill>
                <a:srgbClr val="535353"/>
              </a:solidFill>
            </a:endParaRPr>
          </a:p>
        </p:txBody>
      </p:sp>
      <p:sp>
        <p:nvSpPr>
          <p:cNvPr id="53" name="Shape 525"/>
          <p:cNvSpPr/>
          <p:nvPr userDrawn="1"/>
        </p:nvSpPr>
        <p:spPr>
          <a:xfrm>
            <a:off x="7577846" y="4551849"/>
            <a:ext cx="1610622" cy="4853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sz="1300">
              <a:solidFill>
                <a:srgbClr val="535353"/>
              </a:solidFill>
            </a:endParaRPr>
          </a:p>
        </p:txBody>
      </p:sp>
      <p:sp>
        <p:nvSpPr>
          <p:cNvPr id="55" name="Shape 527"/>
          <p:cNvSpPr/>
          <p:nvPr userDrawn="1"/>
        </p:nvSpPr>
        <p:spPr>
          <a:xfrm>
            <a:off x="7577845" y="4551849"/>
            <a:ext cx="702477" cy="4853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sz="1300">
              <a:solidFill>
                <a:srgbClr val="535353"/>
              </a:solidFill>
            </a:endParaRPr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3107720" y="2518639"/>
            <a:ext cx="1330717" cy="3269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32"/>
          </p:nvPr>
        </p:nvSpPr>
        <p:spPr>
          <a:xfrm>
            <a:off x="5433767" y="2519649"/>
            <a:ext cx="1330717" cy="3269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33"/>
          </p:nvPr>
        </p:nvSpPr>
        <p:spPr>
          <a:xfrm>
            <a:off x="7750933" y="2514600"/>
            <a:ext cx="1330717" cy="32692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37"/>
          </p:nvPr>
        </p:nvSpPr>
        <p:spPr>
          <a:xfrm>
            <a:off x="2945331" y="4156314"/>
            <a:ext cx="1330717" cy="326928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38"/>
          </p:nvPr>
        </p:nvSpPr>
        <p:spPr>
          <a:xfrm>
            <a:off x="5271378" y="4156314"/>
            <a:ext cx="1330717" cy="326928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39"/>
          </p:nvPr>
        </p:nvSpPr>
        <p:spPr>
          <a:xfrm>
            <a:off x="7588544" y="4156314"/>
            <a:ext cx="1330717" cy="326928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40" hasCustomPrompt="1"/>
          </p:nvPr>
        </p:nvSpPr>
        <p:spPr>
          <a:xfrm>
            <a:off x="3995701" y="4667967"/>
            <a:ext cx="345215" cy="326928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800" b="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75%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41" hasCustomPrompt="1"/>
          </p:nvPr>
        </p:nvSpPr>
        <p:spPr>
          <a:xfrm>
            <a:off x="6609728" y="4667967"/>
            <a:ext cx="345215" cy="326928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800" b="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75%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42" hasCustomPrompt="1"/>
          </p:nvPr>
        </p:nvSpPr>
        <p:spPr>
          <a:xfrm>
            <a:off x="8146181" y="4667967"/>
            <a:ext cx="345215" cy="326928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800" b="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75%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365037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500"/>
                            </p:stCondLst>
                            <p:childTnLst>
                              <p:par>
                                <p:cTn id="78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000"/>
                            </p:stCondLst>
                            <p:childTnLst>
                              <p:par>
                                <p:cTn id="84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0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95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/>
      <p:bldP spid="16" grpId="0"/>
      <p:bldP spid="24" grpId="0" animBg="1"/>
      <p:bldP spid="26" grpId="0" animBg="1"/>
      <p:bldP spid="29" grpId="0" animBg="1"/>
      <p:bldP spid="33" grpId="0" animBg="1"/>
      <p:bldP spid="36" grpId="0" animBg="1"/>
      <p:bldP spid="38" grpId="0" animBg="1"/>
      <p:bldP spid="51" grpId="0" animBg="1"/>
      <p:bldP spid="53" grpId="0" animBg="1"/>
      <p:bldP spid="55" grpId="0" animBg="1"/>
      <p:bldP spid="66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2173429" y="2866999"/>
            <a:ext cx="1399396" cy="8412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2173429" y="3838550"/>
            <a:ext cx="1399396" cy="8412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3697663" y="2866999"/>
            <a:ext cx="1399396" cy="8412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3697663" y="3838550"/>
            <a:ext cx="1399396" cy="8412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7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5222741" y="2866999"/>
            <a:ext cx="1399396" cy="8412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34"/>
          </p:nvPr>
        </p:nvSpPr>
        <p:spPr>
          <a:xfrm>
            <a:off x="5222741" y="3838550"/>
            <a:ext cx="1399396" cy="8412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45" name="Content Placeholder 20"/>
          <p:cNvSpPr>
            <a:spLocks noGrp="1"/>
          </p:cNvSpPr>
          <p:nvPr>
            <p:ph sz="quarter" idx="29" hasCustomPrompt="1"/>
          </p:nvPr>
        </p:nvSpPr>
        <p:spPr>
          <a:xfrm>
            <a:off x="7108949" y="2806807"/>
            <a:ext cx="1577007" cy="222581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tukul</a:t>
            </a:r>
            <a:endParaRPr lang="en-GB" dirty="0"/>
          </a:p>
        </p:txBody>
      </p:sp>
      <p:sp>
        <p:nvSpPr>
          <p:cNvPr id="39" name="Text Placeholder 17"/>
          <p:cNvSpPr>
            <a:spLocks noGrp="1"/>
          </p:cNvSpPr>
          <p:nvPr>
            <p:ph type="body" sz="quarter" idx="35"/>
          </p:nvPr>
        </p:nvSpPr>
        <p:spPr>
          <a:xfrm>
            <a:off x="7108949" y="3264656"/>
            <a:ext cx="2874263" cy="1535944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14" name="Shape 658"/>
          <p:cNvSpPr/>
          <p:nvPr userDrawn="1"/>
        </p:nvSpPr>
        <p:spPr>
          <a:xfrm rot="10800000">
            <a:off x="6620635" y="2865482"/>
            <a:ext cx="76201" cy="181263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</p:spTree>
    <p:extLst>
      <p:ext uri="{BB962C8B-B14F-4D97-AF65-F5344CB8AC3E}">
        <p14:creationId xmlns:p14="http://schemas.microsoft.com/office/powerpoint/2010/main" val="398371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33" grpId="0"/>
      <p:bldP spid="35" grpId="0"/>
      <p:bldP spid="36" grpId="0"/>
      <p:bldP spid="37" grpId="0"/>
      <p:bldP spid="38" grpId="0"/>
      <p:bldP spid="16" grpId="0"/>
      <p:bldP spid="4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220484" y="2119460"/>
            <a:ext cx="4225963" cy="295290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980004" y="3684516"/>
            <a:ext cx="1989927" cy="13769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981591" y="2116414"/>
            <a:ext cx="1989927" cy="13769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741109" y="3684516"/>
            <a:ext cx="1989927" cy="13769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1742696" y="2116414"/>
            <a:ext cx="1989927" cy="13769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21" name="Shape 614"/>
          <p:cNvSpPr/>
          <p:nvPr userDrawn="1"/>
        </p:nvSpPr>
        <p:spPr>
          <a:xfrm>
            <a:off x="10446445" y="2119461"/>
            <a:ext cx="183896" cy="29529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22" name="Shape 615"/>
          <p:cNvSpPr/>
          <p:nvPr userDrawn="1"/>
        </p:nvSpPr>
        <p:spPr>
          <a:xfrm>
            <a:off x="1388039" y="2124027"/>
            <a:ext cx="357403" cy="294377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4"/>
          </p:nvPr>
        </p:nvSpPr>
        <p:spPr>
          <a:xfrm rot="16200000">
            <a:off x="743056" y="3481167"/>
            <a:ext cx="1647370" cy="229497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399004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6" grpId="0"/>
      <p:bldP spid="27" grpId="0"/>
      <p:bldP spid="25" grpId="0"/>
      <p:bldP spid="43" grpId="0"/>
      <p:bldP spid="16" grpId="0"/>
      <p:bldP spid="21" grpId="0" animBg="1"/>
      <p:bldP spid="22" grpId="0" animBg="1"/>
      <p:bldP spid="29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5949706" y="2825509"/>
            <a:ext cx="3919687" cy="25503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458888" y="3124200"/>
            <a:ext cx="3837298" cy="381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5" name="Content Placeholder 20"/>
          <p:cNvSpPr>
            <a:spLocks noGrp="1"/>
          </p:cNvSpPr>
          <p:nvPr>
            <p:ph sz="quarter" idx="29" hasCustomPrompt="1"/>
          </p:nvPr>
        </p:nvSpPr>
        <p:spPr>
          <a:xfrm>
            <a:off x="1458888" y="2809727"/>
            <a:ext cx="1257414" cy="222581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Ultimate Quality</a:t>
            </a:r>
          </a:p>
        </p:txBody>
      </p:sp>
      <p:sp>
        <p:nvSpPr>
          <p:cNvPr id="24" name="Shape 323"/>
          <p:cNvSpPr/>
          <p:nvPr userDrawn="1"/>
        </p:nvSpPr>
        <p:spPr>
          <a:xfrm>
            <a:off x="1149435" y="2859384"/>
            <a:ext cx="116212" cy="57243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25" name="Shape 324"/>
          <p:cNvSpPr/>
          <p:nvPr userDrawn="1"/>
        </p:nvSpPr>
        <p:spPr>
          <a:xfrm>
            <a:off x="1149435" y="3832137"/>
            <a:ext cx="116212" cy="57243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26" name="Shape 325"/>
          <p:cNvSpPr/>
          <p:nvPr userDrawn="1"/>
        </p:nvSpPr>
        <p:spPr>
          <a:xfrm>
            <a:off x="1149435" y="4803409"/>
            <a:ext cx="116212" cy="57243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35" name="Text Placeholder 17"/>
          <p:cNvSpPr>
            <a:spLocks noGrp="1"/>
          </p:cNvSpPr>
          <p:nvPr>
            <p:ph type="body" sz="quarter" idx="30"/>
          </p:nvPr>
        </p:nvSpPr>
        <p:spPr>
          <a:xfrm>
            <a:off x="1458888" y="4097339"/>
            <a:ext cx="3837298" cy="381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Content Placeholder 20"/>
          <p:cNvSpPr>
            <a:spLocks noGrp="1"/>
          </p:cNvSpPr>
          <p:nvPr>
            <p:ph sz="quarter" idx="31" hasCustomPrompt="1"/>
          </p:nvPr>
        </p:nvSpPr>
        <p:spPr>
          <a:xfrm>
            <a:off x="1458887" y="3782866"/>
            <a:ext cx="1969418" cy="222581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Ultimate Quality</a:t>
            </a:r>
          </a:p>
        </p:txBody>
      </p:sp>
      <p:sp>
        <p:nvSpPr>
          <p:cNvPr id="37" name="Text Placeholder 17"/>
          <p:cNvSpPr>
            <a:spLocks noGrp="1"/>
          </p:cNvSpPr>
          <p:nvPr>
            <p:ph type="body" sz="quarter" idx="32"/>
          </p:nvPr>
        </p:nvSpPr>
        <p:spPr>
          <a:xfrm>
            <a:off x="1458888" y="5054558"/>
            <a:ext cx="3837298" cy="381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Content Placeholder 20"/>
          <p:cNvSpPr>
            <a:spLocks noGrp="1"/>
          </p:cNvSpPr>
          <p:nvPr>
            <p:ph sz="quarter" idx="33" hasCustomPrompt="1"/>
          </p:nvPr>
        </p:nvSpPr>
        <p:spPr>
          <a:xfrm>
            <a:off x="1458887" y="4740085"/>
            <a:ext cx="1969418" cy="222581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Ultimate Quality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258060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16" grpId="0"/>
      <p:bldP spid="66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animBg="1"/>
      <p:bldP spid="26" grpId="0" animBg="1"/>
      <p:bldP spid="35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13051" y="337352"/>
            <a:ext cx="10365900" cy="23919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989270" y="32766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1446589" y="3967375"/>
            <a:ext cx="4954290" cy="248082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5813372" y="4280617"/>
            <a:ext cx="4246060" cy="1129583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Shape 215"/>
          <p:cNvSpPr/>
          <p:nvPr userDrawn="1"/>
        </p:nvSpPr>
        <p:spPr>
          <a:xfrm>
            <a:off x="1175749" y="3967375"/>
            <a:ext cx="69533" cy="16003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27" name="Shape 218"/>
          <p:cNvSpPr/>
          <p:nvPr userDrawn="1"/>
        </p:nvSpPr>
        <p:spPr>
          <a:xfrm rot="16200000">
            <a:off x="4956540" y="4786470"/>
            <a:ext cx="1009102" cy="735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</p:spTree>
    <p:extLst>
      <p:ext uri="{BB962C8B-B14F-4D97-AF65-F5344CB8AC3E}">
        <p14:creationId xmlns:p14="http://schemas.microsoft.com/office/powerpoint/2010/main" val="377216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4000" decel="46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16" grpId="0"/>
      <p:bldP spid="2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7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432224" y="3962400"/>
            <a:ext cx="3699233" cy="12954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7052025" y="3456521"/>
            <a:ext cx="2814341" cy="17486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421122" y="2366254"/>
            <a:ext cx="1685356" cy="466054"/>
            <a:chOff x="2420491" y="2366254"/>
            <a:chExt cx="1684917" cy="466054"/>
          </a:xfrm>
        </p:grpSpPr>
        <p:sp>
          <p:nvSpPr>
            <p:cNvPr id="11" name="Shape 1014"/>
            <p:cNvSpPr/>
            <p:nvPr/>
          </p:nvSpPr>
          <p:spPr>
            <a:xfrm>
              <a:off x="2420491" y="2366254"/>
              <a:ext cx="1684917" cy="466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89"/>
                  </a:lnTo>
                  <a:lnTo>
                    <a:pt x="2714" y="10800"/>
                  </a:lnTo>
                  <a:lnTo>
                    <a:pt x="0" y="21411"/>
                  </a:lnTo>
                  <a:lnTo>
                    <a:pt x="0" y="21600"/>
                  </a:lnTo>
                  <a:lnTo>
                    <a:pt x="18839" y="21600"/>
                  </a:lnTo>
                  <a:lnTo>
                    <a:pt x="18849" y="21600"/>
                  </a:lnTo>
                  <a:lnTo>
                    <a:pt x="18849" y="21560"/>
                  </a:lnTo>
                  <a:lnTo>
                    <a:pt x="21600" y="10800"/>
                  </a:lnTo>
                  <a:lnTo>
                    <a:pt x="18849" y="40"/>
                  </a:lnTo>
                  <a:lnTo>
                    <a:pt x="18849" y="0"/>
                  </a:lnTo>
                  <a:lnTo>
                    <a:pt x="188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20" name="Shape 1018"/>
            <p:cNvSpPr/>
            <p:nvPr/>
          </p:nvSpPr>
          <p:spPr>
            <a:xfrm>
              <a:off x="2792057" y="2515021"/>
              <a:ext cx="168476" cy="168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474" extrusionOk="0">
                  <a:moveTo>
                    <a:pt x="2578" y="8409"/>
                  </a:moveTo>
                  <a:cubicBezTo>
                    <a:pt x="2578" y="5193"/>
                    <a:pt x="5174" y="2587"/>
                    <a:pt x="8376" y="2587"/>
                  </a:cubicBezTo>
                  <a:cubicBezTo>
                    <a:pt x="11580" y="2587"/>
                    <a:pt x="14435" y="5451"/>
                    <a:pt x="14435" y="8666"/>
                  </a:cubicBezTo>
                  <a:cubicBezTo>
                    <a:pt x="14435" y="11882"/>
                    <a:pt x="11838" y="14488"/>
                    <a:pt x="8635" y="14488"/>
                  </a:cubicBezTo>
                  <a:cubicBezTo>
                    <a:pt x="5431" y="14488"/>
                    <a:pt x="2578" y="11624"/>
                    <a:pt x="2578" y="8409"/>
                  </a:cubicBezTo>
                  <a:close/>
                  <a:moveTo>
                    <a:pt x="20914" y="18167"/>
                  </a:moveTo>
                  <a:lnTo>
                    <a:pt x="15797" y="13032"/>
                  </a:lnTo>
                  <a:cubicBezTo>
                    <a:pt x="16568" y="11759"/>
                    <a:pt x="17013" y="10265"/>
                    <a:pt x="17013" y="8666"/>
                  </a:cubicBezTo>
                  <a:cubicBezTo>
                    <a:pt x="17013" y="4023"/>
                    <a:pt x="13004" y="0"/>
                    <a:pt x="8376" y="0"/>
                  </a:cubicBezTo>
                  <a:cubicBezTo>
                    <a:pt x="3750" y="0"/>
                    <a:pt x="0" y="3765"/>
                    <a:pt x="0" y="8409"/>
                  </a:cubicBezTo>
                  <a:cubicBezTo>
                    <a:pt x="0" y="13052"/>
                    <a:pt x="4008" y="17075"/>
                    <a:pt x="8635" y="17075"/>
                  </a:cubicBezTo>
                  <a:cubicBezTo>
                    <a:pt x="10173" y="17075"/>
                    <a:pt x="11614" y="16657"/>
                    <a:pt x="12852" y="15931"/>
                  </a:cubicBezTo>
                  <a:lnTo>
                    <a:pt x="17996" y="21094"/>
                  </a:lnTo>
                  <a:cubicBezTo>
                    <a:pt x="18500" y="21600"/>
                    <a:pt x="19317" y="21600"/>
                    <a:pt x="19819" y="21094"/>
                  </a:cubicBezTo>
                  <a:lnTo>
                    <a:pt x="21096" y="19815"/>
                  </a:lnTo>
                  <a:cubicBezTo>
                    <a:pt x="21600" y="19309"/>
                    <a:pt x="21417" y="18672"/>
                    <a:pt x="20914" y="18167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372596" y="2366254"/>
            <a:ext cx="1685356" cy="466054"/>
            <a:chOff x="4371457" y="2366254"/>
            <a:chExt cx="1684917" cy="466054"/>
          </a:xfrm>
        </p:grpSpPr>
        <p:sp>
          <p:nvSpPr>
            <p:cNvPr id="15" name="Shape 1015"/>
            <p:cNvSpPr/>
            <p:nvPr/>
          </p:nvSpPr>
          <p:spPr>
            <a:xfrm>
              <a:off x="4371457" y="2366254"/>
              <a:ext cx="1684917" cy="466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89"/>
                  </a:lnTo>
                  <a:lnTo>
                    <a:pt x="2714" y="10800"/>
                  </a:lnTo>
                  <a:lnTo>
                    <a:pt x="0" y="21411"/>
                  </a:lnTo>
                  <a:lnTo>
                    <a:pt x="0" y="21600"/>
                  </a:lnTo>
                  <a:lnTo>
                    <a:pt x="18839" y="21600"/>
                  </a:lnTo>
                  <a:lnTo>
                    <a:pt x="18849" y="21600"/>
                  </a:lnTo>
                  <a:lnTo>
                    <a:pt x="18849" y="21560"/>
                  </a:lnTo>
                  <a:lnTo>
                    <a:pt x="21600" y="10800"/>
                  </a:lnTo>
                  <a:lnTo>
                    <a:pt x="18849" y="40"/>
                  </a:lnTo>
                  <a:lnTo>
                    <a:pt x="18849" y="0"/>
                  </a:lnTo>
                  <a:lnTo>
                    <a:pt x="188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22" name="Shape 1019"/>
            <p:cNvSpPr/>
            <p:nvPr/>
          </p:nvSpPr>
          <p:spPr>
            <a:xfrm>
              <a:off x="4719841" y="2529050"/>
              <a:ext cx="160969" cy="140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374" y="5005"/>
                  </a:moveTo>
                  <a:lnTo>
                    <a:pt x="11374" y="11183"/>
                  </a:lnTo>
                  <a:lnTo>
                    <a:pt x="14828" y="15139"/>
                  </a:lnTo>
                  <a:lnTo>
                    <a:pt x="15965" y="13835"/>
                  </a:lnTo>
                  <a:lnTo>
                    <a:pt x="12983" y="10419"/>
                  </a:lnTo>
                  <a:lnTo>
                    <a:pt x="12983" y="5005"/>
                  </a:lnTo>
                  <a:cubicBezTo>
                    <a:pt x="12983" y="5005"/>
                    <a:pt x="11374" y="5005"/>
                    <a:pt x="11374" y="5005"/>
                  </a:cubicBezTo>
                  <a:close/>
                  <a:moveTo>
                    <a:pt x="12208" y="0"/>
                  </a:moveTo>
                  <a:cubicBezTo>
                    <a:pt x="7100" y="0"/>
                    <a:pt x="2948" y="4691"/>
                    <a:pt x="2824" y="10530"/>
                  </a:cubicBezTo>
                  <a:lnTo>
                    <a:pt x="0" y="10530"/>
                  </a:lnTo>
                  <a:lnTo>
                    <a:pt x="4227" y="15932"/>
                  </a:lnTo>
                  <a:lnTo>
                    <a:pt x="8452" y="10530"/>
                  </a:lnTo>
                  <a:lnTo>
                    <a:pt x="5172" y="10530"/>
                  </a:lnTo>
                  <a:cubicBezTo>
                    <a:pt x="5295" y="6182"/>
                    <a:pt x="8398" y="2701"/>
                    <a:pt x="12208" y="2701"/>
                  </a:cubicBezTo>
                  <a:cubicBezTo>
                    <a:pt x="16099" y="2701"/>
                    <a:pt x="19252" y="6326"/>
                    <a:pt x="19252" y="10800"/>
                  </a:cubicBezTo>
                  <a:cubicBezTo>
                    <a:pt x="19252" y="15275"/>
                    <a:pt x="16099" y="18901"/>
                    <a:pt x="12208" y="18901"/>
                  </a:cubicBezTo>
                  <a:cubicBezTo>
                    <a:pt x="10649" y="18901"/>
                    <a:pt x="9208" y="18317"/>
                    <a:pt x="8041" y="17327"/>
                  </a:cubicBezTo>
                  <a:lnTo>
                    <a:pt x="6427" y="19310"/>
                  </a:lnTo>
                  <a:cubicBezTo>
                    <a:pt x="8020" y="20744"/>
                    <a:pt x="10028" y="21600"/>
                    <a:pt x="12208" y="21600"/>
                  </a:cubicBezTo>
                  <a:cubicBezTo>
                    <a:pt x="17395" y="21600"/>
                    <a:pt x="21600" y="16766"/>
                    <a:pt x="21600" y="10800"/>
                  </a:cubicBezTo>
                  <a:cubicBezTo>
                    <a:pt x="21600" y="4836"/>
                    <a:pt x="17395" y="0"/>
                    <a:pt x="12208" y="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323561" y="2366254"/>
            <a:ext cx="1685356" cy="466054"/>
            <a:chOff x="6321914" y="2366254"/>
            <a:chExt cx="1684917" cy="466054"/>
          </a:xfrm>
        </p:grpSpPr>
        <p:sp>
          <p:nvSpPr>
            <p:cNvPr id="17" name="Shape 1016"/>
            <p:cNvSpPr/>
            <p:nvPr/>
          </p:nvSpPr>
          <p:spPr>
            <a:xfrm>
              <a:off x="6321914" y="2366254"/>
              <a:ext cx="1684917" cy="466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89"/>
                  </a:lnTo>
                  <a:lnTo>
                    <a:pt x="2714" y="10800"/>
                  </a:lnTo>
                  <a:lnTo>
                    <a:pt x="0" y="21411"/>
                  </a:lnTo>
                  <a:lnTo>
                    <a:pt x="0" y="21600"/>
                  </a:lnTo>
                  <a:lnTo>
                    <a:pt x="18839" y="21600"/>
                  </a:lnTo>
                  <a:lnTo>
                    <a:pt x="18849" y="21600"/>
                  </a:lnTo>
                  <a:lnTo>
                    <a:pt x="18849" y="21560"/>
                  </a:lnTo>
                  <a:lnTo>
                    <a:pt x="21600" y="10800"/>
                  </a:lnTo>
                  <a:lnTo>
                    <a:pt x="18849" y="40"/>
                  </a:lnTo>
                  <a:lnTo>
                    <a:pt x="18849" y="0"/>
                  </a:lnTo>
                  <a:lnTo>
                    <a:pt x="188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23" name="Shape 1020"/>
            <p:cNvSpPr/>
            <p:nvPr/>
          </p:nvSpPr>
          <p:spPr>
            <a:xfrm>
              <a:off x="6679822" y="2531137"/>
              <a:ext cx="142435" cy="133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3" h="21440" extrusionOk="0">
                  <a:moveTo>
                    <a:pt x="20097" y="14373"/>
                  </a:moveTo>
                  <a:lnTo>
                    <a:pt x="15990" y="12571"/>
                  </a:lnTo>
                  <a:lnTo>
                    <a:pt x="16463" y="14008"/>
                  </a:lnTo>
                  <a:cubicBezTo>
                    <a:pt x="16439" y="15532"/>
                    <a:pt x="13726" y="16745"/>
                    <a:pt x="10496" y="16745"/>
                  </a:cubicBezTo>
                  <a:cubicBezTo>
                    <a:pt x="7268" y="16745"/>
                    <a:pt x="4553" y="15532"/>
                    <a:pt x="4529" y="14008"/>
                  </a:cubicBezTo>
                  <a:lnTo>
                    <a:pt x="5002" y="12571"/>
                  </a:lnTo>
                  <a:lnTo>
                    <a:pt x="895" y="14373"/>
                  </a:lnTo>
                  <a:cubicBezTo>
                    <a:pt x="-255" y="14878"/>
                    <a:pt x="-304" y="15814"/>
                    <a:pt x="789" y="16451"/>
                  </a:cubicBezTo>
                  <a:lnTo>
                    <a:pt x="8511" y="20962"/>
                  </a:lnTo>
                  <a:cubicBezTo>
                    <a:pt x="9602" y="21600"/>
                    <a:pt x="11390" y="21600"/>
                    <a:pt x="12481" y="20962"/>
                  </a:cubicBezTo>
                  <a:lnTo>
                    <a:pt x="20205" y="16451"/>
                  </a:lnTo>
                  <a:cubicBezTo>
                    <a:pt x="21296" y="15814"/>
                    <a:pt x="21247" y="14878"/>
                    <a:pt x="20097" y="14373"/>
                  </a:cubicBezTo>
                  <a:close/>
                  <a:moveTo>
                    <a:pt x="10496" y="5209"/>
                  </a:moveTo>
                  <a:cubicBezTo>
                    <a:pt x="11724" y="5209"/>
                    <a:pt x="12866" y="4796"/>
                    <a:pt x="13199" y="4152"/>
                  </a:cubicBezTo>
                  <a:cubicBezTo>
                    <a:pt x="12739" y="2744"/>
                    <a:pt x="12343" y="1535"/>
                    <a:pt x="12094" y="773"/>
                  </a:cubicBezTo>
                  <a:cubicBezTo>
                    <a:pt x="11927" y="264"/>
                    <a:pt x="11175" y="0"/>
                    <a:pt x="10496" y="0"/>
                  </a:cubicBezTo>
                  <a:cubicBezTo>
                    <a:pt x="9817" y="0"/>
                    <a:pt x="9065" y="264"/>
                    <a:pt x="8898" y="773"/>
                  </a:cubicBezTo>
                  <a:cubicBezTo>
                    <a:pt x="8649" y="1535"/>
                    <a:pt x="8253" y="2744"/>
                    <a:pt x="7792" y="4152"/>
                  </a:cubicBezTo>
                  <a:cubicBezTo>
                    <a:pt x="8126" y="4796"/>
                    <a:pt x="9268" y="5209"/>
                    <a:pt x="10496" y="5209"/>
                  </a:cubicBezTo>
                  <a:close/>
                  <a:moveTo>
                    <a:pt x="10496" y="13197"/>
                  </a:moveTo>
                  <a:cubicBezTo>
                    <a:pt x="13109" y="13197"/>
                    <a:pt x="15296" y="12229"/>
                    <a:pt x="15429" y="10966"/>
                  </a:cubicBezTo>
                  <a:cubicBezTo>
                    <a:pt x="15041" y="9779"/>
                    <a:pt x="14617" y="8484"/>
                    <a:pt x="14201" y="7211"/>
                  </a:cubicBezTo>
                  <a:cubicBezTo>
                    <a:pt x="13911" y="8118"/>
                    <a:pt x="12316" y="8759"/>
                    <a:pt x="10496" y="8759"/>
                  </a:cubicBezTo>
                  <a:cubicBezTo>
                    <a:pt x="8678" y="8759"/>
                    <a:pt x="7081" y="8118"/>
                    <a:pt x="6791" y="7211"/>
                  </a:cubicBezTo>
                  <a:cubicBezTo>
                    <a:pt x="6375" y="8484"/>
                    <a:pt x="5951" y="9779"/>
                    <a:pt x="5563" y="10966"/>
                  </a:cubicBezTo>
                  <a:cubicBezTo>
                    <a:pt x="5696" y="12229"/>
                    <a:pt x="7883" y="13197"/>
                    <a:pt x="10496" y="13197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274527" y="2366254"/>
            <a:ext cx="1685356" cy="466054"/>
            <a:chOff x="8272372" y="2366254"/>
            <a:chExt cx="1684917" cy="466054"/>
          </a:xfrm>
        </p:grpSpPr>
        <p:sp>
          <p:nvSpPr>
            <p:cNvPr id="19" name="Shape 1017"/>
            <p:cNvSpPr/>
            <p:nvPr/>
          </p:nvSpPr>
          <p:spPr>
            <a:xfrm>
              <a:off x="8272372" y="2366254"/>
              <a:ext cx="1684917" cy="466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89"/>
                  </a:lnTo>
                  <a:lnTo>
                    <a:pt x="2714" y="10800"/>
                  </a:lnTo>
                  <a:lnTo>
                    <a:pt x="0" y="21411"/>
                  </a:lnTo>
                  <a:lnTo>
                    <a:pt x="0" y="21600"/>
                  </a:lnTo>
                  <a:lnTo>
                    <a:pt x="18839" y="21600"/>
                  </a:lnTo>
                  <a:lnTo>
                    <a:pt x="18849" y="21600"/>
                  </a:lnTo>
                  <a:lnTo>
                    <a:pt x="18849" y="21560"/>
                  </a:lnTo>
                  <a:lnTo>
                    <a:pt x="21600" y="10800"/>
                  </a:lnTo>
                  <a:lnTo>
                    <a:pt x="18849" y="40"/>
                  </a:lnTo>
                  <a:lnTo>
                    <a:pt x="18849" y="0"/>
                  </a:lnTo>
                  <a:lnTo>
                    <a:pt x="188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25395" tIns="25395" rIns="25395" bIns="25395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24" name="Shape 1021"/>
            <p:cNvSpPr/>
            <p:nvPr/>
          </p:nvSpPr>
          <p:spPr>
            <a:xfrm>
              <a:off x="8627124" y="2531493"/>
              <a:ext cx="178344" cy="135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4" h="21471" extrusionOk="0">
                  <a:moveTo>
                    <a:pt x="18030" y="19454"/>
                  </a:moveTo>
                  <a:cubicBezTo>
                    <a:pt x="17963" y="19996"/>
                    <a:pt x="19394" y="20889"/>
                    <a:pt x="19531" y="19301"/>
                  </a:cubicBezTo>
                  <a:cubicBezTo>
                    <a:pt x="20145" y="12136"/>
                    <a:pt x="19088" y="10075"/>
                    <a:pt x="19088" y="10075"/>
                  </a:cubicBezTo>
                  <a:lnTo>
                    <a:pt x="17606" y="11177"/>
                  </a:lnTo>
                  <a:cubicBezTo>
                    <a:pt x="17606" y="11177"/>
                    <a:pt x="18863" y="12767"/>
                    <a:pt x="18030" y="19454"/>
                  </a:cubicBezTo>
                  <a:close/>
                  <a:moveTo>
                    <a:pt x="20733" y="6972"/>
                  </a:moveTo>
                  <a:lnTo>
                    <a:pt x="11887" y="388"/>
                  </a:lnTo>
                  <a:cubicBezTo>
                    <a:pt x="11194" y="-129"/>
                    <a:pt x="10060" y="-129"/>
                    <a:pt x="9367" y="388"/>
                  </a:cubicBezTo>
                  <a:lnTo>
                    <a:pt x="519" y="6972"/>
                  </a:lnTo>
                  <a:cubicBezTo>
                    <a:pt x="-173" y="7489"/>
                    <a:pt x="-173" y="8333"/>
                    <a:pt x="519" y="8848"/>
                  </a:cubicBezTo>
                  <a:lnTo>
                    <a:pt x="9367" y="15434"/>
                  </a:lnTo>
                  <a:cubicBezTo>
                    <a:pt x="10060" y="15950"/>
                    <a:pt x="11194" y="15950"/>
                    <a:pt x="11887" y="15434"/>
                  </a:cubicBezTo>
                  <a:lnTo>
                    <a:pt x="17606" y="11177"/>
                  </a:lnTo>
                  <a:lnTo>
                    <a:pt x="11405" y="9246"/>
                  </a:lnTo>
                  <a:cubicBezTo>
                    <a:pt x="11166" y="9325"/>
                    <a:pt x="10902" y="9369"/>
                    <a:pt x="10627" y="9369"/>
                  </a:cubicBezTo>
                  <a:cubicBezTo>
                    <a:pt x="9510" y="9369"/>
                    <a:pt x="8604" y="8653"/>
                    <a:pt x="8604" y="7770"/>
                  </a:cubicBezTo>
                  <a:cubicBezTo>
                    <a:pt x="8604" y="6886"/>
                    <a:pt x="9510" y="6170"/>
                    <a:pt x="10627" y="6170"/>
                  </a:cubicBezTo>
                  <a:cubicBezTo>
                    <a:pt x="11495" y="6170"/>
                    <a:pt x="12232" y="6603"/>
                    <a:pt x="12520" y="7209"/>
                  </a:cubicBezTo>
                  <a:lnTo>
                    <a:pt x="19088" y="10075"/>
                  </a:lnTo>
                  <a:lnTo>
                    <a:pt x="20733" y="8848"/>
                  </a:lnTo>
                  <a:cubicBezTo>
                    <a:pt x="21427" y="8333"/>
                    <a:pt x="21427" y="7489"/>
                    <a:pt x="20733" y="6972"/>
                  </a:cubicBezTo>
                  <a:close/>
                  <a:moveTo>
                    <a:pt x="3508" y="13898"/>
                  </a:moveTo>
                  <a:cubicBezTo>
                    <a:pt x="4002" y="16554"/>
                    <a:pt x="4628" y="17714"/>
                    <a:pt x="6720" y="18930"/>
                  </a:cubicBezTo>
                  <a:cubicBezTo>
                    <a:pt x="8812" y="20144"/>
                    <a:pt x="9807" y="21471"/>
                    <a:pt x="10627" y="21471"/>
                  </a:cubicBezTo>
                  <a:cubicBezTo>
                    <a:pt x="11447" y="21471"/>
                    <a:pt x="12378" y="20309"/>
                    <a:pt x="14470" y="19093"/>
                  </a:cubicBezTo>
                  <a:cubicBezTo>
                    <a:pt x="16562" y="17877"/>
                    <a:pt x="16004" y="17508"/>
                    <a:pt x="16497" y="14853"/>
                  </a:cubicBezTo>
                  <a:lnTo>
                    <a:pt x="10627" y="18646"/>
                  </a:lnTo>
                  <a:cubicBezTo>
                    <a:pt x="10627" y="18646"/>
                    <a:pt x="3508" y="13898"/>
                    <a:pt x="3508" y="1389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</p:grpSp>
      <p:sp>
        <p:nvSpPr>
          <p:cNvPr id="3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3047207" y="2483361"/>
            <a:ext cx="914638" cy="231843"/>
          </a:xfr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7"/>
          <p:cNvSpPr>
            <a:spLocks noGrp="1"/>
          </p:cNvSpPr>
          <p:nvPr>
            <p:ph type="body" sz="quarter" idx="22"/>
          </p:nvPr>
        </p:nvSpPr>
        <p:spPr>
          <a:xfrm>
            <a:off x="5016421" y="2483361"/>
            <a:ext cx="914638" cy="231843"/>
          </a:xfr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964126" y="2483361"/>
            <a:ext cx="914638" cy="231843"/>
          </a:xfr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916134" y="2483361"/>
            <a:ext cx="914638" cy="231843"/>
          </a:xfr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hape 1113"/>
          <p:cNvSpPr/>
          <p:nvPr/>
        </p:nvSpPr>
        <p:spPr>
          <a:xfrm>
            <a:off x="2432224" y="3453193"/>
            <a:ext cx="2638950" cy="248373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b="1" cap="all">
                <a:solidFill>
                  <a:srgbClr val="EBEBEB"/>
                </a:solidFill>
              </a:defRPr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endParaRPr sz="500" dirty="0"/>
          </a:p>
        </p:txBody>
      </p:sp>
      <p:sp>
        <p:nvSpPr>
          <p:cNvPr id="34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2510742" y="3461458"/>
            <a:ext cx="2481912" cy="231843"/>
          </a:xfrm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ts val="1500"/>
              </a:lnSpc>
              <a:buNone/>
              <a:defRPr sz="8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063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3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34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31352" y="344366"/>
            <a:ext cx="3584779" cy="59745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909293" y="1646355"/>
            <a:ext cx="4083061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333801" y="2266518"/>
            <a:ext cx="4954290" cy="248082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5625711" y="3276600"/>
            <a:ext cx="3214203" cy="55394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</a:t>
            </a:r>
            <a:r>
              <a:rPr lang="en-US" dirty="0" err="1"/>
              <a:t>ab</a:t>
            </a:r>
            <a:r>
              <a:rPr lang="en-US" dirty="0"/>
              <a:t>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 arch</a:t>
            </a:r>
          </a:p>
        </p:txBody>
      </p:sp>
      <p:sp>
        <p:nvSpPr>
          <p:cNvPr id="29" name="Shape 235"/>
          <p:cNvSpPr/>
          <p:nvPr userDrawn="1"/>
        </p:nvSpPr>
        <p:spPr>
          <a:xfrm>
            <a:off x="5072331" y="2271645"/>
            <a:ext cx="69533" cy="16003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 b="1"/>
          </a:p>
        </p:txBody>
      </p:sp>
      <p:sp>
        <p:nvSpPr>
          <p:cNvPr id="30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625711" y="3974868"/>
            <a:ext cx="3214203" cy="55394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</a:t>
            </a:r>
            <a:r>
              <a:rPr lang="en-US" dirty="0" err="1"/>
              <a:t>ab</a:t>
            </a:r>
            <a:r>
              <a:rPr lang="en-US" dirty="0"/>
              <a:t>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 arch</a:t>
            </a:r>
          </a:p>
        </p:txBody>
      </p:sp>
      <p:sp>
        <p:nvSpPr>
          <p:cNvPr id="31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5625711" y="4648200"/>
            <a:ext cx="3214203" cy="55394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</a:t>
            </a:r>
            <a:r>
              <a:rPr lang="en-US" dirty="0" err="1"/>
              <a:t>ab</a:t>
            </a:r>
            <a:r>
              <a:rPr lang="en-US" dirty="0"/>
              <a:t>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 arch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5085856" y="3327485"/>
            <a:ext cx="261195" cy="261195"/>
            <a:chOff x="5084531" y="3327484"/>
            <a:chExt cx="261127" cy="261195"/>
          </a:xfrm>
        </p:grpSpPr>
        <p:sp>
          <p:nvSpPr>
            <p:cNvPr id="11" name="Shape 220"/>
            <p:cNvSpPr/>
            <p:nvPr/>
          </p:nvSpPr>
          <p:spPr>
            <a:xfrm>
              <a:off x="5084531" y="3327484"/>
              <a:ext cx="261127" cy="261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20" name="Shape 205"/>
            <p:cNvSpPr/>
            <p:nvPr userDrawn="1"/>
          </p:nvSpPr>
          <p:spPr>
            <a:xfrm>
              <a:off x="5164583" y="3415457"/>
              <a:ext cx="101023" cy="85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>
                <a:defRPr sz="1300" cap="all"/>
              </a:pPr>
              <a:endParaRPr sz="1300"/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5085856" y="4026402"/>
            <a:ext cx="261195" cy="261196"/>
            <a:chOff x="5084531" y="4026402"/>
            <a:chExt cx="261127" cy="261196"/>
          </a:xfrm>
        </p:grpSpPr>
        <p:sp>
          <p:nvSpPr>
            <p:cNvPr id="14" name="Shape 223"/>
            <p:cNvSpPr/>
            <p:nvPr/>
          </p:nvSpPr>
          <p:spPr>
            <a:xfrm>
              <a:off x="5084531" y="4026402"/>
              <a:ext cx="261127" cy="261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21" name="Shape 215"/>
            <p:cNvSpPr/>
            <p:nvPr userDrawn="1"/>
          </p:nvSpPr>
          <p:spPr>
            <a:xfrm>
              <a:off x="5164583" y="4114376"/>
              <a:ext cx="101023" cy="85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>
                <a:defRPr sz="1300" cap="all"/>
              </a:pPr>
              <a:endParaRPr sz="1300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5085856" y="4695066"/>
            <a:ext cx="261195" cy="261196"/>
            <a:chOff x="5084531" y="4695066"/>
            <a:chExt cx="261127" cy="261196"/>
          </a:xfrm>
        </p:grpSpPr>
        <p:sp>
          <p:nvSpPr>
            <p:cNvPr id="18" name="Shape 226"/>
            <p:cNvSpPr/>
            <p:nvPr/>
          </p:nvSpPr>
          <p:spPr>
            <a:xfrm>
              <a:off x="5084531" y="4695066"/>
              <a:ext cx="261127" cy="261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22" name="Shape 216"/>
            <p:cNvSpPr/>
            <p:nvPr userDrawn="1"/>
          </p:nvSpPr>
          <p:spPr>
            <a:xfrm>
              <a:off x="5164583" y="4783040"/>
              <a:ext cx="101023" cy="85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>
                <a:defRPr sz="1300" cap="all"/>
              </a:pPr>
              <a:endParaRPr sz="1300"/>
            </a:p>
          </p:txBody>
        </p:sp>
      </p:grpSp>
    </p:spTree>
    <p:extLst>
      <p:ext uri="{BB962C8B-B14F-4D97-AF65-F5344CB8AC3E}">
        <p14:creationId xmlns:p14="http://schemas.microsoft.com/office/powerpoint/2010/main" val="169926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16" grpId="0"/>
      <p:bldP spid="2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0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2435951" y="2865508"/>
            <a:ext cx="1253054" cy="125272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lang="en-GB" sz="2900" b="1" dirty="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467991" y="4541959"/>
            <a:ext cx="1188974" cy="218087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7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2391771" y="4352219"/>
            <a:ext cx="1341413" cy="222581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MR. JOHN DOE</a:t>
            </a:r>
          </a:p>
        </p:txBody>
      </p:sp>
      <p:sp>
        <p:nvSpPr>
          <p:cNvPr id="25" name="Shape 167"/>
          <p:cNvSpPr/>
          <p:nvPr userDrawn="1"/>
        </p:nvSpPr>
        <p:spPr>
          <a:xfrm>
            <a:off x="7278229" y="4733943"/>
            <a:ext cx="2561107" cy="7717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sz="1300"/>
          </a:p>
        </p:txBody>
      </p:sp>
      <p:sp>
        <p:nvSpPr>
          <p:cNvPr id="27" name="Shape 169"/>
          <p:cNvSpPr/>
          <p:nvPr userDrawn="1"/>
        </p:nvSpPr>
        <p:spPr>
          <a:xfrm>
            <a:off x="7278229" y="4167066"/>
            <a:ext cx="2561107" cy="7717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sz="1300"/>
          </a:p>
        </p:txBody>
      </p:sp>
      <p:sp>
        <p:nvSpPr>
          <p:cNvPr id="29" name="Shape 171"/>
          <p:cNvSpPr/>
          <p:nvPr userDrawn="1"/>
        </p:nvSpPr>
        <p:spPr>
          <a:xfrm>
            <a:off x="7278229" y="3601148"/>
            <a:ext cx="2561107" cy="7717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sz="1300"/>
          </a:p>
        </p:txBody>
      </p:sp>
      <p:sp>
        <p:nvSpPr>
          <p:cNvPr id="33" name="Shape 173"/>
          <p:cNvSpPr/>
          <p:nvPr userDrawn="1"/>
        </p:nvSpPr>
        <p:spPr>
          <a:xfrm>
            <a:off x="7278229" y="3034576"/>
            <a:ext cx="2561107" cy="7717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sz="1300"/>
          </a:p>
        </p:txBody>
      </p:sp>
      <p:sp>
        <p:nvSpPr>
          <p:cNvPr id="36" name="Shape 175"/>
          <p:cNvSpPr/>
          <p:nvPr userDrawn="1"/>
        </p:nvSpPr>
        <p:spPr>
          <a:xfrm>
            <a:off x="7278229" y="3034576"/>
            <a:ext cx="1866570" cy="7717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sz="1300"/>
          </a:p>
        </p:txBody>
      </p:sp>
      <p:sp>
        <p:nvSpPr>
          <p:cNvPr id="37" name="Shape 176"/>
          <p:cNvSpPr/>
          <p:nvPr userDrawn="1"/>
        </p:nvSpPr>
        <p:spPr>
          <a:xfrm>
            <a:off x="7278230" y="3601148"/>
            <a:ext cx="2020911" cy="771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sz="1300"/>
          </a:p>
        </p:txBody>
      </p:sp>
      <p:sp>
        <p:nvSpPr>
          <p:cNvPr id="38" name="Shape 177"/>
          <p:cNvSpPr/>
          <p:nvPr userDrawn="1"/>
        </p:nvSpPr>
        <p:spPr>
          <a:xfrm>
            <a:off x="7278229" y="4167066"/>
            <a:ext cx="1712228" cy="7717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sz="1300"/>
          </a:p>
        </p:txBody>
      </p:sp>
      <p:sp>
        <p:nvSpPr>
          <p:cNvPr id="39" name="Shape 178"/>
          <p:cNvSpPr/>
          <p:nvPr userDrawn="1"/>
        </p:nvSpPr>
        <p:spPr>
          <a:xfrm>
            <a:off x="7278230" y="4733943"/>
            <a:ext cx="2406766" cy="771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sz="1300"/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177922" y="2962258"/>
            <a:ext cx="2680276" cy="1914542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7278229" y="2768259"/>
            <a:ext cx="1188974" cy="21808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Photoshop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7280935" y="3333947"/>
            <a:ext cx="1188974" cy="21808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Indesign</a:t>
            </a:r>
            <a:endParaRPr lang="en-US" dirty="0"/>
          </a:p>
        </p:txBody>
      </p:sp>
      <p:sp>
        <p:nvSpPr>
          <p:cNvPr id="51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7278229" y="3904081"/>
            <a:ext cx="1188974" cy="21808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Photoshop</a:t>
            </a: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7278229" y="4467624"/>
            <a:ext cx="1188974" cy="21808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Indesign</a:t>
            </a:r>
            <a:endParaRPr lang="en-US" dirty="0"/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8894539" y="3916333"/>
            <a:ext cx="474492" cy="193583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60%</a:t>
            </a:r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29" hasCustomPrompt="1"/>
          </p:nvPr>
        </p:nvSpPr>
        <p:spPr>
          <a:xfrm>
            <a:off x="9203841" y="3346199"/>
            <a:ext cx="474492" cy="193583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60%</a:t>
            </a: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9051401" y="2780511"/>
            <a:ext cx="474492" cy="193583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60%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31" hasCustomPrompt="1"/>
          </p:nvPr>
        </p:nvSpPr>
        <p:spPr>
          <a:xfrm>
            <a:off x="9584940" y="4495801"/>
            <a:ext cx="474492" cy="193583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80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60%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157116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16" grpId="0"/>
      <p:bldP spid="66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7" grpId="0" animBg="1"/>
      <p:bldP spid="29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8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7"/>
          <p:cNvSpPr/>
          <p:nvPr/>
        </p:nvSpPr>
        <p:spPr>
          <a:xfrm>
            <a:off x="2938623" y="5313303"/>
            <a:ext cx="6312830" cy="66814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1300"/>
            </a:pPr>
            <a:endParaRPr sz="1300"/>
          </a:p>
        </p:txBody>
      </p:sp>
      <p:sp>
        <p:nvSpPr>
          <p:cNvPr id="11" name="Shape 42"/>
          <p:cNvSpPr/>
          <p:nvPr/>
        </p:nvSpPr>
        <p:spPr>
          <a:xfrm>
            <a:off x="2937796" y="1843905"/>
            <a:ext cx="6314487" cy="3469398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1300"/>
            </a:pPr>
            <a:endParaRPr sz="130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393187" y="3840482"/>
            <a:ext cx="1417689" cy="103327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7393187" y="2279542"/>
            <a:ext cx="1417689" cy="14173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3388626" y="2276293"/>
            <a:ext cx="3855454" cy="259238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8230155" y="1459233"/>
            <a:ext cx="2134156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OUR GALLERY ...</a:t>
            </a:r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1" grpId="0" animBg="1"/>
      <p:bldP spid="25" grpId="0"/>
      <p:bldP spid="24" grpId="0"/>
      <p:bldP spid="3" grpId="0"/>
      <p:bldP spid="23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487"/>
          <p:cNvSpPr/>
          <p:nvPr userDrawn="1"/>
        </p:nvSpPr>
        <p:spPr>
          <a:xfrm>
            <a:off x="2428193" y="2165153"/>
            <a:ext cx="7335615" cy="2005418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sz="130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721049" y="2456273"/>
            <a:ext cx="2057849" cy="142318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070625" y="2456273"/>
            <a:ext cx="2057849" cy="142318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413080" y="2456273"/>
            <a:ext cx="2057849" cy="142318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2428192" y="4688219"/>
            <a:ext cx="2134156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OUR GALLERY ...</a:t>
            </a:r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428192" y="5029200"/>
            <a:ext cx="7464220" cy="685800"/>
          </a:xfr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215049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" grpId="0"/>
      <p:bldP spid="18" grpId="0"/>
      <p:bldP spid="19" grpId="0"/>
      <p:bldP spid="23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1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2435280" y="2495102"/>
            <a:ext cx="4493162" cy="2442750"/>
            <a:chOff x="2434646" y="2495102"/>
            <a:chExt cx="4491992" cy="2442750"/>
          </a:xfrm>
        </p:grpSpPr>
        <p:sp>
          <p:nvSpPr>
            <p:cNvPr id="14" name="Shape 2209"/>
            <p:cNvSpPr/>
            <p:nvPr/>
          </p:nvSpPr>
          <p:spPr>
            <a:xfrm>
              <a:off x="2434646" y="2495102"/>
              <a:ext cx="4444777" cy="244275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28" name="Shape 2511"/>
            <p:cNvSpPr/>
            <p:nvPr userDrawn="1"/>
          </p:nvSpPr>
          <p:spPr>
            <a:xfrm rot="5400000">
              <a:off x="5684039" y="3692730"/>
              <a:ext cx="2438168" cy="4703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</p:grpSp>
      <p:sp>
        <p:nvSpPr>
          <p:cNvPr id="23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7995244" y="2478419"/>
            <a:ext cx="2134156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" name="Shape 5"/>
          <p:cNvSpPr/>
          <p:nvPr userDrawn="1"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7545765" y="2819400"/>
            <a:ext cx="1980128" cy="457200"/>
          </a:xfr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grpSp>
        <p:nvGrpSpPr>
          <p:cNvPr id="25" name="Group 2218"/>
          <p:cNvGrpSpPr/>
          <p:nvPr userDrawn="1"/>
        </p:nvGrpSpPr>
        <p:grpSpPr>
          <a:xfrm>
            <a:off x="7552725" y="2460633"/>
            <a:ext cx="266700" cy="266701"/>
            <a:chOff x="0" y="0"/>
            <a:chExt cx="533400" cy="533400"/>
          </a:xfrm>
        </p:grpSpPr>
        <p:sp>
          <p:nvSpPr>
            <p:cNvPr id="26" name="Shape 2216"/>
            <p:cNvSpPr/>
            <p:nvPr/>
          </p:nvSpPr>
          <p:spPr>
            <a:xfrm>
              <a:off x="-1" y="-1"/>
              <a:ext cx="533402" cy="533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27" name="Shape 2217"/>
            <p:cNvSpPr/>
            <p:nvPr/>
          </p:nvSpPr>
          <p:spPr>
            <a:xfrm>
              <a:off x="162978" y="157905"/>
              <a:ext cx="207444" cy="217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3656" tIns="43656" rIns="43656" bIns="43656" numCol="1" anchor="ctr">
              <a:noAutofit/>
            </a:bodyPr>
            <a:lstStyle/>
            <a:p>
              <a:pPr algn="ctr"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ArialUnicodeMS"/>
                  <a:ea typeface="ArialUnicodeMS"/>
                  <a:cs typeface="ArialUnicodeMS"/>
                  <a:sym typeface="ArialUnicodeMS"/>
                </a:defRPr>
              </a:pPr>
              <a:endParaRPr sz="3000"/>
            </a:p>
          </p:txBody>
        </p:sp>
      </p:grpSp>
      <p:grpSp>
        <p:nvGrpSpPr>
          <p:cNvPr id="30" name="Group 2223"/>
          <p:cNvGrpSpPr/>
          <p:nvPr userDrawn="1"/>
        </p:nvGrpSpPr>
        <p:grpSpPr>
          <a:xfrm>
            <a:off x="7552725" y="3356263"/>
            <a:ext cx="266700" cy="266701"/>
            <a:chOff x="0" y="0"/>
            <a:chExt cx="533400" cy="533400"/>
          </a:xfrm>
        </p:grpSpPr>
        <p:sp>
          <p:nvSpPr>
            <p:cNvPr id="31" name="Shape 2221"/>
            <p:cNvSpPr/>
            <p:nvPr/>
          </p:nvSpPr>
          <p:spPr>
            <a:xfrm>
              <a:off x="-1" y="-1"/>
              <a:ext cx="533402" cy="533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32" name="Shape 2222"/>
            <p:cNvSpPr/>
            <p:nvPr/>
          </p:nvSpPr>
          <p:spPr>
            <a:xfrm>
              <a:off x="162978" y="157905"/>
              <a:ext cx="207444" cy="217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3656" tIns="43656" rIns="43656" bIns="43656" numCol="1" anchor="ctr">
              <a:noAutofit/>
            </a:bodyPr>
            <a:lstStyle/>
            <a:p>
              <a:pPr algn="ctr"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ArialUnicodeMS"/>
                  <a:ea typeface="ArialUnicodeMS"/>
                  <a:cs typeface="ArialUnicodeMS"/>
                  <a:sym typeface="ArialUnicodeMS"/>
                </a:defRPr>
              </a:pPr>
              <a:endParaRPr sz="3000"/>
            </a:p>
          </p:txBody>
        </p:sp>
      </p:grpSp>
      <p:grpSp>
        <p:nvGrpSpPr>
          <p:cNvPr id="34" name="Group 2228"/>
          <p:cNvGrpSpPr/>
          <p:nvPr userDrawn="1"/>
        </p:nvGrpSpPr>
        <p:grpSpPr>
          <a:xfrm>
            <a:off x="7552725" y="4343413"/>
            <a:ext cx="266700" cy="266701"/>
            <a:chOff x="0" y="0"/>
            <a:chExt cx="533400" cy="533400"/>
          </a:xfrm>
        </p:grpSpPr>
        <p:sp>
          <p:nvSpPr>
            <p:cNvPr id="35" name="Shape 2226"/>
            <p:cNvSpPr/>
            <p:nvPr/>
          </p:nvSpPr>
          <p:spPr>
            <a:xfrm>
              <a:off x="-1" y="-1"/>
              <a:ext cx="533402" cy="533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36" name="Shape 2227"/>
            <p:cNvSpPr/>
            <p:nvPr/>
          </p:nvSpPr>
          <p:spPr>
            <a:xfrm>
              <a:off x="162978" y="157905"/>
              <a:ext cx="207444" cy="217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3656" tIns="43656" rIns="43656" bIns="43656" numCol="1" anchor="ctr">
              <a:noAutofit/>
            </a:bodyPr>
            <a:lstStyle/>
            <a:p>
              <a:pPr algn="ctr"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ArialUnicodeMS"/>
                  <a:ea typeface="ArialUnicodeMS"/>
                  <a:cs typeface="ArialUnicodeMS"/>
                  <a:sym typeface="ArialUnicodeMS"/>
                </a:defRPr>
              </a:pPr>
              <a:endParaRPr sz="3000"/>
            </a:p>
          </p:txBody>
        </p:sp>
      </p:grpSp>
      <p:sp>
        <p:nvSpPr>
          <p:cNvPr id="38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003084" y="3365571"/>
            <a:ext cx="2134156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39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7545765" y="3706552"/>
            <a:ext cx="1980128" cy="457200"/>
          </a:xfr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26"/>
          </p:nvPr>
        </p:nvSpPr>
        <p:spPr>
          <a:xfrm>
            <a:off x="8003084" y="4352721"/>
            <a:ext cx="2134156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050" b="1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27"/>
          </p:nvPr>
        </p:nvSpPr>
        <p:spPr>
          <a:xfrm>
            <a:off x="7545765" y="4693702"/>
            <a:ext cx="1980128" cy="457200"/>
          </a:xfr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1400"/>
              </a:lnSpc>
              <a:buNone/>
              <a:defRPr sz="8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2752567" y="2797040"/>
            <a:ext cx="2717366" cy="1833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42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5571977" y="2797041"/>
            <a:ext cx="996586" cy="99715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5571977" y="3901879"/>
            <a:ext cx="999072" cy="72855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9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1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42" grpId="0"/>
      <p:bldP spid="43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c-filter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700053" y="2448265"/>
            <a:ext cx="3114223" cy="2487198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6569344" y="2819401"/>
            <a:ext cx="3032769" cy="99059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6"/>
          </p:nvPr>
        </p:nvSpPr>
        <p:spPr>
          <a:xfrm>
            <a:off x="6569344" y="2479990"/>
            <a:ext cx="2362815" cy="26594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5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866767" y="2580599"/>
            <a:ext cx="2787515" cy="160435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20" name="Shape 2973"/>
          <p:cNvSpPr/>
          <p:nvPr/>
        </p:nvSpPr>
        <p:spPr>
          <a:xfrm>
            <a:off x="6569344" y="4461918"/>
            <a:ext cx="2436474" cy="62726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200">
              <a:solidFill>
                <a:srgbClr val="53585D"/>
              </a:solidFill>
            </a:endParaRPr>
          </a:p>
        </p:txBody>
      </p:sp>
      <p:sp>
        <p:nvSpPr>
          <p:cNvPr id="22" name="Shape 2974"/>
          <p:cNvSpPr/>
          <p:nvPr/>
        </p:nvSpPr>
        <p:spPr>
          <a:xfrm>
            <a:off x="6569344" y="4461918"/>
            <a:ext cx="1880864" cy="6272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200">
              <a:solidFill>
                <a:srgbClr val="53585D"/>
              </a:solidFill>
            </a:endParaRPr>
          </a:p>
        </p:txBody>
      </p:sp>
      <p:sp>
        <p:nvSpPr>
          <p:cNvPr id="30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6569344" y="4165040"/>
            <a:ext cx="1093082" cy="20382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7"/>
          <p:cNvSpPr>
            <a:spLocks noGrp="1"/>
          </p:cNvSpPr>
          <p:nvPr>
            <p:ph type="body" sz="quarter" idx="22"/>
          </p:nvPr>
        </p:nvSpPr>
        <p:spPr>
          <a:xfrm>
            <a:off x="8382595" y="4617694"/>
            <a:ext cx="914638" cy="20382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01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4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2" grpId="0" animBg="1"/>
      <p:bldP spid="30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tablet-white-filter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7021582" y="2373479"/>
            <a:ext cx="1856748" cy="2621047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065489" y="533400"/>
            <a:ext cx="10237248" cy="535812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3661853" y="2715717"/>
            <a:ext cx="2967686" cy="47356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6"/>
          </p:nvPr>
        </p:nvSpPr>
        <p:spPr>
          <a:xfrm>
            <a:off x="3661853" y="2465556"/>
            <a:ext cx="2362815" cy="26594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5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hape 5"/>
          <p:cNvSpPr/>
          <p:nvPr/>
        </p:nvSpPr>
        <p:spPr>
          <a:xfrm>
            <a:off x="0" y="6645542"/>
            <a:ext cx="12192001" cy="2124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lvl="0">
              <a:spcBef>
                <a:spcPts val="0"/>
              </a:spcBef>
              <a:defRPr sz="1300"/>
            </a:pPr>
            <a:endParaRPr sz="1300">
              <a:solidFill>
                <a:srgbClr val="FF0000"/>
              </a:solidFill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7191005" y="2660945"/>
            <a:ext cx="1514573" cy="204580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17929" y="1066800"/>
            <a:ext cx="4954290" cy="24808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200" b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grpSp>
        <p:nvGrpSpPr>
          <p:cNvPr id="19" name="Group 1958"/>
          <p:cNvGrpSpPr/>
          <p:nvPr/>
        </p:nvGrpSpPr>
        <p:grpSpPr>
          <a:xfrm>
            <a:off x="3029650" y="2465556"/>
            <a:ext cx="375472" cy="350129"/>
            <a:chOff x="0" y="0"/>
            <a:chExt cx="750941" cy="700256"/>
          </a:xfrm>
        </p:grpSpPr>
        <p:sp>
          <p:nvSpPr>
            <p:cNvPr id="20" name="Shape 1955"/>
            <p:cNvSpPr/>
            <p:nvPr/>
          </p:nvSpPr>
          <p:spPr>
            <a:xfrm>
              <a:off x="0" y="0"/>
              <a:ext cx="80299" cy="70025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00"/>
                <a:t>       </a:t>
              </a:r>
            </a:p>
          </p:txBody>
        </p:sp>
        <p:sp>
          <p:nvSpPr>
            <p:cNvPr id="22" name="Shape 1956"/>
            <p:cNvSpPr/>
            <p:nvPr/>
          </p:nvSpPr>
          <p:spPr>
            <a:xfrm>
              <a:off x="63025" y="0"/>
              <a:ext cx="687917" cy="700257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200"/>
            </a:p>
          </p:txBody>
        </p:sp>
        <p:sp>
          <p:nvSpPr>
            <p:cNvPr id="23" name="Shape 1957"/>
            <p:cNvSpPr/>
            <p:nvPr/>
          </p:nvSpPr>
          <p:spPr>
            <a:xfrm>
              <a:off x="315139" y="246796"/>
              <a:ext cx="183688" cy="206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049" y="14400"/>
                  </a:moveTo>
                  <a:lnTo>
                    <a:pt x="1079" y="14400"/>
                  </a:lnTo>
                  <a:cubicBezTo>
                    <a:pt x="333" y="14400"/>
                    <a:pt x="0" y="14938"/>
                    <a:pt x="0" y="15599"/>
                  </a:cubicBezTo>
                  <a:lnTo>
                    <a:pt x="0" y="21600"/>
                  </a:lnTo>
                  <a:lnTo>
                    <a:pt x="5400" y="21600"/>
                  </a:lnTo>
                  <a:lnTo>
                    <a:pt x="5400" y="15599"/>
                  </a:lnTo>
                  <a:cubicBezTo>
                    <a:pt x="5400" y="14938"/>
                    <a:pt x="4796" y="14400"/>
                    <a:pt x="4049" y="14400"/>
                  </a:cubicBezTo>
                  <a:close/>
                  <a:moveTo>
                    <a:pt x="12150" y="7200"/>
                  </a:moveTo>
                  <a:lnTo>
                    <a:pt x="9180" y="7200"/>
                  </a:lnTo>
                  <a:cubicBezTo>
                    <a:pt x="8434" y="7200"/>
                    <a:pt x="8099" y="7738"/>
                    <a:pt x="8099" y="8401"/>
                  </a:cubicBezTo>
                  <a:lnTo>
                    <a:pt x="8099" y="21600"/>
                  </a:lnTo>
                  <a:lnTo>
                    <a:pt x="13499" y="21600"/>
                  </a:lnTo>
                  <a:lnTo>
                    <a:pt x="13499" y="8401"/>
                  </a:lnTo>
                  <a:cubicBezTo>
                    <a:pt x="13499" y="7738"/>
                    <a:pt x="12895" y="7200"/>
                    <a:pt x="12150" y="7200"/>
                  </a:cubicBezTo>
                  <a:close/>
                  <a:moveTo>
                    <a:pt x="20251" y="0"/>
                  </a:moveTo>
                  <a:lnTo>
                    <a:pt x="17281" y="0"/>
                  </a:lnTo>
                  <a:cubicBezTo>
                    <a:pt x="16534" y="0"/>
                    <a:pt x="16200" y="538"/>
                    <a:pt x="16200" y="1201"/>
                  </a:cubicBezTo>
                  <a:lnTo>
                    <a:pt x="16200" y="21600"/>
                  </a:lnTo>
                  <a:lnTo>
                    <a:pt x="21600" y="21600"/>
                  </a:lnTo>
                  <a:lnTo>
                    <a:pt x="21600" y="1201"/>
                  </a:lnTo>
                  <a:cubicBezTo>
                    <a:pt x="21600" y="538"/>
                    <a:pt x="20995" y="0"/>
                    <a:pt x="20251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200"/>
            </a:p>
          </p:txBody>
        </p:sp>
      </p:grpSp>
      <p:grpSp>
        <p:nvGrpSpPr>
          <p:cNvPr id="24" name="Group 1962"/>
          <p:cNvGrpSpPr/>
          <p:nvPr/>
        </p:nvGrpSpPr>
        <p:grpSpPr>
          <a:xfrm>
            <a:off x="3029650" y="3386093"/>
            <a:ext cx="375472" cy="350129"/>
            <a:chOff x="0" y="0"/>
            <a:chExt cx="750941" cy="700256"/>
          </a:xfrm>
        </p:grpSpPr>
        <p:sp>
          <p:nvSpPr>
            <p:cNvPr id="25" name="Shape 1959"/>
            <p:cNvSpPr/>
            <p:nvPr/>
          </p:nvSpPr>
          <p:spPr>
            <a:xfrm>
              <a:off x="0" y="0"/>
              <a:ext cx="80299" cy="70025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00"/>
                <a:t>       </a:t>
              </a:r>
            </a:p>
          </p:txBody>
        </p:sp>
        <p:sp>
          <p:nvSpPr>
            <p:cNvPr id="26" name="Shape 1960"/>
            <p:cNvSpPr/>
            <p:nvPr/>
          </p:nvSpPr>
          <p:spPr>
            <a:xfrm>
              <a:off x="63025" y="0"/>
              <a:ext cx="687917" cy="700257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200"/>
            </a:p>
          </p:txBody>
        </p:sp>
        <p:sp>
          <p:nvSpPr>
            <p:cNvPr id="27" name="Shape 1961"/>
            <p:cNvSpPr/>
            <p:nvPr/>
          </p:nvSpPr>
          <p:spPr>
            <a:xfrm>
              <a:off x="325053" y="219045"/>
              <a:ext cx="163861" cy="262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1" y="10476"/>
                  </a:moveTo>
                  <a:cubicBezTo>
                    <a:pt x="7579" y="10476"/>
                    <a:pt x="4968" y="8844"/>
                    <a:pt x="4968" y="6831"/>
                  </a:cubicBezTo>
                  <a:cubicBezTo>
                    <a:pt x="4968" y="4818"/>
                    <a:pt x="7579" y="3186"/>
                    <a:pt x="10801" y="3186"/>
                  </a:cubicBezTo>
                  <a:cubicBezTo>
                    <a:pt x="14021" y="3186"/>
                    <a:pt x="16632" y="4818"/>
                    <a:pt x="16632" y="6831"/>
                  </a:cubicBezTo>
                  <a:cubicBezTo>
                    <a:pt x="16632" y="8844"/>
                    <a:pt x="14021" y="10476"/>
                    <a:pt x="10801" y="10476"/>
                  </a:cubicBezTo>
                  <a:close/>
                  <a:moveTo>
                    <a:pt x="10801" y="0"/>
                  </a:moveTo>
                  <a:cubicBezTo>
                    <a:pt x="4835" y="0"/>
                    <a:pt x="0" y="3022"/>
                    <a:pt x="0" y="6749"/>
                  </a:cubicBezTo>
                  <a:cubicBezTo>
                    <a:pt x="0" y="13195"/>
                    <a:pt x="10801" y="21600"/>
                    <a:pt x="10801" y="21600"/>
                  </a:cubicBezTo>
                  <a:cubicBezTo>
                    <a:pt x="10801" y="21600"/>
                    <a:pt x="21600" y="13195"/>
                    <a:pt x="21600" y="6749"/>
                  </a:cubicBezTo>
                  <a:cubicBezTo>
                    <a:pt x="21600" y="3022"/>
                    <a:pt x="16765" y="0"/>
                    <a:pt x="10801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200"/>
            </a:p>
          </p:txBody>
        </p:sp>
      </p:grpSp>
      <p:grpSp>
        <p:nvGrpSpPr>
          <p:cNvPr id="28" name="Group 1966"/>
          <p:cNvGrpSpPr/>
          <p:nvPr/>
        </p:nvGrpSpPr>
        <p:grpSpPr>
          <a:xfrm>
            <a:off x="3029650" y="4305477"/>
            <a:ext cx="375472" cy="350129"/>
            <a:chOff x="0" y="0"/>
            <a:chExt cx="750941" cy="700256"/>
          </a:xfrm>
        </p:grpSpPr>
        <p:sp>
          <p:nvSpPr>
            <p:cNvPr id="29" name="Shape 1963"/>
            <p:cNvSpPr/>
            <p:nvPr/>
          </p:nvSpPr>
          <p:spPr>
            <a:xfrm>
              <a:off x="0" y="0"/>
              <a:ext cx="80299" cy="70025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00"/>
                <a:t>       </a:t>
              </a:r>
            </a:p>
          </p:txBody>
        </p:sp>
        <p:sp>
          <p:nvSpPr>
            <p:cNvPr id="30" name="Shape 1964"/>
            <p:cNvSpPr/>
            <p:nvPr/>
          </p:nvSpPr>
          <p:spPr>
            <a:xfrm>
              <a:off x="63025" y="0"/>
              <a:ext cx="687917" cy="700257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200"/>
            </a:p>
          </p:txBody>
        </p:sp>
        <p:sp>
          <p:nvSpPr>
            <p:cNvPr id="31" name="Shape 1965"/>
            <p:cNvSpPr/>
            <p:nvPr/>
          </p:nvSpPr>
          <p:spPr>
            <a:xfrm>
              <a:off x="277814" y="246796"/>
              <a:ext cx="258339" cy="206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43" y="10800"/>
                  </a:moveTo>
                  <a:cubicBezTo>
                    <a:pt x="17065" y="10800"/>
                    <a:pt x="16800" y="11898"/>
                    <a:pt x="16709" y="12419"/>
                  </a:cubicBezTo>
                  <a:cubicBezTo>
                    <a:pt x="16115" y="15817"/>
                    <a:pt x="13696" y="18359"/>
                    <a:pt x="10800" y="18359"/>
                  </a:cubicBezTo>
                  <a:cubicBezTo>
                    <a:pt x="9130" y="18359"/>
                    <a:pt x="7618" y="17514"/>
                    <a:pt x="6524" y="16146"/>
                  </a:cubicBezTo>
                  <a:cubicBezTo>
                    <a:pt x="6018" y="15513"/>
                    <a:pt x="5198" y="15513"/>
                    <a:pt x="4691" y="16146"/>
                  </a:cubicBezTo>
                  <a:cubicBezTo>
                    <a:pt x="4185" y="16779"/>
                    <a:pt x="4185" y="17804"/>
                    <a:pt x="4691" y="18437"/>
                  </a:cubicBezTo>
                  <a:cubicBezTo>
                    <a:pt x="6255" y="20391"/>
                    <a:pt x="8415" y="21600"/>
                    <a:pt x="10800" y="21600"/>
                  </a:cubicBezTo>
                  <a:cubicBezTo>
                    <a:pt x="14669" y="21600"/>
                    <a:pt x="17943" y="18421"/>
                    <a:pt x="19043" y="14039"/>
                  </a:cubicBezTo>
                  <a:lnTo>
                    <a:pt x="21600" y="14039"/>
                  </a:lnTo>
                  <a:lnTo>
                    <a:pt x="21600" y="10800"/>
                  </a:lnTo>
                  <a:cubicBezTo>
                    <a:pt x="21600" y="10800"/>
                    <a:pt x="18143" y="10800"/>
                    <a:pt x="18143" y="10800"/>
                  </a:cubicBezTo>
                  <a:close/>
                  <a:moveTo>
                    <a:pt x="4891" y="9180"/>
                  </a:moveTo>
                  <a:cubicBezTo>
                    <a:pt x="5484" y="5783"/>
                    <a:pt x="7904" y="3240"/>
                    <a:pt x="10800" y="3240"/>
                  </a:cubicBezTo>
                  <a:cubicBezTo>
                    <a:pt x="12470" y="3240"/>
                    <a:pt x="13982" y="4086"/>
                    <a:pt x="15076" y="5454"/>
                  </a:cubicBezTo>
                  <a:cubicBezTo>
                    <a:pt x="15582" y="6086"/>
                    <a:pt x="16404" y="6086"/>
                    <a:pt x="16909" y="5454"/>
                  </a:cubicBezTo>
                  <a:cubicBezTo>
                    <a:pt x="17415" y="4821"/>
                    <a:pt x="17415" y="3796"/>
                    <a:pt x="16909" y="3163"/>
                  </a:cubicBezTo>
                  <a:cubicBezTo>
                    <a:pt x="15346" y="1209"/>
                    <a:pt x="13186" y="0"/>
                    <a:pt x="10800" y="0"/>
                  </a:cubicBezTo>
                  <a:cubicBezTo>
                    <a:pt x="6931" y="0"/>
                    <a:pt x="3658" y="3178"/>
                    <a:pt x="2557" y="7560"/>
                  </a:cubicBezTo>
                  <a:lnTo>
                    <a:pt x="0" y="7560"/>
                  </a:lnTo>
                  <a:lnTo>
                    <a:pt x="0" y="10800"/>
                  </a:lnTo>
                  <a:lnTo>
                    <a:pt x="3457" y="10800"/>
                  </a:lnTo>
                  <a:cubicBezTo>
                    <a:pt x="4535" y="10800"/>
                    <a:pt x="4800" y="9702"/>
                    <a:pt x="4891" y="9180"/>
                  </a:cubicBezTo>
                  <a:close/>
                  <a:moveTo>
                    <a:pt x="7343" y="10800"/>
                  </a:moveTo>
                  <a:cubicBezTo>
                    <a:pt x="7343" y="13185"/>
                    <a:pt x="8891" y="15120"/>
                    <a:pt x="10800" y="15120"/>
                  </a:cubicBezTo>
                  <a:cubicBezTo>
                    <a:pt x="12709" y="15120"/>
                    <a:pt x="14255" y="13185"/>
                    <a:pt x="14255" y="10800"/>
                  </a:cubicBezTo>
                  <a:cubicBezTo>
                    <a:pt x="14255" y="8415"/>
                    <a:pt x="12709" y="6480"/>
                    <a:pt x="10800" y="6480"/>
                  </a:cubicBezTo>
                  <a:cubicBezTo>
                    <a:pt x="8891" y="6480"/>
                    <a:pt x="7343" y="8415"/>
                    <a:pt x="7343" y="108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200"/>
            </a:p>
          </p:txBody>
        </p:sp>
      </p:grpSp>
      <p:sp>
        <p:nvSpPr>
          <p:cNvPr id="36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3661853" y="3610915"/>
            <a:ext cx="2967686" cy="47356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Content Placeholder 20"/>
          <p:cNvSpPr>
            <a:spLocks noGrp="1"/>
          </p:cNvSpPr>
          <p:nvPr>
            <p:ph sz="quarter" idx="22"/>
          </p:nvPr>
        </p:nvSpPr>
        <p:spPr>
          <a:xfrm>
            <a:off x="3661853" y="3360753"/>
            <a:ext cx="2362815" cy="26594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5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3661853" y="4555638"/>
            <a:ext cx="2967686" cy="47356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500"/>
              </a:lnSpc>
              <a:buNone/>
              <a:defRPr sz="800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Content Placeholder 20"/>
          <p:cNvSpPr>
            <a:spLocks noGrp="1"/>
          </p:cNvSpPr>
          <p:nvPr>
            <p:ph sz="quarter" idx="24"/>
          </p:nvPr>
        </p:nvSpPr>
        <p:spPr>
          <a:xfrm>
            <a:off x="3661853" y="4305477"/>
            <a:ext cx="2362815" cy="26594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50" b="1">
                <a:solidFill>
                  <a:srgbClr val="53585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610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4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8" presetClass="entr" presetSubtype="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55.xml"/><Relationship Id="rId26" Type="http://schemas.openxmlformats.org/officeDocument/2006/relationships/slideLayout" Target="../slideLayouts/slideLayout63.xml"/><Relationship Id="rId21" Type="http://schemas.openxmlformats.org/officeDocument/2006/relationships/slideLayout" Target="../slideLayouts/slideLayout58.xml"/><Relationship Id="rId34" Type="http://schemas.openxmlformats.org/officeDocument/2006/relationships/slideLayout" Target="../slideLayouts/slideLayout71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4.xml"/><Relationship Id="rId25" Type="http://schemas.openxmlformats.org/officeDocument/2006/relationships/slideLayout" Target="../slideLayouts/slideLayout62.xml"/><Relationship Id="rId33" Type="http://schemas.openxmlformats.org/officeDocument/2006/relationships/slideLayout" Target="../slideLayouts/slideLayout70.xml"/><Relationship Id="rId38" Type="http://schemas.openxmlformats.org/officeDocument/2006/relationships/theme" Target="../theme/theme2.xml"/><Relationship Id="rId2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53.xml"/><Relationship Id="rId20" Type="http://schemas.openxmlformats.org/officeDocument/2006/relationships/slideLayout" Target="../slideLayouts/slideLayout57.xml"/><Relationship Id="rId29" Type="http://schemas.openxmlformats.org/officeDocument/2006/relationships/slideLayout" Target="../slideLayouts/slideLayout66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24" Type="http://schemas.openxmlformats.org/officeDocument/2006/relationships/slideLayout" Target="../slideLayouts/slideLayout61.xml"/><Relationship Id="rId32" Type="http://schemas.openxmlformats.org/officeDocument/2006/relationships/slideLayout" Target="../slideLayouts/slideLayout69.xml"/><Relationship Id="rId37" Type="http://schemas.openxmlformats.org/officeDocument/2006/relationships/slideLayout" Target="../slideLayouts/slideLayout74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23" Type="http://schemas.openxmlformats.org/officeDocument/2006/relationships/slideLayout" Target="../slideLayouts/slideLayout60.xml"/><Relationship Id="rId28" Type="http://schemas.openxmlformats.org/officeDocument/2006/relationships/slideLayout" Target="../slideLayouts/slideLayout65.xml"/><Relationship Id="rId36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56.xml"/><Relationship Id="rId31" Type="http://schemas.openxmlformats.org/officeDocument/2006/relationships/slideLayout" Target="../slideLayouts/slideLayout68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9.xml"/><Relationship Id="rId27" Type="http://schemas.openxmlformats.org/officeDocument/2006/relationships/slideLayout" Target="../slideLayouts/slideLayout64.xml"/><Relationship Id="rId30" Type="http://schemas.openxmlformats.org/officeDocument/2006/relationships/slideLayout" Target="../slideLayouts/slideLayout67.xml"/><Relationship Id="rId35" Type="http://schemas.openxmlformats.org/officeDocument/2006/relationships/slideLayout" Target="../slideLayouts/slideLayout72.xml"/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569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</p:sldLayoutIdLst>
  <p:txStyles>
    <p:titleStyle>
      <a:lvl1pPr algn="l" defTabSz="914400" rtl="0" eaLnBrk="1" latinLnBrk="0" hangingPunct="1">
        <a:lnSpc>
          <a:spcPts val="4800"/>
        </a:lnSpc>
        <a:spcBef>
          <a:spcPct val="0"/>
        </a:spcBef>
        <a:buNone/>
        <a:defRPr sz="3400" b="0" kern="1200">
          <a:solidFill>
            <a:schemeClr val="accent1"/>
          </a:solidFill>
          <a:latin typeface="Open Sans" pitchFamily="34" charset="0"/>
          <a:ea typeface="Open Sans" pitchFamily="34" charset="0"/>
          <a:cs typeface="Open Sans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itchFamily="34" charset="0"/>
          <a:ea typeface="Open Sans" pitchFamily="34" charset="0"/>
          <a:cs typeface="Open Sans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itchFamily="34" charset="0"/>
          <a:ea typeface="Open Sans" pitchFamily="34" charset="0"/>
          <a:cs typeface="Open Sans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itchFamily="34" charset="0"/>
          <a:ea typeface="Open Sans" pitchFamily="34" charset="0"/>
          <a:cs typeface="Open Sans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itchFamily="34" charset="0"/>
          <a:ea typeface="Open Sans" pitchFamily="34" charset="0"/>
          <a:cs typeface="Open Sans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itchFamily="34" charset="0"/>
          <a:ea typeface="Open Sans" pitchFamily="34" charset="0"/>
          <a:cs typeface="Open Sans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">
          <p15:clr>
            <a:srgbClr val="F26B43"/>
          </p15:clr>
        </p15:guide>
        <p15:guide id="2" pos="6960">
          <p15:clr>
            <a:srgbClr val="F26B43"/>
          </p15:clr>
        </p15:guide>
        <p15:guide id="3" pos="720">
          <p15:clr>
            <a:srgbClr val="F26B43"/>
          </p15:clr>
        </p15:guide>
        <p15:guide id="4" orient="horz" pos="374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0161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  <p:sldLayoutId id="2147483717" r:id="rId19"/>
    <p:sldLayoutId id="2147483718" r:id="rId20"/>
    <p:sldLayoutId id="2147483719" r:id="rId21"/>
    <p:sldLayoutId id="2147483720" r:id="rId22"/>
    <p:sldLayoutId id="2147483721" r:id="rId23"/>
    <p:sldLayoutId id="2147483722" r:id="rId24"/>
    <p:sldLayoutId id="2147483723" r:id="rId25"/>
    <p:sldLayoutId id="2147483724" r:id="rId26"/>
    <p:sldLayoutId id="2147483725" r:id="rId27"/>
    <p:sldLayoutId id="2147483726" r:id="rId28"/>
    <p:sldLayoutId id="2147483727" r:id="rId29"/>
    <p:sldLayoutId id="2147483728" r:id="rId30"/>
    <p:sldLayoutId id="2147483729" r:id="rId31"/>
    <p:sldLayoutId id="2147483730" r:id="rId32"/>
    <p:sldLayoutId id="2147483731" r:id="rId33"/>
    <p:sldLayoutId id="2147483732" r:id="rId34"/>
    <p:sldLayoutId id="2147483733" r:id="rId35"/>
    <p:sldLayoutId id="2147483734" r:id="rId36"/>
    <p:sldLayoutId id="2147483735" r:id="rId37"/>
  </p:sldLayoutIdLst>
  <p:txStyles>
    <p:titleStyle>
      <a:lvl1pPr algn="l" defTabSz="914400" rtl="0" eaLnBrk="1" latinLnBrk="0" hangingPunct="1">
        <a:lnSpc>
          <a:spcPts val="4800"/>
        </a:lnSpc>
        <a:spcBef>
          <a:spcPct val="0"/>
        </a:spcBef>
        <a:buNone/>
        <a:defRPr sz="3400" b="0" kern="1200">
          <a:solidFill>
            <a:schemeClr val="accent1"/>
          </a:solidFill>
          <a:latin typeface="Open Sans" pitchFamily="34" charset="0"/>
          <a:ea typeface="Open Sans" pitchFamily="34" charset="0"/>
          <a:cs typeface="Open Sans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itchFamily="34" charset="0"/>
          <a:ea typeface="Open Sans" pitchFamily="34" charset="0"/>
          <a:cs typeface="Open Sans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itchFamily="34" charset="0"/>
          <a:ea typeface="Open Sans" pitchFamily="34" charset="0"/>
          <a:cs typeface="Open Sans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itchFamily="34" charset="0"/>
          <a:ea typeface="Open Sans" pitchFamily="34" charset="0"/>
          <a:cs typeface="Open Sans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itchFamily="34" charset="0"/>
          <a:ea typeface="Open Sans" pitchFamily="34" charset="0"/>
          <a:cs typeface="Open Sans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itchFamily="34" charset="0"/>
          <a:ea typeface="Open Sans" pitchFamily="34" charset="0"/>
          <a:cs typeface="Open Sans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">
          <p15:clr>
            <a:srgbClr val="F26B43"/>
          </p15:clr>
        </p15:guide>
        <p15:guide id="2" pos="6960">
          <p15:clr>
            <a:srgbClr val="F26B43"/>
          </p15:clr>
        </p15:guide>
        <p15:guide id="3" pos="720">
          <p15:clr>
            <a:srgbClr val="F26B43"/>
          </p15:clr>
        </p15:guide>
        <p15:guide id="4" orient="horz" pos="37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758" y="2895600"/>
            <a:ext cx="8036170" cy="53581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What’s New in Entity Framework Core 5?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2160959" y="3512524"/>
            <a:ext cx="4953000" cy="36835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CHRIS WOODRUFF</a:t>
            </a:r>
          </a:p>
        </p:txBody>
      </p:sp>
      <p:sp>
        <p:nvSpPr>
          <p:cNvPr id="9" name="Shape 38"/>
          <p:cNvSpPr/>
          <p:nvPr/>
        </p:nvSpPr>
        <p:spPr>
          <a:xfrm>
            <a:off x="1116292" y="3039666"/>
            <a:ext cx="634835" cy="63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3852" y="3852"/>
                </a:moveTo>
                <a:lnTo>
                  <a:pt x="3852" y="17748"/>
                </a:lnTo>
                <a:lnTo>
                  <a:pt x="17748" y="17748"/>
                </a:lnTo>
                <a:lnTo>
                  <a:pt x="17748" y="3852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300"/>
            </a:pPr>
            <a:endParaRPr sz="1300"/>
          </a:p>
        </p:txBody>
      </p:sp>
    </p:spTree>
    <p:extLst>
      <p:ext uri="{BB962C8B-B14F-4D97-AF65-F5344CB8AC3E}">
        <p14:creationId xmlns:p14="http://schemas.microsoft.com/office/powerpoint/2010/main" val="321157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E91E5-D03F-480E-ABCD-458736963049}"/>
              </a:ext>
            </a:extLst>
          </p:cNvPr>
          <p:cNvSpPr txBox="1"/>
          <p:nvPr/>
        </p:nvSpPr>
        <p:spPr>
          <a:xfrm>
            <a:off x="2306471" y="958471"/>
            <a:ext cx="7588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artists = </a:t>
            </a:r>
            <a:r>
              <a:rPr lang="en-US" dirty="0" err="1"/>
              <a:t>context.Artists</a:t>
            </a:r>
            <a:endParaRPr lang="en-US" dirty="0"/>
          </a:p>
          <a:p>
            <a:r>
              <a:rPr lang="en-US" dirty="0"/>
              <a:t>    .Include(e =&gt; </a:t>
            </a:r>
            <a:r>
              <a:rPr lang="en-US" dirty="0" err="1"/>
              <a:t>e.Albums</a:t>
            </a:r>
            <a:r>
              <a:rPr lang="en-US" dirty="0"/>
              <a:t>)</a:t>
            </a:r>
          </a:p>
          <a:p>
            <a:r>
              <a:rPr lang="en-US" dirty="0"/>
              <a:t>    .</a:t>
            </a:r>
            <a:r>
              <a:rPr lang="en-US" dirty="0" err="1"/>
              <a:t>ToList</a:t>
            </a:r>
            <a:r>
              <a:rPr lang="en-US" dirty="0"/>
              <a:t>();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73125B-2DD1-45B3-947D-B831F38D41A2}"/>
              </a:ext>
            </a:extLst>
          </p:cNvPr>
          <p:cNvSpPr txBox="1"/>
          <p:nvPr/>
        </p:nvSpPr>
        <p:spPr>
          <a:xfrm>
            <a:off x="2306471" y="191297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SELECT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a.</a:t>
            </a:r>
            <a:r>
              <a:rPr lang="en-US" b="0" i="0" dirty="0" err="1">
                <a:solidFill>
                  <a:srgbClr val="A31515"/>
                </a:solidFill>
                <a:effectLst/>
                <a:latin typeface="SFMono-Regular"/>
              </a:rPr>
              <a:t>"Id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a.</a:t>
            </a:r>
            <a:r>
              <a:rPr lang="en-US" b="0" i="0" dirty="0" err="1">
                <a:solidFill>
                  <a:srgbClr val="A31515"/>
                </a:solidFill>
                <a:effectLst/>
                <a:latin typeface="SFMono-Regular"/>
              </a:rPr>
              <a:t>"Name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, a0.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"Id"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, a0.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"ArtistId"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, a0.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"Title"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FROM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"Artists"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AS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a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LEFT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JOIN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"Album"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AS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a0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ON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a.</a:t>
            </a:r>
            <a:r>
              <a:rPr lang="en-US" b="0" i="0" dirty="0" err="1">
                <a:solidFill>
                  <a:srgbClr val="A31515"/>
                </a:solidFill>
                <a:effectLst/>
                <a:latin typeface="SFMono-Regular"/>
              </a:rPr>
              <a:t>"Id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= a0.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"ArtistId"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ORDER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BY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a.</a:t>
            </a:r>
            <a:r>
              <a:rPr lang="en-US" b="0" i="0" dirty="0" err="1">
                <a:solidFill>
                  <a:srgbClr val="A31515"/>
                </a:solidFill>
                <a:effectLst/>
                <a:latin typeface="SFMono-Regular"/>
              </a:rPr>
              <a:t>"Id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, a0.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"Id"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C899F7-5C1E-4378-866F-77A048F784EC}"/>
              </a:ext>
            </a:extLst>
          </p:cNvPr>
          <p:cNvSpPr txBox="1"/>
          <p:nvPr/>
        </p:nvSpPr>
        <p:spPr>
          <a:xfrm>
            <a:off x="2306471" y="4288851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SELECT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a.</a:t>
            </a:r>
            <a:r>
              <a:rPr lang="en-US" b="0" i="0" dirty="0" err="1">
                <a:solidFill>
                  <a:srgbClr val="A31515"/>
                </a:solidFill>
                <a:effectLst/>
                <a:latin typeface="SFMono-Regular"/>
              </a:rPr>
              <a:t>"Id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a.</a:t>
            </a:r>
            <a:r>
              <a:rPr lang="en-US" b="0" i="0" dirty="0" err="1">
                <a:solidFill>
                  <a:srgbClr val="A31515"/>
                </a:solidFill>
                <a:effectLst/>
                <a:latin typeface="SFMono-Regular"/>
              </a:rPr>
              <a:t>"Name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FROM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"Artists"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AS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a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ORDER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BY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a.</a:t>
            </a:r>
            <a:r>
              <a:rPr lang="en-US" b="0" i="0" dirty="0" err="1">
                <a:solidFill>
                  <a:srgbClr val="A31515"/>
                </a:solidFill>
                <a:effectLst/>
                <a:latin typeface="SFMono-Regular"/>
              </a:rPr>
              <a:t>"Id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“</a:t>
            </a:r>
          </a:p>
          <a:p>
            <a:endParaRPr lang="en-US" dirty="0">
              <a:solidFill>
                <a:srgbClr val="171717"/>
              </a:solidFill>
              <a:latin typeface="SFMono-Regular"/>
            </a:endParaRPr>
          </a:p>
          <a:p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SELECT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a0.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"Id"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, a0.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"ArtistId"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, a0.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"Title"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a.</a:t>
            </a:r>
            <a:r>
              <a:rPr lang="en-US" b="0" i="0" dirty="0" err="1">
                <a:solidFill>
                  <a:srgbClr val="A31515"/>
                </a:solidFill>
                <a:effectLst/>
                <a:latin typeface="SFMono-Regular"/>
              </a:rPr>
              <a:t>"Id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FROM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"Artists"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AS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a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INNER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JOIN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"Album"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AS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a0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ON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a.</a:t>
            </a:r>
            <a:r>
              <a:rPr lang="en-US" b="0" i="0" dirty="0" err="1">
                <a:solidFill>
                  <a:srgbClr val="A31515"/>
                </a:solidFill>
                <a:effectLst/>
                <a:latin typeface="SFMono-Regular"/>
              </a:rPr>
              <a:t>"Id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= a0.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"ArtistId"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ORDER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BY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a.</a:t>
            </a:r>
            <a:r>
              <a:rPr lang="en-US" b="0" i="0" dirty="0" err="1">
                <a:solidFill>
                  <a:srgbClr val="A31515"/>
                </a:solidFill>
                <a:effectLst/>
                <a:latin typeface="SFMono-Regular"/>
              </a:rPr>
              <a:t>"Id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586749-B2FF-4FB0-8D28-BD12DAE30A77}"/>
              </a:ext>
            </a:extLst>
          </p:cNvPr>
          <p:cNvSpPr txBox="1"/>
          <p:nvPr/>
        </p:nvSpPr>
        <p:spPr>
          <a:xfrm>
            <a:off x="2306471" y="2972534"/>
            <a:ext cx="7588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artists = </a:t>
            </a:r>
            <a:r>
              <a:rPr lang="en-US" dirty="0" err="1"/>
              <a:t>context.Artists</a:t>
            </a:r>
            <a:endParaRPr lang="en-US" dirty="0"/>
          </a:p>
          <a:p>
            <a:r>
              <a:rPr lang="en-US" dirty="0"/>
              <a:t>    .Include(e =&gt; </a:t>
            </a:r>
            <a:r>
              <a:rPr lang="en-US" dirty="0" err="1"/>
              <a:t>e.Albums</a:t>
            </a:r>
            <a:r>
              <a:rPr lang="en-US" dirty="0"/>
              <a:t>)</a:t>
            </a:r>
          </a:p>
          <a:p>
            <a:r>
              <a:rPr lang="en-US" dirty="0"/>
              <a:t>    .</a:t>
            </a:r>
            <a:r>
              <a:rPr lang="en-US" dirty="0" err="1"/>
              <a:t>AsSplitQuery</a:t>
            </a:r>
            <a:r>
              <a:rPr lang="en-US" dirty="0"/>
              <a:t>()</a:t>
            </a:r>
          </a:p>
          <a:p>
            <a:r>
              <a:rPr lang="en-US" dirty="0"/>
              <a:t>    .</a:t>
            </a:r>
            <a:r>
              <a:rPr lang="en-US" dirty="0" err="1"/>
              <a:t>ToList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19548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1111" y="3731388"/>
            <a:ext cx="2309780" cy="535812"/>
          </a:xfrm>
        </p:spPr>
        <p:txBody>
          <a:bodyPr/>
          <a:lstStyle/>
          <a:p>
            <a:pPr algn="ctr"/>
            <a:r>
              <a:rPr lang="en-US" sz="1800" dirty="0"/>
              <a:t>DEMO</a:t>
            </a:r>
          </a:p>
        </p:txBody>
      </p:sp>
      <p:sp>
        <p:nvSpPr>
          <p:cNvPr id="3" name="Rectangle 2"/>
          <p:cNvSpPr/>
          <p:nvPr/>
        </p:nvSpPr>
        <p:spPr>
          <a:xfrm>
            <a:off x="1589" y="6553200"/>
            <a:ext cx="12188825" cy="3048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28729" y="2328957"/>
            <a:ext cx="1415517" cy="1415887"/>
            <a:chOff x="5327140" y="2328956"/>
            <a:chExt cx="1415517" cy="1415887"/>
          </a:xfrm>
        </p:grpSpPr>
        <p:sp>
          <p:nvSpPr>
            <p:cNvPr id="4" name="Shape 461"/>
            <p:cNvSpPr/>
            <p:nvPr/>
          </p:nvSpPr>
          <p:spPr>
            <a:xfrm>
              <a:off x="5816895" y="2952448"/>
              <a:ext cx="555035" cy="444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600" extrusionOk="0">
                  <a:moveTo>
                    <a:pt x="19804" y="3778"/>
                  </a:moveTo>
                  <a:cubicBezTo>
                    <a:pt x="19685" y="3187"/>
                    <a:pt x="19099" y="2699"/>
                    <a:pt x="18503" y="2699"/>
                  </a:cubicBezTo>
                  <a:lnTo>
                    <a:pt x="11171" y="2699"/>
                  </a:lnTo>
                  <a:cubicBezTo>
                    <a:pt x="10573" y="2699"/>
                    <a:pt x="9740" y="2270"/>
                    <a:pt x="9318" y="1746"/>
                  </a:cubicBezTo>
                  <a:lnTo>
                    <a:pt x="8676" y="953"/>
                  </a:lnTo>
                  <a:cubicBezTo>
                    <a:pt x="8254" y="429"/>
                    <a:pt x="7421" y="0"/>
                    <a:pt x="6825" y="0"/>
                  </a:cubicBezTo>
                  <a:lnTo>
                    <a:pt x="3321" y="0"/>
                  </a:lnTo>
                  <a:cubicBezTo>
                    <a:pt x="2724" y="0"/>
                    <a:pt x="2182" y="602"/>
                    <a:pt x="2117" y="1340"/>
                  </a:cubicBezTo>
                  <a:lnTo>
                    <a:pt x="1803" y="4858"/>
                  </a:lnTo>
                  <a:lnTo>
                    <a:pt x="20021" y="4858"/>
                  </a:lnTo>
                  <a:cubicBezTo>
                    <a:pt x="20021" y="4858"/>
                    <a:pt x="19804" y="3778"/>
                    <a:pt x="19804" y="3778"/>
                  </a:cubicBezTo>
                  <a:close/>
                  <a:moveTo>
                    <a:pt x="20521" y="6750"/>
                  </a:moveTo>
                  <a:lnTo>
                    <a:pt x="1000" y="6750"/>
                  </a:lnTo>
                  <a:cubicBezTo>
                    <a:pt x="11" y="6750"/>
                    <a:pt x="-40" y="7355"/>
                    <a:pt x="14" y="8093"/>
                  </a:cubicBezTo>
                  <a:lnTo>
                    <a:pt x="902" y="20257"/>
                  </a:lnTo>
                  <a:cubicBezTo>
                    <a:pt x="956" y="20995"/>
                    <a:pt x="1096" y="21600"/>
                    <a:pt x="2085" y="21600"/>
                  </a:cubicBezTo>
                  <a:lnTo>
                    <a:pt x="19436" y="21600"/>
                  </a:lnTo>
                  <a:cubicBezTo>
                    <a:pt x="20444" y="21600"/>
                    <a:pt x="20565" y="20995"/>
                    <a:pt x="20618" y="20257"/>
                  </a:cubicBezTo>
                  <a:lnTo>
                    <a:pt x="21507" y="8093"/>
                  </a:lnTo>
                  <a:cubicBezTo>
                    <a:pt x="21560" y="7355"/>
                    <a:pt x="21511" y="6750"/>
                    <a:pt x="20521" y="675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6" name="Shape 605"/>
            <p:cNvSpPr/>
            <p:nvPr/>
          </p:nvSpPr>
          <p:spPr>
            <a:xfrm>
              <a:off x="5327140" y="2328956"/>
              <a:ext cx="1415517" cy="1415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</p:grpSp>
      <p:sp>
        <p:nvSpPr>
          <p:cNvPr id="9" name="Shape 400">
            <a:extLst>
              <a:ext uri="{FF2B5EF4-FFF2-40B4-BE49-F238E27FC236}">
                <a16:creationId xmlns:a16="http://schemas.microsoft.com/office/drawing/2014/main" id="{C7A7FF71-1C4F-4F8E-B784-CEFB53C28C6C}"/>
              </a:ext>
            </a:extLst>
          </p:cNvPr>
          <p:cNvSpPr/>
          <p:nvPr/>
        </p:nvSpPr>
        <p:spPr>
          <a:xfrm>
            <a:off x="5762167" y="2768007"/>
            <a:ext cx="548640" cy="548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31" h="20433" extrusionOk="0">
                <a:moveTo>
                  <a:pt x="14102" y="6331"/>
                </a:moveTo>
                <a:cubicBezTo>
                  <a:pt x="13391" y="5619"/>
                  <a:pt x="13391" y="4469"/>
                  <a:pt x="14102" y="3759"/>
                </a:cubicBezTo>
                <a:cubicBezTo>
                  <a:pt x="14812" y="3049"/>
                  <a:pt x="15965" y="3049"/>
                  <a:pt x="16674" y="3759"/>
                </a:cubicBezTo>
                <a:cubicBezTo>
                  <a:pt x="17385" y="4469"/>
                  <a:pt x="17385" y="5619"/>
                  <a:pt x="16674" y="6331"/>
                </a:cubicBezTo>
                <a:cubicBezTo>
                  <a:pt x="15965" y="7041"/>
                  <a:pt x="14812" y="7041"/>
                  <a:pt x="14102" y="6331"/>
                </a:cubicBezTo>
                <a:close/>
                <a:moveTo>
                  <a:pt x="12904" y="13199"/>
                </a:moveTo>
                <a:cubicBezTo>
                  <a:pt x="12904" y="13199"/>
                  <a:pt x="21289" y="7286"/>
                  <a:pt x="20359" y="518"/>
                </a:cubicBezTo>
                <a:cubicBezTo>
                  <a:pt x="20339" y="369"/>
                  <a:pt x="20289" y="271"/>
                  <a:pt x="20226" y="206"/>
                </a:cubicBezTo>
                <a:cubicBezTo>
                  <a:pt x="20162" y="145"/>
                  <a:pt x="20065" y="93"/>
                  <a:pt x="19914" y="72"/>
                </a:cubicBezTo>
                <a:cubicBezTo>
                  <a:pt x="13147" y="-856"/>
                  <a:pt x="7233" y="7529"/>
                  <a:pt x="7233" y="7529"/>
                </a:cubicBezTo>
                <a:cubicBezTo>
                  <a:pt x="2104" y="6928"/>
                  <a:pt x="2478" y="7929"/>
                  <a:pt x="137" y="13421"/>
                </a:cubicBezTo>
                <a:cubicBezTo>
                  <a:pt x="-311" y="14470"/>
                  <a:pt x="416" y="14829"/>
                  <a:pt x="1211" y="14536"/>
                </a:cubicBezTo>
                <a:cubicBezTo>
                  <a:pt x="2006" y="14242"/>
                  <a:pt x="3764" y="13593"/>
                  <a:pt x="3764" y="13593"/>
                </a:cubicBezTo>
                <a:lnTo>
                  <a:pt x="6840" y="16669"/>
                </a:lnTo>
                <a:cubicBezTo>
                  <a:pt x="6840" y="16669"/>
                  <a:pt x="6192" y="18426"/>
                  <a:pt x="5897" y="19222"/>
                </a:cubicBezTo>
                <a:cubicBezTo>
                  <a:pt x="5604" y="20018"/>
                  <a:pt x="5963" y="20744"/>
                  <a:pt x="7012" y="20297"/>
                </a:cubicBezTo>
                <a:cubicBezTo>
                  <a:pt x="12505" y="17955"/>
                  <a:pt x="13504" y="18328"/>
                  <a:pt x="12904" y="13199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74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2743202" y="1789250"/>
            <a:ext cx="6705598" cy="1074266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3200" dirty="0"/>
              <a:t>SIMPLE LOGGING AND IMPROVED DIAGNOSTICS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380943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D79B39-8187-4CBC-8A45-AFE136473098}"/>
              </a:ext>
            </a:extLst>
          </p:cNvPr>
          <p:cNvSpPr txBox="1"/>
          <p:nvPr/>
        </p:nvSpPr>
        <p:spPr>
          <a:xfrm>
            <a:off x="2133599" y="1376660"/>
            <a:ext cx="84677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protected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override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007D9A"/>
                </a:solidFill>
                <a:effectLst/>
                <a:latin typeface="SFMono-Regular"/>
              </a:rPr>
              <a:t>OnConfiguring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DbContextOptionsBuilder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optionsBuilder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 =&gt;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optionsBuilder.LogTo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64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1111" y="3731388"/>
            <a:ext cx="2309780" cy="535812"/>
          </a:xfrm>
        </p:spPr>
        <p:txBody>
          <a:bodyPr/>
          <a:lstStyle/>
          <a:p>
            <a:pPr algn="ctr"/>
            <a:r>
              <a:rPr lang="en-US" sz="1800" dirty="0"/>
              <a:t>DEMO</a:t>
            </a:r>
          </a:p>
        </p:txBody>
      </p:sp>
      <p:sp>
        <p:nvSpPr>
          <p:cNvPr id="3" name="Rectangle 2"/>
          <p:cNvSpPr/>
          <p:nvPr/>
        </p:nvSpPr>
        <p:spPr>
          <a:xfrm>
            <a:off x="1589" y="6553200"/>
            <a:ext cx="12188825" cy="3048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28729" y="2328957"/>
            <a:ext cx="1415517" cy="1415887"/>
            <a:chOff x="5327140" y="2328956"/>
            <a:chExt cx="1415517" cy="1415887"/>
          </a:xfrm>
        </p:grpSpPr>
        <p:sp>
          <p:nvSpPr>
            <p:cNvPr id="4" name="Shape 461"/>
            <p:cNvSpPr/>
            <p:nvPr/>
          </p:nvSpPr>
          <p:spPr>
            <a:xfrm>
              <a:off x="5816895" y="2952448"/>
              <a:ext cx="555035" cy="444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600" extrusionOk="0">
                  <a:moveTo>
                    <a:pt x="19804" y="3778"/>
                  </a:moveTo>
                  <a:cubicBezTo>
                    <a:pt x="19685" y="3187"/>
                    <a:pt x="19099" y="2699"/>
                    <a:pt x="18503" y="2699"/>
                  </a:cubicBezTo>
                  <a:lnTo>
                    <a:pt x="11171" y="2699"/>
                  </a:lnTo>
                  <a:cubicBezTo>
                    <a:pt x="10573" y="2699"/>
                    <a:pt x="9740" y="2270"/>
                    <a:pt x="9318" y="1746"/>
                  </a:cubicBezTo>
                  <a:lnTo>
                    <a:pt x="8676" y="953"/>
                  </a:lnTo>
                  <a:cubicBezTo>
                    <a:pt x="8254" y="429"/>
                    <a:pt x="7421" y="0"/>
                    <a:pt x="6825" y="0"/>
                  </a:cubicBezTo>
                  <a:lnTo>
                    <a:pt x="3321" y="0"/>
                  </a:lnTo>
                  <a:cubicBezTo>
                    <a:pt x="2724" y="0"/>
                    <a:pt x="2182" y="602"/>
                    <a:pt x="2117" y="1340"/>
                  </a:cubicBezTo>
                  <a:lnTo>
                    <a:pt x="1803" y="4858"/>
                  </a:lnTo>
                  <a:lnTo>
                    <a:pt x="20021" y="4858"/>
                  </a:lnTo>
                  <a:cubicBezTo>
                    <a:pt x="20021" y="4858"/>
                    <a:pt x="19804" y="3778"/>
                    <a:pt x="19804" y="3778"/>
                  </a:cubicBezTo>
                  <a:close/>
                  <a:moveTo>
                    <a:pt x="20521" y="6750"/>
                  </a:moveTo>
                  <a:lnTo>
                    <a:pt x="1000" y="6750"/>
                  </a:lnTo>
                  <a:cubicBezTo>
                    <a:pt x="11" y="6750"/>
                    <a:pt x="-40" y="7355"/>
                    <a:pt x="14" y="8093"/>
                  </a:cubicBezTo>
                  <a:lnTo>
                    <a:pt x="902" y="20257"/>
                  </a:lnTo>
                  <a:cubicBezTo>
                    <a:pt x="956" y="20995"/>
                    <a:pt x="1096" y="21600"/>
                    <a:pt x="2085" y="21600"/>
                  </a:cubicBezTo>
                  <a:lnTo>
                    <a:pt x="19436" y="21600"/>
                  </a:lnTo>
                  <a:cubicBezTo>
                    <a:pt x="20444" y="21600"/>
                    <a:pt x="20565" y="20995"/>
                    <a:pt x="20618" y="20257"/>
                  </a:cubicBezTo>
                  <a:lnTo>
                    <a:pt x="21507" y="8093"/>
                  </a:lnTo>
                  <a:cubicBezTo>
                    <a:pt x="21560" y="7355"/>
                    <a:pt x="21511" y="6750"/>
                    <a:pt x="20521" y="675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6" name="Shape 605"/>
            <p:cNvSpPr/>
            <p:nvPr/>
          </p:nvSpPr>
          <p:spPr>
            <a:xfrm>
              <a:off x="5327140" y="2328956"/>
              <a:ext cx="1415517" cy="1415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</p:grpSp>
      <p:sp>
        <p:nvSpPr>
          <p:cNvPr id="9" name="Shape 400">
            <a:extLst>
              <a:ext uri="{FF2B5EF4-FFF2-40B4-BE49-F238E27FC236}">
                <a16:creationId xmlns:a16="http://schemas.microsoft.com/office/drawing/2014/main" id="{C7A7FF71-1C4F-4F8E-B784-CEFB53C28C6C}"/>
              </a:ext>
            </a:extLst>
          </p:cNvPr>
          <p:cNvSpPr/>
          <p:nvPr/>
        </p:nvSpPr>
        <p:spPr>
          <a:xfrm>
            <a:off x="5762167" y="2768007"/>
            <a:ext cx="548640" cy="548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31" h="20433" extrusionOk="0">
                <a:moveTo>
                  <a:pt x="14102" y="6331"/>
                </a:moveTo>
                <a:cubicBezTo>
                  <a:pt x="13391" y="5619"/>
                  <a:pt x="13391" y="4469"/>
                  <a:pt x="14102" y="3759"/>
                </a:cubicBezTo>
                <a:cubicBezTo>
                  <a:pt x="14812" y="3049"/>
                  <a:pt x="15965" y="3049"/>
                  <a:pt x="16674" y="3759"/>
                </a:cubicBezTo>
                <a:cubicBezTo>
                  <a:pt x="17385" y="4469"/>
                  <a:pt x="17385" y="5619"/>
                  <a:pt x="16674" y="6331"/>
                </a:cubicBezTo>
                <a:cubicBezTo>
                  <a:pt x="15965" y="7041"/>
                  <a:pt x="14812" y="7041"/>
                  <a:pt x="14102" y="6331"/>
                </a:cubicBezTo>
                <a:close/>
                <a:moveTo>
                  <a:pt x="12904" y="13199"/>
                </a:moveTo>
                <a:cubicBezTo>
                  <a:pt x="12904" y="13199"/>
                  <a:pt x="21289" y="7286"/>
                  <a:pt x="20359" y="518"/>
                </a:cubicBezTo>
                <a:cubicBezTo>
                  <a:pt x="20339" y="369"/>
                  <a:pt x="20289" y="271"/>
                  <a:pt x="20226" y="206"/>
                </a:cubicBezTo>
                <a:cubicBezTo>
                  <a:pt x="20162" y="145"/>
                  <a:pt x="20065" y="93"/>
                  <a:pt x="19914" y="72"/>
                </a:cubicBezTo>
                <a:cubicBezTo>
                  <a:pt x="13147" y="-856"/>
                  <a:pt x="7233" y="7529"/>
                  <a:pt x="7233" y="7529"/>
                </a:cubicBezTo>
                <a:cubicBezTo>
                  <a:pt x="2104" y="6928"/>
                  <a:pt x="2478" y="7929"/>
                  <a:pt x="137" y="13421"/>
                </a:cubicBezTo>
                <a:cubicBezTo>
                  <a:pt x="-311" y="14470"/>
                  <a:pt x="416" y="14829"/>
                  <a:pt x="1211" y="14536"/>
                </a:cubicBezTo>
                <a:cubicBezTo>
                  <a:pt x="2006" y="14242"/>
                  <a:pt x="3764" y="13593"/>
                  <a:pt x="3764" y="13593"/>
                </a:cubicBezTo>
                <a:lnTo>
                  <a:pt x="6840" y="16669"/>
                </a:lnTo>
                <a:cubicBezTo>
                  <a:pt x="6840" y="16669"/>
                  <a:pt x="6192" y="18426"/>
                  <a:pt x="5897" y="19222"/>
                </a:cubicBezTo>
                <a:cubicBezTo>
                  <a:pt x="5604" y="20018"/>
                  <a:pt x="5963" y="20744"/>
                  <a:pt x="7012" y="20297"/>
                </a:cubicBezTo>
                <a:cubicBezTo>
                  <a:pt x="12505" y="17955"/>
                  <a:pt x="13504" y="18328"/>
                  <a:pt x="12904" y="13199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26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2743202" y="1789250"/>
            <a:ext cx="6705598" cy="8015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FILTERED INCLUDE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34651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57DF8AFA-174B-49A5-83EC-90C537711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325" y="2228672"/>
            <a:ext cx="7743826" cy="1323439"/>
          </a:xfrm>
          <a:prstGeom prst="rect">
            <a:avLst/>
          </a:prstGeom>
          <a:solidFill>
            <a:srgbClr val="FAFB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71591"/>
                </a:solidFill>
                <a:effectLst/>
                <a:latin typeface="Source Code Pro" panose="020B0509030403020204" pitchFamily="49" charset="0"/>
              </a:rPr>
              <a:t>var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artists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db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Artists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Include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(e =&gt;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62626"/>
                </a:solidFill>
                <a:latin typeface="Source Code Pro" panose="020B05090304030202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e.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Albums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Where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(a =&gt;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a.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Title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Contains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  <a:t>"the"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)))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AsSplitQuery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ToList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70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1111" y="3731388"/>
            <a:ext cx="2309780" cy="535812"/>
          </a:xfrm>
        </p:spPr>
        <p:txBody>
          <a:bodyPr/>
          <a:lstStyle/>
          <a:p>
            <a:pPr algn="ctr"/>
            <a:r>
              <a:rPr lang="en-US" sz="1800" dirty="0"/>
              <a:t>DEMO</a:t>
            </a:r>
          </a:p>
        </p:txBody>
      </p:sp>
      <p:sp>
        <p:nvSpPr>
          <p:cNvPr id="3" name="Rectangle 2"/>
          <p:cNvSpPr/>
          <p:nvPr/>
        </p:nvSpPr>
        <p:spPr>
          <a:xfrm>
            <a:off x="1589" y="6553200"/>
            <a:ext cx="12188825" cy="3048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28729" y="2328957"/>
            <a:ext cx="1415517" cy="1415887"/>
            <a:chOff x="5327140" y="2328956"/>
            <a:chExt cx="1415517" cy="1415887"/>
          </a:xfrm>
        </p:grpSpPr>
        <p:sp>
          <p:nvSpPr>
            <p:cNvPr id="4" name="Shape 461"/>
            <p:cNvSpPr/>
            <p:nvPr/>
          </p:nvSpPr>
          <p:spPr>
            <a:xfrm>
              <a:off x="5816895" y="2952448"/>
              <a:ext cx="555035" cy="444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600" extrusionOk="0">
                  <a:moveTo>
                    <a:pt x="19804" y="3778"/>
                  </a:moveTo>
                  <a:cubicBezTo>
                    <a:pt x="19685" y="3187"/>
                    <a:pt x="19099" y="2699"/>
                    <a:pt x="18503" y="2699"/>
                  </a:cubicBezTo>
                  <a:lnTo>
                    <a:pt x="11171" y="2699"/>
                  </a:lnTo>
                  <a:cubicBezTo>
                    <a:pt x="10573" y="2699"/>
                    <a:pt x="9740" y="2270"/>
                    <a:pt x="9318" y="1746"/>
                  </a:cubicBezTo>
                  <a:lnTo>
                    <a:pt x="8676" y="953"/>
                  </a:lnTo>
                  <a:cubicBezTo>
                    <a:pt x="8254" y="429"/>
                    <a:pt x="7421" y="0"/>
                    <a:pt x="6825" y="0"/>
                  </a:cubicBezTo>
                  <a:lnTo>
                    <a:pt x="3321" y="0"/>
                  </a:lnTo>
                  <a:cubicBezTo>
                    <a:pt x="2724" y="0"/>
                    <a:pt x="2182" y="602"/>
                    <a:pt x="2117" y="1340"/>
                  </a:cubicBezTo>
                  <a:lnTo>
                    <a:pt x="1803" y="4858"/>
                  </a:lnTo>
                  <a:lnTo>
                    <a:pt x="20021" y="4858"/>
                  </a:lnTo>
                  <a:cubicBezTo>
                    <a:pt x="20021" y="4858"/>
                    <a:pt x="19804" y="3778"/>
                    <a:pt x="19804" y="3778"/>
                  </a:cubicBezTo>
                  <a:close/>
                  <a:moveTo>
                    <a:pt x="20521" y="6750"/>
                  </a:moveTo>
                  <a:lnTo>
                    <a:pt x="1000" y="6750"/>
                  </a:lnTo>
                  <a:cubicBezTo>
                    <a:pt x="11" y="6750"/>
                    <a:pt x="-40" y="7355"/>
                    <a:pt x="14" y="8093"/>
                  </a:cubicBezTo>
                  <a:lnTo>
                    <a:pt x="902" y="20257"/>
                  </a:lnTo>
                  <a:cubicBezTo>
                    <a:pt x="956" y="20995"/>
                    <a:pt x="1096" y="21600"/>
                    <a:pt x="2085" y="21600"/>
                  </a:cubicBezTo>
                  <a:lnTo>
                    <a:pt x="19436" y="21600"/>
                  </a:lnTo>
                  <a:cubicBezTo>
                    <a:pt x="20444" y="21600"/>
                    <a:pt x="20565" y="20995"/>
                    <a:pt x="20618" y="20257"/>
                  </a:cubicBezTo>
                  <a:lnTo>
                    <a:pt x="21507" y="8093"/>
                  </a:lnTo>
                  <a:cubicBezTo>
                    <a:pt x="21560" y="7355"/>
                    <a:pt x="21511" y="6750"/>
                    <a:pt x="20521" y="675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6" name="Shape 605"/>
            <p:cNvSpPr/>
            <p:nvPr/>
          </p:nvSpPr>
          <p:spPr>
            <a:xfrm>
              <a:off x="5327140" y="2328956"/>
              <a:ext cx="1415517" cy="1415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</p:grpSp>
      <p:sp>
        <p:nvSpPr>
          <p:cNvPr id="9" name="Shape 400">
            <a:extLst>
              <a:ext uri="{FF2B5EF4-FFF2-40B4-BE49-F238E27FC236}">
                <a16:creationId xmlns:a16="http://schemas.microsoft.com/office/drawing/2014/main" id="{C7A7FF71-1C4F-4F8E-B784-CEFB53C28C6C}"/>
              </a:ext>
            </a:extLst>
          </p:cNvPr>
          <p:cNvSpPr/>
          <p:nvPr/>
        </p:nvSpPr>
        <p:spPr>
          <a:xfrm>
            <a:off x="5762167" y="2768007"/>
            <a:ext cx="548640" cy="548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31" h="20433" extrusionOk="0">
                <a:moveTo>
                  <a:pt x="14102" y="6331"/>
                </a:moveTo>
                <a:cubicBezTo>
                  <a:pt x="13391" y="5619"/>
                  <a:pt x="13391" y="4469"/>
                  <a:pt x="14102" y="3759"/>
                </a:cubicBezTo>
                <a:cubicBezTo>
                  <a:pt x="14812" y="3049"/>
                  <a:pt x="15965" y="3049"/>
                  <a:pt x="16674" y="3759"/>
                </a:cubicBezTo>
                <a:cubicBezTo>
                  <a:pt x="17385" y="4469"/>
                  <a:pt x="17385" y="5619"/>
                  <a:pt x="16674" y="6331"/>
                </a:cubicBezTo>
                <a:cubicBezTo>
                  <a:pt x="15965" y="7041"/>
                  <a:pt x="14812" y="7041"/>
                  <a:pt x="14102" y="6331"/>
                </a:cubicBezTo>
                <a:close/>
                <a:moveTo>
                  <a:pt x="12904" y="13199"/>
                </a:moveTo>
                <a:cubicBezTo>
                  <a:pt x="12904" y="13199"/>
                  <a:pt x="21289" y="7286"/>
                  <a:pt x="20359" y="518"/>
                </a:cubicBezTo>
                <a:cubicBezTo>
                  <a:pt x="20339" y="369"/>
                  <a:pt x="20289" y="271"/>
                  <a:pt x="20226" y="206"/>
                </a:cubicBezTo>
                <a:cubicBezTo>
                  <a:pt x="20162" y="145"/>
                  <a:pt x="20065" y="93"/>
                  <a:pt x="19914" y="72"/>
                </a:cubicBezTo>
                <a:cubicBezTo>
                  <a:pt x="13147" y="-856"/>
                  <a:pt x="7233" y="7529"/>
                  <a:pt x="7233" y="7529"/>
                </a:cubicBezTo>
                <a:cubicBezTo>
                  <a:pt x="2104" y="6928"/>
                  <a:pt x="2478" y="7929"/>
                  <a:pt x="137" y="13421"/>
                </a:cubicBezTo>
                <a:cubicBezTo>
                  <a:pt x="-311" y="14470"/>
                  <a:pt x="416" y="14829"/>
                  <a:pt x="1211" y="14536"/>
                </a:cubicBezTo>
                <a:cubicBezTo>
                  <a:pt x="2006" y="14242"/>
                  <a:pt x="3764" y="13593"/>
                  <a:pt x="3764" y="13593"/>
                </a:cubicBezTo>
                <a:lnTo>
                  <a:pt x="6840" y="16669"/>
                </a:lnTo>
                <a:cubicBezTo>
                  <a:pt x="6840" y="16669"/>
                  <a:pt x="6192" y="18426"/>
                  <a:pt x="5897" y="19222"/>
                </a:cubicBezTo>
                <a:cubicBezTo>
                  <a:pt x="5604" y="20018"/>
                  <a:pt x="5963" y="20744"/>
                  <a:pt x="7012" y="20297"/>
                </a:cubicBezTo>
                <a:cubicBezTo>
                  <a:pt x="12505" y="17955"/>
                  <a:pt x="13504" y="18328"/>
                  <a:pt x="12904" y="13199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2743202" y="1789250"/>
            <a:ext cx="6705598" cy="8015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FLEXIBLE ENTITY MAPPING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316207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A503B1-C91B-48D8-9D66-AD9E459BB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651" y="2469294"/>
            <a:ext cx="7166344" cy="1600438"/>
          </a:xfrm>
          <a:prstGeom prst="rect">
            <a:avLst/>
          </a:prstGeom>
          <a:solidFill>
            <a:srgbClr val="FAFB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modelBuilder.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Entity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Album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&gt;().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ToSqlQuery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  <a:t>@"SELECT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  <a:t>Album.Id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  <a:t>Album.Title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  <a:t>Album.ArtistId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  <a:t>Artist.Name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  <a:t>        FROM Album INNER JOIN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  <a:t>        Artist ON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  <a:t>Album.ArtistId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  <a:t>Artist.Id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modelBuilder.Entity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&lt;Album&gt;().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ToFunction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  <a:t>GetAlbumsFromArtist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);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21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2428191" y="4688218"/>
            <a:ext cx="8874545" cy="163638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cwoodruff@live.com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chriswoodruff@rockethomes.com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@cwoodruff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CHRIS WOODRUFF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Leader, Engineering at Rocket Homes</a:t>
            </a:r>
          </a:p>
        </p:txBody>
      </p:sp>
      <p:pic>
        <p:nvPicPr>
          <p:cNvPr id="5" name="Picture Placeholder 4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06CD8E7E-E2E7-4470-8E99-4382685AFBB0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94" b="15394"/>
          <a:stretch>
            <a:fillRect/>
          </a:stretch>
        </p:blipFill>
        <p:spPr/>
      </p:pic>
      <p:pic>
        <p:nvPicPr>
          <p:cNvPr id="1026" name="Picture 2" descr="Logo&#10;&#10;Description automatically generated with low confidence">
            <a:extLst>
              <a:ext uri="{FF2B5EF4-FFF2-40B4-BE49-F238E27FC236}">
                <a16:creationId xmlns:a16="http://schemas.microsoft.com/office/drawing/2014/main" id="{380679BB-C380-469B-9F23-2A2AE02BA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6" y="2495726"/>
            <a:ext cx="4015563" cy="13442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0762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792FEE-85EC-4183-9B1F-109E7B5C8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6975" y="1152198"/>
            <a:ext cx="6628738" cy="4401205"/>
          </a:xfrm>
          <a:prstGeom prst="rect">
            <a:avLst/>
          </a:prstGeom>
          <a:solidFill>
            <a:srgbClr val="FAFB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modelBuilder.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Entity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Album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&gt;(entity =&gt;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entity.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ToTable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  <a:t>"Album"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entity.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ToView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  <a:t>AlbumWithArtistName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entity.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HasIndex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(e =&gt;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e.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ArtistId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  <a:t>IFK_Artist_Album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entity.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HasIndex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(e =&gt;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e.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AlbumId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  <a:t>IPK_ProductItem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entity.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Property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(e =&gt;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e.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Title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IsRequired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HasMaxLength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40E6"/>
                </a:solidFill>
                <a:effectLst/>
                <a:latin typeface="Source Code Pro" panose="020B0509030403020204" pitchFamily="49" charset="0"/>
              </a:rPr>
              <a:t>160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entity.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HasOne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(d =&gt;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d.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Artist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WithMany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(p =&gt;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p.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Albums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HasForeignKey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(d =&gt;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d.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ArtistId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OnDelete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DeleteBehavior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ClientSetNull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HasConstraintName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  <a:t>"FK__Album__ArtistId__276EDEB3"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});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9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1111" y="3731388"/>
            <a:ext cx="2309780" cy="535812"/>
          </a:xfrm>
        </p:spPr>
        <p:txBody>
          <a:bodyPr/>
          <a:lstStyle/>
          <a:p>
            <a:pPr algn="ctr"/>
            <a:r>
              <a:rPr lang="en-US" sz="1800" dirty="0"/>
              <a:t>DEMO</a:t>
            </a:r>
          </a:p>
        </p:txBody>
      </p:sp>
      <p:sp>
        <p:nvSpPr>
          <p:cNvPr id="3" name="Rectangle 2"/>
          <p:cNvSpPr/>
          <p:nvPr/>
        </p:nvSpPr>
        <p:spPr>
          <a:xfrm>
            <a:off x="1589" y="6553200"/>
            <a:ext cx="12188825" cy="3048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28729" y="2328957"/>
            <a:ext cx="1415517" cy="1415887"/>
            <a:chOff x="5327140" y="2328956"/>
            <a:chExt cx="1415517" cy="1415887"/>
          </a:xfrm>
        </p:grpSpPr>
        <p:sp>
          <p:nvSpPr>
            <p:cNvPr id="4" name="Shape 461"/>
            <p:cNvSpPr/>
            <p:nvPr/>
          </p:nvSpPr>
          <p:spPr>
            <a:xfrm>
              <a:off x="5816895" y="2952448"/>
              <a:ext cx="555035" cy="444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600" extrusionOk="0">
                  <a:moveTo>
                    <a:pt x="19804" y="3778"/>
                  </a:moveTo>
                  <a:cubicBezTo>
                    <a:pt x="19685" y="3187"/>
                    <a:pt x="19099" y="2699"/>
                    <a:pt x="18503" y="2699"/>
                  </a:cubicBezTo>
                  <a:lnTo>
                    <a:pt x="11171" y="2699"/>
                  </a:lnTo>
                  <a:cubicBezTo>
                    <a:pt x="10573" y="2699"/>
                    <a:pt x="9740" y="2270"/>
                    <a:pt x="9318" y="1746"/>
                  </a:cubicBezTo>
                  <a:lnTo>
                    <a:pt x="8676" y="953"/>
                  </a:lnTo>
                  <a:cubicBezTo>
                    <a:pt x="8254" y="429"/>
                    <a:pt x="7421" y="0"/>
                    <a:pt x="6825" y="0"/>
                  </a:cubicBezTo>
                  <a:lnTo>
                    <a:pt x="3321" y="0"/>
                  </a:lnTo>
                  <a:cubicBezTo>
                    <a:pt x="2724" y="0"/>
                    <a:pt x="2182" y="602"/>
                    <a:pt x="2117" y="1340"/>
                  </a:cubicBezTo>
                  <a:lnTo>
                    <a:pt x="1803" y="4858"/>
                  </a:lnTo>
                  <a:lnTo>
                    <a:pt x="20021" y="4858"/>
                  </a:lnTo>
                  <a:cubicBezTo>
                    <a:pt x="20021" y="4858"/>
                    <a:pt x="19804" y="3778"/>
                    <a:pt x="19804" y="3778"/>
                  </a:cubicBezTo>
                  <a:close/>
                  <a:moveTo>
                    <a:pt x="20521" y="6750"/>
                  </a:moveTo>
                  <a:lnTo>
                    <a:pt x="1000" y="6750"/>
                  </a:lnTo>
                  <a:cubicBezTo>
                    <a:pt x="11" y="6750"/>
                    <a:pt x="-40" y="7355"/>
                    <a:pt x="14" y="8093"/>
                  </a:cubicBezTo>
                  <a:lnTo>
                    <a:pt x="902" y="20257"/>
                  </a:lnTo>
                  <a:cubicBezTo>
                    <a:pt x="956" y="20995"/>
                    <a:pt x="1096" y="21600"/>
                    <a:pt x="2085" y="21600"/>
                  </a:cubicBezTo>
                  <a:lnTo>
                    <a:pt x="19436" y="21600"/>
                  </a:lnTo>
                  <a:cubicBezTo>
                    <a:pt x="20444" y="21600"/>
                    <a:pt x="20565" y="20995"/>
                    <a:pt x="20618" y="20257"/>
                  </a:cubicBezTo>
                  <a:lnTo>
                    <a:pt x="21507" y="8093"/>
                  </a:lnTo>
                  <a:cubicBezTo>
                    <a:pt x="21560" y="7355"/>
                    <a:pt x="21511" y="6750"/>
                    <a:pt x="20521" y="675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6" name="Shape 605"/>
            <p:cNvSpPr/>
            <p:nvPr/>
          </p:nvSpPr>
          <p:spPr>
            <a:xfrm>
              <a:off x="5327140" y="2328956"/>
              <a:ext cx="1415517" cy="1415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</p:grpSp>
      <p:sp>
        <p:nvSpPr>
          <p:cNvPr id="9" name="Shape 400">
            <a:extLst>
              <a:ext uri="{FF2B5EF4-FFF2-40B4-BE49-F238E27FC236}">
                <a16:creationId xmlns:a16="http://schemas.microsoft.com/office/drawing/2014/main" id="{C7A7FF71-1C4F-4F8E-B784-CEFB53C28C6C}"/>
              </a:ext>
            </a:extLst>
          </p:cNvPr>
          <p:cNvSpPr/>
          <p:nvPr/>
        </p:nvSpPr>
        <p:spPr>
          <a:xfrm>
            <a:off x="5762167" y="2768007"/>
            <a:ext cx="548640" cy="548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31" h="20433" extrusionOk="0">
                <a:moveTo>
                  <a:pt x="14102" y="6331"/>
                </a:moveTo>
                <a:cubicBezTo>
                  <a:pt x="13391" y="5619"/>
                  <a:pt x="13391" y="4469"/>
                  <a:pt x="14102" y="3759"/>
                </a:cubicBezTo>
                <a:cubicBezTo>
                  <a:pt x="14812" y="3049"/>
                  <a:pt x="15965" y="3049"/>
                  <a:pt x="16674" y="3759"/>
                </a:cubicBezTo>
                <a:cubicBezTo>
                  <a:pt x="17385" y="4469"/>
                  <a:pt x="17385" y="5619"/>
                  <a:pt x="16674" y="6331"/>
                </a:cubicBezTo>
                <a:cubicBezTo>
                  <a:pt x="15965" y="7041"/>
                  <a:pt x="14812" y="7041"/>
                  <a:pt x="14102" y="6331"/>
                </a:cubicBezTo>
                <a:close/>
                <a:moveTo>
                  <a:pt x="12904" y="13199"/>
                </a:moveTo>
                <a:cubicBezTo>
                  <a:pt x="12904" y="13199"/>
                  <a:pt x="21289" y="7286"/>
                  <a:pt x="20359" y="518"/>
                </a:cubicBezTo>
                <a:cubicBezTo>
                  <a:pt x="20339" y="369"/>
                  <a:pt x="20289" y="271"/>
                  <a:pt x="20226" y="206"/>
                </a:cubicBezTo>
                <a:cubicBezTo>
                  <a:pt x="20162" y="145"/>
                  <a:pt x="20065" y="93"/>
                  <a:pt x="19914" y="72"/>
                </a:cubicBezTo>
                <a:cubicBezTo>
                  <a:pt x="13147" y="-856"/>
                  <a:pt x="7233" y="7529"/>
                  <a:pt x="7233" y="7529"/>
                </a:cubicBezTo>
                <a:cubicBezTo>
                  <a:pt x="2104" y="6928"/>
                  <a:pt x="2478" y="7929"/>
                  <a:pt x="137" y="13421"/>
                </a:cubicBezTo>
                <a:cubicBezTo>
                  <a:pt x="-311" y="14470"/>
                  <a:pt x="416" y="14829"/>
                  <a:pt x="1211" y="14536"/>
                </a:cubicBezTo>
                <a:cubicBezTo>
                  <a:pt x="2006" y="14242"/>
                  <a:pt x="3764" y="13593"/>
                  <a:pt x="3764" y="13593"/>
                </a:cubicBezTo>
                <a:lnTo>
                  <a:pt x="6840" y="16669"/>
                </a:lnTo>
                <a:cubicBezTo>
                  <a:pt x="6840" y="16669"/>
                  <a:pt x="6192" y="18426"/>
                  <a:pt x="5897" y="19222"/>
                </a:cubicBezTo>
                <a:cubicBezTo>
                  <a:pt x="5604" y="20018"/>
                  <a:pt x="5963" y="20744"/>
                  <a:pt x="7012" y="20297"/>
                </a:cubicBezTo>
                <a:cubicBezTo>
                  <a:pt x="12505" y="17955"/>
                  <a:pt x="13504" y="18328"/>
                  <a:pt x="12904" y="13199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7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2743202" y="1789250"/>
            <a:ext cx="6705598" cy="10622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IDENTITY RESOLUTION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277912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D6AD09-C382-411A-B8AE-CAE149919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8862" y="2178221"/>
            <a:ext cx="7534275" cy="1015663"/>
          </a:xfrm>
          <a:prstGeom prst="rect">
            <a:avLst/>
          </a:prstGeom>
          <a:solidFill>
            <a:srgbClr val="FAFB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71591"/>
                </a:solidFill>
                <a:effectLst/>
                <a:latin typeface="Source Code Pro" panose="020B0509030403020204" pitchFamily="49" charset="0"/>
              </a:rPr>
              <a:t>var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albums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db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Albums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AsNoTrackingWithIdentityResolution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ToList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();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23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1111" y="3731388"/>
            <a:ext cx="2309780" cy="535812"/>
          </a:xfrm>
        </p:spPr>
        <p:txBody>
          <a:bodyPr/>
          <a:lstStyle/>
          <a:p>
            <a:pPr algn="ctr"/>
            <a:r>
              <a:rPr lang="en-US" sz="1800" dirty="0"/>
              <a:t>DEMO</a:t>
            </a:r>
          </a:p>
        </p:txBody>
      </p:sp>
      <p:sp>
        <p:nvSpPr>
          <p:cNvPr id="3" name="Rectangle 2"/>
          <p:cNvSpPr/>
          <p:nvPr/>
        </p:nvSpPr>
        <p:spPr>
          <a:xfrm>
            <a:off x="1589" y="6553200"/>
            <a:ext cx="12188825" cy="3048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28729" y="2328957"/>
            <a:ext cx="1415517" cy="1415887"/>
            <a:chOff x="5327140" y="2328956"/>
            <a:chExt cx="1415517" cy="1415887"/>
          </a:xfrm>
        </p:grpSpPr>
        <p:sp>
          <p:nvSpPr>
            <p:cNvPr id="4" name="Shape 461"/>
            <p:cNvSpPr/>
            <p:nvPr/>
          </p:nvSpPr>
          <p:spPr>
            <a:xfrm>
              <a:off x="5816895" y="2952448"/>
              <a:ext cx="555035" cy="444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600" extrusionOk="0">
                  <a:moveTo>
                    <a:pt x="19804" y="3778"/>
                  </a:moveTo>
                  <a:cubicBezTo>
                    <a:pt x="19685" y="3187"/>
                    <a:pt x="19099" y="2699"/>
                    <a:pt x="18503" y="2699"/>
                  </a:cubicBezTo>
                  <a:lnTo>
                    <a:pt x="11171" y="2699"/>
                  </a:lnTo>
                  <a:cubicBezTo>
                    <a:pt x="10573" y="2699"/>
                    <a:pt x="9740" y="2270"/>
                    <a:pt x="9318" y="1746"/>
                  </a:cubicBezTo>
                  <a:lnTo>
                    <a:pt x="8676" y="953"/>
                  </a:lnTo>
                  <a:cubicBezTo>
                    <a:pt x="8254" y="429"/>
                    <a:pt x="7421" y="0"/>
                    <a:pt x="6825" y="0"/>
                  </a:cubicBezTo>
                  <a:lnTo>
                    <a:pt x="3321" y="0"/>
                  </a:lnTo>
                  <a:cubicBezTo>
                    <a:pt x="2724" y="0"/>
                    <a:pt x="2182" y="602"/>
                    <a:pt x="2117" y="1340"/>
                  </a:cubicBezTo>
                  <a:lnTo>
                    <a:pt x="1803" y="4858"/>
                  </a:lnTo>
                  <a:lnTo>
                    <a:pt x="20021" y="4858"/>
                  </a:lnTo>
                  <a:cubicBezTo>
                    <a:pt x="20021" y="4858"/>
                    <a:pt x="19804" y="3778"/>
                    <a:pt x="19804" y="3778"/>
                  </a:cubicBezTo>
                  <a:close/>
                  <a:moveTo>
                    <a:pt x="20521" y="6750"/>
                  </a:moveTo>
                  <a:lnTo>
                    <a:pt x="1000" y="6750"/>
                  </a:lnTo>
                  <a:cubicBezTo>
                    <a:pt x="11" y="6750"/>
                    <a:pt x="-40" y="7355"/>
                    <a:pt x="14" y="8093"/>
                  </a:cubicBezTo>
                  <a:lnTo>
                    <a:pt x="902" y="20257"/>
                  </a:lnTo>
                  <a:cubicBezTo>
                    <a:pt x="956" y="20995"/>
                    <a:pt x="1096" y="21600"/>
                    <a:pt x="2085" y="21600"/>
                  </a:cubicBezTo>
                  <a:lnTo>
                    <a:pt x="19436" y="21600"/>
                  </a:lnTo>
                  <a:cubicBezTo>
                    <a:pt x="20444" y="21600"/>
                    <a:pt x="20565" y="20995"/>
                    <a:pt x="20618" y="20257"/>
                  </a:cubicBezTo>
                  <a:lnTo>
                    <a:pt x="21507" y="8093"/>
                  </a:lnTo>
                  <a:cubicBezTo>
                    <a:pt x="21560" y="7355"/>
                    <a:pt x="21511" y="6750"/>
                    <a:pt x="20521" y="675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6" name="Shape 605"/>
            <p:cNvSpPr/>
            <p:nvPr/>
          </p:nvSpPr>
          <p:spPr>
            <a:xfrm>
              <a:off x="5327140" y="2328956"/>
              <a:ext cx="1415517" cy="1415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</p:grpSp>
      <p:sp>
        <p:nvSpPr>
          <p:cNvPr id="9" name="Shape 400">
            <a:extLst>
              <a:ext uri="{FF2B5EF4-FFF2-40B4-BE49-F238E27FC236}">
                <a16:creationId xmlns:a16="http://schemas.microsoft.com/office/drawing/2014/main" id="{C7A7FF71-1C4F-4F8E-B784-CEFB53C28C6C}"/>
              </a:ext>
            </a:extLst>
          </p:cNvPr>
          <p:cNvSpPr/>
          <p:nvPr/>
        </p:nvSpPr>
        <p:spPr>
          <a:xfrm>
            <a:off x="5762167" y="2768007"/>
            <a:ext cx="548640" cy="548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31" h="20433" extrusionOk="0">
                <a:moveTo>
                  <a:pt x="14102" y="6331"/>
                </a:moveTo>
                <a:cubicBezTo>
                  <a:pt x="13391" y="5619"/>
                  <a:pt x="13391" y="4469"/>
                  <a:pt x="14102" y="3759"/>
                </a:cubicBezTo>
                <a:cubicBezTo>
                  <a:pt x="14812" y="3049"/>
                  <a:pt x="15965" y="3049"/>
                  <a:pt x="16674" y="3759"/>
                </a:cubicBezTo>
                <a:cubicBezTo>
                  <a:pt x="17385" y="4469"/>
                  <a:pt x="17385" y="5619"/>
                  <a:pt x="16674" y="6331"/>
                </a:cubicBezTo>
                <a:cubicBezTo>
                  <a:pt x="15965" y="7041"/>
                  <a:pt x="14812" y="7041"/>
                  <a:pt x="14102" y="6331"/>
                </a:cubicBezTo>
                <a:close/>
                <a:moveTo>
                  <a:pt x="12904" y="13199"/>
                </a:moveTo>
                <a:cubicBezTo>
                  <a:pt x="12904" y="13199"/>
                  <a:pt x="21289" y="7286"/>
                  <a:pt x="20359" y="518"/>
                </a:cubicBezTo>
                <a:cubicBezTo>
                  <a:pt x="20339" y="369"/>
                  <a:pt x="20289" y="271"/>
                  <a:pt x="20226" y="206"/>
                </a:cubicBezTo>
                <a:cubicBezTo>
                  <a:pt x="20162" y="145"/>
                  <a:pt x="20065" y="93"/>
                  <a:pt x="19914" y="72"/>
                </a:cubicBezTo>
                <a:cubicBezTo>
                  <a:pt x="13147" y="-856"/>
                  <a:pt x="7233" y="7529"/>
                  <a:pt x="7233" y="7529"/>
                </a:cubicBezTo>
                <a:cubicBezTo>
                  <a:pt x="2104" y="6928"/>
                  <a:pt x="2478" y="7929"/>
                  <a:pt x="137" y="13421"/>
                </a:cubicBezTo>
                <a:cubicBezTo>
                  <a:pt x="-311" y="14470"/>
                  <a:pt x="416" y="14829"/>
                  <a:pt x="1211" y="14536"/>
                </a:cubicBezTo>
                <a:cubicBezTo>
                  <a:pt x="2006" y="14242"/>
                  <a:pt x="3764" y="13593"/>
                  <a:pt x="3764" y="13593"/>
                </a:cubicBezTo>
                <a:lnTo>
                  <a:pt x="6840" y="16669"/>
                </a:lnTo>
                <a:cubicBezTo>
                  <a:pt x="6840" y="16669"/>
                  <a:pt x="6192" y="18426"/>
                  <a:pt x="5897" y="19222"/>
                </a:cubicBezTo>
                <a:cubicBezTo>
                  <a:pt x="5604" y="20018"/>
                  <a:pt x="5963" y="20744"/>
                  <a:pt x="7012" y="20297"/>
                </a:cubicBezTo>
                <a:cubicBezTo>
                  <a:pt x="12505" y="17955"/>
                  <a:pt x="13504" y="18328"/>
                  <a:pt x="12904" y="13199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69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2743202" y="1789250"/>
            <a:ext cx="6705598" cy="8015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REQUIRED 1:1 DEPENDENTS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29555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09D8BC-64C8-4E9B-9631-A347B65D1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445" y="1043731"/>
            <a:ext cx="7467109" cy="4770537"/>
          </a:xfrm>
          <a:prstGeom prst="rect">
            <a:avLst/>
          </a:prstGeom>
          <a:solidFill>
            <a:srgbClr val="FAFB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modelBuilder.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Entity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Album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&gt;(entity =&gt;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entity.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ToTable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  <a:t>"Album"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entity.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HasIndex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(e =&gt;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e.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ArtistId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  <a:t>IFK_Artist_Album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entity.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HasIndex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(e =&gt;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e.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AlbumId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  <a:t>IPK_ProductItem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entity.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Property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(e =&gt;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e.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Title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IsRequired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HasMaxLength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40E6"/>
                </a:solidFill>
                <a:effectLst/>
                <a:latin typeface="Source Code Pro" panose="020B0509030403020204" pitchFamily="49" charset="0"/>
              </a:rPr>
              <a:t>160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entity.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HasOne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(d =&gt;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d.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Artist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WithMany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(p =&gt;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p.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Albums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HasForeignKey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(d =&gt;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d.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ArtistId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OnDelete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DeleteBehavior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ClientSetNull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HasConstraintName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06B10"/>
                </a:solidFill>
                <a:effectLst/>
                <a:latin typeface="Source Code Pro" panose="020B0509030403020204" pitchFamily="49" charset="0"/>
              </a:rPr>
              <a:t>"FK__Album__ArtistId__276EDEB3"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IsRequired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});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95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1111" y="3731388"/>
            <a:ext cx="2309780" cy="535812"/>
          </a:xfrm>
        </p:spPr>
        <p:txBody>
          <a:bodyPr/>
          <a:lstStyle/>
          <a:p>
            <a:pPr algn="ctr"/>
            <a:r>
              <a:rPr lang="en-US" sz="1800" dirty="0"/>
              <a:t>DEMO</a:t>
            </a:r>
          </a:p>
        </p:txBody>
      </p:sp>
      <p:sp>
        <p:nvSpPr>
          <p:cNvPr id="3" name="Rectangle 2"/>
          <p:cNvSpPr/>
          <p:nvPr/>
        </p:nvSpPr>
        <p:spPr>
          <a:xfrm>
            <a:off x="1589" y="6553200"/>
            <a:ext cx="12188825" cy="3048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28729" y="2328957"/>
            <a:ext cx="1415517" cy="1415887"/>
            <a:chOff x="5327140" y="2328956"/>
            <a:chExt cx="1415517" cy="1415887"/>
          </a:xfrm>
        </p:grpSpPr>
        <p:sp>
          <p:nvSpPr>
            <p:cNvPr id="4" name="Shape 461"/>
            <p:cNvSpPr/>
            <p:nvPr/>
          </p:nvSpPr>
          <p:spPr>
            <a:xfrm>
              <a:off x="5816895" y="2952448"/>
              <a:ext cx="555035" cy="444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600" extrusionOk="0">
                  <a:moveTo>
                    <a:pt x="19804" y="3778"/>
                  </a:moveTo>
                  <a:cubicBezTo>
                    <a:pt x="19685" y="3187"/>
                    <a:pt x="19099" y="2699"/>
                    <a:pt x="18503" y="2699"/>
                  </a:cubicBezTo>
                  <a:lnTo>
                    <a:pt x="11171" y="2699"/>
                  </a:lnTo>
                  <a:cubicBezTo>
                    <a:pt x="10573" y="2699"/>
                    <a:pt x="9740" y="2270"/>
                    <a:pt x="9318" y="1746"/>
                  </a:cubicBezTo>
                  <a:lnTo>
                    <a:pt x="8676" y="953"/>
                  </a:lnTo>
                  <a:cubicBezTo>
                    <a:pt x="8254" y="429"/>
                    <a:pt x="7421" y="0"/>
                    <a:pt x="6825" y="0"/>
                  </a:cubicBezTo>
                  <a:lnTo>
                    <a:pt x="3321" y="0"/>
                  </a:lnTo>
                  <a:cubicBezTo>
                    <a:pt x="2724" y="0"/>
                    <a:pt x="2182" y="602"/>
                    <a:pt x="2117" y="1340"/>
                  </a:cubicBezTo>
                  <a:lnTo>
                    <a:pt x="1803" y="4858"/>
                  </a:lnTo>
                  <a:lnTo>
                    <a:pt x="20021" y="4858"/>
                  </a:lnTo>
                  <a:cubicBezTo>
                    <a:pt x="20021" y="4858"/>
                    <a:pt x="19804" y="3778"/>
                    <a:pt x="19804" y="3778"/>
                  </a:cubicBezTo>
                  <a:close/>
                  <a:moveTo>
                    <a:pt x="20521" y="6750"/>
                  </a:moveTo>
                  <a:lnTo>
                    <a:pt x="1000" y="6750"/>
                  </a:lnTo>
                  <a:cubicBezTo>
                    <a:pt x="11" y="6750"/>
                    <a:pt x="-40" y="7355"/>
                    <a:pt x="14" y="8093"/>
                  </a:cubicBezTo>
                  <a:lnTo>
                    <a:pt x="902" y="20257"/>
                  </a:lnTo>
                  <a:cubicBezTo>
                    <a:pt x="956" y="20995"/>
                    <a:pt x="1096" y="21600"/>
                    <a:pt x="2085" y="21600"/>
                  </a:cubicBezTo>
                  <a:lnTo>
                    <a:pt x="19436" y="21600"/>
                  </a:lnTo>
                  <a:cubicBezTo>
                    <a:pt x="20444" y="21600"/>
                    <a:pt x="20565" y="20995"/>
                    <a:pt x="20618" y="20257"/>
                  </a:cubicBezTo>
                  <a:lnTo>
                    <a:pt x="21507" y="8093"/>
                  </a:lnTo>
                  <a:cubicBezTo>
                    <a:pt x="21560" y="7355"/>
                    <a:pt x="21511" y="6750"/>
                    <a:pt x="20521" y="675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6" name="Shape 605"/>
            <p:cNvSpPr/>
            <p:nvPr/>
          </p:nvSpPr>
          <p:spPr>
            <a:xfrm>
              <a:off x="5327140" y="2328956"/>
              <a:ext cx="1415517" cy="1415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</p:grpSp>
      <p:sp>
        <p:nvSpPr>
          <p:cNvPr id="9" name="Shape 400">
            <a:extLst>
              <a:ext uri="{FF2B5EF4-FFF2-40B4-BE49-F238E27FC236}">
                <a16:creationId xmlns:a16="http://schemas.microsoft.com/office/drawing/2014/main" id="{C7A7FF71-1C4F-4F8E-B784-CEFB53C28C6C}"/>
              </a:ext>
            </a:extLst>
          </p:cNvPr>
          <p:cNvSpPr/>
          <p:nvPr/>
        </p:nvSpPr>
        <p:spPr>
          <a:xfrm>
            <a:off x="5762167" y="2768007"/>
            <a:ext cx="548640" cy="548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31" h="20433" extrusionOk="0">
                <a:moveTo>
                  <a:pt x="14102" y="6331"/>
                </a:moveTo>
                <a:cubicBezTo>
                  <a:pt x="13391" y="5619"/>
                  <a:pt x="13391" y="4469"/>
                  <a:pt x="14102" y="3759"/>
                </a:cubicBezTo>
                <a:cubicBezTo>
                  <a:pt x="14812" y="3049"/>
                  <a:pt x="15965" y="3049"/>
                  <a:pt x="16674" y="3759"/>
                </a:cubicBezTo>
                <a:cubicBezTo>
                  <a:pt x="17385" y="4469"/>
                  <a:pt x="17385" y="5619"/>
                  <a:pt x="16674" y="6331"/>
                </a:cubicBezTo>
                <a:cubicBezTo>
                  <a:pt x="15965" y="7041"/>
                  <a:pt x="14812" y="7041"/>
                  <a:pt x="14102" y="6331"/>
                </a:cubicBezTo>
                <a:close/>
                <a:moveTo>
                  <a:pt x="12904" y="13199"/>
                </a:moveTo>
                <a:cubicBezTo>
                  <a:pt x="12904" y="13199"/>
                  <a:pt x="21289" y="7286"/>
                  <a:pt x="20359" y="518"/>
                </a:cubicBezTo>
                <a:cubicBezTo>
                  <a:pt x="20339" y="369"/>
                  <a:pt x="20289" y="271"/>
                  <a:pt x="20226" y="206"/>
                </a:cubicBezTo>
                <a:cubicBezTo>
                  <a:pt x="20162" y="145"/>
                  <a:pt x="20065" y="93"/>
                  <a:pt x="19914" y="72"/>
                </a:cubicBezTo>
                <a:cubicBezTo>
                  <a:pt x="13147" y="-856"/>
                  <a:pt x="7233" y="7529"/>
                  <a:pt x="7233" y="7529"/>
                </a:cubicBezTo>
                <a:cubicBezTo>
                  <a:pt x="2104" y="6928"/>
                  <a:pt x="2478" y="7929"/>
                  <a:pt x="137" y="13421"/>
                </a:cubicBezTo>
                <a:cubicBezTo>
                  <a:pt x="-311" y="14470"/>
                  <a:pt x="416" y="14829"/>
                  <a:pt x="1211" y="14536"/>
                </a:cubicBezTo>
                <a:cubicBezTo>
                  <a:pt x="2006" y="14242"/>
                  <a:pt x="3764" y="13593"/>
                  <a:pt x="3764" y="13593"/>
                </a:cubicBezTo>
                <a:lnTo>
                  <a:pt x="6840" y="16669"/>
                </a:lnTo>
                <a:cubicBezTo>
                  <a:pt x="6840" y="16669"/>
                  <a:pt x="6192" y="18426"/>
                  <a:pt x="5897" y="19222"/>
                </a:cubicBezTo>
                <a:cubicBezTo>
                  <a:pt x="5604" y="20018"/>
                  <a:pt x="5963" y="20744"/>
                  <a:pt x="7012" y="20297"/>
                </a:cubicBezTo>
                <a:cubicBezTo>
                  <a:pt x="12505" y="17955"/>
                  <a:pt x="13504" y="18328"/>
                  <a:pt x="12904" y="13199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45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2743202" y="1789250"/>
            <a:ext cx="6705598" cy="8015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DBCONTEXTFACTORY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272594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40CB94-19AA-4A6C-B63D-A84F523C08FB}"/>
              </a:ext>
            </a:extLst>
          </p:cNvPr>
          <p:cNvSpPr txBox="1"/>
          <p:nvPr/>
        </p:nvSpPr>
        <p:spPr>
          <a:xfrm>
            <a:off x="2232837" y="1255217"/>
            <a:ext cx="76767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effectLst/>
                <a:latin typeface="SFMono-Regular"/>
              </a:rPr>
              <a:t>services.AddDbContextFactory</a:t>
            </a:r>
            <a:r>
              <a:rPr lang="en-US" b="0" i="0" dirty="0">
                <a:effectLst/>
                <a:latin typeface="SFMono-Regular"/>
              </a:rPr>
              <a:t>&lt;</a:t>
            </a:r>
            <a:r>
              <a:rPr lang="en-US" b="0" i="0" dirty="0" err="1">
                <a:effectLst/>
                <a:latin typeface="SFMono-Regular"/>
              </a:rPr>
              <a:t>SomeDbContext</a:t>
            </a:r>
            <a:r>
              <a:rPr lang="en-US" b="0" i="0" dirty="0">
                <a:effectLst/>
                <a:latin typeface="SFMono-Regular"/>
              </a:rPr>
              <a:t>&gt;(b =&gt;  	</a:t>
            </a:r>
            <a:r>
              <a:rPr lang="en-US" b="0" i="0" dirty="0" err="1">
                <a:effectLst/>
                <a:latin typeface="SFMono-Regular"/>
              </a:rPr>
              <a:t>b.UseSqlServer</a:t>
            </a:r>
            <a:r>
              <a:rPr lang="en-US" b="0" i="0" dirty="0">
                <a:effectLst/>
                <a:latin typeface="SFMono-Regular"/>
              </a:rPr>
              <a:t>(@"</a:t>
            </a:r>
            <a:r>
              <a:rPr lang="en-US" b="0" i="0" dirty="0">
                <a:solidFill>
                  <a:srgbClr val="CE9178"/>
                </a:solidFill>
                <a:effectLst/>
                <a:latin typeface="SFMono-Regular"/>
              </a:rPr>
              <a:t>Server=(localdb)\mssqllocaldb;Database=Test"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));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BAED33-A298-4F11-B72C-F337CD65DEA9}"/>
              </a:ext>
            </a:extLst>
          </p:cNvPr>
          <p:cNvSpPr txBox="1"/>
          <p:nvPr/>
        </p:nvSpPr>
        <p:spPr>
          <a:xfrm>
            <a:off x="2232836" y="2126535"/>
            <a:ext cx="767670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public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class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01CFFF"/>
                </a:solidFill>
                <a:effectLst/>
                <a:latin typeface="SFMono-Regular"/>
              </a:rPr>
              <a:t>MyController</a:t>
            </a:r>
            <a:endParaRPr lang="en-US" dirty="0">
              <a:solidFill>
                <a:srgbClr val="E6E6E6"/>
              </a:solidFill>
              <a:latin typeface="SFMono-Regular"/>
            </a:endParaRPr>
          </a:p>
          <a:p>
            <a:r>
              <a:rPr lang="en-US" b="0" i="0" dirty="0">
                <a:effectLst/>
                <a:latin typeface="SFMono-Regular"/>
              </a:rPr>
              <a:t>{</a:t>
            </a:r>
          </a:p>
          <a:p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  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private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569CD6"/>
                </a:solidFill>
                <a:effectLst/>
                <a:latin typeface="SFMono-Regular"/>
              </a:rPr>
              <a:t>readonly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effectLst/>
                <a:latin typeface="SFMono-Regular"/>
              </a:rPr>
              <a:t>IDbContextFactory</a:t>
            </a:r>
            <a:r>
              <a:rPr lang="en-US" b="0" i="0" dirty="0">
                <a:effectLst/>
                <a:latin typeface="SFMono-Regular"/>
              </a:rPr>
              <a:t>&lt;</a:t>
            </a:r>
            <a:r>
              <a:rPr lang="en-US" b="0" i="0" dirty="0" err="1">
                <a:effectLst/>
                <a:latin typeface="SFMono-Regular"/>
              </a:rPr>
              <a:t>SomeDbContext</a:t>
            </a:r>
            <a:r>
              <a:rPr lang="en-US" b="0" i="0" dirty="0">
                <a:effectLst/>
                <a:latin typeface="SFMono-Regular"/>
              </a:rPr>
              <a:t>&gt; _</a:t>
            </a:r>
            <a:r>
              <a:rPr lang="en-US" b="0" i="0" dirty="0" err="1">
                <a:effectLst/>
                <a:latin typeface="SFMono-Regular"/>
              </a:rPr>
              <a:t>contextFactory</a:t>
            </a:r>
            <a:r>
              <a:rPr lang="en-US" b="0" i="0" dirty="0">
                <a:effectLst/>
                <a:latin typeface="SFMono-Regular"/>
              </a:rPr>
              <a:t>;</a:t>
            </a:r>
          </a:p>
          <a:p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    public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01CFFF"/>
                </a:solidFill>
                <a:effectLst/>
                <a:latin typeface="SFMono-Regular"/>
              </a:rPr>
              <a:t>MyController</a:t>
            </a:r>
            <a:r>
              <a:rPr lang="en-US" b="0" i="0" dirty="0">
                <a:effectLst/>
                <a:latin typeface="SFMono-Regular"/>
              </a:rPr>
              <a:t>(</a:t>
            </a:r>
            <a:r>
              <a:rPr lang="en-US" b="0" i="0" dirty="0" err="1">
                <a:effectLst/>
                <a:latin typeface="SFMono-Regular"/>
              </a:rPr>
              <a:t>IDbContextFactory</a:t>
            </a:r>
            <a:r>
              <a:rPr lang="en-US" b="0" i="0" dirty="0">
                <a:effectLst/>
                <a:latin typeface="SFMono-Regular"/>
              </a:rPr>
              <a:t>&lt;</a:t>
            </a:r>
            <a:r>
              <a:rPr lang="en-US" b="0" i="0" dirty="0" err="1">
                <a:effectLst/>
                <a:latin typeface="SFMono-Regular"/>
              </a:rPr>
              <a:t>SomeDbContext</a:t>
            </a:r>
            <a:r>
              <a:rPr lang="en-US" b="0" i="0" dirty="0">
                <a:effectLst/>
                <a:latin typeface="SFMono-Regular"/>
              </a:rPr>
              <a:t>&gt; </a:t>
            </a:r>
            <a:r>
              <a:rPr lang="en-US" b="0" i="0" dirty="0" err="1">
                <a:effectLst/>
                <a:latin typeface="SFMono-Regular"/>
              </a:rPr>
              <a:t>contextFactory</a:t>
            </a:r>
            <a:r>
              <a:rPr lang="en-US" b="0" i="0" dirty="0">
                <a:effectLst/>
                <a:latin typeface="SFMono-Regular"/>
              </a:rPr>
              <a:t>) =&gt; 	_</a:t>
            </a:r>
            <a:r>
              <a:rPr lang="en-US" b="0" i="0" dirty="0" err="1">
                <a:effectLst/>
                <a:latin typeface="SFMono-Regular"/>
              </a:rPr>
              <a:t>contextFactory</a:t>
            </a:r>
            <a:r>
              <a:rPr lang="en-US" b="0" i="0" dirty="0">
                <a:effectLst/>
                <a:latin typeface="SFMono-Regular"/>
              </a:rPr>
              <a:t> = </a:t>
            </a:r>
            <a:r>
              <a:rPr lang="en-US" b="0" i="0" dirty="0" err="1">
                <a:effectLst/>
                <a:latin typeface="SFMono-Regular"/>
              </a:rPr>
              <a:t>contextFactory</a:t>
            </a:r>
            <a:r>
              <a:rPr lang="en-US" b="0" i="0" dirty="0">
                <a:effectLst/>
                <a:latin typeface="SFMono-Regular"/>
              </a:rPr>
              <a:t>;</a:t>
            </a:r>
          </a:p>
          <a:p>
            <a:r>
              <a:rPr lang="en-US" dirty="0">
                <a:solidFill>
                  <a:srgbClr val="E6E6E6"/>
                </a:solidFill>
                <a:latin typeface="SFMono-Regular"/>
              </a:rPr>
              <a:t>    </a:t>
            </a:r>
          </a:p>
          <a:p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  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public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void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01CFFF"/>
                </a:solidFill>
                <a:effectLst/>
                <a:latin typeface="SFMono-Regular"/>
              </a:rPr>
              <a:t>DoSomeThing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()</a:t>
            </a:r>
          </a:p>
          <a:p>
            <a:r>
              <a:rPr lang="en-US" dirty="0">
                <a:latin typeface="SFMono-Regular"/>
              </a:rPr>
              <a:t>    </a:t>
            </a:r>
            <a:r>
              <a:rPr lang="en-US" b="0" i="0" dirty="0">
                <a:effectLst/>
                <a:latin typeface="SFMono-Regular"/>
              </a:rPr>
              <a:t>{</a:t>
            </a:r>
          </a:p>
          <a:p>
            <a:r>
              <a:rPr lang="en-US" dirty="0">
                <a:solidFill>
                  <a:srgbClr val="E6E6E6"/>
                </a:solidFill>
                <a:latin typeface="SFMono-Regular"/>
              </a:rPr>
              <a:t>       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using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effectLst/>
                <a:latin typeface="SFMono-Regular"/>
              </a:rPr>
              <a:t>(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var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effectLst/>
                <a:latin typeface="SFMono-Regular"/>
              </a:rPr>
              <a:t>context = _</a:t>
            </a:r>
            <a:r>
              <a:rPr lang="en-US" b="0" i="0" dirty="0" err="1">
                <a:effectLst/>
                <a:latin typeface="SFMono-Regular"/>
              </a:rPr>
              <a:t>contextFactory.CreateDbContext</a:t>
            </a:r>
            <a:r>
              <a:rPr lang="en-US" b="0" i="0" dirty="0">
                <a:effectLst/>
                <a:latin typeface="SFMono-Regular"/>
              </a:rPr>
              <a:t>())</a:t>
            </a:r>
          </a:p>
          <a:p>
            <a:r>
              <a:rPr lang="en-US" dirty="0">
                <a:latin typeface="SFMono-Regular"/>
              </a:rPr>
              <a:t>        </a:t>
            </a:r>
            <a:r>
              <a:rPr lang="en-US" b="0" i="0" dirty="0">
                <a:effectLst/>
                <a:latin typeface="SFMono-Regular"/>
              </a:rPr>
              <a:t>{</a:t>
            </a:r>
          </a:p>
          <a:p>
            <a:r>
              <a:rPr lang="en-US" dirty="0">
                <a:solidFill>
                  <a:srgbClr val="E6E6E6"/>
                </a:solidFill>
                <a:latin typeface="SFMono-Regular"/>
              </a:rPr>
              <a:t>            </a:t>
            </a:r>
            <a:r>
              <a:rPr lang="en-US" b="0" i="0" dirty="0">
                <a:solidFill>
                  <a:srgbClr val="63B456"/>
                </a:solidFill>
                <a:effectLst/>
                <a:latin typeface="SFMono-Regular"/>
              </a:rPr>
              <a:t>// ...</a:t>
            </a:r>
            <a:endParaRPr lang="en-US" dirty="0">
              <a:solidFill>
                <a:srgbClr val="E6E6E6"/>
              </a:solidFill>
              <a:latin typeface="SFMono-Regular"/>
            </a:endParaRPr>
          </a:p>
          <a:p>
            <a:r>
              <a:rPr lang="en-US" b="0" i="0" dirty="0">
                <a:effectLst/>
                <a:latin typeface="SFMono-Regular"/>
              </a:rPr>
              <a:t>        }</a:t>
            </a:r>
          </a:p>
          <a:p>
            <a:r>
              <a:rPr lang="en-US" dirty="0">
                <a:latin typeface="SFMono-Regular"/>
              </a:rPr>
              <a:t>    </a:t>
            </a:r>
            <a:r>
              <a:rPr lang="en-US" b="0" i="0" dirty="0">
                <a:effectLst/>
                <a:latin typeface="SFMono-Regular"/>
              </a:rPr>
              <a:t>}</a:t>
            </a:r>
          </a:p>
          <a:p>
            <a:r>
              <a:rPr lang="en-US" b="0" i="0" dirty="0">
                <a:effectLst/>
                <a:latin typeface="SFMono-Regular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03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47">
            <a:extLst>
              <a:ext uri="{FF2B5EF4-FFF2-40B4-BE49-F238E27FC236}">
                <a16:creationId xmlns:a16="http://schemas.microsoft.com/office/drawing/2014/main" id="{B2109113-FD34-4530-921D-38C527CF1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EF Core Features on the list!!</a:t>
            </a:r>
          </a:p>
        </p:txBody>
      </p:sp>
      <p:sp>
        <p:nvSpPr>
          <p:cNvPr id="62" name="Content Placeholder 4">
            <a:extLst>
              <a:ext uri="{FF2B5EF4-FFF2-40B4-BE49-F238E27FC236}">
                <a16:creationId xmlns:a16="http://schemas.microsoft.com/office/drawing/2014/main" id="{8CAED4B5-2B96-427A-A133-8F24C09ECE7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217928" y="2860179"/>
            <a:ext cx="1828800" cy="292100"/>
          </a:xfrm>
        </p:spPr>
        <p:txBody>
          <a:bodyPr anchor="ctr">
            <a:normAutofit fontScale="92500"/>
          </a:bodyPr>
          <a:lstStyle/>
          <a:p>
            <a:pPr algn="l"/>
            <a:r>
              <a:rPr lang="en-US" sz="1400" dirty="0"/>
              <a:t>LINQ LIKE FUNCTION</a:t>
            </a:r>
          </a:p>
        </p:txBody>
      </p:sp>
      <p:sp>
        <p:nvSpPr>
          <p:cNvPr id="63" name="Shape 375">
            <a:extLst>
              <a:ext uri="{FF2B5EF4-FFF2-40B4-BE49-F238E27FC236}">
                <a16:creationId xmlns:a16="http://schemas.microsoft.com/office/drawing/2014/main" id="{5CD5A432-A18E-45AB-A7CA-AE9F354497C0}"/>
              </a:ext>
            </a:extLst>
          </p:cNvPr>
          <p:cNvSpPr/>
          <p:nvPr/>
        </p:nvSpPr>
        <p:spPr>
          <a:xfrm>
            <a:off x="1217928" y="2094312"/>
            <a:ext cx="575266" cy="5754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lang="en-US" dirty="0"/>
          </a:p>
        </p:txBody>
      </p:sp>
      <p:sp>
        <p:nvSpPr>
          <p:cNvPr id="64" name="Shape 379">
            <a:extLst>
              <a:ext uri="{FF2B5EF4-FFF2-40B4-BE49-F238E27FC236}">
                <a16:creationId xmlns:a16="http://schemas.microsoft.com/office/drawing/2014/main" id="{DA6E0801-E618-46E1-A456-83507F5E55C6}"/>
              </a:ext>
            </a:extLst>
          </p:cNvPr>
          <p:cNvSpPr/>
          <p:nvPr/>
        </p:nvSpPr>
        <p:spPr>
          <a:xfrm>
            <a:off x="3243406" y="2094312"/>
            <a:ext cx="575266" cy="5754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lang="en-US" dirty="0"/>
          </a:p>
        </p:txBody>
      </p:sp>
      <p:sp>
        <p:nvSpPr>
          <p:cNvPr id="65" name="Shape 382">
            <a:extLst>
              <a:ext uri="{FF2B5EF4-FFF2-40B4-BE49-F238E27FC236}">
                <a16:creationId xmlns:a16="http://schemas.microsoft.com/office/drawing/2014/main" id="{73497C1F-70D4-4776-8822-3118C3788E66}"/>
              </a:ext>
            </a:extLst>
          </p:cNvPr>
          <p:cNvSpPr/>
          <p:nvPr/>
        </p:nvSpPr>
        <p:spPr>
          <a:xfrm>
            <a:off x="5283233" y="2094312"/>
            <a:ext cx="575266" cy="5754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lang="en-US" dirty="0"/>
          </a:p>
        </p:txBody>
      </p:sp>
      <p:sp>
        <p:nvSpPr>
          <p:cNvPr id="66" name="Shape 385">
            <a:extLst>
              <a:ext uri="{FF2B5EF4-FFF2-40B4-BE49-F238E27FC236}">
                <a16:creationId xmlns:a16="http://schemas.microsoft.com/office/drawing/2014/main" id="{A0FFBCEA-37C1-4CC6-8E4F-E8D79AEB65AC}"/>
              </a:ext>
            </a:extLst>
          </p:cNvPr>
          <p:cNvSpPr/>
          <p:nvPr/>
        </p:nvSpPr>
        <p:spPr>
          <a:xfrm>
            <a:off x="1217928" y="3765381"/>
            <a:ext cx="575266" cy="5754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lang="en-US" dirty="0"/>
          </a:p>
        </p:txBody>
      </p:sp>
      <p:sp>
        <p:nvSpPr>
          <p:cNvPr id="67" name="Shape 386">
            <a:extLst>
              <a:ext uri="{FF2B5EF4-FFF2-40B4-BE49-F238E27FC236}">
                <a16:creationId xmlns:a16="http://schemas.microsoft.com/office/drawing/2014/main" id="{954A5823-4533-40E0-948D-D3CC6F6BF02E}"/>
              </a:ext>
            </a:extLst>
          </p:cNvPr>
          <p:cNvSpPr/>
          <p:nvPr/>
        </p:nvSpPr>
        <p:spPr>
          <a:xfrm>
            <a:off x="3243406" y="3765381"/>
            <a:ext cx="575266" cy="5754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lang="en-US" dirty="0"/>
          </a:p>
        </p:txBody>
      </p:sp>
      <p:sp>
        <p:nvSpPr>
          <p:cNvPr id="68" name="Shape 387">
            <a:extLst>
              <a:ext uri="{FF2B5EF4-FFF2-40B4-BE49-F238E27FC236}">
                <a16:creationId xmlns:a16="http://schemas.microsoft.com/office/drawing/2014/main" id="{901C4E60-12E6-456E-9294-781338AC7FA8}"/>
              </a:ext>
            </a:extLst>
          </p:cNvPr>
          <p:cNvSpPr/>
          <p:nvPr/>
        </p:nvSpPr>
        <p:spPr>
          <a:xfrm>
            <a:off x="5283233" y="3765381"/>
            <a:ext cx="575266" cy="5754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lang="en-US" dirty="0"/>
          </a:p>
        </p:txBody>
      </p:sp>
      <p:sp>
        <p:nvSpPr>
          <p:cNvPr id="69" name="Content Placeholder 4">
            <a:extLst>
              <a:ext uri="{FF2B5EF4-FFF2-40B4-BE49-F238E27FC236}">
                <a16:creationId xmlns:a16="http://schemas.microsoft.com/office/drawing/2014/main" id="{D8B0C616-8811-4EFD-AA65-9401A0B06E76}"/>
              </a:ext>
            </a:extLst>
          </p:cNvPr>
          <p:cNvSpPr txBox="1">
            <a:spLocks/>
          </p:cNvSpPr>
          <p:nvPr/>
        </p:nvSpPr>
        <p:spPr>
          <a:xfrm>
            <a:off x="3243406" y="2860179"/>
            <a:ext cx="2074366" cy="292100"/>
          </a:xfrm>
          <a:prstGeom prst="rect">
            <a:avLst/>
          </a:prstGeom>
        </p:spPr>
        <p:txBody>
          <a:bodyPr vert="horz" lIns="0" tIns="0" rIns="0" bIns="0" rtlCol="0" anchor="ctr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b="1" kern="12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GLOBAL QUERY FILTERS</a:t>
            </a:r>
          </a:p>
        </p:txBody>
      </p:sp>
      <p:sp>
        <p:nvSpPr>
          <p:cNvPr id="70" name="Content Placeholder 4">
            <a:extLst>
              <a:ext uri="{FF2B5EF4-FFF2-40B4-BE49-F238E27FC236}">
                <a16:creationId xmlns:a16="http://schemas.microsoft.com/office/drawing/2014/main" id="{441243E1-5591-45E9-8B80-DFE6063887EF}"/>
              </a:ext>
            </a:extLst>
          </p:cNvPr>
          <p:cNvSpPr txBox="1">
            <a:spLocks/>
          </p:cNvSpPr>
          <p:nvPr/>
        </p:nvSpPr>
        <p:spPr>
          <a:xfrm>
            <a:off x="5283233" y="2860178"/>
            <a:ext cx="1828800" cy="70942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b="1" kern="12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400" dirty="0"/>
              <a:t>STRING INTERPOLATION IN RAW SQL METHODS</a:t>
            </a:r>
          </a:p>
        </p:txBody>
      </p:sp>
      <p:sp>
        <p:nvSpPr>
          <p:cNvPr id="71" name="Content Placeholder 4">
            <a:extLst>
              <a:ext uri="{FF2B5EF4-FFF2-40B4-BE49-F238E27FC236}">
                <a16:creationId xmlns:a16="http://schemas.microsoft.com/office/drawing/2014/main" id="{8CC95710-41F2-4D2A-A0E8-5AFF7E9C8E51}"/>
              </a:ext>
            </a:extLst>
          </p:cNvPr>
          <p:cNvSpPr txBox="1">
            <a:spLocks/>
          </p:cNvSpPr>
          <p:nvPr/>
        </p:nvSpPr>
        <p:spPr>
          <a:xfrm>
            <a:off x="1217928" y="4536579"/>
            <a:ext cx="1828800" cy="21617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b="1" kern="12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400" dirty="0"/>
              <a:t>QUERY TAGS</a:t>
            </a:r>
          </a:p>
        </p:txBody>
      </p:sp>
      <p:sp>
        <p:nvSpPr>
          <p:cNvPr id="72" name="Content Placeholder 4">
            <a:extLst>
              <a:ext uri="{FF2B5EF4-FFF2-40B4-BE49-F238E27FC236}">
                <a16:creationId xmlns:a16="http://schemas.microsoft.com/office/drawing/2014/main" id="{8F20006E-C1C5-4BF7-8968-A35A9AD60832}"/>
              </a:ext>
            </a:extLst>
          </p:cNvPr>
          <p:cNvSpPr txBox="1">
            <a:spLocks/>
          </p:cNvSpPr>
          <p:nvPr/>
        </p:nvSpPr>
        <p:spPr>
          <a:xfrm>
            <a:off x="3243406" y="4536579"/>
            <a:ext cx="1828800" cy="57541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b="1" kern="12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400" dirty="0"/>
              <a:t>REVERSE ENGINEERING OF DATABASE VIEWS</a:t>
            </a:r>
          </a:p>
        </p:txBody>
      </p:sp>
      <p:sp>
        <p:nvSpPr>
          <p:cNvPr id="73" name="Content Placeholder 4">
            <a:extLst>
              <a:ext uri="{FF2B5EF4-FFF2-40B4-BE49-F238E27FC236}">
                <a16:creationId xmlns:a16="http://schemas.microsoft.com/office/drawing/2014/main" id="{7552E9ED-DAC7-46B7-80AD-B022FBDE7459}"/>
              </a:ext>
            </a:extLst>
          </p:cNvPr>
          <p:cNvSpPr txBox="1">
            <a:spLocks/>
          </p:cNvSpPr>
          <p:nvPr/>
        </p:nvSpPr>
        <p:spPr>
          <a:xfrm>
            <a:off x="5283233" y="4536579"/>
            <a:ext cx="2049922" cy="2921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b="1" kern="12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SPATIAL</a:t>
            </a:r>
          </a:p>
        </p:txBody>
      </p:sp>
      <p:sp>
        <p:nvSpPr>
          <p:cNvPr id="74" name="Shape 379">
            <a:extLst>
              <a:ext uri="{FF2B5EF4-FFF2-40B4-BE49-F238E27FC236}">
                <a16:creationId xmlns:a16="http://schemas.microsoft.com/office/drawing/2014/main" id="{D417EE14-8179-4480-910C-4A51FBA07C58}"/>
              </a:ext>
            </a:extLst>
          </p:cNvPr>
          <p:cNvSpPr/>
          <p:nvPr/>
        </p:nvSpPr>
        <p:spPr>
          <a:xfrm>
            <a:off x="7333155" y="2094312"/>
            <a:ext cx="575266" cy="5754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lang="en-US" dirty="0"/>
          </a:p>
        </p:txBody>
      </p:sp>
      <p:sp>
        <p:nvSpPr>
          <p:cNvPr id="75" name="Shape 382">
            <a:extLst>
              <a:ext uri="{FF2B5EF4-FFF2-40B4-BE49-F238E27FC236}">
                <a16:creationId xmlns:a16="http://schemas.microsoft.com/office/drawing/2014/main" id="{587D361D-3B6C-4F3E-8817-9BA212DA1028}"/>
              </a:ext>
            </a:extLst>
          </p:cNvPr>
          <p:cNvSpPr/>
          <p:nvPr/>
        </p:nvSpPr>
        <p:spPr>
          <a:xfrm>
            <a:off x="9383077" y="2094312"/>
            <a:ext cx="575266" cy="5754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lang="en-US" dirty="0"/>
          </a:p>
        </p:txBody>
      </p:sp>
      <p:sp>
        <p:nvSpPr>
          <p:cNvPr id="76" name="Shape 386">
            <a:extLst>
              <a:ext uri="{FF2B5EF4-FFF2-40B4-BE49-F238E27FC236}">
                <a16:creationId xmlns:a16="http://schemas.microsoft.com/office/drawing/2014/main" id="{2FE8AAFB-5F32-4743-8C50-E7809CF9C211}"/>
              </a:ext>
            </a:extLst>
          </p:cNvPr>
          <p:cNvSpPr/>
          <p:nvPr/>
        </p:nvSpPr>
        <p:spPr>
          <a:xfrm>
            <a:off x="7333155" y="3765381"/>
            <a:ext cx="575266" cy="5754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lang="en-US" dirty="0"/>
          </a:p>
        </p:txBody>
      </p:sp>
      <p:sp>
        <p:nvSpPr>
          <p:cNvPr id="77" name="Shape 387">
            <a:extLst>
              <a:ext uri="{FF2B5EF4-FFF2-40B4-BE49-F238E27FC236}">
                <a16:creationId xmlns:a16="http://schemas.microsoft.com/office/drawing/2014/main" id="{C4498350-A2C4-457B-A02A-2875FC093AEA}"/>
              </a:ext>
            </a:extLst>
          </p:cNvPr>
          <p:cNvSpPr/>
          <p:nvPr/>
        </p:nvSpPr>
        <p:spPr>
          <a:xfrm>
            <a:off x="9383077" y="3765381"/>
            <a:ext cx="575266" cy="5754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lang="en-US" dirty="0"/>
          </a:p>
        </p:txBody>
      </p:sp>
      <p:sp>
        <p:nvSpPr>
          <p:cNvPr id="78" name="Content Placeholder 4">
            <a:extLst>
              <a:ext uri="{FF2B5EF4-FFF2-40B4-BE49-F238E27FC236}">
                <a16:creationId xmlns:a16="http://schemas.microsoft.com/office/drawing/2014/main" id="{06D8553B-CE8F-45A8-B4DE-A1A250630A37}"/>
              </a:ext>
            </a:extLst>
          </p:cNvPr>
          <p:cNvSpPr txBox="1">
            <a:spLocks/>
          </p:cNvSpPr>
          <p:nvPr/>
        </p:nvSpPr>
        <p:spPr>
          <a:xfrm>
            <a:off x="7333155" y="2860179"/>
            <a:ext cx="1828800" cy="292100"/>
          </a:xfrm>
          <a:prstGeom prst="rect">
            <a:avLst/>
          </a:prstGeom>
        </p:spPr>
        <p:txBody>
          <a:bodyPr vert="horz" lIns="0" tIns="0" rIns="0" bIns="0" rtlCol="0" anchor="ctr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b="1" kern="12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DBCONTEXT POOLING</a:t>
            </a:r>
          </a:p>
        </p:txBody>
      </p:sp>
      <p:sp>
        <p:nvSpPr>
          <p:cNvPr id="79" name="Content Placeholder 4">
            <a:extLst>
              <a:ext uri="{FF2B5EF4-FFF2-40B4-BE49-F238E27FC236}">
                <a16:creationId xmlns:a16="http://schemas.microsoft.com/office/drawing/2014/main" id="{CBE3C6E5-44FE-4AAB-B919-2A9E8F51BF1B}"/>
              </a:ext>
            </a:extLst>
          </p:cNvPr>
          <p:cNvSpPr txBox="1">
            <a:spLocks/>
          </p:cNvSpPr>
          <p:nvPr/>
        </p:nvSpPr>
        <p:spPr>
          <a:xfrm>
            <a:off x="9383077" y="2860179"/>
            <a:ext cx="1828800" cy="2921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b="1" kern="12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LINQ GROUPBY</a:t>
            </a:r>
          </a:p>
        </p:txBody>
      </p:sp>
      <p:sp>
        <p:nvSpPr>
          <p:cNvPr id="80" name="Content Placeholder 4">
            <a:extLst>
              <a:ext uri="{FF2B5EF4-FFF2-40B4-BE49-F238E27FC236}">
                <a16:creationId xmlns:a16="http://schemas.microsoft.com/office/drawing/2014/main" id="{FEFE2208-11C4-4892-B6B1-B885A1E8A6B4}"/>
              </a:ext>
            </a:extLst>
          </p:cNvPr>
          <p:cNvSpPr txBox="1">
            <a:spLocks/>
          </p:cNvSpPr>
          <p:nvPr/>
        </p:nvSpPr>
        <p:spPr>
          <a:xfrm>
            <a:off x="7333155" y="4536578"/>
            <a:ext cx="1828800" cy="40666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b="1" kern="12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KEYLESS ENTITY TYPES</a:t>
            </a:r>
          </a:p>
        </p:txBody>
      </p:sp>
      <p:sp>
        <p:nvSpPr>
          <p:cNvPr id="81" name="Content Placeholder 4">
            <a:extLst>
              <a:ext uri="{FF2B5EF4-FFF2-40B4-BE49-F238E27FC236}">
                <a16:creationId xmlns:a16="http://schemas.microsoft.com/office/drawing/2014/main" id="{CAC110B3-E0E7-491A-8738-9B187525B416}"/>
              </a:ext>
            </a:extLst>
          </p:cNvPr>
          <p:cNvSpPr txBox="1">
            <a:spLocks/>
          </p:cNvSpPr>
          <p:nvPr/>
        </p:nvSpPr>
        <p:spPr>
          <a:xfrm>
            <a:off x="9383076" y="4536578"/>
            <a:ext cx="2227397" cy="41732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b="1" kern="12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 dirty="0"/>
              <a:t>SINGLE SQL STATEMENT PER LINQ QUERY</a:t>
            </a:r>
          </a:p>
        </p:txBody>
      </p:sp>
      <p:sp>
        <p:nvSpPr>
          <p:cNvPr id="82" name="Shape 1804">
            <a:extLst>
              <a:ext uri="{FF2B5EF4-FFF2-40B4-BE49-F238E27FC236}">
                <a16:creationId xmlns:a16="http://schemas.microsoft.com/office/drawing/2014/main" id="{5CC88B8E-0455-4DA9-B5A1-2903F97F18DD}"/>
              </a:ext>
            </a:extLst>
          </p:cNvPr>
          <p:cNvSpPr/>
          <p:nvPr/>
        </p:nvSpPr>
        <p:spPr>
          <a:xfrm>
            <a:off x="1368401" y="2247077"/>
            <a:ext cx="274320" cy="274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4" h="21302" extrusionOk="0">
                <a:moveTo>
                  <a:pt x="7816" y="21302"/>
                </a:moveTo>
                <a:cubicBezTo>
                  <a:pt x="7132" y="21302"/>
                  <a:pt x="6483" y="20993"/>
                  <a:pt x="6068" y="20461"/>
                </a:cubicBezTo>
                <a:lnTo>
                  <a:pt x="445" y="13277"/>
                </a:lnTo>
                <a:cubicBezTo>
                  <a:pt x="-287" y="12344"/>
                  <a:pt x="-97" y="11016"/>
                  <a:pt x="870" y="10308"/>
                </a:cubicBezTo>
                <a:cubicBezTo>
                  <a:pt x="1838" y="9597"/>
                  <a:pt x="3211" y="9785"/>
                  <a:pt x="3943" y="10719"/>
                </a:cubicBezTo>
                <a:lnTo>
                  <a:pt x="7643" y="15442"/>
                </a:lnTo>
                <a:lnTo>
                  <a:pt x="16946" y="999"/>
                </a:lnTo>
                <a:cubicBezTo>
                  <a:pt x="17586" y="6"/>
                  <a:pt x="18940" y="-298"/>
                  <a:pt x="19969" y="321"/>
                </a:cubicBezTo>
                <a:cubicBezTo>
                  <a:pt x="20997" y="939"/>
                  <a:pt x="21313" y="2248"/>
                  <a:pt x="20671" y="3243"/>
                </a:cubicBezTo>
                <a:lnTo>
                  <a:pt x="9680" y="20301"/>
                </a:lnTo>
                <a:cubicBezTo>
                  <a:pt x="9299" y="20896"/>
                  <a:pt x="8639" y="21267"/>
                  <a:pt x="7917" y="21299"/>
                </a:cubicBezTo>
                <a:cubicBezTo>
                  <a:pt x="7882" y="21302"/>
                  <a:pt x="7851" y="21302"/>
                  <a:pt x="7816" y="2130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43656" tIns="43656" rIns="43656" bIns="43656" numCol="1" anchor="ctr">
            <a:noAutofit/>
          </a:bodyPr>
          <a:lstStyle/>
          <a:p>
            <a:pPr algn="ctr"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UnicodeMS"/>
                <a:ea typeface="ArialUnicodeMS"/>
                <a:cs typeface="ArialUnicodeMS"/>
                <a:sym typeface="ArialUnicodeMS"/>
              </a:defRPr>
            </a:pPr>
            <a:endParaRPr/>
          </a:p>
        </p:txBody>
      </p:sp>
      <p:sp>
        <p:nvSpPr>
          <p:cNvPr id="83" name="Shape 1804">
            <a:extLst>
              <a:ext uri="{FF2B5EF4-FFF2-40B4-BE49-F238E27FC236}">
                <a16:creationId xmlns:a16="http://schemas.microsoft.com/office/drawing/2014/main" id="{D2746D34-5AC3-4BD1-8168-0C3BA07742AB}"/>
              </a:ext>
            </a:extLst>
          </p:cNvPr>
          <p:cNvSpPr/>
          <p:nvPr/>
        </p:nvSpPr>
        <p:spPr>
          <a:xfrm>
            <a:off x="3393879" y="2244860"/>
            <a:ext cx="274320" cy="274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4" h="21302" extrusionOk="0">
                <a:moveTo>
                  <a:pt x="7816" y="21302"/>
                </a:moveTo>
                <a:cubicBezTo>
                  <a:pt x="7132" y="21302"/>
                  <a:pt x="6483" y="20993"/>
                  <a:pt x="6068" y="20461"/>
                </a:cubicBezTo>
                <a:lnTo>
                  <a:pt x="445" y="13277"/>
                </a:lnTo>
                <a:cubicBezTo>
                  <a:pt x="-287" y="12344"/>
                  <a:pt x="-97" y="11016"/>
                  <a:pt x="870" y="10308"/>
                </a:cubicBezTo>
                <a:cubicBezTo>
                  <a:pt x="1838" y="9597"/>
                  <a:pt x="3211" y="9785"/>
                  <a:pt x="3943" y="10719"/>
                </a:cubicBezTo>
                <a:lnTo>
                  <a:pt x="7643" y="15442"/>
                </a:lnTo>
                <a:lnTo>
                  <a:pt x="16946" y="999"/>
                </a:lnTo>
                <a:cubicBezTo>
                  <a:pt x="17586" y="6"/>
                  <a:pt x="18940" y="-298"/>
                  <a:pt x="19969" y="321"/>
                </a:cubicBezTo>
                <a:cubicBezTo>
                  <a:pt x="20997" y="939"/>
                  <a:pt x="21313" y="2248"/>
                  <a:pt x="20671" y="3243"/>
                </a:cubicBezTo>
                <a:lnTo>
                  <a:pt x="9680" y="20301"/>
                </a:lnTo>
                <a:cubicBezTo>
                  <a:pt x="9299" y="20896"/>
                  <a:pt x="8639" y="21267"/>
                  <a:pt x="7917" y="21299"/>
                </a:cubicBezTo>
                <a:cubicBezTo>
                  <a:pt x="7882" y="21302"/>
                  <a:pt x="7851" y="21302"/>
                  <a:pt x="7816" y="2130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43656" tIns="43656" rIns="43656" bIns="43656" numCol="1" anchor="ctr">
            <a:noAutofit/>
          </a:bodyPr>
          <a:lstStyle/>
          <a:p>
            <a:pPr algn="ctr"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UnicodeMS"/>
                <a:ea typeface="ArialUnicodeMS"/>
                <a:cs typeface="ArialUnicodeMS"/>
                <a:sym typeface="ArialUnicodeMS"/>
              </a:defRPr>
            </a:pPr>
            <a:endParaRPr/>
          </a:p>
        </p:txBody>
      </p:sp>
      <p:sp>
        <p:nvSpPr>
          <p:cNvPr id="84" name="Shape 1804">
            <a:extLst>
              <a:ext uri="{FF2B5EF4-FFF2-40B4-BE49-F238E27FC236}">
                <a16:creationId xmlns:a16="http://schemas.microsoft.com/office/drawing/2014/main" id="{0200C8B2-7C41-4656-99FA-0A9B44286DA0}"/>
              </a:ext>
            </a:extLst>
          </p:cNvPr>
          <p:cNvSpPr/>
          <p:nvPr/>
        </p:nvSpPr>
        <p:spPr>
          <a:xfrm>
            <a:off x="5433706" y="2239730"/>
            <a:ext cx="274320" cy="274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4" h="21302" extrusionOk="0">
                <a:moveTo>
                  <a:pt x="7816" y="21302"/>
                </a:moveTo>
                <a:cubicBezTo>
                  <a:pt x="7132" y="21302"/>
                  <a:pt x="6483" y="20993"/>
                  <a:pt x="6068" y="20461"/>
                </a:cubicBezTo>
                <a:lnTo>
                  <a:pt x="445" y="13277"/>
                </a:lnTo>
                <a:cubicBezTo>
                  <a:pt x="-287" y="12344"/>
                  <a:pt x="-97" y="11016"/>
                  <a:pt x="870" y="10308"/>
                </a:cubicBezTo>
                <a:cubicBezTo>
                  <a:pt x="1838" y="9597"/>
                  <a:pt x="3211" y="9785"/>
                  <a:pt x="3943" y="10719"/>
                </a:cubicBezTo>
                <a:lnTo>
                  <a:pt x="7643" y="15442"/>
                </a:lnTo>
                <a:lnTo>
                  <a:pt x="16946" y="999"/>
                </a:lnTo>
                <a:cubicBezTo>
                  <a:pt x="17586" y="6"/>
                  <a:pt x="18940" y="-298"/>
                  <a:pt x="19969" y="321"/>
                </a:cubicBezTo>
                <a:cubicBezTo>
                  <a:pt x="20997" y="939"/>
                  <a:pt x="21313" y="2248"/>
                  <a:pt x="20671" y="3243"/>
                </a:cubicBezTo>
                <a:lnTo>
                  <a:pt x="9680" y="20301"/>
                </a:lnTo>
                <a:cubicBezTo>
                  <a:pt x="9299" y="20896"/>
                  <a:pt x="8639" y="21267"/>
                  <a:pt x="7917" y="21299"/>
                </a:cubicBezTo>
                <a:cubicBezTo>
                  <a:pt x="7882" y="21302"/>
                  <a:pt x="7851" y="21302"/>
                  <a:pt x="7816" y="2130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43656" tIns="43656" rIns="43656" bIns="43656" numCol="1" anchor="ctr">
            <a:noAutofit/>
          </a:bodyPr>
          <a:lstStyle/>
          <a:p>
            <a:pPr algn="ctr"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UnicodeMS"/>
                <a:ea typeface="ArialUnicodeMS"/>
                <a:cs typeface="ArialUnicodeMS"/>
                <a:sym typeface="ArialUnicodeMS"/>
              </a:defRPr>
            </a:pPr>
            <a:endParaRPr/>
          </a:p>
        </p:txBody>
      </p:sp>
      <p:sp>
        <p:nvSpPr>
          <p:cNvPr id="85" name="Shape 1804">
            <a:extLst>
              <a:ext uri="{FF2B5EF4-FFF2-40B4-BE49-F238E27FC236}">
                <a16:creationId xmlns:a16="http://schemas.microsoft.com/office/drawing/2014/main" id="{3A08B924-2769-4BBD-8CAA-11707D1B10A8}"/>
              </a:ext>
            </a:extLst>
          </p:cNvPr>
          <p:cNvSpPr/>
          <p:nvPr/>
        </p:nvSpPr>
        <p:spPr>
          <a:xfrm>
            <a:off x="7483628" y="2234556"/>
            <a:ext cx="274320" cy="274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4" h="21302" extrusionOk="0">
                <a:moveTo>
                  <a:pt x="7816" y="21302"/>
                </a:moveTo>
                <a:cubicBezTo>
                  <a:pt x="7132" y="21302"/>
                  <a:pt x="6483" y="20993"/>
                  <a:pt x="6068" y="20461"/>
                </a:cubicBezTo>
                <a:lnTo>
                  <a:pt x="445" y="13277"/>
                </a:lnTo>
                <a:cubicBezTo>
                  <a:pt x="-287" y="12344"/>
                  <a:pt x="-97" y="11016"/>
                  <a:pt x="870" y="10308"/>
                </a:cubicBezTo>
                <a:cubicBezTo>
                  <a:pt x="1838" y="9597"/>
                  <a:pt x="3211" y="9785"/>
                  <a:pt x="3943" y="10719"/>
                </a:cubicBezTo>
                <a:lnTo>
                  <a:pt x="7643" y="15442"/>
                </a:lnTo>
                <a:lnTo>
                  <a:pt x="16946" y="999"/>
                </a:lnTo>
                <a:cubicBezTo>
                  <a:pt x="17586" y="6"/>
                  <a:pt x="18940" y="-298"/>
                  <a:pt x="19969" y="321"/>
                </a:cubicBezTo>
                <a:cubicBezTo>
                  <a:pt x="20997" y="939"/>
                  <a:pt x="21313" y="2248"/>
                  <a:pt x="20671" y="3243"/>
                </a:cubicBezTo>
                <a:lnTo>
                  <a:pt x="9680" y="20301"/>
                </a:lnTo>
                <a:cubicBezTo>
                  <a:pt x="9299" y="20896"/>
                  <a:pt x="8639" y="21267"/>
                  <a:pt x="7917" y="21299"/>
                </a:cubicBezTo>
                <a:cubicBezTo>
                  <a:pt x="7882" y="21302"/>
                  <a:pt x="7851" y="21302"/>
                  <a:pt x="7816" y="2130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43656" tIns="43656" rIns="43656" bIns="43656" numCol="1" anchor="ctr">
            <a:noAutofit/>
          </a:bodyPr>
          <a:lstStyle/>
          <a:p>
            <a:pPr algn="ctr"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UnicodeMS"/>
                <a:ea typeface="ArialUnicodeMS"/>
                <a:cs typeface="ArialUnicodeMS"/>
                <a:sym typeface="ArialUnicodeMS"/>
              </a:defRPr>
            </a:pPr>
            <a:endParaRPr/>
          </a:p>
        </p:txBody>
      </p:sp>
      <p:sp>
        <p:nvSpPr>
          <p:cNvPr id="86" name="Shape 1804">
            <a:extLst>
              <a:ext uri="{FF2B5EF4-FFF2-40B4-BE49-F238E27FC236}">
                <a16:creationId xmlns:a16="http://schemas.microsoft.com/office/drawing/2014/main" id="{62BCE4FD-CE0A-46FB-A1F9-3B860BC1E1A9}"/>
              </a:ext>
            </a:extLst>
          </p:cNvPr>
          <p:cNvSpPr/>
          <p:nvPr/>
        </p:nvSpPr>
        <p:spPr>
          <a:xfrm>
            <a:off x="9533550" y="2244860"/>
            <a:ext cx="274320" cy="274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4" h="21302" extrusionOk="0">
                <a:moveTo>
                  <a:pt x="7816" y="21302"/>
                </a:moveTo>
                <a:cubicBezTo>
                  <a:pt x="7132" y="21302"/>
                  <a:pt x="6483" y="20993"/>
                  <a:pt x="6068" y="20461"/>
                </a:cubicBezTo>
                <a:lnTo>
                  <a:pt x="445" y="13277"/>
                </a:lnTo>
                <a:cubicBezTo>
                  <a:pt x="-287" y="12344"/>
                  <a:pt x="-97" y="11016"/>
                  <a:pt x="870" y="10308"/>
                </a:cubicBezTo>
                <a:cubicBezTo>
                  <a:pt x="1838" y="9597"/>
                  <a:pt x="3211" y="9785"/>
                  <a:pt x="3943" y="10719"/>
                </a:cubicBezTo>
                <a:lnTo>
                  <a:pt x="7643" y="15442"/>
                </a:lnTo>
                <a:lnTo>
                  <a:pt x="16946" y="999"/>
                </a:lnTo>
                <a:cubicBezTo>
                  <a:pt x="17586" y="6"/>
                  <a:pt x="18940" y="-298"/>
                  <a:pt x="19969" y="321"/>
                </a:cubicBezTo>
                <a:cubicBezTo>
                  <a:pt x="20997" y="939"/>
                  <a:pt x="21313" y="2248"/>
                  <a:pt x="20671" y="3243"/>
                </a:cubicBezTo>
                <a:lnTo>
                  <a:pt x="9680" y="20301"/>
                </a:lnTo>
                <a:cubicBezTo>
                  <a:pt x="9299" y="20896"/>
                  <a:pt x="8639" y="21267"/>
                  <a:pt x="7917" y="21299"/>
                </a:cubicBezTo>
                <a:cubicBezTo>
                  <a:pt x="7882" y="21302"/>
                  <a:pt x="7851" y="21302"/>
                  <a:pt x="7816" y="2130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43656" tIns="43656" rIns="43656" bIns="43656" numCol="1" anchor="ctr">
            <a:noAutofit/>
          </a:bodyPr>
          <a:lstStyle/>
          <a:p>
            <a:pPr algn="ctr"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UnicodeMS"/>
                <a:ea typeface="ArialUnicodeMS"/>
                <a:cs typeface="ArialUnicodeMS"/>
                <a:sym typeface="ArialUnicodeMS"/>
              </a:defRPr>
            </a:pPr>
            <a:endParaRPr/>
          </a:p>
        </p:txBody>
      </p:sp>
      <p:sp>
        <p:nvSpPr>
          <p:cNvPr id="87" name="Shape 1804">
            <a:extLst>
              <a:ext uri="{FF2B5EF4-FFF2-40B4-BE49-F238E27FC236}">
                <a16:creationId xmlns:a16="http://schemas.microsoft.com/office/drawing/2014/main" id="{A6CECA5C-CC57-4C97-B2F2-EDC457DACBBA}"/>
              </a:ext>
            </a:extLst>
          </p:cNvPr>
          <p:cNvSpPr/>
          <p:nvPr/>
        </p:nvSpPr>
        <p:spPr>
          <a:xfrm>
            <a:off x="1368401" y="3915929"/>
            <a:ext cx="274320" cy="274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4" h="21302" extrusionOk="0">
                <a:moveTo>
                  <a:pt x="7816" y="21302"/>
                </a:moveTo>
                <a:cubicBezTo>
                  <a:pt x="7132" y="21302"/>
                  <a:pt x="6483" y="20993"/>
                  <a:pt x="6068" y="20461"/>
                </a:cubicBezTo>
                <a:lnTo>
                  <a:pt x="445" y="13277"/>
                </a:lnTo>
                <a:cubicBezTo>
                  <a:pt x="-287" y="12344"/>
                  <a:pt x="-97" y="11016"/>
                  <a:pt x="870" y="10308"/>
                </a:cubicBezTo>
                <a:cubicBezTo>
                  <a:pt x="1838" y="9597"/>
                  <a:pt x="3211" y="9785"/>
                  <a:pt x="3943" y="10719"/>
                </a:cubicBezTo>
                <a:lnTo>
                  <a:pt x="7643" y="15442"/>
                </a:lnTo>
                <a:lnTo>
                  <a:pt x="16946" y="999"/>
                </a:lnTo>
                <a:cubicBezTo>
                  <a:pt x="17586" y="6"/>
                  <a:pt x="18940" y="-298"/>
                  <a:pt x="19969" y="321"/>
                </a:cubicBezTo>
                <a:cubicBezTo>
                  <a:pt x="20997" y="939"/>
                  <a:pt x="21313" y="2248"/>
                  <a:pt x="20671" y="3243"/>
                </a:cubicBezTo>
                <a:lnTo>
                  <a:pt x="9680" y="20301"/>
                </a:lnTo>
                <a:cubicBezTo>
                  <a:pt x="9299" y="20896"/>
                  <a:pt x="8639" y="21267"/>
                  <a:pt x="7917" y="21299"/>
                </a:cubicBezTo>
                <a:cubicBezTo>
                  <a:pt x="7882" y="21302"/>
                  <a:pt x="7851" y="21302"/>
                  <a:pt x="7816" y="2130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43656" tIns="43656" rIns="43656" bIns="43656" numCol="1" anchor="ctr">
            <a:noAutofit/>
          </a:bodyPr>
          <a:lstStyle/>
          <a:p>
            <a:pPr algn="ctr"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UnicodeMS"/>
                <a:ea typeface="ArialUnicodeMS"/>
                <a:cs typeface="ArialUnicodeMS"/>
                <a:sym typeface="ArialUnicodeMS"/>
              </a:defRPr>
            </a:pPr>
            <a:endParaRPr/>
          </a:p>
        </p:txBody>
      </p:sp>
      <p:sp>
        <p:nvSpPr>
          <p:cNvPr id="88" name="Shape 1804">
            <a:extLst>
              <a:ext uri="{FF2B5EF4-FFF2-40B4-BE49-F238E27FC236}">
                <a16:creationId xmlns:a16="http://schemas.microsoft.com/office/drawing/2014/main" id="{2F9F3AEB-7B10-4ABE-9622-225FEF8C84D1}"/>
              </a:ext>
            </a:extLst>
          </p:cNvPr>
          <p:cNvSpPr/>
          <p:nvPr/>
        </p:nvSpPr>
        <p:spPr>
          <a:xfrm>
            <a:off x="3393879" y="3915929"/>
            <a:ext cx="274320" cy="274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4" h="21302" extrusionOk="0">
                <a:moveTo>
                  <a:pt x="7816" y="21302"/>
                </a:moveTo>
                <a:cubicBezTo>
                  <a:pt x="7132" y="21302"/>
                  <a:pt x="6483" y="20993"/>
                  <a:pt x="6068" y="20461"/>
                </a:cubicBezTo>
                <a:lnTo>
                  <a:pt x="445" y="13277"/>
                </a:lnTo>
                <a:cubicBezTo>
                  <a:pt x="-287" y="12344"/>
                  <a:pt x="-97" y="11016"/>
                  <a:pt x="870" y="10308"/>
                </a:cubicBezTo>
                <a:cubicBezTo>
                  <a:pt x="1838" y="9597"/>
                  <a:pt x="3211" y="9785"/>
                  <a:pt x="3943" y="10719"/>
                </a:cubicBezTo>
                <a:lnTo>
                  <a:pt x="7643" y="15442"/>
                </a:lnTo>
                <a:lnTo>
                  <a:pt x="16946" y="999"/>
                </a:lnTo>
                <a:cubicBezTo>
                  <a:pt x="17586" y="6"/>
                  <a:pt x="18940" y="-298"/>
                  <a:pt x="19969" y="321"/>
                </a:cubicBezTo>
                <a:cubicBezTo>
                  <a:pt x="20997" y="939"/>
                  <a:pt x="21313" y="2248"/>
                  <a:pt x="20671" y="3243"/>
                </a:cubicBezTo>
                <a:lnTo>
                  <a:pt x="9680" y="20301"/>
                </a:lnTo>
                <a:cubicBezTo>
                  <a:pt x="9299" y="20896"/>
                  <a:pt x="8639" y="21267"/>
                  <a:pt x="7917" y="21299"/>
                </a:cubicBezTo>
                <a:cubicBezTo>
                  <a:pt x="7882" y="21302"/>
                  <a:pt x="7851" y="21302"/>
                  <a:pt x="7816" y="2130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43656" tIns="43656" rIns="43656" bIns="43656" numCol="1" anchor="ctr">
            <a:noAutofit/>
          </a:bodyPr>
          <a:lstStyle/>
          <a:p>
            <a:pPr algn="ctr"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UnicodeMS"/>
                <a:ea typeface="ArialUnicodeMS"/>
                <a:cs typeface="ArialUnicodeMS"/>
                <a:sym typeface="ArialUnicodeMS"/>
              </a:defRPr>
            </a:pPr>
            <a:endParaRPr/>
          </a:p>
        </p:txBody>
      </p:sp>
      <p:sp>
        <p:nvSpPr>
          <p:cNvPr id="89" name="Shape 1804">
            <a:extLst>
              <a:ext uri="{FF2B5EF4-FFF2-40B4-BE49-F238E27FC236}">
                <a16:creationId xmlns:a16="http://schemas.microsoft.com/office/drawing/2014/main" id="{6CAB3123-5E36-4233-A95F-C3644F250C39}"/>
              </a:ext>
            </a:extLst>
          </p:cNvPr>
          <p:cNvSpPr/>
          <p:nvPr/>
        </p:nvSpPr>
        <p:spPr>
          <a:xfrm>
            <a:off x="5433706" y="3915929"/>
            <a:ext cx="274320" cy="274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4" h="21302" extrusionOk="0">
                <a:moveTo>
                  <a:pt x="7816" y="21302"/>
                </a:moveTo>
                <a:cubicBezTo>
                  <a:pt x="7132" y="21302"/>
                  <a:pt x="6483" y="20993"/>
                  <a:pt x="6068" y="20461"/>
                </a:cubicBezTo>
                <a:lnTo>
                  <a:pt x="445" y="13277"/>
                </a:lnTo>
                <a:cubicBezTo>
                  <a:pt x="-287" y="12344"/>
                  <a:pt x="-97" y="11016"/>
                  <a:pt x="870" y="10308"/>
                </a:cubicBezTo>
                <a:cubicBezTo>
                  <a:pt x="1838" y="9597"/>
                  <a:pt x="3211" y="9785"/>
                  <a:pt x="3943" y="10719"/>
                </a:cubicBezTo>
                <a:lnTo>
                  <a:pt x="7643" y="15442"/>
                </a:lnTo>
                <a:lnTo>
                  <a:pt x="16946" y="999"/>
                </a:lnTo>
                <a:cubicBezTo>
                  <a:pt x="17586" y="6"/>
                  <a:pt x="18940" y="-298"/>
                  <a:pt x="19969" y="321"/>
                </a:cubicBezTo>
                <a:cubicBezTo>
                  <a:pt x="20997" y="939"/>
                  <a:pt x="21313" y="2248"/>
                  <a:pt x="20671" y="3243"/>
                </a:cubicBezTo>
                <a:lnTo>
                  <a:pt x="9680" y="20301"/>
                </a:lnTo>
                <a:cubicBezTo>
                  <a:pt x="9299" y="20896"/>
                  <a:pt x="8639" y="21267"/>
                  <a:pt x="7917" y="21299"/>
                </a:cubicBezTo>
                <a:cubicBezTo>
                  <a:pt x="7882" y="21302"/>
                  <a:pt x="7851" y="21302"/>
                  <a:pt x="7816" y="2130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43656" tIns="43656" rIns="43656" bIns="43656" numCol="1" anchor="ctr">
            <a:noAutofit/>
          </a:bodyPr>
          <a:lstStyle/>
          <a:p>
            <a:pPr algn="ctr"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UnicodeMS"/>
                <a:ea typeface="ArialUnicodeMS"/>
                <a:cs typeface="ArialUnicodeMS"/>
                <a:sym typeface="ArialUnicodeMS"/>
              </a:defRPr>
            </a:pPr>
            <a:endParaRPr/>
          </a:p>
        </p:txBody>
      </p:sp>
      <p:sp>
        <p:nvSpPr>
          <p:cNvPr id="90" name="Shape 1804">
            <a:extLst>
              <a:ext uri="{FF2B5EF4-FFF2-40B4-BE49-F238E27FC236}">
                <a16:creationId xmlns:a16="http://schemas.microsoft.com/office/drawing/2014/main" id="{2F897304-130B-48D7-854B-A7D0974F74A5}"/>
              </a:ext>
            </a:extLst>
          </p:cNvPr>
          <p:cNvSpPr/>
          <p:nvPr/>
        </p:nvSpPr>
        <p:spPr>
          <a:xfrm>
            <a:off x="7483628" y="3909735"/>
            <a:ext cx="274320" cy="274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4" h="21302" extrusionOk="0">
                <a:moveTo>
                  <a:pt x="7816" y="21302"/>
                </a:moveTo>
                <a:cubicBezTo>
                  <a:pt x="7132" y="21302"/>
                  <a:pt x="6483" y="20993"/>
                  <a:pt x="6068" y="20461"/>
                </a:cubicBezTo>
                <a:lnTo>
                  <a:pt x="445" y="13277"/>
                </a:lnTo>
                <a:cubicBezTo>
                  <a:pt x="-287" y="12344"/>
                  <a:pt x="-97" y="11016"/>
                  <a:pt x="870" y="10308"/>
                </a:cubicBezTo>
                <a:cubicBezTo>
                  <a:pt x="1838" y="9597"/>
                  <a:pt x="3211" y="9785"/>
                  <a:pt x="3943" y="10719"/>
                </a:cubicBezTo>
                <a:lnTo>
                  <a:pt x="7643" y="15442"/>
                </a:lnTo>
                <a:lnTo>
                  <a:pt x="16946" y="999"/>
                </a:lnTo>
                <a:cubicBezTo>
                  <a:pt x="17586" y="6"/>
                  <a:pt x="18940" y="-298"/>
                  <a:pt x="19969" y="321"/>
                </a:cubicBezTo>
                <a:cubicBezTo>
                  <a:pt x="20997" y="939"/>
                  <a:pt x="21313" y="2248"/>
                  <a:pt x="20671" y="3243"/>
                </a:cubicBezTo>
                <a:lnTo>
                  <a:pt x="9680" y="20301"/>
                </a:lnTo>
                <a:cubicBezTo>
                  <a:pt x="9299" y="20896"/>
                  <a:pt x="8639" y="21267"/>
                  <a:pt x="7917" y="21299"/>
                </a:cubicBezTo>
                <a:cubicBezTo>
                  <a:pt x="7882" y="21302"/>
                  <a:pt x="7851" y="21302"/>
                  <a:pt x="7816" y="2130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43656" tIns="43656" rIns="43656" bIns="43656" numCol="1" anchor="ctr">
            <a:noAutofit/>
          </a:bodyPr>
          <a:lstStyle/>
          <a:p>
            <a:pPr algn="ctr"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UnicodeMS"/>
                <a:ea typeface="ArialUnicodeMS"/>
                <a:cs typeface="ArialUnicodeMS"/>
                <a:sym typeface="ArialUnicodeMS"/>
              </a:defRPr>
            </a:pPr>
            <a:endParaRPr/>
          </a:p>
        </p:txBody>
      </p:sp>
      <p:sp>
        <p:nvSpPr>
          <p:cNvPr id="91" name="Shape 1804">
            <a:extLst>
              <a:ext uri="{FF2B5EF4-FFF2-40B4-BE49-F238E27FC236}">
                <a16:creationId xmlns:a16="http://schemas.microsoft.com/office/drawing/2014/main" id="{2A0EA075-0B0B-4C60-AD39-0F07CA12D19C}"/>
              </a:ext>
            </a:extLst>
          </p:cNvPr>
          <p:cNvSpPr/>
          <p:nvPr/>
        </p:nvSpPr>
        <p:spPr>
          <a:xfrm>
            <a:off x="9533550" y="3907609"/>
            <a:ext cx="274320" cy="274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4" h="21302" extrusionOk="0">
                <a:moveTo>
                  <a:pt x="7816" y="21302"/>
                </a:moveTo>
                <a:cubicBezTo>
                  <a:pt x="7132" y="21302"/>
                  <a:pt x="6483" y="20993"/>
                  <a:pt x="6068" y="20461"/>
                </a:cubicBezTo>
                <a:lnTo>
                  <a:pt x="445" y="13277"/>
                </a:lnTo>
                <a:cubicBezTo>
                  <a:pt x="-287" y="12344"/>
                  <a:pt x="-97" y="11016"/>
                  <a:pt x="870" y="10308"/>
                </a:cubicBezTo>
                <a:cubicBezTo>
                  <a:pt x="1838" y="9597"/>
                  <a:pt x="3211" y="9785"/>
                  <a:pt x="3943" y="10719"/>
                </a:cubicBezTo>
                <a:lnTo>
                  <a:pt x="7643" y="15442"/>
                </a:lnTo>
                <a:lnTo>
                  <a:pt x="16946" y="999"/>
                </a:lnTo>
                <a:cubicBezTo>
                  <a:pt x="17586" y="6"/>
                  <a:pt x="18940" y="-298"/>
                  <a:pt x="19969" y="321"/>
                </a:cubicBezTo>
                <a:cubicBezTo>
                  <a:pt x="20997" y="939"/>
                  <a:pt x="21313" y="2248"/>
                  <a:pt x="20671" y="3243"/>
                </a:cubicBezTo>
                <a:lnTo>
                  <a:pt x="9680" y="20301"/>
                </a:lnTo>
                <a:cubicBezTo>
                  <a:pt x="9299" y="20896"/>
                  <a:pt x="8639" y="21267"/>
                  <a:pt x="7917" y="21299"/>
                </a:cubicBezTo>
                <a:cubicBezTo>
                  <a:pt x="7882" y="21302"/>
                  <a:pt x="7851" y="21302"/>
                  <a:pt x="7816" y="2130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43656" tIns="43656" rIns="43656" bIns="43656" numCol="1" anchor="ctr">
            <a:noAutofit/>
          </a:bodyPr>
          <a:lstStyle/>
          <a:p>
            <a:pPr algn="ctr"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UnicodeMS"/>
                <a:ea typeface="ArialUnicodeMS"/>
                <a:cs typeface="ArialUnicodeMS"/>
                <a:sym typeface="ArialUnicodeMS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50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build="p"/>
      <p:bldP spid="69" grpId="0" build="p"/>
      <p:bldP spid="70" grpId="0" build="p"/>
      <p:bldP spid="71" grpId="0" build="p"/>
      <p:bldP spid="72" grpId="0" build="p"/>
      <p:bldP spid="73" grpId="0" build="p"/>
      <p:bldP spid="78" grpId="0" build="p"/>
      <p:bldP spid="79" grpId="0" build="p"/>
      <p:bldP spid="80" grpId="0" build="p"/>
      <p:bldP spid="8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1111" y="3731388"/>
            <a:ext cx="2309780" cy="535812"/>
          </a:xfrm>
        </p:spPr>
        <p:txBody>
          <a:bodyPr/>
          <a:lstStyle/>
          <a:p>
            <a:pPr algn="ctr"/>
            <a:r>
              <a:rPr lang="en-US" sz="1800" dirty="0"/>
              <a:t>DEMO</a:t>
            </a:r>
          </a:p>
        </p:txBody>
      </p:sp>
      <p:sp>
        <p:nvSpPr>
          <p:cNvPr id="3" name="Rectangle 2"/>
          <p:cNvSpPr/>
          <p:nvPr/>
        </p:nvSpPr>
        <p:spPr>
          <a:xfrm>
            <a:off x="1589" y="6553200"/>
            <a:ext cx="12188825" cy="3048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28729" y="2328957"/>
            <a:ext cx="1415517" cy="1415887"/>
            <a:chOff x="5327140" y="2328956"/>
            <a:chExt cx="1415517" cy="1415887"/>
          </a:xfrm>
        </p:grpSpPr>
        <p:sp>
          <p:nvSpPr>
            <p:cNvPr id="4" name="Shape 461"/>
            <p:cNvSpPr/>
            <p:nvPr/>
          </p:nvSpPr>
          <p:spPr>
            <a:xfrm>
              <a:off x="5816895" y="2952448"/>
              <a:ext cx="555035" cy="444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600" extrusionOk="0">
                  <a:moveTo>
                    <a:pt x="19804" y="3778"/>
                  </a:moveTo>
                  <a:cubicBezTo>
                    <a:pt x="19685" y="3187"/>
                    <a:pt x="19099" y="2699"/>
                    <a:pt x="18503" y="2699"/>
                  </a:cubicBezTo>
                  <a:lnTo>
                    <a:pt x="11171" y="2699"/>
                  </a:lnTo>
                  <a:cubicBezTo>
                    <a:pt x="10573" y="2699"/>
                    <a:pt x="9740" y="2270"/>
                    <a:pt x="9318" y="1746"/>
                  </a:cubicBezTo>
                  <a:lnTo>
                    <a:pt x="8676" y="953"/>
                  </a:lnTo>
                  <a:cubicBezTo>
                    <a:pt x="8254" y="429"/>
                    <a:pt x="7421" y="0"/>
                    <a:pt x="6825" y="0"/>
                  </a:cubicBezTo>
                  <a:lnTo>
                    <a:pt x="3321" y="0"/>
                  </a:lnTo>
                  <a:cubicBezTo>
                    <a:pt x="2724" y="0"/>
                    <a:pt x="2182" y="602"/>
                    <a:pt x="2117" y="1340"/>
                  </a:cubicBezTo>
                  <a:lnTo>
                    <a:pt x="1803" y="4858"/>
                  </a:lnTo>
                  <a:lnTo>
                    <a:pt x="20021" y="4858"/>
                  </a:lnTo>
                  <a:cubicBezTo>
                    <a:pt x="20021" y="4858"/>
                    <a:pt x="19804" y="3778"/>
                    <a:pt x="19804" y="3778"/>
                  </a:cubicBezTo>
                  <a:close/>
                  <a:moveTo>
                    <a:pt x="20521" y="6750"/>
                  </a:moveTo>
                  <a:lnTo>
                    <a:pt x="1000" y="6750"/>
                  </a:lnTo>
                  <a:cubicBezTo>
                    <a:pt x="11" y="6750"/>
                    <a:pt x="-40" y="7355"/>
                    <a:pt x="14" y="8093"/>
                  </a:cubicBezTo>
                  <a:lnTo>
                    <a:pt x="902" y="20257"/>
                  </a:lnTo>
                  <a:cubicBezTo>
                    <a:pt x="956" y="20995"/>
                    <a:pt x="1096" y="21600"/>
                    <a:pt x="2085" y="21600"/>
                  </a:cubicBezTo>
                  <a:lnTo>
                    <a:pt x="19436" y="21600"/>
                  </a:lnTo>
                  <a:cubicBezTo>
                    <a:pt x="20444" y="21600"/>
                    <a:pt x="20565" y="20995"/>
                    <a:pt x="20618" y="20257"/>
                  </a:cubicBezTo>
                  <a:lnTo>
                    <a:pt x="21507" y="8093"/>
                  </a:lnTo>
                  <a:cubicBezTo>
                    <a:pt x="21560" y="7355"/>
                    <a:pt x="21511" y="6750"/>
                    <a:pt x="20521" y="675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6" name="Shape 605"/>
            <p:cNvSpPr/>
            <p:nvPr/>
          </p:nvSpPr>
          <p:spPr>
            <a:xfrm>
              <a:off x="5327140" y="2328956"/>
              <a:ext cx="1415517" cy="1415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</p:grpSp>
      <p:sp>
        <p:nvSpPr>
          <p:cNvPr id="9" name="Shape 400">
            <a:extLst>
              <a:ext uri="{FF2B5EF4-FFF2-40B4-BE49-F238E27FC236}">
                <a16:creationId xmlns:a16="http://schemas.microsoft.com/office/drawing/2014/main" id="{C7A7FF71-1C4F-4F8E-B784-CEFB53C28C6C}"/>
              </a:ext>
            </a:extLst>
          </p:cNvPr>
          <p:cNvSpPr/>
          <p:nvPr/>
        </p:nvSpPr>
        <p:spPr>
          <a:xfrm>
            <a:off x="5762167" y="2768007"/>
            <a:ext cx="548640" cy="548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31" h="20433" extrusionOk="0">
                <a:moveTo>
                  <a:pt x="14102" y="6331"/>
                </a:moveTo>
                <a:cubicBezTo>
                  <a:pt x="13391" y="5619"/>
                  <a:pt x="13391" y="4469"/>
                  <a:pt x="14102" y="3759"/>
                </a:cubicBezTo>
                <a:cubicBezTo>
                  <a:pt x="14812" y="3049"/>
                  <a:pt x="15965" y="3049"/>
                  <a:pt x="16674" y="3759"/>
                </a:cubicBezTo>
                <a:cubicBezTo>
                  <a:pt x="17385" y="4469"/>
                  <a:pt x="17385" y="5619"/>
                  <a:pt x="16674" y="6331"/>
                </a:cubicBezTo>
                <a:cubicBezTo>
                  <a:pt x="15965" y="7041"/>
                  <a:pt x="14812" y="7041"/>
                  <a:pt x="14102" y="6331"/>
                </a:cubicBezTo>
                <a:close/>
                <a:moveTo>
                  <a:pt x="12904" y="13199"/>
                </a:moveTo>
                <a:cubicBezTo>
                  <a:pt x="12904" y="13199"/>
                  <a:pt x="21289" y="7286"/>
                  <a:pt x="20359" y="518"/>
                </a:cubicBezTo>
                <a:cubicBezTo>
                  <a:pt x="20339" y="369"/>
                  <a:pt x="20289" y="271"/>
                  <a:pt x="20226" y="206"/>
                </a:cubicBezTo>
                <a:cubicBezTo>
                  <a:pt x="20162" y="145"/>
                  <a:pt x="20065" y="93"/>
                  <a:pt x="19914" y="72"/>
                </a:cubicBezTo>
                <a:cubicBezTo>
                  <a:pt x="13147" y="-856"/>
                  <a:pt x="7233" y="7529"/>
                  <a:pt x="7233" y="7529"/>
                </a:cubicBezTo>
                <a:cubicBezTo>
                  <a:pt x="2104" y="6928"/>
                  <a:pt x="2478" y="7929"/>
                  <a:pt x="137" y="13421"/>
                </a:cubicBezTo>
                <a:cubicBezTo>
                  <a:pt x="-311" y="14470"/>
                  <a:pt x="416" y="14829"/>
                  <a:pt x="1211" y="14536"/>
                </a:cubicBezTo>
                <a:cubicBezTo>
                  <a:pt x="2006" y="14242"/>
                  <a:pt x="3764" y="13593"/>
                  <a:pt x="3764" y="13593"/>
                </a:cubicBezTo>
                <a:lnTo>
                  <a:pt x="6840" y="16669"/>
                </a:lnTo>
                <a:cubicBezTo>
                  <a:pt x="6840" y="16669"/>
                  <a:pt x="6192" y="18426"/>
                  <a:pt x="5897" y="19222"/>
                </a:cubicBezTo>
                <a:cubicBezTo>
                  <a:pt x="5604" y="20018"/>
                  <a:pt x="5963" y="20744"/>
                  <a:pt x="7012" y="20297"/>
                </a:cubicBezTo>
                <a:cubicBezTo>
                  <a:pt x="12505" y="17955"/>
                  <a:pt x="13504" y="18328"/>
                  <a:pt x="12904" y="13199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12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2743202" y="1789250"/>
            <a:ext cx="6705598" cy="8015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EVENT COUNTERS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263381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E91E5-D03F-480E-ABCD-458736963049}"/>
              </a:ext>
            </a:extLst>
          </p:cNvPr>
          <p:cNvSpPr txBox="1"/>
          <p:nvPr/>
        </p:nvSpPr>
        <p:spPr>
          <a:xfrm>
            <a:off x="2306471" y="1091821"/>
            <a:ext cx="758815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tool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install</a:t>
            </a:r>
            <a:r>
              <a:rPr lang="en-US" b="0" i="0" dirty="0">
                <a:solidFill>
                  <a:srgbClr val="007D9A"/>
                </a:solidFill>
                <a:effectLst/>
                <a:latin typeface="SFMono-Regular"/>
              </a:rPr>
              <a:t> --global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dotnet-counters</a:t>
            </a:r>
          </a:p>
          <a:p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tool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install</a:t>
            </a:r>
            <a:r>
              <a:rPr lang="en-US" b="0" i="0" dirty="0">
                <a:solidFill>
                  <a:srgbClr val="007D9A"/>
                </a:solidFill>
                <a:effectLst/>
                <a:latin typeface="SFMono-Regular"/>
              </a:rPr>
              <a:t> --global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dotnet-trace</a:t>
            </a:r>
            <a:endParaRPr lang="en-US" dirty="0">
              <a:solidFill>
                <a:srgbClr val="171717"/>
              </a:solidFill>
              <a:latin typeface="SFMono-Regular"/>
            </a:endParaRPr>
          </a:p>
          <a:p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trace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ps</a:t>
            </a:r>
            <a:endParaRPr lang="en-US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endParaRPr lang="en-US" dirty="0">
              <a:solidFill>
                <a:srgbClr val="171717"/>
              </a:solidFill>
              <a:latin typeface="SFMono-Regular"/>
            </a:endParaRPr>
          </a:p>
          <a:p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dotnet counters monitor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-p </a:t>
            </a:r>
            <a:r>
              <a:rPr lang="en-US" b="0" i="0" dirty="0">
                <a:solidFill>
                  <a:srgbClr val="FF0000"/>
                </a:solidFill>
                <a:effectLst/>
                <a:latin typeface="SFMono-Regular"/>
              </a:rPr>
              <a:t>21556</a:t>
            </a:r>
            <a:endParaRPr lang="en-US" dirty="0">
              <a:solidFill>
                <a:srgbClr val="FF0000"/>
              </a:solidFill>
              <a:latin typeface="SFMono-Regular"/>
            </a:endParaRPr>
          </a:p>
          <a:p>
            <a:endParaRPr lang="en-US" dirty="0">
              <a:solidFill>
                <a:srgbClr val="171717"/>
              </a:solidFill>
              <a:latin typeface="SFMono-Regular"/>
            </a:endParaRPr>
          </a:p>
          <a:p>
            <a:r>
              <a:rPr lang="en-US" dirty="0"/>
              <a:t>[</a:t>
            </a:r>
            <a:r>
              <a:rPr lang="en-US" dirty="0" err="1"/>
              <a:t>Microsoft.EntityFrameworkCore</a:t>
            </a:r>
            <a:r>
              <a:rPr lang="en-US" dirty="0"/>
              <a:t>]</a:t>
            </a:r>
          </a:p>
          <a:p>
            <a:r>
              <a:rPr lang="en-US" dirty="0"/>
              <a:t>    Active </a:t>
            </a:r>
            <a:r>
              <a:rPr lang="en-US" dirty="0" err="1"/>
              <a:t>DbContexts</a:t>
            </a:r>
            <a:r>
              <a:rPr lang="en-US" dirty="0"/>
              <a:t>                                               			1</a:t>
            </a:r>
          </a:p>
          <a:p>
            <a:r>
              <a:rPr lang="en-US" dirty="0"/>
              <a:t>    Execution Strategy Operation Failures (Count / 1 sec)           	0</a:t>
            </a:r>
          </a:p>
          <a:p>
            <a:r>
              <a:rPr lang="en-US" dirty="0"/>
              <a:t>    Execution Strategy Operation Failures (Total)                   		0</a:t>
            </a:r>
          </a:p>
          <a:p>
            <a:r>
              <a:rPr lang="en-US" dirty="0"/>
              <a:t>    Optimistic Concurrency Failures (Count / 1 sec)                 		0</a:t>
            </a:r>
          </a:p>
          <a:p>
            <a:r>
              <a:rPr lang="en-US" dirty="0"/>
              <a:t>    Optimistic Concurrency Failures (Total)                         		0</a:t>
            </a:r>
          </a:p>
          <a:p>
            <a:r>
              <a:rPr lang="en-US" dirty="0"/>
              <a:t>    Queries (Count / 1 sec)                                     		          1,755</a:t>
            </a:r>
          </a:p>
          <a:p>
            <a:r>
              <a:rPr lang="en-US" dirty="0"/>
              <a:t>    Queries (Total)                                            		        98,402</a:t>
            </a:r>
          </a:p>
          <a:p>
            <a:r>
              <a:rPr lang="en-US" dirty="0"/>
              <a:t>    Query Cache Hit Rate (%)                                       	             100</a:t>
            </a:r>
          </a:p>
          <a:p>
            <a:r>
              <a:rPr lang="en-US" dirty="0"/>
              <a:t>    </a:t>
            </a:r>
            <a:r>
              <a:rPr lang="en-US" dirty="0" err="1"/>
              <a:t>SaveChanges</a:t>
            </a:r>
            <a:r>
              <a:rPr lang="en-US" dirty="0"/>
              <a:t> (Count / 1 sec)                                     		0</a:t>
            </a:r>
          </a:p>
          <a:p>
            <a:r>
              <a:rPr lang="en-US" dirty="0"/>
              <a:t>    </a:t>
            </a:r>
            <a:r>
              <a:rPr lang="en-US" dirty="0" err="1"/>
              <a:t>SaveChanges</a:t>
            </a:r>
            <a:r>
              <a:rPr lang="en-US" dirty="0"/>
              <a:t> (Total)                                             			1</a:t>
            </a:r>
          </a:p>
        </p:txBody>
      </p:sp>
    </p:spTree>
    <p:extLst>
      <p:ext uri="{BB962C8B-B14F-4D97-AF65-F5344CB8AC3E}">
        <p14:creationId xmlns:p14="http://schemas.microsoft.com/office/powerpoint/2010/main" val="404152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1111" y="3731388"/>
            <a:ext cx="2309780" cy="535812"/>
          </a:xfrm>
        </p:spPr>
        <p:txBody>
          <a:bodyPr/>
          <a:lstStyle/>
          <a:p>
            <a:pPr algn="ctr"/>
            <a:r>
              <a:rPr lang="en-US" sz="1800" dirty="0"/>
              <a:t>DEMO</a:t>
            </a:r>
          </a:p>
        </p:txBody>
      </p:sp>
      <p:sp>
        <p:nvSpPr>
          <p:cNvPr id="3" name="Rectangle 2"/>
          <p:cNvSpPr/>
          <p:nvPr/>
        </p:nvSpPr>
        <p:spPr>
          <a:xfrm>
            <a:off x="1589" y="6553200"/>
            <a:ext cx="12188825" cy="3048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28729" y="2328957"/>
            <a:ext cx="1415517" cy="1415887"/>
            <a:chOff x="5327140" y="2328956"/>
            <a:chExt cx="1415517" cy="1415887"/>
          </a:xfrm>
        </p:grpSpPr>
        <p:sp>
          <p:nvSpPr>
            <p:cNvPr id="4" name="Shape 461"/>
            <p:cNvSpPr/>
            <p:nvPr/>
          </p:nvSpPr>
          <p:spPr>
            <a:xfrm>
              <a:off x="5816895" y="2952448"/>
              <a:ext cx="555035" cy="444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600" extrusionOk="0">
                  <a:moveTo>
                    <a:pt x="19804" y="3778"/>
                  </a:moveTo>
                  <a:cubicBezTo>
                    <a:pt x="19685" y="3187"/>
                    <a:pt x="19099" y="2699"/>
                    <a:pt x="18503" y="2699"/>
                  </a:cubicBezTo>
                  <a:lnTo>
                    <a:pt x="11171" y="2699"/>
                  </a:lnTo>
                  <a:cubicBezTo>
                    <a:pt x="10573" y="2699"/>
                    <a:pt x="9740" y="2270"/>
                    <a:pt x="9318" y="1746"/>
                  </a:cubicBezTo>
                  <a:lnTo>
                    <a:pt x="8676" y="953"/>
                  </a:lnTo>
                  <a:cubicBezTo>
                    <a:pt x="8254" y="429"/>
                    <a:pt x="7421" y="0"/>
                    <a:pt x="6825" y="0"/>
                  </a:cubicBezTo>
                  <a:lnTo>
                    <a:pt x="3321" y="0"/>
                  </a:lnTo>
                  <a:cubicBezTo>
                    <a:pt x="2724" y="0"/>
                    <a:pt x="2182" y="602"/>
                    <a:pt x="2117" y="1340"/>
                  </a:cubicBezTo>
                  <a:lnTo>
                    <a:pt x="1803" y="4858"/>
                  </a:lnTo>
                  <a:lnTo>
                    <a:pt x="20021" y="4858"/>
                  </a:lnTo>
                  <a:cubicBezTo>
                    <a:pt x="20021" y="4858"/>
                    <a:pt x="19804" y="3778"/>
                    <a:pt x="19804" y="3778"/>
                  </a:cubicBezTo>
                  <a:close/>
                  <a:moveTo>
                    <a:pt x="20521" y="6750"/>
                  </a:moveTo>
                  <a:lnTo>
                    <a:pt x="1000" y="6750"/>
                  </a:lnTo>
                  <a:cubicBezTo>
                    <a:pt x="11" y="6750"/>
                    <a:pt x="-40" y="7355"/>
                    <a:pt x="14" y="8093"/>
                  </a:cubicBezTo>
                  <a:lnTo>
                    <a:pt x="902" y="20257"/>
                  </a:lnTo>
                  <a:cubicBezTo>
                    <a:pt x="956" y="20995"/>
                    <a:pt x="1096" y="21600"/>
                    <a:pt x="2085" y="21600"/>
                  </a:cubicBezTo>
                  <a:lnTo>
                    <a:pt x="19436" y="21600"/>
                  </a:lnTo>
                  <a:cubicBezTo>
                    <a:pt x="20444" y="21600"/>
                    <a:pt x="20565" y="20995"/>
                    <a:pt x="20618" y="20257"/>
                  </a:cubicBezTo>
                  <a:lnTo>
                    <a:pt x="21507" y="8093"/>
                  </a:lnTo>
                  <a:cubicBezTo>
                    <a:pt x="21560" y="7355"/>
                    <a:pt x="21511" y="6750"/>
                    <a:pt x="20521" y="675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6" name="Shape 605"/>
            <p:cNvSpPr/>
            <p:nvPr/>
          </p:nvSpPr>
          <p:spPr>
            <a:xfrm>
              <a:off x="5327140" y="2328956"/>
              <a:ext cx="1415517" cy="1415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</p:grpSp>
      <p:sp>
        <p:nvSpPr>
          <p:cNvPr id="9" name="Shape 400">
            <a:extLst>
              <a:ext uri="{FF2B5EF4-FFF2-40B4-BE49-F238E27FC236}">
                <a16:creationId xmlns:a16="http://schemas.microsoft.com/office/drawing/2014/main" id="{C7A7FF71-1C4F-4F8E-B784-CEFB53C28C6C}"/>
              </a:ext>
            </a:extLst>
          </p:cNvPr>
          <p:cNvSpPr/>
          <p:nvPr/>
        </p:nvSpPr>
        <p:spPr>
          <a:xfrm>
            <a:off x="5762167" y="2768007"/>
            <a:ext cx="548640" cy="548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31" h="20433" extrusionOk="0">
                <a:moveTo>
                  <a:pt x="14102" y="6331"/>
                </a:moveTo>
                <a:cubicBezTo>
                  <a:pt x="13391" y="5619"/>
                  <a:pt x="13391" y="4469"/>
                  <a:pt x="14102" y="3759"/>
                </a:cubicBezTo>
                <a:cubicBezTo>
                  <a:pt x="14812" y="3049"/>
                  <a:pt x="15965" y="3049"/>
                  <a:pt x="16674" y="3759"/>
                </a:cubicBezTo>
                <a:cubicBezTo>
                  <a:pt x="17385" y="4469"/>
                  <a:pt x="17385" y="5619"/>
                  <a:pt x="16674" y="6331"/>
                </a:cubicBezTo>
                <a:cubicBezTo>
                  <a:pt x="15965" y="7041"/>
                  <a:pt x="14812" y="7041"/>
                  <a:pt x="14102" y="6331"/>
                </a:cubicBezTo>
                <a:close/>
                <a:moveTo>
                  <a:pt x="12904" y="13199"/>
                </a:moveTo>
                <a:cubicBezTo>
                  <a:pt x="12904" y="13199"/>
                  <a:pt x="21289" y="7286"/>
                  <a:pt x="20359" y="518"/>
                </a:cubicBezTo>
                <a:cubicBezTo>
                  <a:pt x="20339" y="369"/>
                  <a:pt x="20289" y="271"/>
                  <a:pt x="20226" y="206"/>
                </a:cubicBezTo>
                <a:cubicBezTo>
                  <a:pt x="20162" y="145"/>
                  <a:pt x="20065" y="93"/>
                  <a:pt x="19914" y="72"/>
                </a:cubicBezTo>
                <a:cubicBezTo>
                  <a:pt x="13147" y="-856"/>
                  <a:pt x="7233" y="7529"/>
                  <a:pt x="7233" y="7529"/>
                </a:cubicBezTo>
                <a:cubicBezTo>
                  <a:pt x="2104" y="6928"/>
                  <a:pt x="2478" y="7929"/>
                  <a:pt x="137" y="13421"/>
                </a:cubicBezTo>
                <a:cubicBezTo>
                  <a:pt x="-311" y="14470"/>
                  <a:pt x="416" y="14829"/>
                  <a:pt x="1211" y="14536"/>
                </a:cubicBezTo>
                <a:cubicBezTo>
                  <a:pt x="2006" y="14242"/>
                  <a:pt x="3764" y="13593"/>
                  <a:pt x="3764" y="13593"/>
                </a:cubicBezTo>
                <a:lnTo>
                  <a:pt x="6840" y="16669"/>
                </a:lnTo>
                <a:cubicBezTo>
                  <a:pt x="6840" y="16669"/>
                  <a:pt x="6192" y="18426"/>
                  <a:pt x="5897" y="19222"/>
                </a:cubicBezTo>
                <a:cubicBezTo>
                  <a:pt x="5604" y="20018"/>
                  <a:pt x="5963" y="20744"/>
                  <a:pt x="7012" y="20297"/>
                </a:cubicBezTo>
                <a:cubicBezTo>
                  <a:pt x="12505" y="17955"/>
                  <a:pt x="13504" y="18328"/>
                  <a:pt x="12904" y="13199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11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2743202" y="1789250"/>
            <a:ext cx="6705598" cy="112239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SAVEDCHANGES INTERCEPTION FOR AUDITING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178812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275CDC6-47C8-4A7D-BBC0-6EC4C0088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61" y="1756887"/>
            <a:ext cx="7325895" cy="1477328"/>
          </a:xfrm>
          <a:prstGeom prst="rect">
            <a:avLst/>
          </a:prstGeom>
          <a:solidFill>
            <a:srgbClr val="FAFB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71591"/>
                </a:solidFill>
                <a:effectLst/>
                <a:latin typeface="Source Code Pro" panose="020B0509030403020204" pitchFamily="49" charset="0"/>
              </a:rPr>
              <a:t>protected override 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OnConfiguring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62626"/>
                </a:solidFill>
                <a:latin typeface="Source Code Pro" panose="020B0509030403020204" pitchFamily="49" charset="0"/>
              </a:rPr>
              <a:t>	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DbContextOptionsBuilder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optionsBuilder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=&gt;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optionsBuilder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    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AddInterceptors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_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auditingInterceptor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    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UseSqlServer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connectionstring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);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9936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7C190C-C45B-4BC5-952E-CBB4AA03E1ED}"/>
              </a:ext>
            </a:extLst>
          </p:cNvPr>
          <p:cNvSpPr txBox="1"/>
          <p:nvPr/>
        </p:nvSpPr>
        <p:spPr>
          <a:xfrm>
            <a:off x="2310810" y="1115061"/>
            <a:ext cx="757038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/>
              <a:t>ISaveChangesInterceptor</a:t>
            </a:r>
            <a:r>
              <a:rPr lang="en-US" sz="2800" dirty="0"/>
              <a:t> Methods</a:t>
            </a:r>
          </a:p>
          <a:p>
            <a:endParaRPr lang="en-US" dirty="0"/>
          </a:p>
          <a:p>
            <a:r>
              <a:rPr lang="en-US" sz="2000" dirty="0" err="1"/>
              <a:t>SavingChanges</a:t>
            </a:r>
            <a:r>
              <a:rPr lang="en-US" sz="2000" dirty="0"/>
              <a:t>(</a:t>
            </a:r>
            <a:r>
              <a:rPr lang="en-US" sz="2000" dirty="0" err="1"/>
              <a:t>DbContextEventData</a:t>
            </a:r>
            <a:r>
              <a:rPr lang="en-US" sz="2000" dirty="0"/>
              <a:t>, </a:t>
            </a:r>
            <a:r>
              <a:rPr lang="en-US" sz="2000" dirty="0" err="1"/>
              <a:t>InterceptionResult</a:t>
            </a:r>
            <a:r>
              <a:rPr lang="en-US" sz="2000" dirty="0"/>
              <a:t>&lt;Int32&gt;)</a:t>
            </a:r>
          </a:p>
          <a:p>
            <a:r>
              <a:rPr lang="en-US" sz="2000" dirty="0"/>
              <a:t>	</a:t>
            </a:r>
          </a:p>
          <a:p>
            <a:r>
              <a:rPr lang="en-US" sz="2000" dirty="0" err="1"/>
              <a:t>SavingChangesAsync</a:t>
            </a:r>
            <a:r>
              <a:rPr lang="en-US" sz="2000" dirty="0"/>
              <a:t>(</a:t>
            </a:r>
            <a:r>
              <a:rPr lang="en-US" sz="2000" dirty="0" err="1"/>
              <a:t>DbContextEventData</a:t>
            </a:r>
            <a:r>
              <a:rPr lang="en-US" sz="2000" dirty="0"/>
              <a:t>, </a:t>
            </a:r>
            <a:r>
              <a:rPr lang="en-US" sz="2000" dirty="0" err="1"/>
              <a:t>InterceptionResult</a:t>
            </a:r>
            <a:r>
              <a:rPr lang="en-US" sz="2000" dirty="0"/>
              <a:t>&lt;Int32&gt;, </a:t>
            </a:r>
            <a:r>
              <a:rPr lang="en-US" sz="2000" dirty="0" err="1"/>
              <a:t>CancellationToken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 err="1"/>
              <a:t>SavedChanges</a:t>
            </a:r>
            <a:r>
              <a:rPr lang="en-US" sz="2000" dirty="0"/>
              <a:t>(</a:t>
            </a:r>
            <a:r>
              <a:rPr lang="en-US" sz="2000" dirty="0" err="1"/>
              <a:t>SaveChangesCompletedEventData</a:t>
            </a:r>
            <a:r>
              <a:rPr lang="en-US" sz="2000" dirty="0"/>
              <a:t>, Int32)</a:t>
            </a:r>
          </a:p>
          <a:p>
            <a:r>
              <a:rPr lang="en-US" sz="2000" dirty="0"/>
              <a:t>	</a:t>
            </a:r>
          </a:p>
          <a:p>
            <a:r>
              <a:rPr lang="en-US" sz="2000" dirty="0" err="1"/>
              <a:t>SavedChangesAsync</a:t>
            </a:r>
            <a:r>
              <a:rPr lang="en-US" sz="2000" dirty="0"/>
              <a:t>(</a:t>
            </a:r>
            <a:r>
              <a:rPr lang="en-US" sz="2000" dirty="0" err="1"/>
              <a:t>SaveChangesCompletedEventData</a:t>
            </a:r>
            <a:r>
              <a:rPr lang="en-US" sz="2000" dirty="0"/>
              <a:t>, Int32, </a:t>
            </a:r>
            <a:r>
              <a:rPr lang="en-US" sz="2000" dirty="0" err="1"/>
              <a:t>CancellationToken</a:t>
            </a:r>
            <a:r>
              <a:rPr lang="en-US" sz="2000" dirty="0"/>
              <a:t>)</a:t>
            </a:r>
          </a:p>
          <a:p>
            <a:r>
              <a:rPr lang="en-US" sz="2000" dirty="0"/>
              <a:t>	</a:t>
            </a:r>
          </a:p>
          <a:p>
            <a:r>
              <a:rPr lang="en-US" sz="2000" dirty="0" err="1"/>
              <a:t>SaveChangesFailed</a:t>
            </a:r>
            <a:r>
              <a:rPr lang="en-US" sz="2000" dirty="0"/>
              <a:t>(</a:t>
            </a:r>
            <a:r>
              <a:rPr lang="en-US" sz="2000" dirty="0" err="1"/>
              <a:t>DbContextErrorEventData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 err="1"/>
              <a:t>SaveChangesFailedAsync</a:t>
            </a:r>
            <a:r>
              <a:rPr lang="en-US" sz="2000" dirty="0"/>
              <a:t>(</a:t>
            </a:r>
            <a:r>
              <a:rPr lang="en-US" sz="2000" dirty="0" err="1"/>
              <a:t>DbContextErrorEventData</a:t>
            </a:r>
            <a:r>
              <a:rPr lang="en-US" sz="2000" dirty="0"/>
              <a:t>, </a:t>
            </a:r>
            <a:r>
              <a:rPr lang="en-US" sz="2000" dirty="0" err="1"/>
              <a:t>CancellationToken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49586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1111" y="3731388"/>
            <a:ext cx="2309780" cy="535812"/>
          </a:xfrm>
        </p:spPr>
        <p:txBody>
          <a:bodyPr/>
          <a:lstStyle/>
          <a:p>
            <a:pPr algn="ctr"/>
            <a:r>
              <a:rPr lang="en-US" sz="1800" dirty="0"/>
              <a:t>DEMO</a:t>
            </a:r>
          </a:p>
        </p:txBody>
      </p:sp>
      <p:sp>
        <p:nvSpPr>
          <p:cNvPr id="3" name="Rectangle 2"/>
          <p:cNvSpPr/>
          <p:nvPr/>
        </p:nvSpPr>
        <p:spPr>
          <a:xfrm>
            <a:off x="1589" y="6553200"/>
            <a:ext cx="12188825" cy="3048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28729" y="2328957"/>
            <a:ext cx="1415517" cy="1415887"/>
            <a:chOff x="5327140" y="2328956"/>
            <a:chExt cx="1415517" cy="1415887"/>
          </a:xfrm>
        </p:grpSpPr>
        <p:sp>
          <p:nvSpPr>
            <p:cNvPr id="4" name="Shape 461"/>
            <p:cNvSpPr/>
            <p:nvPr/>
          </p:nvSpPr>
          <p:spPr>
            <a:xfrm>
              <a:off x="5816895" y="2952448"/>
              <a:ext cx="555035" cy="444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600" extrusionOk="0">
                  <a:moveTo>
                    <a:pt x="19804" y="3778"/>
                  </a:moveTo>
                  <a:cubicBezTo>
                    <a:pt x="19685" y="3187"/>
                    <a:pt x="19099" y="2699"/>
                    <a:pt x="18503" y="2699"/>
                  </a:cubicBezTo>
                  <a:lnTo>
                    <a:pt x="11171" y="2699"/>
                  </a:lnTo>
                  <a:cubicBezTo>
                    <a:pt x="10573" y="2699"/>
                    <a:pt x="9740" y="2270"/>
                    <a:pt x="9318" y="1746"/>
                  </a:cubicBezTo>
                  <a:lnTo>
                    <a:pt x="8676" y="953"/>
                  </a:lnTo>
                  <a:cubicBezTo>
                    <a:pt x="8254" y="429"/>
                    <a:pt x="7421" y="0"/>
                    <a:pt x="6825" y="0"/>
                  </a:cubicBezTo>
                  <a:lnTo>
                    <a:pt x="3321" y="0"/>
                  </a:lnTo>
                  <a:cubicBezTo>
                    <a:pt x="2724" y="0"/>
                    <a:pt x="2182" y="602"/>
                    <a:pt x="2117" y="1340"/>
                  </a:cubicBezTo>
                  <a:lnTo>
                    <a:pt x="1803" y="4858"/>
                  </a:lnTo>
                  <a:lnTo>
                    <a:pt x="20021" y="4858"/>
                  </a:lnTo>
                  <a:cubicBezTo>
                    <a:pt x="20021" y="4858"/>
                    <a:pt x="19804" y="3778"/>
                    <a:pt x="19804" y="3778"/>
                  </a:cubicBezTo>
                  <a:close/>
                  <a:moveTo>
                    <a:pt x="20521" y="6750"/>
                  </a:moveTo>
                  <a:lnTo>
                    <a:pt x="1000" y="6750"/>
                  </a:lnTo>
                  <a:cubicBezTo>
                    <a:pt x="11" y="6750"/>
                    <a:pt x="-40" y="7355"/>
                    <a:pt x="14" y="8093"/>
                  </a:cubicBezTo>
                  <a:lnTo>
                    <a:pt x="902" y="20257"/>
                  </a:lnTo>
                  <a:cubicBezTo>
                    <a:pt x="956" y="20995"/>
                    <a:pt x="1096" y="21600"/>
                    <a:pt x="2085" y="21600"/>
                  </a:cubicBezTo>
                  <a:lnTo>
                    <a:pt x="19436" y="21600"/>
                  </a:lnTo>
                  <a:cubicBezTo>
                    <a:pt x="20444" y="21600"/>
                    <a:pt x="20565" y="20995"/>
                    <a:pt x="20618" y="20257"/>
                  </a:cubicBezTo>
                  <a:lnTo>
                    <a:pt x="21507" y="8093"/>
                  </a:lnTo>
                  <a:cubicBezTo>
                    <a:pt x="21560" y="7355"/>
                    <a:pt x="21511" y="6750"/>
                    <a:pt x="20521" y="675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6" name="Shape 605"/>
            <p:cNvSpPr/>
            <p:nvPr/>
          </p:nvSpPr>
          <p:spPr>
            <a:xfrm>
              <a:off x="5327140" y="2328956"/>
              <a:ext cx="1415517" cy="1415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</p:grpSp>
      <p:sp>
        <p:nvSpPr>
          <p:cNvPr id="9" name="Shape 400">
            <a:extLst>
              <a:ext uri="{FF2B5EF4-FFF2-40B4-BE49-F238E27FC236}">
                <a16:creationId xmlns:a16="http://schemas.microsoft.com/office/drawing/2014/main" id="{C7A7FF71-1C4F-4F8E-B784-CEFB53C28C6C}"/>
              </a:ext>
            </a:extLst>
          </p:cNvPr>
          <p:cNvSpPr/>
          <p:nvPr/>
        </p:nvSpPr>
        <p:spPr>
          <a:xfrm>
            <a:off x="5762167" y="2768007"/>
            <a:ext cx="548640" cy="548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31" h="20433" extrusionOk="0">
                <a:moveTo>
                  <a:pt x="14102" y="6331"/>
                </a:moveTo>
                <a:cubicBezTo>
                  <a:pt x="13391" y="5619"/>
                  <a:pt x="13391" y="4469"/>
                  <a:pt x="14102" y="3759"/>
                </a:cubicBezTo>
                <a:cubicBezTo>
                  <a:pt x="14812" y="3049"/>
                  <a:pt x="15965" y="3049"/>
                  <a:pt x="16674" y="3759"/>
                </a:cubicBezTo>
                <a:cubicBezTo>
                  <a:pt x="17385" y="4469"/>
                  <a:pt x="17385" y="5619"/>
                  <a:pt x="16674" y="6331"/>
                </a:cubicBezTo>
                <a:cubicBezTo>
                  <a:pt x="15965" y="7041"/>
                  <a:pt x="14812" y="7041"/>
                  <a:pt x="14102" y="6331"/>
                </a:cubicBezTo>
                <a:close/>
                <a:moveTo>
                  <a:pt x="12904" y="13199"/>
                </a:moveTo>
                <a:cubicBezTo>
                  <a:pt x="12904" y="13199"/>
                  <a:pt x="21289" y="7286"/>
                  <a:pt x="20359" y="518"/>
                </a:cubicBezTo>
                <a:cubicBezTo>
                  <a:pt x="20339" y="369"/>
                  <a:pt x="20289" y="271"/>
                  <a:pt x="20226" y="206"/>
                </a:cubicBezTo>
                <a:cubicBezTo>
                  <a:pt x="20162" y="145"/>
                  <a:pt x="20065" y="93"/>
                  <a:pt x="19914" y="72"/>
                </a:cubicBezTo>
                <a:cubicBezTo>
                  <a:pt x="13147" y="-856"/>
                  <a:pt x="7233" y="7529"/>
                  <a:pt x="7233" y="7529"/>
                </a:cubicBezTo>
                <a:cubicBezTo>
                  <a:pt x="2104" y="6928"/>
                  <a:pt x="2478" y="7929"/>
                  <a:pt x="137" y="13421"/>
                </a:cubicBezTo>
                <a:cubicBezTo>
                  <a:pt x="-311" y="14470"/>
                  <a:pt x="416" y="14829"/>
                  <a:pt x="1211" y="14536"/>
                </a:cubicBezTo>
                <a:cubicBezTo>
                  <a:pt x="2006" y="14242"/>
                  <a:pt x="3764" y="13593"/>
                  <a:pt x="3764" y="13593"/>
                </a:cubicBezTo>
                <a:lnTo>
                  <a:pt x="6840" y="16669"/>
                </a:lnTo>
                <a:cubicBezTo>
                  <a:pt x="6840" y="16669"/>
                  <a:pt x="6192" y="18426"/>
                  <a:pt x="5897" y="19222"/>
                </a:cubicBezTo>
                <a:cubicBezTo>
                  <a:pt x="5604" y="20018"/>
                  <a:pt x="5963" y="20744"/>
                  <a:pt x="7012" y="20297"/>
                </a:cubicBezTo>
                <a:cubicBezTo>
                  <a:pt x="12505" y="17955"/>
                  <a:pt x="13504" y="18328"/>
                  <a:pt x="12904" y="13199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4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xfrm>
            <a:off x="4282913" y="1541927"/>
            <a:ext cx="6609251" cy="494979"/>
          </a:xfrm>
        </p:spPr>
        <p:txBody>
          <a:bodyPr>
            <a:noAutofit/>
          </a:bodyPr>
          <a:lstStyle/>
          <a:p>
            <a:r>
              <a:rPr lang="en-US" sz="1800" dirty="0"/>
              <a:t>EF CORE DOCUMENTATION</a:t>
            </a:r>
          </a:p>
          <a:p>
            <a:r>
              <a:rPr lang="en-US" sz="1800" b="0" dirty="0"/>
              <a:t>https://docs.microsoft.com/en-us/ef/core/</a:t>
            </a:r>
          </a:p>
        </p:txBody>
      </p:sp>
      <p:grpSp>
        <p:nvGrpSpPr>
          <p:cNvPr id="8" name="Group 4175"/>
          <p:cNvGrpSpPr/>
          <p:nvPr/>
        </p:nvGrpSpPr>
        <p:grpSpPr>
          <a:xfrm>
            <a:off x="3558082" y="1541927"/>
            <a:ext cx="494850" cy="494979"/>
            <a:chOff x="0" y="0"/>
            <a:chExt cx="989956" cy="989956"/>
          </a:xfrm>
        </p:grpSpPr>
        <p:sp>
          <p:nvSpPr>
            <p:cNvPr id="9" name="Shape 4173"/>
            <p:cNvSpPr/>
            <p:nvPr/>
          </p:nvSpPr>
          <p:spPr>
            <a:xfrm>
              <a:off x="0" y="0"/>
              <a:ext cx="989957" cy="989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300"/>
              </a:pPr>
              <a:endParaRPr sz="1600"/>
            </a:p>
          </p:txBody>
        </p:sp>
        <p:sp>
          <p:nvSpPr>
            <p:cNvPr id="10" name="Shape 4174"/>
            <p:cNvSpPr/>
            <p:nvPr/>
          </p:nvSpPr>
          <p:spPr>
            <a:xfrm>
              <a:off x="345347" y="262773"/>
              <a:ext cx="299262" cy="464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0" extrusionOk="0">
                  <a:moveTo>
                    <a:pt x="10317" y="16676"/>
                  </a:moveTo>
                  <a:cubicBezTo>
                    <a:pt x="8196" y="16636"/>
                    <a:pt x="6444" y="17581"/>
                    <a:pt x="6377" y="19060"/>
                  </a:cubicBezTo>
                  <a:cubicBezTo>
                    <a:pt x="6312" y="20540"/>
                    <a:pt x="7978" y="21518"/>
                    <a:pt x="10099" y="21558"/>
                  </a:cubicBezTo>
                  <a:cubicBezTo>
                    <a:pt x="12315" y="21600"/>
                    <a:pt x="14019" y="20687"/>
                    <a:pt x="14084" y="19207"/>
                  </a:cubicBezTo>
                  <a:cubicBezTo>
                    <a:pt x="14151" y="17726"/>
                    <a:pt x="12534" y="16718"/>
                    <a:pt x="10317" y="16676"/>
                  </a:cubicBezTo>
                  <a:close/>
                  <a:moveTo>
                    <a:pt x="18416" y="1478"/>
                  </a:moveTo>
                  <a:cubicBezTo>
                    <a:pt x="16292" y="493"/>
                    <a:pt x="13626" y="0"/>
                    <a:pt x="10418" y="0"/>
                  </a:cubicBezTo>
                  <a:cubicBezTo>
                    <a:pt x="7974" y="0"/>
                    <a:pt x="5915" y="348"/>
                    <a:pt x="4238" y="1040"/>
                  </a:cubicBezTo>
                  <a:cubicBezTo>
                    <a:pt x="1583" y="2126"/>
                    <a:pt x="170" y="3968"/>
                    <a:pt x="0" y="6566"/>
                  </a:cubicBezTo>
                  <a:lnTo>
                    <a:pt x="6157" y="6566"/>
                  </a:lnTo>
                  <a:cubicBezTo>
                    <a:pt x="6157" y="5811"/>
                    <a:pt x="6500" y="5081"/>
                    <a:pt x="7187" y="4379"/>
                  </a:cubicBezTo>
                  <a:cubicBezTo>
                    <a:pt x="7873" y="3676"/>
                    <a:pt x="9039" y="3326"/>
                    <a:pt x="10682" y="3326"/>
                  </a:cubicBezTo>
                  <a:cubicBezTo>
                    <a:pt x="12355" y="3326"/>
                    <a:pt x="13505" y="3610"/>
                    <a:pt x="14135" y="4180"/>
                  </a:cubicBezTo>
                  <a:cubicBezTo>
                    <a:pt x="14768" y="4751"/>
                    <a:pt x="15082" y="5382"/>
                    <a:pt x="15082" y="6075"/>
                  </a:cubicBezTo>
                  <a:cubicBezTo>
                    <a:pt x="15082" y="6676"/>
                    <a:pt x="14611" y="7228"/>
                    <a:pt x="14046" y="7730"/>
                  </a:cubicBezTo>
                  <a:cubicBezTo>
                    <a:pt x="13734" y="8022"/>
                    <a:pt x="13324" y="8291"/>
                    <a:pt x="12815" y="8536"/>
                  </a:cubicBezTo>
                  <a:cubicBezTo>
                    <a:pt x="12815" y="8536"/>
                    <a:pt x="9476" y="9914"/>
                    <a:pt x="8009" y="11020"/>
                  </a:cubicBezTo>
                  <a:cubicBezTo>
                    <a:pt x="7160" y="11663"/>
                    <a:pt x="7083" y="12624"/>
                    <a:pt x="7007" y="14002"/>
                  </a:cubicBezTo>
                  <a:cubicBezTo>
                    <a:pt x="7003" y="14101"/>
                    <a:pt x="7061" y="14304"/>
                    <a:pt x="7595" y="14304"/>
                  </a:cubicBezTo>
                  <a:cubicBezTo>
                    <a:pt x="8128" y="14304"/>
                    <a:pt x="11909" y="14304"/>
                    <a:pt x="12384" y="14304"/>
                  </a:cubicBezTo>
                  <a:cubicBezTo>
                    <a:pt x="12860" y="14304"/>
                    <a:pt x="12958" y="14076"/>
                    <a:pt x="12965" y="13976"/>
                  </a:cubicBezTo>
                  <a:cubicBezTo>
                    <a:pt x="12996" y="13475"/>
                    <a:pt x="13086" y="13218"/>
                    <a:pt x="13227" y="12928"/>
                  </a:cubicBezTo>
                  <a:cubicBezTo>
                    <a:pt x="13496" y="12381"/>
                    <a:pt x="14227" y="11903"/>
                    <a:pt x="15050" y="11492"/>
                  </a:cubicBezTo>
                  <a:lnTo>
                    <a:pt x="16745" y="10740"/>
                  </a:lnTo>
                  <a:cubicBezTo>
                    <a:pt x="18275" y="9973"/>
                    <a:pt x="19494" y="9344"/>
                    <a:pt x="20033" y="8851"/>
                  </a:cubicBezTo>
                  <a:cubicBezTo>
                    <a:pt x="20954" y="8040"/>
                    <a:pt x="21600" y="7041"/>
                    <a:pt x="21600" y="5855"/>
                  </a:cubicBezTo>
                  <a:cubicBezTo>
                    <a:pt x="21600" y="3923"/>
                    <a:pt x="20539" y="2463"/>
                    <a:pt x="18416" y="1478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3100" b="1">
                  <a:latin typeface="Aller"/>
                  <a:ea typeface="Aller"/>
                  <a:cs typeface="Aller"/>
                  <a:sym typeface="Aller"/>
                </a:defRPr>
              </a:pPr>
              <a:endParaRPr sz="3600"/>
            </a:p>
          </p:txBody>
        </p:sp>
      </p:grpSp>
      <p:grpSp>
        <p:nvGrpSpPr>
          <p:cNvPr id="11" name="Group 4180"/>
          <p:cNvGrpSpPr/>
          <p:nvPr/>
        </p:nvGrpSpPr>
        <p:grpSpPr>
          <a:xfrm>
            <a:off x="3558082" y="2642055"/>
            <a:ext cx="494850" cy="494979"/>
            <a:chOff x="0" y="0"/>
            <a:chExt cx="989956" cy="989956"/>
          </a:xfrm>
        </p:grpSpPr>
        <p:sp>
          <p:nvSpPr>
            <p:cNvPr id="12" name="Shape 4178"/>
            <p:cNvSpPr/>
            <p:nvPr/>
          </p:nvSpPr>
          <p:spPr>
            <a:xfrm>
              <a:off x="0" y="0"/>
              <a:ext cx="989957" cy="989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300"/>
              </a:pPr>
              <a:endParaRPr sz="1600"/>
            </a:p>
          </p:txBody>
        </p:sp>
        <p:sp>
          <p:nvSpPr>
            <p:cNvPr id="13" name="Shape 4179"/>
            <p:cNvSpPr/>
            <p:nvPr/>
          </p:nvSpPr>
          <p:spPr>
            <a:xfrm>
              <a:off x="345347" y="262773"/>
              <a:ext cx="299262" cy="464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0" extrusionOk="0">
                  <a:moveTo>
                    <a:pt x="10317" y="16676"/>
                  </a:moveTo>
                  <a:cubicBezTo>
                    <a:pt x="8196" y="16636"/>
                    <a:pt x="6444" y="17581"/>
                    <a:pt x="6377" y="19060"/>
                  </a:cubicBezTo>
                  <a:cubicBezTo>
                    <a:pt x="6312" y="20540"/>
                    <a:pt x="7978" y="21518"/>
                    <a:pt x="10099" y="21558"/>
                  </a:cubicBezTo>
                  <a:cubicBezTo>
                    <a:pt x="12315" y="21600"/>
                    <a:pt x="14019" y="20687"/>
                    <a:pt x="14084" y="19207"/>
                  </a:cubicBezTo>
                  <a:cubicBezTo>
                    <a:pt x="14151" y="17726"/>
                    <a:pt x="12534" y="16718"/>
                    <a:pt x="10317" y="16676"/>
                  </a:cubicBezTo>
                  <a:close/>
                  <a:moveTo>
                    <a:pt x="18416" y="1478"/>
                  </a:moveTo>
                  <a:cubicBezTo>
                    <a:pt x="16292" y="493"/>
                    <a:pt x="13626" y="0"/>
                    <a:pt x="10418" y="0"/>
                  </a:cubicBezTo>
                  <a:cubicBezTo>
                    <a:pt x="7974" y="0"/>
                    <a:pt x="5915" y="348"/>
                    <a:pt x="4238" y="1040"/>
                  </a:cubicBezTo>
                  <a:cubicBezTo>
                    <a:pt x="1583" y="2126"/>
                    <a:pt x="170" y="3968"/>
                    <a:pt x="0" y="6566"/>
                  </a:cubicBezTo>
                  <a:lnTo>
                    <a:pt x="6157" y="6566"/>
                  </a:lnTo>
                  <a:cubicBezTo>
                    <a:pt x="6157" y="5811"/>
                    <a:pt x="6500" y="5081"/>
                    <a:pt x="7187" y="4379"/>
                  </a:cubicBezTo>
                  <a:cubicBezTo>
                    <a:pt x="7873" y="3676"/>
                    <a:pt x="9039" y="3326"/>
                    <a:pt x="10682" y="3326"/>
                  </a:cubicBezTo>
                  <a:cubicBezTo>
                    <a:pt x="12355" y="3326"/>
                    <a:pt x="13505" y="3610"/>
                    <a:pt x="14135" y="4180"/>
                  </a:cubicBezTo>
                  <a:cubicBezTo>
                    <a:pt x="14768" y="4751"/>
                    <a:pt x="15082" y="5382"/>
                    <a:pt x="15082" y="6075"/>
                  </a:cubicBezTo>
                  <a:cubicBezTo>
                    <a:pt x="15082" y="6676"/>
                    <a:pt x="14611" y="7228"/>
                    <a:pt x="14046" y="7730"/>
                  </a:cubicBezTo>
                  <a:cubicBezTo>
                    <a:pt x="13734" y="8022"/>
                    <a:pt x="13324" y="8291"/>
                    <a:pt x="12815" y="8536"/>
                  </a:cubicBezTo>
                  <a:cubicBezTo>
                    <a:pt x="12815" y="8536"/>
                    <a:pt x="9476" y="9914"/>
                    <a:pt x="8009" y="11020"/>
                  </a:cubicBezTo>
                  <a:cubicBezTo>
                    <a:pt x="7160" y="11663"/>
                    <a:pt x="7083" y="12624"/>
                    <a:pt x="7007" y="14002"/>
                  </a:cubicBezTo>
                  <a:cubicBezTo>
                    <a:pt x="7003" y="14101"/>
                    <a:pt x="7061" y="14304"/>
                    <a:pt x="7595" y="14304"/>
                  </a:cubicBezTo>
                  <a:cubicBezTo>
                    <a:pt x="8128" y="14304"/>
                    <a:pt x="11909" y="14304"/>
                    <a:pt x="12384" y="14304"/>
                  </a:cubicBezTo>
                  <a:cubicBezTo>
                    <a:pt x="12860" y="14304"/>
                    <a:pt x="12958" y="14076"/>
                    <a:pt x="12965" y="13976"/>
                  </a:cubicBezTo>
                  <a:cubicBezTo>
                    <a:pt x="12996" y="13475"/>
                    <a:pt x="13086" y="13218"/>
                    <a:pt x="13227" y="12928"/>
                  </a:cubicBezTo>
                  <a:cubicBezTo>
                    <a:pt x="13496" y="12381"/>
                    <a:pt x="14227" y="11903"/>
                    <a:pt x="15050" y="11492"/>
                  </a:cubicBezTo>
                  <a:lnTo>
                    <a:pt x="16745" y="10740"/>
                  </a:lnTo>
                  <a:cubicBezTo>
                    <a:pt x="18275" y="9973"/>
                    <a:pt x="19494" y="9344"/>
                    <a:pt x="20033" y="8851"/>
                  </a:cubicBezTo>
                  <a:cubicBezTo>
                    <a:pt x="20954" y="8040"/>
                    <a:pt x="21600" y="7041"/>
                    <a:pt x="21600" y="5855"/>
                  </a:cubicBezTo>
                  <a:cubicBezTo>
                    <a:pt x="21600" y="3923"/>
                    <a:pt x="20539" y="2463"/>
                    <a:pt x="18416" y="1478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3100" b="1">
                  <a:latin typeface="Aller"/>
                  <a:ea typeface="Aller"/>
                  <a:cs typeface="Aller"/>
                  <a:sym typeface="Aller"/>
                </a:defRPr>
              </a:pPr>
              <a:endParaRPr sz="3600"/>
            </a:p>
          </p:txBody>
        </p:sp>
      </p:grpSp>
      <p:grpSp>
        <p:nvGrpSpPr>
          <p:cNvPr id="14" name="Group 4185"/>
          <p:cNvGrpSpPr/>
          <p:nvPr/>
        </p:nvGrpSpPr>
        <p:grpSpPr>
          <a:xfrm>
            <a:off x="3558082" y="3700991"/>
            <a:ext cx="494850" cy="494979"/>
            <a:chOff x="0" y="0"/>
            <a:chExt cx="989956" cy="989956"/>
          </a:xfrm>
        </p:grpSpPr>
        <p:sp>
          <p:nvSpPr>
            <p:cNvPr id="15" name="Shape 4183"/>
            <p:cNvSpPr/>
            <p:nvPr/>
          </p:nvSpPr>
          <p:spPr>
            <a:xfrm>
              <a:off x="0" y="0"/>
              <a:ext cx="989957" cy="989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300"/>
              </a:pPr>
              <a:endParaRPr sz="1600"/>
            </a:p>
          </p:txBody>
        </p:sp>
        <p:sp>
          <p:nvSpPr>
            <p:cNvPr id="16" name="Shape 4184"/>
            <p:cNvSpPr/>
            <p:nvPr/>
          </p:nvSpPr>
          <p:spPr>
            <a:xfrm>
              <a:off x="345347" y="262773"/>
              <a:ext cx="299262" cy="464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0" extrusionOk="0">
                  <a:moveTo>
                    <a:pt x="10317" y="16676"/>
                  </a:moveTo>
                  <a:cubicBezTo>
                    <a:pt x="8196" y="16636"/>
                    <a:pt x="6444" y="17581"/>
                    <a:pt x="6377" y="19060"/>
                  </a:cubicBezTo>
                  <a:cubicBezTo>
                    <a:pt x="6312" y="20540"/>
                    <a:pt x="7978" y="21518"/>
                    <a:pt x="10099" y="21558"/>
                  </a:cubicBezTo>
                  <a:cubicBezTo>
                    <a:pt x="12315" y="21600"/>
                    <a:pt x="14019" y="20687"/>
                    <a:pt x="14084" y="19207"/>
                  </a:cubicBezTo>
                  <a:cubicBezTo>
                    <a:pt x="14151" y="17726"/>
                    <a:pt x="12534" y="16718"/>
                    <a:pt x="10317" y="16676"/>
                  </a:cubicBezTo>
                  <a:close/>
                  <a:moveTo>
                    <a:pt x="18416" y="1478"/>
                  </a:moveTo>
                  <a:cubicBezTo>
                    <a:pt x="16292" y="493"/>
                    <a:pt x="13626" y="0"/>
                    <a:pt x="10418" y="0"/>
                  </a:cubicBezTo>
                  <a:cubicBezTo>
                    <a:pt x="7974" y="0"/>
                    <a:pt x="5915" y="348"/>
                    <a:pt x="4238" y="1040"/>
                  </a:cubicBezTo>
                  <a:cubicBezTo>
                    <a:pt x="1583" y="2126"/>
                    <a:pt x="170" y="3968"/>
                    <a:pt x="0" y="6566"/>
                  </a:cubicBezTo>
                  <a:lnTo>
                    <a:pt x="6157" y="6566"/>
                  </a:lnTo>
                  <a:cubicBezTo>
                    <a:pt x="6157" y="5811"/>
                    <a:pt x="6500" y="5081"/>
                    <a:pt x="7187" y="4379"/>
                  </a:cubicBezTo>
                  <a:cubicBezTo>
                    <a:pt x="7873" y="3676"/>
                    <a:pt x="9039" y="3326"/>
                    <a:pt x="10682" y="3326"/>
                  </a:cubicBezTo>
                  <a:cubicBezTo>
                    <a:pt x="12355" y="3326"/>
                    <a:pt x="13505" y="3610"/>
                    <a:pt x="14135" y="4180"/>
                  </a:cubicBezTo>
                  <a:cubicBezTo>
                    <a:pt x="14768" y="4751"/>
                    <a:pt x="15082" y="5382"/>
                    <a:pt x="15082" y="6075"/>
                  </a:cubicBezTo>
                  <a:cubicBezTo>
                    <a:pt x="15082" y="6676"/>
                    <a:pt x="14611" y="7228"/>
                    <a:pt x="14046" y="7730"/>
                  </a:cubicBezTo>
                  <a:cubicBezTo>
                    <a:pt x="13734" y="8022"/>
                    <a:pt x="13324" y="8291"/>
                    <a:pt x="12815" y="8536"/>
                  </a:cubicBezTo>
                  <a:cubicBezTo>
                    <a:pt x="12815" y="8536"/>
                    <a:pt x="9476" y="9914"/>
                    <a:pt x="8009" y="11020"/>
                  </a:cubicBezTo>
                  <a:cubicBezTo>
                    <a:pt x="7160" y="11663"/>
                    <a:pt x="7083" y="12624"/>
                    <a:pt x="7007" y="14002"/>
                  </a:cubicBezTo>
                  <a:cubicBezTo>
                    <a:pt x="7003" y="14101"/>
                    <a:pt x="7061" y="14304"/>
                    <a:pt x="7595" y="14304"/>
                  </a:cubicBezTo>
                  <a:cubicBezTo>
                    <a:pt x="8128" y="14304"/>
                    <a:pt x="11909" y="14304"/>
                    <a:pt x="12384" y="14304"/>
                  </a:cubicBezTo>
                  <a:cubicBezTo>
                    <a:pt x="12860" y="14304"/>
                    <a:pt x="12958" y="14076"/>
                    <a:pt x="12965" y="13976"/>
                  </a:cubicBezTo>
                  <a:cubicBezTo>
                    <a:pt x="12996" y="13475"/>
                    <a:pt x="13086" y="13218"/>
                    <a:pt x="13227" y="12928"/>
                  </a:cubicBezTo>
                  <a:cubicBezTo>
                    <a:pt x="13496" y="12381"/>
                    <a:pt x="14227" y="11903"/>
                    <a:pt x="15050" y="11492"/>
                  </a:cubicBezTo>
                  <a:lnTo>
                    <a:pt x="16745" y="10740"/>
                  </a:lnTo>
                  <a:cubicBezTo>
                    <a:pt x="18275" y="9973"/>
                    <a:pt x="19494" y="9344"/>
                    <a:pt x="20033" y="8851"/>
                  </a:cubicBezTo>
                  <a:cubicBezTo>
                    <a:pt x="20954" y="8040"/>
                    <a:pt x="21600" y="7041"/>
                    <a:pt x="21600" y="5855"/>
                  </a:cubicBezTo>
                  <a:cubicBezTo>
                    <a:pt x="21600" y="3923"/>
                    <a:pt x="20539" y="2463"/>
                    <a:pt x="18416" y="1478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3100" b="1">
                  <a:latin typeface="Aller"/>
                  <a:ea typeface="Aller"/>
                  <a:cs typeface="Aller"/>
                  <a:sym typeface="Aller"/>
                </a:defRPr>
              </a:pPr>
              <a:endParaRPr sz="3600"/>
            </a:p>
          </p:txBody>
        </p:sp>
      </p:grpSp>
      <p:sp>
        <p:nvSpPr>
          <p:cNvPr id="22" name="Content Placeholder 4"/>
          <p:cNvSpPr>
            <a:spLocks noGrp="1"/>
          </p:cNvSpPr>
          <p:nvPr>
            <p:ph sz="quarter" idx="16"/>
          </p:nvPr>
        </p:nvSpPr>
        <p:spPr>
          <a:xfrm>
            <a:off x="4282913" y="2641567"/>
            <a:ext cx="3276600" cy="494979"/>
          </a:xfrm>
        </p:spPr>
        <p:txBody>
          <a:bodyPr>
            <a:noAutofit/>
          </a:bodyPr>
          <a:lstStyle/>
          <a:p>
            <a:r>
              <a:rPr lang="en-US" sz="1800" dirty="0"/>
              <a:t>EF CORE ON TWITTER</a:t>
            </a:r>
          </a:p>
          <a:p>
            <a:r>
              <a:rPr lang="en-US" sz="1800" b="0" dirty="0"/>
              <a:t>@efmagicunicorns</a:t>
            </a:r>
          </a:p>
        </p:txBody>
      </p:sp>
      <p:sp>
        <p:nvSpPr>
          <p:cNvPr id="24" name="Content Placeholder 4"/>
          <p:cNvSpPr>
            <a:spLocks noGrp="1"/>
          </p:cNvSpPr>
          <p:nvPr>
            <p:ph sz="quarter" idx="16"/>
          </p:nvPr>
        </p:nvSpPr>
        <p:spPr>
          <a:xfrm>
            <a:off x="4282913" y="3699538"/>
            <a:ext cx="5818016" cy="600816"/>
          </a:xfrm>
        </p:spPr>
        <p:txBody>
          <a:bodyPr>
            <a:noAutofit/>
          </a:bodyPr>
          <a:lstStyle/>
          <a:p>
            <a:r>
              <a:rPr lang="en-US" sz="1800" dirty="0"/>
              <a:t>EF CORE ON GITHUB</a:t>
            </a:r>
          </a:p>
          <a:p>
            <a:r>
              <a:rPr lang="en-US" sz="1800" b="0" dirty="0"/>
              <a:t>https://github.com/dotnet/efcore</a:t>
            </a:r>
          </a:p>
        </p:txBody>
      </p:sp>
      <p:grpSp>
        <p:nvGrpSpPr>
          <p:cNvPr id="25" name="Group 4185">
            <a:extLst>
              <a:ext uri="{FF2B5EF4-FFF2-40B4-BE49-F238E27FC236}">
                <a16:creationId xmlns:a16="http://schemas.microsoft.com/office/drawing/2014/main" id="{5280772E-2B45-48B9-9890-509066B6C7A8}"/>
              </a:ext>
            </a:extLst>
          </p:cNvPr>
          <p:cNvGrpSpPr/>
          <p:nvPr/>
        </p:nvGrpSpPr>
        <p:grpSpPr>
          <a:xfrm>
            <a:off x="3558082" y="4759927"/>
            <a:ext cx="494850" cy="494979"/>
            <a:chOff x="0" y="0"/>
            <a:chExt cx="989956" cy="989956"/>
          </a:xfrm>
        </p:grpSpPr>
        <p:sp>
          <p:nvSpPr>
            <p:cNvPr id="26" name="Shape 4183">
              <a:extLst>
                <a:ext uri="{FF2B5EF4-FFF2-40B4-BE49-F238E27FC236}">
                  <a16:creationId xmlns:a16="http://schemas.microsoft.com/office/drawing/2014/main" id="{8317B2BB-EB85-4BDE-AC0E-FD34E363EBB8}"/>
                </a:ext>
              </a:extLst>
            </p:cNvPr>
            <p:cNvSpPr/>
            <p:nvPr/>
          </p:nvSpPr>
          <p:spPr>
            <a:xfrm>
              <a:off x="0" y="0"/>
              <a:ext cx="989957" cy="989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300"/>
              </a:pPr>
              <a:endParaRPr sz="1600"/>
            </a:p>
          </p:txBody>
        </p:sp>
        <p:sp>
          <p:nvSpPr>
            <p:cNvPr id="27" name="Shape 4184">
              <a:extLst>
                <a:ext uri="{FF2B5EF4-FFF2-40B4-BE49-F238E27FC236}">
                  <a16:creationId xmlns:a16="http://schemas.microsoft.com/office/drawing/2014/main" id="{8933B9D5-0A51-466E-8D79-25DA8BBEF827}"/>
                </a:ext>
              </a:extLst>
            </p:cNvPr>
            <p:cNvSpPr/>
            <p:nvPr/>
          </p:nvSpPr>
          <p:spPr>
            <a:xfrm>
              <a:off x="345347" y="262773"/>
              <a:ext cx="299262" cy="464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0" extrusionOk="0">
                  <a:moveTo>
                    <a:pt x="10317" y="16676"/>
                  </a:moveTo>
                  <a:cubicBezTo>
                    <a:pt x="8196" y="16636"/>
                    <a:pt x="6444" y="17581"/>
                    <a:pt x="6377" y="19060"/>
                  </a:cubicBezTo>
                  <a:cubicBezTo>
                    <a:pt x="6312" y="20540"/>
                    <a:pt x="7978" y="21518"/>
                    <a:pt x="10099" y="21558"/>
                  </a:cubicBezTo>
                  <a:cubicBezTo>
                    <a:pt x="12315" y="21600"/>
                    <a:pt x="14019" y="20687"/>
                    <a:pt x="14084" y="19207"/>
                  </a:cubicBezTo>
                  <a:cubicBezTo>
                    <a:pt x="14151" y="17726"/>
                    <a:pt x="12534" y="16718"/>
                    <a:pt x="10317" y="16676"/>
                  </a:cubicBezTo>
                  <a:close/>
                  <a:moveTo>
                    <a:pt x="18416" y="1478"/>
                  </a:moveTo>
                  <a:cubicBezTo>
                    <a:pt x="16292" y="493"/>
                    <a:pt x="13626" y="0"/>
                    <a:pt x="10418" y="0"/>
                  </a:cubicBezTo>
                  <a:cubicBezTo>
                    <a:pt x="7974" y="0"/>
                    <a:pt x="5915" y="348"/>
                    <a:pt x="4238" y="1040"/>
                  </a:cubicBezTo>
                  <a:cubicBezTo>
                    <a:pt x="1583" y="2126"/>
                    <a:pt x="170" y="3968"/>
                    <a:pt x="0" y="6566"/>
                  </a:cubicBezTo>
                  <a:lnTo>
                    <a:pt x="6157" y="6566"/>
                  </a:lnTo>
                  <a:cubicBezTo>
                    <a:pt x="6157" y="5811"/>
                    <a:pt x="6500" y="5081"/>
                    <a:pt x="7187" y="4379"/>
                  </a:cubicBezTo>
                  <a:cubicBezTo>
                    <a:pt x="7873" y="3676"/>
                    <a:pt x="9039" y="3326"/>
                    <a:pt x="10682" y="3326"/>
                  </a:cubicBezTo>
                  <a:cubicBezTo>
                    <a:pt x="12355" y="3326"/>
                    <a:pt x="13505" y="3610"/>
                    <a:pt x="14135" y="4180"/>
                  </a:cubicBezTo>
                  <a:cubicBezTo>
                    <a:pt x="14768" y="4751"/>
                    <a:pt x="15082" y="5382"/>
                    <a:pt x="15082" y="6075"/>
                  </a:cubicBezTo>
                  <a:cubicBezTo>
                    <a:pt x="15082" y="6676"/>
                    <a:pt x="14611" y="7228"/>
                    <a:pt x="14046" y="7730"/>
                  </a:cubicBezTo>
                  <a:cubicBezTo>
                    <a:pt x="13734" y="8022"/>
                    <a:pt x="13324" y="8291"/>
                    <a:pt x="12815" y="8536"/>
                  </a:cubicBezTo>
                  <a:cubicBezTo>
                    <a:pt x="12815" y="8536"/>
                    <a:pt x="9476" y="9914"/>
                    <a:pt x="8009" y="11020"/>
                  </a:cubicBezTo>
                  <a:cubicBezTo>
                    <a:pt x="7160" y="11663"/>
                    <a:pt x="7083" y="12624"/>
                    <a:pt x="7007" y="14002"/>
                  </a:cubicBezTo>
                  <a:cubicBezTo>
                    <a:pt x="7003" y="14101"/>
                    <a:pt x="7061" y="14304"/>
                    <a:pt x="7595" y="14304"/>
                  </a:cubicBezTo>
                  <a:cubicBezTo>
                    <a:pt x="8128" y="14304"/>
                    <a:pt x="11909" y="14304"/>
                    <a:pt x="12384" y="14304"/>
                  </a:cubicBezTo>
                  <a:cubicBezTo>
                    <a:pt x="12860" y="14304"/>
                    <a:pt x="12958" y="14076"/>
                    <a:pt x="12965" y="13976"/>
                  </a:cubicBezTo>
                  <a:cubicBezTo>
                    <a:pt x="12996" y="13475"/>
                    <a:pt x="13086" y="13218"/>
                    <a:pt x="13227" y="12928"/>
                  </a:cubicBezTo>
                  <a:cubicBezTo>
                    <a:pt x="13496" y="12381"/>
                    <a:pt x="14227" y="11903"/>
                    <a:pt x="15050" y="11492"/>
                  </a:cubicBezTo>
                  <a:lnTo>
                    <a:pt x="16745" y="10740"/>
                  </a:lnTo>
                  <a:cubicBezTo>
                    <a:pt x="18275" y="9973"/>
                    <a:pt x="19494" y="9344"/>
                    <a:pt x="20033" y="8851"/>
                  </a:cubicBezTo>
                  <a:cubicBezTo>
                    <a:pt x="20954" y="8040"/>
                    <a:pt x="21600" y="7041"/>
                    <a:pt x="21600" y="5855"/>
                  </a:cubicBezTo>
                  <a:cubicBezTo>
                    <a:pt x="21600" y="3923"/>
                    <a:pt x="20539" y="2463"/>
                    <a:pt x="18416" y="1478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3100" b="1">
                  <a:latin typeface="Aller"/>
                  <a:ea typeface="Aller"/>
                  <a:cs typeface="Aller"/>
                  <a:sym typeface="Aller"/>
                </a:defRPr>
              </a:pPr>
              <a:endParaRPr sz="3600"/>
            </a:p>
          </p:txBody>
        </p:sp>
      </p:grpSp>
      <p:sp>
        <p:nvSpPr>
          <p:cNvPr id="28" name="Content Placeholder 4">
            <a:extLst>
              <a:ext uri="{FF2B5EF4-FFF2-40B4-BE49-F238E27FC236}">
                <a16:creationId xmlns:a16="http://schemas.microsoft.com/office/drawing/2014/main" id="{89B730C4-A37D-43B6-BD45-4738D2451FA3}"/>
              </a:ext>
            </a:extLst>
          </p:cNvPr>
          <p:cNvSpPr txBox="1">
            <a:spLocks/>
          </p:cNvSpPr>
          <p:nvPr/>
        </p:nvSpPr>
        <p:spPr>
          <a:xfrm>
            <a:off x="4282913" y="4760846"/>
            <a:ext cx="7072659" cy="49497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b="1" kern="12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TALK DEMOS ON GITHUB</a:t>
            </a:r>
          </a:p>
          <a:p>
            <a:r>
              <a:rPr lang="en-US" sz="1800" b="0" dirty="0"/>
              <a:t>https://github.com/cwoodruff/EFCore5Demos</a:t>
            </a:r>
          </a:p>
        </p:txBody>
      </p:sp>
    </p:spTree>
    <p:extLst>
      <p:ext uri="{BB962C8B-B14F-4D97-AF65-F5344CB8AC3E}">
        <p14:creationId xmlns:p14="http://schemas.microsoft.com/office/powerpoint/2010/main" val="293324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22" grpId="0" build="p"/>
      <p:bldP spid="24" grpId="0" build="p"/>
      <p:bldP spid="28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081653" y="1371600"/>
            <a:ext cx="6027516" cy="4572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THANK YOU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“ THANK FOR WHATCHING THIS PRESENTATION”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97147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1217928" y="1066800"/>
            <a:ext cx="7893987" cy="24808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What’s New in Entity Framework Core 5?</a:t>
            </a:r>
          </a:p>
        </p:txBody>
      </p:sp>
      <p:sp>
        <p:nvSpPr>
          <p:cNvPr id="52" name="Content Placeholder 4">
            <a:extLst>
              <a:ext uri="{FF2B5EF4-FFF2-40B4-BE49-F238E27FC236}">
                <a16:creationId xmlns:a16="http://schemas.microsoft.com/office/drawing/2014/main" id="{FB39BBBF-0E53-4790-AC77-27D0A8359AD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217928" y="2860179"/>
            <a:ext cx="1828800" cy="292100"/>
          </a:xfrm>
        </p:spPr>
        <p:txBody>
          <a:bodyPr anchor="ctr">
            <a:normAutofit/>
          </a:bodyPr>
          <a:lstStyle/>
          <a:p>
            <a:r>
              <a:rPr lang="en-US" sz="1400" dirty="0"/>
              <a:t>MANY-TO-MANY</a:t>
            </a:r>
          </a:p>
        </p:txBody>
      </p:sp>
      <p:sp>
        <p:nvSpPr>
          <p:cNvPr id="54" name="Shape 375">
            <a:extLst>
              <a:ext uri="{FF2B5EF4-FFF2-40B4-BE49-F238E27FC236}">
                <a16:creationId xmlns:a16="http://schemas.microsoft.com/office/drawing/2014/main" id="{78605941-8688-4C9E-B851-9C837B41036C}"/>
              </a:ext>
            </a:extLst>
          </p:cNvPr>
          <p:cNvSpPr/>
          <p:nvPr/>
        </p:nvSpPr>
        <p:spPr>
          <a:xfrm>
            <a:off x="1217928" y="2094312"/>
            <a:ext cx="575266" cy="5754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lang="en-US" dirty="0"/>
          </a:p>
        </p:txBody>
      </p:sp>
      <p:sp>
        <p:nvSpPr>
          <p:cNvPr id="57" name="Shape 379">
            <a:extLst>
              <a:ext uri="{FF2B5EF4-FFF2-40B4-BE49-F238E27FC236}">
                <a16:creationId xmlns:a16="http://schemas.microsoft.com/office/drawing/2014/main" id="{E4CEFE3D-9ACD-454F-AD76-BDFE9A01D843}"/>
              </a:ext>
            </a:extLst>
          </p:cNvPr>
          <p:cNvSpPr/>
          <p:nvPr/>
        </p:nvSpPr>
        <p:spPr>
          <a:xfrm>
            <a:off x="3243406" y="2094312"/>
            <a:ext cx="575266" cy="5754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lang="en-US" dirty="0"/>
          </a:p>
        </p:txBody>
      </p:sp>
      <p:sp>
        <p:nvSpPr>
          <p:cNvPr id="60" name="Shape 382">
            <a:extLst>
              <a:ext uri="{FF2B5EF4-FFF2-40B4-BE49-F238E27FC236}">
                <a16:creationId xmlns:a16="http://schemas.microsoft.com/office/drawing/2014/main" id="{8D051351-801A-44C3-B459-B1C4A6F0C7FD}"/>
              </a:ext>
            </a:extLst>
          </p:cNvPr>
          <p:cNvSpPr/>
          <p:nvPr/>
        </p:nvSpPr>
        <p:spPr>
          <a:xfrm>
            <a:off x="5283233" y="2094312"/>
            <a:ext cx="575266" cy="5754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lang="en-US" dirty="0"/>
          </a:p>
        </p:txBody>
      </p:sp>
      <p:sp>
        <p:nvSpPr>
          <p:cNvPr id="63" name="Shape 385">
            <a:extLst>
              <a:ext uri="{FF2B5EF4-FFF2-40B4-BE49-F238E27FC236}">
                <a16:creationId xmlns:a16="http://schemas.microsoft.com/office/drawing/2014/main" id="{5CE87DCB-1097-4A86-A092-FAEBDC2B0A12}"/>
              </a:ext>
            </a:extLst>
          </p:cNvPr>
          <p:cNvSpPr/>
          <p:nvPr/>
        </p:nvSpPr>
        <p:spPr>
          <a:xfrm>
            <a:off x="1217928" y="3765381"/>
            <a:ext cx="575266" cy="5754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lang="en-US" dirty="0"/>
          </a:p>
        </p:txBody>
      </p:sp>
      <p:sp>
        <p:nvSpPr>
          <p:cNvPr id="66" name="Shape 386">
            <a:extLst>
              <a:ext uri="{FF2B5EF4-FFF2-40B4-BE49-F238E27FC236}">
                <a16:creationId xmlns:a16="http://schemas.microsoft.com/office/drawing/2014/main" id="{268B6F41-1E89-4D94-855E-CF0824AE49B2}"/>
              </a:ext>
            </a:extLst>
          </p:cNvPr>
          <p:cNvSpPr/>
          <p:nvPr/>
        </p:nvSpPr>
        <p:spPr>
          <a:xfrm>
            <a:off x="3243406" y="3765381"/>
            <a:ext cx="575266" cy="5754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lang="en-US" dirty="0"/>
          </a:p>
        </p:txBody>
      </p:sp>
      <p:sp>
        <p:nvSpPr>
          <p:cNvPr id="69" name="Shape 387">
            <a:extLst>
              <a:ext uri="{FF2B5EF4-FFF2-40B4-BE49-F238E27FC236}">
                <a16:creationId xmlns:a16="http://schemas.microsoft.com/office/drawing/2014/main" id="{09BD2B4C-5BAA-4ABC-94DE-30C37029164F}"/>
              </a:ext>
            </a:extLst>
          </p:cNvPr>
          <p:cNvSpPr/>
          <p:nvPr/>
        </p:nvSpPr>
        <p:spPr>
          <a:xfrm>
            <a:off x="5283233" y="3765381"/>
            <a:ext cx="575266" cy="5754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lang="en-US" dirty="0"/>
          </a:p>
        </p:txBody>
      </p:sp>
      <p:sp>
        <p:nvSpPr>
          <p:cNvPr id="72" name="Content Placeholder 4">
            <a:extLst>
              <a:ext uri="{FF2B5EF4-FFF2-40B4-BE49-F238E27FC236}">
                <a16:creationId xmlns:a16="http://schemas.microsoft.com/office/drawing/2014/main" id="{BBFD82BD-8D6F-4164-9D2E-673AA97D743C}"/>
              </a:ext>
            </a:extLst>
          </p:cNvPr>
          <p:cNvSpPr txBox="1">
            <a:spLocks/>
          </p:cNvSpPr>
          <p:nvPr/>
        </p:nvSpPr>
        <p:spPr>
          <a:xfrm>
            <a:off x="3243406" y="2860179"/>
            <a:ext cx="1828800" cy="2921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b="1" kern="12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SPLIT QUERIES</a:t>
            </a:r>
          </a:p>
        </p:txBody>
      </p:sp>
      <p:sp>
        <p:nvSpPr>
          <p:cNvPr id="74" name="Content Placeholder 4">
            <a:extLst>
              <a:ext uri="{FF2B5EF4-FFF2-40B4-BE49-F238E27FC236}">
                <a16:creationId xmlns:a16="http://schemas.microsoft.com/office/drawing/2014/main" id="{06915E44-171A-4171-A419-E9411DA663D4}"/>
              </a:ext>
            </a:extLst>
          </p:cNvPr>
          <p:cNvSpPr txBox="1">
            <a:spLocks/>
          </p:cNvSpPr>
          <p:nvPr/>
        </p:nvSpPr>
        <p:spPr>
          <a:xfrm>
            <a:off x="5283233" y="2860178"/>
            <a:ext cx="1828800" cy="56882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b="1" kern="12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400" dirty="0"/>
              <a:t>SIMPLE LOGGING AND IMPROVED DIAGNOSTICS</a:t>
            </a:r>
          </a:p>
        </p:txBody>
      </p:sp>
      <p:sp>
        <p:nvSpPr>
          <p:cNvPr id="76" name="Content Placeholder 4">
            <a:extLst>
              <a:ext uri="{FF2B5EF4-FFF2-40B4-BE49-F238E27FC236}">
                <a16:creationId xmlns:a16="http://schemas.microsoft.com/office/drawing/2014/main" id="{A54FE35A-7CF9-4121-A204-FB8E7CB1B775}"/>
              </a:ext>
            </a:extLst>
          </p:cNvPr>
          <p:cNvSpPr txBox="1">
            <a:spLocks/>
          </p:cNvSpPr>
          <p:nvPr/>
        </p:nvSpPr>
        <p:spPr>
          <a:xfrm>
            <a:off x="1217928" y="4536579"/>
            <a:ext cx="1828800" cy="57541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b="1" kern="12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400" dirty="0"/>
              <a:t>IDENTITY RESOLUTION</a:t>
            </a:r>
          </a:p>
        </p:txBody>
      </p:sp>
      <p:sp>
        <p:nvSpPr>
          <p:cNvPr id="78" name="Content Placeholder 4">
            <a:extLst>
              <a:ext uri="{FF2B5EF4-FFF2-40B4-BE49-F238E27FC236}">
                <a16:creationId xmlns:a16="http://schemas.microsoft.com/office/drawing/2014/main" id="{75F5E51B-F78B-4A40-95EC-1D96DB99A371}"/>
              </a:ext>
            </a:extLst>
          </p:cNvPr>
          <p:cNvSpPr txBox="1">
            <a:spLocks/>
          </p:cNvSpPr>
          <p:nvPr/>
        </p:nvSpPr>
        <p:spPr>
          <a:xfrm>
            <a:off x="3243406" y="4536579"/>
            <a:ext cx="1828800" cy="41732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b="1" kern="12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400" dirty="0"/>
              <a:t>REQUIRED 1:1 DEPENDENTS</a:t>
            </a:r>
          </a:p>
        </p:txBody>
      </p:sp>
      <p:sp>
        <p:nvSpPr>
          <p:cNvPr id="80" name="Content Placeholder 4">
            <a:extLst>
              <a:ext uri="{FF2B5EF4-FFF2-40B4-BE49-F238E27FC236}">
                <a16:creationId xmlns:a16="http://schemas.microsoft.com/office/drawing/2014/main" id="{0CD58307-EEB0-43E0-BB57-C703D440B301}"/>
              </a:ext>
            </a:extLst>
          </p:cNvPr>
          <p:cNvSpPr txBox="1">
            <a:spLocks/>
          </p:cNvSpPr>
          <p:nvPr/>
        </p:nvSpPr>
        <p:spPr>
          <a:xfrm>
            <a:off x="5283233" y="4536579"/>
            <a:ext cx="2049922" cy="2921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b="1" kern="12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DBCONTEXTFACTORY</a:t>
            </a:r>
          </a:p>
        </p:txBody>
      </p:sp>
      <p:sp>
        <p:nvSpPr>
          <p:cNvPr id="82" name="Shape 379">
            <a:extLst>
              <a:ext uri="{FF2B5EF4-FFF2-40B4-BE49-F238E27FC236}">
                <a16:creationId xmlns:a16="http://schemas.microsoft.com/office/drawing/2014/main" id="{FBB3ED3A-C0EA-41A0-9D32-69B3E687EA2A}"/>
              </a:ext>
            </a:extLst>
          </p:cNvPr>
          <p:cNvSpPr/>
          <p:nvPr/>
        </p:nvSpPr>
        <p:spPr>
          <a:xfrm>
            <a:off x="7333155" y="2094312"/>
            <a:ext cx="575266" cy="5754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lang="en-US" dirty="0"/>
          </a:p>
        </p:txBody>
      </p:sp>
      <p:sp>
        <p:nvSpPr>
          <p:cNvPr id="85" name="Shape 382">
            <a:extLst>
              <a:ext uri="{FF2B5EF4-FFF2-40B4-BE49-F238E27FC236}">
                <a16:creationId xmlns:a16="http://schemas.microsoft.com/office/drawing/2014/main" id="{CC0B4571-4677-4FE5-ABD7-B4ABCB7443F2}"/>
              </a:ext>
            </a:extLst>
          </p:cNvPr>
          <p:cNvSpPr/>
          <p:nvPr/>
        </p:nvSpPr>
        <p:spPr>
          <a:xfrm>
            <a:off x="9383077" y="2094312"/>
            <a:ext cx="575266" cy="5754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lang="en-US" dirty="0"/>
          </a:p>
        </p:txBody>
      </p:sp>
      <p:sp>
        <p:nvSpPr>
          <p:cNvPr id="88" name="Shape 386">
            <a:extLst>
              <a:ext uri="{FF2B5EF4-FFF2-40B4-BE49-F238E27FC236}">
                <a16:creationId xmlns:a16="http://schemas.microsoft.com/office/drawing/2014/main" id="{780C19ED-7284-48B4-893D-5D7EB49DDF14}"/>
              </a:ext>
            </a:extLst>
          </p:cNvPr>
          <p:cNvSpPr/>
          <p:nvPr/>
        </p:nvSpPr>
        <p:spPr>
          <a:xfrm>
            <a:off x="7333155" y="3765381"/>
            <a:ext cx="575266" cy="5754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lang="en-US" dirty="0"/>
          </a:p>
        </p:txBody>
      </p:sp>
      <p:sp>
        <p:nvSpPr>
          <p:cNvPr id="91" name="Shape 387">
            <a:extLst>
              <a:ext uri="{FF2B5EF4-FFF2-40B4-BE49-F238E27FC236}">
                <a16:creationId xmlns:a16="http://schemas.microsoft.com/office/drawing/2014/main" id="{B2874C68-6C79-452B-BA28-3F12233B6032}"/>
              </a:ext>
            </a:extLst>
          </p:cNvPr>
          <p:cNvSpPr/>
          <p:nvPr/>
        </p:nvSpPr>
        <p:spPr>
          <a:xfrm>
            <a:off x="9383077" y="3765381"/>
            <a:ext cx="575266" cy="5754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>
              <a:defRPr sz="1300"/>
            </a:pPr>
            <a:endParaRPr lang="en-US" dirty="0"/>
          </a:p>
        </p:txBody>
      </p:sp>
      <p:sp>
        <p:nvSpPr>
          <p:cNvPr id="94" name="Content Placeholder 4">
            <a:extLst>
              <a:ext uri="{FF2B5EF4-FFF2-40B4-BE49-F238E27FC236}">
                <a16:creationId xmlns:a16="http://schemas.microsoft.com/office/drawing/2014/main" id="{37F0A59D-4F3A-460C-92DB-ED3B077413E0}"/>
              </a:ext>
            </a:extLst>
          </p:cNvPr>
          <p:cNvSpPr txBox="1">
            <a:spLocks/>
          </p:cNvSpPr>
          <p:nvPr/>
        </p:nvSpPr>
        <p:spPr>
          <a:xfrm>
            <a:off x="7333155" y="2860179"/>
            <a:ext cx="1828800" cy="2921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b="1" kern="12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FILTERED INCLUDE</a:t>
            </a:r>
          </a:p>
        </p:txBody>
      </p:sp>
      <p:sp>
        <p:nvSpPr>
          <p:cNvPr id="96" name="Content Placeholder 4">
            <a:extLst>
              <a:ext uri="{FF2B5EF4-FFF2-40B4-BE49-F238E27FC236}">
                <a16:creationId xmlns:a16="http://schemas.microsoft.com/office/drawing/2014/main" id="{DB132527-311E-49C0-B7D4-2EDCDA324671}"/>
              </a:ext>
            </a:extLst>
          </p:cNvPr>
          <p:cNvSpPr txBox="1">
            <a:spLocks/>
          </p:cNvSpPr>
          <p:nvPr/>
        </p:nvSpPr>
        <p:spPr>
          <a:xfrm>
            <a:off x="9383077" y="2860179"/>
            <a:ext cx="1828800" cy="42444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b="1" kern="12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FLEXIBLE ENTITY MAPPING</a:t>
            </a:r>
          </a:p>
        </p:txBody>
      </p:sp>
      <p:sp>
        <p:nvSpPr>
          <p:cNvPr id="98" name="Content Placeholder 4">
            <a:extLst>
              <a:ext uri="{FF2B5EF4-FFF2-40B4-BE49-F238E27FC236}">
                <a16:creationId xmlns:a16="http://schemas.microsoft.com/office/drawing/2014/main" id="{8474FB50-3547-434A-B46A-EFB9A0CA8D1A}"/>
              </a:ext>
            </a:extLst>
          </p:cNvPr>
          <p:cNvSpPr txBox="1">
            <a:spLocks/>
          </p:cNvSpPr>
          <p:nvPr/>
        </p:nvSpPr>
        <p:spPr>
          <a:xfrm>
            <a:off x="7333155" y="4536579"/>
            <a:ext cx="1828800" cy="2921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b="1" kern="12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EVENT COUNTERS</a:t>
            </a:r>
          </a:p>
        </p:txBody>
      </p:sp>
      <p:sp>
        <p:nvSpPr>
          <p:cNvPr id="100" name="Content Placeholder 4">
            <a:extLst>
              <a:ext uri="{FF2B5EF4-FFF2-40B4-BE49-F238E27FC236}">
                <a16:creationId xmlns:a16="http://schemas.microsoft.com/office/drawing/2014/main" id="{2670D709-5EDA-46AA-95F3-B428C6434A8D}"/>
              </a:ext>
            </a:extLst>
          </p:cNvPr>
          <p:cNvSpPr txBox="1">
            <a:spLocks/>
          </p:cNvSpPr>
          <p:nvPr/>
        </p:nvSpPr>
        <p:spPr>
          <a:xfrm>
            <a:off x="9383076" y="4536578"/>
            <a:ext cx="2227397" cy="72122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b="1" kern="120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 dirty="0"/>
              <a:t>SAVEDCHANGES INTERCEPTION FOR AUDITING</a:t>
            </a:r>
          </a:p>
        </p:txBody>
      </p:sp>
      <p:sp>
        <p:nvSpPr>
          <p:cNvPr id="46" name="Shape 1804">
            <a:extLst>
              <a:ext uri="{FF2B5EF4-FFF2-40B4-BE49-F238E27FC236}">
                <a16:creationId xmlns:a16="http://schemas.microsoft.com/office/drawing/2014/main" id="{A3BBC39A-3442-4AB6-85EE-C1D96C61DAD5}"/>
              </a:ext>
            </a:extLst>
          </p:cNvPr>
          <p:cNvSpPr/>
          <p:nvPr/>
        </p:nvSpPr>
        <p:spPr>
          <a:xfrm>
            <a:off x="1368401" y="2247077"/>
            <a:ext cx="274320" cy="274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4" h="21302" extrusionOk="0">
                <a:moveTo>
                  <a:pt x="7816" y="21302"/>
                </a:moveTo>
                <a:cubicBezTo>
                  <a:pt x="7132" y="21302"/>
                  <a:pt x="6483" y="20993"/>
                  <a:pt x="6068" y="20461"/>
                </a:cubicBezTo>
                <a:lnTo>
                  <a:pt x="445" y="13277"/>
                </a:lnTo>
                <a:cubicBezTo>
                  <a:pt x="-287" y="12344"/>
                  <a:pt x="-97" y="11016"/>
                  <a:pt x="870" y="10308"/>
                </a:cubicBezTo>
                <a:cubicBezTo>
                  <a:pt x="1838" y="9597"/>
                  <a:pt x="3211" y="9785"/>
                  <a:pt x="3943" y="10719"/>
                </a:cubicBezTo>
                <a:lnTo>
                  <a:pt x="7643" y="15442"/>
                </a:lnTo>
                <a:lnTo>
                  <a:pt x="16946" y="999"/>
                </a:lnTo>
                <a:cubicBezTo>
                  <a:pt x="17586" y="6"/>
                  <a:pt x="18940" y="-298"/>
                  <a:pt x="19969" y="321"/>
                </a:cubicBezTo>
                <a:cubicBezTo>
                  <a:pt x="20997" y="939"/>
                  <a:pt x="21313" y="2248"/>
                  <a:pt x="20671" y="3243"/>
                </a:cubicBezTo>
                <a:lnTo>
                  <a:pt x="9680" y="20301"/>
                </a:lnTo>
                <a:cubicBezTo>
                  <a:pt x="9299" y="20896"/>
                  <a:pt x="8639" y="21267"/>
                  <a:pt x="7917" y="21299"/>
                </a:cubicBezTo>
                <a:cubicBezTo>
                  <a:pt x="7882" y="21302"/>
                  <a:pt x="7851" y="21302"/>
                  <a:pt x="7816" y="2130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43656" tIns="43656" rIns="43656" bIns="43656" numCol="1" anchor="ctr">
            <a:noAutofit/>
          </a:bodyPr>
          <a:lstStyle/>
          <a:p>
            <a:pPr algn="ctr"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UnicodeMS"/>
                <a:ea typeface="ArialUnicodeMS"/>
                <a:cs typeface="ArialUnicodeMS"/>
                <a:sym typeface="ArialUnicodeMS"/>
              </a:defRPr>
            </a:pPr>
            <a:endParaRPr/>
          </a:p>
        </p:txBody>
      </p:sp>
      <p:sp>
        <p:nvSpPr>
          <p:cNvPr id="47" name="Shape 1804">
            <a:extLst>
              <a:ext uri="{FF2B5EF4-FFF2-40B4-BE49-F238E27FC236}">
                <a16:creationId xmlns:a16="http://schemas.microsoft.com/office/drawing/2014/main" id="{5561D9B6-5E8F-4DEB-BD19-BE65BF68091C}"/>
              </a:ext>
            </a:extLst>
          </p:cNvPr>
          <p:cNvSpPr/>
          <p:nvPr/>
        </p:nvSpPr>
        <p:spPr>
          <a:xfrm>
            <a:off x="3393879" y="2244860"/>
            <a:ext cx="274320" cy="274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4" h="21302" extrusionOk="0">
                <a:moveTo>
                  <a:pt x="7816" y="21302"/>
                </a:moveTo>
                <a:cubicBezTo>
                  <a:pt x="7132" y="21302"/>
                  <a:pt x="6483" y="20993"/>
                  <a:pt x="6068" y="20461"/>
                </a:cubicBezTo>
                <a:lnTo>
                  <a:pt x="445" y="13277"/>
                </a:lnTo>
                <a:cubicBezTo>
                  <a:pt x="-287" y="12344"/>
                  <a:pt x="-97" y="11016"/>
                  <a:pt x="870" y="10308"/>
                </a:cubicBezTo>
                <a:cubicBezTo>
                  <a:pt x="1838" y="9597"/>
                  <a:pt x="3211" y="9785"/>
                  <a:pt x="3943" y="10719"/>
                </a:cubicBezTo>
                <a:lnTo>
                  <a:pt x="7643" y="15442"/>
                </a:lnTo>
                <a:lnTo>
                  <a:pt x="16946" y="999"/>
                </a:lnTo>
                <a:cubicBezTo>
                  <a:pt x="17586" y="6"/>
                  <a:pt x="18940" y="-298"/>
                  <a:pt x="19969" y="321"/>
                </a:cubicBezTo>
                <a:cubicBezTo>
                  <a:pt x="20997" y="939"/>
                  <a:pt x="21313" y="2248"/>
                  <a:pt x="20671" y="3243"/>
                </a:cubicBezTo>
                <a:lnTo>
                  <a:pt x="9680" y="20301"/>
                </a:lnTo>
                <a:cubicBezTo>
                  <a:pt x="9299" y="20896"/>
                  <a:pt x="8639" y="21267"/>
                  <a:pt x="7917" y="21299"/>
                </a:cubicBezTo>
                <a:cubicBezTo>
                  <a:pt x="7882" y="21302"/>
                  <a:pt x="7851" y="21302"/>
                  <a:pt x="7816" y="2130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43656" tIns="43656" rIns="43656" bIns="43656" numCol="1" anchor="ctr">
            <a:noAutofit/>
          </a:bodyPr>
          <a:lstStyle/>
          <a:p>
            <a:pPr algn="ctr"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UnicodeMS"/>
                <a:ea typeface="ArialUnicodeMS"/>
                <a:cs typeface="ArialUnicodeMS"/>
                <a:sym typeface="ArialUnicodeMS"/>
              </a:defRPr>
            </a:pPr>
            <a:endParaRPr/>
          </a:p>
        </p:txBody>
      </p:sp>
      <p:sp>
        <p:nvSpPr>
          <p:cNvPr id="48" name="Shape 1804">
            <a:extLst>
              <a:ext uri="{FF2B5EF4-FFF2-40B4-BE49-F238E27FC236}">
                <a16:creationId xmlns:a16="http://schemas.microsoft.com/office/drawing/2014/main" id="{934391DA-D7FC-428D-8388-5CA4A5D79C80}"/>
              </a:ext>
            </a:extLst>
          </p:cNvPr>
          <p:cNvSpPr/>
          <p:nvPr/>
        </p:nvSpPr>
        <p:spPr>
          <a:xfrm>
            <a:off x="5433706" y="2239730"/>
            <a:ext cx="274320" cy="274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4" h="21302" extrusionOk="0">
                <a:moveTo>
                  <a:pt x="7816" y="21302"/>
                </a:moveTo>
                <a:cubicBezTo>
                  <a:pt x="7132" y="21302"/>
                  <a:pt x="6483" y="20993"/>
                  <a:pt x="6068" y="20461"/>
                </a:cubicBezTo>
                <a:lnTo>
                  <a:pt x="445" y="13277"/>
                </a:lnTo>
                <a:cubicBezTo>
                  <a:pt x="-287" y="12344"/>
                  <a:pt x="-97" y="11016"/>
                  <a:pt x="870" y="10308"/>
                </a:cubicBezTo>
                <a:cubicBezTo>
                  <a:pt x="1838" y="9597"/>
                  <a:pt x="3211" y="9785"/>
                  <a:pt x="3943" y="10719"/>
                </a:cubicBezTo>
                <a:lnTo>
                  <a:pt x="7643" y="15442"/>
                </a:lnTo>
                <a:lnTo>
                  <a:pt x="16946" y="999"/>
                </a:lnTo>
                <a:cubicBezTo>
                  <a:pt x="17586" y="6"/>
                  <a:pt x="18940" y="-298"/>
                  <a:pt x="19969" y="321"/>
                </a:cubicBezTo>
                <a:cubicBezTo>
                  <a:pt x="20997" y="939"/>
                  <a:pt x="21313" y="2248"/>
                  <a:pt x="20671" y="3243"/>
                </a:cubicBezTo>
                <a:lnTo>
                  <a:pt x="9680" y="20301"/>
                </a:lnTo>
                <a:cubicBezTo>
                  <a:pt x="9299" y="20896"/>
                  <a:pt x="8639" y="21267"/>
                  <a:pt x="7917" y="21299"/>
                </a:cubicBezTo>
                <a:cubicBezTo>
                  <a:pt x="7882" y="21302"/>
                  <a:pt x="7851" y="21302"/>
                  <a:pt x="7816" y="2130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43656" tIns="43656" rIns="43656" bIns="43656" numCol="1" anchor="ctr">
            <a:noAutofit/>
          </a:bodyPr>
          <a:lstStyle/>
          <a:p>
            <a:pPr algn="ctr"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UnicodeMS"/>
                <a:ea typeface="ArialUnicodeMS"/>
                <a:cs typeface="ArialUnicodeMS"/>
                <a:sym typeface="ArialUnicodeMS"/>
              </a:defRPr>
            </a:pPr>
            <a:endParaRPr/>
          </a:p>
        </p:txBody>
      </p:sp>
      <p:sp>
        <p:nvSpPr>
          <p:cNvPr id="49" name="Shape 1804">
            <a:extLst>
              <a:ext uri="{FF2B5EF4-FFF2-40B4-BE49-F238E27FC236}">
                <a16:creationId xmlns:a16="http://schemas.microsoft.com/office/drawing/2014/main" id="{630BE151-719B-4E88-A447-C004A187DC70}"/>
              </a:ext>
            </a:extLst>
          </p:cNvPr>
          <p:cNvSpPr/>
          <p:nvPr/>
        </p:nvSpPr>
        <p:spPr>
          <a:xfrm>
            <a:off x="7483628" y="2234556"/>
            <a:ext cx="274320" cy="274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4" h="21302" extrusionOk="0">
                <a:moveTo>
                  <a:pt x="7816" y="21302"/>
                </a:moveTo>
                <a:cubicBezTo>
                  <a:pt x="7132" y="21302"/>
                  <a:pt x="6483" y="20993"/>
                  <a:pt x="6068" y="20461"/>
                </a:cubicBezTo>
                <a:lnTo>
                  <a:pt x="445" y="13277"/>
                </a:lnTo>
                <a:cubicBezTo>
                  <a:pt x="-287" y="12344"/>
                  <a:pt x="-97" y="11016"/>
                  <a:pt x="870" y="10308"/>
                </a:cubicBezTo>
                <a:cubicBezTo>
                  <a:pt x="1838" y="9597"/>
                  <a:pt x="3211" y="9785"/>
                  <a:pt x="3943" y="10719"/>
                </a:cubicBezTo>
                <a:lnTo>
                  <a:pt x="7643" y="15442"/>
                </a:lnTo>
                <a:lnTo>
                  <a:pt x="16946" y="999"/>
                </a:lnTo>
                <a:cubicBezTo>
                  <a:pt x="17586" y="6"/>
                  <a:pt x="18940" y="-298"/>
                  <a:pt x="19969" y="321"/>
                </a:cubicBezTo>
                <a:cubicBezTo>
                  <a:pt x="20997" y="939"/>
                  <a:pt x="21313" y="2248"/>
                  <a:pt x="20671" y="3243"/>
                </a:cubicBezTo>
                <a:lnTo>
                  <a:pt x="9680" y="20301"/>
                </a:lnTo>
                <a:cubicBezTo>
                  <a:pt x="9299" y="20896"/>
                  <a:pt x="8639" y="21267"/>
                  <a:pt x="7917" y="21299"/>
                </a:cubicBezTo>
                <a:cubicBezTo>
                  <a:pt x="7882" y="21302"/>
                  <a:pt x="7851" y="21302"/>
                  <a:pt x="7816" y="2130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43656" tIns="43656" rIns="43656" bIns="43656" numCol="1" anchor="ctr">
            <a:noAutofit/>
          </a:bodyPr>
          <a:lstStyle/>
          <a:p>
            <a:pPr algn="ctr"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UnicodeMS"/>
                <a:ea typeface="ArialUnicodeMS"/>
                <a:cs typeface="ArialUnicodeMS"/>
                <a:sym typeface="ArialUnicodeMS"/>
              </a:defRPr>
            </a:pPr>
            <a:endParaRPr/>
          </a:p>
        </p:txBody>
      </p:sp>
      <p:sp>
        <p:nvSpPr>
          <p:cNvPr id="50" name="Shape 1804">
            <a:extLst>
              <a:ext uri="{FF2B5EF4-FFF2-40B4-BE49-F238E27FC236}">
                <a16:creationId xmlns:a16="http://schemas.microsoft.com/office/drawing/2014/main" id="{55B38093-6176-497D-9653-F5A93A09C38A}"/>
              </a:ext>
            </a:extLst>
          </p:cNvPr>
          <p:cNvSpPr/>
          <p:nvPr/>
        </p:nvSpPr>
        <p:spPr>
          <a:xfrm>
            <a:off x="9533550" y="2244860"/>
            <a:ext cx="274320" cy="274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4" h="21302" extrusionOk="0">
                <a:moveTo>
                  <a:pt x="7816" y="21302"/>
                </a:moveTo>
                <a:cubicBezTo>
                  <a:pt x="7132" y="21302"/>
                  <a:pt x="6483" y="20993"/>
                  <a:pt x="6068" y="20461"/>
                </a:cubicBezTo>
                <a:lnTo>
                  <a:pt x="445" y="13277"/>
                </a:lnTo>
                <a:cubicBezTo>
                  <a:pt x="-287" y="12344"/>
                  <a:pt x="-97" y="11016"/>
                  <a:pt x="870" y="10308"/>
                </a:cubicBezTo>
                <a:cubicBezTo>
                  <a:pt x="1838" y="9597"/>
                  <a:pt x="3211" y="9785"/>
                  <a:pt x="3943" y="10719"/>
                </a:cubicBezTo>
                <a:lnTo>
                  <a:pt x="7643" y="15442"/>
                </a:lnTo>
                <a:lnTo>
                  <a:pt x="16946" y="999"/>
                </a:lnTo>
                <a:cubicBezTo>
                  <a:pt x="17586" y="6"/>
                  <a:pt x="18940" y="-298"/>
                  <a:pt x="19969" y="321"/>
                </a:cubicBezTo>
                <a:cubicBezTo>
                  <a:pt x="20997" y="939"/>
                  <a:pt x="21313" y="2248"/>
                  <a:pt x="20671" y="3243"/>
                </a:cubicBezTo>
                <a:lnTo>
                  <a:pt x="9680" y="20301"/>
                </a:lnTo>
                <a:cubicBezTo>
                  <a:pt x="9299" y="20896"/>
                  <a:pt x="8639" y="21267"/>
                  <a:pt x="7917" y="21299"/>
                </a:cubicBezTo>
                <a:cubicBezTo>
                  <a:pt x="7882" y="21302"/>
                  <a:pt x="7851" y="21302"/>
                  <a:pt x="7816" y="2130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43656" tIns="43656" rIns="43656" bIns="43656" numCol="1" anchor="ctr">
            <a:noAutofit/>
          </a:bodyPr>
          <a:lstStyle/>
          <a:p>
            <a:pPr algn="ctr"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UnicodeMS"/>
                <a:ea typeface="ArialUnicodeMS"/>
                <a:cs typeface="ArialUnicodeMS"/>
                <a:sym typeface="ArialUnicodeMS"/>
              </a:defRPr>
            </a:pPr>
            <a:endParaRPr/>
          </a:p>
        </p:txBody>
      </p:sp>
      <p:sp>
        <p:nvSpPr>
          <p:cNvPr id="51" name="Shape 1804">
            <a:extLst>
              <a:ext uri="{FF2B5EF4-FFF2-40B4-BE49-F238E27FC236}">
                <a16:creationId xmlns:a16="http://schemas.microsoft.com/office/drawing/2014/main" id="{2E6D370B-E39F-4ECB-80A5-70DA3038933C}"/>
              </a:ext>
            </a:extLst>
          </p:cNvPr>
          <p:cNvSpPr/>
          <p:nvPr/>
        </p:nvSpPr>
        <p:spPr>
          <a:xfrm>
            <a:off x="1368401" y="3915929"/>
            <a:ext cx="274320" cy="274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4" h="21302" extrusionOk="0">
                <a:moveTo>
                  <a:pt x="7816" y="21302"/>
                </a:moveTo>
                <a:cubicBezTo>
                  <a:pt x="7132" y="21302"/>
                  <a:pt x="6483" y="20993"/>
                  <a:pt x="6068" y="20461"/>
                </a:cubicBezTo>
                <a:lnTo>
                  <a:pt x="445" y="13277"/>
                </a:lnTo>
                <a:cubicBezTo>
                  <a:pt x="-287" y="12344"/>
                  <a:pt x="-97" y="11016"/>
                  <a:pt x="870" y="10308"/>
                </a:cubicBezTo>
                <a:cubicBezTo>
                  <a:pt x="1838" y="9597"/>
                  <a:pt x="3211" y="9785"/>
                  <a:pt x="3943" y="10719"/>
                </a:cubicBezTo>
                <a:lnTo>
                  <a:pt x="7643" y="15442"/>
                </a:lnTo>
                <a:lnTo>
                  <a:pt x="16946" y="999"/>
                </a:lnTo>
                <a:cubicBezTo>
                  <a:pt x="17586" y="6"/>
                  <a:pt x="18940" y="-298"/>
                  <a:pt x="19969" y="321"/>
                </a:cubicBezTo>
                <a:cubicBezTo>
                  <a:pt x="20997" y="939"/>
                  <a:pt x="21313" y="2248"/>
                  <a:pt x="20671" y="3243"/>
                </a:cubicBezTo>
                <a:lnTo>
                  <a:pt x="9680" y="20301"/>
                </a:lnTo>
                <a:cubicBezTo>
                  <a:pt x="9299" y="20896"/>
                  <a:pt x="8639" y="21267"/>
                  <a:pt x="7917" y="21299"/>
                </a:cubicBezTo>
                <a:cubicBezTo>
                  <a:pt x="7882" y="21302"/>
                  <a:pt x="7851" y="21302"/>
                  <a:pt x="7816" y="2130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43656" tIns="43656" rIns="43656" bIns="43656" numCol="1" anchor="ctr">
            <a:noAutofit/>
          </a:bodyPr>
          <a:lstStyle/>
          <a:p>
            <a:pPr algn="ctr"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UnicodeMS"/>
                <a:ea typeface="ArialUnicodeMS"/>
                <a:cs typeface="ArialUnicodeMS"/>
                <a:sym typeface="ArialUnicodeMS"/>
              </a:defRPr>
            </a:pPr>
            <a:endParaRPr/>
          </a:p>
        </p:txBody>
      </p:sp>
      <p:sp>
        <p:nvSpPr>
          <p:cNvPr id="71" name="Shape 1804">
            <a:extLst>
              <a:ext uri="{FF2B5EF4-FFF2-40B4-BE49-F238E27FC236}">
                <a16:creationId xmlns:a16="http://schemas.microsoft.com/office/drawing/2014/main" id="{F3BB2098-FF78-4A1A-B0D7-88DB29C2E173}"/>
              </a:ext>
            </a:extLst>
          </p:cNvPr>
          <p:cNvSpPr/>
          <p:nvPr/>
        </p:nvSpPr>
        <p:spPr>
          <a:xfrm>
            <a:off x="3393879" y="3915929"/>
            <a:ext cx="274320" cy="274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4" h="21302" extrusionOk="0">
                <a:moveTo>
                  <a:pt x="7816" y="21302"/>
                </a:moveTo>
                <a:cubicBezTo>
                  <a:pt x="7132" y="21302"/>
                  <a:pt x="6483" y="20993"/>
                  <a:pt x="6068" y="20461"/>
                </a:cubicBezTo>
                <a:lnTo>
                  <a:pt x="445" y="13277"/>
                </a:lnTo>
                <a:cubicBezTo>
                  <a:pt x="-287" y="12344"/>
                  <a:pt x="-97" y="11016"/>
                  <a:pt x="870" y="10308"/>
                </a:cubicBezTo>
                <a:cubicBezTo>
                  <a:pt x="1838" y="9597"/>
                  <a:pt x="3211" y="9785"/>
                  <a:pt x="3943" y="10719"/>
                </a:cubicBezTo>
                <a:lnTo>
                  <a:pt x="7643" y="15442"/>
                </a:lnTo>
                <a:lnTo>
                  <a:pt x="16946" y="999"/>
                </a:lnTo>
                <a:cubicBezTo>
                  <a:pt x="17586" y="6"/>
                  <a:pt x="18940" y="-298"/>
                  <a:pt x="19969" y="321"/>
                </a:cubicBezTo>
                <a:cubicBezTo>
                  <a:pt x="20997" y="939"/>
                  <a:pt x="21313" y="2248"/>
                  <a:pt x="20671" y="3243"/>
                </a:cubicBezTo>
                <a:lnTo>
                  <a:pt x="9680" y="20301"/>
                </a:lnTo>
                <a:cubicBezTo>
                  <a:pt x="9299" y="20896"/>
                  <a:pt x="8639" y="21267"/>
                  <a:pt x="7917" y="21299"/>
                </a:cubicBezTo>
                <a:cubicBezTo>
                  <a:pt x="7882" y="21302"/>
                  <a:pt x="7851" y="21302"/>
                  <a:pt x="7816" y="2130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43656" tIns="43656" rIns="43656" bIns="43656" numCol="1" anchor="ctr">
            <a:noAutofit/>
          </a:bodyPr>
          <a:lstStyle/>
          <a:p>
            <a:pPr algn="ctr"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UnicodeMS"/>
                <a:ea typeface="ArialUnicodeMS"/>
                <a:cs typeface="ArialUnicodeMS"/>
                <a:sym typeface="ArialUnicodeMS"/>
              </a:defRPr>
            </a:pPr>
            <a:endParaRPr/>
          </a:p>
        </p:txBody>
      </p:sp>
      <p:sp>
        <p:nvSpPr>
          <p:cNvPr id="73" name="Shape 1804">
            <a:extLst>
              <a:ext uri="{FF2B5EF4-FFF2-40B4-BE49-F238E27FC236}">
                <a16:creationId xmlns:a16="http://schemas.microsoft.com/office/drawing/2014/main" id="{DD3D1C10-80A1-477C-963B-F634B7201102}"/>
              </a:ext>
            </a:extLst>
          </p:cNvPr>
          <p:cNvSpPr/>
          <p:nvPr/>
        </p:nvSpPr>
        <p:spPr>
          <a:xfrm>
            <a:off x="5433706" y="3915929"/>
            <a:ext cx="274320" cy="274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4" h="21302" extrusionOk="0">
                <a:moveTo>
                  <a:pt x="7816" y="21302"/>
                </a:moveTo>
                <a:cubicBezTo>
                  <a:pt x="7132" y="21302"/>
                  <a:pt x="6483" y="20993"/>
                  <a:pt x="6068" y="20461"/>
                </a:cubicBezTo>
                <a:lnTo>
                  <a:pt x="445" y="13277"/>
                </a:lnTo>
                <a:cubicBezTo>
                  <a:pt x="-287" y="12344"/>
                  <a:pt x="-97" y="11016"/>
                  <a:pt x="870" y="10308"/>
                </a:cubicBezTo>
                <a:cubicBezTo>
                  <a:pt x="1838" y="9597"/>
                  <a:pt x="3211" y="9785"/>
                  <a:pt x="3943" y="10719"/>
                </a:cubicBezTo>
                <a:lnTo>
                  <a:pt x="7643" y="15442"/>
                </a:lnTo>
                <a:lnTo>
                  <a:pt x="16946" y="999"/>
                </a:lnTo>
                <a:cubicBezTo>
                  <a:pt x="17586" y="6"/>
                  <a:pt x="18940" y="-298"/>
                  <a:pt x="19969" y="321"/>
                </a:cubicBezTo>
                <a:cubicBezTo>
                  <a:pt x="20997" y="939"/>
                  <a:pt x="21313" y="2248"/>
                  <a:pt x="20671" y="3243"/>
                </a:cubicBezTo>
                <a:lnTo>
                  <a:pt x="9680" y="20301"/>
                </a:lnTo>
                <a:cubicBezTo>
                  <a:pt x="9299" y="20896"/>
                  <a:pt x="8639" y="21267"/>
                  <a:pt x="7917" y="21299"/>
                </a:cubicBezTo>
                <a:cubicBezTo>
                  <a:pt x="7882" y="21302"/>
                  <a:pt x="7851" y="21302"/>
                  <a:pt x="7816" y="2130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43656" tIns="43656" rIns="43656" bIns="43656" numCol="1" anchor="ctr">
            <a:noAutofit/>
          </a:bodyPr>
          <a:lstStyle/>
          <a:p>
            <a:pPr algn="ctr"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UnicodeMS"/>
                <a:ea typeface="ArialUnicodeMS"/>
                <a:cs typeface="ArialUnicodeMS"/>
                <a:sym typeface="ArialUnicodeMS"/>
              </a:defRPr>
            </a:pPr>
            <a:endParaRPr/>
          </a:p>
        </p:txBody>
      </p:sp>
      <p:sp>
        <p:nvSpPr>
          <p:cNvPr id="75" name="Shape 1804">
            <a:extLst>
              <a:ext uri="{FF2B5EF4-FFF2-40B4-BE49-F238E27FC236}">
                <a16:creationId xmlns:a16="http://schemas.microsoft.com/office/drawing/2014/main" id="{FF9F795D-357E-432B-8985-6DFB548EFA51}"/>
              </a:ext>
            </a:extLst>
          </p:cNvPr>
          <p:cNvSpPr/>
          <p:nvPr/>
        </p:nvSpPr>
        <p:spPr>
          <a:xfrm>
            <a:off x="7483628" y="3909735"/>
            <a:ext cx="274320" cy="274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4" h="21302" extrusionOk="0">
                <a:moveTo>
                  <a:pt x="7816" y="21302"/>
                </a:moveTo>
                <a:cubicBezTo>
                  <a:pt x="7132" y="21302"/>
                  <a:pt x="6483" y="20993"/>
                  <a:pt x="6068" y="20461"/>
                </a:cubicBezTo>
                <a:lnTo>
                  <a:pt x="445" y="13277"/>
                </a:lnTo>
                <a:cubicBezTo>
                  <a:pt x="-287" y="12344"/>
                  <a:pt x="-97" y="11016"/>
                  <a:pt x="870" y="10308"/>
                </a:cubicBezTo>
                <a:cubicBezTo>
                  <a:pt x="1838" y="9597"/>
                  <a:pt x="3211" y="9785"/>
                  <a:pt x="3943" y="10719"/>
                </a:cubicBezTo>
                <a:lnTo>
                  <a:pt x="7643" y="15442"/>
                </a:lnTo>
                <a:lnTo>
                  <a:pt x="16946" y="999"/>
                </a:lnTo>
                <a:cubicBezTo>
                  <a:pt x="17586" y="6"/>
                  <a:pt x="18940" y="-298"/>
                  <a:pt x="19969" y="321"/>
                </a:cubicBezTo>
                <a:cubicBezTo>
                  <a:pt x="20997" y="939"/>
                  <a:pt x="21313" y="2248"/>
                  <a:pt x="20671" y="3243"/>
                </a:cubicBezTo>
                <a:lnTo>
                  <a:pt x="9680" y="20301"/>
                </a:lnTo>
                <a:cubicBezTo>
                  <a:pt x="9299" y="20896"/>
                  <a:pt x="8639" y="21267"/>
                  <a:pt x="7917" y="21299"/>
                </a:cubicBezTo>
                <a:cubicBezTo>
                  <a:pt x="7882" y="21302"/>
                  <a:pt x="7851" y="21302"/>
                  <a:pt x="7816" y="2130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43656" tIns="43656" rIns="43656" bIns="43656" numCol="1" anchor="ctr">
            <a:noAutofit/>
          </a:bodyPr>
          <a:lstStyle/>
          <a:p>
            <a:pPr algn="ctr"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UnicodeMS"/>
                <a:ea typeface="ArialUnicodeMS"/>
                <a:cs typeface="ArialUnicodeMS"/>
                <a:sym typeface="ArialUnicodeMS"/>
              </a:defRPr>
            </a:pPr>
            <a:endParaRPr/>
          </a:p>
        </p:txBody>
      </p:sp>
      <p:sp>
        <p:nvSpPr>
          <p:cNvPr id="77" name="Shape 1804">
            <a:extLst>
              <a:ext uri="{FF2B5EF4-FFF2-40B4-BE49-F238E27FC236}">
                <a16:creationId xmlns:a16="http://schemas.microsoft.com/office/drawing/2014/main" id="{1A1D368B-FFD4-4322-92AA-B416BE8C49D3}"/>
              </a:ext>
            </a:extLst>
          </p:cNvPr>
          <p:cNvSpPr/>
          <p:nvPr/>
        </p:nvSpPr>
        <p:spPr>
          <a:xfrm>
            <a:off x="9533550" y="3907609"/>
            <a:ext cx="274320" cy="274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4" h="21302" extrusionOk="0">
                <a:moveTo>
                  <a:pt x="7816" y="21302"/>
                </a:moveTo>
                <a:cubicBezTo>
                  <a:pt x="7132" y="21302"/>
                  <a:pt x="6483" y="20993"/>
                  <a:pt x="6068" y="20461"/>
                </a:cubicBezTo>
                <a:lnTo>
                  <a:pt x="445" y="13277"/>
                </a:lnTo>
                <a:cubicBezTo>
                  <a:pt x="-287" y="12344"/>
                  <a:pt x="-97" y="11016"/>
                  <a:pt x="870" y="10308"/>
                </a:cubicBezTo>
                <a:cubicBezTo>
                  <a:pt x="1838" y="9597"/>
                  <a:pt x="3211" y="9785"/>
                  <a:pt x="3943" y="10719"/>
                </a:cubicBezTo>
                <a:lnTo>
                  <a:pt x="7643" y="15442"/>
                </a:lnTo>
                <a:lnTo>
                  <a:pt x="16946" y="999"/>
                </a:lnTo>
                <a:cubicBezTo>
                  <a:pt x="17586" y="6"/>
                  <a:pt x="18940" y="-298"/>
                  <a:pt x="19969" y="321"/>
                </a:cubicBezTo>
                <a:cubicBezTo>
                  <a:pt x="20997" y="939"/>
                  <a:pt x="21313" y="2248"/>
                  <a:pt x="20671" y="3243"/>
                </a:cubicBezTo>
                <a:lnTo>
                  <a:pt x="9680" y="20301"/>
                </a:lnTo>
                <a:cubicBezTo>
                  <a:pt x="9299" y="20896"/>
                  <a:pt x="8639" y="21267"/>
                  <a:pt x="7917" y="21299"/>
                </a:cubicBezTo>
                <a:cubicBezTo>
                  <a:pt x="7882" y="21302"/>
                  <a:pt x="7851" y="21302"/>
                  <a:pt x="7816" y="2130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43656" tIns="43656" rIns="43656" bIns="43656" numCol="1" anchor="ctr">
            <a:noAutofit/>
          </a:bodyPr>
          <a:lstStyle/>
          <a:p>
            <a:pPr algn="ctr"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UnicodeMS"/>
                <a:ea typeface="ArialUnicodeMS"/>
                <a:cs typeface="ArialUnicodeMS"/>
                <a:sym typeface="ArialUnicodeMS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366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52" grpId="0" build="p"/>
      <p:bldP spid="72" grpId="0" build="p"/>
      <p:bldP spid="74" grpId="0" build="p"/>
      <p:bldP spid="76" grpId="0" build="p"/>
      <p:bldP spid="78" grpId="0" build="p"/>
      <p:bldP spid="80" grpId="0" build="p"/>
      <p:bldP spid="94" grpId="0" build="p"/>
      <p:bldP spid="96" grpId="0" build="p"/>
      <p:bldP spid="98" grpId="0" build="p"/>
      <p:bldP spid="10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2743202" y="1789250"/>
            <a:ext cx="6705598" cy="8015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MANY-TO-MANY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175184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E91E5-D03F-480E-ABCD-458736963049}"/>
              </a:ext>
            </a:extLst>
          </p:cNvPr>
          <p:cNvSpPr txBox="1"/>
          <p:nvPr/>
        </p:nvSpPr>
        <p:spPr>
          <a:xfrm>
            <a:off x="2306471" y="1091821"/>
            <a:ext cx="758815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public class Post</a:t>
            </a:r>
          </a:p>
          <a:p>
            <a:r>
              <a:rPr lang="en-US"/>
              <a:t>{</a:t>
            </a:r>
          </a:p>
          <a:p>
            <a:r>
              <a:rPr lang="en-US"/>
              <a:t>    public int Id { get; set; }</a:t>
            </a:r>
          </a:p>
          <a:p>
            <a:r>
              <a:rPr lang="en-US"/>
              <a:t>    public string Name { get; set; }</a:t>
            </a:r>
          </a:p>
          <a:p>
            <a:r>
              <a:rPr lang="en-US"/>
              <a:t>    public ICollection&lt;Tag&gt; Tags { get; set; }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/>
              <a:t>public class Tag</a:t>
            </a:r>
          </a:p>
          <a:p>
            <a:r>
              <a:rPr lang="en-US"/>
              <a:t>{</a:t>
            </a:r>
          </a:p>
          <a:p>
            <a:r>
              <a:rPr lang="en-US"/>
              <a:t>    public int Id { get; set; }</a:t>
            </a:r>
          </a:p>
          <a:p>
            <a:r>
              <a:rPr lang="en-US"/>
              <a:t>    public string Text { get; set; }</a:t>
            </a:r>
          </a:p>
          <a:p>
            <a:r>
              <a:rPr lang="en-US"/>
              <a:t>    public ICollection&lt;Post&gt; Posts { get; set; }</a:t>
            </a:r>
          </a:p>
          <a:p>
            <a:r>
              <a:rPr lang="en-US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8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3AA2E7-FF1C-4CBE-91B9-BB02BDF84270}"/>
              </a:ext>
            </a:extLst>
          </p:cNvPr>
          <p:cNvSpPr txBox="1"/>
          <p:nvPr/>
        </p:nvSpPr>
        <p:spPr>
          <a:xfrm>
            <a:off x="3048000" y="1859340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modelBuilder</a:t>
            </a:r>
            <a:endParaRPr lang="en-US" dirty="0"/>
          </a:p>
          <a:p>
            <a:r>
              <a:rPr lang="en-US" dirty="0"/>
              <a:t>                .Entity&lt;Post&gt;()</a:t>
            </a:r>
          </a:p>
          <a:p>
            <a:r>
              <a:rPr lang="en-US" dirty="0"/>
              <a:t>                .</a:t>
            </a:r>
            <a:r>
              <a:rPr lang="en-US" dirty="0" err="1"/>
              <a:t>HasMany</a:t>
            </a:r>
            <a:r>
              <a:rPr lang="en-US" dirty="0"/>
              <a:t>(p =&gt; </a:t>
            </a:r>
            <a:r>
              <a:rPr lang="en-US" dirty="0" err="1"/>
              <a:t>p.Tags</a:t>
            </a:r>
            <a:r>
              <a:rPr lang="en-US" dirty="0"/>
              <a:t>)</a:t>
            </a:r>
          </a:p>
          <a:p>
            <a:r>
              <a:rPr lang="en-US" dirty="0"/>
              <a:t>                .</a:t>
            </a:r>
            <a:r>
              <a:rPr lang="en-US" dirty="0" err="1"/>
              <a:t>WithMany</a:t>
            </a:r>
            <a:r>
              <a:rPr lang="en-US" dirty="0"/>
              <a:t>(t =&gt; </a:t>
            </a:r>
            <a:r>
              <a:rPr lang="en-US" dirty="0" err="1"/>
              <a:t>t.Posts</a:t>
            </a:r>
            <a:r>
              <a:rPr lang="en-US" dirty="0"/>
              <a:t>)</a:t>
            </a:r>
          </a:p>
          <a:p>
            <a:r>
              <a:rPr lang="en-US" dirty="0"/>
              <a:t>                .</a:t>
            </a:r>
            <a:r>
              <a:rPr lang="en-US" dirty="0" err="1"/>
              <a:t>UsingEntity</a:t>
            </a:r>
            <a:r>
              <a:rPr lang="en-US" dirty="0"/>
              <a:t>(j =&gt; </a:t>
            </a:r>
            <a:r>
              <a:rPr lang="en-US" dirty="0" err="1"/>
              <a:t>j.ToTable</a:t>
            </a:r>
            <a:r>
              <a:rPr lang="en-US" dirty="0"/>
              <a:t>("</a:t>
            </a:r>
            <a:r>
              <a:rPr lang="en-US" dirty="0" err="1"/>
              <a:t>PostTag</a:t>
            </a:r>
            <a:r>
              <a:rPr lang="en-US" dirty="0"/>
              <a:t>"));</a:t>
            </a:r>
          </a:p>
          <a:p>
            <a:r>
              <a:rPr lang="en-US" dirty="0"/>
              <a:t>            </a:t>
            </a:r>
          </a:p>
          <a:p>
            <a:r>
              <a:rPr lang="en-US" dirty="0" err="1"/>
              <a:t>modelBuilder</a:t>
            </a:r>
            <a:endParaRPr lang="en-US" dirty="0"/>
          </a:p>
          <a:p>
            <a:r>
              <a:rPr lang="en-US" dirty="0"/>
              <a:t>                .Entity&lt;Tag&gt;()</a:t>
            </a:r>
          </a:p>
          <a:p>
            <a:r>
              <a:rPr lang="en-US" dirty="0"/>
              <a:t>                .</a:t>
            </a:r>
            <a:r>
              <a:rPr lang="en-US" dirty="0" err="1"/>
              <a:t>HasMany</a:t>
            </a:r>
            <a:r>
              <a:rPr lang="en-US" dirty="0"/>
              <a:t>(t =&gt; </a:t>
            </a:r>
            <a:r>
              <a:rPr lang="en-US" dirty="0" err="1"/>
              <a:t>t.Posts</a:t>
            </a:r>
            <a:r>
              <a:rPr lang="en-US" dirty="0"/>
              <a:t>)</a:t>
            </a:r>
          </a:p>
          <a:p>
            <a:r>
              <a:rPr lang="en-US" dirty="0"/>
              <a:t>                .</a:t>
            </a:r>
            <a:r>
              <a:rPr lang="en-US" dirty="0" err="1"/>
              <a:t>WithMany</a:t>
            </a:r>
            <a:r>
              <a:rPr lang="en-US" dirty="0"/>
              <a:t>(p =&gt; </a:t>
            </a:r>
            <a:r>
              <a:rPr lang="en-US" dirty="0" err="1"/>
              <a:t>p.Tags</a:t>
            </a:r>
            <a:r>
              <a:rPr lang="en-US" dirty="0"/>
              <a:t>)</a:t>
            </a:r>
          </a:p>
          <a:p>
            <a:r>
              <a:rPr lang="en-US" dirty="0"/>
              <a:t>                .</a:t>
            </a:r>
            <a:r>
              <a:rPr lang="en-US" dirty="0" err="1"/>
              <a:t>UsingEntity</a:t>
            </a:r>
            <a:r>
              <a:rPr lang="en-US" dirty="0"/>
              <a:t>(j =&gt; </a:t>
            </a:r>
            <a:r>
              <a:rPr lang="en-US" dirty="0" err="1"/>
              <a:t>j.ToTable</a:t>
            </a:r>
            <a:r>
              <a:rPr lang="en-US" dirty="0"/>
              <a:t>("</a:t>
            </a:r>
            <a:r>
              <a:rPr lang="en-US" dirty="0" err="1"/>
              <a:t>PostTag</a:t>
            </a:r>
            <a:r>
              <a:rPr lang="en-US" dirty="0"/>
              <a:t>"));</a:t>
            </a:r>
          </a:p>
        </p:txBody>
      </p:sp>
    </p:spTree>
    <p:extLst>
      <p:ext uri="{BB962C8B-B14F-4D97-AF65-F5344CB8AC3E}">
        <p14:creationId xmlns:p14="http://schemas.microsoft.com/office/powerpoint/2010/main" val="3217048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1111" y="3731388"/>
            <a:ext cx="2309780" cy="535812"/>
          </a:xfrm>
        </p:spPr>
        <p:txBody>
          <a:bodyPr/>
          <a:lstStyle/>
          <a:p>
            <a:pPr algn="ctr"/>
            <a:r>
              <a:rPr lang="en-US" sz="1800" dirty="0"/>
              <a:t>DEMO</a:t>
            </a:r>
          </a:p>
        </p:txBody>
      </p:sp>
      <p:sp>
        <p:nvSpPr>
          <p:cNvPr id="3" name="Rectangle 2"/>
          <p:cNvSpPr/>
          <p:nvPr/>
        </p:nvSpPr>
        <p:spPr>
          <a:xfrm>
            <a:off x="1589" y="6553200"/>
            <a:ext cx="12188825" cy="3048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28729" y="2328957"/>
            <a:ext cx="1415517" cy="1415887"/>
            <a:chOff x="5327140" y="2328956"/>
            <a:chExt cx="1415517" cy="1415887"/>
          </a:xfrm>
        </p:grpSpPr>
        <p:sp>
          <p:nvSpPr>
            <p:cNvPr id="4" name="Shape 461"/>
            <p:cNvSpPr/>
            <p:nvPr/>
          </p:nvSpPr>
          <p:spPr>
            <a:xfrm>
              <a:off x="5816895" y="2952448"/>
              <a:ext cx="555035" cy="444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600" extrusionOk="0">
                  <a:moveTo>
                    <a:pt x="19804" y="3778"/>
                  </a:moveTo>
                  <a:cubicBezTo>
                    <a:pt x="19685" y="3187"/>
                    <a:pt x="19099" y="2699"/>
                    <a:pt x="18503" y="2699"/>
                  </a:cubicBezTo>
                  <a:lnTo>
                    <a:pt x="11171" y="2699"/>
                  </a:lnTo>
                  <a:cubicBezTo>
                    <a:pt x="10573" y="2699"/>
                    <a:pt x="9740" y="2270"/>
                    <a:pt x="9318" y="1746"/>
                  </a:cubicBezTo>
                  <a:lnTo>
                    <a:pt x="8676" y="953"/>
                  </a:lnTo>
                  <a:cubicBezTo>
                    <a:pt x="8254" y="429"/>
                    <a:pt x="7421" y="0"/>
                    <a:pt x="6825" y="0"/>
                  </a:cubicBezTo>
                  <a:lnTo>
                    <a:pt x="3321" y="0"/>
                  </a:lnTo>
                  <a:cubicBezTo>
                    <a:pt x="2724" y="0"/>
                    <a:pt x="2182" y="602"/>
                    <a:pt x="2117" y="1340"/>
                  </a:cubicBezTo>
                  <a:lnTo>
                    <a:pt x="1803" y="4858"/>
                  </a:lnTo>
                  <a:lnTo>
                    <a:pt x="20021" y="4858"/>
                  </a:lnTo>
                  <a:cubicBezTo>
                    <a:pt x="20021" y="4858"/>
                    <a:pt x="19804" y="3778"/>
                    <a:pt x="19804" y="3778"/>
                  </a:cubicBezTo>
                  <a:close/>
                  <a:moveTo>
                    <a:pt x="20521" y="6750"/>
                  </a:moveTo>
                  <a:lnTo>
                    <a:pt x="1000" y="6750"/>
                  </a:lnTo>
                  <a:cubicBezTo>
                    <a:pt x="11" y="6750"/>
                    <a:pt x="-40" y="7355"/>
                    <a:pt x="14" y="8093"/>
                  </a:cubicBezTo>
                  <a:lnTo>
                    <a:pt x="902" y="20257"/>
                  </a:lnTo>
                  <a:cubicBezTo>
                    <a:pt x="956" y="20995"/>
                    <a:pt x="1096" y="21600"/>
                    <a:pt x="2085" y="21600"/>
                  </a:cubicBezTo>
                  <a:lnTo>
                    <a:pt x="19436" y="21600"/>
                  </a:lnTo>
                  <a:cubicBezTo>
                    <a:pt x="20444" y="21600"/>
                    <a:pt x="20565" y="20995"/>
                    <a:pt x="20618" y="20257"/>
                  </a:cubicBezTo>
                  <a:lnTo>
                    <a:pt x="21507" y="8093"/>
                  </a:lnTo>
                  <a:cubicBezTo>
                    <a:pt x="21560" y="7355"/>
                    <a:pt x="21511" y="6750"/>
                    <a:pt x="20521" y="675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9046" tIns="19046" rIns="19046" bIns="19046" anchor="ctr"/>
            <a:lstStyle/>
            <a:p>
              <a:pPr>
                <a:defRPr sz="1300"/>
              </a:pPr>
              <a:endParaRPr sz="1300"/>
            </a:p>
          </p:txBody>
        </p:sp>
        <p:sp>
          <p:nvSpPr>
            <p:cNvPr id="6" name="Shape 605"/>
            <p:cNvSpPr/>
            <p:nvPr/>
          </p:nvSpPr>
          <p:spPr>
            <a:xfrm>
              <a:off x="5327140" y="2328956"/>
              <a:ext cx="1415517" cy="1415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300"/>
              </a:pPr>
              <a:endParaRPr sz="1300"/>
            </a:p>
          </p:txBody>
        </p:sp>
      </p:grpSp>
      <p:sp>
        <p:nvSpPr>
          <p:cNvPr id="9" name="Shape 400">
            <a:extLst>
              <a:ext uri="{FF2B5EF4-FFF2-40B4-BE49-F238E27FC236}">
                <a16:creationId xmlns:a16="http://schemas.microsoft.com/office/drawing/2014/main" id="{C7A7FF71-1C4F-4F8E-B784-CEFB53C28C6C}"/>
              </a:ext>
            </a:extLst>
          </p:cNvPr>
          <p:cNvSpPr/>
          <p:nvPr/>
        </p:nvSpPr>
        <p:spPr>
          <a:xfrm>
            <a:off x="5762167" y="2768007"/>
            <a:ext cx="548640" cy="548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31" h="20433" extrusionOk="0">
                <a:moveTo>
                  <a:pt x="14102" y="6331"/>
                </a:moveTo>
                <a:cubicBezTo>
                  <a:pt x="13391" y="5619"/>
                  <a:pt x="13391" y="4469"/>
                  <a:pt x="14102" y="3759"/>
                </a:cubicBezTo>
                <a:cubicBezTo>
                  <a:pt x="14812" y="3049"/>
                  <a:pt x="15965" y="3049"/>
                  <a:pt x="16674" y="3759"/>
                </a:cubicBezTo>
                <a:cubicBezTo>
                  <a:pt x="17385" y="4469"/>
                  <a:pt x="17385" y="5619"/>
                  <a:pt x="16674" y="6331"/>
                </a:cubicBezTo>
                <a:cubicBezTo>
                  <a:pt x="15965" y="7041"/>
                  <a:pt x="14812" y="7041"/>
                  <a:pt x="14102" y="6331"/>
                </a:cubicBezTo>
                <a:close/>
                <a:moveTo>
                  <a:pt x="12904" y="13199"/>
                </a:moveTo>
                <a:cubicBezTo>
                  <a:pt x="12904" y="13199"/>
                  <a:pt x="21289" y="7286"/>
                  <a:pt x="20359" y="518"/>
                </a:cubicBezTo>
                <a:cubicBezTo>
                  <a:pt x="20339" y="369"/>
                  <a:pt x="20289" y="271"/>
                  <a:pt x="20226" y="206"/>
                </a:cubicBezTo>
                <a:cubicBezTo>
                  <a:pt x="20162" y="145"/>
                  <a:pt x="20065" y="93"/>
                  <a:pt x="19914" y="72"/>
                </a:cubicBezTo>
                <a:cubicBezTo>
                  <a:pt x="13147" y="-856"/>
                  <a:pt x="7233" y="7529"/>
                  <a:pt x="7233" y="7529"/>
                </a:cubicBezTo>
                <a:cubicBezTo>
                  <a:pt x="2104" y="6928"/>
                  <a:pt x="2478" y="7929"/>
                  <a:pt x="137" y="13421"/>
                </a:cubicBezTo>
                <a:cubicBezTo>
                  <a:pt x="-311" y="14470"/>
                  <a:pt x="416" y="14829"/>
                  <a:pt x="1211" y="14536"/>
                </a:cubicBezTo>
                <a:cubicBezTo>
                  <a:pt x="2006" y="14242"/>
                  <a:pt x="3764" y="13593"/>
                  <a:pt x="3764" y="13593"/>
                </a:cubicBezTo>
                <a:lnTo>
                  <a:pt x="6840" y="16669"/>
                </a:lnTo>
                <a:cubicBezTo>
                  <a:pt x="6840" y="16669"/>
                  <a:pt x="6192" y="18426"/>
                  <a:pt x="5897" y="19222"/>
                </a:cubicBezTo>
                <a:cubicBezTo>
                  <a:pt x="5604" y="20018"/>
                  <a:pt x="5963" y="20744"/>
                  <a:pt x="7012" y="20297"/>
                </a:cubicBezTo>
                <a:cubicBezTo>
                  <a:pt x="12505" y="17955"/>
                  <a:pt x="13504" y="18328"/>
                  <a:pt x="12904" y="13199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6" tIns="19046" rIns="19046" bIns="19046" anchor="ctr"/>
          <a:lstStyle/>
          <a:p>
            <a:pPr>
              <a:defRPr sz="13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74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2743202" y="1789250"/>
            <a:ext cx="6705598" cy="8015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SPLIT QUERIES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127358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INIMAL light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3A750"/>
      </a:accent1>
      <a:accent2>
        <a:srgbClr val="FFFFFF"/>
      </a:accent2>
      <a:accent3>
        <a:srgbClr val="B2B2B2"/>
      </a:accent3>
      <a:accent4>
        <a:srgbClr val="DCDEE0"/>
      </a:accent4>
      <a:accent5>
        <a:srgbClr val="A6AAA9"/>
      </a:accent5>
      <a:accent6>
        <a:srgbClr val="7F7F7F"/>
      </a:accent6>
      <a:hlink>
        <a:srgbClr val="7F7F7F"/>
      </a:hlink>
      <a:folHlink>
        <a:srgbClr val="FFC0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 light" id="{0FB7968E-C166-4780-8421-43754A03B0C9}" vid="{F73DDB0E-CEEB-47D6-BCE0-C9E7039E18B9}"/>
    </a:ext>
  </a:extLst>
</a:theme>
</file>

<file path=ppt/theme/theme2.xml><?xml version="1.0" encoding="utf-8"?>
<a:theme xmlns:a="http://schemas.openxmlformats.org/drawingml/2006/main" name="1_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3A750"/>
      </a:accent1>
      <a:accent2>
        <a:srgbClr val="FFFFFF"/>
      </a:accent2>
      <a:accent3>
        <a:srgbClr val="B2B2B2"/>
      </a:accent3>
      <a:accent4>
        <a:srgbClr val="DCDEE0"/>
      </a:accent4>
      <a:accent5>
        <a:srgbClr val="A6AAA9"/>
      </a:accent5>
      <a:accent6>
        <a:srgbClr val="7F7F7F"/>
      </a:accent6>
      <a:hlink>
        <a:srgbClr val="7F7F7F"/>
      </a:hlink>
      <a:folHlink>
        <a:srgbClr val="FFC0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 light</Template>
  <TotalTime>3892</TotalTime>
  <Words>1256</Words>
  <Application>Microsoft Office PowerPoint</Application>
  <PresentationFormat>Widescreen</PresentationFormat>
  <Paragraphs>155</Paragraphs>
  <Slides>39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Aller</vt:lpstr>
      <vt:lpstr>Arial</vt:lpstr>
      <vt:lpstr>ArialUnicodeMS</vt:lpstr>
      <vt:lpstr>Calibri</vt:lpstr>
      <vt:lpstr>Helvetica Light</vt:lpstr>
      <vt:lpstr>Open Sans</vt:lpstr>
      <vt:lpstr>SFMono-Regular</vt:lpstr>
      <vt:lpstr>Source Code Pro</vt:lpstr>
      <vt:lpstr>Source Sans Pro</vt:lpstr>
      <vt:lpstr>MINIMAL light</vt:lpstr>
      <vt:lpstr>1_Office Theme</vt:lpstr>
      <vt:lpstr>What’s New in Entity Framework Core 5?</vt:lpstr>
      <vt:lpstr>CHRIS WOODRUFF</vt:lpstr>
      <vt:lpstr>Past EF Core Features on the list!!</vt:lpstr>
      <vt:lpstr>AGENDA</vt:lpstr>
      <vt:lpstr>PowerPoint Presentation</vt:lpstr>
      <vt:lpstr>PowerPoint Presentation</vt:lpstr>
      <vt:lpstr>PowerPoint Presentation</vt:lpstr>
      <vt:lpstr>DEMO</vt:lpstr>
      <vt:lpstr>PowerPoint Presentation</vt:lpstr>
      <vt:lpstr>PowerPoint Presentation</vt:lpstr>
      <vt:lpstr>DEMO</vt:lpstr>
      <vt:lpstr>PowerPoint Presentation</vt:lpstr>
      <vt:lpstr>PowerPoint Presentation</vt:lpstr>
      <vt:lpstr>DEMO</vt:lpstr>
      <vt:lpstr>PowerPoint Presentation</vt:lpstr>
      <vt:lpstr>PowerPoint Presentation</vt:lpstr>
      <vt:lpstr>DEMO</vt:lpstr>
      <vt:lpstr>PowerPoint Presentation</vt:lpstr>
      <vt:lpstr>PowerPoint Presentation</vt:lpstr>
      <vt:lpstr>PowerPoint Presentation</vt:lpstr>
      <vt:lpstr>DEMO</vt:lpstr>
      <vt:lpstr>PowerPoint Presentation</vt:lpstr>
      <vt:lpstr>PowerPoint Presentation</vt:lpstr>
      <vt:lpstr>DEMO</vt:lpstr>
      <vt:lpstr>PowerPoint Presentation</vt:lpstr>
      <vt:lpstr>PowerPoint Presentation</vt:lpstr>
      <vt:lpstr>DEMO</vt:lpstr>
      <vt:lpstr>PowerPoint Presentation</vt:lpstr>
      <vt:lpstr>PowerPoint Presentation</vt:lpstr>
      <vt:lpstr>DEMO</vt:lpstr>
      <vt:lpstr>PowerPoint Presentation</vt:lpstr>
      <vt:lpstr>PowerPoint Presentation</vt:lpstr>
      <vt:lpstr>DEMO</vt:lpstr>
      <vt:lpstr>PowerPoint Presentation</vt:lpstr>
      <vt:lpstr>PowerPoint Presentation</vt:lpstr>
      <vt:lpstr>PowerPoint Presentation</vt:lpstr>
      <vt:lpstr>DEMO</vt:lpstr>
      <vt:lpstr>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New in Entity Framework Core 5?</dc:title>
  <dc:creator>Chris Woodruff</dc:creator>
  <cp:lastModifiedBy>Chris Woodruff</cp:lastModifiedBy>
  <cp:revision>2</cp:revision>
  <dcterms:created xsi:type="dcterms:W3CDTF">2021-03-06T13:18:18Z</dcterms:created>
  <dcterms:modified xsi:type="dcterms:W3CDTF">2021-11-04T12:23:10Z</dcterms:modified>
</cp:coreProperties>
</file>