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38"/>
  </p:notesMasterIdLst>
  <p:sldIdLst>
    <p:sldId id="318" r:id="rId3"/>
    <p:sldId id="322" r:id="rId4"/>
    <p:sldId id="372" r:id="rId5"/>
    <p:sldId id="328" r:id="rId6"/>
    <p:sldId id="404" r:id="rId7"/>
    <p:sldId id="629" r:id="rId8"/>
    <p:sldId id="628" r:id="rId9"/>
    <p:sldId id="329" r:id="rId10"/>
    <p:sldId id="610" r:id="rId11"/>
    <p:sldId id="627" r:id="rId12"/>
    <p:sldId id="330" r:id="rId13"/>
    <p:sldId id="611" r:id="rId14"/>
    <p:sldId id="626" r:id="rId15"/>
    <p:sldId id="331" r:id="rId16"/>
    <p:sldId id="612" r:id="rId17"/>
    <p:sldId id="625" r:id="rId18"/>
    <p:sldId id="332" r:id="rId19"/>
    <p:sldId id="613" r:id="rId20"/>
    <p:sldId id="624" r:id="rId21"/>
    <p:sldId id="333" r:id="rId22"/>
    <p:sldId id="614" r:id="rId23"/>
    <p:sldId id="623" r:id="rId24"/>
    <p:sldId id="334" r:id="rId25"/>
    <p:sldId id="615" r:id="rId26"/>
    <p:sldId id="622" r:id="rId27"/>
    <p:sldId id="335" r:id="rId28"/>
    <p:sldId id="621" r:id="rId29"/>
    <p:sldId id="336" r:id="rId30"/>
    <p:sldId id="617" r:id="rId31"/>
    <p:sldId id="620" r:id="rId32"/>
    <p:sldId id="337" r:id="rId33"/>
    <p:sldId id="619" r:id="rId34"/>
    <p:sldId id="515" r:id="rId35"/>
    <p:sldId id="605" r:id="rId36"/>
    <p:sldId id="6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51FE8-E924-4621-B379-6FBA2BC00B6A}" v="432" dt="2021-03-25T18:20:53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B9A51FE8-E924-4621-B379-6FBA2BC00B6A}"/>
    <pc:docChg chg="undo redo custSel addSld delSld modSld sldOrd">
      <pc:chgData name="Chris Woodruff" userId="2dbf025665e4d94d" providerId="LiveId" clId="{B9A51FE8-E924-4621-B379-6FBA2BC00B6A}" dt="2021-03-25T21:49:32.054" v="1316"/>
      <pc:docMkLst>
        <pc:docMk/>
      </pc:docMkLst>
      <pc:sldChg chg="modSp new add del">
        <pc:chgData name="Chris Woodruff" userId="2dbf025665e4d94d" providerId="LiveId" clId="{B9A51FE8-E924-4621-B379-6FBA2BC00B6A}" dt="2021-03-06T14:01:41.864" v="7" actId="47"/>
        <pc:sldMkLst>
          <pc:docMk/>
          <pc:sldMk cId="3624959831" sldId="256"/>
        </pc:sldMkLst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2" creationId="{FC079017-90D8-4C38-88F1-4025004AAAA7}"/>
          </ac:spMkLst>
        </pc:spChg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3" creationId="{1F202F9E-AB3F-4BC2-81CD-19ABDB02D5A4}"/>
          </ac:spMkLst>
        </pc:spChg>
      </pc:sldChg>
      <pc:sldChg chg="modSp add mod">
        <pc:chgData name="Chris Woodruff" userId="2dbf025665e4d94d" providerId="LiveId" clId="{B9A51FE8-E924-4621-B379-6FBA2BC00B6A}" dt="2021-03-20T23:19:06.880" v="294" actId="2710"/>
        <pc:sldMkLst>
          <pc:docMk/>
          <pc:sldMk cId="3211575195" sldId="318"/>
        </pc:sldMkLst>
        <pc:spChg chg="mod">
          <ac:chgData name="Chris Woodruff" userId="2dbf025665e4d94d" providerId="LiveId" clId="{B9A51FE8-E924-4621-B379-6FBA2BC00B6A}" dt="2021-03-20T23:19:06.880" v="294" actId="2710"/>
          <ac:spMkLst>
            <pc:docMk/>
            <pc:sldMk cId="3211575195" sldId="318"/>
            <ac:spMk id="2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7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9" creationId="{00000000-0000-0000-0000-000000000000}"/>
          </ac:spMkLst>
        </pc:spChg>
      </pc:sldChg>
      <pc:sldChg chg="addSp delSp modSp add mod ord delAnim modAnim">
        <pc:chgData name="Chris Woodruff" userId="2dbf025665e4d94d" providerId="LiveId" clId="{B9A51FE8-E924-4621-B379-6FBA2BC00B6A}" dt="2021-03-24T11:06:28.117" v="670" actId="1076"/>
        <pc:sldMkLst>
          <pc:docMk/>
          <pc:sldMk cId="2203669749" sldId="322"/>
        </pc:sldMkLst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5:05.254" v="222" actId="403"/>
          <ac:spMkLst>
            <pc:docMk/>
            <pc:sldMk cId="2203669749" sldId="322"/>
            <ac:spMk id="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7" creationId="{97AF56BF-2739-4DEB-8397-43036F1AC6EA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1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20" creationId="{1668981C-7863-4107-B84F-291B1E397DA5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16.233" v="94" actId="478"/>
          <ac:spMkLst>
            <pc:docMk/>
            <pc:sldMk cId="2203669749" sldId="322"/>
            <ac:spMk id="2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0" creationId="{24F323CA-6A61-469C-83F0-963EE23EF748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2" creationId="{788DFA71-D7A5-4187-BF88-1FB6BB7FC3E1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4" creationId="{FFAA624A-921C-4A6D-A1D8-53255DB7BBC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6" creationId="{8B25DCA5-71D7-4EB4-A4AB-1C88F244469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8" creationId="{D6DA6D84-EB28-44E2-8022-1413460AA457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0" creationId="{3B9112A8-B996-4872-B712-11DAAAD01B2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2" creationId="{B438DB7E-C5B7-4D9B-82A5-890BA8496D6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4" creationId="{AAB30F8D-E115-4750-ABE9-DBEC9FD43886}"/>
          </ac:spMkLst>
        </pc:spChg>
        <pc:spChg chg="add del mod">
          <ac:chgData name="Chris Woodruff" userId="2dbf025665e4d94d" providerId="LiveId" clId="{B9A51FE8-E924-4621-B379-6FBA2BC00B6A}" dt="2021-03-24T11:01:47.711" v="627" actId="478"/>
          <ac:spMkLst>
            <pc:docMk/>
            <pc:sldMk cId="2203669749" sldId="322"/>
            <ac:spMk id="44" creationId="{CCD75A89-805A-45C0-8358-6B59A54FE50B}"/>
          </ac:spMkLst>
        </pc:spChg>
        <pc:spChg chg="add del mod">
          <ac:chgData name="Chris Woodruff" userId="2dbf025665e4d94d" providerId="LiveId" clId="{B9A51FE8-E924-4621-B379-6FBA2BC00B6A}" dt="2021-03-24T11:03:31.714" v="634"/>
          <ac:spMkLst>
            <pc:docMk/>
            <pc:sldMk cId="2203669749" sldId="322"/>
            <ac:spMk id="45" creationId="{A0577475-6DE5-4669-AA48-EA3364932B1D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6" creationId="{3D4068DC-7918-4FD0-821B-9D839151D553}"/>
          </ac:spMkLst>
        </pc:spChg>
        <pc:spChg chg="add mod">
          <ac:chgData name="Chris Woodruff" userId="2dbf025665e4d94d" providerId="LiveId" clId="{B9A51FE8-E924-4621-B379-6FBA2BC00B6A}" dt="2021-03-24T11:04:13.896" v="643" actId="1076"/>
          <ac:spMkLst>
            <pc:docMk/>
            <pc:sldMk cId="2203669749" sldId="322"/>
            <ac:spMk id="46" creationId="{A3BBC39A-3442-4AB6-85EE-C1D96C61DAD5}"/>
          </ac:spMkLst>
        </pc:spChg>
        <pc:spChg chg="add mod">
          <ac:chgData name="Chris Woodruff" userId="2dbf025665e4d94d" providerId="LiveId" clId="{B9A51FE8-E924-4621-B379-6FBA2BC00B6A}" dt="2021-03-24T11:04:19.725" v="645" actId="1076"/>
          <ac:spMkLst>
            <pc:docMk/>
            <pc:sldMk cId="2203669749" sldId="322"/>
            <ac:spMk id="47" creationId="{5561D9B6-5E8F-4DEB-BD19-BE65BF68091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8" creationId="{4137CC25-048E-457B-9ECD-0426AFD97325}"/>
          </ac:spMkLst>
        </pc:spChg>
        <pc:spChg chg="add mod">
          <ac:chgData name="Chris Woodruff" userId="2dbf025665e4d94d" providerId="LiveId" clId="{B9A51FE8-E924-4621-B379-6FBA2BC00B6A}" dt="2021-03-24T11:04:23.856" v="647" actId="1076"/>
          <ac:spMkLst>
            <pc:docMk/>
            <pc:sldMk cId="2203669749" sldId="322"/>
            <ac:spMk id="48" creationId="{934391DA-D7FC-428D-8388-5CA4A5D79C80}"/>
          </ac:spMkLst>
        </pc:spChg>
        <pc:spChg chg="add mod">
          <ac:chgData name="Chris Woodruff" userId="2dbf025665e4d94d" providerId="LiveId" clId="{B9A51FE8-E924-4621-B379-6FBA2BC00B6A}" dt="2021-03-24T11:04:32.055" v="649" actId="1076"/>
          <ac:spMkLst>
            <pc:docMk/>
            <pc:sldMk cId="2203669749" sldId="322"/>
            <ac:spMk id="49" creationId="{630BE151-719B-4E88-A447-C004A187DC70}"/>
          </ac:spMkLst>
        </pc:spChg>
        <pc:spChg chg="add mod">
          <ac:chgData name="Chris Woodruff" userId="2dbf025665e4d94d" providerId="LiveId" clId="{B9A51FE8-E924-4621-B379-6FBA2BC00B6A}" dt="2021-03-24T11:04:43.107" v="651" actId="1076"/>
          <ac:spMkLst>
            <pc:docMk/>
            <pc:sldMk cId="2203669749" sldId="322"/>
            <ac:spMk id="50" creationId="{55B38093-6176-497D-9653-F5A93A09C38A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50" creationId="{6A1C9A91-CDCF-44EF-82B7-1FE8F56961DA}"/>
          </ac:spMkLst>
        </pc:spChg>
        <pc:spChg chg="add mod">
          <ac:chgData name="Chris Woodruff" userId="2dbf025665e4d94d" providerId="LiveId" clId="{B9A51FE8-E924-4621-B379-6FBA2BC00B6A}" dt="2021-03-24T11:05:45.285" v="660" actId="1076"/>
          <ac:spMkLst>
            <pc:docMk/>
            <pc:sldMk cId="2203669749" sldId="322"/>
            <ac:spMk id="51" creationId="{2E6D370B-E39F-4ECB-80A5-70DA3038933C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51" creationId="{E5947DC6-483B-481F-9FBF-35CF40171071}"/>
          </ac:spMkLst>
        </pc:spChg>
        <pc:spChg chg="add mod">
          <ac:chgData name="Chris Woodruff" userId="2dbf025665e4d94d" providerId="LiveId" clId="{B9A51FE8-E924-4621-B379-6FBA2BC00B6A}" dt="2021-03-20T23:13:17.162" v="182" actId="404"/>
          <ac:spMkLst>
            <pc:docMk/>
            <pc:sldMk cId="2203669749" sldId="322"/>
            <ac:spMk id="52" creationId="{FB39BBBF-0E53-4790-AC77-27D0A8359ADA}"/>
          </ac:spMkLst>
        </pc:spChg>
        <pc:spChg chg="mod topLvl">
          <ac:chgData name="Chris Woodruff" userId="2dbf025665e4d94d" providerId="LiveId" clId="{B9A51FE8-E924-4621-B379-6FBA2BC00B6A}" dt="2021-03-24T11:05:50.116" v="663" actId="1076"/>
          <ac:spMkLst>
            <pc:docMk/>
            <pc:sldMk cId="2203669749" sldId="322"/>
            <ac:spMk id="54" creationId="{78605941-8688-4C9E-B851-9C837B41036C}"/>
          </ac:spMkLst>
        </pc:spChg>
        <pc:spChg chg="del mod topLvl">
          <ac:chgData name="Chris Woodruff" userId="2dbf025665e4d94d" providerId="LiveId" clId="{B9A51FE8-E924-4621-B379-6FBA2BC00B6A}" dt="2021-03-24T11:01:01.811" v="617" actId="478"/>
          <ac:spMkLst>
            <pc:docMk/>
            <pc:sldMk cId="2203669749" sldId="322"/>
            <ac:spMk id="55" creationId="{97825EC6-CFD1-4683-93BE-B559F7A85D54}"/>
          </ac:spMkLst>
        </pc:spChg>
        <pc:spChg chg="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7" creationId="{E4CEFE3D-9ACD-454F-AD76-BDFE9A01D843}"/>
          </ac:spMkLst>
        </pc:spChg>
        <pc:spChg chg="del 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8" creationId="{E3071529-24B8-47BB-8FB9-C376753EDDD0}"/>
          </ac:spMkLst>
        </pc:spChg>
        <pc:spChg chg="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0" creationId="{8D051351-801A-44C3-B459-B1C4A6F0C7FD}"/>
          </ac:spMkLst>
        </pc:spChg>
        <pc:spChg chg="del 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1" creationId="{C627B8D3-4447-4137-820C-9D69D278F5C0}"/>
          </ac:spMkLst>
        </pc:spChg>
        <pc:spChg chg="mod topLvl">
          <ac:chgData name="Chris Woodruff" userId="2dbf025665e4d94d" providerId="LiveId" clId="{B9A51FE8-E924-4621-B379-6FBA2BC00B6A}" dt="2021-03-24T11:05:22.265" v="659" actId="1076"/>
          <ac:spMkLst>
            <pc:docMk/>
            <pc:sldMk cId="2203669749" sldId="322"/>
            <ac:spMk id="63" creationId="{5CE87DCB-1097-4A86-A092-FAEBDC2B0A12}"/>
          </ac:spMkLst>
        </pc:spChg>
        <pc:spChg chg="del mod topLvl">
          <ac:chgData name="Chris Woodruff" userId="2dbf025665e4d94d" providerId="LiveId" clId="{B9A51FE8-E924-4621-B379-6FBA2BC00B6A}" dt="2021-03-24T11:01:56.546" v="630" actId="478"/>
          <ac:spMkLst>
            <pc:docMk/>
            <pc:sldMk cId="2203669749" sldId="322"/>
            <ac:spMk id="64" creationId="{CC35602D-9350-4230-8F4B-DD0A12816307}"/>
          </ac:spMkLst>
        </pc:spChg>
        <pc:spChg chg="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6" creationId="{268B6F41-1E89-4D94-855E-CF0824AE49B2}"/>
          </ac:spMkLst>
        </pc:spChg>
        <pc:spChg chg="del 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7" creationId="{64E6A0B9-CF90-463B-B5C4-F4C9C9C8CD78}"/>
          </ac:spMkLst>
        </pc:spChg>
        <pc:spChg chg="mod topLvl">
          <ac:chgData name="Chris Woodruff" userId="2dbf025665e4d94d" providerId="LiveId" clId="{B9A51FE8-E924-4621-B379-6FBA2BC00B6A}" dt="2021-03-24T11:06:20.724" v="669" actId="1076"/>
          <ac:spMkLst>
            <pc:docMk/>
            <pc:sldMk cId="2203669749" sldId="322"/>
            <ac:spMk id="69" creationId="{09BD2B4C-5BAA-4ABC-94DE-30C37029164F}"/>
          </ac:spMkLst>
        </pc:spChg>
        <pc:spChg chg="del mod topLvl">
          <ac:chgData name="Chris Woodruff" userId="2dbf025665e4d94d" providerId="LiveId" clId="{B9A51FE8-E924-4621-B379-6FBA2BC00B6A}" dt="2021-03-24T11:01:50.984" v="628" actId="478"/>
          <ac:spMkLst>
            <pc:docMk/>
            <pc:sldMk cId="2203669749" sldId="322"/>
            <ac:spMk id="70" creationId="{7885A68C-F247-4F24-A55C-203FBF0DA92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1" creationId="{6B8ACC60-6B3A-4A39-B841-D4501057A482}"/>
          </ac:spMkLst>
        </pc:spChg>
        <pc:spChg chg="add mod">
          <ac:chgData name="Chris Woodruff" userId="2dbf025665e4d94d" providerId="LiveId" clId="{B9A51FE8-E924-4621-B379-6FBA2BC00B6A}" dt="2021-03-24T11:05:13.379" v="655" actId="1076"/>
          <ac:spMkLst>
            <pc:docMk/>
            <pc:sldMk cId="2203669749" sldId="322"/>
            <ac:spMk id="71" creationId="{F3BB2098-FF78-4A1A-B0D7-88DB29C2E173}"/>
          </ac:spMkLst>
        </pc:spChg>
        <pc:spChg chg="add mod">
          <ac:chgData name="Chris Woodruff" userId="2dbf025665e4d94d" providerId="LiveId" clId="{B9A51FE8-E924-4621-B379-6FBA2BC00B6A}" dt="2021-03-20T23:13:46.404" v="201" actId="255"/>
          <ac:spMkLst>
            <pc:docMk/>
            <pc:sldMk cId="2203669749" sldId="322"/>
            <ac:spMk id="72" creationId="{BBFD82BD-8D6F-4164-9D2E-673AA97D743C}"/>
          </ac:spMkLst>
        </pc:spChg>
        <pc:spChg chg="add mod">
          <ac:chgData name="Chris Woodruff" userId="2dbf025665e4d94d" providerId="LiveId" clId="{B9A51FE8-E924-4621-B379-6FBA2BC00B6A}" dt="2021-03-24T11:06:05.798" v="664" actId="1076"/>
          <ac:spMkLst>
            <pc:docMk/>
            <pc:sldMk cId="2203669749" sldId="322"/>
            <ac:spMk id="73" creationId="{DD3D1C10-80A1-477C-963B-F634B720110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3" creationId="{F68E577D-4F31-4292-A422-721801705048}"/>
          </ac:spMkLst>
        </pc:spChg>
        <pc:spChg chg="add mod">
          <ac:chgData name="Chris Woodruff" userId="2dbf025665e4d94d" providerId="LiveId" clId="{B9A51FE8-E924-4621-B379-6FBA2BC00B6A}" dt="2021-03-20T23:35:33.774" v="376" actId="14100"/>
          <ac:spMkLst>
            <pc:docMk/>
            <pc:sldMk cId="2203669749" sldId="322"/>
            <ac:spMk id="74" creationId="{06915E44-171A-4171-A419-E9411DA663D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5" creationId="{DBC0CEA0-05BB-48AC-94ED-1890BA1E0BDE}"/>
          </ac:spMkLst>
        </pc:spChg>
        <pc:spChg chg="add mod">
          <ac:chgData name="Chris Woodruff" userId="2dbf025665e4d94d" providerId="LiveId" clId="{B9A51FE8-E924-4621-B379-6FBA2BC00B6A}" dt="2021-03-24T11:06:15.433" v="666" actId="1076"/>
          <ac:spMkLst>
            <pc:docMk/>
            <pc:sldMk cId="2203669749" sldId="322"/>
            <ac:spMk id="75" creationId="{FF9F795D-357E-432B-8985-6DFB548EFA51}"/>
          </ac:spMkLst>
        </pc:spChg>
        <pc:spChg chg="add mod">
          <ac:chgData name="Chris Woodruff" userId="2dbf025665e4d94d" providerId="LiveId" clId="{B9A51FE8-E924-4621-B379-6FBA2BC00B6A}" dt="2021-03-21T00:06:13.224" v="409" actId="20577"/>
          <ac:spMkLst>
            <pc:docMk/>
            <pc:sldMk cId="2203669749" sldId="322"/>
            <ac:spMk id="76" creationId="{A54FE35A-7CF9-4121-A204-FB8E7CB1B775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7" creationId="{0350DD36-6443-428B-995A-44ED8F6423BA}"/>
          </ac:spMkLst>
        </pc:spChg>
        <pc:spChg chg="add mod">
          <ac:chgData name="Chris Woodruff" userId="2dbf025665e4d94d" providerId="LiveId" clId="{B9A51FE8-E924-4621-B379-6FBA2BC00B6A}" dt="2021-03-24T11:06:28.117" v="670" actId="1076"/>
          <ac:spMkLst>
            <pc:docMk/>
            <pc:sldMk cId="2203669749" sldId="322"/>
            <ac:spMk id="77" creationId="{1A1D368B-FFD4-4322-92AA-B416BE8C49D3}"/>
          </ac:spMkLst>
        </pc:spChg>
        <pc:spChg chg="add mod">
          <ac:chgData name="Chris Woodruff" userId="2dbf025665e4d94d" providerId="LiveId" clId="{B9A51FE8-E924-4621-B379-6FBA2BC00B6A}" dt="2021-03-20T23:35:45.526" v="378" actId="14100"/>
          <ac:spMkLst>
            <pc:docMk/>
            <pc:sldMk cId="2203669749" sldId="322"/>
            <ac:spMk id="78" creationId="{75F5E51B-F78B-4A40-95EC-1D96DB99A3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9" creationId="{E77EAC70-8168-42D7-B801-7CEBACE0D1D7}"/>
          </ac:spMkLst>
        </pc:spChg>
        <pc:spChg chg="add mod">
          <ac:chgData name="Chris Woodruff" userId="2dbf025665e4d94d" providerId="LiveId" clId="{B9A51FE8-E924-4621-B379-6FBA2BC00B6A}" dt="2021-03-20T23:14:39.215" v="220" actId="14100"/>
          <ac:spMkLst>
            <pc:docMk/>
            <pc:sldMk cId="2203669749" sldId="322"/>
            <ac:spMk id="80" creationId="{0CD58307-EEB0-43E0-BB57-C703D440B301}"/>
          </ac:spMkLst>
        </pc:spChg>
        <pc:spChg chg="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2" creationId="{FBB3ED3A-C0EA-41A0-9D32-69B3E687EA2A}"/>
          </ac:spMkLst>
        </pc:spChg>
        <pc:spChg chg="del 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3" creationId="{8F6618BD-F501-4B78-A2E3-C315A7F9ADDA}"/>
          </ac:spMkLst>
        </pc:spChg>
        <pc:spChg chg="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5" creationId="{CC0B4571-4677-4FE5-ABD7-B4ABCB7443F2}"/>
          </ac:spMkLst>
        </pc:spChg>
        <pc:spChg chg="del 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6" creationId="{5B01919B-18C1-43D4-A4C9-E56DADF32199}"/>
          </ac:spMkLst>
        </pc:spChg>
        <pc:spChg chg="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8" creationId="{780C19ED-7284-48B4-893D-5D7EB49DDF14}"/>
          </ac:spMkLst>
        </pc:spChg>
        <pc:spChg chg="del 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9" creationId="{B958C9A8-06A9-44F8-ACF5-834B7D646050}"/>
          </ac:spMkLst>
        </pc:spChg>
        <pc:spChg chg="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1" creationId="{B2874C68-6C79-452B-BA28-3F12233B6032}"/>
          </ac:spMkLst>
        </pc:spChg>
        <pc:spChg chg="del 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2" creationId="{A1CA97FC-A110-42A0-AED6-A43D01D40D8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3" creationId="{64D16CE9-9E99-4526-BBBF-DF6474BB6895}"/>
          </ac:spMkLst>
        </pc:spChg>
        <pc:spChg chg="add mod">
          <ac:chgData name="Chris Woodruff" userId="2dbf025665e4d94d" providerId="LiveId" clId="{B9A51FE8-E924-4621-B379-6FBA2BC00B6A}" dt="2021-03-20T23:13:59.849" v="204" actId="27636"/>
          <ac:spMkLst>
            <pc:docMk/>
            <pc:sldMk cId="2203669749" sldId="322"/>
            <ac:spMk id="94" creationId="{37F0A59D-4F3A-460C-92DB-ED3B077413E0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5" creationId="{996F3D51-FB9A-41B3-90EA-90444057D202}"/>
          </ac:spMkLst>
        </pc:spChg>
        <pc:spChg chg="add mod">
          <ac:chgData name="Chris Woodruff" userId="2dbf025665e4d94d" providerId="LiveId" clId="{B9A51FE8-E924-4621-B379-6FBA2BC00B6A}" dt="2021-03-20T23:35:38.019" v="377" actId="14100"/>
          <ac:spMkLst>
            <pc:docMk/>
            <pc:sldMk cId="2203669749" sldId="322"/>
            <ac:spMk id="96" creationId="{DB132527-311E-49C0-B7D4-2EDCDA3246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7" creationId="{1B2C7995-94EA-45E0-9E93-E380987E9683}"/>
          </ac:spMkLst>
        </pc:spChg>
        <pc:spChg chg="add mod">
          <ac:chgData name="Chris Woodruff" userId="2dbf025665e4d94d" providerId="LiveId" clId="{B9A51FE8-E924-4621-B379-6FBA2BC00B6A}" dt="2021-03-20T23:32:25.347" v="308" actId="20577"/>
          <ac:spMkLst>
            <pc:docMk/>
            <pc:sldMk cId="2203669749" sldId="322"/>
            <ac:spMk id="98" creationId="{8474FB50-3547-434A-B46A-EFB9A0CA8D1A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9" creationId="{FA173A1B-2A5D-48D3-B3C8-CD8B7D00556D}"/>
          </ac:spMkLst>
        </pc:spChg>
        <pc:spChg chg="add mod">
          <ac:chgData name="Chris Woodruff" userId="2dbf025665e4d94d" providerId="LiveId" clId="{B9A51FE8-E924-4621-B379-6FBA2BC00B6A}" dt="2021-03-20T23:35:18.588" v="374" actId="403"/>
          <ac:spMkLst>
            <pc:docMk/>
            <pc:sldMk cId="2203669749" sldId="322"/>
            <ac:spMk id="100" creationId="{2670D709-5EDA-46AA-95F3-B428C6434A8D}"/>
          </ac:spMkLst>
        </pc:spChg>
        <pc:spChg chg="add del mod">
          <ac:chgData name="Chris Woodruff" userId="2dbf025665e4d94d" providerId="LiveId" clId="{B9A51FE8-E924-4621-B379-6FBA2BC00B6A}" dt="2021-03-06T17:19:16.213" v="147" actId="478"/>
          <ac:spMkLst>
            <pc:docMk/>
            <pc:sldMk cId="2203669749" sldId="322"/>
            <ac:spMk id="102" creationId="{F7FCB398-4BF3-4940-B5C9-5DDB1286DBEC}"/>
          </ac:spMkLst>
        </pc:spChg>
        <pc:grpChg chg="add del mod">
          <ac:chgData name="Chris Woodruff" userId="2dbf025665e4d94d" providerId="LiveId" clId="{B9A51FE8-E924-4621-B379-6FBA2BC00B6A}" dt="2021-03-24T11:01:01.811" v="617" actId="478"/>
          <ac:grpSpMkLst>
            <pc:docMk/>
            <pc:sldMk cId="2203669749" sldId="322"/>
            <ac:grpSpMk id="53" creationId="{C4AC3412-6BAA-43E2-93BE-86A24187FBA2}"/>
          </ac:grpSpMkLst>
        </pc:grpChg>
        <pc:grpChg chg="add del mod">
          <ac:chgData name="Chris Woodruff" userId="2dbf025665e4d94d" providerId="LiveId" clId="{B9A51FE8-E924-4621-B379-6FBA2BC00B6A}" dt="2021-03-24T11:01:23.427" v="621" actId="478"/>
          <ac:grpSpMkLst>
            <pc:docMk/>
            <pc:sldMk cId="2203669749" sldId="322"/>
            <ac:grpSpMk id="56" creationId="{A406F934-7D42-4EFC-A7DC-9F7A26056BEE}"/>
          </ac:grpSpMkLst>
        </pc:grpChg>
        <pc:grpChg chg="add del mod">
          <ac:chgData name="Chris Woodruff" userId="2dbf025665e4d94d" providerId="LiveId" clId="{B9A51FE8-E924-4621-B379-6FBA2BC00B6A}" dt="2021-03-24T11:01:26.806" v="622" actId="478"/>
          <ac:grpSpMkLst>
            <pc:docMk/>
            <pc:sldMk cId="2203669749" sldId="322"/>
            <ac:grpSpMk id="59" creationId="{9F1D6E4B-6B07-4D70-8AA1-342C9B9AE877}"/>
          </ac:grpSpMkLst>
        </pc:grpChg>
        <pc:grpChg chg="add del mod">
          <ac:chgData name="Chris Woodruff" userId="2dbf025665e4d94d" providerId="LiveId" clId="{B9A51FE8-E924-4621-B379-6FBA2BC00B6A}" dt="2021-03-24T11:01:56.546" v="630" actId="478"/>
          <ac:grpSpMkLst>
            <pc:docMk/>
            <pc:sldMk cId="2203669749" sldId="322"/>
            <ac:grpSpMk id="62" creationId="{BD28FD1B-E3DA-4BC0-805A-2AE1C05A3C55}"/>
          </ac:grpSpMkLst>
        </pc:grpChg>
        <pc:grpChg chg="add del mod">
          <ac:chgData name="Chris Woodruff" userId="2dbf025665e4d94d" providerId="LiveId" clId="{B9A51FE8-E924-4621-B379-6FBA2BC00B6A}" dt="2021-03-24T11:01:54.117" v="629" actId="478"/>
          <ac:grpSpMkLst>
            <pc:docMk/>
            <pc:sldMk cId="2203669749" sldId="322"/>
            <ac:grpSpMk id="65" creationId="{7DD93BB7-603E-4B62-A56D-7ACCE8DCBC64}"/>
          </ac:grpSpMkLst>
        </pc:grpChg>
        <pc:grpChg chg="add del mod">
          <ac:chgData name="Chris Woodruff" userId="2dbf025665e4d94d" providerId="LiveId" clId="{B9A51FE8-E924-4621-B379-6FBA2BC00B6A}" dt="2021-03-24T11:01:50.984" v="628" actId="478"/>
          <ac:grpSpMkLst>
            <pc:docMk/>
            <pc:sldMk cId="2203669749" sldId="322"/>
            <ac:grpSpMk id="68" creationId="{DED2C832-D936-4498-A9B3-4EDE3582A0FF}"/>
          </ac:grpSpMkLst>
        </pc:grpChg>
        <pc:grpChg chg="add del mod">
          <ac:chgData name="Chris Woodruff" userId="2dbf025665e4d94d" providerId="LiveId" clId="{B9A51FE8-E924-4621-B379-6FBA2BC00B6A}" dt="2021-03-24T11:01:31.212" v="623" actId="478"/>
          <ac:grpSpMkLst>
            <pc:docMk/>
            <pc:sldMk cId="2203669749" sldId="322"/>
            <ac:grpSpMk id="81" creationId="{CBD1D768-523C-448C-95EC-E85973B35A8D}"/>
          </ac:grpSpMkLst>
        </pc:grpChg>
        <pc:grpChg chg="add del mod">
          <ac:chgData name="Chris Woodruff" userId="2dbf025665e4d94d" providerId="LiveId" clId="{B9A51FE8-E924-4621-B379-6FBA2BC00B6A}" dt="2021-03-24T11:01:35.762" v="624" actId="478"/>
          <ac:grpSpMkLst>
            <pc:docMk/>
            <pc:sldMk cId="2203669749" sldId="322"/>
            <ac:grpSpMk id="84" creationId="{FF27D9DA-57D2-41E0-9AF9-EE789E64D40F}"/>
          </ac:grpSpMkLst>
        </pc:grpChg>
        <pc:grpChg chg="add del mod">
          <ac:chgData name="Chris Woodruff" userId="2dbf025665e4d94d" providerId="LiveId" clId="{B9A51FE8-E924-4621-B379-6FBA2BC00B6A}" dt="2021-03-24T11:01:44.378" v="626" actId="478"/>
          <ac:grpSpMkLst>
            <pc:docMk/>
            <pc:sldMk cId="2203669749" sldId="322"/>
            <ac:grpSpMk id="87" creationId="{C59F60BC-BDFF-4B55-9D62-4C107AE0B2EB}"/>
          </ac:grpSpMkLst>
        </pc:grpChg>
        <pc:grpChg chg="add del mod">
          <ac:chgData name="Chris Woodruff" userId="2dbf025665e4d94d" providerId="LiveId" clId="{B9A51FE8-E924-4621-B379-6FBA2BC00B6A}" dt="2021-03-24T11:01:39.571" v="625" actId="478"/>
          <ac:grpSpMkLst>
            <pc:docMk/>
            <pc:sldMk cId="2203669749" sldId="322"/>
            <ac:grpSpMk id="90" creationId="{357CF2A6-0D25-43BE-92A5-FE93794B97AF}"/>
          </ac:grpSpMkLst>
        </pc:grpChg>
      </pc:sldChg>
      <pc:sldChg chg="add del">
        <pc:chgData name="Chris Woodruff" userId="2dbf025665e4d94d" providerId="LiveId" clId="{B9A51FE8-E924-4621-B379-6FBA2BC00B6A}" dt="2021-03-21T13:51:52.921" v="411" actId="47"/>
        <pc:sldMkLst>
          <pc:docMk/>
          <pc:sldMk cId="3259992701" sldId="324"/>
        </pc:sldMkLst>
      </pc:sldChg>
      <pc:sldChg chg="modSp add mod ord">
        <pc:chgData name="Chris Woodruff" userId="2dbf025665e4d94d" providerId="LiveId" clId="{B9A51FE8-E924-4621-B379-6FBA2BC00B6A}" dt="2021-03-20T23:16:55.493" v="250" actId="2710"/>
        <pc:sldMkLst>
          <pc:docMk/>
          <pc:sldMk cId="1751843046" sldId="328"/>
        </pc:sldMkLst>
        <pc:spChg chg="mod">
          <ac:chgData name="Chris Woodruff" userId="2dbf025665e4d94d" providerId="LiveId" clId="{B9A51FE8-E924-4621-B379-6FBA2BC00B6A}" dt="2021-03-20T23:16:55.493" v="250" actId="2710"/>
          <ac:spMkLst>
            <pc:docMk/>
            <pc:sldMk cId="1751843046" sldId="328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6:42.538" v="249" actId="2710"/>
        <pc:sldMkLst>
          <pc:docMk/>
          <pc:sldMk cId="1273580020" sldId="329"/>
        </pc:sldMkLst>
        <pc:spChg chg="mod">
          <ac:chgData name="Chris Woodruff" userId="2dbf025665e4d94d" providerId="LiveId" clId="{B9A51FE8-E924-4621-B379-6FBA2BC00B6A}" dt="2021-03-20T23:16:42.538" v="249" actId="2710"/>
          <ac:spMkLst>
            <pc:docMk/>
            <pc:sldMk cId="1273580020" sldId="329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15.068" v="257" actId="20577"/>
        <pc:sldMkLst>
          <pc:docMk/>
          <pc:sldMk cId="3809436688" sldId="330"/>
        </pc:sldMkLst>
        <pc:spChg chg="mod">
          <ac:chgData name="Chris Woodruff" userId="2dbf025665e4d94d" providerId="LiveId" clId="{B9A51FE8-E924-4621-B379-6FBA2BC00B6A}" dt="2021-03-20T23:17:15.068" v="257" actId="20577"/>
          <ac:spMkLst>
            <pc:docMk/>
            <pc:sldMk cId="3809436688" sldId="330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31.543" v="261" actId="403"/>
        <pc:sldMkLst>
          <pc:docMk/>
          <pc:sldMk cId="3465128430" sldId="331"/>
        </pc:sldMkLst>
        <pc:spChg chg="mod">
          <ac:chgData name="Chris Woodruff" userId="2dbf025665e4d94d" providerId="LiveId" clId="{B9A51FE8-E924-4621-B379-6FBA2BC00B6A}" dt="2021-03-20T23:17:31.543" v="261" actId="403"/>
          <ac:spMkLst>
            <pc:docMk/>
            <pc:sldMk cId="3465128430" sldId="331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40.549" v="265" actId="403"/>
        <pc:sldMkLst>
          <pc:docMk/>
          <pc:sldMk cId="3162076485" sldId="332"/>
        </pc:sldMkLst>
        <pc:spChg chg="mod">
          <ac:chgData name="Chris Woodruff" userId="2dbf025665e4d94d" providerId="LiveId" clId="{B9A51FE8-E924-4621-B379-6FBA2BC00B6A}" dt="2021-03-20T23:17:40.549" v="265" actId="403"/>
          <ac:spMkLst>
            <pc:docMk/>
            <pc:sldMk cId="3162076485" sldId="332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1T00:06:30.656" v="410"/>
        <pc:sldMkLst>
          <pc:docMk/>
          <pc:sldMk cId="2779128420" sldId="333"/>
        </pc:sldMkLst>
        <pc:spChg chg="mod">
          <ac:chgData name="Chris Woodruff" userId="2dbf025665e4d94d" providerId="LiveId" clId="{B9A51FE8-E924-4621-B379-6FBA2BC00B6A}" dt="2021-03-21T00:06:30.656" v="410"/>
          <ac:spMkLst>
            <pc:docMk/>
            <pc:sldMk cId="2779128420" sldId="333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8:07.170" v="278" actId="403"/>
        <pc:sldMkLst>
          <pc:docMk/>
          <pc:sldMk cId="295551193" sldId="334"/>
        </pc:sldMkLst>
        <pc:spChg chg="mod">
          <ac:chgData name="Chris Woodruff" userId="2dbf025665e4d94d" providerId="LiveId" clId="{B9A51FE8-E924-4621-B379-6FBA2BC00B6A}" dt="2021-03-20T23:18:07.170" v="278" actId="403"/>
          <ac:spMkLst>
            <pc:docMk/>
            <pc:sldMk cId="295551193" sldId="334"/>
            <ac:spMk id="11" creationId="{00000000-0000-0000-0000-000000000000}"/>
          </ac:spMkLst>
        </pc:spChg>
      </pc:sldChg>
      <pc:sldChg chg="modSp add mod modShow">
        <pc:chgData name="Chris Woodruff" userId="2dbf025665e4d94d" providerId="LiveId" clId="{B9A51FE8-E924-4621-B379-6FBA2BC00B6A}" dt="2021-03-25T21:49:02.420" v="1315" actId="729"/>
        <pc:sldMkLst>
          <pc:docMk/>
          <pc:sldMk cId="2725940864" sldId="335"/>
        </pc:sldMkLst>
        <pc:spChg chg="mod">
          <ac:chgData name="Chris Woodruff" userId="2dbf025665e4d94d" providerId="LiveId" clId="{B9A51FE8-E924-4621-B379-6FBA2BC00B6A}" dt="2021-03-20T23:18:19.515" v="282" actId="403"/>
          <ac:spMkLst>
            <pc:docMk/>
            <pc:sldMk cId="2725940864" sldId="335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06.717" v="380" actId="2710"/>
        <pc:sldMkLst>
          <pc:docMk/>
          <pc:sldMk cId="2633813921" sldId="336"/>
        </pc:sldMkLst>
        <pc:spChg chg="mod">
          <ac:chgData name="Chris Woodruff" userId="2dbf025665e4d94d" providerId="LiveId" clId="{B9A51FE8-E924-4621-B379-6FBA2BC00B6A}" dt="2021-03-20T23:36:06.717" v="380" actId="2710"/>
          <ac:spMkLst>
            <pc:docMk/>
            <pc:sldMk cId="2633813921" sldId="336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32.457" v="388" actId="403"/>
        <pc:sldMkLst>
          <pc:docMk/>
          <pc:sldMk cId="1788121614" sldId="337"/>
        </pc:sldMkLst>
        <pc:spChg chg="mod">
          <ac:chgData name="Chris Woodruff" userId="2dbf025665e4d94d" providerId="LiveId" clId="{B9A51FE8-E924-4621-B379-6FBA2BC00B6A}" dt="2021-03-20T23:36:32.457" v="388" actId="403"/>
          <ac:spMkLst>
            <pc:docMk/>
            <pc:sldMk cId="1788121614" sldId="337"/>
            <ac:spMk id="11" creationId="{00000000-0000-0000-0000-000000000000}"/>
          </ac:spMkLst>
        </pc:spChg>
      </pc:sldChg>
      <pc:sldChg chg="addSp delSp modSp mod">
        <pc:chgData name="Chris Woodruff" userId="2dbf025665e4d94d" providerId="LiveId" clId="{B9A51FE8-E924-4621-B379-6FBA2BC00B6A}" dt="2021-03-21T13:59:18.318" v="573" actId="1076"/>
        <pc:sldMkLst>
          <pc:docMk/>
          <pc:sldMk cId="1007623750" sldId="372"/>
        </pc:sldMkLst>
        <pc:spChg chg="add del mod">
          <ac:chgData name="Chris Woodruff" userId="2dbf025665e4d94d" providerId="LiveId" clId="{B9A51FE8-E924-4621-B379-6FBA2BC00B6A}" dt="2021-03-21T13:53:17.107" v="534" actId="478"/>
          <ac:spMkLst>
            <pc:docMk/>
            <pc:sldMk cId="1007623750" sldId="372"/>
            <ac:spMk id="3" creationId="{AEA6B733-AD1E-4AE3-B8FF-DF8F1F4ECC4D}"/>
          </ac:spMkLst>
        </pc:spChg>
        <pc:spChg chg="del">
          <ac:chgData name="Chris Woodruff" userId="2dbf025665e4d94d" providerId="LiveId" clId="{B9A51FE8-E924-4621-B379-6FBA2BC00B6A}" dt="2021-03-21T13:56:04.170" v="559" actId="931"/>
          <ac:spMkLst>
            <pc:docMk/>
            <pc:sldMk cId="1007623750" sldId="372"/>
            <ac:spMk id="8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8:17.044" v="562" actId="931"/>
          <ac:spMkLst>
            <pc:docMk/>
            <pc:sldMk cId="1007623750" sldId="372"/>
            <ac:spMk id="9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2:01.781" v="425" actId="20577"/>
          <ac:spMkLst>
            <pc:docMk/>
            <pc:sldMk cId="1007623750" sldId="37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3:11.329" v="533" actId="478"/>
          <ac:spMkLst>
            <pc:docMk/>
            <pc:sldMk cId="1007623750" sldId="372"/>
            <ac:spMk id="11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4:24.282" v="558" actId="20577"/>
          <ac:spMkLst>
            <pc:docMk/>
            <pc:sldMk cId="1007623750" sldId="37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9:11.891" v="572" actId="478"/>
          <ac:spMkLst>
            <pc:docMk/>
            <pc:sldMk cId="1007623750" sldId="372"/>
            <ac:spMk id="13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3:58:35.716" v="566" actId="21"/>
          <ac:spMkLst>
            <pc:docMk/>
            <pc:sldMk cId="1007623750" sldId="372"/>
            <ac:spMk id="15" creationId="{E717829B-F4B6-467B-890F-66C1D0F22423}"/>
          </ac:spMkLst>
        </pc:spChg>
        <pc:spChg chg="mod">
          <ac:chgData name="Chris Woodruff" userId="2dbf025665e4d94d" providerId="LiveId" clId="{B9A51FE8-E924-4621-B379-6FBA2BC00B6A}" dt="2021-03-21T13:52:38.421" v="482" actId="20577"/>
          <ac:spMkLst>
            <pc:docMk/>
            <pc:sldMk cId="1007623750" sldId="372"/>
            <ac:spMk id="16" creationId="{00000000-0000-0000-0000-000000000000}"/>
          </ac:spMkLst>
        </pc:spChg>
        <pc:picChg chg="add mod">
          <ac:chgData name="Chris Woodruff" userId="2dbf025665e4d94d" providerId="LiveId" clId="{B9A51FE8-E924-4621-B379-6FBA2BC00B6A}" dt="2021-03-21T13:56:06.177" v="561" actId="962"/>
          <ac:picMkLst>
            <pc:docMk/>
            <pc:sldMk cId="1007623750" sldId="372"/>
            <ac:picMk id="5" creationId="{06CD8E7E-E2E7-4470-8E99-4382685AFBB0}"/>
          </ac:picMkLst>
        </pc:picChg>
        <pc:picChg chg="add del mod">
          <ac:chgData name="Chris Woodruff" userId="2dbf025665e4d94d" providerId="LiveId" clId="{B9A51FE8-E924-4621-B379-6FBA2BC00B6A}" dt="2021-03-21T13:59:18.318" v="573" actId="1076"/>
          <ac:picMkLst>
            <pc:docMk/>
            <pc:sldMk cId="1007623750" sldId="372"/>
            <ac:picMk id="7" creationId="{E9DA459B-6453-46FF-9E9B-CC3D515BE92B}"/>
          </ac:picMkLst>
        </pc:picChg>
      </pc:sldChg>
      <pc:sldChg chg="addSp delSp modSp add mod">
        <pc:chgData name="Chris Woodruff" userId="2dbf025665e4d94d" providerId="LiveId" clId="{B9A51FE8-E924-4621-B379-6FBA2BC00B6A}" dt="2021-03-25T18:05:26.290" v="1044"/>
        <pc:sldMkLst>
          <pc:docMk/>
          <pc:sldMk cId="3881885091" sldId="404"/>
        </pc:sldMkLst>
        <pc:spChg chg="del">
          <ac:chgData name="Chris Woodruff" userId="2dbf025665e4d94d" providerId="LiveId" clId="{B9A51FE8-E924-4621-B379-6FBA2BC00B6A}" dt="2021-03-21T14:04:52.762" v="579" actId="478"/>
          <ac:spMkLst>
            <pc:docMk/>
            <pc:sldMk cId="3881885091" sldId="404"/>
            <ac:spMk id="2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8:05:26.290" v="1044"/>
          <ac:spMkLst>
            <pc:docMk/>
            <pc:sldMk cId="3881885091" sldId="40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2:14:15.878" v="851" actId="1076"/>
        <pc:sldMkLst>
          <pc:docMk/>
          <pc:sldMk cId="2438149987" sldId="515"/>
        </pc:sldMkLst>
        <pc:spChg chg="mod">
          <ac:chgData name="Chris Woodruff" userId="2dbf025665e4d94d" providerId="LiveId" clId="{B9A51FE8-E924-4621-B379-6FBA2BC00B6A}" dt="2021-03-25T12:13:37.933" v="848" actId="20577"/>
          <ac:spMkLst>
            <pc:docMk/>
            <pc:sldMk cId="2438149987" sldId="51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3:01.004" v="836" actId="478"/>
          <ac:spMkLst>
            <pc:docMk/>
            <pc:sldMk cId="2438149987" sldId="515"/>
            <ac:spMk id="8" creationId="{00000000-0000-0000-0000-000000000000}"/>
          </ac:spMkLst>
        </pc:spChg>
        <pc:spChg chg="add mod">
          <ac:chgData name="Chris Woodruff" userId="2dbf025665e4d94d" providerId="LiveId" clId="{B9A51FE8-E924-4621-B379-6FBA2BC00B6A}" dt="2021-03-25T12:14:15.878" v="851" actId="1076"/>
          <ac:spMkLst>
            <pc:docMk/>
            <pc:sldMk cId="2438149987" sldId="515"/>
            <ac:spMk id="9" creationId="{C7A7FF71-1C4F-4F8E-B784-CEFB53C28C6C}"/>
          </ac:spMkLst>
        </pc:spChg>
      </pc:sldChg>
      <pc:sldChg chg="addSp delSp modSp add mod delAnim modAnim">
        <pc:chgData name="Chris Woodruff" userId="2dbf025665e4d94d" providerId="LiveId" clId="{B9A51FE8-E924-4621-B379-6FBA2BC00B6A}" dt="2021-03-25T12:22:32.269" v="1036" actId="20577"/>
        <pc:sldMkLst>
          <pc:docMk/>
          <pc:sldMk cId="2933244875" sldId="605"/>
        </pc:sldMkLst>
        <pc:spChg chg="mod">
          <ac:chgData name="Chris Woodruff" userId="2dbf025665e4d94d" providerId="LiveId" clId="{B9A51FE8-E924-4621-B379-6FBA2BC00B6A}" dt="2021-03-21T14:06:45.734" v="610" actId="20577"/>
          <ac:spMkLst>
            <pc:docMk/>
            <pc:sldMk cId="2933244875" sldId="60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10.574" v="861" actId="478"/>
          <ac:spMkLst>
            <pc:docMk/>
            <pc:sldMk cId="2933244875" sldId="605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4:06:54.485" v="612" actId="478"/>
          <ac:spMkLst>
            <pc:docMk/>
            <pc:sldMk cId="2933244875" sldId="605"/>
            <ac:spMk id="6" creationId="{11601996-D329-49C6-AEDD-28C9D9E0F513}"/>
          </ac:spMkLst>
        </pc:spChg>
        <pc:spChg chg="add del mod">
          <ac:chgData name="Chris Woodruff" userId="2dbf025665e4d94d" providerId="LiveId" clId="{B9A51FE8-E924-4621-B379-6FBA2BC00B6A}" dt="2021-03-25T12:15:12.932" v="862" actId="478"/>
          <ac:spMkLst>
            <pc:docMk/>
            <pc:sldMk cId="2933244875" sldId="605"/>
            <ac:spMk id="6" creationId="{7A564C91-135A-4676-97C5-FA00D6ED935C}"/>
          </ac:spMkLst>
        </pc:spChg>
        <pc:spChg chg="del">
          <ac:chgData name="Chris Woodruff" userId="2dbf025665e4d94d" providerId="LiveId" clId="{B9A51FE8-E924-4621-B379-6FBA2BC00B6A}" dt="2021-03-21T14:06:51.172" v="611" actId="478"/>
          <ac:spMkLst>
            <pc:docMk/>
            <pc:sldMk cId="2933244875" sldId="605"/>
            <ac:spMk id="7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2:15:17.759" v="864" actId="478"/>
          <ac:spMkLst>
            <pc:docMk/>
            <pc:sldMk cId="2933244875" sldId="605"/>
            <ac:spMk id="17" creationId="{A564F9EF-CA31-41E6-BEF1-07DC32F81BD7}"/>
          </ac:spMkLst>
        </pc:spChg>
        <pc:spChg chg="add del mod">
          <ac:chgData name="Chris Woodruff" userId="2dbf025665e4d94d" providerId="LiveId" clId="{B9A51FE8-E924-4621-B379-6FBA2BC00B6A}" dt="2021-03-25T12:15:22.303" v="866" actId="478"/>
          <ac:spMkLst>
            <pc:docMk/>
            <pc:sldMk cId="2933244875" sldId="605"/>
            <ac:spMk id="19" creationId="{259A14DF-5307-47BB-97AF-91E7F690C77B}"/>
          </ac:spMkLst>
        </pc:spChg>
        <pc:spChg chg="del">
          <ac:chgData name="Chris Woodruff" userId="2dbf025665e4d94d" providerId="LiveId" clId="{B9A51FE8-E924-4621-B379-6FBA2BC00B6A}" dt="2021-03-25T12:15:15.515" v="863" actId="478"/>
          <ac:spMkLst>
            <pc:docMk/>
            <pc:sldMk cId="2933244875" sldId="605"/>
            <ac:spMk id="21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20.408" v="865" actId="478"/>
          <ac:spMkLst>
            <pc:docMk/>
            <pc:sldMk cId="2933244875" sldId="605"/>
            <ac:spMk id="2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4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6" creationId="{8317B2BB-EB85-4BDE-AC0E-FD34E363EBB8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7" creationId="{8933B9D5-0A51-466E-8D79-25DA8BBEF827}"/>
          </ac:spMkLst>
        </pc:spChg>
        <pc:spChg chg="add mod">
          <ac:chgData name="Chris Woodruff" userId="2dbf025665e4d94d" providerId="LiveId" clId="{B9A51FE8-E924-4621-B379-6FBA2BC00B6A}" dt="2021-03-25T12:22:32.269" v="1036" actId="20577"/>
          <ac:spMkLst>
            <pc:docMk/>
            <pc:sldMk cId="2933244875" sldId="605"/>
            <ac:spMk id="28" creationId="{89B730C4-A37D-43B6-BD45-4738D2451FA3}"/>
          </ac:spMkLst>
        </pc:s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8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1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4" creationId="{00000000-0000-0000-0000-000000000000}"/>
          </ac:grpSpMkLst>
        </pc:grpChg>
        <pc:grpChg chg="add mod">
          <ac:chgData name="Chris Woodruff" userId="2dbf025665e4d94d" providerId="LiveId" clId="{B9A51FE8-E924-4621-B379-6FBA2BC00B6A}" dt="2021-03-25T12:21:44.833" v="1011" actId="1076"/>
          <ac:grpSpMkLst>
            <pc:docMk/>
            <pc:sldMk cId="2933244875" sldId="605"/>
            <ac:grpSpMk id="25" creationId="{5280772E-2B45-48B9-9890-509066B6C7A8}"/>
          </ac:grpSpMkLst>
        </pc:grpChg>
      </pc:sldChg>
      <pc:sldChg chg="addSp delSp modSp add mod">
        <pc:chgData name="Chris Woodruff" userId="2dbf025665e4d94d" providerId="LiveId" clId="{B9A51FE8-E924-4621-B379-6FBA2BC00B6A}" dt="2021-03-20T23:18:53.579" v="293" actId="27636"/>
        <pc:sldMkLst>
          <pc:docMk/>
          <pc:sldMk cId="971477049" sldId="609"/>
        </pc:sldMkLst>
        <pc:spChg chg="add del mod">
          <ac:chgData name="Chris Woodruff" userId="2dbf025665e4d94d" providerId="LiveId" clId="{B9A51FE8-E924-4621-B379-6FBA2BC00B6A}" dt="2021-03-08T01:28:29.850" v="175" actId="478"/>
          <ac:spMkLst>
            <pc:docMk/>
            <pc:sldMk cId="971477049" sldId="609"/>
            <ac:spMk id="4" creationId="{8221161C-AF4B-4C06-9880-414D65752A5F}"/>
          </ac:spMkLst>
        </pc:spChg>
        <pc:spChg chg="add del mod">
          <ac:chgData name="Chris Woodruff" userId="2dbf025665e4d94d" providerId="LiveId" clId="{B9A51FE8-E924-4621-B379-6FBA2BC00B6A}" dt="2021-03-08T01:28:41.913" v="177" actId="478"/>
          <ac:spMkLst>
            <pc:docMk/>
            <pc:sldMk cId="971477049" sldId="609"/>
            <ac:spMk id="6" creationId="{2F536672-AF2F-45BD-BD14-9250174AD006}"/>
          </ac:spMkLst>
        </pc:spChg>
        <pc:spChg chg="del">
          <ac:chgData name="Chris Woodruff" userId="2dbf025665e4d94d" providerId="LiveId" clId="{B9A51FE8-E924-4621-B379-6FBA2BC00B6A}" dt="2021-03-08T01:28:26.746" v="174" actId="478"/>
          <ac:spMkLst>
            <pc:docMk/>
            <pc:sldMk cId="971477049" sldId="609"/>
            <ac:spMk id="8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8:53.579" v="293" actId="27636"/>
          <ac:spMkLst>
            <pc:docMk/>
            <pc:sldMk cId="971477049" sldId="609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8T01:28:36.697" v="176" actId="478"/>
          <ac:spMkLst>
            <pc:docMk/>
            <pc:sldMk cId="971477049" sldId="609"/>
            <ac:spMk id="12" creationId="{00000000-0000-0000-0000-000000000000}"/>
          </ac:spMkLst>
        </pc:spChg>
      </pc:sldChg>
      <pc:sldChg chg="addSp modSp add mod modAnim">
        <pc:chgData name="Chris Woodruff" userId="2dbf025665e4d94d" providerId="LiveId" clId="{B9A51FE8-E924-4621-B379-6FBA2BC00B6A}" dt="2021-03-25T18:10:32.080" v="1111"/>
        <pc:sldMkLst>
          <pc:docMk/>
          <pc:sldMk cId="1195488782" sldId="610"/>
        </pc:sldMkLst>
        <pc:spChg chg="mod">
          <ac:chgData name="Chris Woodruff" userId="2dbf025665e4d94d" providerId="LiveId" clId="{B9A51FE8-E924-4621-B379-6FBA2BC00B6A}" dt="2021-03-25T18:10:01.240" v="1106" actId="1076"/>
          <ac:spMkLst>
            <pc:docMk/>
            <pc:sldMk cId="1195488782" sldId="610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0:04.163" v="1107" actId="1076"/>
          <ac:spMkLst>
            <pc:docMk/>
            <pc:sldMk cId="1195488782" sldId="610"/>
            <ac:spMk id="4" creationId="{C973125B-2DD1-45B3-947D-B831F38D41A2}"/>
          </ac:spMkLst>
        </pc:spChg>
        <pc:spChg chg="add mod">
          <ac:chgData name="Chris Woodruff" userId="2dbf025665e4d94d" providerId="LiveId" clId="{B9A51FE8-E924-4621-B379-6FBA2BC00B6A}" dt="2021-03-25T18:09:08.710" v="1083" actId="1076"/>
          <ac:spMkLst>
            <pc:docMk/>
            <pc:sldMk cId="1195488782" sldId="610"/>
            <ac:spMk id="6" creationId="{9DC899F7-5C1E-4378-866F-77A048F784EC}"/>
          </ac:spMkLst>
        </pc:spChg>
        <pc:spChg chg="add mod">
          <ac:chgData name="Chris Woodruff" userId="2dbf025665e4d94d" providerId="LiveId" clId="{B9A51FE8-E924-4621-B379-6FBA2BC00B6A}" dt="2021-03-25T18:10:07.824" v="1108" actId="1076"/>
          <ac:spMkLst>
            <pc:docMk/>
            <pc:sldMk cId="1195488782" sldId="610"/>
            <ac:spMk id="7" creationId="{2D586749-B2FF-4FB0-8D28-BD12DAE30A77}"/>
          </ac:spMkLst>
        </pc:spChg>
      </pc:sldChg>
      <pc:sldChg chg="add del">
        <pc:chgData name="Chris Woodruff" userId="2dbf025665e4d94d" providerId="LiveId" clId="{B9A51FE8-E924-4621-B379-6FBA2BC00B6A}" dt="2021-03-21T14:04:47.362" v="578"/>
        <pc:sldMkLst>
          <pc:docMk/>
          <pc:sldMk cId="1553416681" sldId="610"/>
        </pc:sldMkLst>
      </pc:sldChg>
      <pc:sldChg chg="add del">
        <pc:chgData name="Chris Woodruff" userId="2dbf025665e4d94d" providerId="LiveId" clId="{B9A51FE8-E924-4621-B379-6FBA2BC00B6A}" dt="2021-03-21T14:04:46.789" v="577"/>
        <pc:sldMkLst>
          <pc:docMk/>
          <pc:sldMk cId="175464428" sldId="611"/>
        </pc:sldMkLst>
      </pc:sldChg>
      <pc:sldChg chg="addSp delSp modSp add mod">
        <pc:chgData name="Chris Woodruff" userId="2dbf025665e4d94d" providerId="LiveId" clId="{B9A51FE8-E924-4621-B379-6FBA2BC00B6A}" dt="2021-03-25T18:11:32.221" v="1117" actId="1076"/>
        <pc:sldMkLst>
          <pc:docMk/>
          <pc:sldMk cId="2358645294" sldId="611"/>
        </pc:sldMkLst>
        <pc:spChg chg="del">
          <ac:chgData name="Chris Woodruff" userId="2dbf025665e4d94d" providerId="LiveId" clId="{B9A51FE8-E924-4621-B379-6FBA2BC00B6A}" dt="2021-03-25T18:11:13.207" v="1112" actId="478"/>
          <ac:spMkLst>
            <pc:docMk/>
            <pc:sldMk cId="2358645294" sldId="611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1:32.221" v="1117" actId="1076"/>
          <ac:spMkLst>
            <pc:docMk/>
            <pc:sldMk cId="2358645294" sldId="611"/>
            <ac:spMk id="4" creationId="{E1D79B39-8187-4CBC-8A45-AFE136473098}"/>
          </ac:spMkLst>
        </pc:spChg>
      </pc:sldChg>
      <pc:sldChg chg="addSp delSp modSp add mod">
        <pc:chgData name="Chris Woodruff" userId="2dbf025665e4d94d" providerId="LiveId" clId="{B9A51FE8-E924-4621-B379-6FBA2BC00B6A}" dt="2021-03-25T18:13:33.134" v="1148" actId="20577"/>
        <pc:sldMkLst>
          <pc:docMk/>
          <pc:sldMk cId="3486708152" sldId="612"/>
        </pc:sldMkLst>
        <pc:spChg chg="del">
          <ac:chgData name="Chris Woodruff" userId="2dbf025665e4d94d" providerId="LiveId" clId="{B9A51FE8-E924-4621-B379-6FBA2BC00B6A}" dt="2021-03-25T18:11:52.647" v="1118" actId="478"/>
          <ac:spMkLst>
            <pc:docMk/>
            <pc:sldMk cId="3486708152" sldId="612"/>
            <ac:spMk id="3" creationId="{F45E91E5-D03F-480E-ABCD-458736963049}"/>
          </ac:spMkLst>
        </pc:spChg>
        <pc:spChg chg="add del mod">
          <ac:chgData name="Chris Woodruff" userId="2dbf025665e4d94d" providerId="LiveId" clId="{B9A51FE8-E924-4621-B379-6FBA2BC00B6A}" dt="2021-03-25T18:12:50.641" v="1136" actId="478"/>
          <ac:spMkLst>
            <pc:docMk/>
            <pc:sldMk cId="3486708152" sldId="612"/>
            <ac:spMk id="4" creationId="{41A0F208-A311-48DC-9E92-85683FA1B02E}"/>
          </ac:spMkLst>
        </pc:spChg>
        <pc:spChg chg="add del">
          <ac:chgData name="Chris Woodruff" userId="2dbf025665e4d94d" providerId="LiveId" clId="{B9A51FE8-E924-4621-B379-6FBA2BC00B6A}" dt="2021-03-25T18:12:47.417" v="1135"/>
          <ac:spMkLst>
            <pc:docMk/>
            <pc:sldMk cId="3486708152" sldId="612"/>
            <ac:spMk id="5" creationId="{79E77FA1-5779-4105-8CA4-611206E7647A}"/>
          </ac:spMkLst>
        </pc:spChg>
        <pc:spChg chg="add mod">
          <ac:chgData name="Chris Woodruff" userId="2dbf025665e4d94d" providerId="LiveId" clId="{B9A51FE8-E924-4621-B379-6FBA2BC00B6A}" dt="2021-03-25T18:13:33.134" v="1148" actId="20577"/>
          <ac:spMkLst>
            <pc:docMk/>
            <pc:sldMk cId="3486708152" sldId="612"/>
            <ac:spMk id="6" creationId="{57DF8AFA-174B-49A5-83EC-90C537711EA7}"/>
          </ac:spMkLst>
        </pc:spChg>
      </pc:sldChg>
      <pc:sldChg chg="addSp delSp modSp add mod">
        <pc:chgData name="Chris Woodruff" userId="2dbf025665e4d94d" providerId="LiveId" clId="{B9A51FE8-E924-4621-B379-6FBA2BC00B6A}" dt="2021-03-25T18:14:41.404" v="1153" actId="1076"/>
        <pc:sldMkLst>
          <pc:docMk/>
          <pc:sldMk cId="1678214233" sldId="613"/>
        </pc:sldMkLst>
        <pc:spChg chg="add mod">
          <ac:chgData name="Chris Woodruff" userId="2dbf025665e4d94d" providerId="LiveId" clId="{B9A51FE8-E924-4621-B379-6FBA2BC00B6A}" dt="2021-03-25T18:14:41.404" v="1153" actId="1076"/>
          <ac:spMkLst>
            <pc:docMk/>
            <pc:sldMk cId="1678214233" sldId="613"/>
            <ac:spMk id="2" creationId="{5D792FEE-85EC-4183-9B1F-109E7B5C88D7}"/>
          </ac:spMkLst>
        </pc:spChg>
        <pc:spChg chg="del">
          <ac:chgData name="Chris Woodruff" userId="2dbf025665e4d94d" providerId="LiveId" clId="{B9A51FE8-E924-4621-B379-6FBA2BC00B6A}" dt="2021-03-25T18:14:20.936" v="1149" actId="478"/>
          <ac:spMkLst>
            <pc:docMk/>
            <pc:sldMk cId="1678214233" sldId="613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5:48.282" v="1166" actId="1076"/>
        <pc:sldMkLst>
          <pc:docMk/>
          <pc:sldMk cId="1696238115" sldId="614"/>
        </pc:sldMkLst>
        <pc:spChg chg="add mod">
          <ac:chgData name="Chris Woodruff" userId="2dbf025665e4d94d" providerId="LiveId" clId="{B9A51FE8-E924-4621-B379-6FBA2BC00B6A}" dt="2021-03-25T18:15:48.282" v="1166" actId="1076"/>
          <ac:spMkLst>
            <pc:docMk/>
            <pc:sldMk cId="1696238115" sldId="614"/>
            <ac:spMk id="2" creationId="{83D6AD09-C382-411A-B8AE-CAE14991926A}"/>
          </ac:spMkLst>
        </pc:spChg>
        <pc:spChg chg="del mod">
          <ac:chgData name="Chris Woodruff" userId="2dbf025665e4d94d" providerId="LiveId" clId="{B9A51FE8-E924-4621-B379-6FBA2BC00B6A}" dt="2021-03-25T18:15:19.532" v="1155" actId="478"/>
          <ac:spMkLst>
            <pc:docMk/>
            <pc:sldMk cId="1696238115" sldId="61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7:11.787" v="1172" actId="1076"/>
        <pc:sldMkLst>
          <pc:docMk/>
          <pc:sldMk cId="1517952209" sldId="615"/>
        </pc:sldMkLst>
        <pc:spChg chg="add mod">
          <ac:chgData name="Chris Woodruff" userId="2dbf025665e4d94d" providerId="LiveId" clId="{B9A51FE8-E924-4621-B379-6FBA2BC00B6A}" dt="2021-03-25T18:17:11.787" v="1172" actId="1076"/>
          <ac:spMkLst>
            <pc:docMk/>
            <pc:sldMk cId="1517952209" sldId="615"/>
            <ac:spMk id="2" creationId="{A509D8BC-64C8-4E9B-9631-A347B65D1F81}"/>
          </ac:spMkLst>
        </pc:spChg>
        <pc:spChg chg="del">
          <ac:chgData name="Chris Woodruff" userId="2dbf025665e4d94d" providerId="LiveId" clId="{B9A51FE8-E924-4621-B379-6FBA2BC00B6A}" dt="2021-03-25T18:16:55.867" v="1167" actId="478"/>
          <ac:spMkLst>
            <pc:docMk/>
            <pc:sldMk cId="1517952209" sldId="615"/>
            <ac:spMk id="3" creationId="{F45E91E5-D03F-480E-ABCD-458736963049}"/>
          </ac:spMkLst>
        </pc:spChg>
      </pc:sldChg>
      <pc:sldChg chg="add del">
        <pc:chgData name="Chris Woodruff" userId="2dbf025665e4d94d" providerId="LiveId" clId="{B9A51FE8-E924-4621-B379-6FBA2BC00B6A}" dt="2021-03-25T18:17:33.605" v="1173" actId="47"/>
        <pc:sldMkLst>
          <pc:docMk/>
          <pc:sldMk cId="460133984" sldId="616"/>
        </pc:sldMkLst>
      </pc:sldChg>
      <pc:sldChg chg="addSp delSp modSp add del mod modNotesTx">
        <pc:chgData name="Chris Woodruff" userId="2dbf025665e4d94d" providerId="LiveId" clId="{B9A51FE8-E924-4621-B379-6FBA2BC00B6A}" dt="2021-03-25T21:49:32.054" v="1316"/>
        <pc:sldMkLst>
          <pc:docMk/>
          <pc:sldMk cId="4041520909" sldId="617"/>
        </pc:sldMkLst>
        <pc:spChg chg="add del">
          <ac:chgData name="Chris Woodruff" userId="2dbf025665e4d94d" providerId="LiveId" clId="{B9A51FE8-E924-4621-B379-6FBA2BC00B6A}" dt="2021-03-25T11:12:24.112" v="689"/>
          <ac:spMkLst>
            <pc:docMk/>
            <pc:sldMk cId="4041520909" sldId="617"/>
            <ac:spMk id="2" creationId="{353B3D15-39D3-45D7-9E04-404A9D1947B4}"/>
          </ac:spMkLst>
        </pc:spChg>
        <pc:spChg chg="mod">
          <ac:chgData name="Chris Woodruff" userId="2dbf025665e4d94d" providerId="LiveId" clId="{B9A51FE8-E924-4621-B379-6FBA2BC00B6A}" dt="2021-03-25T11:36:37.549" v="807" actId="20577"/>
          <ac:spMkLst>
            <pc:docMk/>
            <pc:sldMk cId="4041520909" sldId="617"/>
            <ac:spMk id="3" creationId="{F45E91E5-D03F-480E-ABCD-458736963049}"/>
          </ac:spMkLst>
        </pc:spChg>
        <pc:spChg chg="add del">
          <ac:chgData name="Chris Woodruff" userId="2dbf025665e4d94d" providerId="LiveId" clId="{B9A51FE8-E924-4621-B379-6FBA2BC00B6A}" dt="2021-03-25T11:12:26.330" v="691"/>
          <ac:spMkLst>
            <pc:docMk/>
            <pc:sldMk cId="4041520909" sldId="617"/>
            <ac:spMk id="4" creationId="{1A379413-E1BC-42A5-B899-D333341188D0}"/>
          </ac:spMkLst>
        </pc:spChg>
        <pc:spChg chg="add del">
          <ac:chgData name="Chris Woodruff" userId="2dbf025665e4d94d" providerId="LiveId" clId="{B9A51FE8-E924-4621-B379-6FBA2BC00B6A}" dt="2021-03-25T11:12:31.513" v="693"/>
          <ac:spMkLst>
            <pc:docMk/>
            <pc:sldMk cId="4041520909" sldId="617"/>
            <ac:spMk id="5" creationId="{6C4EF93E-CA30-4C5E-9DEF-34EFD7E612EC}"/>
          </ac:spMkLst>
        </pc:spChg>
      </pc:sldChg>
      <pc:sldChg chg="modSp add del mod">
        <pc:chgData name="Chris Woodruff" userId="2dbf025665e4d94d" providerId="LiveId" clId="{B9A51FE8-E924-4621-B379-6FBA2BC00B6A}" dt="2021-03-25T12:11:13.170" v="835" actId="47"/>
        <pc:sldMkLst>
          <pc:docMk/>
          <pc:sldMk cId="3049422879" sldId="618"/>
        </pc:sldMkLst>
        <pc:spChg chg="mod">
          <ac:chgData name="Chris Woodruff" userId="2dbf025665e4d94d" providerId="LiveId" clId="{B9A51FE8-E924-4621-B379-6FBA2BC00B6A}" dt="2021-03-25T12:09:33.787" v="830" actId="20577"/>
          <ac:spMkLst>
            <pc:docMk/>
            <pc:sldMk cId="3049422879" sldId="618"/>
            <ac:spMk id="3" creationId="{F45E91E5-D03F-480E-ABCD-458736963049}"/>
          </ac:spMkLst>
        </pc:spChg>
      </pc:sldChg>
      <pc:sldChg chg="addSp delSp modSp new add del mod">
        <pc:chgData name="Chris Woodruff" userId="2dbf025665e4d94d" providerId="LiveId" clId="{B9A51FE8-E924-4621-B379-6FBA2BC00B6A}" dt="2021-03-25T18:20:53.214" v="1314" actId="403"/>
        <pc:sldMkLst>
          <pc:docMk/>
          <pc:sldMk cId="2012993620" sldId="619"/>
        </pc:sldMkLst>
        <pc:spChg chg="del">
          <ac:chgData name="Chris Woodruff" userId="2dbf025665e4d94d" providerId="LiveId" clId="{B9A51FE8-E924-4621-B379-6FBA2BC00B6A}" dt="2021-03-25T18:20:15.889" v="1178" actId="478"/>
          <ac:spMkLst>
            <pc:docMk/>
            <pc:sldMk cId="2012993620" sldId="619"/>
            <ac:spMk id="2" creationId="{E1CC35BB-276E-48AA-A060-3E4E3C9D9B6C}"/>
          </ac:spMkLst>
        </pc:spChg>
        <pc:spChg chg="add mod">
          <ac:chgData name="Chris Woodruff" userId="2dbf025665e4d94d" providerId="LiveId" clId="{B9A51FE8-E924-4621-B379-6FBA2BC00B6A}" dt="2021-03-25T18:20:53.214" v="1314" actId="403"/>
          <ac:spMkLst>
            <pc:docMk/>
            <pc:sldMk cId="2012993620" sldId="619"/>
            <ac:spMk id="3" creationId="{3275CDC6-47C8-4A7D-BBC0-6EC4C0088C3E}"/>
          </ac:spMkLst>
        </pc:spChg>
      </pc:sldChg>
      <pc:sldChg chg="add">
        <pc:chgData name="Chris Woodruff" userId="2dbf025665e4d94d" providerId="LiveId" clId="{B9A51FE8-E924-4621-B379-6FBA2BC00B6A}" dt="2021-03-25T12:14:23.075" v="852"/>
        <pc:sldMkLst>
          <pc:docMk/>
          <pc:sldMk cId="2589111337" sldId="620"/>
        </pc:sldMkLst>
      </pc:sldChg>
      <pc:sldChg chg="add mod modShow">
        <pc:chgData name="Chris Woodruff" userId="2dbf025665e4d94d" providerId="LiveId" clId="{B9A51FE8-E924-4621-B379-6FBA2BC00B6A}" dt="2021-03-25T21:49:02.420" v="1315" actId="729"/>
        <pc:sldMkLst>
          <pc:docMk/>
          <pc:sldMk cId="1282122048" sldId="621"/>
        </pc:sldMkLst>
      </pc:sldChg>
      <pc:sldChg chg="add">
        <pc:chgData name="Chris Woodruff" userId="2dbf025665e4d94d" providerId="LiveId" clId="{B9A51FE8-E924-4621-B379-6FBA2BC00B6A}" dt="2021-03-25T12:14:30.947" v="854"/>
        <pc:sldMkLst>
          <pc:docMk/>
          <pc:sldMk cId="1656459771" sldId="622"/>
        </pc:sldMkLst>
      </pc:sldChg>
      <pc:sldChg chg="add">
        <pc:chgData name="Chris Woodruff" userId="2dbf025665e4d94d" providerId="LiveId" clId="{B9A51FE8-E924-4621-B379-6FBA2BC00B6A}" dt="2021-03-25T12:14:34.442" v="855"/>
        <pc:sldMkLst>
          <pc:docMk/>
          <pc:sldMk cId="3606699718" sldId="623"/>
        </pc:sldMkLst>
      </pc:sldChg>
      <pc:sldChg chg="add">
        <pc:chgData name="Chris Woodruff" userId="2dbf025665e4d94d" providerId="LiveId" clId="{B9A51FE8-E924-4621-B379-6FBA2BC00B6A}" dt="2021-03-25T12:14:39.434" v="856"/>
        <pc:sldMkLst>
          <pc:docMk/>
          <pc:sldMk cId="393073586" sldId="624"/>
        </pc:sldMkLst>
      </pc:sldChg>
      <pc:sldChg chg="add">
        <pc:chgData name="Chris Woodruff" userId="2dbf025665e4d94d" providerId="LiveId" clId="{B9A51FE8-E924-4621-B379-6FBA2BC00B6A}" dt="2021-03-25T12:14:42.365" v="857"/>
        <pc:sldMkLst>
          <pc:docMk/>
          <pc:sldMk cId="48876949" sldId="625"/>
        </pc:sldMkLst>
      </pc:sldChg>
      <pc:sldChg chg="add">
        <pc:chgData name="Chris Woodruff" userId="2dbf025665e4d94d" providerId="LiveId" clId="{B9A51FE8-E924-4621-B379-6FBA2BC00B6A}" dt="2021-03-25T12:14:45.433" v="858"/>
        <pc:sldMkLst>
          <pc:docMk/>
          <pc:sldMk cId="1708266589" sldId="626"/>
        </pc:sldMkLst>
      </pc:sldChg>
      <pc:sldChg chg="add">
        <pc:chgData name="Chris Woodruff" userId="2dbf025665e4d94d" providerId="LiveId" clId="{B9A51FE8-E924-4621-B379-6FBA2BC00B6A}" dt="2021-03-25T12:14:49.899" v="859"/>
        <pc:sldMkLst>
          <pc:docMk/>
          <pc:sldMk cId="1035741990" sldId="627"/>
        </pc:sldMkLst>
      </pc:sldChg>
      <pc:sldChg chg="add">
        <pc:chgData name="Chris Woodruff" userId="2dbf025665e4d94d" providerId="LiveId" clId="{B9A51FE8-E924-4621-B379-6FBA2BC00B6A}" dt="2021-03-25T12:14:54.060" v="860"/>
        <pc:sldMkLst>
          <pc:docMk/>
          <pc:sldMk cId="2565745031" sldId="628"/>
        </pc:sldMkLst>
      </pc:sldChg>
      <pc:sldChg chg="addSp delSp modSp new mod">
        <pc:chgData name="Chris Woodruff" userId="2dbf025665e4d94d" providerId="LiveId" clId="{B9A51FE8-E924-4621-B379-6FBA2BC00B6A}" dt="2021-03-25T18:06:51.021" v="1062" actId="20577"/>
        <pc:sldMkLst>
          <pc:docMk/>
          <pc:sldMk cId="3217048769" sldId="629"/>
        </pc:sldMkLst>
        <pc:spChg chg="del">
          <ac:chgData name="Chris Woodruff" userId="2dbf025665e4d94d" providerId="LiveId" clId="{B9A51FE8-E924-4621-B379-6FBA2BC00B6A}" dt="2021-03-25T18:06:37.232" v="1048" actId="478"/>
          <ac:spMkLst>
            <pc:docMk/>
            <pc:sldMk cId="3217048769" sldId="629"/>
            <ac:spMk id="2" creationId="{4DE8971D-8EA3-4474-A7AB-F68B6654A1E8}"/>
          </ac:spMkLst>
        </pc:spChg>
        <pc:spChg chg="add del">
          <ac:chgData name="Chris Woodruff" userId="2dbf025665e4d94d" providerId="LiveId" clId="{B9A51FE8-E924-4621-B379-6FBA2BC00B6A}" dt="2021-03-25T18:06:33.706" v="1047"/>
          <ac:spMkLst>
            <pc:docMk/>
            <pc:sldMk cId="3217048769" sldId="629"/>
            <ac:spMk id="3" creationId="{7B90E6EA-4243-4560-8DC9-FE67AD089B71}"/>
          </ac:spMkLst>
        </pc:spChg>
        <pc:spChg chg="add mod">
          <ac:chgData name="Chris Woodruff" userId="2dbf025665e4d94d" providerId="LiveId" clId="{B9A51FE8-E924-4621-B379-6FBA2BC00B6A}" dt="2021-03-25T18:06:51.021" v="1062" actId="20577"/>
          <ac:spMkLst>
            <pc:docMk/>
            <pc:sldMk cId="3217048769" sldId="629"/>
            <ac:spMk id="5" creationId="{563AA2E7-FF1C-4CBE-91B9-BB02BDF84270}"/>
          </ac:spMkLst>
        </pc:spChg>
      </pc:sldChg>
      <pc:sldMasterChg chg="delSldLayout">
        <pc:chgData name="Chris Woodruff" userId="2dbf025665e4d94d" providerId="LiveId" clId="{B9A51FE8-E924-4621-B379-6FBA2BC00B6A}" dt="2021-03-06T14:01:41.864" v="7" actId="47"/>
        <pc:sldMasterMkLst>
          <pc:docMk/>
          <pc:sldMasterMk cId="1185694060" sldId="2147483660"/>
        </pc:sldMasterMkLst>
        <pc:sldLayoutChg chg="del">
          <pc:chgData name="Chris Woodruff" userId="2dbf025665e4d94d" providerId="LiveId" clId="{B9A51FE8-E924-4621-B379-6FBA2BC00B6A}" dt="2021-03-06T14:01:41.864" v="7" actId="47"/>
          <pc:sldLayoutMkLst>
            <pc:docMk/>
            <pc:sldMasterMk cId="1185694060" sldId="2147483660"/>
            <pc:sldLayoutMk cId="2720025224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973D-5F2A-4F59-8B3F-7884CCF76D4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FF5-7146-4C01-8C4D-837E12FF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AA3-179D-4DA1-B7D8-85B0259B5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>
              <a:solidFill>
                <a:srgbClr val="171717"/>
              </a:solidFill>
              <a:latin typeface="SFMono-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EFF5-7146-4C01-8C4D-837E12FF3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020"/>
          <p:cNvSpPr/>
          <p:nvPr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1676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7637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7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810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8156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30"/>
          <p:cNvSpPr/>
          <p:nvPr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1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hape 623"/>
          <p:cNvSpPr/>
          <p:nvPr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78932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193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Shape 144"/>
          <p:cNvSpPr/>
          <p:nvPr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Shape 143"/>
          <p:cNvSpPr/>
          <p:nvPr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6750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5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2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6871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819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083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15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6965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4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211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hape 536"/>
          <p:cNvSpPr/>
          <p:nvPr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1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149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7725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6636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6244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558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15"/>
          <p:cNvSpPr/>
          <p:nvPr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4658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7528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756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1948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77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900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 userDrawn="1"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 userDrawn="1"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47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 userDrawn="1"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hape 86"/>
          <p:cNvSpPr/>
          <p:nvPr userDrawn="1"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 userDrawn="1"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01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 userDrawn="1"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 userDrawn="1"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 userDrawn="1"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 userDrawn="1"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 userDrawn="1"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 userDrawn="1"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 userDrawn="1"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8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 userDrawn="1"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 userDrawn="1"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 userDrawn="1"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 userDrawn="1"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 userDrawn="1"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 userDrawn="1"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 userDrawn="1"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 userDrawn="1"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Shape 1113"/>
          <p:cNvSpPr/>
          <p:nvPr userDrawn="1"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 userDrawn="1"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 userDrawn="1"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 userDrawn="1"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 userDrawn="1"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 userDrawn="1"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 userDrawn="1"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 userDrawn="1"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7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3" name="Shape 3020"/>
          <p:cNvSpPr/>
          <p:nvPr userDrawn="1"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 userDrawn="1"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 userDrawn="1"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 userDrawn="1"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 userDrawn="1"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 userDrawn="1"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4102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 userDrawn="1"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 userDrawn="1"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 userDrawn="1"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 userDrawn="1"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372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hape 86"/>
          <p:cNvSpPr/>
          <p:nvPr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9864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4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 userDrawn="1"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 userDrawn="1"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 userDrawn="1"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 userDrawn="1"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 userDrawn="1"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 userDrawn="1"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1262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 userDrawn="1"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 userDrawn="1"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 userDrawn="1"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 userDrawn="1"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 userDrawn="1"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 userDrawn="1"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3433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hape 630"/>
          <p:cNvSpPr/>
          <p:nvPr userDrawn="1"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hape 623"/>
          <p:cNvSpPr/>
          <p:nvPr userDrawn="1"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549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 userDrawn="1"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 userDrawn="1"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 userDrawn="1"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 userDrawn="1"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 userDrawn="1"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 userDrawn="1"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 userDrawn="1"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 userDrawn="1"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 userDrawn="1"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 userDrawn="1"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897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 userDrawn="1"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hape 144"/>
          <p:cNvSpPr/>
          <p:nvPr userDrawn="1"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hape 143"/>
          <p:cNvSpPr/>
          <p:nvPr userDrawn="1"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2104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 userDrawn="1"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 userDrawn="1"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 userDrawn="1"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 userDrawn="1"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 userDrawn="1"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202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 userDrawn="1"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 userDrawn="1"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 userDrawn="1"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 userDrawn="1"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 userDrawn="1"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 userDrawn="1"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450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 userDrawn="1"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 userDrawn="1"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 userDrawn="1"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 userDrawn="1"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 userDrawn="1"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 userDrawn="1"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 userDrawn="1"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 userDrawn="1"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 userDrawn="1"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 userDrawn="1"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 userDrawn="1"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 userDrawn="1"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 userDrawn="1"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 userDrawn="1"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3119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4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8539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834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 userDrawn="1"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 userDrawn="1"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 userDrawn="1"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 userDrawn="1"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 userDrawn="1"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 userDrawn="1"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 userDrawn="1"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 userDrawn="1"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908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Shape 536"/>
          <p:cNvSpPr/>
          <p:nvPr userDrawn="1"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 userDrawn="1"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 userDrawn="1"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 userDrawn="1"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253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 userDrawn="1"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 userDrawn="1"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 userDrawn="1"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 userDrawn="1"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 userDrawn="1"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 userDrawn="1"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 userDrawn="1"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 userDrawn="1"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 userDrawn="1"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503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 userDrawn="1"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983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 userDrawn="1"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 userDrawn="1"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9900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 userDrawn="1"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 userDrawn="1"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 userDrawn="1"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06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215"/>
          <p:cNvSpPr/>
          <p:nvPr userDrawn="1"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 userDrawn="1"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7721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hape 1113"/>
          <p:cNvSpPr/>
          <p:nvPr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6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 userDrawn="1"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 userDrawn="1"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 userDrawn="1"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 userDrawn="1"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16992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 userDrawn="1"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 userDrawn="1"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 userDrawn="1"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 userDrawn="1"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 userDrawn="1"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 userDrawn="1"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 userDrawn="1"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 userDrawn="1"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5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 userDrawn="1"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504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 userDrawn="1"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 userDrawn="1"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 userDrawn="1"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 userDrawn="1"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1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6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chriswoodruff@quickenloans.com" TargetMode="Externa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58" y="2895600"/>
            <a:ext cx="8036170" cy="535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What’s New in Entity Framework Core 5?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160959" y="3512525"/>
            <a:ext cx="4953000" cy="324282"/>
          </a:xfrm>
        </p:spPr>
        <p:txBody>
          <a:bodyPr anchor="t">
            <a:normAutofit/>
          </a:bodyPr>
          <a:lstStyle/>
          <a:p>
            <a:r>
              <a:rPr lang="en-US" sz="1050" dirty="0"/>
              <a:t>CHRIS WOODRUFF</a:t>
            </a:r>
          </a:p>
        </p:txBody>
      </p:sp>
      <p:sp>
        <p:nvSpPr>
          <p:cNvPr id="9" name="Shape 38"/>
          <p:cNvSpPr/>
          <p:nvPr/>
        </p:nvSpPr>
        <p:spPr>
          <a:xfrm>
            <a:off x="1116292" y="3039666"/>
            <a:ext cx="634835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3852" y="3852"/>
                </a:moveTo>
                <a:lnTo>
                  <a:pt x="3852" y="17748"/>
                </a:lnTo>
                <a:lnTo>
                  <a:pt x="17748" y="17748"/>
                </a:lnTo>
                <a:lnTo>
                  <a:pt x="17748" y="385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2115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742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SIMPLE LOGGING AND IMPROVED DIAGNOSTICS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809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79B39-8187-4CBC-8A45-AFE136473098}"/>
              </a:ext>
            </a:extLst>
          </p:cNvPr>
          <p:cNvSpPr txBox="1"/>
          <p:nvPr/>
        </p:nvSpPr>
        <p:spPr>
          <a:xfrm>
            <a:off x="2133599" y="1376660"/>
            <a:ext cx="8467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7D9A"/>
                </a:solidFill>
                <a:effectLst/>
                <a:latin typeface="SFMono-Regular"/>
              </a:rPr>
              <a:t>OnConfiguring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DbContextOptionsBuilder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=&gt;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optionsBuilder.LogTo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FILTERED INCLUDE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651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7DF8AFA-174B-49A5-83EC-90C53771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228672"/>
            <a:ext cx="7743826" cy="132343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artists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62626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(a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"the"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AsSplitQuery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FLEXIBLE ENTITY MAPPING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162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92FEE-85EC-4183-9B1F-109E7B5C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152198"/>
            <a:ext cx="6628738" cy="4401205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AlbumWithArtistName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217928" y="1066800"/>
            <a:ext cx="7893987" cy="2480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What’s New in Entity Framework Core 5?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FB39BBBF-0E53-4790-AC77-27D0A8359A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17928" y="2860179"/>
            <a:ext cx="1828800" cy="2921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MANY-TO-MANY</a:t>
            </a:r>
          </a:p>
        </p:txBody>
      </p:sp>
      <p:sp>
        <p:nvSpPr>
          <p:cNvPr id="54" name="Shape 375">
            <a:extLst>
              <a:ext uri="{FF2B5EF4-FFF2-40B4-BE49-F238E27FC236}">
                <a16:creationId xmlns:a16="http://schemas.microsoft.com/office/drawing/2014/main" id="{78605941-8688-4C9E-B851-9C837B41036C}"/>
              </a:ext>
            </a:extLst>
          </p:cNvPr>
          <p:cNvSpPr/>
          <p:nvPr/>
        </p:nvSpPr>
        <p:spPr>
          <a:xfrm>
            <a:off x="1217928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57" name="Shape 379">
            <a:extLst>
              <a:ext uri="{FF2B5EF4-FFF2-40B4-BE49-F238E27FC236}">
                <a16:creationId xmlns:a16="http://schemas.microsoft.com/office/drawing/2014/main" id="{E4CEFE3D-9ACD-454F-AD76-BDFE9A01D843}"/>
              </a:ext>
            </a:extLst>
          </p:cNvPr>
          <p:cNvSpPr/>
          <p:nvPr/>
        </p:nvSpPr>
        <p:spPr>
          <a:xfrm>
            <a:off x="3243406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0" name="Shape 382">
            <a:extLst>
              <a:ext uri="{FF2B5EF4-FFF2-40B4-BE49-F238E27FC236}">
                <a16:creationId xmlns:a16="http://schemas.microsoft.com/office/drawing/2014/main" id="{8D051351-801A-44C3-B459-B1C4A6F0C7FD}"/>
              </a:ext>
            </a:extLst>
          </p:cNvPr>
          <p:cNvSpPr/>
          <p:nvPr/>
        </p:nvSpPr>
        <p:spPr>
          <a:xfrm>
            <a:off x="5283233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3" name="Shape 385">
            <a:extLst>
              <a:ext uri="{FF2B5EF4-FFF2-40B4-BE49-F238E27FC236}">
                <a16:creationId xmlns:a16="http://schemas.microsoft.com/office/drawing/2014/main" id="{5CE87DCB-1097-4A86-A092-FAEBDC2B0A12}"/>
              </a:ext>
            </a:extLst>
          </p:cNvPr>
          <p:cNvSpPr/>
          <p:nvPr/>
        </p:nvSpPr>
        <p:spPr>
          <a:xfrm>
            <a:off x="1217928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6" name="Shape 386">
            <a:extLst>
              <a:ext uri="{FF2B5EF4-FFF2-40B4-BE49-F238E27FC236}">
                <a16:creationId xmlns:a16="http://schemas.microsoft.com/office/drawing/2014/main" id="{268B6F41-1E89-4D94-855E-CF0824AE49B2}"/>
              </a:ext>
            </a:extLst>
          </p:cNvPr>
          <p:cNvSpPr/>
          <p:nvPr/>
        </p:nvSpPr>
        <p:spPr>
          <a:xfrm>
            <a:off x="3243406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9" name="Shape 387">
            <a:extLst>
              <a:ext uri="{FF2B5EF4-FFF2-40B4-BE49-F238E27FC236}">
                <a16:creationId xmlns:a16="http://schemas.microsoft.com/office/drawing/2014/main" id="{09BD2B4C-5BAA-4ABC-94DE-30C37029164F}"/>
              </a:ext>
            </a:extLst>
          </p:cNvPr>
          <p:cNvSpPr/>
          <p:nvPr/>
        </p:nvSpPr>
        <p:spPr>
          <a:xfrm>
            <a:off x="5283233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BBFD82BD-8D6F-4164-9D2E-673AA97D743C}"/>
              </a:ext>
            </a:extLst>
          </p:cNvPr>
          <p:cNvSpPr txBox="1">
            <a:spLocks/>
          </p:cNvSpPr>
          <p:nvPr/>
        </p:nvSpPr>
        <p:spPr>
          <a:xfrm>
            <a:off x="3243406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SPLIT QUERIES</a:t>
            </a:r>
          </a:p>
        </p:txBody>
      </p:sp>
      <p:sp>
        <p:nvSpPr>
          <p:cNvPr id="74" name="Content Placeholder 4">
            <a:extLst>
              <a:ext uri="{FF2B5EF4-FFF2-40B4-BE49-F238E27FC236}">
                <a16:creationId xmlns:a16="http://schemas.microsoft.com/office/drawing/2014/main" id="{06915E44-171A-4171-A419-E9411DA663D4}"/>
              </a:ext>
            </a:extLst>
          </p:cNvPr>
          <p:cNvSpPr txBox="1">
            <a:spLocks/>
          </p:cNvSpPr>
          <p:nvPr/>
        </p:nvSpPr>
        <p:spPr>
          <a:xfrm>
            <a:off x="5283233" y="2860178"/>
            <a:ext cx="1828800" cy="568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SIMPLE LOGGING AND IMPROVED DIAGNOSTICS</a:t>
            </a:r>
          </a:p>
        </p:txBody>
      </p:sp>
      <p:sp>
        <p:nvSpPr>
          <p:cNvPr id="76" name="Content Placeholder 4">
            <a:extLst>
              <a:ext uri="{FF2B5EF4-FFF2-40B4-BE49-F238E27FC236}">
                <a16:creationId xmlns:a16="http://schemas.microsoft.com/office/drawing/2014/main" id="{A54FE35A-7CF9-4121-A204-FB8E7CB1B775}"/>
              </a:ext>
            </a:extLst>
          </p:cNvPr>
          <p:cNvSpPr txBox="1">
            <a:spLocks/>
          </p:cNvSpPr>
          <p:nvPr/>
        </p:nvSpPr>
        <p:spPr>
          <a:xfrm>
            <a:off x="1217928" y="4536579"/>
            <a:ext cx="1828800" cy="5754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IDENTITY RESOLUTION</a:t>
            </a:r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75F5E51B-F78B-4A40-95EC-1D96DB99A371}"/>
              </a:ext>
            </a:extLst>
          </p:cNvPr>
          <p:cNvSpPr txBox="1">
            <a:spLocks/>
          </p:cNvSpPr>
          <p:nvPr/>
        </p:nvSpPr>
        <p:spPr>
          <a:xfrm>
            <a:off x="3243406" y="4536579"/>
            <a:ext cx="1828800" cy="417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REQUIRED 1:1 DEPENDENTS</a:t>
            </a:r>
          </a:p>
        </p:txBody>
      </p:sp>
      <p:sp>
        <p:nvSpPr>
          <p:cNvPr id="80" name="Content Placeholder 4">
            <a:extLst>
              <a:ext uri="{FF2B5EF4-FFF2-40B4-BE49-F238E27FC236}">
                <a16:creationId xmlns:a16="http://schemas.microsoft.com/office/drawing/2014/main" id="{0CD58307-EEB0-43E0-BB57-C703D440B301}"/>
              </a:ext>
            </a:extLst>
          </p:cNvPr>
          <p:cNvSpPr txBox="1">
            <a:spLocks/>
          </p:cNvSpPr>
          <p:nvPr/>
        </p:nvSpPr>
        <p:spPr>
          <a:xfrm>
            <a:off x="5283233" y="4536579"/>
            <a:ext cx="2049922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DBCONTEXTFACTORY</a:t>
            </a:r>
          </a:p>
        </p:txBody>
      </p:sp>
      <p:sp>
        <p:nvSpPr>
          <p:cNvPr id="82" name="Shape 379">
            <a:extLst>
              <a:ext uri="{FF2B5EF4-FFF2-40B4-BE49-F238E27FC236}">
                <a16:creationId xmlns:a16="http://schemas.microsoft.com/office/drawing/2014/main" id="{FBB3ED3A-C0EA-41A0-9D32-69B3E687EA2A}"/>
              </a:ext>
            </a:extLst>
          </p:cNvPr>
          <p:cNvSpPr/>
          <p:nvPr/>
        </p:nvSpPr>
        <p:spPr>
          <a:xfrm>
            <a:off x="7333155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5" name="Shape 382">
            <a:extLst>
              <a:ext uri="{FF2B5EF4-FFF2-40B4-BE49-F238E27FC236}">
                <a16:creationId xmlns:a16="http://schemas.microsoft.com/office/drawing/2014/main" id="{CC0B4571-4677-4FE5-ABD7-B4ABCB7443F2}"/>
              </a:ext>
            </a:extLst>
          </p:cNvPr>
          <p:cNvSpPr/>
          <p:nvPr/>
        </p:nvSpPr>
        <p:spPr>
          <a:xfrm>
            <a:off x="9383077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8" name="Shape 386">
            <a:extLst>
              <a:ext uri="{FF2B5EF4-FFF2-40B4-BE49-F238E27FC236}">
                <a16:creationId xmlns:a16="http://schemas.microsoft.com/office/drawing/2014/main" id="{780C19ED-7284-48B4-893D-5D7EB49DDF14}"/>
              </a:ext>
            </a:extLst>
          </p:cNvPr>
          <p:cNvSpPr/>
          <p:nvPr/>
        </p:nvSpPr>
        <p:spPr>
          <a:xfrm>
            <a:off x="7333155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1" name="Shape 387">
            <a:extLst>
              <a:ext uri="{FF2B5EF4-FFF2-40B4-BE49-F238E27FC236}">
                <a16:creationId xmlns:a16="http://schemas.microsoft.com/office/drawing/2014/main" id="{B2874C68-6C79-452B-BA28-3F12233B6032}"/>
              </a:ext>
            </a:extLst>
          </p:cNvPr>
          <p:cNvSpPr/>
          <p:nvPr/>
        </p:nvSpPr>
        <p:spPr>
          <a:xfrm>
            <a:off x="9383077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37F0A59D-4F3A-460C-92DB-ED3B077413E0}"/>
              </a:ext>
            </a:extLst>
          </p:cNvPr>
          <p:cNvSpPr txBox="1">
            <a:spLocks/>
          </p:cNvSpPr>
          <p:nvPr/>
        </p:nvSpPr>
        <p:spPr>
          <a:xfrm>
            <a:off x="7333155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FILTERED INCLUDE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DB132527-311E-49C0-B7D4-2EDCDA324671}"/>
              </a:ext>
            </a:extLst>
          </p:cNvPr>
          <p:cNvSpPr txBox="1">
            <a:spLocks/>
          </p:cNvSpPr>
          <p:nvPr/>
        </p:nvSpPr>
        <p:spPr>
          <a:xfrm>
            <a:off x="9383077" y="2860179"/>
            <a:ext cx="1828800" cy="4244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FLEXIBLE ENTITY MAPPING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8474FB50-3547-434A-B46A-EFB9A0CA8D1A}"/>
              </a:ext>
            </a:extLst>
          </p:cNvPr>
          <p:cNvSpPr txBox="1">
            <a:spLocks/>
          </p:cNvSpPr>
          <p:nvPr/>
        </p:nvSpPr>
        <p:spPr>
          <a:xfrm>
            <a:off x="7333155" y="45365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EVENT COUNTERS</a:t>
            </a:r>
          </a:p>
        </p:txBody>
      </p:sp>
      <p:sp>
        <p:nvSpPr>
          <p:cNvPr id="100" name="Content Placeholder 4">
            <a:extLst>
              <a:ext uri="{FF2B5EF4-FFF2-40B4-BE49-F238E27FC236}">
                <a16:creationId xmlns:a16="http://schemas.microsoft.com/office/drawing/2014/main" id="{2670D709-5EDA-46AA-95F3-B428C6434A8D}"/>
              </a:ext>
            </a:extLst>
          </p:cNvPr>
          <p:cNvSpPr txBox="1">
            <a:spLocks/>
          </p:cNvSpPr>
          <p:nvPr/>
        </p:nvSpPr>
        <p:spPr>
          <a:xfrm>
            <a:off x="9383076" y="4536578"/>
            <a:ext cx="2227397" cy="7212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SAVEDCHANGES INTERCEPTION FOR AUDITING</a:t>
            </a:r>
          </a:p>
        </p:txBody>
      </p:sp>
      <p:sp>
        <p:nvSpPr>
          <p:cNvPr id="46" name="Shape 1804">
            <a:extLst>
              <a:ext uri="{FF2B5EF4-FFF2-40B4-BE49-F238E27FC236}">
                <a16:creationId xmlns:a16="http://schemas.microsoft.com/office/drawing/2014/main" id="{A3BBC39A-3442-4AB6-85EE-C1D96C61DAD5}"/>
              </a:ext>
            </a:extLst>
          </p:cNvPr>
          <p:cNvSpPr/>
          <p:nvPr/>
        </p:nvSpPr>
        <p:spPr>
          <a:xfrm>
            <a:off x="1368401" y="2247077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7" name="Shape 1804">
            <a:extLst>
              <a:ext uri="{FF2B5EF4-FFF2-40B4-BE49-F238E27FC236}">
                <a16:creationId xmlns:a16="http://schemas.microsoft.com/office/drawing/2014/main" id="{5561D9B6-5E8F-4DEB-BD19-BE65BF68091C}"/>
              </a:ext>
            </a:extLst>
          </p:cNvPr>
          <p:cNvSpPr/>
          <p:nvPr/>
        </p:nvSpPr>
        <p:spPr>
          <a:xfrm>
            <a:off x="3393879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8" name="Shape 1804">
            <a:extLst>
              <a:ext uri="{FF2B5EF4-FFF2-40B4-BE49-F238E27FC236}">
                <a16:creationId xmlns:a16="http://schemas.microsoft.com/office/drawing/2014/main" id="{934391DA-D7FC-428D-8388-5CA4A5D79C80}"/>
              </a:ext>
            </a:extLst>
          </p:cNvPr>
          <p:cNvSpPr/>
          <p:nvPr/>
        </p:nvSpPr>
        <p:spPr>
          <a:xfrm>
            <a:off x="5433706" y="223973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9" name="Shape 1804">
            <a:extLst>
              <a:ext uri="{FF2B5EF4-FFF2-40B4-BE49-F238E27FC236}">
                <a16:creationId xmlns:a16="http://schemas.microsoft.com/office/drawing/2014/main" id="{630BE151-719B-4E88-A447-C004A187DC70}"/>
              </a:ext>
            </a:extLst>
          </p:cNvPr>
          <p:cNvSpPr/>
          <p:nvPr/>
        </p:nvSpPr>
        <p:spPr>
          <a:xfrm>
            <a:off x="7483628" y="2234556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0" name="Shape 1804">
            <a:extLst>
              <a:ext uri="{FF2B5EF4-FFF2-40B4-BE49-F238E27FC236}">
                <a16:creationId xmlns:a16="http://schemas.microsoft.com/office/drawing/2014/main" id="{55B38093-6176-497D-9653-F5A93A09C38A}"/>
              </a:ext>
            </a:extLst>
          </p:cNvPr>
          <p:cNvSpPr/>
          <p:nvPr/>
        </p:nvSpPr>
        <p:spPr>
          <a:xfrm>
            <a:off x="9533550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1" name="Shape 1804">
            <a:extLst>
              <a:ext uri="{FF2B5EF4-FFF2-40B4-BE49-F238E27FC236}">
                <a16:creationId xmlns:a16="http://schemas.microsoft.com/office/drawing/2014/main" id="{2E6D370B-E39F-4ECB-80A5-70DA3038933C}"/>
              </a:ext>
            </a:extLst>
          </p:cNvPr>
          <p:cNvSpPr/>
          <p:nvPr/>
        </p:nvSpPr>
        <p:spPr>
          <a:xfrm>
            <a:off x="1368401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1" name="Shape 1804">
            <a:extLst>
              <a:ext uri="{FF2B5EF4-FFF2-40B4-BE49-F238E27FC236}">
                <a16:creationId xmlns:a16="http://schemas.microsoft.com/office/drawing/2014/main" id="{F3BB2098-FF78-4A1A-B0D7-88DB29C2E173}"/>
              </a:ext>
            </a:extLst>
          </p:cNvPr>
          <p:cNvSpPr/>
          <p:nvPr/>
        </p:nvSpPr>
        <p:spPr>
          <a:xfrm>
            <a:off x="3393879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3" name="Shape 1804">
            <a:extLst>
              <a:ext uri="{FF2B5EF4-FFF2-40B4-BE49-F238E27FC236}">
                <a16:creationId xmlns:a16="http://schemas.microsoft.com/office/drawing/2014/main" id="{DD3D1C10-80A1-477C-963B-F634B7201102}"/>
              </a:ext>
            </a:extLst>
          </p:cNvPr>
          <p:cNvSpPr/>
          <p:nvPr/>
        </p:nvSpPr>
        <p:spPr>
          <a:xfrm>
            <a:off x="5433706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5" name="Shape 1804">
            <a:extLst>
              <a:ext uri="{FF2B5EF4-FFF2-40B4-BE49-F238E27FC236}">
                <a16:creationId xmlns:a16="http://schemas.microsoft.com/office/drawing/2014/main" id="{FF9F795D-357E-432B-8985-6DFB548EFA51}"/>
              </a:ext>
            </a:extLst>
          </p:cNvPr>
          <p:cNvSpPr/>
          <p:nvPr/>
        </p:nvSpPr>
        <p:spPr>
          <a:xfrm>
            <a:off x="7483628" y="3909735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7" name="Shape 1804">
            <a:extLst>
              <a:ext uri="{FF2B5EF4-FFF2-40B4-BE49-F238E27FC236}">
                <a16:creationId xmlns:a16="http://schemas.microsoft.com/office/drawing/2014/main" id="{1A1D368B-FFD4-4322-92AA-B416BE8C49D3}"/>
              </a:ext>
            </a:extLst>
          </p:cNvPr>
          <p:cNvSpPr/>
          <p:nvPr/>
        </p:nvSpPr>
        <p:spPr>
          <a:xfrm>
            <a:off x="9533550" y="390760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2" grpId="0" build="p"/>
      <p:bldP spid="72" grpId="0" build="p"/>
      <p:bldP spid="74" grpId="0" build="p"/>
      <p:bldP spid="76" grpId="0" build="p"/>
      <p:bldP spid="78" grpId="0" build="p"/>
      <p:bldP spid="80" grpId="0" build="p"/>
      <p:bldP spid="94" grpId="0" build="p"/>
      <p:bldP spid="96" grpId="0" build="p"/>
      <p:bldP spid="98" grpId="0" build="p"/>
      <p:bldP spid="10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62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IDENTITY RESOLUTION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791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6AD09-C382-411A-B8AE-CAE14991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178221"/>
            <a:ext cx="7534275" cy="1015663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REQUIRED 1:1 DEPENDENTS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955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09D8BC-64C8-4E9B-9631-A347B65D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45" y="1043731"/>
            <a:ext cx="7467109" cy="4770537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DBCONTEXTFACTORY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2594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EVENT COUNTERS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6338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install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dotnet-counters</a:t>
            </a: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dirty="0"/>
              <a:t>[</a:t>
            </a:r>
            <a:r>
              <a:rPr lang="en-US" dirty="0" err="1"/>
              <a:t>Microsoft.EntityFrameworkCore</a:t>
            </a:r>
            <a:r>
              <a:rPr lang="en-US" dirty="0"/>
              <a:t>]</a:t>
            </a:r>
          </a:p>
          <a:p>
            <a:r>
              <a:rPr lang="en-US" dirty="0"/>
              <a:t>    Active </a:t>
            </a:r>
            <a:r>
              <a:rPr lang="en-US" dirty="0" err="1"/>
              <a:t>DbContexts</a:t>
            </a:r>
            <a:r>
              <a:rPr lang="en-US" dirty="0"/>
              <a:t>                                               			1</a:t>
            </a:r>
          </a:p>
          <a:p>
            <a:r>
              <a:rPr lang="en-US" dirty="0"/>
              <a:t>    Execution Strategy Operation Failures (Count / 1 sec)           	0</a:t>
            </a:r>
          </a:p>
          <a:p>
            <a:r>
              <a:rPr lang="en-US" dirty="0"/>
              <a:t>    Execution Strategy Operation Failures (Total)                   		0</a:t>
            </a:r>
          </a:p>
          <a:p>
            <a:r>
              <a:rPr lang="en-US" dirty="0"/>
              <a:t>    Optimistic Concurrency Failures (Count / 1 sec)                 		0</a:t>
            </a:r>
          </a:p>
          <a:p>
            <a:r>
              <a:rPr lang="en-US" dirty="0"/>
              <a:t>    Optimistic Concurrency Failures (Total)                         		0</a:t>
            </a:r>
          </a:p>
          <a:p>
            <a:r>
              <a:rPr lang="en-US" dirty="0"/>
              <a:t>    Queries (Count / 1 sec)                                     		          1,755</a:t>
            </a:r>
          </a:p>
          <a:p>
            <a:r>
              <a:rPr lang="en-US" dirty="0"/>
              <a:t>    Queries (Total)                                            		        98,402</a:t>
            </a:r>
          </a:p>
          <a:p>
            <a:r>
              <a:rPr lang="en-US" dirty="0"/>
              <a:t>    Query Cache Hit Rate (%)                                       	             100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(Count / 1 sec)                                     		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(Total)                                             			1</a:t>
            </a:r>
          </a:p>
        </p:txBody>
      </p:sp>
    </p:spTree>
    <p:extLst>
      <p:ext uri="{BB962C8B-B14F-4D97-AF65-F5344CB8AC3E}">
        <p14:creationId xmlns:p14="http://schemas.microsoft.com/office/powerpoint/2010/main" val="40415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428191" y="4688218"/>
            <a:ext cx="8874545" cy="16363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cwoodruff@live.com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chriswoodruff@quickenloans.com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@cwoodruff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WOODRUFF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Leader, Developer Relations at Quicken Loans</a:t>
            </a:r>
          </a:p>
        </p:txBody>
      </p:sp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6CD8E7E-E2E7-4470-8E99-4382685AFBB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4" b="15394"/>
          <a:stretch>
            <a:fillRect/>
          </a:stretch>
        </p:blipFill>
        <p:spPr/>
      </p:pic>
      <p:pic>
        <p:nvPicPr>
          <p:cNvPr id="7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9DA459B-6453-46FF-9E9B-CC3D515BE92B}"/>
              </a:ext>
            </a:extLst>
          </p:cNvPr>
          <p:cNvPicPr preferRelativeResize="0">
            <a:picLocks noGrp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46" y="2456273"/>
            <a:ext cx="3877056" cy="1685544"/>
          </a:xfrm>
        </p:spPr>
      </p:pic>
    </p:spTree>
    <p:extLst>
      <p:ext uri="{BB962C8B-B14F-4D97-AF65-F5344CB8AC3E}">
        <p14:creationId xmlns:p14="http://schemas.microsoft.com/office/powerpoint/2010/main" val="1007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122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SAVEDCHANGES INTERCEPTION FOR AUDITING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881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275CDC6-47C8-4A7D-BBC0-6EC4C008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61" y="1941552"/>
            <a:ext cx="7343677" cy="1107996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protected override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OnConfiguring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DbContextOptionsBuilder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=&gt;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AddInterceptors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auditingInterceptor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UseSqlServer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connectionstring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93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282914" y="1597276"/>
            <a:ext cx="3856156" cy="494979"/>
          </a:xfrm>
        </p:spPr>
        <p:txBody>
          <a:bodyPr>
            <a:noAutofit/>
          </a:bodyPr>
          <a:lstStyle/>
          <a:p>
            <a:r>
              <a:rPr lang="en-US" sz="1400" dirty="0"/>
              <a:t>EF CORE DOCUMENTATION</a:t>
            </a:r>
          </a:p>
          <a:p>
            <a:r>
              <a:rPr lang="en-US" sz="1400" b="0" dirty="0"/>
              <a:t>https://docs.microsoft.com/en-us/ef/core/</a:t>
            </a:r>
          </a:p>
        </p:txBody>
      </p:sp>
      <p:grpSp>
        <p:nvGrpSpPr>
          <p:cNvPr id="8" name="Group 4175"/>
          <p:cNvGrpSpPr/>
          <p:nvPr/>
        </p:nvGrpSpPr>
        <p:grpSpPr>
          <a:xfrm>
            <a:off x="3558082" y="1541927"/>
            <a:ext cx="494850" cy="494979"/>
            <a:chOff x="0" y="0"/>
            <a:chExt cx="989956" cy="989956"/>
          </a:xfrm>
        </p:grpSpPr>
        <p:sp>
          <p:nvSpPr>
            <p:cNvPr id="9" name="Shape 417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10" name="Shape 417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100"/>
            </a:p>
          </p:txBody>
        </p:sp>
      </p:grpSp>
      <p:grpSp>
        <p:nvGrpSpPr>
          <p:cNvPr id="11" name="Group 4180"/>
          <p:cNvGrpSpPr/>
          <p:nvPr/>
        </p:nvGrpSpPr>
        <p:grpSpPr>
          <a:xfrm>
            <a:off x="3558082" y="2642055"/>
            <a:ext cx="494850" cy="494979"/>
            <a:chOff x="0" y="0"/>
            <a:chExt cx="989956" cy="989956"/>
          </a:xfrm>
        </p:grpSpPr>
        <p:sp>
          <p:nvSpPr>
            <p:cNvPr id="12" name="Shape 4178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13" name="Shape 4179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100"/>
            </a:p>
          </p:txBody>
        </p:sp>
      </p:grpSp>
      <p:grpSp>
        <p:nvGrpSpPr>
          <p:cNvPr id="14" name="Group 4185"/>
          <p:cNvGrpSpPr/>
          <p:nvPr/>
        </p:nvGrpSpPr>
        <p:grpSpPr>
          <a:xfrm>
            <a:off x="3558082" y="3700991"/>
            <a:ext cx="494850" cy="494979"/>
            <a:chOff x="0" y="0"/>
            <a:chExt cx="989956" cy="989956"/>
          </a:xfrm>
        </p:grpSpPr>
        <p:sp>
          <p:nvSpPr>
            <p:cNvPr id="15" name="Shape 418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16" name="Shape 418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100"/>
            </a:p>
          </p:txBody>
        </p:sp>
      </p:grpSp>
      <p:sp>
        <p:nvSpPr>
          <p:cNvPr id="22" name="Content Placeholder 4"/>
          <p:cNvSpPr>
            <a:spLocks noGrp="1"/>
          </p:cNvSpPr>
          <p:nvPr>
            <p:ph sz="quarter" idx="16"/>
          </p:nvPr>
        </p:nvSpPr>
        <p:spPr>
          <a:xfrm>
            <a:off x="4282914" y="2672296"/>
            <a:ext cx="3276600" cy="494979"/>
          </a:xfrm>
        </p:spPr>
        <p:txBody>
          <a:bodyPr>
            <a:noAutofit/>
          </a:bodyPr>
          <a:lstStyle/>
          <a:p>
            <a:r>
              <a:rPr lang="en-US" sz="1400" dirty="0"/>
              <a:t>EF CORE ON TWITTER</a:t>
            </a:r>
          </a:p>
          <a:p>
            <a:r>
              <a:rPr lang="en-US" sz="1400" b="0" dirty="0"/>
              <a:t>@efmagicunicorns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16"/>
          </p:nvPr>
        </p:nvSpPr>
        <p:spPr>
          <a:xfrm>
            <a:off x="4282914" y="3747900"/>
            <a:ext cx="3276600" cy="292100"/>
          </a:xfrm>
        </p:spPr>
        <p:txBody>
          <a:bodyPr>
            <a:noAutofit/>
          </a:bodyPr>
          <a:lstStyle/>
          <a:p>
            <a:r>
              <a:rPr lang="en-US" sz="1400" dirty="0"/>
              <a:t>EF CORE ON GITHUB</a:t>
            </a:r>
          </a:p>
          <a:p>
            <a:r>
              <a:rPr lang="en-US" sz="1400" b="0" dirty="0"/>
              <a:t>https://github.com/dotnet/efcore</a:t>
            </a:r>
          </a:p>
        </p:txBody>
      </p:sp>
      <p:grpSp>
        <p:nvGrpSpPr>
          <p:cNvPr id="25" name="Group 4185">
            <a:extLst>
              <a:ext uri="{FF2B5EF4-FFF2-40B4-BE49-F238E27FC236}">
                <a16:creationId xmlns:a16="http://schemas.microsoft.com/office/drawing/2014/main" id="{5280772E-2B45-48B9-9890-509066B6C7A8}"/>
              </a:ext>
            </a:extLst>
          </p:cNvPr>
          <p:cNvGrpSpPr/>
          <p:nvPr/>
        </p:nvGrpSpPr>
        <p:grpSpPr>
          <a:xfrm>
            <a:off x="3558082" y="4759927"/>
            <a:ext cx="494850" cy="494979"/>
            <a:chOff x="0" y="0"/>
            <a:chExt cx="989956" cy="989956"/>
          </a:xfrm>
        </p:grpSpPr>
        <p:sp>
          <p:nvSpPr>
            <p:cNvPr id="26" name="Shape 4183">
              <a:extLst>
                <a:ext uri="{FF2B5EF4-FFF2-40B4-BE49-F238E27FC236}">
                  <a16:creationId xmlns:a16="http://schemas.microsoft.com/office/drawing/2014/main" id="{8317B2BB-EB85-4BDE-AC0E-FD34E363EBB8}"/>
                </a:ext>
              </a:extLst>
            </p:cNvPr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4184">
              <a:extLst>
                <a:ext uri="{FF2B5EF4-FFF2-40B4-BE49-F238E27FC236}">
                  <a16:creationId xmlns:a16="http://schemas.microsoft.com/office/drawing/2014/main" id="{8933B9D5-0A51-466E-8D79-25DA8BBEF827}"/>
                </a:ext>
              </a:extLst>
            </p:cNvPr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100"/>
            </a:p>
          </p:txBody>
        </p:sp>
      </p:grp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89B730C4-A37D-43B6-BD45-4738D2451FA3}"/>
              </a:ext>
            </a:extLst>
          </p:cNvPr>
          <p:cNvSpPr txBox="1">
            <a:spLocks/>
          </p:cNvSpPr>
          <p:nvPr/>
        </p:nvSpPr>
        <p:spPr>
          <a:xfrm>
            <a:off x="4282913" y="4806835"/>
            <a:ext cx="4622961" cy="494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TALK DEMOS ON GITHUB</a:t>
            </a:r>
          </a:p>
          <a:p>
            <a:r>
              <a:rPr lang="en-US" sz="1400" b="0" dirty="0"/>
              <a:t>https://github.com/cwoodruff/EFCore5Demos</a:t>
            </a:r>
          </a:p>
        </p:txBody>
      </p:sp>
    </p:spTree>
    <p:extLst>
      <p:ext uri="{BB962C8B-B14F-4D97-AF65-F5344CB8AC3E}">
        <p14:creationId xmlns:p14="http://schemas.microsoft.com/office/powerpoint/2010/main" val="29332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22" grpId="0" build="p"/>
      <p:bldP spid="24" grpId="0" build="p"/>
      <p:bldP spid="2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081653" y="1371600"/>
            <a:ext cx="6027516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“ THANK FOR WHATCHING THIS PRESENTATION”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9714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MANY-TO-MANY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518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class Post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Name { get; set; }</a:t>
            </a:r>
          </a:p>
          <a:p>
            <a:r>
              <a:rPr lang="en-US"/>
              <a:t>    public ICollection&lt;Tag&gt; Tags { get; set;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public class Tag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Text { get; set; }</a:t>
            </a:r>
          </a:p>
          <a:p>
            <a:r>
              <a:rPr lang="en-US"/>
              <a:t>    public ICollection&lt;Post&gt; Posts { get; set;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AA2E7-FF1C-4CBE-91B9-BB02BDF84270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.Entity&lt;Post&gt;()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  <a:p>
            <a:r>
              <a:rPr lang="en-US" dirty="0"/>
              <a:t>            </a:t>
            </a:r>
          </a:p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.Entity&lt;Tag&gt;()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2170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SPLIT QUERIES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2735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958471"/>
            <a:ext cx="758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125B-2DD1-45B3-947D-B831F38D41A2}"/>
              </a:ext>
            </a:extLst>
          </p:cNvPr>
          <p:cNvSpPr txBox="1"/>
          <p:nvPr/>
        </p:nvSpPr>
        <p:spPr>
          <a:xfrm>
            <a:off x="2306471" y="19129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LEFT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899F7-5C1E-4378-866F-77A048F784EC}"/>
              </a:ext>
            </a:extLst>
          </p:cNvPr>
          <p:cNvSpPr txBox="1"/>
          <p:nvPr/>
        </p:nvSpPr>
        <p:spPr>
          <a:xfrm>
            <a:off x="2306471" y="42888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“</a:t>
            </a: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INNER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86749-B2FF-4FB0-8D28-BD12DAE30A77}"/>
              </a:ext>
            </a:extLst>
          </p:cNvPr>
          <p:cNvSpPr txBox="1"/>
          <p:nvPr/>
        </p:nvSpPr>
        <p:spPr>
          <a:xfrm>
            <a:off x="2306471" y="2972534"/>
            <a:ext cx="7588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AsSplitQuery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954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MINIMAL ligh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light" id="{0FB7968E-C166-4780-8421-43754A03B0C9}" vid="{F73DDB0E-CEEB-47D6-BCE0-C9E7039E18B9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light</Template>
  <TotalTime>3258</TotalTime>
  <Words>1010</Words>
  <Application>Microsoft Office PowerPoint</Application>
  <PresentationFormat>Widescreen</PresentationFormat>
  <Paragraphs>110</Paragraphs>
  <Slides>35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Aller</vt:lpstr>
      <vt:lpstr>Arial</vt:lpstr>
      <vt:lpstr>ArialUnicodeMS</vt:lpstr>
      <vt:lpstr>Calibri</vt:lpstr>
      <vt:lpstr>Helvetica Light</vt:lpstr>
      <vt:lpstr>Open Sans</vt:lpstr>
      <vt:lpstr>SFMono-Regular</vt:lpstr>
      <vt:lpstr>Source Code Pro</vt:lpstr>
      <vt:lpstr>Source Sans Pro</vt:lpstr>
      <vt:lpstr>MINIMAL light</vt:lpstr>
      <vt:lpstr>1_Office Theme</vt:lpstr>
      <vt:lpstr>What’s New in Entity Framework Core 5?</vt:lpstr>
      <vt:lpstr>AGENDA</vt:lpstr>
      <vt:lpstr>CHRIS WOODRUFF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Entity Framework Core 5?</dc:title>
  <dc:creator>Chris Woodruff</dc:creator>
  <cp:lastModifiedBy>Chris Woodruff</cp:lastModifiedBy>
  <cp:revision>1</cp:revision>
  <dcterms:created xsi:type="dcterms:W3CDTF">2021-03-06T13:18:18Z</dcterms:created>
  <dcterms:modified xsi:type="dcterms:W3CDTF">2021-03-25T21:50:00Z</dcterms:modified>
</cp:coreProperties>
</file>