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42"/>
  </p:notesMasterIdLst>
  <p:sldIdLst>
    <p:sldId id="318" r:id="rId3"/>
    <p:sldId id="372" r:id="rId4"/>
    <p:sldId id="631" r:id="rId5"/>
    <p:sldId id="322" r:id="rId6"/>
    <p:sldId id="328" r:id="rId7"/>
    <p:sldId id="404" r:id="rId8"/>
    <p:sldId id="629" r:id="rId9"/>
    <p:sldId id="628" r:id="rId10"/>
    <p:sldId id="329" r:id="rId11"/>
    <p:sldId id="610" r:id="rId12"/>
    <p:sldId id="627" r:id="rId13"/>
    <p:sldId id="330" r:id="rId14"/>
    <p:sldId id="611" r:id="rId15"/>
    <p:sldId id="626" r:id="rId16"/>
    <p:sldId id="331" r:id="rId17"/>
    <p:sldId id="612" r:id="rId18"/>
    <p:sldId id="625" r:id="rId19"/>
    <p:sldId id="332" r:id="rId20"/>
    <p:sldId id="613" r:id="rId21"/>
    <p:sldId id="630" r:id="rId22"/>
    <p:sldId id="624" r:id="rId23"/>
    <p:sldId id="333" r:id="rId24"/>
    <p:sldId id="614" r:id="rId25"/>
    <p:sldId id="623" r:id="rId26"/>
    <p:sldId id="334" r:id="rId27"/>
    <p:sldId id="615" r:id="rId28"/>
    <p:sldId id="622" r:id="rId29"/>
    <p:sldId id="335" r:id="rId30"/>
    <p:sldId id="633" r:id="rId31"/>
    <p:sldId id="621" r:id="rId32"/>
    <p:sldId id="336" r:id="rId33"/>
    <p:sldId id="617" r:id="rId34"/>
    <p:sldId id="620" r:id="rId35"/>
    <p:sldId id="337" r:id="rId36"/>
    <p:sldId id="619" r:id="rId37"/>
    <p:sldId id="632" r:id="rId38"/>
    <p:sldId id="515" r:id="rId39"/>
    <p:sldId id="605" r:id="rId40"/>
    <p:sldId id="6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57C9E-AD52-412B-94E2-A58AEBBB48A4}" v="43" dt="2021-08-10T21:36:39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F9657C9E-AD52-412B-94E2-A58AEBBB48A4}"/>
    <pc:docChg chg="undo redo custSel addSld delSld modSld sldOrd">
      <pc:chgData name="Chris Woodruff" userId="2dbf025665e4d94d" providerId="LiveId" clId="{F9657C9E-AD52-412B-94E2-A58AEBBB48A4}" dt="2021-08-10T21:36:39.629" v="390" actId="207"/>
      <pc:docMkLst>
        <pc:docMk/>
      </pc:docMkLst>
      <pc:sldChg chg="modSp mod">
        <pc:chgData name="Chris Woodruff" userId="2dbf025665e4d94d" providerId="LiveId" clId="{F9657C9E-AD52-412B-94E2-A58AEBBB48A4}" dt="2021-08-10T21:36:39.629" v="390" actId="207"/>
        <pc:sldMkLst>
          <pc:docMk/>
          <pc:sldMk cId="3211575195" sldId="318"/>
        </pc:sldMkLst>
        <pc:spChg chg="mod">
          <ac:chgData name="Chris Woodruff" userId="2dbf025665e4d94d" providerId="LiveId" clId="{F9657C9E-AD52-412B-94E2-A58AEBBB48A4}" dt="2021-08-10T21:36:39.629" v="390" actId="207"/>
          <ac:spMkLst>
            <pc:docMk/>
            <pc:sldMk cId="3211575195" sldId="318"/>
            <ac:spMk id="7" creationId="{00000000-0000-0000-0000-000000000000}"/>
          </ac:spMkLst>
        </pc:spChg>
      </pc:sldChg>
      <pc:sldChg chg="addSp delSp modSp add del mod ord">
        <pc:chgData name="Chris Woodruff" userId="2dbf025665e4d94d" providerId="LiveId" clId="{F9657C9E-AD52-412B-94E2-A58AEBBB48A4}" dt="2021-08-10T14:40:07.381" v="128"/>
        <pc:sldMkLst>
          <pc:docMk/>
          <pc:sldMk cId="1007623750" sldId="372"/>
        </pc:sldMkLst>
        <pc:spChg chg="add del mod">
          <ac:chgData name="Chris Woodruff" userId="2dbf025665e4d94d" providerId="LiveId" clId="{F9657C9E-AD52-412B-94E2-A58AEBBB48A4}" dt="2021-08-08T13:31:59.923" v="6" actId="478"/>
          <ac:spMkLst>
            <pc:docMk/>
            <pc:sldMk cId="1007623750" sldId="372"/>
            <ac:spMk id="3" creationId="{468315EF-F4B9-4074-B96E-46F6A1077150}"/>
          </ac:spMkLst>
        </pc:spChg>
        <pc:picChg chg="del">
          <ac:chgData name="Chris Woodruff" userId="2dbf025665e4d94d" providerId="LiveId" clId="{F9657C9E-AD52-412B-94E2-A58AEBBB48A4}" dt="2021-08-08T13:30:33.133" v="0" actId="478"/>
          <ac:picMkLst>
            <pc:docMk/>
            <pc:sldMk cId="1007623750" sldId="372"/>
            <ac:picMk id="7" creationId="{E9DA459B-6453-46FF-9E9B-CC3D515BE92B}"/>
          </ac:picMkLst>
        </pc:picChg>
        <pc:picChg chg="mod">
          <ac:chgData name="Chris Woodruff" userId="2dbf025665e4d94d" providerId="LiveId" clId="{F9657C9E-AD52-412B-94E2-A58AEBBB48A4}" dt="2021-08-08T13:32:11.232" v="7" actId="1076"/>
          <ac:picMkLst>
            <pc:docMk/>
            <pc:sldMk cId="1007623750" sldId="372"/>
            <ac:picMk id="1026" creationId="{380679BB-C380-469B-9F23-2A2AE02BA59F}"/>
          </ac:picMkLst>
        </pc:picChg>
      </pc:sldChg>
      <pc:sldChg chg="addSp">
        <pc:chgData name="Chris Woodruff" userId="2dbf025665e4d94d" providerId="LiveId" clId="{F9657C9E-AD52-412B-94E2-A58AEBBB48A4}" dt="2021-08-08T13:31:53.414" v="1"/>
        <pc:sldMkLst>
          <pc:docMk/>
          <pc:sldMk cId="2829837912" sldId="372"/>
        </pc:sldMkLst>
        <pc:picChg chg="add">
          <ac:chgData name="Chris Woodruff" userId="2dbf025665e4d94d" providerId="LiveId" clId="{F9657C9E-AD52-412B-94E2-A58AEBBB48A4}" dt="2021-08-08T13:31:53.414" v="1"/>
          <ac:picMkLst>
            <pc:docMk/>
            <pc:sldMk cId="2829837912" sldId="372"/>
            <ac:picMk id="1026" creationId="{380679BB-C380-469B-9F23-2A2AE02BA59F}"/>
          </ac:picMkLst>
        </pc:picChg>
      </pc:sldChg>
      <pc:sldChg chg="modSp mod">
        <pc:chgData name="Chris Woodruff" userId="2dbf025665e4d94d" providerId="LiveId" clId="{F9657C9E-AD52-412B-94E2-A58AEBBB48A4}" dt="2021-08-10T14:57:13.453" v="223" actId="1076"/>
        <pc:sldMkLst>
          <pc:docMk/>
          <pc:sldMk cId="2933244875" sldId="605"/>
        </pc:sldMkLst>
        <pc:spChg chg="mod">
          <ac:chgData name="Chris Woodruff" userId="2dbf025665e4d94d" providerId="LiveId" clId="{F9657C9E-AD52-412B-94E2-A58AEBBB48A4}" dt="2021-08-10T14:56:17.774" v="212" actId="1076"/>
          <ac:spMkLst>
            <pc:docMk/>
            <pc:sldMk cId="2933244875" sldId="605"/>
            <ac:spMk id="2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6:40.041" v="217" actId="1076"/>
          <ac:spMkLst>
            <pc:docMk/>
            <pc:sldMk cId="2933244875" sldId="605"/>
            <ac:spMk id="5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6:49.401" v="218" actId="1076"/>
          <ac:spMkLst>
            <pc:docMk/>
            <pc:sldMk cId="2933244875" sldId="605"/>
            <ac:spMk id="22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7:03.336" v="221" actId="1076"/>
          <ac:spMkLst>
            <pc:docMk/>
            <pc:sldMk cId="2933244875" sldId="605"/>
            <ac:spMk id="24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7:13.453" v="223" actId="1076"/>
          <ac:spMkLst>
            <pc:docMk/>
            <pc:sldMk cId="2933244875" sldId="605"/>
            <ac:spMk id="28" creationId="{89B730C4-A37D-43B6-BD45-4738D2451FA3}"/>
          </ac:spMkLst>
        </pc:s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8" creationId="{00000000-0000-0000-0000-000000000000}"/>
          </ac:grpSpMkLst>
        </pc:gr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11" creationId="{00000000-0000-0000-0000-000000000000}"/>
          </ac:grpSpMkLst>
        </pc:gr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14" creationId="{00000000-0000-0000-0000-000000000000}"/>
          </ac:grpSpMkLst>
        </pc:gr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25" creationId="{5280772E-2B45-48B9-9890-509066B6C7A8}"/>
          </ac:grpSpMkLst>
        </pc:grpChg>
      </pc:sldChg>
      <pc:sldChg chg="addSp">
        <pc:chgData name="Chris Woodruff" userId="2dbf025665e4d94d" providerId="LiveId" clId="{F9657C9E-AD52-412B-94E2-A58AEBBB48A4}" dt="2021-08-08T17:44:06.780" v="81"/>
        <pc:sldMkLst>
          <pc:docMk/>
          <pc:sldMk cId="1445544590" sldId="613"/>
        </pc:sldMkLst>
        <pc:spChg chg="add">
          <ac:chgData name="Chris Woodruff" userId="2dbf025665e4d94d" providerId="LiveId" clId="{F9657C9E-AD52-412B-94E2-A58AEBBB48A4}" dt="2021-08-08T17:44:06.780" v="81"/>
          <ac:spMkLst>
            <pc:docMk/>
            <pc:sldMk cId="1445544590" sldId="613"/>
            <ac:spMk id="2" creationId="{39B5BD53-D211-4696-BDDA-2ACF78622B38}"/>
          </ac:spMkLst>
        </pc:spChg>
      </pc:sldChg>
      <pc:sldChg chg="addSp delSp modSp add del mod">
        <pc:chgData name="Chris Woodruff" userId="2dbf025665e4d94d" providerId="LiveId" clId="{F9657C9E-AD52-412B-94E2-A58AEBBB48A4}" dt="2021-08-08T17:45:08.034" v="97" actId="14100"/>
        <pc:sldMkLst>
          <pc:docMk/>
          <pc:sldMk cId="1678214233" sldId="613"/>
        </pc:sldMkLst>
        <pc:spChg chg="mod">
          <ac:chgData name="Chris Woodruff" userId="2dbf025665e4d94d" providerId="LiveId" clId="{F9657C9E-AD52-412B-94E2-A58AEBBB48A4}" dt="2021-08-08T17:45:08.034" v="97" actId="14100"/>
          <ac:spMkLst>
            <pc:docMk/>
            <pc:sldMk cId="1678214233" sldId="613"/>
            <ac:spMk id="2" creationId="{46A503B1-C91B-48D8-9D66-AD9E459BB13E}"/>
          </ac:spMkLst>
        </pc:spChg>
        <pc:spChg chg="add del mod">
          <ac:chgData name="Chris Woodruff" userId="2dbf025665e4d94d" providerId="LiveId" clId="{F9657C9E-AD52-412B-94E2-A58AEBBB48A4}" dt="2021-08-08T17:34:58.373" v="32" actId="478"/>
          <ac:spMkLst>
            <pc:docMk/>
            <pc:sldMk cId="1678214233" sldId="613"/>
            <ac:spMk id="2" creationId="{5D792FEE-85EC-4183-9B1F-109E7B5C88D7}"/>
          </ac:spMkLst>
        </pc:spChg>
        <pc:spChg chg="add del mod">
          <ac:chgData name="Chris Woodruff" userId="2dbf025665e4d94d" providerId="LiveId" clId="{F9657C9E-AD52-412B-94E2-A58AEBBB48A4}" dt="2021-08-08T17:32:27.807" v="13" actId="22"/>
          <ac:spMkLst>
            <pc:docMk/>
            <pc:sldMk cId="1678214233" sldId="613"/>
            <ac:spMk id="4" creationId="{18317194-64AF-4956-ABBC-CE863AF3A05E}"/>
          </ac:spMkLst>
        </pc:spChg>
        <pc:spChg chg="add del">
          <ac:chgData name="Chris Woodruff" userId="2dbf025665e4d94d" providerId="LiveId" clId="{F9657C9E-AD52-412B-94E2-A58AEBBB48A4}" dt="2021-08-08T17:32:57.482" v="15" actId="22"/>
          <ac:spMkLst>
            <pc:docMk/>
            <pc:sldMk cId="1678214233" sldId="613"/>
            <ac:spMk id="6" creationId="{412A25E1-BF98-44E7-8802-5813EF3AFE9E}"/>
          </ac:spMkLst>
        </pc:spChg>
        <pc:spChg chg="add del mod">
          <ac:chgData name="Chris Woodruff" userId="2dbf025665e4d94d" providerId="LiveId" clId="{F9657C9E-AD52-412B-94E2-A58AEBBB48A4}" dt="2021-08-08T17:34:30.776" v="25" actId="22"/>
          <ac:spMkLst>
            <pc:docMk/>
            <pc:sldMk cId="1678214233" sldId="613"/>
            <ac:spMk id="8" creationId="{D262D26C-0A98-4E6E-AA32-70C3852628AA}"/>
          </ac:spMkLst>
        </pc:spChg>
        <pc:spChg chg="add del mod">
          <ac:chgData name="Chris Woodruff" userId="2dbf025665e4d94d" providerId="LiveId" clId="{F9657C9E-AD52-412B-94E2-A58AEBBB48A4}" dt="2021-08-08T17:34:29.332" v="22" actId="22"/>
          <ac:spMkLst>
            <pc:docMk/>
            <pc:sldMk cId="1678214233" sldId="613"/>
            <ac:spMk id="10" creationId="{C4FE1114-C748-4C47-B378-D2DCBEA11BC4}"/>
          </ac:spMkLst>
        </pc:spChg>
        <pc:spChg chg="add del mod">
          <ac:chgData name="Chris Woodruff" userId="2dbf025665e4d94d" providerId="LiveId" clId="{F9657C9E-AD52-412B-94E2-A58AEBBB48A4}" dt="2021-08-08T17:44:18.956" v="84" actId="478"/>
          <ac:spMkLst>
            <pc:docMk/>
            <pc:sldMk cId="1678214233" sldId="613"/>
            <ac:spMk id="12" creationId="{C4211127-CD19-4AA2-8A06-06784C633EC6}"/>
          </ac:spMkLst>
        </pc:spChg>
      </pc:sldChg>
      <pc:sldChg chg="addSp">
        <pc:chgData name="Chris Woodruff" userId="2dbf025665e4d94d" providerId="LiveId" clId="{F9657C9E-AD52-412B-94E2-A58AEBBB48A4}" dt="2021-08-08T17:44:19.738" v="85"/>
        <pc:sldMkLst>
          <pc:docMk/>
          <pc:sldMk cId="3964548295" sldId="613"/>
        </pc:sldMkLst>
        <pc:spChg chg="add">
          <ac:chgData name="Chris Woodruff" userId="2dbf025665e4d94d" providerId="LiveId" clId="{F9657C9E-AD52-412B-94E2-A58AEBBB48A4}" dt="2021-08-08T17:44:19.738" v="85"/>
          <ac:spMkLst>
            <pc:docMk/>
            <pc:sldMk cId="3964548295" sldId="613"/>
            <ac:spMk id="2" creationId="{46A503B1-C91B-48D8-9D66-AD9E459BB13E}"/>
          </ac:spMkLst>
        </pc:spChg>
      </pc:sldChg>
      <pc:sldChg chg="modSp mod">
        <pc:chgData name="Chris Woodruff" userId="2dbf025665e4d94d" providerId="LiveId" clId="{F9657C9E-AD52-412B-94E2-A58AEBBB48A4}" dt="2021-08-08T22:04:25.423" v="126" actId="207"/>
        <pc:sldMkLst>
          <pc:docMk/>
          <pc:sldMk cId="4041520909" sldId="617"/>
        </pc:sldMkLst>
        <pc:spChg chg="mod">
          <ac:chgData name="Chris Woodruff" userId="2dbf025665e4d94d" providerId="LiveId" clId="{F9657C9E-AD52-412B-94E2-A58AEBBB48A4}" dt="2021-08-08T22:04:25.423" v="126" actId="207"/>
          <ac:spMkLst>
            <pc:docMk/>
            <pc:sldMk cId="4041520909" sldId="617"/>
            <ac:spMk id="3" creationId="{F45E91E5-D03F-480E-ABCD-458736963049}"/>
          </ac:spMkLst>
        </pc:spChg>
      </pc:sldChg>
      <pc:sldChg chg="modSp mod">
        <pc:chgData name="Chris Woodruff" userId="2dbf025665e4d94d" providerId="LiveId" clId="{F9657C9E-AD52-412B-94E2-A58AEBBB48A4}" dt="2021-08-10T14:58:03.478" v="230" actId="20577"/>
        <pc:sldMkLst>
          <pc:docMk/>
          <pc:sldMk cId="2012993620" sldId="619"/>
        </pc:sldMkLst>
        <pc:spChg chg="mod">
          <ac:chgData name="Chris Woodruff" userId="2dbf025665e4d94d" providerId="LiveId" clId="{F9657C9E-AD52-412B-94E2-A58AEBBB48A4}" dt="2021-08-10T14:58:03.478" v="230" actId="20577"/>
          <ac:spMkLst>
            <pc:docMk/>
            <pc:sldMk cId="2012993620" sldId="619"/>
            <ac:spMk id="3" creationId="{3275CDC6-47C8-4A7D-BBC0-6EC4C0088C3E}"/>
          </ac:spMkLst>
        </pc:spChg>
      </pc:sldChg>
      <pc:sldChg chg="mod modShow">
        <pc:chgData name="Chris Woodruff" userId="2dbf025665e4d94d" providerId="LiveId" clId="{F9657C9E-AD52-412B-94E2-A58AEBBB48A4}" dt="2021-08-10T15:15:04.112" v="379" actId="729"/>
        <pc:sldMkLst>
          <pc:docMk/>
          <pc:sldMk cId="1282122048" sldId="621"/>
        </pc:sldMkLst>
      </pc:sldChg>
      <pc:sldChg chg="mod modShow">
        <pc:chgData name="Chris Woodruff" userId="2dbf025665e4d94d" providerId="LiveId" clId="{F9657C9E-AD52-412B-94E2-A58AEBBB48A4}" dt="2021-08-10T15:15:28.409" v="381" actId="729"/>
        <pc:sldMkLst>
          <pc:docMk/>
          <pc:sldMk cId="2565745031" sldId="628"/>
        </pc:sldMkLst>
      </pc:sldChg>
      <pc:sldChg chg="add del">
        <pc:chgData name="Chris Woodruff" userId="2dbf025665e4d94d" providerId="LiveId" clId="{F9657C9E-AD52-412B-94E2-A58AEBBB48A4}" dt="2021-08-08T17:34:37.673" v="28" actId="22"/>
        <pc:sldMkLst>
          <pc:docMk/>
          <pc:sldMk cId="92098872" sldId="630"/>
        </pc:sldMkLst>
      </pc:sldChg>
      <pc:sldChg chg="addSp delSp modSp new mod modClrScheme modAnim chgLayout">
        <pc:chgData name="Chris Woodruff" userId="2dbf025665e4d94d" providerId="LiveId" clId="{F9657C9E-AD52-412B-94E2-A58AEBBB48A4}" dt="2021-08-10T14:51:03.074" v="210" actId="14100"/>
        <pc:sldMkLst>
          <pc:docMk/>
          <pc:sldMk cId="104501502" sldId="631"/>
        </pc:sldMkLst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2" creationId="{78F182B4-C026-4C78-A69A-30E2C588DDE1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3" creationId="{243A8D10-3218-414D-836D-2F35CC38190F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4" creationId="{1104D851-C917-43D3-86FC-485FF432D707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5" creationId="{43B14DD8-4301-4095-8400-605991303043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6" creationId="{9A99F4B4-7842-4B2A-A9BF-B537EC1123F0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7" creationId="{A775B8AA-6301-4287-BDCF-22CF160B8CAE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8" creationId="{F15BD8AC-1862-4CF4-900D-D6647BE50ED5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9" creationId="{AA3944E6-3DC2-438D-BF57-A03190D8B7E0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0" creationId="{9F07AD79-56E8-49E4-8693-CA97A1D84C5A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1" creationId="{7DF23246-E464-4EE3-9833-8B97199E4CFD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2" creationId="{837C8253-8F49-4179-9368-EDE97AA0C0DC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3" creationId="{32D0500A-BE7D-4839-9D49-CB40B3A26EF7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4" creationId="{1FE8788E-257D-4E78-B82D-FB41DB4BADE4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5" creationId="{D2243EFF-0D10-4F14-B616-C013CD3A1C9C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6" creationId="{16F009F0-2EF2-44F2-BB15-290351051CA2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7" creationId="{697BA074-0C2C-4EE7-81E9-5ECC657DA203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18" creationId="{1D5640F6-4E00-442C-9892-91C9BCB85439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19" creationId="{44C64315-A15C-4BA4-B97B-A9493CE6E196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0" creationId="{6305B9EA-1B8B-4B4C-8C4E-59A1118A58C2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1" creationId="{63766EDA-4F2D-4908-8069-CB752DABA933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2" creationId="{6D7E76E7-EA08-477C-9B33-38A6F19F220C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3" creationId="{15E7B358-22F1-4725-983B-CD4094B28E37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4" creationId="{04D71AFA-709E-4920-8F8B-FDB3A21DBF2E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5" creationId="{22D0F7B2-17FD-4179-A264-513306AD0539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6" creationId="{55674421-AF2C-42ED-B7CA-480573BE8291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7" creationId="{935F86DC-F45D-4071-8714-746FED4B2418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8" creationId="{2F40DD3B-C6D5-452D-9A05-E986EF9788F1}"/>
          </ac:spMkLst>
        </pc:spChg>
        <pc:spChg chg="add del mod ord">
          <ac:chgData name="Chris Woodruff" userId="2dbf025665e4d94d" providerId="LiveId" clId="{F9657C9E-AD52-412B-94E2-A58AEBBB48A4}" dt="2021-08-10T14:42:02.541" v="134" actId="700"/>
          <ac:spMkLst>
            <pc:docMk/>
            <pc:sldMk cId="104501502" sldId="631"/>
            <ac:spMk id="29" creationId="{31287963-F819-463B-9068-D622850B5811}"/>
          </ac:spMkLst>
        </pc:spChg>
        <pc:spChg chg="add del mod ord">
          <ac:chgData name="Chris Woodruff" userId="2dbf025665e4d94d" providerId="LiveId" clId="{F9657C9E-AD52-412B-94E2-A58AEBBB48A4}" dt="2021-08-10T14:41:42.422" v="133" actId="478"/>
          <ac:spMkLst>
            <pc:docMk/>
            <pc:sldMk cId="104501502" sldId="631"/>
            <ac:spMk id="30" creationId="{0D1B1AB4-68B4-44F4-B695-883F9622B755}"/>
          </ac:spMkLst>
        </pc:spChg>
        <pc:spChg chg="add del mod ord">
          <ac:chgData name="Chris Woodruff" userId="2dbf025665e4d94d" providerId="LiveId" clId="{F9657C9E-AD52-412B-94E2-A58AEBBB48A4}" dt="2021-08-10T14:41:42.422" v="133" actId="478"/>
          <ac:spMkLst>
            <pc:docMk/>
            <pc:sldMk cId="104501502" sldId="631"/>
            <ac:spMk id="31" creationId="{218F4E48-6ACD-4BBF-A22D-64BE05137249}"/>
          </ac:spMkLst>
        </pc:spChg>
        <pc:spChg chg="add del mod ord">
          <ac:chgData name="Chris Woodruff" userId="2dbf025665e4d94d" providerId="LiveId" clId="{F9657C9E-AD52-412B-94E2-A58AEBBB48A4}" dt="2021-08-10T14:41:42.422" v="133" actId="478"/>
          <ac:spMkLst>
            <pc:docMk/>
            <pc:sldMk cId="104501502" sldId="631"/>
            <ac:spMk id="32" creationId="{51EB8B9C-BAB6-4A8C-9D72-62B9D1E327C9}"/>
          </ac:spMkLst>
        </pc:spChg>
        <pc:spChg chg="add del mod ord">
          <ac:chgData name="Chris Woodruff" userId="2dbf025665e4d94d" providerId="LiveId" clId="{F9657C9E-AD52-412B-94E2-A58AEBBB48A4}" dt="2021-08-10T14:42:02.541" v="134" actId="700"/>
          <ac:spMkLst>
            <pc:docMk/>
            <pc:sldMk cId="104501502" sldId="631"/>
            <ac:spMk id="33" creationId="{8D5605F5-F196-4545-AE29-302047ED1A17}"/>
          </ac:spMkLst>
        </pc:spChg>
        <pc:spChg chg="add del mod ord">
          <ac:chgData name="Chris Woodruff" userId="2dbf025665e4d94d" providerId="LiveId" clId="{F9657C9E-AD52-412B-94E2-A58AEBBB48A4}" dt="2021-08-10T14:42:30.796" v="136" actId="700"/>
          <ac:spMkLst>
            <pc:docMk/>
            <pc:sldMk cId="104501502" sldId="631"/>
            <ac:spMk id="34" creationId="{1F80C7EA-DF31-45E3-89EF-E444BDCF3548}"/>
          </ac:spMkLst>
        </pc:spChg>
        <pc:spChg chg="add del mod ord">
          <ac:chgData name="Chris Woodruff" userId="2dbf025665e4d94d" providerId="LiveId" clId="{F9657C9E-AD52-412B-94E2-A58AEBBB48A4}" dt="2021-08-10T14:42:30.796" v="136" actId="700"/>
          <ac:spMkLst>
            <pc:docMk/>
            <pc:sldMk cId="104501502" sldId="631"/>
            <ac:spMk id="35" creationId="{46D1EB75-B712-44CB-AD4D-F1709B2D7ED6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6" creationId="{0EA06217-DF1D-4CE8-B513-35D3CD34A214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7" creationId="{4B936CA9-92A6-4C6B-A92B-1A3827FCC46D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8" creationId="{4F697E0E-23D5-49DF-96B0-BED157EC3321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9" creationId="{0735362E-15B4-44BB-AA12-7B874D457040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0" creationId="{283D0031-C9EA-4441-8671-805453D8004A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1" creationId="{2C2DC02E-24B5-412D-86B4-2881C983B93F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2" creationId="{2323F1DB-A391-4905-88D6-350D24F5A59F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3" creationId="{B964FE90-179D-4B26-9907-F875827D629B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4" creationId="{14117AB7-31EA-4148-BBB5-3A1389E7D3D5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5" creationId="{9EA3F67B-13E5-4F37-98C1-547AAAE9E970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6" creationId="{08A31387-0596-43ED-B43E-2060DCCDB4B5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7" creationId="{4F193690-3DC6-49C5-AED6-D05E2408D66E}"/>
          </ac:spMkLst>
        </pc:spChg>
        <pc:spChg chg="add mod ord">
          <ac:chgData name="Chris Woodruff" userId="2dbf025665e4d94d" providerId="LiveId" clId="{F9657C9E-AD52-412B-94E2-A58AEBBB48A4}" dt="2021-08-10T14:43:08.170" v="172" actId="20577"/>
          <ac:spMkLst>
            <pc:docMk/>
            <pc:sldMk cId="104501502" sldId="631"/>
            <ac:spMk id="48" creationId="{B2109113-FD34-4530-921D-38C527CF1507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49" creationId="{D0145A75-D683-4F30-80C0-87AE2C72DDDF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0" creationId="{E3274C98-90CF-4F50-94F8-D07D493564F0}"/>
          </ac:spMkLst>
        </pc:spChg>
        <pc:spChg chg="add del mod ord">
          <ac:chgData name="Chris Woodruff" userId="2dbf025665e4d94d" providerId="LiveId" clId="{F9657C9E-AD52-412B-94E2-A58AEBBB48A4}" dt="2021-08-10T14:43:16.413" v="173" actId="478"/>
          <ac:spMkLst>
            <pc:docMk/>
            <pc:sldMk cId="104501502" sldId="631"/>
            <ac:spMk id="51" creationId="{3BCF1D30-EA6B-46F1-B36A-7D1A4C705875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2" creationId="{39E25834-84C2-4D8A-9408-B88E964DBBF4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3" creationId="{61BE9953-00D1-489B-AAAE-908822A14456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4" creationId="{FF572101-1A87-46B7-A169-FEBD1E6F02C7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5" creationId="{B3CD1687-E449-4BA9-9B3B-C0B450DF0BF8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6" creationId="{33C4FA0D-F0D2-48B3-B132-71C3FD76EBB3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7" creationId="{363965A0-AD80-416A-9293-395FE22BE03C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8" creationId="{80E6B99E-C063-4659-B535-A4B29FBAE028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9" creationId="{447A6D41-1B20-45C5-BFD9-695C013142CF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60" creationId="{46BC33DE-5CE2-46BD-9B44-CE0B93D5D1FD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61" creationId="{38581641-869E-4970-8B94-48984685CDA7}"/>
          </ac:spMkLst>
        </pc:spChg>
        <pc:spChg chg="add mod">
          <ac:chgData name="Chris Woodruff" userId="2dbf025665e4d94d" providerId="LiveId" clId="{F9657C9E-AD52-412B-94E2-A58AEBBB48A4}" dt="2021-08-10T14:45:09.271" v="179" actId="27636"/>
          <ac:spMkLst>
            <pc:docMk/>
            <pc:sldMk cId="104501502" sldId="631"/>
            <ac:spMk id="62" creationId="{8CAED4B5-2B96-427A-A133-8F24C09ECE7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3" creationId="{5CD5A432-A18E-45AB-A7CA-AE9F354497C0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4" creationId="{DA6E0801-E618-46E1-A456-83507F5E55C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5" creationId="{73497C1F-70D4-4776-8822-3118C3788E6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6" creationId="{A0FFBCEA-37C1-4CC6-8E4F-E8D79AEB65AC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7" creationId="{954A5823-4533-40E0-948D-D3CC6F6BF02E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8" creationId="{901C4E60-12E6-456E-9294-781338AC7FA8}"/>
          </ac:spMkLst>
        </pc:spChg>
        <pc:spChg chg="add mod">
          <ac:chgData name="Chris Woodruff" userId="2dbf025665e4d94d" providerId="LiveId" clId="{F9657C9E-AD52-412B-94E2-A58AEBBB48A4}" dt="2021-08-10T14:45:36.112" v="183" actId="27636"/>
          <ac:spMkLst>
            <pc:docMk/>
            <pc:sldMk cId="104501502" sldId="631"/>
            <ac:spMk id="69" creationId="{D8B0C616-8811-4EFD-AA65-9401A0B06E76}"/>
          </ac:spMkLst>
        </pc:spChg>
        <pc:spChg chg="add mod">
          <ac:chgData name="Chris Woodruff" userId="2dbf025665e4d94d" providerId="LiveId" clId="{F9657C9E-AD52-412B-94E2-A58AEBBB48A4}" dt="2021-08-10T14:51:03.074" v="210" actId="14100"/>
          <ac:spMkLst>
            <pc:docMk/>
            <pc:sldMk cId="104501502" sldId="631"/>
            <ac:spMk id="70" creationId="{441243E1-5591-45E9-8B80-DFE6063887EF}"/>
          </ac:spMkLst>
        </pc:spChg>
        <pc:spChg chg="add mod">
          <ac:chgData name="Chris Woodruff" userId="2dbf025665e4d94d" providerId="LiveId" clId="{F9657C9E-AD52-412B-94E2-A58AEBBB48A4}" dt="2021-08-10T14:50:53.432" v="209" actId="14100"/>
          <ac:spMkLst>
            <pc:docMk/>
            <pc:sldMk cId="104501502" sldId="631"/>
            <ac:spMk id="71" creationId="{8CC95710-41F2-4D2A-A0E8-5AFF7E9C8E51}"/>
          </ac:spMkLst>
        </pc:spChg>
        <pc:spChg chg="add mod">
          <ac:chgData name="Chris Woodruff" userId="2dbf025665e4d94d" providerId="LiveId" clId="{F9657C9E-AD52-412B-94E2-A58AEBBB48A4}" dt="2021-08-10T14:48:31.177" v="201" actId="14100"/>
          <ac:spMkLst>
            <pc:docMk/>
            <pc:sldMk cId="104501502" sldId="631"/>
            <ac:spMk id="72" creationId="{8F20006E-C1C5-4BF7-8968-A35A9AD60832}"/>
          </ac:spMkLst>
        </pc:spChg>
        <pc:spChg chg="add mod">
          <ac:chgData name="Chris Woodruff" userId="2dbf025665e4d94d" providerId="LiveId" clId="{F9657C9E-AD52-412B-94E2-A58AEBBB48A4}" dt="2021-08-10T14:48:57.556" v="202"/>
          <ac:spMkLst>
            <pc:docMk/>
            <pc:sldMk cId="104501502" sldId="631"/>
            <ac:spMk id="73" creationId="{7552E9ED-DAC7-46B7-80AD-B022FBDE7459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4" creationId="{D417EE14-8179-4480-910C-4A51FBA07C58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5" creationId="{587D361D-3B6C-4F3E-8817-9BA212DA1028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6" creationId="{2FE8AAFB-5F32-4743-8C50-E7809CF9C211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7" creationId="{C4498350-A2C4-457B-A02A-2875FC093AEA}"/>
          </ac:spMkLst>
        </pc:spChg>
        <pc:spChg chg="add mod">
          <ac:chgData name="Chris Woodruff" userId="2dbf025665e4d94d" providerId="LiveId" clId="{F9657C9E-AD52-412B-94E2-A58AEBBB48A4}" dt="2021-08-10T14:46:34.855" v="194" actId="27636"/>
          <ac:spMkLst>
            <pc:docMk/>
            <pc:sldMk cId="104501502" sldId="631"/>
            <ac:spMk id="78" creationId="{06D8553B-CE8F-45A8-B4DE-A1A250630A37}"/>
          </ac:spMkLst>
        </pc:spChg>
        <pc:spChg chg="add mod">
          <ac:chgData name="Chris Woodruff" userId="2dbf025665e4d94d" providerId="LiveId" clId="{F9657C9E-AD52-412B-94E2-A58AEBBB48A4}" dt="2021-08-10T14:47:19.090" v="197" actId="14100"/>
          <ac:spMkLst>
            <pc:docMk/>
            <pc:sldMk cId="104501502" sldId="631"/>
            <ac:spMk id="79" creationId="{CBE3C6E5-44FE-4AAB-B919-2A9E8F51BF1B}"/>
          </ac:spMkLst>
        </pc:spChg>
        <pc:spChg chg="add mod">
          <ac:chgData name="Chris Woodruff" userId="2dbf025665e4d94d" providerId="LiveId" clId="{F9657C9E-AD52-412B-94E2-A58AEBBB48A4}" dt="2021-08-10T14:50:35.852" v="207" actId="14100"/>
          <ac:spMkLst>
            <pc:docMk/>
            <pc:sldMk cId="104501502" sldId="631"/>
            <ac:spMk id="80" creationId="{FEFE2208-11C4-4892-B6B1-B885A1E8A6B4}"/>
          </ac:spMkLst>
        </pc:spChg>
        <pc:spChg chg="add mod">
          <ac:chgData name="Chris Woodruff" userId="2dbf025665e4d94d" providerId="LiveId" clId="{F9657C9E-AD52-412B-94E2-A58AEBBB48A4}" dt="2021-08-10T14:50:43.952" v="208" actId="14100"/>
          <ac:spMkLst>
            <pc:docMk/>
            <pc:sldMk cId="104501502" sldId="631"/>
            <ac:spMk id="81" creationId="{CAC110B3-E0E7-491A-8738-9B187525B41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2" creationId="{5CC88B8E-0455-4DA9-B5A1-2903F97F18DD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3" creationId="{D2746D34-5AC3-4BD1-8168-0C3BA07742AB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4" creationId="{0200C8B2-7C41-4656-99FA-0A9B44286DA0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5" creationId="{3A08B924-2769-4BBD-8CAA-11707D1B10A8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6" creationId="{62BCE4FD-CE0A-46FB-A1F9-3B860BC1E1A9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7" creationId="{A6CECA5C-CC57-4C97-B2F2-EDC457DACBBA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8" creationId="{2F9F3AEB-7B10-4ABE-9622-225FEF8C84D1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9" creationId="{6CAB3123-5E36-4233-A95F-C3644F250C39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90" creationId="{2F897304-130B-48D7-854B-A7D0974F74A5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91" creationId="{2A0EA075-0B0B-4C60-AD39-0F07CA12D19C}"/>
          </ac:spMkLst>
        </pc:spChg>
      </pc:sldChg>
      <pc:sldChg chg="add del">
        <pc:chgData name="Chris Woodruff" userId="2dbf025665e4d94d" providerId="LiveId" clId="{F9657C9E-AD52-412B-94E2-A58AEBBB48A4}" dt="2021-08-10T14:43:29.629" v="175" actId="22"/>
        <pc:sldMkLst>
          <pc:docMk/>
          <pc:sldMk cId="1604876451" sldId="632"/>
        </pc:sldMkLst>
      </pc:sldChg>
      <pc:sldChg chg="addSp">
        <pc:chgData name="Chris Woodruff" userId="2dbf025665e4d94d" providerId="LiveId" clId="{F9657C9E-AD52-412B-94E2-A58AEBBB48A4}" dt="2021-08-10T15:05:52.462" v="237"/>
        <pc:sldMkLst>
          <pc:docMk/>
          <pc:sldMk cId="1858781908" sldId="632"/>
        </pc:sldMkLst>
        <pc:spChg chg="add">
          <ac:chgData name="Chris Woodruff" userId="2dbf025665e4d94d" providerId="LiveId" clId="{F9657C9E-AD52-412B-94E2-A58AEBBB48A4}" dt="2021-08-10T15:05:52.462" v="237"/>
          <ac:spMkLst>
            <pc:docMk/>
            <pc:sldMk cId="1858781908" sldId="632"/>
            <ac:spMk id="2" creationId="{14697A25-50CF-44E7-9631-8558C16FD1EE}"/>
          </ac:spMkLst>
        </pc:spChg>
      </pc:sldChg>
      <pc:sldChg chg="addSp delSp modSp add del mod">
        <pc:chgData name="Chris Woodruff" userId="2dbf025665e4d94d" providerId="LiveId" clId="{F9657C9E-AD52-412B-94E2-A58AEBBB48A4}" dt="2021-08-10T15:06:58.628" v="262" actId="1076"/>
        <pc:sldMkLst>
          <pc:docMk/>
          <pc:sldMk cId="2164958659" sldId="632"/>
        </pc:sldMkLst>
        <pc:spChg chg="del mod">
          <ac:chgData name="Chris Woodruff" userId="2dbf025665e4d94d" providerId="LiveId" clId="{F9657C9E-AD52-412B-94E2-A58AEBBB48A4}" dt="2021-08-10T15:04:02.446" v="233" actId="478"/>
          <ac:spMkLst>
            <pc:docMk/>
            <pc:sldMk cId="2164958659" sldId="632"/>
            <ac:spMk id="3" creationId="{3275CDC6-47C8-4A7D-BBC0-6EC4C0088C3E}"/>
          </ac:spMkLst>
        </pc:spChg>
        <pc:spChg chg="add mod">
          <ac:chgData name="Chris Woodruff" userId="2dbf025665e4d94d" providerId="LiveId" clId="{F9657C9E-AD52-412B-94E2-A58AEBBB48A4}" dt="2021-08-10T15:06:58.628" v="262" actId="1076"/>
          <ac:spMkLst>
            <pc:docMk/>
            <pc:sldMk cId="2164958659" sldId="632"/>
            <ac:spMk id="4" creationId="{017C190C-C45B-4BC5-952E-CBB4AA03E1ED}"/>
          </ac:spMkLst>
        </pc:spChg>
      </pc:sldChg>
      <pc:sldChg chg="add del">
        <pc:chgData name="Chris Woodruff" userId="2dbf025665e4d94d" providerId="LiveId" clId="{F9657C9E-AD52-412B-94E2-A58AEBBB48A4}" dt="2021-08-10T15:10:51.418" v="264" actId="22"/>
        <pc:sldMkLst>
          <pc:docMk/>
          <pc:sldMk cId="2628903639" sldId="633"/>
        </pc:sldMkLst>
      </pc:sldChg>
      <pc:sldChg chg="addSp delSp modSp add mod">
        <pc:chgData name="Chris Woodruff" userId="2dbf025665e4d94d" providerId="LiveId" clId="{F9657C9E-AD52-412B-94E2-A58AEBBB48A4}" dt="2021-08-10T15:14:55.180" v="378" actId="20577"/>
        <pc:sldMkLst>
          <pc:docMk/>
          <pc:sldMk cId="3676035873" sldId="633"/>
        </pc:sldMkLst>
        <pc:spChg chg="del">
          <ac:chgData name="Chris Woodruff" userId="2dbf025665e4d94d" providerId="LiveId" clId="{F9657C9E-AD52-412B-94E2-A58AEBBB48A4}" dt="2021-08-10T15:11:09.317" v="266" actId="478"/>
          <ac:spMkLst>
            <pc:docMk/>
            <pc:sldMk cId="3676035873" sldId="633"/>
            <ac:spMk id="3" creationId="{F45E91E5-D03F-480E-ABCD-458736963049}"/>
          </ac:spMkLst>
        </pc:spChg>
        <pc:spChg chg="add mod">
          <ac:chgData name="Chris Woodruff" userId="2dbf025665e4d94d" providerId="LiveId" clId="{F9657C9E-AD52-412B-94E2-A58AEBBB48A4}" dt="2021-08-10T15:12:21.678" v="280"/>
          <ac:spMkLst>
            <pc:docMk/>
            <pc:sldMk cId="3676035873" sldId="633"/>
            <ac:spMk id="4" creationId="{F640CB94-19AA-4A6C-B63D-A84F523C08FB}"/>
          </ac:spMkLst>
        </pc:spChg>
        <pc:spChg chg="add mod">
          <ac:chgData name="Chris Woodruff" userId="2dbf025665e4d94d" providerId="LiveId" clId="{F9657C9E-AD52-412B-94E2-A58AEBBB48A4}" dt="2021-08-10T15:14:55.180" v="378" actId="20577"/>
          <ac:spMkLst>
            <pc:docMk/>
            <pc:sldMk cId="3676035873" sldId="633"/>
            <ac:spMk id="6" creationId="{30BAED33-A298-4F11-B72C-F337CD65DEA9}"/>
          </ac:spMkLst>
        </pc:spChg>
      </pc:sldChg>
    </pc:docChg>
  </pc:docChgLst>
  <pc:docChgLst>
    <pc:chgData name="Chris Woodruff" userId="2dbf025665e4d94d" providerId="LiveId" clId="{B9A51FE8-E924-4621-B379-6FBA2BC00B6A}"/>
    <pc:docChg chg="undo redo custSel addSld delSld modSld sldOrd">
      <pc:chgData name="Chris Woodruff" userId="2dbf025665e4d94d" providerId="LiveId" clId="{B9A51FE8-E924-4621-B379-6FBA2BC00B6A}" dt="2021-03-25T21:49:32.054" v="1316"/>
      <pc:docMkLst>
        <pc:docMk/>
      </pc:docMkLst>
      <pc:sldChg chg="modSp new add del">
        <pc:chgData name="Chris Woodruff" userId="2dbf025665e4d94d" providerId="LiveId" clId="{B9A51FE8-E924-4621-B379-6FBA2BC00B6A}" dt="2021-03-06T14:01:41.864" v="7" actId="47"/>
        <pc:sldMkLst>
          <pc:docMk/>
          <pc:sldMk cId="3624959831" sldId="256"/>
        </pc:sldMkLst>
        <pc:spChg chg="mod">
          <ac:chgData name="Chris Woodruff" userId="2dbf025665e4d94d" providerId="LiveId" clId="{B9A51FE8-E924-4621-B379-6FBA2BC00B6A}" dt="2021-03-06T14:01:24.642" v="5"/>
          <ac:spMkLst>
            <pc:docMk/>
            <pc:sldMk cId="3624959831" sldId="256"/>
            <ac:spMk id="2" creationId="{FC079017-90D8-4C38-88F1-4025004AAAA7}"/>
          </ac:spMkLst>
        </pc:spChg>
        <pc:spChg chg="mod">
          <ac:chgData name="Chris Woodruff" userId="2dbf025665e4d94d" providerId="LiveId" clId="{B9A51FE8-E924-4621-B379-6FBA2BC00B6A}" dt="2021-03-06T14:01:24.642" v="5"/>
          <ac:spMkLst>
            <pc:docMk/>
            <pc:sldMk cId="3624959831" sldId="256"/>
            <ac:spMk id="3" creationId="{1F202F9E-AB3F-4BC2-81CD-19ABDB02D5A4}"/>
          </ac:spMkLst>
        </pc:spChg>
      </pc:sldChg>
      <pc:sldChg chg="modSp add mod">
        <pc:chgData name="Chris Woodruff" userId="2dbf025665e4d94d" providerId="LiveId" clId="{B9A51FE8-E924-4621-B379-6FBA2BC00B6A}" dt="2021-03-20T23:19:06.880" v="294" actId="2710"/>
        <pc:sldMkLst>
          <pc:docMk/>
          <pc:sldMk cId="3211575195" sldId="318"/>
        </pc:sldMkLst>
        <pc:spChg chg="mod">
          <ac:chgData name="Chris Woodruff" userId="2dbf025665e4d94d" providerId="LiveId" clId="{B9A51FE8-E924-4621-B379-6FBA2BC00B6A}" dt="2021-03-20T23:19:06.880" v="294" actId="2710"/>
          <ac:spMkLst>
            <pc:docMk/>
            <pc:sldMk cId="3211575195" sldId="318"/>
            <ac:spMk id="2" creationId="{00000000-0000-0000-0000-000000000000}"/>
          </ac:spMkLst>
        </pc:spChg>
        <pc:spChg chg="mod">
          <ac:chgData name="Chris Woodruff" userId="2dbf025665e4d94d" providerId="LiveId" clId="{B9A51FE8-E924-4621-B379-6FBA2BC00B6A}" dt="2021-03-06T14:03:28.499" v="89" actId="1038"/>
          <ac:spMkLst>
            <pc:docMk/>
            <pc:sldMk cId="3211575195" sldId="318"/>
            <ac:spMk id="7" creationId="{00000000-0000-0000-0000-000000000000}"/>
          </ac:spMkLst>
        </pc:spChg>
        <pc:spChg chg="mod">
          <ac:chgData name="Chris Woodruff" userId="2dbf025665e4d94d" providerId="LiveId" clId="{B9A51FE8-E924-4621-B379-6FBA2BC00B6A}" dt="2021-03-06T14:03:28.499" v="89" actId="1038"/>
          <ac:spMkLst>
            <pc:docMk/>
            <pc:sldMk cId="3211575195" sldId="318"/>
            <ac:spMk id="9" creationId="{00000000-0000-0000-0000-000000000000}"/>
          </ac:spMkLst>
        </pc:spChg>
      </pc:sldChg>
      <pc:sldChg chg="addSp delSp modSp add mod ord delAnim modAnim">
        <pc:chgData name="Chris Woodruff" userId="2dbf025665e4d94d" providerId="LiveId" clId="{B9A51FE8-E924-4621-B379-6FBA2BC00B6A}" dt="2021-03-24T11:06:28.117" v="670" actId="1076"/>
        <pc:sldMkLst>
          <pc:docMk/>
          <pc:sldMk cId="2203669749" sldId="322"/>
        </pc:sldMkLst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3" creationId="{00000000-0000-0000-0000-000000000000}"/>
          </ac:spMkLst>
        </pc:spChg>
        <pc:spChg chg="mod">
          <ac:chgData name="Chris Woodruff" userId="2dbf025665e4d94d" providerId="LiveId" clId="{B9A51FE8-E924-4621-B379-6FBA2BC00B6A}" dt="2021-03-20T23:15:05.254" v="222" actId="403"/>
          <ac:spMkLst>
            <pc:docMk/>
            <pc:sldMk cId="2203669749" sldId="322"/>
            <ac:spMk id="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5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7" creationId="{97AF56BF-2739-4DEB-8397-43036F1AC6EA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9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0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1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2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3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5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6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7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8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9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20" creationId="{1668981C-7863-4107-B84F-291B1E397DA5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2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3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5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6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7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8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16.233" v="94" actId="478"/>
          <ac:spMkLst>
            <pc:docMk/>
            <pc:sldMk cId="2203669749" sldId="322"/>
            <ac:spMk id="29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0" creationId="{24F323CA-6A61-469C-83F0-963EE23EF748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2" creationId="{788DFA71-D7A5-4187-BF88-1FB6BB7FC3E1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4" creationId="{FFAA624A-921C-4A6D-A1D8-53255DB7BBC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6" creationId="{8B25DCA5-71D7-4EB4-A4AB-1C88F244469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8" creationId="{D6DA6D84-EB28-44E2-8022-1413460AA457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0" creationId="{3B9112A8-B996-4872-B712-11DAAAD01B2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2" creationId="{B438DB7E-C5B7-4D9B-82A5-890BA8496D6C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4" creationId="{AAB30F8D-E115-4750-ABE9-DBEC9FD43886}"/>
          </ac:spMkLst>
        </pc:spChg>
        <pc:spChg chg="add del mod">
          <ac:chgData name="Chris Woodruff" userId="2dbf025665e4d94d" providerId="LiveId" clId="{B9A51FE8-E924-4621-B379-6FBA2BC00B6A}" dt="2021-03-24T11:01:47.711" v="627" actId="478"/>
          <ac:spMkLst>
            <pc:docMk/>
            <pc:sldMk cId="2203669749" sldId="322"/>
            <ac:spMk id="44" creationId="{CCD75A89-805A-45C0-8358-6B59A54FE50B}"/>
          </ac:spMkLst>
        </pc:spChg>
        <pc:spChg chg="add del mod">
          <ac:chgData name="Chris Woodruff" userId="2dbf025665e4d94d" providerId="LiveId" clId="{B9A51FE8-E924-4621-B379-6FBA2BC00B6A}" dt="2021-03-24T11:03:31.714" v="634"/>
          <ac:spMkLst>
            <pc:docMk/>
            <pc:sldMk cId="2203669749" sldId="322"/>
            <ac:spMk id="45" creationId="{A0577475-6DE5-4669-AA48-EA3364932B1D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6" creationId="{3D4068DC-7918-4FD0-821B-9D839151D553}"/>
          </ac:spMkLst>
        </pc:spChg>
        <pc:spChg chg="add mod">
          <ac:chgData name="Chris Woodruff" userId="2dbf025665e4d94d" providerId="LiveId" clId="{B9A51FE8-E924-4621-B379-6FBA2BC00B6A}" dt="2021-03-24T11:04:13.896" v="643" actId="1076"/>
          <ac:spMkLst>
            <pc:docMk/>
            <pc:sldMk cId="2203669749" sldId="322"/>
            <ac:spMk id="46" creationId="{A3BBC39A-3442-4AB6-85EE-C1D96C61DAD5}"/>
          </ac:spMkLst>
        </pc:spChg>
        <pc:spChg chg="add mod">
          <ac:chgData name="Chris Woodruff" userId="2dbf025665e4d94d" providerId="LiveId" clId="{B9A51FE8-E924-4621-B379-6FBA2BC00B6A}" dt="2021-03-24T11:04:19.725" v="645" actId="1076"/>
          <ac:spMkLst>
            <pc:docMk/>
            <pc:sldMk cId="2203669749" sldId="322"/>
            <ac:spMk id="47" creationId="{5561D9B6-5E8F-4DEB-BD19-BE65BF68091C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8" creationId="{4137CC25-048E-457B-9ECD-0426AFD97325}"/>
          </ac:spMkLst>
        </pc:spChg>
        <pc:spChg chg="add mod">
          <ac:chgData name="Chris Woodruff" userId="2dbf025665e4d94d" providerId="LiveId" clId="{B9A51FE8-E924-4621-B379-6FBA2BC00B6A}" dt="2021-03-24T11:04:23.856" v="647" actId="1076"/>
          <ac:spMkLst>
            <pc:docMk/>
            <pc:sldMk cId="2203669749" sldId="322"/>
            <ac:spMk id="48" creationId="{934391DA-D7FC-428D-8388-5CA4A5D79C80}"/>
          </ac:spMkLst>
        </pc:spChg>
        <pc:spChg chg="add mod">
          <ac:chgData name="Chris Woodruff" userId="2dbf025665e4d94d" providerId="LiveId" clId="{B9A51FE8-E924-4621-B379-6FBA2BC00B6A}" dt="2021-03-24T11:04:32.055" v="649" actId="1076"/>
          <ac:spMkLst>
            <pc:docMk/>
            <pc:sldMk cId="2203669749" sldId="322"/>
            <ac:spMk id="49" creationId="{630BE151-719B-4E88-A447-C004A187DC70}"/>
          </ac:spMkLst>
        </pc:spChg>
        <pc:spChg chg="add mod">
          <ac:chgData name="Chris Woodruff" userId="2dbf025665e4d94d" providerId="LiveId" clId="{B9A51FE8-E924-4621-B379-6FBA2BC00B6A}" dt="2021-03-24T11:04:43.107" v="651" actId="1076"/>
          <ac:spMkLst>
            <pc:docMk/>
            <pc:sldMk cId="2203669749" sldId="322"/>
            <ac:spMk id="50" creationId="{55B38093-6176-497D-9653-F5A93A09C38A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50" creationId="{6A1C9A91-CDCF-44EF-82B7-1FE8F56961DA}"/>
          </ac:spMkLst>
        </pc:spChg>
        <pc:spChg chg="add mod">
          <ac:chgData name="Chris Woodruff" userId="2dbf025665e4d94d" providerId="LiveId" clId="{B9A51FE8-E924-4621-B379-6FBA2BC00B6A}" dt="2021-03-24T11:05:45.285" v="660" actId="1076"/>
          <ac:spMkLst>
            <pc:docMk/>
            <pc:sldMk cId="2203669749" sldId="322"/>
            <ac:spMk id="51" creationId="{2E6D370B-E39F-4ECB-80A5-70DA3038933C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51" creationId="{E5947DC6-483B-481F-9FBF-35CF40171071}"/>
          </ac:spMkLst>
        </pc:spChg>
        <pc:spChg chg="add mod">
          <ac:chgData name="Chris Woodruff" userId="2dbf025665e4d94d" providerId="LiveId" clId="{B9A51FE8-E924-4621-B379-6FBA2BC00B6A}" dt="2021-03-20T23:13:17.162" v="182" actId="404"/>
          <ac:spMkLst>
            <pc:docMk/>
            <pc:sldMk cId="2203669749" sldId="322"/>
            <ac:spMk id="52" creationId="{FB39BBBF-0E53-4790-AC77-27D0A8359ADA}"/>
          </ac:spMkLst>
        </pc:spChg>
        <pc:spChg chg="mod topLvl">
          <ac:chgData name="Chris Woodruff" userId="2dbf025665e4d94d" providerId="LiveId" clId="{B9A51FE8-E924-4621-B379-6FBA2BC00B6A}" dt="2021-03-24T11:05:50.116" v="663" actId="1076"/>
          <ac:spMkLst>
            <pc:docMk/>
            <pc:sldMk cId="2203669749" sldId="322"/>
            <ac:spMk id="54" creationId="{78605941-8688-4C9E-B851-9C837B41036C}"/>
          </ac:spMkLst>
        </pc:spChg>
        <pc:spChg chg="del mod topLvl">
          <ac:chgData name="Chris Woodruff" userId="2dbf025665e4d94d" providerId="LiveId" clId="{B9A51FE8-E924-4621-B379-6FBA2BC00B6A}" dt="2021-03-24T11:01:01.811" v="617" actId="478"/>
          <ac:spMkLst>
            <pc:docMk/>
            <pc:sldMk cId="2203669749" sldId="322"/>
            <ac:spMk id="55" creationId="{97825EC6-CFD1-4683-93BE-B559F7A85D54}"/>
          </ac:spMkLst>
        </pc:spChg>
        <pc:spChg chg="mod topLvl">
          <ac:chgData name="Chris Woodruff" userId="2dbf025665e4d94d" providerId="LiveId" clId="{B9A51FE8-E924-4621-B379-6FBA2BC00B6A}" dt="2021-03-24T11:01:23.427" v="621" actId="478"/>
          <ac:spMkLst>
            <pc:docMk/>
            <pc:sldMk cId="2203669749" sldId="322"/>
            <ac:spMk id="57" creationId="{E4CEFE3D-9ACD-454F-AD76-BDFE9A01D843}"/>
          </ac:spMkLst>
        </pc:spChg>
        <pc:spChg chg="del mod topLvl">
          <ac:chgData name="Chris Woodruff" userId="2dbf025665e4d94d" providerId="LiveId" clId="{B9A51FE8-E924-4621-B379-6FBA2BC00B6A}" dt="2021-03-24T11:01:23.427" v="621" actId="478"/>
          <ac:spMkLst>
            <pc:docMk/>
            <pc:sldMk cId="2203669749" sldId="322"/>
            <ac:spMk id="58" creationId="{E3071529-24B8-47BB-8FB9-C376753EDDD0}"/>
          </ac:spMkLst>
        </pc:spChg>
        <pc:spChg chg="mod topLvl">
          <ac:chgData name="Chris Woodruff" userId="2dbf025665e4d94d" providerId="LiveId" clId="{B9A51FE8-E924-4621-B379-6FBA2BC00B6A}" dt="2021-03-24T11:01:26.806" v="622" actId="478"/>
          <ac:spMkLst>
            <pc:docMk/>
            <pc:sldMk cId="2203669749" sldId="322"/>
            <ac:spMk id="60" creationId="{8D051351-801A-44C3-B459-B1C4A6F0C7FD}"/>
          </ac:spMkLst>
        </pc:spChg>
        <pc:spChg chg="del mod topLvl">
          <ac:chgData name="Chris Woodruff" userId="2dbf025665e4d94d" providerId="LiveId" clId="{B9A51FE8-E924-4621-B379-6FBA2BC00B6A}" dt="2021-03-24T11:01:26.806" v="622" actId="478"/>
          <ac:spMkLst>
            <pc:docMk/>
            <pc:sldMk cId="2203669749" sldId="322"/>
            <ac:spMk id="61" creationId="{C627B8D3-4447-4137-820C-9D69D278F5C0}"/>
          </ac:spMkLst>
        </pc:spChg>
        <pc:spChg chg="mod topLvl">
          <ac:chgData name="Chris Woodruff" userId="2dbf025665e4d94d" providerId="LiveId" clId="{B9A51FE8-E924-4621-B379-6FBA2BC00B6A}" dt="2021-03-24T11:05:22.265" v="659" actId="1076"/>
          <ac:spMkLst>
            <pc:docMk/>
            <pc:sldMk cId="2203669749" sldId="322"/>
            <ac:spMk id="63" creationId="{5CE87DCB-1097-4A86-A092-FAEBDC2B0A12}"/>
          </ac:spMkLst>
        </pc:spChg>
        <pc:spChg chg="del mod topLvl">
          <ac:chgData name="Chris Woodruff" userId="2dbf025665e4d94d" providerId="LiveId" clId="{B9A51FE8-E924-4621-B379-6FBA2BC00B6A}" dt="2021-03-24T11:01:56.546" v="630" actId="478"/>
          <ac:spMkLst>
            <pc:docMk/>
            <pc:sldMk cId="2203669749" sldId="322"/>
            <ac:spMk id="64" creationId="{CC35602D-9350-4230-8F4B-DD0A12816307}"/>
          </ac:spMkLst>
        </pc:spChg>
        <pc:spChg chg="mod topLvl">
          <ac:chgData name="Chris Woodruff" userId="2dbf025665e4d94d" providerId="LiveId" clId="{B9A51FE8-E924-4621-B379-6FBA2BC00B6A}" dt="2021-03-24T11:01:54.117" v="629" actId="478"/>
          <ac:spMkLst>
            <pc:docMk/>
            <pc:sldMk cId="2203669749" sldId="322"/>
            <ac:spMk id="66" creationId="{268B6F41-1E89-4D94-855E-CF0824AE49B2}"/>
          </ac:spMkLst>
        </pc:spChg>
        <pc:spChg chg="del mod topLvl">
          <ac:chgData name="Chris Woodruff" userId="2dbf025665e4d94d" providerId="LiveId" clId="{B9A51FE8-E924-4621-B379-6FBA2BC00B6A}" dt="2021-03-24T11:01:54.117" v="629" actId="478"/>
          <ac:spMkLst>
            <pc:docMk/>
            <pc:sldMk cId="2203669749" sldId="322"/>
            <ac:spMk id="67" creationId="{64E6A0B9-CF90-463B-B5C4-F4C9C9C8CD78}"/>
          </ac:spMkLst>
        </pc:spChg>
        <pc:spChg chg="mod topLvl">
          <ac:chgData name="Chris Woodruff" userId="2dbf025665e4d94d" providerId="LiveId" clId="{B9A51FE8-E924-4621-B379-6FBA2BC00B6A}" dt="2021-03-24T11:06:20.724" v="669" actId="1076"/>
          <ac:spMkLst>
            <pc:docMk/>
            <pc:sldMk cId="2203669749" sldId="322"/>
            <ac:spMk id="69" creationId="{09BD2B4C-5BAA-4ABC-94DE-30C37029164F}"/>
          </ac:spMkLst>
        </pc:spChg>
        <pc:spChg chg="del mod topLvl">
          <ac:chgData name="Chris Woodruff" userId="2dbf025665e4d94d" providerId="LiveId" clId="{B9A51FE8-E924-4621-B379-6FBA2BC00B6A}" dt="2021-03-24T11:01:50.984" v="628" actId="478"/>
          <ac:spMkLst>
            <pc:docMk/>
            <pc:sldMk cId="2203669749" sldId="322"/>
            <ac:spMk id="70" creationId="{7885A68C-F247-4F24-A55C-203FBF0DA922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1" creationId="{6B8ACC60-6B3A-4A39-B841-D4501057A482}"/>
          </ac:spMkLst>
        </pc:spChg>
        <pc:spChg chg="add mod">
          <ac:chgData name="Chris Woodruff" userId="2dbf025665e4d94d" providerId="LiveId" clId="{B9A51FE8-E924-4621-B379-6FBA2BC00B6A}" dt="2021-03-24T11:05:13.379" v="655" actId="1076"/>
          <ac:spMkLst>
            <pc:docMk/>
            <pc:sldMk cId="2203669749" sldId="322"/>
            <ac:spMk id="71" creationId="{F3BB2098-FF78-4A1A-B0D7-88DB29C2E173}"/>
          </ac:spMkLst>
        </pc:spChg>
        <pc:spChg chg="add mod">
          <ac:chgData name="Chris Woodruff" userId="2dbf025665e4d94d" providerId="LiveId" clId="{B9A51FE8-E924-4621-B379-6FBA2BC00B6A}" dt="2021-03-20T23:13:46.404" v="201" actId="255"/>
          <ac:spMkLst>
            <pc:docMk/>
            <pc:sldMk cId="2203669749" sldId="322"/>
            <ac:spMk id="72" creationId="{BBFD82BD-8D6F-4164-9D2E-673AA97D743C}"/>
          </ac:spMkLst>
        </pc:spChg>
        <pc:spChg chg="add mod">
          <ac:chgData name="Chris Woodruff" userId="2dbf025665e4d94d" providerId="LiveId" clId="{B9A51FE8-E924-4621-B379-6FBA2BC00B6A}" dt="2021-03-24T11:06:05.798" v="664" actId="1076"/>
          <ac:spMkLst>
            <pc:docMk/>
            <pc:sldMk cId="2203669749" sldId="322"/>
            <ac:spMk id="73" creationId="{DD3D1C10-80A1-477C-963B-F634B7201102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3" creationId="{F68E577D-4F31-4292-A422-721801705048}"/>
          </ac:spMkLst>
        </pc:spChg>
        <pc:spChg chg="add mod">
          <ac:chgData name="Chris Woodruff" userId="2dbf025665e4d94d" providerId="LiveId" clId="{B9A51FE8-E924-4621-B379-6FBA2BC00B6A}" dt="2021-03-20T23:35:33.774" v="376" actId="14100"/>
          <ac:spMkLst>
            <pc:docMk/>
            <pc:sldMk cId="2203669749" sldId="322"/>
            <ac:spMk id="74" creationId="{06915E44-171A-4171-A419-E9411DA663D4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5" creationId="{DBC0CEA0-05BB-48AC-94ED-1890BA1E0BDE}"/>
          </ac:spMkLst>
        </pc:spChg>
        <pc:spChg chg="add mod">
          <ac:chgData name="Chris Woodruff" userId="2dbf025665e4d94d" providerId="LiveId" clId="{B9A51FE8-E924-4621-B379-6FBA2BC00B6A}" dt="2021-03-24T11:06:15.433" v="666" actId="1076"/>
          <ac:spMkLst>
            <pc:docMk/>
            <pc:sldMk cId="2203669749" sldId="322"/>
            <ac:spMk id="75" creationId="{FF9F795D-357E-432B-8985-6DFB548EFA51}"/>
          </ac:spMkLst>
        </pc:spChg>
        <pc:spChg chg="add mod">
          <ac:chgData name="Chris Woodruff" userId="2dbf025665e4d94d" providerId="LiveId" clId="{B9A51FE8-E924-4621-B379-6FBA2BC00B6A}" dt="2021-03-21T00:06:13.224" v="409" actId="20577"/>
          <ac:spMkLst>
            <pc:docMk/>
            <pc:sldMk cId="2203669749" sldId="322"/>
            <ac:spMk id="76" creationId="{A54FE35A-7CF9-4121-A204-FB8E7CB1B775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7" creationId="{0350DD36-6443-428B-995A-44ED8F6423BA}"/>
          </ac:spMkLst>
        </pc:spChg>
        <pc:spChg chg="add mod">
          <ac:chgData name="Chris Woodruff" userId="2dbf025665e4d94d" providerId="LiveId" clId="{B9A51FE8-E924-4621-B379-6FBA2BC00B6A}" dt="2021-03-24T11:06:28.117" v="670" actId="1076"/>
          <ac:spMkLst>
            <pc:docMk/>
            <pc:sldMk cId="2203669749" sldId="322"/>
            <ac:spMk id="77" creationId="{1A1D368B-FFD4-4322-92AA-B416BE8C49D3}"/>
          </ac:spMkLst>
        </pc:spChg>
        <pc:spChg chg="add mod">
          <ac:chgData name="Chris Woodruff" userId="2dbf025665e4d94d" providerId="LiveId" clId="{B9A51FE8-E924-4621-B379-6FBA2BC00B6A}" dt="2021-03-20T23:35:45.526" v="378" actId="14100"/>
          <ac:spMkLst>
            <pc:docMk/>
            <pc:sldMk cId="2203669749" sldId="322"/>
            <ac:spMk id="78" creationId="{75F5E51B-F78B-4A40-95EC-1D96DB99A371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9" creationId="{E77EAC70-8168-42D7-B801-7CEBACE0D1D7}"/>
          </ac:spMkLst>
        </pc:spChg>
        <pc:spChg chg="add mod">
          <ac:chgData name="Chris Woodruff" userId="2dbf025665e4d94d" providerId="LiveId" clId="{B9A51FE8-E924-4621-B379-6FBA2BC00B6A}" dt="2021-03-20T23:14:39.215" v="220" actId="14100"/>
          <ac:spMkLst>
            <pc:docMk/>
            <pc:sldMk cId="2203669749" sldId="322"/>
            <ac:spMk id="80" creationId="{0CD58307-EEB0-43E0-BB57-C703D440B301}"/>
          </ac:spMkLst>
        </pc:spChg>
        <pc:spChg chg="mod topLvl">
          <ac:chgData name="Chris Woodruff" userId="2dbf025665e4d94d" providerId="LiveId" clId="{B9A51FE8-E924-4621-B379-6FBA2BC00B6A}" dt="2021-03-24T11:01:31.212" v="623" actId="478"/>
          <ac:spMkLst>
            <pc:docMk/>
            <pc:sldMk cId="2203669749" sldId="322"/>
            <ac:spMk id="82" creationId="{FBB3ED3A-C0EA-41A0-9D32-69B3E687EA2A}"/>
          </ac:spMkLst>
        </pc:spChg>
        <pc:spChg chg="del mod topLvl">
          <ac:chgData name="Chris Woodruff" userId="2dbf025665e4d94d" providerId="LiveId" clId="{B9A51FE8-E924-4621-B379-6FBA2BC00B6A}" dt="2021-03-24T11:01:31.212" v="623" actId="478"/>
          <ac:spMkLst>
            <pc:docMk/>
            <pc:sldMk cId="2203669749" sldId="322"/>
            <ac:spMk id="83" creationId="{8F6618BD-F501-4B78-A2E3-C315A7F9ADDA}"/>
          </ac:spMkLst>
        </pc:spChg>
        <pc:spChg chg="mod topLvl">
          <ac:chgData name="Chris Woodruff" userId="2dbf025665e4d94d" providerId="LiveId" clId="{B9A51FE8-E924-4621-B379-6FBA2BC00B6A}" dt="2021-03-24T11:01:35.762" v="624" actId="478"/>
          <ac:spMkLst>
            <pc:docMk/>
            <pc:sldMk cId="2203669749" sldId="322"/>
            <ac:spMk id="85" creationId="{CC0B4571-4677-4FE5-ABD7-B4ABCB7443F2}"/>
          </ac:spMkLst>
        </pc:spChg>
        <pc:spChg chg="del mod topLvl">
          <ac:chgData name="Chris Woodruff" userId="2dbf025665e4d94d" providerId="LiveId" clId="{B9A51FE8-E924-4621-B379-6FBA2BC00B6A}" dt="2021-03-24T11:01:35.762" v="624" actId="478"/>
          <ac:spMkLst>
            <pc:docMk/>
            <pc:sldMk cId="2203669749" sldId="322"/>
            <ac:spMk id="86" creationId="{5B01919B-18C1-43D4-A4C9-E56DADF32199}"/>
          </ac:spMkLst>
        </pc:spChg>
        <pc:spChg chg="mod topLvl">
          <ac:chgData name="Chris Woodruff" userId="2dbf025665e4d94d" providerId="LiveId" clId="{B9A51FE8-E924-4621-B379-6FBA2BC00B6A}" dt="2021-03-24T11:01:44.378" v="626" actId="478"/>
          <ac:spMkLst>
            <pc:docMk/>
            <pc:sldMk cId="2203669749" sldId="322"/>
            <ac:spMk id="88" creationId="{780C19ED-7284-48B4-893D-5D7EB49DDF14}"/>
          </ac:spMkLst>
        </pc:spChg>
        <pc:spChg chg="del mod topLvl">
          <ac:chgData name="Chris Woodruff" userId="2dbf025665e4d94d" providerId="LiveId" clId="{B9A51FE8-E924-4621-B379-6FBA2BC00B6A}" dt="2021-03-24T11:01:44.378" v="626" actId="478"/>
          <ac:spMkLst>
            <pc:docMk/>
            <pc:sldMk cId="2203669749" sldId="322"/>
            <ac:spMk id="89" creationId="{B958C9A8-06A9-44F8-ACF5-834B7D646050}"/>
          </ac:spMkLst>
        </pc:spChg>
        <pc:spChg chg="mod topLvl">
          <ac:chgData name="Chris Woodruff" userId="2dbf025665e4d94d" providerId="LiveId" clId="{B9A51FE8-E924-4621-B379-6FBA2BC00B6A}" dt="2021-03-24T11:01:39.571" v="625" actId="478"/>
          <ac:spMkLst>
            <pc:docMk/>
            <pc:sldMk cId="2203669749" sldId="322"/>
            <ac:spMk id="91" creationId="{B2874C68-6C79-452B-BA28-3F12233B6032}"/>
          </ac:spMkLst>
        </pc:spChg>
        <pc:spChg chg="del mod topLvl">
          <ac:chgData name="Chris Woodruff" userId="2dbf025665e4d94d" providerId="LiveId" clId="{B9A51FE8-E924-4621-B379-6FBA2BC00B6A}" dt="2021-03-24T11:01:39.571" v="625" actId="478"/>
          <ac:spMkLst>
            <pc:docMk/>
            <pc:sldMk cId="2203669749" sldId="322"/>
            <ac:spMk id="92" creationId="{A1CA97FC-A110-42A0-AED6-A43D01D40D84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3" creationId="{64D16CE9-9E99-4526-BBBF-DF6474BB6895}"/>
          </ac:spMkLst>
        </pc:spChg>
        <pc:spChg chg="add mod">
          <ac:chgData name="Chris Woodruff" userId="2dbf025665e4d94d" providerId="LiveId" clId="{B9A51FE8-E924-4621-B379-6FBA2BC00B6A}" dt="2021-03-20T23:13:59.849" v="204" actId="27636"/>
          <ac:spMkLst>
            <pc:docMk/>
            <pc:sldMk cId="2203669749" sldId="322"/>
            <ac:spMk id="94" creationId="{37F0A59D-4F3A-460C-92DB-ED3B077413E0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5" creationId="{996F3D51-FB9A-41B3-90EA-90444057D202}"/>
          </ac:spMkLst>
        </pc:spChg>
        <pc:spChg chg="add mod">
          <ac:chgData name="Chris Woodruff" userId="2dbf025665e4d94d" providerId="LiveId" clId="{B9A51FE8-E924-4621-B379-6FBA2BC00B6A}" dt="2021-03-20T23:35:38.019" v="377" actId="14100"/>
          <ac:spMkLst>
            <pc:docMk/>
            <pc:sldMk cId="2203669749" sldId="322"/>
            <ac:spMk id="96" creationId="{DB132527-311E-49C0-B7D4-2EDCDA324671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7" creationId="{1B2C7995-94EA-45E0-9E93-E380987E9683}"/>
          </ac:spMkLst>
        </pc:spChg>
        <pc:spChg chg="add mod">
          <ac:chgData name="Chris Woodruff" userId="2dbf025665e4d94d" providerId="LiveId" clId="{B9A51FE8-E924-4621-B379-6FBA2BC00B6A}" dt="2021-03-20T23:32:25.347" v="308" actId="20577"/>
          <ac:spMkLst>
            <pc:docMk/>
            <pc:sldMk cId="2203669749" sldId="322"/>
            <ac:spMk id="98" creationId="{8474FB50-3547-434A-B46A-EFB9A0CA8D1A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9" creationId="{FA173A1B-2A5D-48D3-B3C8-CD8B7D00556D}"/>
          </ac:spMkLst>
        </pc:spChg>
        <pc:spChg chg="add mod">
          <ac:chgData name="Chris Woodruff" userId="2dbf025665e4d94d" providerId="LiveId" clId="{B9A51FE8-E924-4621-B379-6FBA2BC00B6A}" dt="2021-03-20T23:35:18.588" v="374" actId="403"/>
          <ac:spMkLst>
            <pc:docMk/>
            <pc:sldMk cId="2203669749" sldId="322"/>
            <ac:spMk id="100" creationId="{2670D709-5EDA-46AA-95F3-B428C6434A8D}"/>
          </ac:spMkLst>
        </pc:spChg>
        <pc:spChg chg="add del mod">
          <ac:chgData name="Chris Woodruff" userId="2dbf025665e4d94d" providerId="LiveId" clId="{B9A51FE8-E924-4621-B379-6FBA2BC00B6A}" dt="2021-03-06T17:19:16.213" v="147" actId="478"/>
          <ac:spMkLst>
            <pc:docMk/>
            <pc:sldMk cId="2203669749" sldId="322"/>
            <ac:spMk id="102" creationId="{F7FCB398-4BF3-4940-B5C9-5DDB1286DBEC}"/>
          </ac:spMkLst>
        </pc:spChg>
        <pc:grpChg chg="add del mod">
          <ac:chgData name="Chris Woodruff" userId="2dbf025665e4d94d" providerId="LiveId" clId="{B9A51FE8-E924-4621-B379-6FBA2BC00B6A}" dt="2021-03-24T11:01:01.811" v="617" actId="478"/>
          <ac:grpSpMkLst>
            <pc:docMk/>
            <pc:sldMk cId="2203669749" sldId="322"/>
            <ac:grpSpMk id="53" creationId="{C4AC3412-6BAA-43E2-93BE-86A24187FBA2}"/>
          </ac:grpSpMkLst>
        </pc:grpChg>
        <pc:grpChg chg="add del mod">
          <ac:chgData name="Chris Woodruff" userId="2dbf025665e4d94d" providerId="LiveId" clId="{B9A51FE8-E924-4621-B379-6FBA2BC00B6A}" dt="2021-03-24T11:01:23.427" v="621" actId="478"/>
          <ac:grpSpMkLst>
            <pc:docMk/>
            <pc:sldMk cId="2203669749" sldId="322"/>
            <ac:grpSpMk id="56" creationId="{A406F934-7D42-4EFC-A7DC-9F7A26056BEE}"/>
          </ac:grpSpMkLst>
        </pc:grpChg>
        <pc:grpChg chg="add del mod">
          <ac:chgData name="Chris Woodruff" userId="2dbf025665e4d94d" providerId="LiveId" clId="{B9A51FE8-E924-4621-B379-6FBA2BC00B6A}" dt="2021-03-24T11:01:26.806" v="622" actId="478"/>
          <ac:grpSpMkLst>
            <pc:docMk/>
            <pc:sldMk cId="2203669749" sldId="322"/>
            <ac:grpSpMk id="59" creationId="{9F1D6E4B-6B07-4D70-8AA1-342C9B9AE877}"/>
          </ac:grpSpMkLst>
        </pc:grpChg>
        <pc:grpChg chg="add del mod">
          <ac:chgData name="Chris Woodruff" userId="2dbf025665e4d94d" providerId="LiveId" clId="{B9A51FE8-E924-4621-B379-6FBA2BC00B6A}" dt="2021-03-24T11:01:56.546" v="630" actId="478"/>
          <ac:grpSpMkLst>
            <pc:docMk/>
            <pc:sldMk cId="2203669749" sldId="322"/>
            <ac:grpSpMk id="62" creationId="{BD28FD1B-E3DA-4BC0-805A-2AE1C05A3C55}"/>
          </ac:grpSpMkLst>
        </pc:grpChg>
        <pc:grpChg chg="add del mod">
          <ac:chgData name="Chris Woodruff" userId="2dbf025665e4d94d" providerId="LiveId" clId="{B9A51FE8-E924-4621-B379-6FBA2BC00B6A}" dt="2021-03-24T11:01:54.117" v="629" actId="478"/>
          <ac:grpSpMkLst>
            <pc:docMk/>
            <pc:sldMk cId="2203669749" sldId="322"/>
            <ac:grpSpMk id="65" creationId="{7DD93BB7-603E-4B62-A56D-7ACCE8DCBC64}"/>
          </ac:grpSpMkLst>
        </pc:grpChg>
        <pc:grpChg chg="add del mod">
          <ac:chgData name="Chris Woodruff" userId="2dbf025665e4d94d" providerId="LiveId" clId="{B9A51FE8-E924-4621-B379-6FBA2BC00B6A}" dt="2021-03-24T11:01:50.984" v="628" actId="478"/>
          <ac:grpSpMkLst>
            <pc:docMk/>
            <pc:sldMk cId="2203669749" sldId="322"/>
            <ac:grpSpMk id="68" creationId="{DED2C832-D936-4498-A9B3-4EDE3582A0FF}"/>
          </ac:grpSpMkLst>
        </pc:grpChg>
        <pc:grpChg chg="add del mod">
          <ac:chgData name="Chris Woodruff" userId="2dbf025665e4d94d" providerId="LiveId" clId="{B9A51FE8-E924-4621-B379-6FBA2BC00B6A}" dt="2021-03-24T11:01:31.212" v="623" actId="478"/>
          <ac:grpSpMkLst>
            <pc:docMk/>
            <pc:sldMk cId="2203669749" sldId="322"/>
            <ac:grpSpMk id="81" creationId="{CBD1D768-523C-448C-95EC-E85973B35A8D}"/>
          </ac:grpSpMkLst>
        </pc:grpChg>
        <pc:grpChg chg="add del mod">
          <ac:chgData name="Chris Woodruff" userId="2dbf025665e4d94d" providerId="LiveId" clId="{B9A51FE8-E924-4621-B379-6FBA2BC00B6A}" dt="2021-03-24T11:01:35.762" v="624" actId="478"/>
          <ac:grpSpMkLst>
            <pc:docMk/>
            <pc:sldMk cId="2203669749" sldId="322"/>
            <ac:grpSpMk id="84" creationId="{FF27D9DA-57D2-41E0-9AF9-EE789E64D40F}"/>
          </ac:grpSpMkLst>
        </pc:grpChg>
        <pc:grpChg chg="add del mod">
          <ac:chgData name="Chris Woodruff" userId="2dbf025665e4d94d" providerId="LiveId" clId="{B9A51FE8-E924-4621-B379-6FBA2BC00B6A}" dt="2021-03-24T11:01:44.378" v="626" actId="478"/>
          <ac:grpSpMkLst>
            <pc:docMk/>
            <pc:sldMk cId="2203669749" sldId="322"/>
            <ac:grpSpMk id="87" creationId="{C59F60BC-BDFF-4B55-9D62-4C107AE0B2EB}"/>
          </ac:grpSpMkLst>
        </pc:grpChg>
        <pc:grpChg chg="add del mod">
          <ac:chgData name="Chris Woodruff" userId="2dbf025665e4d94d" providerId="LiveId" clId="{B9A51FE8-E924-4621-B379-6FBA2BC00B6A}" dt="2021-03-24T11:01:39.571" v="625" actId="478"/>
          <ac:grpSpMkLst>
            <pc:docMk/>
            <pc:sldMk cId="2203669749" sldId="322"/>
            <ac:grpSpMk id="90" creationId="{357CF2A6-0D25-43BE-92A5-FE93794B97AF}"/>
          </ac:grpSpMkLst>
        </pc:grpChg>
      </pc:sldChg>
      <pc:sldChg chg="add del">
        <pc:chgData name="Chris Woodruff" userId="2dbf025665e4d94d" providerId="LiveId" clId="{B9A51FE8-E924-4621-B379-6FBA2BC00B6A}" dt="2021-03-21T13:51:52.921" v="411" actId="47"/>
        <pc:sldMkLst>
          <pc:docMk/>
          <pc:sldMk cId="3259992701" sldId="324"/>
        </pc:sldMkLst>
      </pc:sldChg>
      <pc:sldChg chg="modSp add mod ord">
        <pc:chgData name="Chris Woodruff" userId="2dbf025665e4d94d" providerId="LiveId" clId="{B9A51FE8-E924-4621-B379-6FBA2BC00B6A}" dt="2021-03-20T23:16:55.493" v="250" actId="2710"/>
        <pc:sldMkLst>
          <pc:docMk/>
          <pc:sldMk cId="1751843046" sldId="328"/>
        </pc:sldMkLst>
        <pc:spChg chg="mod">
          <ac:chgData name="Chris Woodruff" userId="2dbf025665e4d94d" providerId="LiveId" clId="{B9A51FE8-E924-4621-B379-6FBA2BC00B6A}" dt="2021-03-20T23:16:55.493" v="250" actId="2710"/>
          <ac:spMkLst>
            <pc:docMk/>
            <pc:sldMk cId="1751843046" sldId="328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6:42.538" v="249" actId="2710"/>
        <pc:sldMkLst>
          <pc:docMk/>
          <pc:sldMk cId="1273580020" sldId="329"/>
        </pc:sldMkLst>
        <pc:spChg chg="mod">
          <ac:chgData name="Chris Woodruff" userId="2dbf025665e4d94d" providerId="LiveId" clId="{B9A51FE8-E924-4621-B379-6FBA2BC00B6A}" dt="2021-03-20T23:16:42.538" v="249" actId="2710"/>
          <ac:spMkLst>
            <pc:docMk/>
            <pc:sldMk cId="1273580020" sldId="329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15.068" v="257" actId="20577"/>
        <pc:sldMkLst>
          <pc:docMk/>
          <pc:sldMk cId="3809436688" sldId="330"/>
        </pc:sldMkLst>
        <pc:spChg chg="mod">
          <ac:chgData name="Chris Woodruff" userId="2dbf025665e4d94d" providerId="LiveId" clId="{B9A51FE8-E924-4621-B379-6FBA2BC00B6A}" dt="2021-03-20T23:17:15.068" v="257" actId="20577"/>
          <ac:spMkLst>
            <pc:docMk/>
            <pc:sldMk cId="3809436688" sldId="330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31.543" v="261" actId="403"/>
        <pc:sldMkLst>
          <pc:docMk/>
          <pc:sldMk cId="3465128430" sldId="331"/>
        </pc:sldMkLst>
        <pc:spChg chg="mod">
          <ac:chgData name="Chris Woodruff" userId="2dbf025665e4d94d" providerId="LiveId" clId="{B9A51FE8-E924-4621-B379-6FBA2BC00B6A}" dt="2021-03-20T23:17:31.543" v="261" actId="403"/>
          <ac:spMkLst>
            <pc:docMk/>
            <pc:sldMk cId="3465128430" sldId="331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40.549" v="265" actId="403"/>
        <pc:sldMkLst>
          <pc:docMk/>
          <pc:sldMk cId="3162076485" sldId="332"/>
        </pc:sldMkLst>
        <pc:spChg chg="mod">
          <ac:chgData name="Chris Woodruff" userId="2dbf025665e4d94d" providerId="LiveId" clId="{B9A51FE8-E924-4621-B379-6FBA2BC00B6A}" dt="2021-03-20T23:17:40.549" v="265" actId="403"/>
          <ac:spMkLst>
            <pc:docMk/>
            <pc:sldMk cId="3162076485" sldId="332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1T00:06:30.656" v="410"/>
        <pc:sldMkLst>
          <pc:docMk/>
          <pc:sldMk cId="2779128420" sldId="333"/>
        </pc:sldMkLst>
        <pc:spChg chg="mod">
          <ac:chgData name="Chris Woodruff" userId="2dbf025665e4d94d" providerId="LiveId" clId="{B9A51FE8-E924-4621-B379-6FBA2BC00B6A}" dt="2021-03-21T00:06:30.656" v="410"/>
          <ac:spMkLst>
            <pc:docMk/>
            <pc:sldMk cId="2779128420" sldId="333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8:07.170" v="278" actId="403"/>
        <pc:sldMkLst>
          <pc:docMk/>
          <pc:sldMk cId="295551193" sldId="334"/>
        </pc:sldMkLst>
        <pc:spChg chg="mod">
          <ac:chgData name="Chris Woodruff" userId="2dbf025665e4d94d" providerId="LiveId" clId="{B9A51FE8-E924-4621-B379-6FBA2BC00B6A}" dt="2021-03-20T23:18:07.170" v="278" actId="403"/>
          <ac:spMkLst>
            <pc:docMk/>
            <pc:sldMk cId="295551193" sldId="334"/>
            <ac:spMk id="11" creationId="{00000000-0000-0000-0000-000000000000}"/>
          </ac:spMkLst>
        </pc:spChg>
      </pc:sldChg>
      <pc:sldChg chg="modSp add mod modShow">
        <pc:chgData name="Chris Woodruff" userId="2dbf025665e4d94d" providerId="LiveId" clId="{B9A51FE8-E924-4621-B379-6FBA2BC00B6A}" dt="2021-03-25T21:49:02.420" v="1315" actId="729"/>
        <pc:sldMkLst>
          <pc:docMk/>
          <pc:sldMk cId="2725940864" sldId="335"/>
        </pc:sldMkLst>
        <pc:spChg chg="mod">
          <ac:chgData name="Chris Woodruff" userId="2dbf025665e4d94d" providerId="LiveId" clId="{B9A51FE8-E924-4621-B379-6FBA2BC00B6A}" dt="2021-03-20T23:18:19.515" v="282" actId="403"/>
          <ac:spMkLst>
            <pc:docMk/>
            <pc:sldMk cId="2725940864" sldId="335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36:06.717" v="380" actId="2710"/>
        <pc:sldMkLst>
          <pc:docMk/>
          <pc:sldMk cId="2633813921" sldId="336"/>
        </pc:sldMkLst>
        <pc:spChg chg="mod">
          <ac:chgData name="Chris Woodruff" userId="2dbf025665e4d94d" providerId="LiveId" clId="{B9A51FE8-E924-4621-B379-6FBA2BC00B6A}" dt="2021-03-20T23:36:06.717" v="380" actId="2710"/>
          <ac:spMkLst>
            <pc:docMk/>
            <pc:sldMk cId="2633813921" sldId="336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36:32.457" v="388" actId="403"/>
        <pc:sldMkLst>
          <pc:docMk/>
          <pc:sldMk cId="1788121614" sldId="337"/>
        </pc:sldMkLst>
        <pc:spChg chg="mod">
          <ac:chgData name="Chris Woodruff" userId="2dbf025665e4d94d" providerId="LiveId" clId="{B9A51FE8-E924-4621-B379-6FBA2BC00B6A}" dt="2021-03-20T23:36:32.457" v="388" actId="403"/>
          <ac:spMkLst>
            <pc:docMk/>
            <pc:sldMk cId="1788121614" sldId="337"/>
            <ac:spMk id="11" creationId="{00000000-0000-0000-0000-000000000000}"/>
          </ac:spMkLst>
        </pc:spChg>
      </pc:sldChg>
      <pc:sldChg chg="addSp delSp modSp mod">
        <pc:chgData name="Chris Woodruff" userId="2dbf025665e4d94d" providerId="LiveId" clId="{B9A51FE8-E924-4621-B379-6FBA2BC00B6A}" dt="2021-03-21T13:59:18.318" v="573" actId="1076"/>
        <pc:sldMkLst>
          <pc:docMk/>
          <pc:sldMk cId="1007623750" sldId="372"/>
        </pc:sldMkLst>
        <pc:spChg chg="add del mod">
          <ac:chgData name="Chris Woodruff" userId="2dbf025665e4d94d" providerId="LiveId" clId="{B9A51FE8-E924-4621-B379-6FBA2BC00B6A}" dt="2021-03-21T13:53:17.107" v="534" actId="478"/>
          <ac:spMkLst>
            <pc:docMk/>
            <pc:sldMk cId="1007623750" sldId="372"/>
            <ac:spMk id="3" creationId="{AEA6B733-AD1E-4AE3-B8FF-DF8F1F4ECC4D}"/>
          </ac:spMkLst>
        </pc:spChg>
        <pc:spChg chg="del">
          <ac:chgData name="Chris Woodruff" userId="2dbf025665e4d94d" providerId="LiveId" clId="{B9A51FE8-E924-4621-B379-6FBA2BC00B6A}" dt="2021-03-21T13:56:04.170" v="559" actId="931"/>
          <ac:spMkLst>
            <pc:docMk/>
            <pc:sldMk cId="1007623750" sldId="372"/>
            <ac:spMk id="8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8:17.044" v="562" actId="931"/>
          <ac:spMkLst>
            <pc:docMk/>
            <pc:sldMk cId="1007623750" sldId="372"/>
            <ac:spMk id="9" creationId="{00000000-0000-0000-0000-000000000000}"/>
          </ac:spMkLst>
        </pc:spChg>
        <pc:spChg chg="mod">
          <ac:chgData name="Chris Woodruff" userId="2dbf025665e4d94d" providerId="LiveId" clId="{B9A51FE8-E924-4621-B379-6FBA2BC00B6A}" dt="2021-03-21T13:52:01.781" v="425" actId="20577"/>
          <ac:spMkLst>
            <pc:docMk/>
            <pc:sldMk cId="1007623750" sldId="372"/>
            <ac:spMk id="10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3:11.329" v="533" actId="478"/>
          <ac:spMkLst>
            <pc:docMk/>
            <pc:sldMk cId="1007623750" sldId="372"/>
            <ac:spMk id="11" creationId="{00000000-0000-0000-0000-000000000000}"/>
          </ac:spMkLst>
        </pc:spChg>
        <pc:spChg chg="mod">
          <ac:chgData name="Chris Woodruff" userId="2dbf025665e4d94d" providerId="LiveId" clId="{B9A51FE8-E924-4621-B379-6FBA2BC00B6A}" dt="2021-03-21T13:54:24.282" v="558" actId="20577"/>
          <ac:spMkLst>
            <pc:docMk/>
            <pc:sldMk cId="1007623750" sldId="372"/>
            <ac:spMk id="12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9:11.891" v="572" actId="478"/>
          <ac:spMkLst>
            <pc:docMk/>
            <pc:sldMk cId="1007623750" sldId="372"/>
            <ac:spMk id="13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1T13:58:35.716" v="566" actId="21"/>
          <ac:spMkLst>
            <pc:docMk/>
            <pc:sldMk cId="1007623750" sldId="372"/>
            <ac:spMk id="15" creationId="{E717829B-F4B6-467B-890F-66C1D0F22423}"/>
          </ac:spMkLst>
        </pc:spChg>
        <pc:spChg chg="mod">
          <ac:chgData name="Chris Woodruff" userId="2dbf025665e4d94d" providerId="LiveId" clId="{B9A51FE8-E924-4621-B379-6FBA2BC00B6A}" dt="2021-03-21T13:52:38.421" v="482" actId="20577"/>
          <ac:spMkLst>
            <pc:docMk/>
            <pc:sldMk cId="1007623750" sldId="372"/>
            <ac:spMk id="16" creationId="{00000000-0000-0000-0000-000000000000}"/>
          </ac:spMkLst>
        </pc:spChg>
        <pc:picChg chg="add mod">
          <ac:chgData name="Chris Woodruff" userId="2dbf025665e4d94d" providerId="LiveId" clId="{B9A51FE8-E924-4621-B379-6FBA2BC00B6A}" dt="2021-03-21T13:56:06.177" v="561" actId="962"/>
          <ac:picMkLst>
            <pc:docMk/>
            <pc:sldMk cId="1007623750" sldId="372"/>
            <ac:picMk id="5" creationId="{06CD8E7E-E2E7-4470-8E99-4382685AFBB0}"/>
          </ac:picMkLst>
        </pc:picChg>
        <pc:picChg chg="add del mod">
          <ac:chgData name="Chris Woodruff" userId="2dbf025665e4d94d" providerId="LiveId" clId="{B9A51FE8-E924-4621-B379-6FBA2BC00B6A}" dt="2021-03-21T13:59:18.318" v="573" actId="1076"/>
          <ac:picMkLst>
            <pc:docMk/>
            <pc:sldMk cId="1007623750" sldId="372"/>
            <ac:picMk id="7" creationId="{E9DA459B-6453-46FF-9E9B-CC3D515BE92B}"/>
          </ac:picMkLst>
        </pc:picChg>
      </pc:sldChg>
      <pc:sldChg chg="addSp delSp modSp add mod">
        <pc:chgData name="Chris Woodruff" userId="2dbf025665e4d94d" providerId="LiveId" clId="{B9A51FE8-E924-4621-B379-6FBA2BC00B6A}" dt="2021-03-25T18:05:26.290" v="1044"/>
        <pc:sldMkLst>
          <pc:docMk/>
          <pc:sldMk cId="3881885091" sldId="404"/>
        </pc:sldMkLst>
        <pc:spChg chg="del">
          <ac:chgData name="Chris Woodruff" userId="2dbf025665e4d94d" providerId="LiveId" clId="{B9A51FE8-E924-4621-B379-6FBA2BC00B6A}" dt="2021-03-21T14:04:52.762" v="579" actId="478"/>
          <ac:spMkLst>
            <pc:docMk/>
            <pc:sldMk cId="3881885091" sldId="404"/>
            <ac:spMk id="2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5T18:05:26.290" v="1044"/>
          <ac:spMkLst>
            <pc:docMk/>
            <pc:sldMk cId="3881885091" sldId="404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2:14:15.878" v="851" actId="1076"/>
        <pc:sldMkLst>
          <pc:docMk/>
          <pc:sldMk cId="2438149987" sldId="515"/>
        </pc:sldMkLst>
        <pc:spChg chg="mod">
          <ac:chgData name="Chris Woodruff" userId="2dbf025665e4d94d" providerId="LiveId" clId="{B9A51FE8-E924-4621-B379-6FBA2BC00B6A}" dt="2021-03-25T12:13:37.933" v="848" actId="20577"/>
          <ac:spMkLst>
            <pc:docMk/>
            <pc:sldMk cId="2438149987" sldId="515"/>
            <ac:spMk id="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3:01.004" v="836" actId="478"/>
          <ac:spMkLst>
            <pc:docMk/>
            <pc:sldMk cId="2438149987" sldId="515"/>
            <ac:spMk id="8" creationId="{00000000-0000-0000-0000-000000000000}"/>
          </ac:spMkLst>
        </pc:spChg>
        <pc:spChg chg="add mod">
          <ac:chgData name="Chris Woodruff" userId="2dbf025665e4d94d" providerId="LiveId" clId="{B9A51FE8-E924-4621-B379-6FBA2BC00B6A}" dt="2021-03-25T12:14:15.878" v="851" actId="1076"/>
          <ac:spMkLst>
            <pc:docMk/>
            <pc:sldMk cId="2438149987" sldId="515"/>
            <ac:spMk id="9" creationId="{C7A7FF71-1C4F-4F8E-B784-CEFB53C28C6C}"/>
          </ac:spMkLst>
        </pc:spChg>
      </pc:sldChg>
      <pc:sldChg chg="addSp delSp modSp add mod delAnim modAnim">
        <pc:chgData name="Chris Woodruff" userId="2dbf025665e4d94d" providerId="LiveId" clId="{B9A51FE8-E924-4621-B379-6FBA2BC00B6A}" dt="2021-03-25T12:22:32.269" v="1036" actId="20577"/>
        <pc:sldMkLst>
          <pc:docMk/>
          <pc:sldMk cId="2933244875" sldId="605"/>
        </pc:sldMkLst>
        <pc:spChg chg="mod">
          <ac:chgData name="Chris Woodruff" userId="2dbf025665e4d94d" providerId="LiveId" clId="{B9A51FE8-E924-4621-B379-6FBA2BC00B6A}" dt="2021-03-21T14:06:45.734" v="610" actId="20577"/>
          <ac:spMkLst>
            <pc:docMk/>
            <pc:sldMk cId="2933244875" sldId="605"/>
            <ac:spMk id="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5:10.574" v="861" actId="478"/>
          <ac:spMkLst>
            <pc:docMk/>
            <pc:sldMk cId="2933244875" sldId="605"/>
            <ac:spMk id="3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5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1T14:06:54.485" v="612" actId="478"/>
          <ac:spMkLst>
            <pc:docMk/>
            <pc:sldMk cId="2933244875" sldId="605"/>
            <ac:spMk id="6" creationId="{11601996-D329-49C6-AEDD-28C9D9E0F513}"/>
          </ac:spMkLst>
        </pc:spChg>
        <pc:spChg chg="add del mod">
          <ac:chgData name="Chris Woodruff" userId="2dbf025665e4d94d" providerId="LiveId" clId="{B9A51FE8-E924-4621-B379-6FBA2BC00B6A}" dt="2021-03-25T12:15:12.932" v="862" actId="478"/>
          <ac:spMkLst>
            <pc:docMk/>
            <pc:sldMk cId="2933244875" sldId="605"/>
            <ac:spMk id="6" creationId="{7A564C91-135A-4676-97C5-FA00D6ED935C}"/>
          </ac:spMkLst>
        </pc:spChg>
        <pc:spChg chg="del">
          <ac:chgData name="Chris Woodruff" userId="2dbf025665e4d94d" providerId="LiveId" clId="{B9A51FE8-E924-4621-B379-6FBA2BC00B6A}" dt="2021-03-21T14:06:51.172" v="611" actId="478"/>
          <ac:spMkLst>
            <pc:docMk/>
            <pc:sldMk cId="2933244875" sldId="605"/>
            <ac:spMk id="7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5T12:15:17.759" v="864" actId="478"/>
          <ac:spMkLst>
            <pc:docMk/>
            <pc:sldMk cId="2933244875" sldId="605"/>
            <ac:spMk id="17" creationId="{A564F9EF-CA31-41E6-BEF1-07DC32F81BD7}"/>
          </ac:spMkLst>
        </pc:spChg>
        <pc:spChg chg="add del mod">
          <ac:chgData name="Chris Woodruff" userId="2dbf025665e4d94d" providerId="LiveId" clId="{B9A51FE8-E924-4621-B379-6FBA2BC00B6A}" dt="2021-03-25T12:15:22.303" v="866" actId="478"/>
          <ac:spMkLst>
            <pc:docMk/>
            <pc:sldMk cId="2933244875" sldId="605"/>
            <ac:spMk id="19" creationId="{259A14DF-5307-47BB-97AF-91E7F690C77B}"/>
          </ac:spMkLst>
        </pc:spChg>
        <pc:spChg chg="del">
          <ac:chgData name="Chris Woodruff" userId="2dbf025665e4d94d" providerId="LiveId" clId="{B9A51FE8-E924-4621-B379-6FBA2BC00B6A}" dt="2021-03-25T12:15:15.515" v="863" actId="478"/>
          <ac:spMkLst>
            <pc:docMk/>
            <pc:sldMk cId="2933244875" sldId="605"/>
            <ac:spMk id="21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2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5:20.408" v="865" actId="478"/>
          <ac:spMkLst>
            <pc:docMk/>
            <pc:sldMk cId="2933244875" sldId="605"/>
            <ac:spMk id="23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24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52.885" v="1001"/>
          <ac:spMkLst>
            <pc:docMk/>
            <pc:sldMk cId="2933244875" sldId="605"/>
            <ac:spMk id="26" creationId="{8317B2BB-EB85-4BDE-AC0E-FD34E363EBB8}"/>
          </ac:spMkLst>
        </pc:spChg>
        <pc:spChg chg="mod">
          <ac:chgData name="Chris Woodruff" userId="2dbf025665e4d94d" providerId="LiveId" clId="{B9A51FE8-E924-4621-B379-6FBA2BC00B6A}" dt="2021-03-25T12:20:52.885" v="1001"/>
          <ac:spMkLst>
            <pc:docMk/>
            <pc:sldMk cId="2933244875" sldId="605"/>
            <ac:spMk id="27" creationId="{8933B9D5-0A51-466E-8D79-25DA8BBEF827}"/>
          </ac:spMkLst>
        </pc:spChg>
        <pc:spChg chg="add mod">
          <ac:chgData name="Chris Woodruff" userId="2dbf025665e4d94d" providerId="LiveId" clId="{B9A51FE8-E924-4621-B379-6FBA2BC00B6A}" dt="2021-03-25T12:22:32.269" v="1036" actId="20577"/>
          <ac:spMkLst>
            <pc:docMk/>
            <pc:sldMk cId="2933244875" sldId="605"/>
            <ac:spMk id="28" creationId="{89B730C4-A37D-43B6-BD45-4738D2451FA3}"/>
          </ac:spMkLst>
        </pc:s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8" creationId="{00000000-0000-0000-0000-000000000000}"/>
          </ac:grpSpMkLst>
        </pc:gr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11" creationId="{00000000-0000-0000-0000-000000000000}"/>
          </ac:grpSpMkLst>
        </pc:gr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14" creationId="{00000000-0000-0000-0000-000000000000}"/>
          </ac:grpSpMkLst>
        </pc:grpChg>
        <pc:grpChg chg="add mod">
          <ac:chgData name="Chris Woodruff" userId="2dbf025665e4d94d" providerId="LiveId" clId="{B9A51FE8-E924-4621-B379-6FBA2BC00B6A}" dt="2021-03-25T12:21:44.833" v="1011" actId="1076"/>
          <ac:grpSpMkLst>
            <pc:docMk/>
            <pc:sldMk cId="2933244875" sldId="605"/>
            <ac:grpSpMk id="25" creationId="{5280772E-2B45-48B9-9890-509066B6C7A8}"/>
          </ac:grpSpMkLst>
        </pc:grpChg>
      </pc:sldChg>
      <pc:sldChg chg="addSp delSp modSp add mod">
        <pc:chgData name="Chris Woodruff" userId="2dbf025665e4d94d" providerId="LiveId" clId="{B9A51FE8-E924-4621-B379-6FBA2BC00B6A}" dt="2021-03-20T23:18:53.579" v="293" actId="27636"/>
        <pc:sldMkLst>
          <pc:docMk/>
          <pc:sldMk cId="971477049" sldId="609"/>
        </pc:sldMkLst>
        <pc:spChg chg="add del mod">
          <ac:chgData name="Chris Woodruff" userId="2dbf025665e4d94d" providerId="LiveId" clId="{B9A51FE8-E924-4621-B379-6FBA2BC00B6A}" dt="2021-03-08T01:28:29.850" v="175" actId="478"/>
          <ac:spMkLst>
            <pc:docMk/>
            <pc:sldMk cId="971477049" sldId="609"/>
            <ac:spMk id="4" creationId="{8221161C-AF4B-4C06-9880-414D65752A5F}"/>
          </ac:spMkLst>
        </pc:spChg>
        <pc:spChg chg="add del mod">
          <ac:chgData name="Chris Woodruff" userId="2dbf025665e4d94d" providerId="LiveId" clId="{B9A51FE8-E924-4621-B379-6FBA2BC00B6A}" dt="2021-03-08T01:28:41.913" v="177" actId="478"/>
          <ac:spMkLst>
            <pc:docMk/>
            <pc:sldMk cId="971477049" sldId="609"/>
            <ac:spMk id="6" creationId="{2F536672-AF2F-45BD-BD14-9250174AD006}"/>
          </ac:spMkLst>
        </pc:spChg>
        <pc:spChg chg="del">
          <ac:chgData name="Chris Woodruff" userId="2dbf025665e4d94d" providerId="LiveId" clId="{B9A51FE8-E924-4621-B379-6FBA2BC00B6A}" dt="2021-03-08T01:28:26.746" v="174" actId="478"/>
          <ac:spMkLst>
            <pc:docMk/>
            <pc:sldMk cId="971477049" sldId="609"/>
            <ac:spMk id="8" creationId="{00000000-0000-0000-0000-000000000000}"/>
          </ac:spMkLst>
        </pc:spChg>
        <pc:spChg chg="mod">
          <ac:chgData name="Chris Woodruff" userId="2dbf025665e4d94d" providerId="LiveId" clId="{B9A51FE8-E924-4621-B379-6FBA2BC00B6A}" dt="2021-03-20T23:18:53.579" v="293" actId="27636"/>
          <ac:spMkLst>
            <pc:docMk/>
            <pc:sldMk cId="971477049" sldId="609"/>
            <ac:spMk id="9" creationId="{00000000-0000-0000-0000-000000000000}"/>
          </ac:spMkLst>
        </pc:spChg>
        <pc:spChg chg="del">
          <ac:chgData name="Chris Woodruff" userId="2dbf025665e4d94d" providerId="LiveId" clId="{B9A51FE8-E924-4621-B379-6FBA2BC00B6A}" dt="2021-03-08T01:28:36.697" v="176" actId="478"/>
          <ac:spMkLst>
            <pc:docMk/>
            <pc:sldMk cId="971477049" sldId="609"/>
            <ac:spMk id="12" creationId="{00000000-0000-0000-0000-000000000000}"/>
          </ac:spMkLst>
        </pc:spChg>
      </pc:sldChg>
      <pc:sldChg chg="addSp modSp add mod modAnim">
        <pc:chgData name="Chris Woodruff" userId="2dbf025665e4d94d" providerId="LiveId" clId="{B9A51FE8-E924-4621-B379-6FBA2BC00B6A}" dt="2021-03-25T18:10:32.080" v="1111"/>
        <pc:sldMkLst>
          <pc:docMk/>
          <pc:sldMk cId="1195488782" sldId="610"/>
        </pc:sldMkLst>
        <pc:spChg chg="mod">
          <ac:chgData name="Chris Woodruff" userId="2dbf025665e4d94d" providerId="LiveId" clId="{B9A51FE8-E924-4621-B379-6FBA2BC00B6A}" dt="2021-03-25T18:10:01.240" v="1106" actId="1076"/>
          <ac:spMkLst>
            <pc:docMk/>
            <pc:sldMk cId="1195488782" sldId="610"/>
            <ac:spMk id="3" creationId="{F45E91E5-D03F-480E-ABCD-458736963049}"/>
          </ac:spMkLst>
        </pc:spChg>
        <pc:spChg chg="add mod">
          <ac:chgData name="Chris Woodruff" userId="2dbf025665e4d94d" providerId="LiveId" clId="{B9A51FE8-E924-4621-B379-6FBA2BC00B6A}" dt="2021-03-25T18:10:04.163" v="1107" actId="1076"/>
          <ac:spMkLst>
            <pc:docMk/>
            <pc:sldMk cId="1195488782" sldId="610"/>
            <ac:spMk id="4" creationId="{C973125B-2DD1-45B3-947D-B831F38D41A2}"/>
          </ac:spMkLst>
        </pc:spChg>
        <pc:spChg chg="add mod">
          <ac:chgData name="Chris Woodruff" userId="2dbf025665e4d94d" providerId="LiveId" clId="{B9A51FE8-E924-4621-B379-6FBA2BC00B6A}" dt="2021-03-25T18:09:08.710" v="1083" actId="1076"/>
          <ac:spMkLst>
            <pc:docMk/>
            <pc:sldMk cId="1195488782" sldId="610"/>
            <ac:spMk id="6" creationId="{9DC899F7-5C1E-4378-866F-77A048F784EC}"/>
          </ac:spMkLst>
        </pc:spChg>
        <pc:spChg chg="add mod">
          <ac:chgData name="Chris Woodruff" userId="2dbf025665e4d94d" providerId="LiveId" clId="{B9A51FE8-E924-4621-B379-6FBA2BC00B6A}" dt="2021-03-25T18:10:07.824" v="1108" actId="1076"/>
          <ac:spMkLst>
            <pc:docMk/>
            <pc:sldMk cId="1195488782" sldId="610"/>
            <ac:spMk id="7" creationId="{2D586749-B2FF-4FB0-8D28-BD12DAE30A77}"/>
          </ac:spMkLst>
        </pc:spChg>
      </pc:sldChg>
      <pc:sldChg chg="add del">
        <pc:chgData name="Chris Woodruff" userId="2dbf025665e4d94d" providerId="LiveId" clId="{B9A51FE8-E924-4621-B379-6FBA2BC00B6A}" dt="2021-03-21T14:04:47.362" v="578"/>
        <pc:sldMkLst>
          <pc:docMk/>
          <pc:sldMk cId="1553416681" sldId="610"/>
        </pc:sldMkLst>
      </pc:sldChg>
      <pc:sldChg chg="add del">
        <pc:chgData name="Chris Woodruff" userId="2dbf025665e4d94d" providerId="LiveId" clId="{B9A51FE8-E924-4621-B379-6FBA2BC00B6A}" dt="2021-03-21T14:04:46.789" v="577"/>
        <pc:sldMkLst>
          <pc:docMk/>
          <pc:sldMk cId="175464428" sldId="611"/>
        </pc:sldMkLst>
      </pc:sldChg>
      <pc:sldChg chg="addSp delSp modSp add mod">
        <pc:chgData name="Chris Woodruff" userId="2dbf025665e4d94d" providerId="LiveId" clId="{B9A51FE8-E924-4621-B379-6FBA2BC00B6A}" dt="2021-03-25T18:11:32.221" v="1117" actId="1076"/>
        <pc:sldMkLst>
          <pc:docMk/>
          <pc:sldMk cId="2358645294" sldId="611"/>
        </pc:sldMkLst>
        <pc:spChg chg="del">
          <ac:chgData name="Chris Woodruff" userId="2dbf025665e4d94d" providerId="LiveId" clId="{B9A51FE8-E924-4621-B379-6FBA2BC00B6A}" dt="2021-03-25T18:11:13.207" v="1112" actId="478"/>
          <ac:spMkLst>
            <pc:docMk/>
            <pc:sldMk cId="2358645294" sldId="611"/>
            <ac:spMk id="3" creationId="{F45E91E5-D03F-480E-ABCD-458736963049}"/>
          </ac:spMkLst>
        </pc:spChg>
        <pc:spChg chg="add mod">
          <ac:chgData name="Chris Woodruff" userId="2dbf025665e4d94d" providerId="LiveId" clId="{B9A51FE8-E924-4621-B379-6FBA2BC00B6A}" dt="2021-03-25T18:11:32.221" v="1117" actId="1076"/>
          <ac:spMkLst>
            <pc:docMk/>
            <pc:sldMk cId="2358645294" sldId="611"/>
            <ac:spMk id="4" creationId="{E1D79B39-8187-4CBC-8A45-AFE136473098}"/>
          </ac:spMkLst>
        </pc:spChg>
      </pc:sldChg>
      <pc:sldChg chg="addSp delSp modSp add mod">
        <pc:chgData name="Chris Woodruff" userId="2dbf025665e4d94d" providerId="LiveId" clId="{B9A51FE8-E924-4621-B379-6FBA2BC00B6A}" dt="2021-03-25T18:13:33.134" v="1148" actId="20577"/>
        <pc:sldMkLst>
          <pc:docMk/>
          <pc:sldMk cId="3486708152" sldId="612"/>
        </pc:sldMkLst>
        <pc:spChg chg="del">
          <ac:chgData name="Chris Woodruff" userId="2dbf025665e4d94d" providerId="LiveId" clId="{B9A51FE8-E924-4621-B379-6FBA2BC00B6A}" dt="2021-03-25T18:11:52.647" v="1118" actId="478"/>
          <ac:spMkLst>
            <pc:docMk/>
            <pc:sldMk cId="3486708152" sldId="612"/>
            <ac:spMk id="3" creationId="{F45E91E5-D03F-480E-ABCD-458736963049}"/>
          </ac:spMkLst>
        </pc:spChg>
        <pc:spChg chg="add del mod">
          <ac:chgData name="Chris Woodruff" userId="2dbf025665e4d94d" providerId="LiveId" clId="{B9A51FE8-E924-4621-B379-6FBA2BC00B6A}" dt="2021-03-25T18:12:50.641" v="1136" actId="478"/>
          <ac:spMkLst>
            <pc:docMk/>
            <pc:sldMk cId="3486708152" sldId="612"/>
            <ac:spMk id="4" creationId="{41A0F208-A311-48DC-9E92-85683FA1B02E}"/>
          </ac:spMkLst>
        </pc:spChg>
        <pc:spChg chg="add del">
          <ac:chgData name="Chris Woodruff" userId="2dbf025665e4d94d" providerId="LiveId" clId="{B9A51FE8-E924-4621-B379-6FBA2BC00B6A}" dt="2021-03-25T18:12:47.417" v="1135"/>
          <ac:spMkLst>
            <pc:docMk/>
            <pc:sldMk cId="3486708152" sldId="612"/>
            <ac:spMk id="5" creationId="{79E77FA1-5779-4105-8CA4-611206E7647A}"/>
          </ac:spMkLst>
        </pc:spChg>
        <pc:spChg chg="add mod">
          <ac:chgData name="Chris Woodruff" userId="2dbf025665e4d94d" providerId="LiveId" clId="{B9A51FE8-E924-4621-B379-6FBA2BC00B6A}" dt="2021-03-25T18:13:33.134" v="1148" actId="20577"/>
          <ac:spMkLst>
            <pc:docMk/>
            <pc:sldMk cId="3486708152" sldId="612"/>
            <ac:spMk id="6" creationId="{57DF8AFA-174B-49A5-83EC-90C537711EA7}"/>
          </ac:spMkLst>
        </pc:spChg>
      </pc:sldChg>
      <pc:sldChg chg="addSp delSp modSp add mod">
        <pc:chgData name="Chris Woodruff" userId="2dbf025665e4d94d" providerId="LiveId" clId="{B9A51FE8-E924-4621-B379-6FBA2BC00B6A}" dt="2021-03-25T18:14:41.404" v="1153" actId="1076"/>
        <pc:sldMkLst>
          <pc:docMk/>
          <pc:sldMk cId="1678214233" sldId="613"/>
        </pc:sldMkLst>
        <pc:spChg chg="add mod">
          <ac:chgData name="Chris Woodruff" userId="2dbf025665e4d94d" providerId="LiveId" clId="{B9A51FE8-E924-4621-B379-6FBA2BC00B6A}" dt="2021-03-25T18:14:41.404" v="1153" actId="1076"/>
          <ac:spMkLst>
            <pc:docMk/>
            <pc:sldMk cId="1678214233" sldId="613"/>
            <ac:spMk id="2" creationId="{5D792FEE-85EC-4183-9B1F-109E7B5C88D7}"/>
          </ac:spMkLst>
        </pc:spChg>
        <pc:spChg chg="del">
          <ac:chgData name="Chris Woodruff" userId="2dbf025665e4d94d" providerId="LiveId" clId="{B9A51FE8-E924-4621-B379-6FBA2BC00B6A}" dt="2021-03-25T18:14:20.936" v="1149" actId="478"/>
          <ac:spMkLst>
            <pc:docMk/>
            <pc:sldMk cId="1678214233" sldId="613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8:15:48.282" v="1166" actId="1076"/>
        <pc:sldMkLst>
          <pc:docMk/>
          <pc:sldMk cId="1696238115" sldId="614"/>
        </pc:sldMkLst>
        <pc:spChg chg="add mod">
          <ac:chgData name="Chris Woodruff" userId="2dbf025665e4d94d" providerId="LiveId" clId="{B9A51FE8-E924-4621-B379-6FBA2BC00B6A}" dt="2021-03-25T18:15:48.282" v="1166" actId="1076"/>
          <ac:spMkLst>
            <pc:docMk/>
            <pc:sldMk cId="1696238115" sldId="614"/>
            <ac:spMk id="2" creationId="{83D6AD09-C382-411A-B8AE-CAE14991926A}"/>
          </ac:spMkLst>
        </pc:spChg>
        <pc:spChg chg="del mod">
          <ac:chgData name="Chris Woodruff" userId="2dbf025665e4d94d" providerId="LiveId" clId="{B9A51FE8-E924-4621-B379-6FBA2BC00B6A}" dt="2021-03-25T18:15:19.532" v="1155" actId="478"/>
          <ac:spMkLst>
            <pc:docMk/>
            <pc:sldMk cId="1696238115" sldId="614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8:17:11.787" v="1172" actId="1076"/>
        <pc:sldMkLst>
          <pc:docMk/>
          <pc:sldMk cId="1517952209" sldId="615"/>
        </pc:sldMkLst>
        <pc:spChg chg="add mod">
          <ac:chgData name="Chris Woodruff" userId="2dbf025665e4d94d" providerId="LiveId" clId="{B9A51FE8-E924-4621-B379-6FBA2BC00B6A}" dt="2021-03-25T18:17:11.787" v="1172" actId="1076"/>
          <ac:spMkLst>
            <pc:docMk/>
            <pc:sldMk cId="1517952209" sldId="615"/>
            <ac:spMk id="2" creationId="{A509D8BC-64C8-4E9B-9631-A347B65D1F81}"/>
          </ac:spMkLst>
        </pc:spChg>
        <pc:spChg chg="del">
          <ac:chgData name="Chris Woodruff" userId="2dbf025665e4d94d" providerId="LiveId" clId="{B9A51FE8-E924-4621-B379-6FBA2BC00B6A}" dt="2021-03-25T18:16:55.867" v="1167" actId="478"/>
          <ac:spMkLst>
            <pc:docMk/>
            <pc:sldMk cId="1517952209" sldId="615"/>
            <ac:spMk id="3" creationId="{F45E91E5-D03F-480E-ABCD-458736963049}"/>
          </ac:spMkLst>
        </pc:spChg>
      </pc:sldChg>
      <pc:sldChg chg="add del">
        <pc:chgData name="Chris Woodruff" userId="2dbf025665e4d94d" providerId="LiveId" clId="{B9A51FE8-E924-4621-B379-6FBA2BC00B6A}" dt="2021-03-25T18:17:33.605" v="1173" actId="47"/>
        <pc:sldMkLst>
          <pc:docMk/>
          <pc:sldMk cId="460133984" sldId="616"/>
        </pc:sldMkLst>
      </pc:sldChg>
      <pc:sldChg chg="addSp delSp modSp add del mod modNotesTx">
        <pc:chgData name="Chris Woodruff" userId="2dbf025665e4d94d" providerId="LiveId" clId="{B9A51FE8-E924-4621-B379-6FBA2BC00B6A}" dt="2021-03-25T21:49:32.054" v="1316"/>
        <pc:sldMkLst>
          <pc:docMk/>
          <pc:sldMk cId="4041520909" sldId="617"/>
        </pc:sldMkLst>
        <pc:spChg chg="add del">
          <ac:chgData name="Chris Woodruff" userId="2dbf025665e4d94d" providerId="LiveId" clId="{B9A51FE8-E924-4621-B379-6FBA2BC00B6A}" dt="2021-03-25T11:12:24.112" v="689"/>
          <ac:spMkLst>
            <pc:docMk/>
            <pc:sldMk cId="4041520909" sldId="617"/>
            <ac:spMk id="2" creationId="{353B3D15-39D3-45D7-9E04-404A9D1947B4}"/>
          </ac:spMkLst>
        </pc:spChg>
        <pc:spChg chg="mod">
          <ac:chgData name="Chris Woodruff" userId="2dbf025665e4d94d" providerId="LiveId" clId="{B9A51FE8-E924-4621-B379-6FBA2BC00B6A}" dt="2021-03-25T11:36:37.549" v="807" actId="20577"/>
          <ac:spMkLst>
            <pc:docMk/>
            <pc:sldMk cId="4041520909" sldId="617"/>
            <ac:spMk id="3" creationId="{F45E91E5-D03F-480E-ABCD-458736963049}"/>
          </ac:spMkLst>
        </pc:spChg>
        <pc:spChg chg="add del">
          <ac:chgData name="Chris Woodruff" userId="2dbf025665e4d94d" providerId="LiveId" clId="{B9A51FE8-E924-4621-B379-6FBA2BC00B6A}" dt="2021-03-25T11:12:26.330" v="691"/>
          <ac:spMkLst>
            <pc:docMk/>
            <pc:sldMk cId="4041520909" sldId="617"/>
            <ac:spMk id="4" creationId="{1A379413-E1BC-42A5-B899-D333341188D0}"/>
          </ac:spMkLst>
        </pc:spChg>
        <pc:spChg chg="add del">
          <ac:chgData name="Chris Woodruff" userId="2dbf025665e4d94d" providerId="LiveId" clId="{B9A51FE8-E924-4621-B379-6FBA2BC00B6A}" dt="2021-03-25T11:12:31.513" v="693"/>
          <ac:spMkLst>
            <pc:docMk/>
            <pc:sldMk cId="4041520909" sldId="617"/>
            <ac:spMk id="5" creationId="{6C4EF93E-CA30-4C5E-9DEF-34EFD7E612EC}"/>
          </ac:spMkLst>
        </pc:spChg>
      </pc:sldChg>
      <pc:sldChg chg="modSp add del mod">
        <pc:chgData name="Chris Woodruff" userId="2dbf025665e4d94d" providerId="LiveId" clId="{B9A51FE8-E924-4621-B379-6FBA2BC00B6A}" dt="2021-03-25T12:11:13.170" v="835" actId="47"/>
        <pc:sldMkLst>
          <pc:docMk/>
          <pc:sldMk cId="3049422879" sldId="618"/>
        </pc:sldMkLst>
        <pc:spChg chg="mod">
          <ac:chgData name="Chris Woodruff" userId="2dbf025665e4d94d" providerId="LiveId" clId="{B9A51FE8-E924-4621-B379-6FBA2BC00B6A}" dt="2021-03-25T12:09:33.787" v="830" actId="20577"/>
          <ac:spMkLst>
            <pc:docMk/>
            <pc:sldMk cId="3049422879" sldId="618"/>
            <ac:spMk id="3" creationId="{F45E91E5-D03F-480E-ABCD-458736963049}"/>
          </ac:spMkLst>
        </pc:spChg>
      </pc:sldChg>
      <pc:sldChg chg="addSp delSp modSp new add del mod">
        <pc:chgData name="Chris Woodruff" userId="2dbf025665e4d94d" providerId="LiveId" clId="{B9A51FE8-E924-4621-B379-6FBA2BC00B6A}" dt="2021-03-25T18:20:53.214" v="1314" actId="403"/>
        <pc:sldMkLst>
          <pc:docMk/>
          <pc:sldMk cId="2012993620" sldId="619"/>
        </pc:sldMkLst>
        <pc:spChg chg="del">
          <ac:chgData name="Chris Woodruff" userId="2dbf025665e4d94d" providerId="LiveId" clId="{B9A51FE8-E924-4621-B379-6FBA2BC00B6A}" dt="2021-03-25T18:20:15.889" v="1178" actId="478"/>
          <ac:spMkLst>
            <pc:docMk/>
            <pc:sldMk cId="2012993620" sldId="619"/>
            <ac:spMk id="2" creationId="{E1CC35BB-276E-48AA-A060-3E4E3C9D9B6C}"/>
          </ac:spMkLst>
        </pc:spChg>
        <pc:spChg chg="add mod">
          <ac:chgData name="Chris Woodruff" userId="2dbf025665e4d94d" providerId="LiveId" clId="{B9A51FE8-E924-4621-B379-6FBA2BC00B6A}" dt="2021-03-25T18:20:53.214" v="1314" actId="403"/>
          <ac:spMkLst>
            <pc:docMk/>
            <pc:sldMk cId="2012993620" sldId="619"/>
            <ac:spMk id="3" creationId="{3275CDC6-47C8-4A7D-BBC0-6EC4C0088C3E}"/>
          </ac:spMkLst>
        </pc:spChg>
      </pc:sldChg>
      <pc:sldChg chg="add">
        <pc:chgData name="Chris Woodruff" userId="2dbf025665e4d94d" providerId="LiveId" clId="{B9A51FE8-E924-4621-B379-6FBA2BC00B6A}" dt="2021-03-25T12:14:23.075" v="852"/>
        <pc:sldMkLst>
          <pc:docMk/>
          <pc:sldMk cId="2589111337" sldId="620"/>
        </pc:sldMkLst>
      </pc:sldChg>
      <pc:sldChg chg="add mod modShow">
        <pc:chgData name="Chris Woodruff" userId="2dbf025665e4d94d" providerId="LiveId" clId="{B9A51FE8-E924-4621-B379-6FBA2BC00B6A}" dt="2021-03-25T21:49:02.420" v="1315" actId="729"/>
        <pc:sldMkLst>
          <pc:docMk/>
          <pc:sldMk cId="1282122048" sldId="621"/>
        </pc:sldMkLst>
      </pc:sldChg>
      <pc:sldChg chg="add">
        <pc:chgData name="Chris Woodruff" userId="2dbf025665e4d94d" providerId="LiveId" clId="{B9A51FE8-E924-4621-B379-6FBA2BC00B6A}" dt="2021-03-25T12:14:30.947" v="854"/>
        <pc:sldMkLst>
          <pc:docMk/>
          <pc:sldMk cId="1656459771" sldId="622"/>
        </pc:sldMkLst>
      </pc:sldChg>
      <pc:sldChg chg="add">
        <pc:chgData name="Chris Woodruff" userId="2dbf025665e4d94d" providerId="LiveId" clId="{B9A51FE8-E924-4621-B379-6FBA2BC00B6A}" dt="2021-03-25T12:14:34.442" v="855"/>
        <pc:sldMkLst>
          <pc:docMk/>
          <pc:sldMk cId="3606699718" sldId="623"/>
        </pc:sldMkLst>
      </pc:sldChg>
      <pc:sldChg chg="add">
        <pc:chgData name="Chris Woodruff" userId="2dbf025665e4d94d" providerId="LiveId" clId="{B9A51FE8-E924-4621-B379-6FBA2BC00B6A}" dt="2021-03-25T12:14:39.434" v="856"/>
        <pc:sldMkLst>
          <pc:docMk/>
          <pc:sldMk cId="393073586" sldId="624"/>
        </pc:sldMkLst>
      </pc:sldChg>
      <pc:sldChg chg="add">
        <pc:chgData name="Chris Woodruff" userId="2dbf025665e4d94d" providerId="LiveId" clId="{B9A51FE8-E924-4621-B379-6FBA2BC00B6A}" dt="2021-03-25T12:14:42.365" v="857"/>
        <pc:sldMkLst>
          <pc:docMk/>
          <pc:sldMk cId="48876949" sldId="625"/>
        </pc:sldMkLst>
      </pc:sldChg>
      <pc:sldChg chg="add">
        <pc:chgData name="Chris Woodruff" userId="2dbf025665e4d94d" providerId="LiveId" clId="{B9A51FE8-E924-4621-B379-6FBA2BC00B6A}" dt="2021-03-25T12:14:45.433" v="858"/>
        <pc:sldMkLst>
          <pc:docMk/>
          <pc:sldMk cId="1708266589" sldId="626"/>
        </pc:sldMkLst>
      </pc:sldChg>
      <pc:sldChg chg="add">
        <pc:chgData name="Chris Woodruff" userId="2dbf025665e4d94d" providerId="LiveId" clId="{B9A51FE8-E924-4621-B379-6FBA2BC00B6A}" dt="2021-03-25T12:14:49.899" v="859"/>
        <pc:sldMkLst>
          <pc:docMk/>
          <pc:sldMk cId="1035741990" sldId="627"/>
        </pc:sldMkLst>
      </pc:sldChg>
      <pc:sldChg chg="add">
        <pc:chgData name="Chris Woodruff" userId="2dbf025665e4d94d" providerId="LiveId" clId="{B9A51FE8-E924-4621-B379-6FBA2BC00B6A}" dt="2021-03-25T12:14:54.060" v="860"/>
        <pc:sldMkLst>
          <pc:docMk/>
          <pc:sldMk cId="2565745031" sldId="628"/>
        </pc:sldMkLst>
      </pc:sldChg>
      <pc:sldChg chg="addSp delSp modSp new mod">
        <pc:chgData name="Chris Woodruff" userId="2dbf025665e4d94d" providerId="LiveId" clId="{B9A51FE8-E924-4621-B379-6FBA2BC00B6A}" dt="2021-03-25T18:06:51.021" v="1062" actId="20577"/>
        <pc:sldMkLst>
          <pc:docMk/>
          <pc:sldMk cId="3217048769" sldId="629"/>
        </pc:sldMkLst>
        <pc:spChg chg="del">
          <ac:chgData name="Chris Woodruff" userId="2dbf025665e4d94d" providerId="LiveId" clId="{B9A51FE8-E924-4621-B379-6FBA2BC00B6A}" dt="2021-03-25T18:06:37.232" v="1048" actId="478"/>
          <ac:spMkLst>
            <pc:docMk/>
            <pc:sldMk cId="3217048769" sldId="629"/>
            <ac:spMk id="2" creationId="{4DE8971D-8EA3-4474-A7AB-F68B6654A1E8}"/>
          </ac:spMkLst>
        </pc:spChg>
        <pc:spChg chg="add del">
          <ac:chgData name="Chris Woodruff" userId="2dbf025665e4d94d" providerId="LiveId" clId="{B9A51FE8-E924-4621-B379-6FBA2BC00B6A}" dt="2021-03-25T18:06:33.706" v="1047"/>
          <ac:spMkLst>
            <pc:docMk/>
            <pc:sldMk cId="3217048769" sldId="629"/>
            <ac:spMk id="3" creationId="{7B90E6EA-4243-4560-8DC9-FE67AD089B71}"/>
          </ac:spMkLst>
        </pc:spChg>
        <pc:spChg chg="add mod">
          <ac:chgData name="Chris Woodruff" userId="2dbf025665e4d94d" providerId="LiveId" clId="{B9A51FE8-E924-4621-B379-6FBA2BC00B6A}" dt="2021-03-25T18:06:51.021" v="1062" actId="20577"/>
          <ac:spMkLst>
            <pc:docMk/>
            <pc:sldMk cId="3217048769" sldId="629"/>
            <ac:spMk id="5" creationId="{563AA2E7-FF1C-4CBE-91B9-BB02BDF84270}"/>
          </ac:spMkLst>
        </pc:spChg>
      </pc:sldChg>
      <pc:sldMasterChg chg="delSldLayout">
        <pc:chgData name="Chris Woodruff" userId="2dbf025665e4d94d" providerId="LiveId" clId="{B9A51FE8-E924-4621-B379-6FBA2BC00B6A}" dt="2021-03-06T14:01:41.864" v="7" actId="47"/>
        <pc:sldMasterMkLst>
          <pc:docMk/>
          <pc:sldMasterMk cId="1185694060" sldId="2147483660"/>
        </pc:sldMasterMkLst>
        <pc:sldLayoutChg chg="del">
          <pc:chgData name="Chris Woodruff" userId="2dbf025665e4d94d" providerId="LiveId" clId="{B9A51FE8-E924-4621-B379-6FBA2BC00B6A}" dt="2021-03-06T14:01:41.864" v="7" actId="47"/>
          <pc:sldLayoutMkLst>
            <pc:docMk/>
            <pc:sldMasterMk cId="1185694060" sldId="2147483660"/>
            <pc:sldLayoutMk cId="2720025224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E973D-5F2A-4F59-8B3F-7884CCF76D4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FF5-7146-4C01-8C4D-837E12FF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AA3-179D-4DA1-B7D8-85B0259B5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>
                <a:solidFill>
                  <a:srgbClr val="171717"/>
                </a:solidFill>
                <a:effectLst/>
                <a:latin typeface="SFMono-Regular"/>
              </a:rPr>
              <a:t> -p 21556</a:t>
            </a:r>
            <a:endParaRPr lang="en-US">
              <a:solidFill>
                <a:srgbClr val="171717"/>
              </a:solidFill>
              <a:latin typeface="SFMono-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EFF5-7146-4C01-8C4D-837E12FF39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>
                <a:solidFill>
                  <a:srgbClr val="171717"/>
                </a:solidFill>
                <a:effectLst/>
                <a:latin typeface="SFMono-Regular"/>
              </a:rPr>
              <a:t> -p 21556</a:t>
            </a:r>
            <a:endParaRPr lang="en-US">
              <a:solidFill>
                <a:srgbClr val="171717"/>
              </a:solidFill>
              <a:latin typeface="SFMono-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EFF5-7146-4C01-8C4D-837E12FF39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36630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9877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404100" y="300034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524000" y="2547522"/>
            <a:ext cx="471170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6534151" y="2547522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tablet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414221" y="238199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83644" y="2669463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24669" y="2803038"/>
            <a:ext cx="2810858" cy="88948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6024668" y="24766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020"/>
          <p:cNvSpPr/>
          <p:nvPr/>
        </p:nvSpPr>
        <p:spPr>
          <a:xfrm rot="5400000">
            <a:off x="7060177" y="3517897"/>
            <a:ext cx="149907" cy="1341081"/>
          </a:xfrm>
          <a:prstGeom prst="roundRect">
            <a:avLst>
              <a:gd name="adj" fmla="val 9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4" name="Shape 3021"/>
          <p:cNvSpPr/>
          <p:nvPr/>
        </p:nvSpPr>
        <p:spPr>
          <a:xfrm rot="5400000">
            <a:off x="7340779" y="3408735"/>
            <a:ext cx="149907" cy="1902285"/>
          </a:xfrm>
          <a:prstGeom prst="roundRect">
            <a:avLst>
              <a:gd name="adj" fmla="val 9769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5" name="Shape 3022"/>
          <p:cNvSpPr/>
          <p:nvPr/>
        </p:nvSpPr>
        <p:spPr>
          <a:xfrm rot="5400000">
            <a:off x="7422309" y="3499144"/>
            <a:ext cx="149907" cy="2065346"/>
          </a:xfrm>
          <a:prstGeom prst="roundRect">
            <a:avLst>
              <a:gd name="adj" fmla="val 9769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5" name="Shape 3028"/>
          <p:cNvSpPr/>
          <p:nvPr/>
        </p:nvSpPr>
        <p:spPr>
          <a:xfrm>
            <a:off x="6055818" y="4850617"/>
            <a:ext cx="80815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6" name="Shape 3029"/>
          <p:cNvSpPr/>
          <p:nvPr/>
        </p:nvSpPr>
        <p:spPr>
          <a:xfrm>
            <a:off x="6655264" y="4851491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7" name="Shape 3030"/>
          <p:cNvSpPr/>
          <p:nvPr/>
        </p:nvSpPr>
        <p:spPr>
          <a:xfrm>
            <a:off x="7267773" y="4850617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925276" y="4038601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482738" y="4213287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629941" y="4434831"/>
            <a:ext cx="361209" cy="17937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6225505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804910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447253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881122" y="4264650"/>
            <a:ext cx="429758" cy="1904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6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BATREAY</a:t>
            </a:r>
          </a:p>
        </p:txBody>
      </p:sp>
    </p:spTree>
    <p:extLst>
      <p:ext uri="{BB962C8B-B14F-4D97-AF65-F5344CB8AC3E}">
        <p14:creationId xmlns:p14="http://schemas.microsoft.com/office/powerpoint/2010/main" val="16763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hone-white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77964" y="2484673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33216" y="2871721"/>
            <a:ext cx="972020" cy="175111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952702" y="3095663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MALAYSIA</a:t>
            </a:r>
          </a:p>
        </p:txBody>
      </p:sp>
      <p:grpSp>
        <p:nvGrpSpPr>
          <p:cNvPr id="35" name="Group 2990"/>
          <p:cNvGrpSpPr/>
          <p:nvPr/>
        </p:nvGrpSpPr>
        <p:grpSpPr>
          <a:xfrm>
            <a:off x="5691468" y="2979061"/>
            <a:ext cx="3362552" cy="1770245"/>
            <a:chOff x="0" y="1456699"/>
            <a:chExt cx="6725102" cy="3540488"/>
          </a:xfrm>
        </p:grpSpPr>
        <p:sp>
          <p:nvSpPr>
            <p:cNvPr id="40" name="Shape 2985"/>
            <p:cNvSpPr/>
            <p:nvPr/>
          </p:nvSpPr>
          <p:spPr>
            <a:xfrm flipV="1">
              <a:off x="-1" y="1485177"/>
              <a:ext cx="2" cy="3512011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1" name="Shape 2986"/>
            <p:cNvSpPr/>
            <p:nvPr/>
          </p:nvSpPr>
          <p:spPr>
            <a:xfrm flipV="1">
              <a:off x="1681275" y="1487742"/>
              <a:ext cx="1" cy="3509446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2" name="Shape 2987"/>
            <p:cNvSpPr/>
            <p:nvPr/>
          </p:nvSpPr>
          <p:spPr>
            <a:xfrm flipV="1">
              <a:off x="3362551" y="1456699"/>
              <a:ext cx="1" cy="3540489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3" name="Shape 2988"/>
            <p:cNvSpPr/>
            <p:nvPr/>
          </p:nvSpPr>
          <p:spPr>
            <a:xfrm flipV="1">
              <a:off x="5043826" y="1491324"/>
              <a:ext cx="1" cy="3505864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4" name="Shape 2989"/>
            <p:cNvSpPr/>
            <p:nvPr/>
          </p:nvSpPr>
          <p:spPr>
            <a:xfrm flipV="1">
              <a:off x="6725102" y="1484360"/>
              <a:ext cx="1" cy="3512828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86206" y="2988971"/>
            <a:ext cx="3118329" cy="442487"/>
            <a:chOff x="5684725" y="2988970"/>
            <a:chExt cx="3117517" cy="442487"/>
          </a:xfrm>
        </p:grpSpPr>
        <p:sp>
          <p:nvSpPr>
            <p:cNvPr id="46" name="Shape 2991"/>
            <p:cNvSpPr/>
            <p:nvPr/>
          </p:nvSpPr>
          <p:spPr>
            <a:xfrm rot="5400000">
              <a:off x="6950503" y="1723192"/>
              <a:ext cx="149907" cy="2681463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7" name="Shape 2992"/>
            <p:cNvSpPr/>
            <p:nvPr/>
          </p:nvSpPr>
          <p:spPr>
            <a:xfrm rot="5400000">
              <a:off x="7168530" y="1651205"/>
              <a:ext cx="149907" cy="3117516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8" name="Shape 2993"/>
            <p:cNvSpPr/>
            <p:nvPr/>
          </p:nvSpPr>
          <p:spPr>
            <a:xfrm rot="5400000">
              <a:off x="7074818" y="1891457"/>
              <a:ext cx="149907" cy="2930094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6206" y="3536701"/>
            <a:ext cx="2065346" cy="442487"/>
            <a:chOff x="5684725" y="3536701"/>
            <a:chExt cx="2064808" cy="442487"/>
          </a:xfrm>
        </p:grpSpPr>
        <p:sp>
          <p:nvSpPr>
            <p:cNvPr id="50" name="Shape 2995"/>
            <p:cNvSpPr/>
            <p:nvPr/>
          </p:nvSpPr>
          <p:spPr>
            <a:xfrm rot="5400000">
              <a:off x="6280137" y="294128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1" name="Shape 2996"/>
            <p:cNvSpPr/>
            <p:nvPr/>
          </p:nvSpPr>
          <p:spPr>
            <a:xfrm rot="5400000">
              <a:off x="6560667" y="280679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2" name="Shape 2997"/>
            <p:cNvSpPr/>
            <p:nvPr/>
          </p:nvSpPr>
          <p:spPr>
            <a:xfrm rot="5400000">
              <a:off x="6642175" y="287183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86206" y="4084432"/>
            <a:ext cx="2065346" cy="442487"/>
            <a:chOff x="5684725" y="4084431"/>
            <a:chExt cx="2064808" cy="442487"/>
          </a:xfrm>
        </p:grpSpPr>
        <p:sp>
          <p:nvSpPr>
            <p:cNvPr id="54" name="Shape 2999"/>
            <p:cNvSpPr/>
            <p:nvPr/>
          </p:nvSpPr>
          <p:spPr>
            <a:xfrm rot="5400000">
              <a:off x="6280137" y="348901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5" name="Shape 3000"/>
            <p:cNvSpPr/>
            <p:nvPr/>
          </p:nvSpPr>
          <p:spPr>
            <a:xfrm rot="5400000">
              <a:off x="6560667" y="335452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6" name="Shape 3001"/>
            <p:cNvSpPr/>
            <p:nvPr/>
          </p:nvSpPr>
          <p:spPr>
            <a:xfrm rot="5400000">
              <a:off x="6642175" y="341956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sp>
        <p:nvSpPr>
          <p:cNvPr id="65" name="Shape 3011"/>
          <p:cNvSpPr/>
          <p:nvPr/>
        </p:nvSpPr>
        <p:spPr>
          <a:xfrm>
            <a:off x="5670717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6" name="Shape 3012"/>
          <p:cNvSpPr/>
          <p:nvPr/>
        </p:nvSpPr>
        <p:spPr>
          <a:xfrm>
            <a:off x="6460662" y="2580724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7" name="Shape 3013"/>
          <p:cNvSpPr/>
          <p:nvPr/>
        </p:nvSpPr>
        <p:spPr>
          <a:xfrm>
            <a:off x="7263671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15154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5267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09893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93831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952702" y="364364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4952702" y="419137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49164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6635708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43151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557576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7637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7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481" y="2458451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48197" y="2590787"/>
            <a:ext cx="2787514" cy="1604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7017" y="3657601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6705758" y="346727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86034" y="2483077"/>
            <a:ext cx="2559052" cy="479427"/>
            <a:chOff x="6184423" y="2483076"/>
            <a:chExt cx="2558386" cy="479427"/>
          </a:xfrm>
        </p:grpSpPr>
        <p:sp>
          <p:nvSpPr>
            <p:cNvPr id="41" name="Shape 2916"/>
            <p:cNvSpPr/>
            <p:nvPr/>
          </p:nvSpPr>
          <p:spPr>
            <a:xfrm>
              <a:off x="6184423" y="2486253"/>
              <a:ext cx="2558385" cy="4730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215895" y="2483076"/>
              <a:ext cx="526914" cy="479427"/>
              <a:chOff x="8215895" y="2483076"/>
              <a:chExt cx="526914" cy="479427"/>
            </a:xfrm>
          </p:grpSpPr>
          <p:sp>
            <p:nvSpPr>
              <p:cNvPr id="42" name="Shape 2917"/>
              <p:cNvSpPr/>
              <p:nvPr/>
            </p:nvSpPr>
            <p:spPr>
              <a:xfrm>
                <a:off x="8215895" y="2483076"/>
                <a:ext cx="526914" cy="479427"/>
              </a:xfrm>
              <a:prstGeom prst="rect">
                <a:avLst/>
              </a:prstGeom>
              <a:solidFill>
                <a:schemeClr val="accent4"/>
              </a:solidFill>
              <a:ln w="635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780894">
                  <a:buClr>
                    <a:srgbClr val="FFFFFF"/>
                  </a:buClr>
                  <a:defRPr sz="10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0600"/>
              </a:p>
            </p:txBody>
          </p:sp>
          <p:sp>
            <p:nvSpPr>
              <p:cNvPr id="43" name="Shape 2918"/>
              <p:cNvSpPr/>
              <p:nvPr/>
            </p:nvSpPr>
            <p:spPr>
              <a:xfrm>
                <a:off x="8420079" y="2655003"/>
                <a:ext cx="136561" cy="13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0" h="21600" extrusionOk="0">
                    <a:moveTo>
                      <a:pt x="8400" y="0"/>
                    </a:moveTo>
                    <a:cubicBezTo>
                      <a:pt x="3600" y="0"/>
                      <a:pt x="0" y="3946"/>
                      <a:pt x="0" y="8723"/>
                    </a:cubicBezTo>
                    <a:cubicBezTo>
                      <a:pt x="0" y="13500"/>
                      <a:pt x="3600" y="17238"/>
                      <a:pt x="8400" y="17238"/>
                    </a:cubicBezTo>
                    <a:cubicBezTo>
                      <a:pt x="10400" y="17238"/>
                      <a:pt x="12200" y="16615"/>
                      <a:pt x="13600" y="15369"/>
                    </a:cubicBezTo>
                    <a:cubicBezTo>
                      <a:pt x="13600" y="15369"/>
                      <a:pt x="13800" y="15577"/>
                      <a:pt x="13800" y="15785"/>
                    </a:cubicBezTo>
                    <a:cubicBezTo>
                      <a:pt x="19000" y="20977"/>
                      <a:pt x="19000" y="20977"/>
                      <a:pt x="19000" y="20977"/>
                    </a:cubicBezTo>
                    <a:cubicBezTo>
                      <a:pt x="19400" y="21392"/>
                      <a:pt x="19800" y="21600"/>
                      <a:pt x="20000" y="21600"/>
                    </a:cubicBezTo>
                    <a:cubicBezTo>
                      <a:pt x="20400" y="21600"/>
                      <a:pt x="20800" y="21392"/>
                      <a:pt x="21200" y="20977"/>
                    </a:cubicBezTo>
                    <a:cubicBezTo>
                      <a:pt x="21600" y="20562"/>
                      <a:pt x="21600" y="19523"/>
                      <a:pt x="21200" y="18900"/>
                    </a:cubicBezTo>
                    <a:cubicBezTo>
                      <a:pt x="16000" y="13500"/>
                      <a:pt x="16000" y="13500"/>
                      <a:pt x="16000" y="13500"/>
                    </a:cubicBezTo>
                    <a:cubicBezTo>
                      <a:pt x="15800" y="13500"/>
                      <a:pt x="15600" y="13292"/>
                      <a:pt x="15400" y="13292"/>
                    </a:cubicBezTo>
                    <a:cubicBezTo>
                      <a:pt x="16200" y="11838"/>
                      <a:pt x="16600" y="10385"/>
                      <a:pt x="16600" y="8723"/>
                    </a:cubicBezTo>
                    <a:cubicBezTo>
                      <a:pt x="16600" y="3946"/>
                      <a:pt x="13000" y="0"/>
                      <a:pt x="8400" y="0"/>
                    </a:cubicBezTo>
                    <a:close/>
                    <a:moveTo>
                      <a:pt x="8400" y="2700"/>
                    </a:moveTo>
                    <a:cubicBezTo>
                      <a:pt x="11600" y="2700"/>
                      <a:pt x="14200" y="5400"/>
                      <a:pt x="14200" y="8723"/>
                    </a:cubicBezTo>
                    <a:cubicBezTo>
                      <a:pt x="14200" y="9762"/>
                      <a:pt x="13800" y="10800"/>
                      <a:pt x="13200" y="11838"/>
                    </a:cubicBezTo>
                    <a:cubicBezTo>
                      <a:pt x="12800" y="12669"/>
                      <a:pt x="12800" y="12669"/>
                      <a:pt x="12800" y="12669"/>
                    </a:cubicBezTo>
                    <a:cubicBezTo>
                      <a:pt x="12000" y="13292"/>
                      <a:pt x="12000" y="13292"/>
                      <a:pt x="12000" y="13292"/>
                    </a:cubicBezTo>
                    <a:cubicBezTo>
                      <a:pt x="11000" y="14123"/>
                      <a:pt x="9600" y="14538"/>
                      <a:pt x="8400" y="14538"/>
                    </a:cubicBezTo>
                    <a:cubicBezTo>
                      <a:pt x="5200" y="14538"/>
                      <a:pt x="2600" y="12046"/>
                      <a:pt x="2600" y="8723"/>
                    </a:cubicBezTo>
                    <a:cubicBezTo>
                      <a:pt x="2600" y="5400"/>
                      <a:pt x="5200" y="2700"/>
                      <a:pt x="8400" y="27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300"/>
                </a:pPr>
                <a:endParaRPr sz="130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161552" y="3382672"/>
            <a:ext cx="293147" cy="293148"/>
            <a:chOff x="6159947" y="3382672"/>
            <a:chExt cx="293071" cy="293148"/>
          </a:xfrm>
        </p:grpSpPr>
        <p:sp>
          <p:nvSpPr>
            <p:cNvPr id="44" name="Shape 2923"/>
            <p:cNvSpPr/>
            <p:nvPr/>
          </p:nvSpPr>
          <p:spPr>
            <a:xfrm>
              <a:off x="6159947" y="3382672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924"/>
            <p:cNvSpPr/>
            <p:nvPr/>
          </p:nvSpPr>
          <p:spPr>
            <a:xfrm>
              <a:off x="6248480" y="3480300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1552" y="4232731"/>
            <a:ext cx="293147" cy="293148"/>
            <a:chOff x="6159947" y="4232731"/>
            <a:chExt cx="293071" cy="293148"/>
          </a:xfrm>
        </p:grpSpPr>
        <p:sp>
          <p:nvSpPr>
            <p:cNvPr id="46" name="Shape 2925"/>
            <p:cNvSpPr/>
            <p:nvPr/>
          </p:nvSpPr>
          <p:spPr>
            <a:xfrm>
              <a:off x="6159947" y="4232731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926"/>
            <p:cNvSpPr/>
            <p:nvPr/>
          </p:nvSpPr>
          <p:spPr>
            <a:xfrm>
              <a:off x="6248480" y="4330359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707017" y="4511188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6"/>
          </p:nvPr>
        </p:nvSpPr>
        <p:spPr>
          <a:xfrm>
            <a:off x="6707017" y="4320864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20"/>
          <p:cNvSpPr>
            <a:spLocks noGrp="1"/>
          </p:cNvSpPr>
          <p:nvPr>
            <p:ph sz="quarter" idx="27"/>
          </p:nvPr>
        </p:nvSpPr>
        <p:spPr>
          <a:xfrm>
            <a:off x="6600712" y="2589817"/>
            <a:ext cx="1399660" cy="2659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7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hone-whit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7260" y="3457498"/>
            <a:ext cx="669910" cy="13251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76482" y="3662497"/>
            <a:ext cx="462462" cy="918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phone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027" y="2926406"/>
            <a:ext cx="966061" cy="191098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77206" y="3222030"/>
            <a:ext cx="655979" cy="13251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phone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683432" y="2312117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744711" y="2706055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744710" y="2480299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38684" y="2699166"/>
            <a:ext cx="966076" cy="17511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744711" y="37208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0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744710" y="349855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744711" y="47114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5" hasCustomPrompt="1"/>
          </p:nvPr>
        </p:nvSpPr>
        <p:spPr>
          <a:xfrm>
            <a:off x="6744710" y="448280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21075" y="2387240"/>
            <a:ext cx="338521" cy="338521"/>
            <a:chOff x="6219454" y="2387239"/>
            <a:chExt cx="338433" cy="338521"/>
          </a:xfrm>
        </p:grpSpPr>
        <p:sp>
          <p:nvSpPr>
            <p:cNvPr id="38" name="Shape 2893"/>
            <p:cNvSpPr/>
            <p:nvPr/>
          </p:nvSpPr>
          <p:spPr>
            <a:xfrm>
              <a:off x="6219454" y="2387239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3" name="Shape 2894"/>
            <p:cNvSpPr/>
            <p:nvPr/>
          </p:nvSpPr>
          <p:spPr>
            <a:xfrm>
              <a:off x="6345454" y="2502189"/>
              <a:ext cx="86433" cy="10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1075" y="3405495"/>
            <a:ext cx="338521" cy="338521"/>
            <a:chOff x="6219454" y="3405495"/>
            <a:chExt cx="338433" cy="338521"/>
          </a:xfrm>
        </p:grpSpPr>
        <p:sp>
          <p:nvSpPr>
            <p:cNvPr id="44" name="Shape 2895"/>
            <p:cNvSpPr/>
            <p:nvPr/>
          </p:nvSpPr>
          <p:spPr>
            <a:xfrm>
              <a:off x="6219454" y="3405495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896"/>
            <p:cNvSpPr/>
            <p:nvPr/>
          </p:nvSpPr>
          <p:spPr>
            <a:xfrm>
              <a:off x="6323912" y="3532653"/>
              <a:ext cx="129517" cy="8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2060" y="4390732"/>
            <a:ext cx="336551" cy="336551"/>
            <a:chOff x="6220439" y="4390731"/>
            <a:chExt cx="336463" cy="336551"/>
          </a:xfrm>
        </p:grpSpPr>
        <p:sp>
          <p:nvSpPr>
            <p:cNvPr id="46" name="Shape 2897"/>
            <p:cNvSpPr/>
            <p:nvPr/>
          </p:nvSpPr>
          <p:spPr>
            <a:xfrm>
              <a:off x="6220439" y="4390731"/>
              <a:ext cx="3364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898"/>
            <p:cNvSpPr/>
            <p:nvPr/>
          </p:nvSpPr>
          <p:spPr>
            <a:xfrm>
              <a:off x="6330083" y="4509596"/>
              <a:ext cx="112265" cy="9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3810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cbook-pro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216" y="2528594"/>
            <a:ext cx="3784267" cy="21573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49963" y="2706328"/>
            <a:ext cx="2578607" cy="16341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76905" y="3841199"/>
            <a:ext cx="1485019" cy="756861"/>
            <a:chOff x="6675166" y="3841198"/>
            <a:chExt cx="1484632" cy="756861"/>
          </a:xfrm>
        </p:grpSpPr>
        <p:sp>
          <p:nvSpPr>
            <p:cNvPr id="17" name="Shape 2932"/>
            <p:cNvSpPr/>
            <p:nvPr/>
          </p:nvSpPr>
          <p:spPr>
            <a:xfrm>
              <a:off x="6675166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0" name="Group 2935"/>
            <p:cNvGrpSpPr/>
            <p:nvPr/>
          </p:nvGrpSpPr>
          <p:grpSpPr>
            <a:xfrm>
              <a:off x="6871269" y="4013662"/>
              <a:ext cx="146137" cy="205067"/>
              <a:chOff x="0" y="0"/>
              <a:chExt cx="292349" cy="410131"/>
            </a:xfrm>
            <a:solidFill>
              <a:schemeClr val="accent2"/>
            </a:solidFill>
          </p:grpSpPr>
          <p:sp>
            <p:nvSpPr>
              <p:cNvPr id="21" name="Shape 2933"/>
              <p:cNvSpPr/>
              <p:nvPr/>
            </p:nvSpPr>
            <p:spPr>
              <a:xfrm>
                <a:off x="87394" y="349570"/>
                <a:ext cx="117561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7" extrusionOk="0">
                    <a:moveTo>
                      <a:pt x="0" y="15280"/>
                    </a:moveTo>
                    <a:cubicBezTo>
                      <a:pt x="3026" y="19049"/>
                      <a:pt x="6533" y="21600"/>
                      <a:pt x="10798" y="21396"/>
                    </a:cubicBezTo>
                    <a:cubicBezTo>
                      <a:pt x="15067" y="21600"/>
                      <a:pt x="18574" y="19049"/>
                      <a:pt x="21600" y="15280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15280"/>
                      <a:pt x="0" y="1528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  <p:sp>
            <p:nvSpPr>
              <p:cNvPr id="22" name="Shape 2934"/>
              <p:cNvSpPr/>
              <p:nvPr/>
            </p:nvSpPr>
            <p:spPr>
              <a:xfrm>
                <a:off x="-1" y="0"/>
                <a:ext cx="292351" cy="3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2" h="21600" extrusionOk="0">
                    <a:moveTo>
                      <a:pt x="14290" y="21600"/>
                    </a:moveTo>
                    <a:cubicBezTo>
                      <a:pt x="14290" y="15680"/>
                      <a:pt x="21116" y="13789"/>
                      <a:pt x="20605" y="7894"/>
                    </a:cubicBezTo>
                    <a:cubicBezTo>
                      <a:pt x="20282" y="4174"/>
                      <a:pt x="17549" y="0"/>
                      <a:pt x="10315" y="0"/>
                    </a:cubicBezTo>
                    <a:cubicBezTo>
                      <a:pt x="3083" y="0"/>
                      <a:pt x="350" y="4174"/>
                      <a:pt x="27" y="7894"/>
                    </a:cubicBezTo>
                    <a:cubicBezTo>
                      <a:pt x="-484" y="13789"/>
                      <a:pt x="6342" y="15680"/>
                      <a:pt x="6342" y="21600"/>
                    </a:cubicBezTo>
                    <a:cubicBezTo>
                      <a:pt x="6342" y="21600"/>
                      <a:pt x="14290" y="21600"/>
                      <a:pt x="1429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401900" y="3841199"/>
            <a:ext cx="1485019" cy="756861"/>
            <a:chOff x="8399712" y="3841198"/>
            <a:chExt cx="1484632" cy="756861"/>
          </a:xfrm>
        </p:grpSpPr>
        <p:sp>
          <p:nvSpPr>
            <p:cNvPr id="23" name="Shape 2936"/>
            <p:cNvSpPr/>
            <p:nvPr/>
          </p:nvSpPr>
          <p:spPr>
            <a:xfrm>
              <a:off x="8399712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1" name="Shape 2944"/>
            <p:cNvSpPr/>
            <p:nvPr/>
          </p:nvSpPr>
          <p:spPr>
            <a:xfrm rot="21360000">
              <a:off x="8588251" y="4037220"/>
              <a:ext cx="185690" cy="1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5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198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558064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56380" y="2860036"/>
            <a:ext cx="3230538" cy="79756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656379" y="2514601"/>
            <a:ext cx="2183535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TUKUL</a:t>
            </a:r>
          </a:p>
        </p:txBody>
      </p:sp>
    </p:spTree>
    <p:extLst>
      <p:ext uri="{BB962C8B-B14F-4D97-AF65-F5344CB8AC3E}">
        <p14:creationId xmlns:p14="http://schemas.microsoft.com/office/powerpoint/2010/main" val="8156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8056" y="4654862"/>
            <a:ext cx="484758" cy="4846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943560" y="1600200"/>
            <a:ext cx="5344762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937" y="3124200"/>
            <a:ext cx="4345595" cy="1143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426527" y="2266518"/>
            <a:ext cx="4852422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73580" y="1801714"/>
            <a:ext cx="4548215" cy="3292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30"/>
          <p:cNvSpPr/>
          <p:nvPr/>
        </p:nvSpPr>
        <p:spPr>
          <a:xfrm>
            <a:off x="6094937" y="2267639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729829" y="4738850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729829" y="4887267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7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1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0" grpId="0" animBg="1"/>
      <p:bldP spid="2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9871" y="5104478"/>
            <a:ext cx="7348462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anm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no has, duo </a:t>
            </a:r>
            <a:r>
              <a:rPr lang="en-US" dirty="0" err="1"/>
              <a:t>quot</a:t>
            </a:r>
            <a:r>
              <a:rPr lang="en-US" dirty="0"/>
              <a:t> </a:t>
            </a:r>
            <a:r>
              <a:rPr lang="en-US" dirty="0" err="1"/>
              <a:t>torquatos</a:t>
            </a:r>
            <a:r>
              <a:rPr lang="en-US" dirty="0"/>
              <a:t> at, </a:t>
            </a:r>
            <a:r>
              <a:rPr lang="en-US" dirty="0" err="1"/>
              <a:t>voluptua</a:t>
            </a:r>
            <a:r>
              <a:rPr lang="en-US" dirty="0"/>
              <a:t> </a:t>
            </a:r>
            <a:r>
              <a:rPr lang="en-US" dirty="0" err="1"/>
              <a:t>pertinacia</a:t>
            </a:r>
            <a:r>
              <a:rPr lang="en-US" dirty="0"/>
              <a:t> </a:t>
            </a:r>
            <a:r>
              <a:rPr lang="en-US" dirty="0" err="1"/>
              <a:t>comprehensam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sit. Et per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fastidii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. Mea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salutatus</a:t>
            </a:r>
            <a:r>
              <a:rPr lang="en-US" dirty="0"/>
              <a:t> </a:t>
            </a:r>
            <a:r>
              <a:rPr lang="en-US" dirty="0" err="1"/>
              <a:t>intellegebat</a:t>
            </a:r>
            <a:r>
              <a:rPr lang="en-US" dirty="0"/>
              <a:t>, </a:t>
            </a:r>
            <a:r>
              <a:rPr lang="en-US" dirty="0" err="1"/>
              <a:t>melius</a:t>
            </a:r>
            <a:r>
              <a:rPr lang="en-US" dirty="0"/>
              <a:t> </a:t>
            </a:r>
            <a:r>
              <a:rPr lang="en-US" dirty="0" err="1"/>
              <a:t>albucius</a:t>
            </a:r>
            <a:r>
              <a:rPr lang="en-US" dirty="0"/>
              <a:t> </a:t>
            </a:r>
            <a:r>
              <a:rPr lang="en-US" dirty="0" err="1"/>
              <a:t>suscipiantur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sea. Cum </a:t>
            </a:r>
            <a:r>
              <a:rPr lang="en-US" dirty="0" err="1"/>
              <a:t>dicant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50799" y="1839312"/>
            <a:ext cx="8706605" cy="29443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hape 623"/>
          <p:cNvSpPr/>
          <p:nvPr/>
        </p:nvSpPr>
        <p:spPr>
          <a:xfrm>
            <a:off x="10356669" y="1839930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0"/>
          </p:nvPr>
        </p:nvSpPr>
        <p:spPr>
          <a:xfrm rot="16200000">
            <a:off x="9487186" y="3177997"/>
            <a:ext cx="2096370" cy="26764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3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78932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46566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9059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62052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9108" y="355061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138609" y="2455675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742606" y="2455152"/>
            <a:ext cx="1353516" cy="613696"/>
            <a:chOff x="5741110" y="2455152"/>
            <a:chExt cx="1353164" cy="613696"/>
          </a:xfrm>
        </p:grpSpPr>
        <p:sp>
          <p:nvSpPr>
            <p:cNvPr id="20" name="Shape 121"/>
            <p:cNvSpPr/>
            <p:nvPr/>
          </p:nvSpPr>
          <p:spPr>
            <a:xfrm rot="5400000">
              <a:off x="6079896" y="2117572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5" name="Shape 124"/>
            <p:cNvSpPr/>
            <p:nvPr/>
          </p:nvSpPr>
          <p:spPr>
            <a:xfrm rot="5400000">
              <a:off x="6755272" y="2729845"/>
              <a:ext cx="613696" cy="6430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03691" y="3550580"/>
            <a:ext cx="1353517" cy="611283"/>
            <a:chOff x="4802439" y="3550580"/>
            <a:chExt cx="1353165" cy="611283"/>
          </a:xfrm>
        </p:grpSpPr>
        <p:sp>
          <p:nvSpPr>
            <p:cNvPr id="26" name="Shape 125"/>
            <p:cNvSpPr/>
            <p:nvPr/>
          </p:nvSpPr>
          <p:spPr>
            <a:xfrm rot="5400000">
              <a:off x="5141225" y="3211794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9" name="Shape 128"/>
            <p:cNvSpPr/>
            <p:nvPr/>
          </p:nvSpPr>
          <p:spPr>
            <a:xfrm rot="5400000">
              <a:off x="5817807" y="3824067"/>
              <a:ext cx="611283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59467" y="4637378"/>
            <a:ext cx="1355357" cy="613696"/>
            <a:chOff x="5757967" y="4637378"/>
            <a:chExt cx="1355004" cy="613696"/>
          </a:xfrm>
        </p:grpSpPr>
        <p:sp>
          <p:nvSpPr>
            <p:cNvPr id="30" name="Shape 129"/>
            <p:cNvSpPr/>
            <p:nvPr/>
          </p:nvSpPr>
          <p:spPr>
            <a:xfrm rot="5400000">
              <a:off x="6096753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3" name="Shape 132"/>
            <p:cNvSpPr/>
            <p:nvPr/>
          </p:nvSpPr>
          <p:spPr>
            <a:xfrm rot="5400000">
              <a:off x="6773968" y="4912071"/>
              <a:ext cx="613696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0228" y="4638585"/>
            <a:ext cx="1353518" cy="611286"/>
            <a:chOff x="3349355" y="4638585"/>
            <a:chExt cx="1353166" cy="611286"/>
          </a:xfrm>
        </p:grpSpPr>
        <p:sp>
          <p:nvSpPr>
            <p:cNvPr id="34" name="Shape 133"/>
            <p:cNvSpPr/>
            <p:nvPr/>
          </p:nvSpPr>
          <p:spPr>
            <a:xfrm rot="5400000">
              <a:off x="3688141" y="4299799"/>
              <a:ext cx="611284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136"/>
            <p:cNvSpPr/>
            <p:nvPr/>
          </p:nvSpPr>
          <p:spPr>
            <a:xfrm rot="5400000">
              <a:off x="4364724" y="4912074"/>
              <a:ext cx="611284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7575" y="4638586"/>
            <a:ext cx="1347227" cy="611283"/>
            <a:chOff x="8165448" y="4638585"/>
            <a:chExt cx="1346876" cy="611283"/>
          </a:xfrm>
        </p:grpSpPr>
        <p:sp>
          <p:nvSpPr>
            <p:cNvPr id="38" name="Shape 137"/>
            <p:cNvSpPr/>
            <p:nvPr/>
          </p:nvSpPr>
          <p:spPr>
            <a:xfrm rot="5400000">
              <a:off x="8504234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140"/>
            <p:cNvSpPr/>
            <p:nvPr/>
          </p:nvSpPr>
          <p:spPr>
            <a:xfrm rot="5400000">
              <a:off x="9174528" y="4912073"/>
              <a:ext cx="611281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41425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3541425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994886" y="3683749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994886" y="3827375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933802" y="2590800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933802" y="2734426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974929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974929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408243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408243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1193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2" grpId="0"/>
      <p:bldP spid="16" grpId="0"/>
      <p:bldP spid="10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42"/>
          <p:cNvSpPr/>
          <p:nvPr/>
        </p:nvSpPr>
        <p:spPr>
          <a:xfrm>
            <a:off x="7668986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620" y="2509784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Shape 144"/>
          <p:cNvSpPr/>
          <p:nvPr/>
        </p:nvSpPr>
        <p:spPr>
          <a:xfrm>
            <a:off x="5449054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449688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Shape 143"/>
          <p:cNvSpPr/>
          <p:nvPr/>
        </p:nvSpPr>
        <p:spPr>
          <a:xfrm>
            <a:off x="3263819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264453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87468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443950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72158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172703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5629185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5657393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392635" y="4648200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849117" y="3990281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877325" y="4194802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6750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5" grpId="0"/>
      <p:bldP spid="35" grpId="0" animBg="1"/>
      <p:bldP spid="64" grpId="0"/>
      <p:bldP spid="32" grpId="0" animBg="1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25107" y="420785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145217" y="1812913"/>
            <a:ext cx="1901565" cy="21798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23425" y="2789152"/>
            <a:ext cx="5945148" cy="1097048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2300"/>
              </a:lnSpc>
              <a:buNone/>
              <a:defRPr sz="1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IN THE LAST TWO YEARS, MY LIFE HAS COMPLETELY CHANGED. I ALWAYS THINK I AM VERY LUCKY TO HAVE JOINED THIS GREAT COMPANY 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38118" y="4305423"/>
            <a:ext cx="1128776" cy="511159"/>
            <a:chOff x="5836598" y="4305422"/>
            <a:chExt cx="1128482" cy="511159"/>
          </a:xfrm>
        </p:grpSpPr>
        <p:sp>
          <p:nvSpPr>
            <p:cNvPr id="25" name="Shape 661"/>
            <p:cNvSpPr/>
            <p:nvPr/>
          </p:nvSpPr>
          <p:spPr>
            <a:xfrm rot="5400000">
              <a:off x="6118747" y="4025339"/>
              <a:ext cx="509093" cy="107339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664"/>
            <p:cNvSpPr/>
            <p:nvPr/>
          </p:nvSpPr>
          <p:spPr>
            <a:xfrm rot="5400000">
              <a:off x="6682749" y="4534194"/>
              <a:ext cx="511103" cy="535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0" name="Shape 667"/>
          <p:cNvSpPr/>
          <p:nvPr/>
        </p:nvSpPr>
        <p:spPr>
          <a:xfrm rot="16200000">
            <a:off x="6061234" y="2075130"/>
            <a:ext cx="69533" cy="243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096000" y="4343400"/>
            <a:ext cx="838418" cy="2320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096000" y="4522206"/>
            <a:ext cx="838418" cy="23206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5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Shape 635"/>
          <p:cNvSpPr/>
          <p:nvPr/>
        </p:nvSpPr>
        <p:spPr>
          <a:xfrm rot="5400000">
            <a:off x="3556078" y="-543998"/>
            <a:ext cx="5079845" cy="79459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2589886" y="1447799"/>
            <a:ext cx="7012226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29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69405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68683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404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809404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28305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3809404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3809404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3428305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32108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31386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436435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436435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7055336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436435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7436435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055336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1" name="Shape 712"/>
          <p:cNvSpPr/>
          <p:nvPr/>
        </p:nvSpPr>
        <p:spPr>
          <a:xfrm>
            <a:off x="3624512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3" name="Shape 716"/>
          <p:cNvSpPr/>
          <p:nvPr/>
        </p:nvSpPr>
        <p:spPr>
          <a:xfrm>
            <a:off x="3624512" y="4246338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4" name="Shape 720"/>
          <p:cNvSpPr/>
          <p:nvPr/>
        </p:nvSpPr>
        <p:spPr>
          <a:xfrm>
            <a:off x="7251735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Shape 724"/>
          <p:cNvSpPr/>
          <p:nvPr/>
        </p:nvSpPr>
        <p:spPr>
          <a:xfrm>
            <a:off x="7251735" y="4246337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6871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6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/>
      <p:bldP spid="5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3" grpId="0" animBg="1"/>
      <p:bldP spid="24" grpId="0" animBg="1"/>
      <p:bldP spid="2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55732" y="2394756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7676" y="2391130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613176" y="4060734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5648969" y="2895600"/>
            <a:ext cx="894061" cy="41752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vs</a:t>
            </a:r>
            <a:endParaRPr lang="en-GB" dirty="0"/>
          </a:p>
        </p:txBody>
      </p:sp>
      <p:sp>
        <p:nvSpPr>
          <p:cNvPr id="47" name="Shape 560"/>
          <p:cNvSpPr/>
          <p:nvPr/>
        </p:nvSpPr>
        <p:spPr>
          <a:xfrm>
            <a:off x="3357929" y="4152377"/>
            <a:ext cx="187461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Shape 561"/>
          <p:cNvSpPr/>
          <p:nvPr/>
        </p:nvSpPr>
        <p:spPr>
          <a:xfrm>
            <a:off x="6940147" y="4152377"/>
            <a:ext cx="1721451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9" name="Shape 562"/>
          <p:cNvSpPr/>
          <p:nvPr/>
        </p:nvSpPr>
        <p:spPr>
          <a:xfrm>
            <a:off x="4095050" y="4385472"/>
            <a:ext cx="1137497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0" name="Shape 563"/>
          <p:cNvSpPr/>
          <p:nvPr/>
        </p:nvSpPr>
        <p:spPr>
          <a:xfrm>
            <a:off x="6940147" y="4385472"/>
            <a:ext cx="523553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64"/>
          <p:cNvSpPr/>
          <p:nvPr/>
        </p:nvSpPr>
        <p:spPr>
          <a:xfrm>
            <a:off x="3818640" y="4629641"/>
            <a:ext cx="141390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2" name="Shape 565"/>
          <p:cNvSpPr/>
          <p:nvPr/>
        </p:nvSpPr>
        <p:spPr>
          <a:xfrm>
            <a:off x="6940147" y="4629641"/>
            <a:ext cx="1096665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613176" y="4293829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613176" y="4537998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742326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2742326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742326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9068574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068574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68574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819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86280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27998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1514" y="3845935"/>
            <a:ext cx="69533" cy="1519943"/>
            <a:chOff x="6049938" y="3845934"/>
            <a:chExt cx="69515" cy="1519943"/>
          </a:xfrm>
        </p:grpSpPr>
        <p:sp>
          <p:nvSpPr>
            <p:cNvPr id="26" name="Shape 581"/>
            <p:cNvSpPr/>
            <p:nvPr/>
          </p:nvSpPr>
          <p:spPr>
            <a:xfrm rot="5400000">
              <a:off x="6049929" y="5296353"/>
              <a:ext cx="69533" cy="6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582"/>
            <p:cNvSpPr/>
            <p:nvPr/>
          </p:nvSpPr>
          <p:spPr>
            <a:xfrm>
              <a:off x="6084695" y="3845934"/>
              <a:ext cx="0" cy="1494818"/>
            </a:xfrm>
            <a:prstGeom prst="line">
              <a:avLst/>
            </a:prstGeom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25395" tIns="25395" rIns="25395" bIns="25395" anchor="ctr"/>
            <a:lstStyle/>
            <a:p>
              <a:pPr lvl="0">
                <a:lnSpc>
                  <a:spcPct val="100000"/>
                </a:lnSpc>
                <a:defRPr sz="2000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4847" y="2707004"/>
            <a:ext cx="287463" cy="287464"/>
            <a:chOff x="3503934" y="2707004"/>
            <a:chExt cx="287388" cy="287464"/>
          </a:xfrm>
        </p:grpSpPr>
        <p:sp>
          <p:nvSpPr>
            <p:cNvPr id="36" name="Shape 591"/>
            <p:cNvSpPr/>
            <p:nvPr/>
          </p:nvSpPr>
          <p:spPr>
            <a:xfrm>
              <a:off x="3503934" y="2707004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592"/>
            <p:cNvSpPr/>
            <p:nvPr/>
          </p:nvSpPr>
          <p:spPr>
            <a:xfrm>
              <a:off x="3593177" y="2789461"/>
              <a:ext cx="108902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4124" y="2707004"/>
            <a:ext cx="287464" cy="287464"/>
            <a:chOff x="8381940" y="2707004"/>
            <a:chExt cx="287389" cy="287464"/>
          </a:xfrm>
        </p:grpSpPr>
        <p:sp>
          <p:nvSpPr>
            <p:cNvPr id="38" name="Shape 593"/>
            <p:cNvSpPr/>
            <p:nvPr/>
          </p:nvSpPr>
          <p:spPr>
            <a:xfrm>
              <a:off x="8381940" y="2707004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9" name="Shape 594"/>
            <p:cNvSpPr/>
            <p:nvPr/>
          </p:nvSpPr>
          <p:spPr>
            <a:xfrm>
              <a:off x="8471184" y="2789461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04847" y="3021252"/>
            <a:ext cx="287463" cy="287463"/>
            <a:chOff x="3503934" y="3021251"/>
            <a:chExt cx="287388" cy="287463"/>
          </a:xfrm>
        </p:grpSpPr>
        <p:sp>
          <p:nvSpPr>
            <p:cNvPr id="40" name="Shape 595"/>
            <p:cNvSpPr/>
            <p:nvPr/>
          </p:nvSpPr>
          <p:spPr>
            <a:xfrm>
              <a:off x="3503934" y="3021251"/>
              <a:ext cx="287388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596"/>
            <p:cNvSpPr/>
            <p:nvPr/>
          </p:nvSpPr>
          <p:spPr>
            <a:xfrm>
              <a:off x="3593178" y="3103707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4847" y="3335497"/>
            <a:ext cx="287463" cy="287464"/>
            <a:chOff x="3503934" y="3335497"/>
            <a:chExt cx="287388" cy="287464"/>
          </a:xfrm>
        </p:grpSpPr>
        <p:sp>
          <p:nvSpPr>
            <p:cNvPr id="42" name="Shape 597"/>
            <p:cNvSpPr/>
            <p:nvPr/>
          </p:nvSpPr>
          <p:spPr>
            <a:xfrm>
              <a:off x="3503934" y="3335497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4" name="Shape 598"/>
            <p:cNvSpPr/>
            <p:nvPr/>
          </p:nvSpPr>
          <p:spPr>
            <a:xfrm>
              <a:off x="3593178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4124" y="3335497"/>
            <a:ext cx="287464" cy="287464"/>
            <a:chOff x="8381940" y="3335497"/>
            <a:chExt cx="287389" cy="287464"/>
          </a:xfrm>
        </p:grpSpPr>
        <p:sp>
          <p:nvSpPr>
            <p:cNvPr id="45" name="Shape 599"/>
            <p:cNvSpPr/>
            <p:nvPr/>
          </p:nvSpPr>
          <p:spPr>
            <a:xfrm>
              <a:off x="8381940" y="3335497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6" name="Shape 600"/>
            <p:cNvSpPr/>
            <p:nvPr/>
          </p:nvSpPr>
          <p:spPr>
            <a:xfrm>
              <a:off x="8471184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4124" y="3021252"/>
            <a:ext cx="287464" cy="287463"/>
            <a:chOff x="8381940" y="3021251"/>
            <a:chExt cx="287389" cy="287463"/>
          </a:xfrm>
        </p:grpSpPr>
        <p:sp>
          <p:nvSpPr>
            <p:cNvPr id="53" name="Shape 601"/>
            <p:cNvSpPr/>
            <p:nvPr/>
          </p:nvSpPr>
          <p:spPr>
            <a:xfrm>
              <a:off x="8381940" y="3021251"/>
              <a:ext cx="287389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54" name="Shape 602"/>
            <p:cNvSpPr/>
            <p:nvPr/>
          </p:nvSpPr>
          <p:spPr>
            <a:xfrm>
              <a:off x="8471184" y="3103708"/>
              <a:ext cx="108901" cy="1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8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8913835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913835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8913835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903908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1903908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1903908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00438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00438" y="4572000"/>
            <a:ext cx="2796795" cy="66773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4264424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2818547" y="4572000"/>
            <a:ext cx="2820134" cy="667736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083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16" grpId="0"/>
      <p:bldP spid="5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74800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72514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25791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39630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094017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5247294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59555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293265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50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7446542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407579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631524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8486300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1015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788702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03290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346003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57864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032600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5600578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7475299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043277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6965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0" grpId="0"/>
      <p:bldP spid="16" grpId="0"/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33"/>
          <p:cNvSpPr/>
          <p:nvPr/>
        </p:nvSpPr>
        <p:spPr>
          <a:xfrm>
            <a:off x="4994797" y="2850736"/>
            <a:ext cx="2202407" cy="2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49349" y="3005535"/>
            <a:ext cx="1893301" cy="18928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7375" y="564612"/>
            <a:ext cx="10237248" cy="535812"/>
          </a:xfrm>
        </p:spPr>
        <p:txBody>
          <a:bodyPr>
            <a:noAutofit/>
          </a:bodyPr>
          <a:lstStyle>
            <a:lvl1pPr algn="ctr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618854" y="11430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2818546" y="289560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818546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5" name="Shape 336"/>
          <p:cNvSpPr/>
          <p:nvPr/>
        </p:nvSpPr>
        <p:spPr>
          <a:xfrm>
            <a:off x="2467639" y="2705033"/>
            <a:ext cx="97393" cy="567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37"/>
          <p:cNvSpPr/>
          <p:nvPr/>
        </p:nvSpPr>
        <p:spPr>
          <a:xfrm>
            <a:off x="2467639" y="4530319"/>
            <a:ext cx="97393" cy="5598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338"/>
          <p:cNvSpPr/>
          <p:nvPr/>
        </p:nvSpPr>
        <p:spPr>
          <a:xfrm>
            <a:off x="9578135" y="2718454"/>
            <a:ext cx="97393" cy="5947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339"/>
          <p:cNvSpPr/>
          <p:nvPr/>
        </p:nvSpPr>
        <p:spPr>
          <a:xfrm>
            <a:off x="9578135" y="4532287"/>
            <a:ext cx="97393" cy="5437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2818546" y="470857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2818546" y="4462032"/>
            <a:ext cx="132616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7620396" y="289560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446159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620396" y="470857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8001496" y="4462032"/>
            <a:ext cx="1338725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4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4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59369" y="2959507"/>
            <a:ext cx="1630165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287752" y="2960720"/>
            <a:ext cx="1622859" cy="1123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20498" y="2959507"/>
            <a:ext cx="1619449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686986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720496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1" name="Shape 286"/>
          <p:cNvSpPr/>
          <p:nvPr/>
        </p:nvSpPr>
        <p:spPr>
          <a:xfrm rot="16200000">
            <a:off x="3496030" y="2124370"/>
            <a:ext cx="68382" cy="16194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91"/>
          <p:cNvSpPr/>
          <p:nvPr/>
        </p:nvSpPr>
        <p:spPr>
          <a:xfrm rot="16200000">
            <a:off x="8640261" y="2119011"/>
            <a:ext cx="68382" cy="163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Shape 296"/>
          <p:cNvSpPr/>
          <p:nvPr/>
        </p:nvSpPr>
        <p:spPr>
          <a:xfrm rot="16200000">
            <a:off x="6064990" y="2124369"/>
            <a:ext cx="68382" cy="161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7" hasCustomPrompt="1"/>
          </p:nvPr>
        </p:nvSpPr>
        <p:spPr>
          <a:xfrm>
            <a:off x="5287752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7859370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2720497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5287752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7859370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287752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859370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211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7" grpId="0" animBg="1"/>
      <p:bldP spid="34" grpId="0" animBg="1"/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42223" y="2628575"/>
            <a:ext cx="179528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37503" y="2628575"/>
            <a:ext cx="1800534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38036" y="2628575"/>
            <a:ext cx="181460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26215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hape 536"/>
          <p:cNvSpPr/>
          <p:nvPr/>
        </p:nvSpPr>
        <p:spPr>
          <a:xfrm>
            <a:off x="2545251" y="2628607"/>
            <a:ext cx="1796972" cy="11262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546"/>
          <p:cNvSpPr/>
          <p:nvPr/>
        </p:nvSpPr>
        <p:spPr>
          <a:xfrm>
            <a:off x="6937821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547"/>
          <p:cNvSpPr/>
          <p:nvPr/>
        </p:nvSpPr>
        <p:spPr>
          <a:xfrm>
            <a:off x="5185391" y="4821386"/>
            <a:ext cx="112274" cy="12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65" y="10639"/>
                </a:moveTo>
                <a:cubicBezTo>
                  <a:pt x="348" y="0"/>
                  <a:pt x="348" y="0"/>
                  <a:pt x="348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877" y="0"/>
                  <a:pt x="5226" y="0"/>
                  <a:pt x="5226" y="322"/>
                </a:cubicBezTo>
                <a:cubicBezTo>
                  <a:pt x="5226" y="322"/>
                  <a:pt x="5574" y="322"/>
                  <a:pt x="5574" y="645"/>
                </a:cubicBezTo>
                <a:cubicBezTo>
                  <a:pt x="11148" y="8382"/>
                  <a:pt x="11148" y="8382"/>
                  <a:pt x="11148" y="8382"/>
                </a:cubicBezTo>
                <a:cubicBezTo>
                  <a:pt x="11148" y="8382"/>
                  <a:pt x="11148" y="8382"/>
                  <a:pt x="11148" y="8060"/>
                </a:cubicBezTo>
                <a:cubicBezTo>
                  <a:pt x="11148" y="8060"/>
                  <a:pt x="11148" y="7737"/>
                  <a:pt x="11497" y="7737"/>
                </a:cubicBezTo>
                <a:cubicBezTo>
                  <a:pt x="16374" y="645"/>
                  <a:pt x="16374" y="645"/>
                  <a:pt x="16374" y="645"/>
                </a:cubicBezTo>
                <a:cubicBezTo>
                  <a:pt x="16374" y="322"/>
                  <a:pt x="16723" y="0"/>
                  <a:pt x="170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3935" y="10316"/>
                  <a:pt x="13935" y="10316"/>
                  <a:pt x="13935" y="10316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7419" y="21600"/>
                  <a:pt x="17419" y="21600"/>
                  <a:pt x="17419" y="21600"/>
                </a:cubicBezTo>
                <a:cubicBezTo>
                  <a:pt x="17071" y="21600"/>
                  <a:pt x="16723" y="21600"/>
                  <a:pt x="16723" y="21278"/>
                </a:cubicBezTo>
                <a:cubicBezTo>
                  <a:pt x="16374" y="21278"/>
                  <a:pt x="16374" y="21278"/>
                  <a:pt x="16026" y="20955"/>
                </a:cubicBezTo>
                <a:cubicBezTo>
                  <a:pt x="10800" y="12573"/>
                  <a:pt x="10800" y="12573"/>
                  <a:pt x="10800" y="12573"/>
                </a:cubicBezTo>
                <a:cubicBezTo>
                  <a:pt x="10452" y="12896"/>
                  <a:pt x="10452" y="12896"/>
                  <a:pt x="10452" y="12896"/>
                </a:cubicBezTo>
                <a:cubicBezTo>
                  <a:pt x="10452" y="13218"/>
                  <a:pt x="10452" y="13218"/>
                  <a:pt x="10452" y="13218"/>
                </a:cubicBezTo>
                <a:cubicBezTo>
                  <a:pt x="5226" y="20955"/>
                  <a:pt x="5226" y="20955"/>
                  <a:pt x="5226" y="20955"/>
                </a:cubicBezTo>
                <a:cubicBezTo>
                  <a:pt x="4877" y="20955"/>
                  <a:pt x="4877" y="21278"/>
                  <a:pt x="4529" y="21278"/>
                </a:cubicBezTo>
                <a:cubicBezTo>
                  <a:pt x="4529" y="21600"/>
                  <a:pt x="4181" y="21600"/>
                  <a:pt x="3832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7665" y="1063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48"/>
          <p:cNvSpPr/>
          <p:nvPr/>
        </p:nvSpPr>
        <p:spPr>
          <a:xfrm>
            <a:off x="8745387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6324121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8131687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2620750" y="3066361"/>
            <a:ext cx="164597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292230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292230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23965" y="475674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472009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2009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17997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17997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8325564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8325564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581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57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38" grpId="0" animBg="1"/>
      <p:bldP spid="39" grpId="0" animBg="1"/>
      <p:bldP spid="51" grpId="0" animBg="1"/>
      <p:bldP spid="5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588544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271378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945331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4" name="Shape 509"/>
          <p:cNvSpPr/>
          <p:nvPr/>
        </p:nvSpPr>
        <p:spPr>
          <a:xfrm>
            <a:off x="2944341" y="2520660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6" name="Shape 511"/>
          <p:cNvSpPr/>
          <p:nvPr/>
        </p:nvSpPr>
        <p:spPr>
          <a:xfrm>
            <a:off x="7587554" y="2516621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9" name="Shape 513"/>
          <p:cNvSpPr/>
          <p:nvPr/>
        </p:nvSpPr>
        <p:spPr>
          <a:xfrm>
            <a:off x="5270389" y="2521670"/>
            <a:ext cx="1657475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3" name="Shape 517"/>
          <p:cNvSpPr/>
          <p:nvPr/>
        </p:nvSpPr>
        <p:spPr>
          <a:xfrm>
            <a:off x="297074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6" name="Shape 519"/>
          <p:cNvSpPr/>
          <p:nvPr/>
        </p:nvSpPr>
        <p:spPr>
          <a:xfrm>
            <a:off x="2970739" y="4551849"/>
            <a:ext cx="1173844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8" name="Shape 521"/>
          <p:cNvSpPr/>
          <p:nvPr/>
        </p:nvSpPr>
        <p:spPr>
          <a:xfrm>
            <a:off x="526191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1" name="Shape 523"/>
          <p:cNvSpPr/>
          <p:nvPr/>
        </p:nvSpPr>
        <p:spPr>
          <a:xfrm>
            <a:off x="5261909" y="4551849"/>
            <a:ext cx="147705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3" name="Shape 525"/>
          <p:cNvSpPr/>
          <p:nvPr/>
        </p:nvSpPr>
        <p:spPr>
          <a:xfrm>
            <a:off x="7577846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5" name="Shape 527"/>
          <p:cNvSpPr/>
          <p:nvPr/>
        </p:nvSpPr>
        <p:spPr>
          <a:xfrm>
            <a:off x="7577845" y="4551849"/>
            <a:ext cx="70247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107720" y="251863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433767" y="251964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750933" y="2514600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45331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5271378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7588544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399570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6609728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814618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9149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16" grpId="0"/>
      <p:bldP spid="24" grpId="0" animBg="1"/>
      <p:bldP spid="26" grpId="0" animBg="1"/>
      <p:bldP spid="29" grpId="0" animBg="1"/>
      <p:bldP spid="33" grpId="0" animBg="1"/>
      <p:bldP spid="36" grpId="0" animBg="1"/>
      <p:bldP spid="38" grpId="0" animBg="1"/>
      <p:bldP spid="51" grpId="0" animBg="1"/>
      <p:bldP spid="53" grpId="0" animBg="1"/>
      <p:bldP spid="55" grpId="0" animBg="1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73429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173429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697663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697663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222741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222741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108949" y="2806807"/>
            <a:ext cx="157700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108949" y="3264656"/>
            <a:ext cx="2874263" cy="15359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4" name="Shape 658"/>
          <p:cNvSpPr/>
          <p:nvPr/>
        </p:nvSpPr>
        <p:spPr>
          <a:xfrm rot="10800000">
            <a:off x="6620635" y="2865482"/>
            <a:ext cx="76201" cy="18126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7725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5" grpId="0"/>
      <p:bldP spid="36" grpId="0"/>
      <p:bldP spid="37" grpId="0"/>
      <p:bldP spid="38" grpId="0"/>
      <p:bldP spid="16" grpId="0"/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5919" y="3067467"/>
            <a:ext cx="7420164" cy="22626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81458" y="1789250"/>
            <a:ext cx="6029086" cy="80155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0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We look forward to a rewarding partnership with you ”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5" name="Shape 92"/>
          <p:cNvSpPr/>
          <p:nvPr/>
        </p:nvSpPr>
        <p:spPr>
          <a:xfrm>
            <a:off x="2384739" y="5323794"/>
            <a:ext cx="7422524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6636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0484" y="2119460"/>
            <a:ext cx="4225963" cy="295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980004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81591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41109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2696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1" name="Shape 614"/>
          <p:cNvSpPr/>
          <p:nvPr/>
        </p:nvSpPr>
        <p:spPr>
          <a:xfrm>
            <a:off x="10446445" y="2119461"/>
            <a:ext cx="183896" cy="29529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2" name="Shape 615"/>
          <p:cNvSpPr/>
          <p:nvPr/>
        </p:nvSpPr>
        <p:spPr>
          <a:xfrm>
            <a:off x="1388039" y="2124027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4"/>
          </p:nvPr>
        </p:nvSpPr>
        <p:spPr>
          <a:xfrm rot="16200000">
            <a:off x="743056" y="3481167"/>
            <a:ext cx="1647370" cy="229497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6244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5" grpId="0"/>
      <p:bldP spid="43" grpId="0"/>
      <p:bldP spid="16" grpId="0"/>
      <p:bldP spid="21" grpId="0" animBg="1"/>
      <p:bldP spid="22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949706" y="2825509"/>
            <a:ext cx="3919687" cy="255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458888" y="3124200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1458888" y="2809727"/>
            <a:ext cx="1257414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24" name="Shape 323"/>
          <p:cNvSpPr/>
          <p:nvPr/>
        </p:nvSpPr>
        <p:spPr>
          <a:xfrm>
            <a:off x="1149435" y="2859384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5" name="Shape 324"/>
          <p:cNvSpPr/>
          <p:nvPr/>
        </p:nvSpPr>
        <p:spPr>
          <a:xfrm>
            <a:off x="1149435" y="3832137"/>
            <a:ext cx="116212" cy="5724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25"/>
          <p:cNvSpPr/>
          <p:nvPr/>
        </p:nvSpPr>
        <p:spPr>
          <a:xfrm>
            <a:off x="1149435" y="4803409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458888" y="4097339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1458887" y="3782866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1458888" y="5054558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458887" y="4740085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9558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3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3051" y="337352"/>
            <a:ext cx="10365900" cy="239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89270" y="32766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46589" y="3967375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813372" y="4280617"/>
            <a:ext cx="4246060" cy="1129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15"/>
          <p:cNvSpPr/>
          <p:nvPr/>
        </p:nvSpPr>
        <p:spPr>
          <a:xfrm>
            <a:off x="1175749" y="396737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18"/>
          <p:cNvSpPr/>
          <p:nvPr/>
        </p:nvSpPr>
        <p:spPr>
          <a:xfrm rot="16200000">
            <a:off x="4956540" y="4786470"/>
            <a:ext cx="1009102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4658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4000" decel="4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1352" y="344366"/>
            <a:ext cx="3584779" cy="597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09293" y="1646355"/>
            <a:ext cx="4083061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333801" y="2266518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25711" y="32766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29" name="Shape 235"/>
          <p:cNvSpPr/>
          <p:nvPr/>
        </p:nvSpPr>
        <p:spPr>
          <a:xfrm>
            <a:off x="5072331" y="227164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625711" y="3974868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625711" y="46482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85856" y="3327485"/>
            <a:ext cx="261195" cy="261195"/>
            <a:chOff x="5084531" y="3327484"/>
            <a:chExt cx="261127" cy="261195"/>
          </a:xfrm>
        </p:grpSpPr>
        <p:sp>
          <p:nvSpPr>
            <p:cNvPr id="11" name="Shape 220"/>
            <p:cNvSpPr/>
            <p:nvPr/>
          </p:nvSpPr>
          <p:spPr>
            <a:xfrm>
              <a:off x="5084531" y="3327484"/>
              <a:ext cx="261127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205"/>
            <p:cNvSpPr/>
            <p:nvPr/>
          </p:nvSpPr>
          <p:spPr>
            <a:xfrm>
              <a:off x="5164583" y="3415457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85856" y="4026402"/>
            <a:ext cx="261195" cy="261196"/>
            <a:chOff x="5084531" y="4026402"/>
            <a:chExt cx="261127" cy="261196"/>
          </a:xfrm>
        </p:grpSpPr>
        <p:sp>
          <p:nvSpPr>
            <p:cNvPr id="14" name="Shape 223"/>
            <p:cNvSpPr/>
            <p:nvPr/>
          </p:nvSpPr>
          <p:spPr>
            <a:xfrm>
              <a:off x="5084531" y="4026402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1" name="Shape 215"/>
            <p:cNvSpPr/>
            <p:nvPr/>
          </p:nvSpPr>
          <p:spPr>
            <a:xfrm>
              <a:off x="5164583" y="4114376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85856" y="4695066"/>
            <a:ext cx="261195" cy="261196"/>
            <a:chOff x="5084531" y="4695066"/>
            <a:chExt cx="261127" cy="261196"/>
          </a:xfrm>
        </p:grpSpPr>
        <p:sp>
          <p:nvSpPr>
            <p:cNvPr id="18" name="Shape 226"/>
            <p:cNvSpPr/>
            <p:nvPr/>
          </p:nvSpPr>
          <p:spPr>
            <a:xfrm>
              <a:off x="5084531" y="4695066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216"/>
            <p:cNvSpPr/>
            <p:nvPr/>
          </p:nvSpPr>
          <p:spPr>
            <a:xfrm>
              <a:off x="5164583" y="4783040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7528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435951" y="2865508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lang="en-GB" sz="2900" b="1" dirty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67991" y="45419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391771" y="4352219"/>
            <a:ext cx="1341413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JOHN DOE</a:t>
            </a:r>
          </a:p>
        </p:txBody>
      </p:sp>
      <p:sp>
        <p:nvSpPr>
          <p:cNvPr id="25" name="Shape 167"/>
          <p:cNvSpPr/>
          <p:nvPr/>
        </p:nvSpPr>
        <p:spPr>
          <a:xfrm>
            <a:off x="7278229" y="4733943"/>
            <a:ext cx="2561107" cy="7717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169"/>
          <p:cNvSpPr/>
          <p:nvPr/>
        </p:nvSpPr>
        <p:spPr>
          <a:xfrm>
            <a:off x="7278229" y="416706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Shape 171"/>
          <p:cNvSpPr/>
          <p:nvPr/>
        </p:nvSpPr>
        <p:spPr>
          <a:xfrm>
            <a:off x="7278229" y="3601148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3" name="Shape 173"/>
          <p:cNvSpPr/>
          <p:nvPr/>
        </p:nvSpPr>
        <p:spPr>
          <a:xfrm>
            <a:off x="7278229" y="303457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6" name="Shape 175"/>
          <p:cNvSpPr/>
          <p:nvPr/>
        </p:nvSpPr>
        <p:spPr>
          <a:xfrm>
            <a:off x="7278229" y="3034576"/>
            <a:ext cx="1866570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7" name="Shape 176"/>
          <p:cNvSpPr/>
          <p:nvPr/>
        </p:nvSpPr>
        <p:spPr>
          <a:xfrm>
            <a:off x="7278230" y="3601148"/>
            <a:ext cx="2020911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177"/>
          <p:cNvSpPr/>
          <p:nvPr/>
        </p:nvSpPr>
        <p:spPr>
          <a:xfrm>
            <a:off x="7278229" y="4167066"/>
            <a:ext cx="1712228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178"/>
          <p:cNvSpPr/>
          <p:nvPr/>
        </p:nvSpPr>
        <p:spPr>
          <a:xfrm>
            <a:off x="7278230" y="4733943"/>
            <a:ext cx="2406766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177922" y="2962258"/>
            <a:ext cx="2680276" cy="191454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278229" y="27682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80935" y="3333947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278229" y="3904081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278229" y="4467624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894539" y="3916333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203841" y="3346199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51401" y="278051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9584940" y="449580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756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" grpId="0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animBg="1"/>
      <p:bldP spid="29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7"/>
          <p:cNvSpPr/>
          <p:nvPr/>
        </p:nvSpPr>
        <p:spPr>
          <a:xfrm>
            <a:off x="2938623" y="5313303"/>
            <a:ext cx="6312830" cy="668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11" name="Shape 42"/>
          <p:cNvSpPr/>
          <p:nvPr/>
        </p:nvSpPr>
        <p:spPr>
          <a:xfrm>
            <a:off x="2937796" y="1843905"/>
            <a:ext cx="6314487" cy="346939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93187" y="3840482"/>
            <a:ext cx="1417689" cy="10332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93187" y="2279542"/>
            <a:ext cx="1417689" cy="14173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88626" y="2276293"/>
            <a:ext cx="3855454" cy="25923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230155" y="1459233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5" grpId="0"/>
      <p:bldP spid="24" grpId="0"/>
      <p:bldP spid="3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87"/>
          <p:cNvSpPr/>
          <p:nvPr/>
        </p:nvSpPr>
        <p:spPr>
          <a:xfrm>
            <a:off x="2428193" y="2165153"/>
            <a:ext cx="7335615" cy="200541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721049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70625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3080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28192" y="46882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28192" y="5029200"/>
            <a:ext cx="7464220" cy="6858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1948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8" grpId="0"/>
      <p:bldP spid="19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280" y="2495102"/>
            <a:ext cx="4493162" cy="2442750"/>
            <a:chOff x="2434646" y="2495102"/>
            <a:chExt cx="4491992" cy="2442750"/>
          </a:xfrm>
        </p:grpSpPr>
        <p:sp>
          <p:nvSpPr>
            <p:cNvPr id="14" name="Shape 2209"/>
            <p:cNvSpPr/>
            <p:nvPr/>
          </p:nvSpPr>
          <p:spPr>
            <a:xfrm>
              <a:off x="2434646" y="2495102"/>
              <a:ext cx="4444777" cy="244275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2511"/>
            <p:cNvSpPr/>
            <p:nvPr/>
          </p:nvSpPr>
          <p:spPr>
            <a:xfrm rot="5400000">
              <a:off x="5684039" y="3692730"/>
              <a:ext cx="2438168" cy="470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23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7995244" y="24784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7545765" y="2819400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5" name="Group 2218"/>
          <p:cNvGrpSpPr/>
          <p:nvPr/>
        </p:nvGrpSpPr>
        <p:grpSpPr>
          <a:xfrm>
            <a:off x="7552725" y="2460633"/>
            <a:ext cx="266700" cy="266701"/>
            <a:chOff x="0" y="0"/>
            <a:chExt cx="533400" cy="533400"/>
          </a:xfrm>
        </p:grpSpPr>
        <p:sp>
          <p:nvSpPr>
            <p:cNvPr id="26" name="Shape 221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221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0" name="Group 2223"/>
          <p:cNvGrpSpPr/>
          <p:nvPr/>
        </p:nvGrpSpPr>
        <p:grpSpPr>
          <a:xfrm>
            <a:off x="7552725" y="3356263"/>
            <a:ext cx="266700" cy="266701"/>
            <a:chOff x="0" y="0"/>
            <a:chExt cx="533400" cy="533400"/>
          </a:xfrm>
        </p:grpSpPr>
        <p:sp>
          <p:nvSpPr>
            <p:cNvPr id="31" name="Shape 2221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2" name="Shape 2222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4" name="Group 2228"/>
          <p:cNvGrpSpPr/>
          <p:nvPr/>
        </p:nvGrpSpPr>
        <p:grpSpPr>
          <a:xfrm>
            <a:off x="7552725" y="4343413"/>
            <a:ext cx="266700" cy="266701"/>
            <a:chOff x="0" y="0"/>
            <a:chExt cx="533400" cy="533400"/>
          </a:xfrm>
        </p:grpSpPr>
        <p:sp>
          <p:nvSpPr>
            <p:cNvPr id="35" name="Shape 222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6" name="Shape 222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003084" y="336557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545765" y="370655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003084" y="435272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7545765" y="469370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752567" y="2797040"/>
            <a:ext cx="2717366" cy="1833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571977" y="2797041"/>
            <a:ext cx="996586" cy="9971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71977" y="3901879"/>
            <a:ext cx="999072" cy="7285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77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42" grpId="0"/>
      <p:bldP spid="43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36630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9877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404100" y="300034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524000" y="2547522"/>
            <a:ext cx="471170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6534151" y="2547522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900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Shape 635"/>
          <p:cNvSpPr/>
          <p:nvPr userDrawn="1"/>
        </p:nvSpPr>
        <p:spPr>
          <a:xfrm rot="5400000">
            <a:off x="3556078" y="-543998"/>
            <a:ext cx="5079845" cy="79459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2589886" y="1447799"/>
            <a:ext cx="7012226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4739" y="2112788"/>
            <a:ext cx="7421343" cy="2008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081458" y="1295400"/>
            <a:ext cx="6029086" cy="4572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8" name="Shape 4226"/>
          <p:cNvSpPr/>
          <p:nvPr/>
        </p:nvSpPr>
        <p:spPr>
          <a:xfrm>
            <a:off x="2384739" y="4120860"/>
            <a:ext cx="7422524" cy="7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009540" y="5504940"/>
            <a:ext cx="4171740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028486" y="4800600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122247" y="5715000"/>
            <a:ext cx="5946327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5919" y="3067467"/>
            <a:ext cx="7420164" cy="22626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81458" y="1789250"/>
            <a:ext cx="6029086" cy="80155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0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We look forward to a rewarding partnership with you ”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5" name="Shape 92"/>
          <p:cNvSpPr/>
          <p:nvPr userDrawn="1"/>
        </p:nvSpPr>
        <p:spPr>
          <a:xfrm>
            <a:off x="2384739" y="5323794"/>
            <a:ext cx="7422524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477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4739" y="2112788"/>
            <a:ext cx="7421343" cy="2008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081458" y="1295400"/>
            <a:ext cx="6029086" cy="4572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8" name="Shape 4226"/>
          <p:cNvSpPr/>
          <p:nvPr userDrawn="1"/>
        </p:nvSpPr>
        <p:spPr>
          <a:xfrm>
            <a:off x="2384739" y="4120860"/>
            <a:ext cx="7422524" cy="7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009540" y="5504940"/>
            <a:ext cx="4171740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028486" y="4800600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122247" y="5715000"/>
            <a:ext cx="5946327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171751" y="3276600"/>
            <a:ext cx="3582802" cy="167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447682" y="28582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446212" y="2884704"/>
            <a:ext cx="3227012" cy="1947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hape 86"/>
          <p:cNvSpPr/>
          <p:nvPr userDrawn="1"/>
        </p:nvSpPr>
        <p:spPr>
          <a:xfrm rot="5400000">
            <a:off x="6162330" y="2897654"/>
            <a:ext cx="92440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13" name="Shape 87"/>
          <p:cNvSpPr/>
          <p:nvPr userDrawn="1"/>
        </p:nvSpPr>
        <p:spPr>
          <a:xfrm rot="5400000">
            <a:off x="1435456" y="3825393"/>
            <a:ext cx="1947913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1001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animBg="1"/>
      <p:bldP spid="13" grpId="0" animBg="1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1" name="Shape 4150"/>
          <p:cNvSpPr/>
          <p:nvPr userDrawn="1"/>
        </p:nvSpPr>
        <p:spPr>
          <a:xfrm>
            <a:off x="1806096" y="1578091"/>
            <a:ext cx="8579809" cy="446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4" y="5845"/>
                </a:cubicBezTo>
                <a:cubicBezTo>
                  <a:pt x="18404" y="5808"/>
                  <a:pt x="18404" y="5808"/>
                  <a:pt x="18404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4" y="6897"/>
                  <a:pt x="18404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2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2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2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2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4" y="2541"/>
                  <a:pt x="18404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1"/>
                </a:cubicBezTo>
                <a:cubicBezTo>
                  <a:pt x="5447" y="20221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1"/>
                </a:cubicBezTo>
                <a:cubicBezTo>
                  <a:pt x="5485" y="20221"/>
                  <a:pt x="5485" y="20221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1"/>
                  <a:pt x="5504" y="20221"/>
                  <a:pt x="5504" y="20221"/>
                </a:cubicBezTo>
                <a:cubicBezTo>
                  <a:pt x="5504" y="20221"/>
                  <a:pt x="5504" y="20221"/>
                  <a:pt x="5504" y="20221"/>
                </a:cubicBezTo>
                <a:cubicBezTo>
                  <a:pt x="5504" y="20221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1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4" y="14158"/>
                  <a:pt x="18404" y="14158"/>
                  <a:pt x="18404" y="14158"/>
                </a:cubicBezTo>
                <a:cubicBezTo>
                  <a:pt x="18404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4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2" y="14013"/>
                </a:cubicBezTo>
                <a:cubicBezTo>
                  <a:pt x="17742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2" y="14049"/>
                  <a:pt x="17742" y="14049"/>
                </a:cubicBezTo>
                <a:cubicBezTo>
                  <a:pt x="17742" y="14085"/>
                  <a:pt x="17760" y="14085"/>
                  <a:pt x="17760" y="14122"/>
                </a:cubicBezTo>
                <a:cubicBezTo>
                  <a:pt x="17742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4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4" y="8604"/>
                  <a:pt x="18404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2" y="16336"/>
                </a:cubicBezTo>
                <a:cubicBezTo>
                  <a:pt x="17742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4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4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2" y="18151"/>
                </a:cubicBezTo>
                <a:cubicBezTo>
                  <a:pt x="17742" y="18151"/>
                  <a:pt x="17742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2" y="17970"/>
                </a:cubicBezTo>
                <a:cubicBezTo>
                  <a:pt x="17742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24" name="Shape 4159"/>
          <p:cNvSpPr/>
          <p:nvPr userDrawn="1"/>
        </p:nvSpPr>
        <p:spPr>
          <a:xfrm>
            <a:off x="2923665" y="3055903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4161"/>
          <p:cNvSpPr/>
          <p:nvPr userDrawn="1"/>
        </p:nvSpPr>
        <p:spPr>
          <a:xfrm>
            <a:off x="7387114" y="2516842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4163"/>
          <p:cNvSpPr/>
          <p:nvPr userDrawn="1"/>
        </p:nvSpPr>
        <p:spPr>
          <a:xfrm>
            <a:off x="7460923" y="4368577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0" name="Shape 4165"/>
          <p:cNvSpPr/>
          <p:nvPr userDrawn="1"/>
        </p:nvSpPr>
        <p:spPr>
          <a:xfrm>
            <a:off x="8747750" y="26546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1" name="Shape 4166"/>
          <p:cNvSpPr/>
          <p:nvPr userDrawn="1"/>
        </p:nvSpPr>
        <p:spPr>
          <a:xfrm>
            <a:off x="9327198" y="500778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2" name="Shape 4167"/>
          <p:cNvSpPr/>
          <p:nvPr userDrawn="1"/>
        </p:nvSpPr>
        <p:spPr>
          <a:xfrm>
            <a:off x="2687031" y="26292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51325" y="3083687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4774" y="2544626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88583" y="4396361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059440" y="2760056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20"/>
          <p:cNvSpPr>
            <a:spLocks noGrp="1"/>
          </p:cNvSpPr>
          <p:nvPr>
            <p:ph sz="quarter" idx="16"/>
          </p:nvPr>
        </p:nvSpPr>
        <p:spPr>
          <a:xfrm>
            <a:off x="3047600" y="2607279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8623883" y="3019862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8611649" y="2867085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699709" y="4877178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Content Placeholder 20"/>
          <p:cNvSpPr>
            <a:spLocks noGrp="1"/>
          </p:cNvSpPr>
          <p:nvPr>
            <p:ph sz="quarter" idx="26"/>
          </p:nvPr>
        </p:nvSpPr>
        <p:spPr>
          <a:xfrm>
            <a:off x="8687869" y="4724401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8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10" grpId="0"/>
      <p:bldP spid="33" grpId="0"/>
      <p:bldP spid="34" grpId="0"/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32224" y="3962400"/>
            <a:ext cx="3699233" cy="1295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52025" y="3456521"/>
            <a:ext cx="2814341" cy="174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21122" y="2366254"/>
            <a:ext cx="1685356" cy="466054"/>
            <a:chOff x="2420491" y="2366254"/>
            <a:chExt cx="1684917" cy="466054"/>
          </a:xfrm>
        </p:grpSpPr>
        <p:sp>
          <p:nvSpPr>
            <p:cNvPr id="11" name="Shape 1014"/>
            <p:cNvSpPr/>
            <p:nvPr userDrawn="1"/>
          </p:nvSpPr>
          <p:spPr>
            <a:xfrm>
              <a:off x="2420491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1018"/>
            <p:cNvSpPr/>
            <p:nvPr userDrawn="1"/>
          </p:nvSpPr>
          <p:spPr>
            <a:xfrm>
              <a:off x="2792057" y="2515021"/>
              <a:ext cx="168476" cy="16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372596" y="2366254"/>
            <a:ext cx="1685356" cy="466054"/>
            <a:chOff x="4371457" y="2366254"/>
            <a:chExt cx="1684917" cy="466054"/>
          </a:xfrm>
        </p:grpSpPr>
        <p:sp>
          <p:nvSpPr>
            <p:cNvPr id="15" name="Shape 1015"/>
            <p:cNvSpPr/>
            <p:nvPr userDrawn="1"/>
          </p:nvSpPr>
          <p:spPr>
            <a:xfrm>
              <a:off x="4371457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1019"/>
            <p:cNvSpPr/>
            <p:nvPr userDrawn="1"/>
          </p:nvSpPr>
          <p:spPr>
            <a:xfrm>
              <a:off x="4719841" y="2529050"/>
              <a:ext cx="160969" cy="14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5005"/>
                  </a:moveTo>
                  <a:lnTo>
                    <a:pt x="11374" y="11183"/>
                  </a:lnTo>
                  <a:lnTo>
                    <a:pt x="14828" y="15139"/>
                  </a:lnTo>
                  <a:lnTo>
                    <a:pt x="15965" y="13835"/>
                  </a:lnTo>
                  <a:lnTo>
                    <a:pt x="12983" y="10419"/>
                  </a:lnTo>
                  <a:lnTo>
                    <a:pt x="12983" y="5005"/>
                  </a:lnTo>
                  <a:cubicBezTo>
                    <a:pt x="12983" y="5005"/>
                    <a:pt x="11374" y="5005"/>
                    <a:pt x="11374" y="5005"/>
                  </a:cubicBezTo>
                  <a:close/>
                  <a:moveTo>
                    <a:pt x="12208" y="0"/>
                  </a:moveTo>
                  <a:cubicBezTo>
                    <a:pt x="7100" y="0"/>
                    <a:pt x="2948" y="4691"/>
                    <a:pt x="2824" y="10530"/>
                  </a:cubicBezTo>
                  <a:lnTo>
                    <a:pt x="0" y="10530"/>
                  </a:lnTo>
                  <a:lnTo>
                    <a:pt x="4227" y="15932"/>
                  </a:lnTo>
                  <a:lnTo>
                    <a:pt x="8452" y="10530"/>
                  </a:lnTo>
                  <a:lnTo>
                    <a:pt x="5172" y="10530"/>
                  </a:lnTo>
                  <a:cubicBezTo>
                    <a:pt x="5295" y="6182"/>
                    <a:pt x="8398" y="2701"/>
                    <a:pt x="12208" y="2701"/>
                  </a:cubicBezTo>
                  <a:cubicBezTo>
                    <a:pt x="16099" y="2701"/>
                    <a:pt x="19252" y="6326"/>
                    <a:pt x="19252" y="10800"/>
                  </a:cubicBezTo>
                  <a:cubicBezTo>
                    <a:pt x="19252" y="15275"/>
                    <a:pt x="16099" y="18901"/>
                    <a:pt x="12208" y="18901"/>
                  </a:cubicBezTo>
                  <a:cubicBezTo>
                    <a:pt x="10649" y="18901"/>
                    <a:pt x="9208" y="18317"/>
                    <a:pt x="8041" y="17327"/>
                  </a:cubicBezTo>
                  <a:lnTo>
                    <a:pt x="6427" y="19310"/>
                  </a:lnTo>
                  <a:cubicBezTo>
                    <a:pt x="8020" y="20744"/>
                    <a:pt x="10028" y="21600"/>
                    <a:pt x="12208" y="21600"/>
                  </a:cubicBezTo>
                  <a:cubicBezTo>
                    <a:pt x="17395" y="21600"/>
                    <a:pt x="21600" y="16766"/>
                    <a:pt x="21600" y="10800"/>
                  </a:cubicBezTo>
                  <a:cubicBezTo>
                    <a:pt x="21600" y="4836"/>
                    <a:pt x="17395" y="0"/>
                    <a:pt x="1220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6323561" y="2366254"/>
            <a:ext cx="1685356" cy="466054"/>
            <a:chOff x="6321914" y="2366254"/>
            <a:chExt cx="1684917" cy="466054"/>
          </a:xfrm>
        </p:grpSpPr>
        <p:sp>
          <p:nvSpPr>
            <p:cNvPr id="17" name="Shape 1016"/>
            <p:cNvSpPr/>
            <p:nvPr userDrawn="1"/>
          </p:nvSpPr>
          <p:spPr>
            <a:xfrm>
              <a:off x="6321914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3" name="Shape 1020"/>
            <p:cNvSpPr/>
            <p:nvPr userDrawn="1"/>
          </p:nvSpPr>
          <p:spPr>
            <a:xfrm>
              <a:off x="6679822" y="2531137"/>
              <a:ext cx="142435" cy="1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274527" y="2366254"/>
            <a:ext cx="1685356" cy="466054"/>
            <a:chOff x="8272372" y="2366254"/>
            <a:chExt cx="1684917" cy="466054"/>
          </a:xfrm>
        </p:grpSpPr>
        <p:sp>
          <p:nvSpPr>
            <p:cNvPr id="19" name="Shape 1017"/>
            <p:cNvSpPr/>
            <p:nvPr userDrawn="1"/>
          </p:nvSpPr>
          <p:spPr>
            <a:xfrm>
              <a:off x="8272372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4" name="Shape 1021"/>
            <p:cNvSpPr/>
            <p:nvPr userDrawn="1"/>
          </p:nvSpPr>
          <p:spPr>
            <a:xfrm>
              <a:off x="8627124" y="2531493"/>
              <a:ext cx="178344" cy="1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47207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016421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64126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916134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Shape 1113"/>
          <p:cNvSpPr/>
          <p:nvPr userDrawn="1"/>
        </p:nvSpPr>
        <p:spPr>
          <a:xfrm>
            <a:off x="2432224" y="3453193"/>
            <a:ext cx="2638950" cy="2483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 cap="all">
                <a:solidFill>
                  <a:srgbClr val="EBEBEB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sz="500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10742" y="3461458"/>
            <a:ext cx="2481912" cy="231843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c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700053" y="2448265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569344" y="2819401"/>
            <a:ext cx="3032769" cy="99059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569344" y="2479990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66767" y="2580599"/>
            <a:ext cx="2787515" cy="16043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0" name="Shape 2973"/>
          <p:cNvSpPr/>
          <p:nvPr userDrawn="1"/>
        </p:nvSpPr>
        <p:spPr>
          <a:xfrm>
            <a:off x="6569344" y="4461918"/>
            <a:ext cx="2436474" cy="627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22" name="Shape 2974"/>
          <p:cNvSpPr/>
          <p:nvPr userDrawn="1"/>
        </p:nvSpPr>
        <p:spPr>
          <a:xfrm>
            <a:off x="6569344" y="4461918"/>
            <a:ext cx="1880864" cy="627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569344" y="4165040"/>
            <a:ext cx="1093082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8382595" y="4617694"/>
            <a:ext cx="914638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t-white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7021582" y="237347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661853" y="2715717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661853" y="246555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91005" y="2660945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19" name="Group 1958"/>
          <p:cNvGrpSpPr/>
          <p:nvPr userDrawn="1"/>
        </p:nvGrpSpPr>
        <p:grpSpPr>
          <a:xfrm>
            <a:off x="3029650" y="2465556"/>
            <a:ext cx="375472" cy="350129"/>
            <a:chOff x="0" y="0"/>
            <a:chExt cx="750941" cy="700256"/>
          </a:xfrm>
        </p:grpSpPr>
        <p:sp>
          <p:nvSpPr>
            <p:cNvPr id="20" name="Shape 1955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2" name="Shape 1956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3" name="Shape 1957"/>
            <p:cNvSpPr/>
            <p:nvPr/>
          </p:nvSpPr>
          <p:spPr>
            <a:xfrm>
              <a:off x="315139" y="246796"/>
              <a:ext cx="183688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4" name="Group 1962"/>
          <p:cNvGrpSpPr/>
          <p:nvPr userDrawn="1"/>
        </p:nvGrpSpPr>
        <p:grpSpPr>
          <a:xfrm>
            <a:off x="3029650" y="3386093"/>
            <a:ext cx="375472" cy="350129"/>
            <a:chOff x="0" y="0"/>
            <a:chExt cx="750941" cy="700256"/>
          </a:xfrm>
        </p:grpSpPr>
        <p:sp>
          <p:nvSpPr>
            <p:cNvPr id="25" name="Shape 1959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6" name="Shape 1960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7" name="Shape 1961"/>
            <p:cNvSpPr/>
            <p:nvPr/>
          </p:nvSpPr>
          <p:spPr>
            <a:xfrm>
              <a:off x="325053" y="219045"/>
              <a:ext cx="163861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0476"/>
                  </a:moveTo>
                  <a:cubicBezTo>
                    <a:pt x="7579" y="10476"/>
                    <a:pt x="4968" y="8844"/>
                    <a:pt x="4968" y="6831"/>
                  </a:cubicBezTo>
                  <a:cubicBezTo>
                    <a:pt x="4968" y="4818"/>
                    <a:pt x="7579" y="3186"/>
                    <a:pt x="10801" y="3186"/>
                  </a:cubicBezTo>
                  <a:cubicBezTo>
                    <a:pt x="14021" y="3186"/>
                    <a:pt x="16632" y="4818"/>
                    <a:pt x="16632" y="6831"/>
                  </a:cubicBezTo>
                  <a:cubicBezTo>
                    <a:pt x="16632" y="8844"/>
                    <a:pt x="14021" y="10476"/>
                    <a:pt x="10801" y="10476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3022"/>
                    <a:pt x="0" y="6749"/>
                  </a:cubicBezTo>
                  <a:cubicBezTo>
                    <a:pt x="0" y="13195"/>
                    <a:pt x="10801" y="21600"/>
                    <a:pt x="10801" y="21600"/>
                  </a:cubicBezTo>
                  <a:cubicBezTo>
                    <a:pt x="10801" y="21600"/>
                    <a:pt x="21600" y="13195"/>
                    <a:pt x="21600" y="6749"/>
                  </a:cubicBezTo>
                  <a:cubicBezTo>
                    <a:pt x="21600" y="3022"/>
                    <a:pt x="16765" y="0"/>
                    <a:pt x="108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8" name="Group 1966"/>
          <p:cNvGrpSpPr/>
          <p:nvPr userDrawn="1"/>
        </p:nvGrpSpPr>
        <p:grpSpPr>
          <a:xfrm>
            <a:off x="3029650" y="4305477"/>
            <a:ext cx="375472" cy="350129"/>
            <a:chOff x="0" y="0"/>
            <a:chExt cx="750941" cy="700256"/>
          </a:xfrm>
        </p:grpSpPr>
        <p:sp>
          <p:nvSpPr>
            <p:cNvPr id="29" name="Shape 1963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30" name="Shape 1964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31" name="Shape 1965"/>
            <p:cNvSpPr/>
            <p:nvPr/>
          </p:nvSpPr>
          <p:spPr>
            <a:xfrm>
              <a:off x="277814" y="246796"/>
              <a:ext cx="258339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sp>
        <p:nvSpPr>
          <p:cNvPr id="36" name="Text Placeholder 17"/>
          <p:cNvSpPr>
            <a:spLocks noGrp="1"/>
          </p:cNvSpPr>
          <p:nvPr userDrawn="1">
            <p:ph type="body" sz="quarter" idx="21"/>
          </p:nvPr>
        </p:nvSpPr>
        <p:spPr>
          <a:xfrm>
            <a:off x="3661853" y="3610915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20"/>
          <p:cNvSpPr>
            <a:spLocks noGrp="1"/>
          </p:cNvSpPr>
          <p:nvPr userDrawn="1">
            <p:ph sz="quarter" idx="22"/>
          </p:nvPr>
        </p:nvSpPr>
        <p:spPr>
          <a:xfrm>
            <a:off x="3661853" y="33607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3661853" y="4555638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3661853" y="43054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7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tablet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414221" y="238199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83644" y="2669463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6024669" y="2803038"/>
            <a:ext cx="2810858" cy="88948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6024668" y="24766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3" name="Shape 3020"/>
          <p:cNvSpPr/>
          <p:nvPr userDrawn="1"/>
        </p:nvSpPr>
        <p:spPr>
          <a:xfrm rot="5400000">
            <a:off x="7060177" y="3517897"/>
            <a:ext cx="149907" cy="1341081"/>
          </a:xfrm>
          <a:prstGeom prst="roundRect">
            <a:avLst>
              <a:gd name="adj" fmla="val 9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4" name="Shape 3021"/>
          <p:cNvSpPr/>
          <p:nvPr userDrawn="1"/>
        </p:nvSpPr>
        <p:spPr>
          <a:xfrm rot="5400000">
            <a:off x="7340779" y="3408735"/>
            <a:ext cx="149907" cy="1902285"/>
          </a:xfrm>
          <a:prstGeom prst="roundRect">
            <a:avLst>
              <a:gd name="adj" fmla="val 9769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5" name="Shape 3022"/>
          <p:cNvSpPr/>
          <p:nvPr userDrawn="1"/>
        </p:nvSpPr>
        <p:spPr>
          <a:xfrm rot="5400000">
            <a:off x="7422309" y="3499144"/>
            <a:ext cx="149907" cy="2065346"/>
          </a:xfrm>
          <a:prstGeom prst="roundRect">
            <a:avLst>
              <a:gd name="adj" fmla="val 9769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5" name="Shape 3028"/>
          <p:cNvSpPr/>
          <p:nvPr userDrawn="1"/>
        </p:nvSpPr>
        <p:spPr>
          <a:xfrm>
            <a:off x="6055818" y="4850617"/>
            <a:ext cx="80815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6" name="Shape 3029"/>
          <p:cNvSpPr/>
          <p:nvPr userDrawn="1"/>
        </p:nvSpPr>
        <p:spPr>
          <a:xfrm>
            <a:off x="6655264" y="4851491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7" name="Shape 3030"/>
          <p:cNvSpPr/>
          <p:nvPr userDrawn="1"/>
        </p:nvSpPr>
        <p:spPr>
          <a:xfrm>
            <a:off x="7267773" y="4850617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925276" y="4038601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482738" y="4213287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629941" y="4434831"/>
            <a:ext cx="361209" cy="17937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6225505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804910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447253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881122" y="4264650"/>
            <a:ext cx="429758" cy="1904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6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BATREAY</a:t>
            </a:r>
          </a:p>
        </p:txBody>
      </p:sp>
    </p:spTree>
    <p:extLst>
      <p:ext uri="{BB962C8B-B14F-4D97-AF65-F5344CB8AC3E}">
        <p14:creationId xmlns:p14="http://schemas.microsoft.com/office/powerpoint/2010/main" val="4102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hone-white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177964" y="2484673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33216" y="2871721"/>
            <a:ext cx="972020" cy="175111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952702" y="3095663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MALAYSIA</a:t>
            </a:r>
          </a:p>
        </p:txBody>
      </p:sp>
      <p:grpSp>
        <p:nvGrpSpPr>
          <p:cNvPr id="35" name="Group 2990"/>
          <p:cNvGrpSpPr/>
          <p:nvPr userDrawn="1"/>
        </p:nvGrpSpPr>
        <p:grpSpPr>
          <a:xfrm>
            <a:off x="5691468" y="2979061"/>
            <a:ext cx="3362552" cy="1770245"/>
            <a:chOff x="0" y="1456699"/>
            <a:chExt cx="6725102" cy="3540488"/>
          </a:xfrm>
        </p:grpSpPr>
        <p:sp>
          <p:nvSpPr>
            <p:cNvPr id="40" name="Shape 2985"/>
            <p:cNvSpPr/>
            <p:nvPr/>
          </p:nvSpPr>
          <p:spPr>
            <a:xfrm flipV="1">
              <a:off x="-1" y="1485177"/>
              <a:ext cx="2" cy="3512011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1" name="Shape 2986"/>
            <p:cNvSpPr/>
            <p:nvPr/>
          </p:nvSpPr>
          <p:spPr>
            <a:xfrm flipV="1">
              <a:off x="1681275" y="1487742"/>
              <a:ext cx="1" cy="3509446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2" name="Shape 2987"/>
            <p:cNvSpPr/>
            <p:nvPr/>
          </p:nvSpPr>
          <p:spPr>
            <a:xfrm flipV="1">
              <a:off x="3362551" y="1456699"/>
              <a:ext cx="1" cy="3540489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3" name="Shape 2988"/>
            <p:cNvSpPr/>
            <p:nvPr/>
          </p:nvSpPr>
          <p:spPr>
            <a:xfrm flipV="1">
              <a:off x="5043826" y="1491324"/>
              <a:ext cx="1" cy="3505864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4" name="Shape 2989"/>
            <p:cNvSpPr/>
            <p:nvPr/>
          </p:nvSpPr>
          <p:spPr>
            <a:xfrm flipV="1">
              <a:off x="6725102" y="1484360"/>
              <a:ext cx="1" cy="3512828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5686206" y="2988971"/>
            <a:ext cx="3118329" cy="442487"/>
            <a:chOff x="5684725" y="2988970"/>
            <a:chExt cx="3117517" cy="442487"/>
          </a:xfrm>
        </p:grpSpPr>
        <p:sp>
          <p:nvSpPr>
            <p:cNvPr id="46" name="Shape 2991"/>
            <p:cNvSpPr/>
            <p:nvPr/>
          </p:nvSpPr>
          <p:spPr>
            <a:xfrm rot="5400000">
              <a:off x="6950503" y="1723192"/>
              <a:ext cx="149907" cy="2681463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7" name="Shape 2992"/>
            <p:cNvSpPr/>
            <p:nvPr/>
          </p:nvSpPr>
          <p:spPr>
            <a:xfrm rot="5400000">
              <a:off x="7168530" y="1651205"/>
              <a:ext cx="149907" cy="3117516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8" name="Shape 2993"/>
            <p:cNvSpPr/>
            <p:nvPr/>
          </p:nvSpPr>
          <p:spPr>
            <a:xfrm rot="5400000">
              <a:off x="7074818" y="1891457"/>
              <a:ext cx="149907" cy="2930094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686206" y="3536701"/>
            <a:ext cx="2065346" cy="442487"/>
            <a:chOff x="5684725" y="3536701"/>
            <a:chExt cx="2064808" cy="442487"/>
          </a:xfrm>
        </p:grpSpPr>
        <p:sp>
          <p:nvSpPr>
            <p:cNvPr id="50" name="Shape 2995"/>
            <p:cNvSpPr/>
            <p:nvPr/>
          </p:nvSpPr>
          <p:spPr>
            <a:xfrm rot="5400000">
              <a:off x="6280137" y="294128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1" name="Shape 2996"/>
            <p:cNvSpPr/>
            <p:nvPr/>
          </p:nvSpPr>
          <p:spPr>
            <a:xfrm rot="5400000">
              <a:off x="6560667" y="280679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2" name="Shape 2997"/>
            <p:cNvSpPr/>
            <p:nvPr/>
          </p:nvSpPr>
          <p:spPr>
            <a:xfrm rot="5400000">
              <a:off x="6642175" y="287183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686206" y="4084432"/>
            <a:ext cx="2065346" cy="442487"/>
            <a:chOff x="5684725" y="4084431"/>
            <a:chExt cx="2064808" cy="442487"/>
          </a:xfrm>
        </p:grpSpPr>
        <p:sp>
          <p:nvSpPr>
            <p:cNvPr id="54" name="Shape 2999"/>
            <p:cNvSpPr/>
            <p:nvPr/>
          </p:nvSpPr>
          <p:spPr>
            <a:xfrm rot="5400000">
              <a:off x="6280137" y="348901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5" name="Shape 3000"/>
            <p:cNvSpPr/>
            <p:nvPr/>
          </p:nvSpPr>
          <p:spPr>
            <a:xfrm rot="5400000">
              <a:off x="6560667" y="335452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6" name="Shape 3001"/>
            <p:cNvSpPr/>
            <p:nvPr/>
          </p:nvSpPr>
          <p:spPr>
            <a:xfrm rot="5400000">
              <a:off x="6642175" y="341956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sp>
        <p:nvSpPr>
          <p:cNvPr id="65" name="Shape 3011"/>
          <p:cNvSpPr/>
          <p:nvPr userDrawn="1"/>
        </p:nvSpPr>
        <p:spPr>
          <a:xfrm>
            <a:off x="5670717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6" name="Shape 3012"/>
          <p:cNvSpPr/>
          <p:nvPr userDrawn="1"/>
        </p:nvSpPr>
        <p:spPr>
          <a:xfrm>
            <a:off x="6460662" y="2580724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7" name="Shape 3013"/>
          <p:cNvSpPr/>
          <p:nvPr userDrawn="1"/>
        </p:nvSpPr>
        <p:spPr>
          <a:xfrm>
            <a:off x="7263671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15154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5267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09893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93831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952702" y="364364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4952702" y="419137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49164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6635708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43151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557576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372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7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381481" y="2458451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48197" y="2590787"/>
            <a:ext cx="2787514" cy="1604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6707017" y="3657601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6705758" y="346727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86034" y="2483077"/>
            <a:ext cx="2559052" cy="479427"/>
            <a:chOff x="6184423" y="2483076"/>
            <a:chExt cx="2558386" cy="479427"/>
          </a:xfrm>
        </p:grpSpPr>
        <p:sp>
          <p:nvSpPr>
            <p:cNvPr id="41" name="Shape 2916"/>
            <p:cNvSpPr/>
            <p:nvPr/>
          </p:nvSpPr>
          <p:spPr>
            <a:xfrm>
              <a:off x="6184423" y="2486253"/>
              <a:ext cx="2558385" cy="4730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8215895" y="2483076"/>
              <a:ext cx="526914" cy="479427"/>
              <a:chOff x="8215895" y="2483076"/>
              <a:chExt cx="526914" cy="479427"/>
            </a:xfrm>
          </p:grpSpPr>
          <p:sp>
            <p:nvSpPr>
              <p:cNvPr id="42" name="Shape 2917"/>
              <p:cNvSpPr/>
              <p:nvPr/>
            </p:nvSpPr>
            <p:spPr>
              <a:xfrm>
                <a:off x="8215895" y="2483076"/>
                <a:ext cx="526914" cy="479427"/>
              </a:xfrm>
              <a:prstGeom prst="rect">
                <a:avLst/>
              </a:prstGeom>
              <a:solidFill>
                <a:schemeClr val="accent4"/>
              </a:solidFill>
              <a:ln w="635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780894">
                  <a:buClr>
                    <a:srgbClr val="FFFFFF"/>
                  </a:buClr>
                  <a:defRPr sz="10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0600"/>
              </a:p>
            </p:txBody>
          </p:sp>
          <p:sp>
            <p:nvSpPr>
              <p:cNvPr id="43" name="Shape 2918"/>
              <p:cNvSpPr/>
              <p:nvPr/>
            </p:nvSpPr>
            <p:spPr>
              <a:xfrm>
                <a:off x="8420079" y="2655003"/>
                <a:ext cx="136561" cy="13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0" h="21600" extrusionOk="0">
                    <a:moveTo>
                      <a:pt x="8400" y="0"/>
                    </a:moveTo>
                    <a:cubicBezTo>
                      <a:pt x="3600" y="0"/>
                      <a:pt x="0" y="3946"/>
                      <a:pt x="0" y="8723"/>
                    </a:cubicBezTo>
                    <a:cubicBezTo>
                      <a:pt x="0" y="13500"/>
                      <a:pt x="3600" y="17238"/>
                      <a:pt x="8400" y="17238"/>
                    </a:cubicBezTo>
                    <a:cubicBezTo>
                      <a:pt x="10400" y="17238"/>
                      <a:pt x="12200" y="16615"/>
                      <a:pt x="13600" y="15369"/>
                    </a:cubicBezTo>
                    <a:cubicBezTo>
                      <a:pt x="13600" y="15369"/>
                      <a:pt x="13800" y="15577"/>
                      <a:pt x="13800" y="15785"/>
                    </a:cubicBezTo>
                    <a:cubicBezTo>
                      <a:pt x="19000" y="20977"/>
                      <a:pt x="19000" y="20977"/>
                      <a:pt x="19000" y="20977"/>
                    </a:cubicBezTo>
                    <a:cubicBezTo>
                      <a:pt x="19400" y="21392"/>
                      <a:pt x="19800" y="21600"/>
                      <a:pt x="20000" y="21600"/>
                    </a:cubicBezTo>
                    <a:cubicBezTo>
                      <a:pt x="20400" y="21600"/>
                      <a:pt x="20800" y="21392"/>
                      <a:pt x="21200" y="20977"/>
                    </a:cubicBezTo>
                    <a:cubicBezTo>
                      <a:pt x="21600" y="20562"/>
                      <a:pt x="21600" y="19523"/>
                      <a:pt x="21200" y="18900"/>
                    </a:cubicBezTo>
                    <a:cubicBezTo>
                      <a:pt x="16000" y="13500"/>
                      <a:pt x="16000" y="13500"/>
                      <a:pt x="16000" y="13500"/>
                    </a:cubicBezTo>
                    <a:cubicBezTo>
                      <a:pt x="15800" y="13500"/>
                      <a:pt x="15600" y="13292"/>
                      <a:pt x="15400" y="13292"/>
                    </a:cubicBezTo>
                    <a:cubicBezTo>
                      <a:pt x="16200" y="11838"/>
                      <a:pt x="16600" y="10385"/>
                      <a:pt x="16600" y="8723"/>
                    </a:cubicBezTo>
                    <a:cubicBezTo>
                      <a:pt x="16600" y="3946"/>
                      <a:pt x="13000" y="0"/>
                      <a:pt x="8400" y="0"/>
                    </a:cubicBezTo>
                    <a:close/>
                    <a:moveTo>
                      <a:pt x="8400" y="2700"/>
                    </a:moveTo>
                    <a:cubicBezTo>
                      <a:pt x="11600" y="2700"/>
                      <a:pt x="14200" y="5400"/>
                      <a:pt x="14200" y="8723"/>
                    </a:cubicBezTo>
                    <a:cubicBezTo>
                      <a:pt x="14200" y="9762"/>
                      <a:pt x="13800" y="10800"/>
                      <a:pt x="13200" y="11838"/>
                    </a:cubicBezTo>
                    <a:cubicBezTo>
                      <a:pt x="12800" y="12669"/>
                      <a:pt x="12800" y="12669"/>
                      <a:pt x="12800" y="12669"/>
                    </a:cubicBezTo>
                    <a:cubicBezTo>
                      <a:pt x="12000" y="13292"/>
                      <a:pt x="12000" y="13292"/>
                      <a:pt x="12000" y="13292"/>
                    </a:cubicBezTo>
                    <a:cubicBezTo>
                      <a:pt x="11000" y="14123"/>
                      <a:pt x="9600" y="14538"/>
                      <a:pt x="8400" y="14538"/>
                    </a:cubicBezTo>
                    <a:cubicBezTo>
                      <a:pt x="5200" y="14538"/>
                      <a:pt x="2600" y="12046"/>
                      <a:pt x="2600" y="8723"/>
                    </a:cubicBezTo>
                    <a:cubicBezTo>
                      <a:pt x="2600" y="5400"/>
                      <a:pt x="5200" y="2700"/>
                      <a:pt x="8400" y="27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300"/>
                </a:pPr>
                <a:endParaRPr sz="1300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6161552" y="3382672"/>
            <a:ext cx="293147" cy="293148"/>
            <a:chOff x="6159947" y="3382672"/>
            <a:chExt cx="293071" cy="293148"/>
          </a:xfrm>
        </p:grpSpPr>
        <p:sp>
          <p:nvSpPr>
            <p:cNvPr id="44" name="Shape 2923"/>
            <p:cNvSpPr/>
            <p:nvPr/>
          </p:nvSpPr>
          <p:spPr>
            <a:xfrm>
              <a:off x="6159947" y="3382672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924"/>
            <p:cNvSpPr/>
            <p:nvPr/>
          </p:nvSpPr>
          <p:spPr>
            <a:xfrm>
              <a:off x="6248480" y="3480300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161552" y="4232731"/>
            <a:ext cx="293147" cy="293148"/>
            <a:chOff x="6159947" y="4232731"/>
            <a:chExt cx="293071" cy="293148"/>
          </a:xfrm>
        </p:grpSpPr>
        <p:sp>
          <p:nvSpPr>
            <p:cNvPr id="46" name="Shape 2925"/>
            <p:cNvSpPr/>
            <p:nvPr/>
          </p:nvSpPr>
          <p:spPr>
            <a:xfrm>
              <a:off x="6159947" y="4232731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926"/>
            <p:cNvSpPr/>
            <p:nvPr/>
          </p:nvSpPr>
          <p:spPr>
            <a:xfrm>
              <a:off x="6248480" y="4330359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707017" y="4511188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6"/>
          </p:nvPr>
        </p:nvSpPr>
        <p:spPr>
          <a:xfrm>
            <a:off x="6707017" y="4320864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3" name="Content Placeholder 20"/>
          <p:cNvSpPr>
            <a:spLocks noGrp="1"/>
          </p:cNvSpPr>
          <p:nvPr>
            <p:ph sz="quarter" idx="27"/>
          </p:nvPr>
        </p:nvSpPr>
        <p:spPr>
          <a:xfrm>
            <a:off x="6600712" y="2589817"/>
            <a:ext cx="1399660" cy="2659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171751" y="3276600"/>
            <a:ext cx="3582802" cy="167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447682" y="28582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446212" y="2884704"/>
            <a:ext cx="3227012" cy="1947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hape 86"/>
          <p:cNvSpPr/>
          <p:nvPr/>
        </p:nvSpPr>
        <p:spPr>
          <a:xfrm rot="5400000">
            <a:off x="6162330" y="2897654"/>
            <a:ext cx="92440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13" name="Shape 87"/>
          <p:cNvSpPr/>
          <p:nvPr/>
        </p:nvSpPr>
        <p:spPr>
          <a:xfrm rot="5400000">
            <a:off x="1435456" y="3825393"/>
            <a:ext cx="1947913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09864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animBg="1"/>
      <p:bldP spid="13" grpId="0" animBg="1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hone-whit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7260" y="3457498"/>
            <a:ext cx="669910" cy="13251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76482" y="3662497"/>
            <a:ext cx="462462" cy="918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955027" y="2926406"/>
            <a:ext cx="966061" cy="191098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77206" y="3222030"/>
            <a:ext cx="655979" cy="13251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4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683432" y="2312117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744711" y="2706055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744710" y="2480299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38684" y="2699166"/>
            <a:ext cx="966076" cy="17511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744711" y="37208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0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744710" y="349855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744711" y="47114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5" hasCustomPrompt="1"/>
          </p:nvPr>
        </p:nvSpPr>
        <p:spPr>
          <a:xfrm>
            <a:off x="6744710" y="448280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21075" y="2387240"/>
            <a:ext cx="338521" cy="338521"/>
            <a:chOff x="6219454" y="2387239"/>
            <a:chExt cx="338433" cy="338521"/>
          </a:xfrm>
        </p:grpSpPr>
        <p:sp>
          <p:nvSpPr>
            <p:cNvPr id="38" name="Shape 2893"/>
            <p:cNvSpPr/>
            <p:nvPr userDrawn="1"/>
          </p:nvSpPr>
          <p:spPr>
            <a:xfrm>
              <a:off x="6219454" y="2387239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3" name="Shape 2894"/>
            <p:cNvSpPr/>
            <p:nvPr userDrawn="1"/>
          </p:nvSpPr>
          <p:spPr>
            <a:xfrm>
              <a:off x="6345454" y="2502189"/>
              <a:ext cx="86433" cy="10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6221075" y="3405495"/>
            <a:ext cx="338521" cy="338521"/>
            <a:chOff x="6219454" y="3405495"/>
            <a:chExt cx="338433" cy="338521"/>
          </a:xfrm>
        </p:grpSpPr>
        <p:sp>
          <p:nvSpPr>
            <p:cNvPr id="44" name="Shape 2895"/>
            <p:cNvSpPr/>
            <p:nvPr userDrawn="1"/>
          </p:nvSpPr>
          <p:spPr>
            <a:xfrm>
              <a:off x="6219454" y="3405495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896"/>
            <p:cNvSpPr/>
            <p:nvPr userDrawn="1"/>
          </p:nvSpPr>
          <p:spPr>
            <a:xfrm>
              <a:off x="6323912" y="3532653"/>
              <a:ext cx="129517" cy="8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6222060" y="4390732"/>
            <a:ext cx="336551" cy="336551"/>
            <a:chOff x="6220439" y="4390731"/>
            <a:chExt cx="336463" cy="336551"/>
          </a:xfrm>
        </p:grpSpPr>
        <p:sp>
          <p:nvSpPr>
            <p:cNvPr id="46" name="Shape 2897"/>
            <p:cNvSpPr/>
            <p:nvPr userDrawn="1"/>
          </p:nvSpPr>
          <p:spPr>
            <a:xfrm>
              <a:off x="6220439" y="4390731"/>
              <a:ext cx="3364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898"/>
            <p:cNvSpPr/>
            <p:nvPr userDrawn="1"/>
          </p:nvSpPr>
          <p:spPr>
            <a:xfrm>
              <a:off x="6330083" y="4509596"/>
              <a:ext cx="112265" cy="9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31262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cbook-pro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347216" y="2528594"/>
            <a:ext cx="3784267" cy="21573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 userDrawn="1">
            <p:ph type="pic" sz="quarter" idx="20"/>
          </p:nvPr>
        </p:nvSpPr>
        <p:spPr>
          <a:xfrm>
            <a:off x="2949963" y="2706328"/>
            <a:ext cx="2578607" cy="16341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676905" y="3841199"/>
            <a:ext cx="1485019" cy="756861"/>
            <a:chOff x="6675166" y="3841198"/>
            <a:chExt cx="1484632" cy="756861"/>
          </a:xfrm>
        </p:grpSpPr>
        <p:sp>
          <p:nvSpPr>
            <p:cNvPr id="17" name="Shape 2932"/>
            <p:cNvSpPr/>
            <p:nvPr userDrawn="1"/>
          </p:nvSpPr>
          <p:spPr>
            <a:xfrm>
              <a:off x="6675166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0" name="Group 2935"/>
            <p:cNvGrpSpPr/>
            <p:nvPr userDrawn="1"/>
          </p:nvGrpSpPr>
          <p:grpSpPr>
            <a:xfrm>
              <a:off x="6871269" y="4013662"/>
              <a:ext cx="146137" cy="205067"/>
              <a:chOff x="0" y="0"/>
              <a:chExt cx="292349" cy="410131"/>
            </a:xfrm>
            <a:solidFill>
              <a:schemeClr val="accent2"/>
            </a:solidFill>
          </p:grpSpPr>
          <p:sp>
            <p:nvSpPr>
              <p:cNvPr id="21" name="Shape 2933"/>
              <p:cNvSpPr/>
              <p:nvPr/>
            </p:nvSpPr>
            <p:spPr>
              <a:xfrm>
                <a:off x="87394" y="349570"/>
                <a:ext cx="117561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7" extrusionOk="0">
                    <a:moveTo>
                      <a:pt x="0" y="15280"/>
                    </a:moveTo>
                    <a:cubicBezTo>
                      <a:pt x="3026" y="19049"/>
                      <a:pt x="6533" y="21600"/>
                      <a:pt x="10798" y="21396"/>
                    </a:cubicBezTo>
                    <a:cubicBezTo>
                      <a:pt x="15067" y="21600"/>
                      <a:pt x="18574" y="19049"/>
                      <a:pt x="21600" y="15280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15280"/>
                      <a:pt x="0" y="1528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  <p:sp>
            <p:nvSpPr>
              <p:cNvPr id="22" name="Shape 2934"/>
              <p:cNvSpPr/>
              <p:nvPr/>
            </p:nvSpPr>
            <p:spPr>
              <a:xfrm>
                <a:off x="-1" y="0"/>
                <a:ext cx="292351" cy="3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2" h="21600" extrusionOk="0">
                    <a:moveTo>
                      <a:pt x="14290" y="21600"/>
                    </a:moveTo>
                    <a:cubicBezTo>
                      <a:pt x="14290" y="15680"/>
                      <a:pt x="21116" y="13789"/>
                      <a:pt x="20605" y="7894"/>
                    </a:cubicBezTo>
                    <a:cubicBezTo>
                      <a:pt x="20282" y="4174"/>
                      <a:pt x="17549" y="0"/>
                      <a:pt x="10315" y="0"/>
                    </a:cubicBezTo>
                    <a:cubicBezTo>
                      <a:pt x="3083" y="0"/>
                      <a:pt x="350" y="4174"/>
                      <a:pt x="27" y="7894"/>
                    </a:cubicBezTo>
                    <a:cubicBezTo>
                      <a:pt x="-484" y="13789"/>
                      <a:pt x="6342" y="15680"/>
                      <a:pt x="6342" y="21600"/>
                    </a:cubicBezTo>
                    <a:cubicBezTo>
                      <a:pt x="6342" y="21600"/>
                      <a:pt x="14290" y="21600"/>
                      <a:pt x="1429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8401900" y="3841199"/>
            <a:ext cx="1485019" cy="756861"/>
            <a:chOff x="8399712" y="3841198"/>
            <a:chExt cx="1484632" cy="756861"/>
          </a:xfrm>
        </p:grpSpPr>
        <p:sp>
          <p:nvSpPr>
            <p:cNvPr id="23" name="Shape 2936"/>
            <p:cNvSpPr/>
            <p:nvPr userDrawn="1"/>
          </p:nvSpPr>
          <p:spPr>
            <a:xfrm>
              <a:off x="8399712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1" name="Shape 2944"/>
            <p:cNvSpPr/>
            <p:nvPr userDrawn="1"/>
          </p:nvSpPr>
          <p:spPr>
            <a:xfrm rot="21360000">
              <a:off x="8588251" y="4037220"/>
              <a:ext cx="185690" cy="1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5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 userDrawn="1">
            <p:ph type="body" sz="quarter" idx="14"/>
          </p:nvPr>
        </p:nvSpPr>
        <p:spPr>
          <a:xfrm>
            <a:off x="6858198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558064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56380" y="2860036"/>
            <a:ext cx="3230538" cy="79756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656379" y="2514601"/>
            <a:ext cx="2183535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TUKUL</a:t>
            </a:r>
          </a:p>
        </p:txBody>
      </p:sp>
    </p:spTree>
    <p:extLst>
      <p:ext uri="{BB962C8B-B14F-4D97-AF65-F5344CB8AC3E}">
        <p14:creationId xmlns:p14="http://schemas.microsoft.com/office/powerpoint/2010/main" val="34338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8056" y="4654862"/>
            <a:ext cx="484758" cy="4846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943560" y="1600200"/>
            <a:ext cx="5344762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937" y="3124200"/>
            <a:ext cx="4345595" cy="1143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426527" y="2266518"/>
            <a:ext cx="4852422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73580" y="1801714"/>
            <a:ext cx="4548215" cy="3292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hape 630"/>
          <p:cNvSpPr/>
          <p:nvPr userDrawn="1"/>
        </p:nvSpPr>
        <p:spPr>
          <a:xfrm>
            <a:off x="6094937" y="2267639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729829" y="4738850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729829" y="4887267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7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0" grpId="0" animBg="1"/>
      <p:bldP spid="2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9871" y="5104478"/>
            <a:ext cx="7348462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anm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no has, duo </a:t>
            </a:r>
            <a:r>
              <a:rPr lang="en-US" dirty="0" err="1"/>
              <a:t>quot</a:t>
            </a:r>
            <a:r>
              <a:rPr lang="en-US" dirty="0"/>
              <a:t> </a:t>
            </a:r>
            <a:r>
              <a:rPr lang="en-US" dirty="0" err="1"/>
              <a:t>torquatos</a:t>
            </a:r>
            <a:r>
              <a:rPr lang="en-US" dirty="0"/>
              <a:t> at, </a:t>
            </a:r>
            <a:r>
              <a:rPr lang="en-US" dirty="0" err="1"/>
              <a:t>voluptua</a:t>
            </a:r>
            <a:r>
              <a:rPr lang="en-US" dirty="0"/>
              <a:t> </a:t>
            </a:r>
            <a:r>
              <a:rPr lang="en-US" dirty="0" err="1"/>
              <a:t>pertinacia</a:t>
            </a:r>
            <a:r>
              <a:rPr lang="en-US" dirty="0"/>
              <a:t> </a:t>
            </a:r>
            <a:r>
              <a:rPr lang="en-US" dirty="0" err="1"/>
              <a:t>comprehensam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sit. Et per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fastidii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. Mea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salutatus</a:t>
            </a:r>
            <a:r>
              <a:rPr lang="en-US" dirty="0"/>
              <a:t> </a:t>
            </a:r>
            <a:r>
              <a:rPr lang="en-US" dirty="0" err="1"/>
              <a:t>intellegebat</a:t>
            </a:r>
            <a:r>
              <a:rPr lang="en-US" dirty="0"/>
              <a:t>, </a:t>
            </a:r>
            <a:r>
              <a:rPr lang="en-US" dirty="0" err="1"/>
              <a:t>melius</a:t>
            </a:r>
            <a:r>
              <a:rPr lang="en-US" dirty="0"/>
              <a:t> </a:t>
            </a:r>
            <a:r>
              <a:rPr lang="en-US" dirty="0" err="1"/>
              <a:t>albucius</a:t>
            </a:r>
            <a:r>
              <a:rPr lang="en-US" dirty="0"/>
              <a:t> </a:t>
            </a:r>
            <a:r>
              <a:rPr lang="en-US" dirty="0" err="1"/>
              <a:t>suscipiantur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sea. Cum </a:t>
            </a:r>
            <a:r>
              <a:rPr lang="en-US" dirty="0" err="1"/>
              <a:t>dicant</a:t>
            </a:r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50799" y="1839312"/>
            <a:ext cx="8706605" cy="29443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hape 623"/>
          <p:cNvSpPr/>
          <p:nvPr userDrawn="1"/>
        </p:nvSpPr>
        <p:spPr>
          <a:xfrm>
            <a:off x="10356669" y="1839930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0"/>
          </p:nvPr>
        </p:nvSpPr>
        <p:spPr>
          <a:xfrm rot="16200000">
            <a:off x="9487186" y="3177997"/>
            <a:ext cx="2096370" cy="26764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3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0549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46566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9059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62052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9108" y="355061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138609" y="2455675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42606" y="2455152"/>
            <a:ext cx="1353516" cy="613696"/>
            <a:chOff x="5741110" y="2455152"/>
            <a:chExt cx="1353164" cy="613696"/>
          </a:xfrm>
        </p:grpSpPr>
        <p:sp>
          <p:nvSpPr>
            <p:cNvPr id="20" name="Shape 121"/>
            <p:cNvSpPr/>
            <p:nvPr userDrawn="1"/>
          </p:nvSpPr>
          <p:spPr>
            <a:xfrm rot="5400000">
              <a:off x="6079896" y="2117572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5" name="Shape 124"/>
            <p:cNvSpPr/>
            <p:nvPr userDrawn="1"/>
          </p:nvSpPr>
          <p:spPr>
            <a:xfrm rot="5400000">
              <a:off x="6755272" y="2729845"/>
              <a:ext cx="613696" cy="6430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803691" y="3550580"/>
            <a:ext cx="1353517" cy="611283"/>
            <a:chOff x="4802439" y="3550580"/>
            <a:chExt cx="1353165" cy="611283"/>
          </a:xfrm>
        </p:grpSpPr>
        <p:sp>
          <p:nvSpPr>
            <p:cNvPr id="26" name="Shape 125"/>
            <p:cNvSpPr/>
            <p:nvPr userDrawn="1"/>
          </p:nvSpPr>
          <p:spPr>
            <a:xfrm rot="5400000">
              <a:off x="5141225" y="3211794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9" name="Shape 128"/>
            <p:cNvSpPr/>
            <p:nvPr userDrawn="1"/>
          </p:nvSpPr>
          <p:spPr>
            <a:xfrm rot="5400000">
              <a:off x="5817807" y="3824067"/>
              <a:ext cx="611283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759467" y="4637378"/>
            <a:ext cx="1355357" cy="613696"/>
            <a:chOff x="5757967" y="4637378"/>
            <a:chExt cx="1355004" cy="613696"/>
          </a:xfrm>
        </p:grpSpPr>
        <p:sp>
          <p:nvSpPr>
            <p:cNvPr id="30" name="Shape 129"/>
            <p:cNvSpPr/>
            <p:nvPr userDrawn="1"/>
          </p:nvSpPr>
          <p:spPr>
            <a:xfrm rot="5400000">
              <a:off x="6096753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3" name="Shape 132"/>
            <p:cNvSpPr/>
            <p:nvPr userDrawn="1"/>
          </p:nvSpPr>
          <p:spPr>
            <a:xfrm rot="5400000">
              <a:off x="6773968" y="4912071"/>
              <a:ext cx="613696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350228" y="4638585"/>
            <a:ext cx="1353518" cy="611286"/>
            <a:chOff x="3349355" y="4638585"/>
            <a:chExt cx="1353166" cy="611286"/>
          </a:xfrm>
        </p:grpSpPr>
        <p:sp>
          <p:nvSpPr>
            <p:cNvPr id="34" name="Shape 133"/>
            <p:cNvSpPr/>
            <p:nvPr userDrawn="1"/>
          </p:nvSpPr>
          <p:spPr>
            <a:xfrm rot="5400000">
              <a:off x="3688141" y="4299799"/>
              <a:ext cx="611284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136"/>
            <p:cNvSpPr/>
            <p:nvPr userDrawn="1"/>
          </p:nvSpPr>
          <p:spPr>
            <a:xfrm rot="5400000">
              <a:off x="4364724" y="4912074"/>
              <a:ext cx="611284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167575" y="4638586"/>
            <a:ext cx="1347227" cy="611283"/>
            <a:chOff x="8165448" y="4638585"/>
            <a:chExt cx="1346876" cy="611283"/>
          </a:xfrm>
        </p:grpSpPr>
        <p:sp>
          <p:nvSpPr>
            <p:cNvPr id="38" name="Shape 137"/>
            <p:cNvSpPr/>
            <p:nvPr userDrawn="1"/>
          </p:nvSpPr>
          <p:spPr>
            <a:xfrm rot="5400000">
              <a:off x="8504234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140"/>
            <p:cNvSpPr/>
            <p:nvPr userDrawn="1"/>
          </p:nvSpPr>
          <p:spPr>
            <a:xfrm rot="5400000">
              <a:off x="9174528" y="4912073"/>
              <a:ext cx="611281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41425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3541425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994886" y="3683749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994886" y="3827375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933802" y="2590800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933802" y="2734426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974929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974929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408243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408243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1897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2" grpId="0"/>
      <p:bldP spid="16" grpId="0"/>
      <p:bldP spid="10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42"/>
          <p:cNvSpPr/>
          <p:nvPr userDrawn="1"/>
        </p:nvSpPr>
        <p:spPr>
          <a:xfrm>
            <a:off x="7668986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620" y="2509784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hape 144"/>
          <p:cNvSpPr/>
          <p:nvPr userDrawn="1"/>
        </p:nvSpPr>
        <p:spPr>
          <a:xfrm>
            <a:off x="5449054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449688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hape 143"/>
          <p:cNvSpPr/>
          <p:nvPr userDrawn="1"/>
        </p:nvSpPr>
        <p:spPr>
          <a:xfrm>
            <a:off x="3263819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264453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87468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443950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72158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172703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5629185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5657393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392635" y="4648200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849117" y="3990281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877325" y="4194802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2104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5" grpId="0"/>
      <p:bldP spid="35" grpId="0" animBg="1"/>
      <p:bldP spid="64" grpId="0"/>
      <p:bldP spid="32" grpId="0" animBg="1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25107" y="420785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145217" y="1812913"/>
            <a:ext cx="1901565" cy="21798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23425" y="2789152"/>
            <a:ext cx="5945148" cy="1097048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2300"/>
              </a:lnSpc>
              <a:buNone/>
              <a:defRPr sz="1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IN THE LAST TWO YEARS, MY LIFE HAS COMPLETELY CHANGED. I ALWAYS THINK I AM VERY LUCKY TO HAVE JOINED THIS GREAT COMPANY ”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838118" y="4305423"/>
            <a:ext cx="1128776" cy="511159"/>
            <a:chOff x="5836598" y="4305422"/>
            <a:chExt cx="1128482" cy="511159"/>
          </a:xfrm>
        </p:grpSpPr>
        <p:sp>
          <p:nvSpPr>
            <p:cNvPr id="25" name="Shape 661"/>
            <p:cNvSpPr/>
            <p:nvPr/>
          </p:nvSpPr>
          <p:spPr>
            <a:xfrm rot="5400000">
              <a:off x="6118747" y="4025339"/>
              <a:ext cx="509093" cy="107339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664"/>
            <p:cNvSpPr/>
            <p:nvPr/>
          </p:nvSpPr>
          <p:spPr>
            <a:xfrm rot="5400000">
              <a:off x="6682749" y="4534194"/>
              <a:ext cx="511103" cy="535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0" name="Shape 667"/>
          <p:cNvSpPr/>
          <p:nvPr userDrawn="1"/>
        </p:nvSpPr>
        <p:spPr>
          <a:xfrm rot="16200000">
            <a:off x="6061234" y="2075130"/>
            <a:ext cx="69533" cy="243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096000" y="4343400"/>
            <a:ext cx="838418" cy="2320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096000" y="4522206"/>
            <a:ext cx="838418" cy="23206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69405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68683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404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809404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28305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3809404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3809404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3428305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32108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31386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436435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436435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7055336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436435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7436435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055336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1" name="Shape 712"/>
          <p:cNvSpPr/>
          <p:nvPr userDrawn="1"/>
        </p:nvSpPr>
        <p:spPr>
          <a:xfrm>
            <a:off x="3624512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3" name="Shape 716"/>
          <p:cNvSpPr/>
          <p:nvPr userDrawn="1"/>
        </p:nvSpPr>
        <p:spPr>
          <a:xfrm>
            <a:off x="3624512" y="4246338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4" name="Shape 720"/>
          <p:cNvSpPr/>
          <p:nvPr userDrawn="1"/>
        </p:nvSpPr>
        <p:spPr>
          <a:xfrm>
            <a:off x="7251735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Shape 724"/>
          <p:cNvSpPr/>
          <p:nvPr userDrawn="1"/>
        </p:nvSpPr>
        <p:spPr>
          <a:xfrm>
            <a:off x="7251735" y="4246337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202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6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/>
      <p:bldP spid="5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3" grpId="0" animBg="1"/>
      <p:bldP spid="24" grpId="0" animBg="1"/>
      <p:bldP spid="2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55732" y="2394756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7676" y="2391130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613176" y="4060734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5648969" y="2895600"/>
            <a:ext cx="894061" cy="41752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vs</a:t>
            </a:r>
            <a:endParaRPr lang="en-GB" dirty="0"/>
          </a:p>
        </p:txBody>
      </p:sp>
      <p:sp>
        <p:nvSpPr>
          <p:cNvPr id="47" name="Shape 560"/>
          <p:cNvSpPr/>
          <p:nvPr userDrawn="1"/>
        </p:nvSpPr>
        <p:spPr>
          <a:xfrm>
            <a:off x="3357929" y="4152377"/>
            <a:ext cx="187461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Shape 561"/>
          <p:cNvSpPr/>
          <p:nvPr userDrawn="1"/>
        </p:nvSpPr>
        <p:spPr>
          <a:xfrm>
            <a:off x="6940147" y="4152377"/>
            <a:ext cx="1721451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9" name="Shape 562"/>
          <p:cNvSpPr/>
          <p:nvPr userDrawn="1"/>
        </p:nvSpPr>
        <p:spPr>
          <a:xfrm>
            <a:off x="4095050" y="4385472"/>
            <a:ext cx="1137497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0" name="Shape 563"/>
          <p:cNvSpPr/>
          <p:nvPr userDrawn="1"/>
        </p:nvSpPr>
        <p:spPr>
          <a:xfrm>
            <a:off x="6940147" y="4385472"/>
            <a:ext cx="523553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64"/>
          <p:cNvSpPr/>
          <p:nvPr userDrawn="1"/>
        </p:nvSpPr>
        <p:spPr>
          <a:xfrm>
            <a:off x="3818640" y="4629641"/>
            <a:ext cx="141390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2" name="Shape 565"/>
          <p:cNvSpPr/>
          <p:nvPr userDrawn="1"/>
        </p:nvSpPr>
        <p:spPr>
          <a:xfrm>
            <a:off x="6940147" y="4629641"/>
            <a:ext cx="1096665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613176" y="4293829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613176" y="4537998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742326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2742326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742326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9068574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068574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68574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1450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86280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27998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1514" y="3845935"/>
            <a:ext cx="69533" cy="1519943"/>
            <a:chOff x="6049938" y="3845934"/>
            <a:chExt cx="69515" cy="1519943"/>
          </a:xfrm>
        </p:grpSpPr>
        <p:sp>
          <p:nvSpPr>
            <p:cNvPr id="26" name="Shape 581"/>
            <p:cNvSpPr/>
            <p:nvPr userDrawn="1"/>
          </p:nvSpPr>
          <p:spPr>
            <a:xfrm rot="5400000">
              <a:off x="6049929" y="5296353"/>
              <a:ext cx="69533" cy="6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582"/>
            <p:cNvSpPr/>
            <p:nvPr userDrawn="1"/>
          </p:nvSpPr>
          <p:spPr>
            <a:xfrm>
              <a:off x="6084695" y="3845934"/>
              <a:ext cx="0" cy="1494818"/>
            </a:xfrm>
            <a:prstGeom prst="line">
              <a:avLst/>
            </a:prstGeom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25395" tIns="25395" rIns="25395" bIns="25395" anchor="ctr"/>
            <a:lstStyle/>
            <a:p>
              <a:pPr lvl="0">
                <a:lnSpc>
                  <a:spcPct val="100000"/>
                </a:lnSpc>
                <a:defRPr sz="2000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504847" y="2707004"/>
            <a:ext cx="287463" cy="287464"/>
            <a:chOff x="3503934" y="2707004"/>
            <a:chExt cx="287388" cy="287464"/>
          </a:xfrm>
        </p:grpSpPr>
        <p:sp>
          <p:nvSpPr>
            <p:cNvPr id="36" name="Shape 591"/>
            <p:cNvSpPr/>
            <p:nvPr userDrawn="1"/>
          </p:nvSpPr>
          <p:spPr>
            <a:xfrm>
              <a:off x="3503934" y="2707004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592"/>
            <p:cNvSpPr/>
            <p:nvPr userDrawn="1"/>
          </p:nvSpPr>
          <p:spPr>
            <a:xfrm>
              <a:off x="3593177" y="2789461"/>
              <a:ext cx="108902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384124" y="2707004"/>
            <a:ext cx="287464" cy="287464"/>
            <a:chOff x="8381940" y="2707004"/>
            <a:chExt cx="287389" cy="287464"/>
          </a:xfrm>
        </p:grpSpPr>
        <p:sp>
          <p:nvSpPr>
            <p:cNvPr id="38" name="Shape 593"/>
            <p:cNvSpPr/>
            <p:nvPr userDrawn="1"/>
          </p:nvSpPr>
          <p:spPr>
            <a:xfrm>
              <a:off x="8381940" y="2707004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9" name="Shape 594"/>
            <p:cNvSpPr/>
            <p:nvPr userDrawn="1"/>
          </p:nvSpPr>
          <p:spPr>
            <a:xfrm>
              <a:off x="8471184" y="2789461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504847" y="3021252"/>
            <a:ext cx="287463" cy="287463"/>
            <a:chOff x="3503934" y="3021251"/>
            <a:chExt cx="287388" cy="287463"/>
          </a:xfrm>
        </p:grpSpPr>
        <p:sp>
          <p:nvSpPr>
            <p:cNvPr id="40" name="Shape 595"/>
            <p:cNvSpPr/>
            <p:nvPr userDrawn="1"/>
          </p:nvSpPr>
          <p:spPr>
            <a:xfrm>
              <a:off x="3503934" y="3021251"/>
              <a:ext cx="287388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596"/>
            <p:cNvSpPr/>
            <p:nvPr userDrawn="1"/>
          </p:nvSpPr>
          <p:spPr>
            <a:xfrm>
              <a:off x="3593178" y="3103707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504847" y="3335497"/>
            <a:ext cx="287463" cy="287464"/>
            <a:chOff x="3503934" y="3335497"/>
            <a:chExt cx="287388" cy="287464"/>
          </a:xfrm>
        </p:grpSpPr>
        <p:sp>
          <p:nvSpPr>
            <p:cNvPr id="42" name="Shape 597"/>
            <p:cNvSpPr/>
            <p:nvPr userDrawn="1"/>
          </p:nvSpPr>
          <p:spPr>
            <a:xfrm>
              <a:off x="3503934" y="3335497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4" name="Shape 598"/>
            <p:cNvSpPr/>
            <p:nvPr userDrawn="1"/>
          </p:nvSpPr>
          <p:spPr>
            <a:xfrm>
              <a:off x="3593178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384124" y="3335497"/>
            <a:ext cx="287464" cy="287464"/>
            <a:chOff x="8381940" y="3335497"/>
            <a:chExt cx="287389" cy="287464"/>
          </a:xfrm>
        </p:grpSpPr>
        <p:sp>
          <p:nvSpPr>
            <p:cNvPr id="45" name="Shape 599"/>
            <p:cNvSpPr/>
            <p:nvPr userDrawn="1"/>
          </p:nvSpPr>
          <p:spPr>
            <a:xfrm>
              <a:off x="8381940" y="3335497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6" name="Shape 600"/>
            <p:cNvSpPr/>
            <p:nvPr userDrawn="1"/>
          </p:nvSpPr>
          <p:spPr>
            <a:xfrm>
              <a:off x="8471184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8384124" y="3021252"/>
            <a:ext cx="287464" cy="287463"/>
            <a:chOff x="8381940" y="3021251"/>
            <a:chExt cx="287389" cy="287463"/>
          </a:xfrm>
        </p:grpSpPr>
        <p:sp>
          <p:nvSpPr>
            <p:cNvPr id="53" name="Shape 601"/>
            <p:cNvSpPr/>
            <p:nvPr userDrawn="1"/>
          </p:nvSpPr>
          <p:spPr>
            <a:xfrm>
              <a:off x="8381940" y="3021251"/>
              <a:ext cx="287389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54" name="Shape 602"/>
            <p:cNvSpPr/>
            <p:nvPr userDrawn="1"/>
          </p:nvSpPr>
          <p:spPr>
            <a:xfrm>
              <a:off x="8471184" y="3103708"/>
              <a:ext cx="108901" cy="1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8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8913835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913835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8913835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903908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1903908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1903908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00438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00438" y="4572000"/>
            <a:ext cx="2796795" cy="66773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4264424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2818547" y="4572000"/>
            <a:ext cx="2820134" cy="667736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3119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16" grpId="0"/>
      <p:bldP spid="5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1" name="Shape 4150"/>
          <p:cNvSpPr/>
          <p:nvPr/>
        </p:nvSpPr>
        <p:spPr>
          <a:xfrm>
            <a:off x="1806096" y="1578091"/>
            <a:ext cx="8579809" cy="446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4" y="5845"/>
                </a:cubicBezTo>
                <a:cubicBezTo>
                  <a:pt x="18404" y="5808"/>
                  <a:pt x="18404" y="5808"/>
                  <a:pt x="18404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4" y="6897"/>
                  <a:pt x="18404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2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2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2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2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4" y="2541"/>
                  <a:pt x="18404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1"/>
                </a:cubicBezTo>
                <a:cubicBezTo>
                  <a:pt x="5447" y="20221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1"/>
                </a:cubicBezTo>
                <a:cubicBezTo>
                  <a:pt x="5485" y="20221"/>
                  <a:pt x="5485" y="20221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1"/>
                  <a:pt x="5504" y="20221"/>
                  <a:pt x="5504" y="20221"/>
                </a:cubicBezTo>
                <a:cubicBezTo>
                  <a:pt x="5504" y="20221"/>
                  <a:pt x="5504" y="20221"/>
                  <a:pt x="5504" y="20221"/>
                </a:cubicBezTo>
                <a:cubicBezTo>
                  <a:pt x="5504" y="20221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1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4" y="14158"/>
                  <a:pt x="18404" y="14158"/>
                  <a:pt x="18404" y="14158"/>
                </a:cubicBezTo>
                <a:cubicBezTo>
                  <a:pt x="18404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4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2" y="14013"/>
                </a:cubicBezTo>
                <a:cubicBezTo>
                  <a:pt x="17742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2" y="14049"/>
                  <a:pt x="17742" y="14049"/>
                </a:cubicBezTo>
                <a:cubicBezTo>
                  <a:pt x="17742" y="14085"/>
                  <a:pt x="17760" y="14085"/>
                  <a:pt x="17760" y="14122"/>
                </a:cubicBezTo>
                <a:cubicBezTo>
                  <a:pt x="17742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4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4" y="8604"/>
                  <a:pt x="18404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2" y="16336"/>
                </a:cubicBezTo>
                <a:cubicBezTo>
                  <a:pt x="17742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4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4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2" y="18151"/>
                </a:cubicBezTo>
                <a:cubicBezTo>
                  <a:pt x="17742" y="18151"/>
                  <a:pt x="17742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2" y="17970"/>
                </a:cubicBezTo>
                <a:cubicBezTo>
                  <a:pt x="17742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24" name="Shape 4159"/>
          <p:cNvSpPr/>
          <p:nvPr/>
        </p:nvSpPr>
        <p:spPr>
          <a:xfrm>
            <a:off x="2923665" y="3055903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4161"/>
          <p:cNvSpPr/>
          <p:nvPr/>
        </p:nvSpPr>
        <p:spPr>
          <a:xfrm>
            <a:off x="7387114" y="2516842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4163"/>
          <p:cNvSpPr/>
          <p:nvPr/>
        </p:nvSpPr>
        <p:spPr>
          <a:xfrm>
            <a:off x="7460923" y="4368577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0" name="Shape 4165"/>
          <p:cNvSpPr/>
          <p:nvPr/>
        </p:nvSpPr>
        <p:spPr>
          <a:xfrm>
            <a:off x="8747750" y="26546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1" name="Shape 4166"/>
          <p:cNvSpPr/>
          <p:nvPr/>
        </p:nvSpPr>
        <p:spPr>
          <a:xfrm>
            <a:off x="9327198" y="500778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2" name="Shape 4167"/>
          <p:cNvSpPr/>
          <p:nvPr/>
        </p:nvSpPr>
        <p:spPr>
          <a:xfrm>
            <a:off x="2687031" y="26292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51325" y="3083687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4774" y="2544626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88583" y="4396361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059440" y="2760056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0"/>
          <p:cNvSpPr>
            <a:spLocks noGrp="1"/>
          </p:cNvSpPr>
          <p:nvPr>
            <p:ph sz="quarter" idx="16"/>
          </p:nvPr>
        </p:nvSpPr>
        <p:spPr>
          <a:xfrm>
            <a:off x="3047600" y="2607279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8623883" y="3019862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8611649" y="2867085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699709" y="4877178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0"/>
          <p:cNvSpPr>
            <a:spLocks noGrp="1"/>
          </p:cNvSpPr>
          <p:nvPr>
            <p:ph sz="quarter" idx="26"/>
          </p:nvPr>
        </p:nvSpPr>
        <p:spPr>
          <a:xfrm>
            <a:off x="8687869" y="4724401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4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10" grpId="0"/>
      <p:bldP spid="33" grpId="0"/>
      <p:bldP spid="34" grpId="0"/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74800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72514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25791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39630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094017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5247294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59555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293265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50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7446542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407579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631524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8486300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8539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788702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03290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346003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57864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032600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5600578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7475299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043277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834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0" grpId="0"/>
      <p:bldP spid="16" grpId="0"/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33"/>
          <p:cNvSpPr/>
          <p:nvPr userDrawn="1"/>
        </p:nvSpPr>
        <p:spPr>
          <a:xfrm>
            <a:off x="4994797" y="2850736"/>
            <a:ext cx="2202407" cy="2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49349" y="3005535"/>
            <a:ext cx="1893301" cy="18928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7375" y="564612"/>
            <a:ext cx="10237248" cy="535812"/>
          </a:xfrm>
        </p:spPr>
        <p:txBody>
          <a:bodyPr>
            <a:noAutofit/>
          </a:bodyPr>
          <a:lstStyle>
            <a:lvl1pPr algn="ctr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618854" y="11430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2818546" y="289560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818546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5" name="Shape 336"/>
          <p:cNvSpPr/>
          <p:nvPr userDrawn="1"/>
        </p:nvSpPr>
        <p:spPr>
          <a:xfrm>
            <a:off x="2467639" y="2705033"/>
            <a:ext cx="97393" cy="567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37"/>
          <p:cNvSpPr/>
          <p:nvPr userDrawn="1"/>
        </p:nvSpPr>
        <p:spPr>
          <a:xfrm>
            <a:off x="2467639" y="4530319"/>
            <a:ext cx="97393" cy="5598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338"/>
          <p:cNvSpPr/>
          <p:nvPr userDrawn="1"/>
        </p:nvSpPr>
        <p:spPr>
          <a:xfrm>
            <a:off x="9578135" y="2718454"/>
            <a:ext cx="97393" cy="5947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339"/>
          <p:cNvSpPr/>
          <p:nvPr userDrawn="1"/>
        </p:nvSpPr>
        <p:spPr>
          <a:xfrm>
            <a:off x="9578135" y="4532287"/>
            <a:ext cx="97393" cy="5437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2818546" y="470857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2818546" y="4462032"/>
            <a:ext cx="132616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7620396" y="289560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446159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620396" y="470857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8001496" y="4462032"/>
            <a:ext cx="1338725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3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4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59369" y="2959507"/>
            <a:ext cx="1630165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287752" y="2960720"/>
            <a:ext cx="1622859" cy="1123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20498" y="2959507"/>
            <a:ext cx="1619449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686986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720496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1" name="Shape 286"/>
          <p:cNvSpPr/>
          <p:nvPr userDrawn="1"/>
        </p:nvSpPr>
        <p:spPr>
          <a:xfrm rot="16200000">
            <a:off x="3496030" y="2124370"/>
            <a:ext cx="68382" cy="16194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91"/>
          <p:cNvSpPr/>
          <p:nvPr userDrawn="1"/>
        </p:nvSpPr>
        <p:spPr>
          <a:xfrm rot="16200000">
            <a:off x="8640261" y="2119011"/>
            <a:ext cx="68382" cy="163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Shape 296"/>
          <p:cNvSpPr/>
          <p:nvPr userDrawn="1"/>
        </p:nvSpPr>
        <p:spPr>
          <a:xfrm rot="16200000">
            <a:off x="6064990" y="2124369"/>
            <a:ext cx="68382" cy="161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7" hasCustomPrompt="1"/>
          </p:nvPr>
        </p:nvSpPr>
        <p:spPr>
          <a:xfrm>
            <a:off x="5287752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7859370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2720497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5287752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7859370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287752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859370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908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7" grpId="0" animBg="1"/>
      <p:bldP spid="34" grpId="0" animBg="1"/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42223" y="2628575"/>
            <a:ext cx="179528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37503" y="2628575"/>
            <a:ext cx="1800534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38036" y="2628575"/>
            <a:ext cx="181460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26215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Shape 536"/>
          <p:cNvSpPr/>
          <p:nvPr userDrawn="1"/>
        </p:nvSpPr>
        <p:spPr>
          <a:xfrm>
            <a:off x="2545251" y="2628607"/>
            <a:ext cx="1796972" cy="11262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546"/>
          <p:cNvSpPr/>
          <p:nvPr userDrawn="1"/>
        </p:nvSpPr>
        <p:spPr>
          <a:xfrm>
            <a:off x="6937821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547"/>
          <p:cNvSpPr/>
          <p:nvPr userDrawn="1"/>
        </p:nvSpPr>
        <p:spPr>
          <a:xfrm>
            <a:off x="5185391" y="4821386"/>
            <a:ext cx="112274" cy="12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65" y="10639"/>
                </a:moveTo>
                <a:cubicBezTo>
                  <a:pt x="348" y="0"/>
                  <a:pt x="348" y="0"/>
                  <a:pt x="348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877" y="0"/>
                  <a:pt x="5226" y="0"/>
                  <a:pt x="5226" y="322"/>
                </a:cubicBezTo>
                <a:cubicBezTo>
                  <a:pt x="5226" y="322"/>
                  <a:pt x="5574" y="322"/>
                  <a:pt x="5574" y="645"/>
                </a:cubicBezTo>
                <a:cubicBezTo>
                  <a:pt x="11148" y="8382"/>
                  <a:pt x="11148" y="8382"/>
                  <a:pt x="11148" y="8382"/>
                </a:cubicBezTo>
                <a:cubicBezTo>
                  <a:pt x="11148" y="8382"/>
                  <a:pt x="11148" y="8382"/>
                  <a:pt x="11148" y="8060"/>
                </a:cubicBezTo>
                <a:cubicBezTo>
                  <a:pt x="11148" y="8060"/>
                  <a:pt x="11148" y="7737"/>
                  <a:pt x="11497" y="7737"/>
                </a:cubicBezTo>
                <a:cubicBezTo>
                  <a:pt x="16374" y="645"/>
                  <a:pt x="16374" y="645"/>
                  <a:pt x="16374" y="645"/>
                </a:cubicBezTo>
                <a:cubicBezTo>
                  <a:pt x="16374" y="322"/>
                  <a:pt x="16723" y="0"/>
                  <a:pt x="170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3935" y="10316"/>
                  <a:pt x="13935" y="10316"/>
                  <a:pt x="13935" y="10316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7419" y="21600"/>
                  <a:pt x="17419" y="21600"/>
                  <a:pt x="17419" y="21600"/>
                </a:cubicBezTo>
                <a:cubicBezTo>
                  <a:pt x="17071" y="21600"/>
                  <a:pt x="16723" y="21600"/>
                  <a:pt x="16723" y="21278"/>
                </a:cubicBezTo>
                <a:cubicBezTo>
                  <a:pt x="16374" y="21278"/>
                  <a:pt x="16374" y="21278"/>
                  <a:pt x="16026" y="20955"/>
                </a:cubicBezTo>
                <a:cubicBezTo>
                  <a:pt x="10800" y="12573"/>
                  <a:pt x="10800" y="12573"/>
                  <a:pt x="10800" y="12573"/>
                </a:cubicBezTo>
                <a:cubicBezTo>
                  <a:pt x="10452" y="12896"/>
                  <a:pt x="10452" y="12896"/>
                  <a:pt x="10452" y="12896"/>
                </a:cubicBezTo>
                <a:cubicBezTo>
                  <a:pt x="10452" y="13218"/>
                  <a:pt x="10452" y="13218"/>
                  <a:pt x="10452" y="13218"/>
                </a:cubicBezTo>
                <a:cubicBezTo>
                  <a:pt x="5226" y="20955"/>
                  <a:pt x="5226" y="20955"/>
                  <a:pt x="5226" y="20955"/>
                </a:cubicBezTo>
                <a:cubicBezTo>
                  <a:pt x="4877" y="20955"/>
                  <a:pt x="4877" y="21278"/>
                  <a:pt x="4529" y="21278"/>
                </a:cubicBezTo>
                <a:cubicBezTo>
                  <a:pt x="4529" y="21600"/>
                  <a:pt x="4181" y="21600"/>
                  <a:pt x="3832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7665" y="1063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48"/>
          <p:cNvSpPr/>
          <p:nvPr userDrawn="1"/>
        </p:nvSpPr>
        <p:spPr>
          <a:xfrm>
            <a:off x="8745387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6324121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8131687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2620750" y="3066361"/>
            <a:ext cx="164597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292230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292230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23965" y="475674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472009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2009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17997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17997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8325564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8325564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2538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57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38" grpId="0" animBg="1"/>
      <p:bldP spid="39" grpId="0" animBg="1"/>
      <p:bldP spid="51" grpId="0" animBg="1"/>
      <p:bldP spid="5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588544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271378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945331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4" name="Shape 509"/>
          <p:cNvSpPr/>
          <p:nvPr userDrawn="1"/>
        </p:nvSpPr>
        <p:spPr>
          <a:xfrm>
            <a:off x="2944341" y="2520660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6" name="Shape 511"/>
          <p:cNvSpPr/>
          <p:nvPr userDrawn="1"/>
        </p:nvSpPr>
        <p:spPr>
          <a:xfrm>
            <a:off x="7587554" y="2516621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9" name="Shape 513"/>
          <p:cNvSpPr/>
          <p:nvPr userDrawn="1"/>
        </p:nvSpPr>
        <p:spPr>
          <a:xfrm>
            <a:off x="5270389" y="2521670"/>
            <a:ext cx="1657475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3" name="Shape 517"/>
          <p:cNvSpPr/>
          <p:nvPr userDrawn="1"/>
        </p:nvSpPr>
        <p:spPr>
          <a:xfrm>
            <a:off x="297074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6" name="Shape 519"/>
          <p:cNvSpPr/>
          <p:nvPr userDrawn="1"/>
        </p:nvSpPr>
        <p:spPr>
          <a:xfrm>
            <a:off x="2970739" y="4551849"/>
            <a:ext cx="1173844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8" name="Shape 521"/>
          <p:cNvSpPr/>
          <p:nvPr userDrawn="1"/>
        </p:nvSpPr>
        <p:spPr>
          <a:xfrm>
            <a:off x="526191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1" name="Shape 523"/>
          <p:cNvSpPr/>
          <p:nvPr userDrawn="1"/>
        </p:nvSpPr>
        <p:spPr>
          <a:xfrm>
            <a:off x="5261909" y="4551849"/>
            <a:ext cx="147705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3" name="Shape 525"/>
          <p:cNvSpPr/>
          <p:nvPr userDrawn="1"/>
        </p:nvSpPr>
        <p:spPr>
          <a:xfrm>
            <a:off x="7577846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5" name="Shape 527"/>
          <p:cNvSpPr/>
          <p:nvPr userDrawn="1"/>
        </p:nvSpPr>
        <p:spPr>
          <a:xfrm>
            <a:off x="7577845" y="4551849"/>
            <a:ext cx="70247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107720" y="251863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433767" y="251964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750933" y="2514600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45331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5271378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7588544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399570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6609728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814618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503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16" grpId="0"/>
      <p:bldP spid="24" grpId="0" animBg="1"/>
      <p:bldP spid="26" grpId="0" animBg="1"/>
      <p:bldP spid="29" grpId="0" animBg="1"/>
      <p:bldP spid="33" grpId="0" animBg="1"/>
      <p:bldP spid="36" grpId="0" animBg="1"/>
      <p:bldP spid="38" grpId="0" animBg="1"/>
      <p:bldP spid="51" grpId="0" animBg="1"/>
      <p:bldP spid="53" grpId="0" animBg="1"/>
      <p:bldP spid="55" grpId="0" animBg="1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73429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173429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697663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697663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222741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222741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108949" y="2806807"/>
            <a:ext cx="157700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108949" y="3264656"/>
            <a:ext cx="2874263" cy="15359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4" name="Shape 658"/>
          <p:cNvSpPr/>
          <p:nvPr userDrawn="1"/>
        </p:nvSpPr>
        <p:spPr>
          <a:xfrm rot="10800000">
            <a:off x="6620635" y="2865482"/>
            <a:ext cx="76201" cy="18126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9837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5" grpId="0"/>
      <p:bldP spid="36" grpId="0"/>
      <p:bldP spid="37" grpId="0"/>
      <p:bldP spid="38" grpId="0"/>
      <p:bldP spid="16" grpId="0"/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0484" y="2119460"/>
            <a:ext cx="4225963" cy="295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980004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81591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41109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2696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1" name="Shape 614"/>
          <p:cNvSpPr/>
          <p:nvPr userDrawn="1"/>
        </p:nvSpPr>
        <p:spPr>
          <a:xfrm>
            <a:off x="10446445" y="2119461"/>
            <a:ext cx="183896" cy="29529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2" name="Shape 615"/>
          <p:cNvSpPr/>
          <p:nvPr userDrawn="1"/>
        </p:nvSpPr>
        <p:spPr>
          <a:xfrm>
            <a:off x="1388039" y="2124027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4"/>
          </p:nvPr>
        </p:nvSpPr>
        <p:spPr>
          <a:xfrm rot="16200000">
            <a:off x="743056" y="3481167"/>
            <a:ext cx="1647370" cy="229497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9900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5" grpId="0"/>
      <p:bldP spid="43" grpId="0"/>
      <p:bldP spid="16" grpId="0"/>
      <p:bldP spid="21" grpId="0" animBg="1"/>
      <p:bldP spid="22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949706" y="2825509"/>
            <a:ext cx="3919687" cy="255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458888" y="3124200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1458888" y="2809727"/>
            <a:ext cx="1257414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24" name="Shape 323"/>
          <p:cNvSpPr/>
          <p:nvPr userDrawn="1"/>
        </p:nvSpPr>
        <p:spPr>
          <a:xfrm>
            <a:off x="1149435" y="2859384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5" name="Shape 324"/>
          <p:cNvSpPr/>
          <p:nvPr userDrawn="1"/>
        </p:nvSpPr>
        <p:spPr>
          <a:xfrm>
            <a:off x="1149435" y="3832137"/>
            <a:ext cx="116212" cy="5724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25"/>
          <p:cNvSpPr/>
          <p:nvPr userDrawn="1"/>
        </p:nvSpPr>
        <p:spPr>
          <a:xfrm>
            <a:off x="1149435" y="4803409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458888" y="4097339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1458887" y="3782866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1458888" y="5054558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458887" y="4740085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5806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3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3051" y="337352"/>
            <a:ext cx="10365900" cy="239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89270" y="32766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46589" y="3967375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813372" y="4280617"/>
            <a:ext cx="4246060" cy="1129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215"/>
          <p:cNvSpPr/>
          <p:nvPr userDrawn="1"/>
        </p:nvSpPr>
        <p:spPr>
          <a:xfrm>
            <a:off x="1175749" y="396737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18"/>
          <p:cNvSpPr/>
          <p:nvPr userDrawn="1"/>
        </p:nvSpPr>
        <p:spPr>
          <a:xfrm rot="16200000">
            <a:off x="4956540" y="4786470"/>
            <a:ext cx="1009102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7721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4000" decel="4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32224" y="3962400"/>
            <a:ext cx="3699233" cy="1295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52025" y="3456521"/>
            <a:ext cx="2814341" cy="174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21122" y="2366254"/>
            <a:ext cx="1685356" cy="466054"/>
            <a:chOff x="2420491" y="2366254"/>
            <a:chExt cx="1684917" cy="466054"/>
          </a:xfrm>
        </p:grpSpPr>
        <p:sp>
          <p:nvSpPr>
            <p:cNvPr id="11" name="Shape 1014"/>
            <p:cNvSpPr/>
            <p:nvPr/>
          </p:nvSpPr>
          <p:spPr>
            <a:xfrm>
              <a:off x="2420491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1018"/>
            <p:cNvSpPr/>
            <p:nvPr/>
          </p:nvSpPr>
          <p:spPr>
            <a:xfrm>
              <a:off x="2792057" y="2515021"/>
              <a:ext cx="168476" cy="16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72596" y="2366254"/>
            <a:ext cx="1685356" cy="466054"/>
            <a:chOff x="4371457" y="2366254"/>
            <a:chExt cx="1684917" cy="466054"/>
          </a:xfrm>
        </p:grpSpPr>
        <p:sp>
          <p:nvSpPr>
            <p:cNvPr id="15" name="Shape 1015"/>
            <p:cNvSpPr/>
            <p:nvPr/>
          </p:nvSpPr>
          <p:spPr>
            <a:xfrm>
              <a:off x="4371457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1019"/>
            <p:cNvSpPr/>
            <p:nvPr/>
          </p:nvSpPr>
          <p:spPr>
            <a:xfrm>
              <a:off x="4719841" y="2529050"/>
              <a:ext cx="160969" cy="14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5005"/>
                  </a:moveTo>
                  <a:lnTo>
                    <a:pt x="11374" y="11183"/>
                  </a:lnTo>
                  <a:lnTo>
                    <a:pt x="14828" y="15139"/>
                  </a:lnTo>
                  <a:lnTo>
                    <a:pt x="15965" y="13835"/>
                  </a:lnTo>
                  <a:lnTo>
                    <a:pt x="12983" y="10419"/>
                  </a:lnTo>
                  <a:lnTo>
                    <a:pt x="12983" y="5005"/>
                  </a:lnTo>
                  <a:cubicBezTo>
                    <a:pt x="12983" y="5005"/>
                    <a:pt x="11374" y="5005"/>
                    <a:pt x="11374" y="5005"/>
                  </a:cubicBezTo>
                  <a:close/>
                  <a:moveTo>
                    <a:pt x="12208" y="0"/>
                  </a:moveTo>
                  <a:cubicBezTo>
                    <a:pt x="7100" y="0"/>
                    <a:pt x="2948" y="4691"/>
                    <a:pt x="2824" y="10530"/>
                  </a:cubicBezTo>
                  <a:lnTo>
                    <a:pt x="0" y="10530"/>
                  </a:lnTo>
                  <a:lnTo>
                    <a:pt x="4227" y="15932"/>
                  </a:lnTo>
                  <a:lnTo>
                    <a:pt x="8452" y="10530"/>
                  </a:lnTo>
                  <a:lnTo>
                    <a:pt x="5172" y="10530"/>
                  </a:lnTo>
                  <a:cubicBezTo>
                    <a:pt x="5295" y="6182"/>
                    <a:pt x="8398" y="2701"/>
                    <a:pt x="12208" y="2701"/>
                  </a:cubicBezTo>
                  <a:cubicBezTo>
                    <a:pt x="16099" y="2701"/>
                    <a:pt x="19252" y="6326"/>
                    <a:pt x="19252" y="10800"/>
                  </a:cubicBezTo>
                  <a:cubicBezTo>
                    <a:pt x="19252" y="15275"/>
                    <a:pt x="16099" y="18901"/>
                    <a:pt x="12208" y="18901"/>
                  </a:cubicBezTo>
                  <a:cubicBezTo>
                    <a:pt x="10649" y="18901"/>
                    <a:pt x="9208" y="18317"/>
                    <a:pt x="8041" y="17327"/>
                  </a:cubicBezTo>
                  <a:lnTo>
                    <a:pt x="6427" y="19310"/>
                  </a:lnTo>
                  <a:cubicBezTo>
                    <a:pt x="8020" y="20744"/>
                    <a:pt x="10028" y="21600"/>
                    <a:pt x="12208" y="21600"/>
                  </a:cubicBezTo>
                  <a:cubicBezTo>
                    <a:pt x="17395" y="21600"/>
                    <a:pt x="21600" y="16766"/>
                    <a:pt x="21600" y="10800"/>
                  </a:cubicBezTo>
                  <a:cubicBezTo>
                    <a:pt x="21600" y="4836"/>
                    <a:pt x="17395" y="0"/>
                    <a:pt x="1220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23561" y="2366254"/>
            <a:ext cx="1685356" cy="466054"/>
            <a:chOff x="6321914" y="2366254"/>
            <a:chExt cx="1684917" cy="466054"/>
          </a:xfrm>
        </p:grpSpPr>
        <p:sp>
          <p:nvSpPr>
            <p:cNvPr id="17" name="Shape 1016"/>
            <p:cNvSpPr/>
            <p:nvPr/>
          </p:nvSpPr>
          <p:spPr>
            <a:xfrm>
              <a:off x="6321914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3" name="Shape 1020"/>
            <p:cNvSpPr/>
            <p:nvPr/>
          </p:nvSpPr>
          <p:spPr>
            <a:xfrm>
              <a:off x="6679822" y="2531137"/>
              <a:ext cx="142435" cy="1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74527" y="2366254"/>
            <a:ext cx="1685356" cy="466054"/>
            <a:chOff x="8272372" y="2366254"/>
            <a:chExt cx="1684917" cy="466054"/>
          </a:xfrm>
        </p:grpSpPr>
        <p:sp>
          <p:nvSpPr>
            <p:cNvPr id="19" name="Shape 1017"/>
            <p:cNvSpPr/>
            <p:nvPr/>
          </p:nvSpPr>
          <p:spPr>
            <a:xfrm>
              <a:off x="8272372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4" name="Shape 1021"/>
            <p:cNvSpPr/>
            <p:nvPr/>
          </p:nvSpPr>
          <p:spPr>
            <a:xfrm>
              <a:off x="8627124" y="2531493"/>
              <a:ext cx="178344" cy="1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47207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016421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64126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916134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hape 1113"/>
          <p:cNvSpPr/>
          <p:nvPr/>
        </p:nvSpPr>
        <p:spPr>
          <a:xfrm>
            <a:off x="2432224" y="3453193"/>
            <a:ext cx="2638950" cy="2483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 cap="all">
                <a:solidFill>
                  <a:srgbClr val="EBEBEB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sz="500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10742" y="3461458"/>
            <a:ext cx="2481912" cy="231843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6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1352" y="344366"/>
            <a:ext cx="3584779" cy="597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09293" y="1646355"/>
            <a:ext cx="4083061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333801" y="2266518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25711" y="32766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29" name="Shape 235"/>
          <p:cNvSpPr/>
          <p:nvPr userDrawn="1"/>
        </p:nvSpPr>
        <p:spPr>
          <a:xfrm>
            <a:off x="5072331" y="227164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625711" y="3974868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625711" y="46482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85856" y="3327485"/>
            <a:ext cx="261195" cy="261195"/>
            <a:chOff x="5084531" y="3327484"/>
            <a:chExt cx="261127" cy="261195"/>
          </a:xfrm>
        </p:grpSpPr>
        <p:sp>
          <p:nvSpPr>
            <p:cNvPr id="11" name="Shape 220"/>
            <p:cNvSpPr/>
            <p:nvPr/>
          </p:nvSpPr>
          <p:spPr>
            <a:xfrm>
              <a:off x="5084531" y="3327484"/>
              <a:ext cx="261127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205"/>
            <p:cNvSpPr/>
            <p:nvPr userDrawn="1"/>
          </p:nvSpPr>
          <p:spPr>
            <a:xfrm>
              <a:off x="5164583" y="3415457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085856" y="4026402"/>
            <a:ext cx="261195" cy="261196"/>
            <a:chOff x="5084531" y="4026402"/>
            <a:chExt cx="261127" cy="261196"/>
          </a:xfrm>
        </p:grpSpPr>
        <p:sp>
          <p:nvSpPr>
            <p:cNvPr id="14" name="Shape 223"/>
            <p:cNvSpPr/>
            <p:nvPr/>
          </p:nvSpPr>
          <p:spPr>
            <a:xfrm>
              <a:off x="5084531" y="4026402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1" name="Shape 215"/>
            <p:cNvSpPr/>
            <p:nvPr userDrawn="1"/>
          </p:nvSpPr>
          <p:spPr>
            <a:xfrm>
              <a:off x="5164583" y="4114376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085856" y="4695066"/>
            <a:ext cx="261195" cy="261196"/>
            <a:chOff x="5084531" y="4695066"/>
            <a:chExt cx="261127" cy="261196"/>
          </a:xfrm>
        </p:grpSpPr>
        <p:sp>
          <p:nvSpPr>
            <p:cNvPr id="18" name="Shape 226"/>
            <p:cNvSpPr/>
            <p:nvPr/>
          </p:nvSpPr>
          <p:spPr>
            <a:xfrm>
              <a:off x="5084531" y="4695066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216"/>
            <p:cNvSpPr/>
            <p:nvPr userDrawn="1"/>
          </p:nvSpPr>
          <p:spPr>
            <a:xfrm>
              <a:off x="5164583" y="4783040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16992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435951" y="2865508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lang="en-GB" sz="2900" b="1" dirty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67991" y="45419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391771" y="4352219"/>
            <a:ext cx="1341413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JOHN DOE</a:t>
            </a:r>
          </a:p>
        </p:txBody>
      </p:sp>
      <p:sp>
        <p:nvSpPr>
          <p:cNvPr id="25" name="Shape 167"/>
          <p:cNvSpPr/>
          <p:nvPr userDrawn="1"/>
        </p:nvSpPr>
        <p:spPr>
          <a:xfrm>
            <a:off x="7278229" y="4733943"/>
            <a:ext cx="2561107" cy="7717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169"/>
          <p:cNvSpPr/>
          <p:nvPr userDrawn="1"/>
        </p:nvSpPr>
        <p:spPr>
          <a:xfrm>
            <a:off x="7278229" y="416706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Shape 171"/>
          <p:cNvSpPr/>
          <p:nvPr userDrawn="1"/>
        </p:nvSpPr>
        <p:spPr>
          <a:xfrm>
            <a:off x="7278229" y="3601148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3" name="Shape 173"/>
          <p:cNvSpPr/>
          <p:nvPr userDrawn="1"/>
        </p:nvSpPr>
        <p:spPr>
          <a:xfrm>
            <a:off x="7278229" y="303457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6" name="Shape 175"/>
          <p:cNvSpPr/>
          <p:nvPr userDrawn="1"/>
        </p:nvSpPr>
        <p:spPr>
          <a:xfrm>
            <a:off x="7278229" y="3034576"/>
            <a:ext cx="1866570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7" name="Shape 176"/>
          <p:cNvSpPr/>
          <p:nvPr userDrawn="1"/>
        </p:nvSpPr>
        <p:spPr>
          <a:xfrm>
            <a:off x="7278230" y="3601148"/>
            <a:ext cx="2020911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177"/>
          <p:cNvSpPr/>
          <p:nvPr userDrawn="1"/>
        </p:nvSpPr>
        <p:spPr>
          <a:xfrm>
            <a:off x="7278229" y="4167066"/>
            <a:ext cx="1712228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178"/>
          <p:cNvSpPr/>
          <p:nvPr userDrawn="1"/>
        </p:nvSpPr>
        <p:spPr>
          <a:xfrm>
            <a:off x="7278230" y="4733943"/>
            <a:ext cx="2406766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177922" y="2962258"/>
            <a:ext cx="2680276" cy="191454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278229" y="27682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80935" y="3333947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278229" y="3904081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278229" y="4467624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894539" y="3916333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203841" y="3346199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51401" y="278051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9584940" y="449580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5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" grpId="0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animBg="1"/>
      <p:bldP spid="29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7"/>
          <p:cNvSpPr/>
          <p:nvPr/>
        </p:nvSpPr>
        <p:spPr>
          <a:xfrm>
            <a:off x="2938623" y="5313303"/>
            <a:ext cx="6312830" cy="668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11" name="Shape 42"/>
          <p:cNvSpPr/>
          <p:nvPr/>
        </p:nvSpPr>
        <p:spPr>
          <a:xfrm>
            <a:off x="2937796" y="1843905"/>
            <a:ext cx="6314487" cy="346939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93187" y="3840482"/>
            <a:ext cx="1417689" cy="10332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93187" y="2279542"/>
            <a:ext cx="1417689" cy="14173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88626" y="2276293"/>
            <a:ext cx="3855454" cy="25923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230155" y="1459233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5" grpId="0"/>
      <p:bldP spid="24" grpId="0"/>
      <p:bldP spid="3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87"/>
          <p:cNvSpPr/>
          <p:nvPr userDrawn="1"/>
        </p:nvSpPr>
        <p:spPr>
          <a:xfrm>
            <a:off x="2428193" y="2165153"/>
            <a:ext cx="7335615" cy="200541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721049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70625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3080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28192" y="46882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28192" y="5029200"/>
            <a:ext cx="7464220" cy="6858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1504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8" grpId="0"/>
      <p:bldP spid="19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435280" y="2495102"/>
            <a:ext cx="4493162" cy="2442750"/>
            <a:chOff x="2434646" y="2495102"/>
            <a:chExt cx="4491992" cy="2442750"/>
          </a:xfrm>
        </p:grpSpPr>
        <p:sp>
          <p:nvSpPr>
            <p:cNvPr id="14" name="Shape 2209"/>
            <p:cNvSpPr/>
            <p:nvPr/>
          </p:nvSpPr>
          <p:spPr>
            <a:xfrm>
              <a:off x="2434646" y="2495102"/>
              <a:ext cx="4444777" cy="244275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2511"/>
            <p:cNvSpPr/>
            <p:nvPr userDrawn="1"/>
          </p:nvSpPr>
          <p:spPr>
            <a:xfrm rot="5400000">
              <a:off x="5684039" y="3692730"/>
              <a:ext cx="2438168" cy="470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23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7995244" y="24784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7545765" y="2819400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5" name="Group 2218"/>
          <p:cNvGrpSpPr/>
          <p:nvPr userDrawn="1"/>
        </p:nvGrpSpPr>
        <p:grpSpPr>
          <a:xfrm>
            <a:off x="7552725" y="2460633"/>
            <a:ext cx="266700" cy="266701"/>
            <a:chOff x="0" y="0"/>
            <a:chExt cx="533400" cy="533400"/>
          </a:xfrm>
        </p:grpSpPr>
        <p:sp>
          <p:nvSpPr>
            <p:cNvPr id="26" name="Shape 221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221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0" name="Group 2223"/>
          <p:cNvGrpSpPr/>
          <p:nvPr userDrawn="1"/>
        </p:nvGrpSpPr>
        <p:grpSpPr>
          <a:xfrm>
            <a:off x="7552725" y="3356263"/>
            <a:ext cx="266700" cy="266701"/>
            <a:chOff x="0" y="0"/>
            <a:chExt cx="533400" cy="533400"/>
          </a:xfrm>
        </p:grpSpPr>
        <p:sp>
          <p:nvSpPr>
            <p:cNvPr id="31" name="Shape 2221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2" name="Shape 2222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4" name="Group 2228"/>
          <p:cNvGrpSpPr/>
          <p:nvPr userDrawn="1"/>
        </p:nvGrpSpPr>
        <p:grpSpPr>
          <a:xfrm>
            <a:off x="7552725" y="4343413"/>
            <a:ext cx="266700" cy="266701"/>
            <a:chOff x="0" y="0"/>
            <a:chExt cx="533400" cy="533400"/>
          </a:xfrm>
        </p:grpSpPr>
        <p:sp>
          <p:nvSpPr>
            <p:cNvPr id="35" name="Shape 222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6" name="Shape 222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003084" y="336557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545765" y="370655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003084" y="435272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7545765" y="469370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752567" y="2797040"/>
            <a:ext cx="2717366" cy="1833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571977" y="2797041"/>
            <a:ext cx="996586" cy="9971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71977" y="3901879"/>
            <a:ext cx="999072" cy="7285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42" grpId="0"/>
      <p:bldP spid="4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c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00053" y="2448265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569344" y="2819401"/>
            <a:ext cx="3032769" cy="99059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569344" y="2479990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66767" y="2580599"/>
            <a:ext cx="2787515" cy="16043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0" name="Shape 2973"/>
          <p:cNvSpPr/>
          <p:nvPr/>
        </p:nvSpPr>
        <p:spPr>
          <a:xfrm>
            <a:off x="6569344" y="4461918"/>
            <a:ext cx="2436474" cy="627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22" name="Shape 2974"/>
          <p:cNvSpPr/>
          <p:nvPr/>
        </p:nvSpPr>
        <p:spPr>
          <a:xfrm>
            <a:off x="6569344" y="4461918"/>
            <a:ext cx="1880864" cy="627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569344" y="4165040"/>
            <a:ext cx="1093082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8382595" y="4617694"/>
            <a:ext cx="914638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t-white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021582" y="237347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661853" y="2715717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661853" y="246555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91005" y="2660945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19" name="Group 1958"/>
          <p:cNvGrpSpPr/>
          <p:nvPr/>
        </p:nvGrpSpPr>
        <p:grpSpPr>
          <a:xfrm>
            <a:off x="3029650" y="2465556"/>
            <a:ext cx="375472" cy="350129"/>
            <a:chOff x="0" y="0"/>
            <a:chExt cx="750941" cy="700256"/>
          </a:xfrm>
        </p:grpSpPr>
        <p:sp>
          <p:nvSpPr>
            <p:cNvPr id="20" name="Shape 1955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2" name="Shape 1956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3" name="Shape 1957"/>
            <p:cNvSpPr/>
            <p:nvPr/>
          </p:nvSpPr>
          <p:spPr>
            <a:xfrm>
              <a:off x="315139" y="246796"/>
              <a:ext cx="183688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4" name="Group 1962"/>
          <p:cNvGrpSpPr/>
          <p:nvPr/>
        </p:nvGrpSpPr>
        <p:grpSpPr>
          <a:xfrm>
            <a:off x="3029650" y="3386093"/>
            <a:ext cx="375472" cy="350129"/>
            <a:chOff x="0" y="0"/>
            <a:chExt cx="750941" cy="700256"/>
          </a:xfrm>
        </p:grpSpPr>
        <p:sp>
          <p:nvSpPr>
            <p:cNvPr id="25" name="Shape 1959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6" name="Shape 1960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7" name="Shape 1961"/>
            <p:cNvSpPr/>
            <p:nvPr/>
          </p:nvSpPr>
          <p:spPr>
            <a:xfrm>
              <a:off x="325053" y="219045"/>
              <a:ext cx="163861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0476"/>
                  </a:moveTo>
                  <a:cubicBezTo>
                    <a:pt x="7579" y="10476"/>
                    <a:pt x="4968" y="8844"/>
                    <a:pt x="4968" y="6831"/>
                  </a:cubicBezTo>
                  <a:cubicBezTo>
                    <a:pt x="4968" y="4818"/>
                    <a:pt x="7579" y="3186"/>
                    <a:pt x="10801" y="3186"/>
                  </a:cubicBezTo>
                  <a:cubicBezTo>
                    <a:pt x="14021" y="3186"/>
                    <a:pt x="16632" y="4818"/>
                    <a:pt x="16632" y="6831"/>
                  </a:cubicBezTo>
                  <a:cubicBezTo>
                    <a:pt x="16632" y="8844"/>
                    <a:pt x="14021" y="10476"/>
                    <a:pt x="10801" y="10476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3022"/>
                    <a:pt x="0" y="6749"/>
                  </a:cubicBezTo>
                  <a:cubicBezTo>
                    <a:pt x="0" y="13195"/>
                    <a:pt x="10801" y="21600"/>
                    <a:pt x="10801" y="21600"/>
                  </a:cubicBezTo>
                  <a:cubicBezTo>
                    <a:pt x="10801" y="21600"/>
                    <a:pt x="21600" y="13195"/>
                    <a:pt x="21600" y="6749"/>
                  </a:cubicBezTo>
                  <a:cubicBezTo>
                    <a:pt x="21600" y="3022"/>
                    <a:pt x="16765" y="0"/>
                    <a:pt x="108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8" name="Group 1966"/>
          <p:cNvGrpSpPr/>
          <p:nvPr/>
        </p:nvGrpSpPr>
        <p:grpSpPr>
          <a:xfrm>
            <a:off x="3029650" y="4305477"/>
            <a:ext cx="375472" cy="350129"/>
            <a:chOff x="0" y="0"/>
            <a:chExt cx="750941" cy="700256"/>
          </a:xfrm>
        </p:grpSpPr>
        <p:sp>
          <p:nvSpPr>
            <p:cNvPr id="29" name="Shape 1963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30" name="Shape 1964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31" name="Shape 1965"/>
            <p:cNvSpPr/>
            <p:nvPr/>
          </p:nvSpPr>
          <p:spPr>
            <a:xfrm>
              <a:off x="277814" y="246796"/>
              <a:ext cx="258339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sp>
        <p:nvSpPr>
          <p:cNvPr id="36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661853" y="3610915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0"/>
          <p:cNvSpPr>
            <a:spLocks noGrp="1"/>
          </p:cNvSpPr>
          <p:nvPr>
            <p:ph sz="quarter" idx="22"/>
          </p:nvPr>
        </p:nvSpPr>
        <p:spPr>
          <a:xfrm>
            <a:off x="3661853" y="33607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661853" y="4555638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3661853" y="43054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1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6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960">
          <p15:clr>
            <a:srgbClr val="F26B43"/>
          </p15:clr>
        </p15:guide>
        <p15:guide id="3" pos="72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1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960">
          <p15:clr>
            <a:srgbClr val="F26B43"/>
          </p15:clr>
        </p15:guide>
        <p15:guide id="3" pos="72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chriswoodruff@quickenloans.com" TargetMode="Externa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58" y="2895600"/>
            <a:ext cx="8036170" cy="535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What’s New in Entity Framework Core 5?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160959" y="3512524"/>
            <a:ext cx="4953000" cy="36835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CHRIS WOODRUFF</a:t>
            </a:r>
          </a:p>
        </p:txBody>
      </p:sp>
      <p:sp>
        <p:nvSpPr>
          <p:cNvPr id="9" name="Shape 38"/>
          <p:cNvSpPr/>
          <p:nvPr/>
        </p:nvSpPr>
        <p:spPr>
          <a:xfrm>
            <a:off x="1116292" y="3039666"/>
            <a:ext cx="634835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3852" y="3852"/>
                </a:moveTo>
                <a:lnTo>
                  <a:pt x="3852" y="17748"/>
                </a:lnTo>
                <a:lnTo>
                  <a:pt x="17748" y="17748"/>
                </a:lnTo>
                <a:lnTo>
                  <a:pt x="17748" y="385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2115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958471"/>
            <a:ext cx="758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artists = </a:t>
            </a:r>
            <a:r>
              <a:rPr lang="en-US" dirty="0" err="1"/>
              <a:t>context.Artists</a:t>
            </a:r>
            <a:endParaRPr lang="en-US" dirty="0"/>
          </a:p>
          <a:p>
            <a:r>
              <a:rPr lang="en-US" dirty="0"/>
              <a:t>    .Include(e =&gt; </a:t>
            </a:r>
            <a:r>
              <a:rPr lang="en-US" dirty="0" err="1"/>
              <a:t>e.Albums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3125B-2DD1-45B3-947D-B831F38D41A2}"/>
              </a:ext>
            </a:extLst>
          </p:cNvPr>
          <p:cNvSpPr txBox="1"/>
          <p:nvPr/>
        </p:nvSpPr>
        <p:spPr>
          <a:xfrm>
            <a:off x="2306471" y="19129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"Name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"Title"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LEFT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"Album"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899F7-5C1E-4378-866F-77A048F784EC}"/>
              </a:ext>
            </a:extLst>
          </p:cNvPr>
          <p:cNvSpPr txBox="1"/>
          <p:nvPr/>
        </p:nvSpPr>
        <p:spPr>
          <a:xfrm>
            <a:off x="2306471" y="42888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"Name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“</a:t>
            </a: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"Title"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INNER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"Album"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86749-B2FF-4FB0-8D28-BD12DAE30A77}"/>
              </a:ext>
            </a:extLst>
          </p:cNvPr>
          <p:cNvSpPr txBox="1"/>
          <p:nvPr/>
        </p:nvSpPr>
        <p:spPr>
          <a:xfrm>
            <a:off x="2306471" y="2972534"/>
            <a:ext cx="7588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artists = </a:t>
            </a:r>
            <a:r>
              <a:rPr lang="en-US" dirty="0" err="1"/>
              <a:t>context.Artists</a:t>
            </a:r>
            <a:endParaRPr lang="en-US" dirty="0"/>
          </a:p>
          <a:p>
            <a:r>
              <a:rPr lang="en-US" dirty="0"/>
              <a:t>    .Include(e =&gt; </a:t>
            </a:r>
            <a:r>
              <a:rPr lang="en-US" dirty="0" err="1"/>
              <a:t>e.Albums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AsSplitQuery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954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07426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SIMPLE LOGGING AND IMPROVED DIAGNOSTICS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8094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79B39-8187-4CBC-8A45-AFE136473098}"/>
              </a:ext>
            </a:extLst>
          </p:cNvPr>
          <p:cNvSpPr txBox="1"/>
          <p:nvPr/>
        </p:nvSpPr>
        <p:spPr>
          <a:xfrm>
            <a:off x="2133599" y="1376660"/>
            <a:ext cx="8467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protected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7D9A"/>
                </a:solidFill>
                <a:effectLst/>
                <a:latin typeface="SFMono-Regular"/>
              </a:rPr>
              <a:t>OnConfiguring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DbContextOptionsBuilder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optionsBuilder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=&gt;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optionsBuilder.LogTo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FILTERED INCLUDE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4651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7DF8AFA-174B-49A5-83EC-90C53771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228672"/>
            <a:ext cx="7743826" cy="132343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artists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62626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(a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"the"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AsSplitQuery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FLEXIBLE ENTITY MAPPING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162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503B1-C91B-48D8-9D66-AD9E459B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651" y="2469294"/>
            <a:ext cx="7166344" cy="1600438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ToSqlQuery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@"SELECT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Artist.Name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        FROM Album INNER JOIN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        Artist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Artist.Id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&lt;Album&gt;().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GetAlbumsFromArtist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428191" y="4688218"/>
            <a:ext cx="8874545" cy="16363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cwoodruff@live.com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chriswoodruff@quickenloans.com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@cwoodruff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WOODRUFF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Leader, Developer Relations at Quicken Loans</a:t>
            </a:r>
          </a:p>
        </p:txBody>
      </p:sp>
      <p:pic>
        <p:nvPicPr>
          <p:cNvPr id="5" name="Picture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6CD8E7E-E2E7-4470-8E99-4382685AFBB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4" b="15394"/>
          <a:stretch>
            <a:fillRect/>
          </a:stretch>
        </p:blipFill>
        <p:spPr/>
      </p:pic>
      <p:pic>
        <p:nvPicPr>
          <p:cNvPr id="1026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80679BB-C380-469B-9F23-2A2AE02B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6" y="2495726"/>
            <a:ext cx="4015563" cy="1344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92FEE-85EC-4183-9B1F-109E7B5C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1152198"/>
            <a:ext cx="6628738" cy="4401205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&gt;(entity =&gt;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"Album"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AlbumWithArtistName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IFK_Artist_Album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IPK_ProductItem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HasMaxLength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0E6"/>
                </a:solidFill>
                <a:effectLst/>
                <a:latin typeface="Source Code Pro" panose="020B0509030403020204" pitchFamily="49" charset="0"/>
              </a:rPr>
              <a:t>160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(p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p.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HasForeignKey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DeleteBehavior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ClientSetNull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HasConstraintName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"FK__Album__ArtistId__276EDEB3"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062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IDENTITY RESOLUTION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7791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6AD09-C382-411A-B8AE-CAE14991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178221"/>
            <a:ext cx="7534275" cy="1015663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AsNoTrackingWithIdentityResolution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REQUIRED 1:1 DEPENDENTS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955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09D8BC-64C8-4E9B-9631-A347B65D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45" y="1043731"/>
            <a:ext cx="7467109" cy="4770537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&gt;(entity =&gt;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"Album"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IFK_Artist_Album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IPK_ProductItem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HasMaxLength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0E6"/>
                </a:solidFill>
                <a:effectLst/>
                <a:latin typeface="Source Code Pro" panose="020B0509030403020204" pitchFamily="49" charset="0"/>
              </a:rPr>
              <a:t>160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WithMany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(p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HasForeignKey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DeleteBehavior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ClientSetNull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HasConstraintName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"FK__Album__ArtistId__276EDEB3"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DBCONTEXTFACTORY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7259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0CB94-19AA-4A6C-B63D-A84F523C08FB}"/>
              </a:ext>
            </a:extLst>
          </p:cNvPr>
          <p:cNvSpPr txBox="1"/>
          <p:nvPr/>
        </p:nvSpPr>
        <p:spPr>
          <a:xfrm>
            <a:off x="2232837" y="1255217"/>
            <a:ext cx="767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FMono-Regular"/>
              </a:rPr>
              <a:t>services.AddDbContextFactory</a:t>
            </a:r>
            <a:r>
              <a:rPr lang="en-US" b="0" i="0" dirty="0">
                <a:effectLst/>
                <a:latin typeface="SFMono-Regular"/>
              </a:rPr>
              <a:t>&lt;</a:t>
            </a:r>
            <a:r>
              <a:rPr lang="en-US" b="0" i="0" dirty="0" err="1">
                <a:effectLst/>
                <a:latin typeface="SFMono-Regular"/>
              </a:rPr>
              <a:t>SomeDbContext</a:t>
            </a:r>
            <a:r>
              <a:rPr lang="en-US" b="0" i="0" dirty="0">
                <a:effectLst/>
                <a:latin typeface="SFMono-Regular"/>
              </a:rPr>
              <a:t>&gt;(b =&gt;  	</a:t>
            </a:r>
            <a:r>
              <a:rPr lang="en-US" b="0" i="0" dirty="0" err="1">
                <a:effectLst/>
                <a:latin typeface="SFMono-Regular"/>
              </a:rPr>
              <a:t>b.UseSqlServer</a:t>
            </a:r>
            <a:r>
              <a:rPr lang="en-US" b="0" i="0" dirty="0">
                <a:effectLst/>
                <a:latin typeface="SFMono-Regular"/>
              </a:rPr>
              <a:t>(@"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Server=(localdb)\mssqllocaldb;Database=Test"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AED33-A298-4F11-B72C-F337CD65DEA9}"/>
              </a:ext>
            </a:extLst>
          </p:cNvPr>
          <p:cNvSpPr txBox="1"/>
          <p:nvPr/>
        </p:nvSpPr>
        <p:spPr>
          <a:xfrm>
            <a:off x="2232836" y="2126535"/>
            <a:ext cx="76767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CFFF"/>
                </a:solidFill>
                <a:effectLst/>
                <a:latin typeface="SFMono-Regular"/>
              </a:rPr>
              <a:t>MyController</a:t>
            </a:r>
            <a:endParaRPr lang="en-US" dirty="0">
              <a:solidFill>
                <a:srgbClr val="E6E6E6"/>
              </a:solidFill>
              <a:latin typeface="SFMono-Regular"/>
            </a:endParaRPr>
          </a:p>
          <a:p>
            <a:r>
              <a:rPr lang="en-US" b="0" i="0" dirty="0">
                <a:effectLst/>
                <a:latin typeface="SFMono-Regular"/>
              </a:rPr>
              <a:t>{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  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private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SFMono-Regular"/>
              </a:rPr>
              <a:t>readonly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IDbContextFactory</a:t>
            </a:r>
            <a:r>
              <a:rPr lang="en-US" b="0" i="0" dirty="0">
                <a:effectLst/>
                <a:latin typeface="SFMono-Regular"/>
              </a:rPr>
              <a:t>&lt;</a:t>
            </a:r>
            <a:r>
              <a:rPr lang="en-US" b="0" i="0" dirty="0" err="1">
                <a:effectLst/>
                <a:latin typeface="SFMono-Regular"/>
              </a:rPr>
              <a:t>SomeDbContext</a:t>
            </a:r>
            <a:r>
              <a:rPr lang="en-US" b="0" i="0" dirty="0">
                <a:effectLst/>
                <a:latin typeface="SFMono-Regular"/>
              </a:rPr>
              <a:t>&gt; _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;</a:t>
            </a:r>
          </a:p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    public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CFFF"/>
                </a:solidFill>
                <a:effectLst/>
                <a:latin typeface="SFMono-Regular"/>
              </a:rPr>
              <a:t>MyController</a:t>
            </a:r>
            <a:r>
              <a:rPr lang="en-US" b="0" i="0" dirty="0"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IDbContextFactory</a:t>
            </a:r>
            <a:r>
              <a:rPr lang="en-US" b="0" i="0" dirty="0">
                <a:effectLst/>
                <a:latin typeface="SFMono-Regular"/>
              </a:rPr>
              <a:t>&lt;</a:t>
            </a:r>
            <a:r>
              <a:rPr lang="en-US" b="0" i="0" dirty="0" err="1">
                <a:effectLst/>
                <a:latin typeface="SFMono-Regular"/>
              </a:rPr>
              <a:t>SomeDbContext</a:t>
            </a:r>
            <a:r>
              <a:rPr lang="en-US" b="0" i="0" dirty="0">
                <a:effectLst/>
                <a:latin typeface="SFMono-Regular"/>
              </a:rPr>
              <a:t>&gt; 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) =&gt; 	_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 = 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E6E6E6"/>
                </a:solidFill>
                <a:latin typeface="SFMono-Regular"/>
              </a:rPr>
              <a:t>   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  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CFFF"/>
                </a:solidFill>
                <a:effectLst/>
                <a:latin typeface="SFMono-Regular"/>
              </a:rPr>
              <a:t>DoSomeThing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()</a:t>
            </a:r>
          </a:p>
          <a:p>
            <a:r>
              <a:rPr lang="en-US" dirty="0">
                <a:latin typeface="SFMono-Regular"/>
              </a:rPr>
              <a:t>    </a:t>
            </a:r>
            <a:r>
              <a:rPr lang="en-US" b="0" i="0" dirty="0"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E6E6E6"/>
                </a:solidFill>
                <a:latin typeface="SFMono-Regular"/>
              </a:rPr>
              <a:t>       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using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var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context = _</a:t>
            </a:r>
            <a:r>
              <a:rPr lang="en-US" b="0" i="0" dirty="0" err="1">
                <a:effectLst/>
                <a:latin typeface="SFMono-Regular"/>
              </a:rPr>
              <a:t>contextFactory.CreateDbContext</a:t>
            </a:r>
            <a:r>
              <a:rPr lang="en-US" b="0" i="0" dirty="0">
                <a:effectLst/>
                <a:latin typeface="SFMono-Regular"/>
              </a:rPr>
              <a:t>())</a:t>
            </a:r>
          </a:p>
          <a:p>
            <a:r>
              <a:rPr lang="en-US" dirty="0">
                <a:latin typeface="SFMono-Regular"/>
              </a:rPr>
              <a:t>        </a:t>
            </a:r>
            <a:r>
              <a:rPr lang="en-US" b="0" i="0" dirty="0"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E6E6E6"/>
                </a:solidFill>
                <a:latin typeface="SFMono-Regular"/>
              </a:rPr>
              <a:t>            </a:t>
            </a:r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// ...</a:t>
            </a:r>
            <a:endParaRPr lang="en-US" dirty="0">
              <a:solidFill>
                <a:srgbClr val="E6E6E6"/>
              </a:solidFill>
              <a:latin typeface="SFMono-Regular"/>
            </a:endParaRPr>
          </a:p>
          <a:p>
            <a:r>
              <a:rPr lang="en-US" b="0" i="0" dirty="0">
                <a:effectLst/>
                <a:latin typeface="SFMono-Regular"/>
              </a:rPr>
              <a:t>        }</a:t>
            </a:r>
          </a:p>
          <a:p>
            <a:r>
              <a:rPr lang="en-US" dirty="0">
                <a:latin typeface="SFMono-Regular"/>
              </a:rPr>
              <a:t>    </a:t>
            </a:r>
            <a:r>
              <a:rPr lang="en-US" b="0" i="0" dirty="0">
                <a:effectLst/>
                <a:latin typeface="SFMono-Regular"/>
              </a:rPr>
              <a:t>}</a:t>
            </a:r>
          </a:p>
          <a:p>
            <a:r>
              <a:rPr lang="en-US" b="0" i="0" dirty="0">
                <a:effectLst/>
                <a:latin typeface="SFMon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B2109113-FD34-4530-921D-38C527C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EF Core Features on the list!!</a:t>
            </a: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8CAED4B5-2B96-427A-A133-8F24C09ECE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17928" y="2860179"/>
            <a:ext cx="1828800" cy="29210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1400" dirty="0"/>
              <a:t>LINQ LIKE FUNCTION</a:t>
            </a:r>
          </a:p>
        </p:txBody>
      </p:sp>
      <p:sp>
        <p:nvSpPr>
          <p:cNvPr id="63" name="Shape 375">
            <a:extLst>
              <a:ext uri="{FF2B5EF4-FFF2-40B4-BE49-F238E27FC236}">
                <a16:creationId xmlns:a16="http://schemas.microsoft.com/office/drawing/2014/main" id="{5CD5A432-A18E-45AB-A7CA-AE9F354497C0}"/>
              </a:ext>
            </a:extLst>
          </p:cNvPr>
          <p:cNvSpPr/>
          <p:nvPr/>
        </p:nvSpPr>
        <p:spPr>
          <a:xfrm>
            <a:off x="1217928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4" name="Shape 379">
            <a:extLst>
              <a:ext uri="{FF2B5EF4-FFF2-40B4-BE49-F238E27FC236}">
                <a16:creationId xmlns:a16="http://schemas.microsoft.com/office/drawing/2014/main" id="{DA6E0801-E618-46E1-A456-83507F5E55C6}"/>
              </a:ext>
            </a:extLst>
          </p:cNvPr>
          <p:cNvSpPr/>
          <p:nvPr/>
        </p:nvSpPr>
        <p:spPr>
          <a:xfrm>
            <a:off x="3243406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5" name="Shape 382">
            <a:extLst>
              <a:ext uri="{FF2B5EF4-FFF2-40B4-BE49-F238E27FC236}">
                <a16:creationId xmlns:a16="http://schemas.microsoft.com/office/drawing/2014/main" id="{73497C1F-70D4-4776-8822-3118C3788E66}"/>
              </a:ext>
            </a:extLst>
          </p:cNvPr>
          <p:cNvSpPr/>
          <p:nvPr/>
        </p:nvSpPr>
        <p:spPr>
          <a:xfrm>
            <a:off x="5283233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6" name="Shape 385">
            <a:extLst>
              <a:ext uri="{FF2B5EF4-FFF2-40B4-BE49-F238E27FC236}">
                <a16:creationId xmlns:a16="http://schemas.microsoft.com/office/drawing/2014/main" id="{A0FFBCEA-37C1-4CC6-8E4F-E8D79AEB65AC}"/>
              </a:ext>
            </a:extLst>
          </p:cNvPr>
          <p:cNvSpPr/>
          <p:nvPr/>
        </p:nvSpPr>
        <p:spPr>
          <a:xfrm>
            <a:off x="1217928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7" name="Shape 386">
            <a:extLst>
              <a:ext uri="{FF2B5EF4-FFF2-40B4-BE49-F238E27FC236}">
                <a16:creationId xmlns:a16="http://schemas.microsoft.com/office/drawing/2014/main" id="{954A5823-4533-40E0-948D-D3CC6F6BF02E}"/>
              </a:ext>
            </a:extLst>
          </p:cNvPr>
          <p:cNvSpPr/>
          <p:nvPr/>
        </p:nvSpPr>
        <p:spPr>
          <a:xfrm>
            <a:off x="3243406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8" name="Shape 387">
            <a:extLst>
              <a:ext uri="{FF2B5EF4-FFF2-40B4-BE49-F238E27FC236}">
                <a16:creationId xmlns:a16="http://schemas.microsoft.com/office/drawing/2014/main" id="{901C4E60-12E6-456E-9294-781338AC7FA8}"/>
              </a:ext>
            </a:extLst>
          </p:cNvPr>
          <p:cNvSpPr/>
          <p:nvPr/>
        </p:nvSpPr>
        <p:spPr>
          <a:xfrm>
            <a:off x="5283233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D8B0C616-8811-4EFD-AA65-9401A0B06E76}"/>
              </a:ext>
            </a:extLst>
          </p:cNvPr>
          <p:cNvSpPr txBox="1">
            <a:spLocks/>
          </p:cNvSpPr>
          <p:nvPr/>
        </p:nvSpPr>
        <p:spPr>
          <a:xfrm>
            <a:off x="3243406" y="2860179"/>
            <a:ext cx="2074366" cy="2921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GLOBAL QUERY FILTERS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441243E1-5591-45E9-8B80-DFE6063887EF}"/>
              </a:ext>
            </a:extLst>
          </p:cNvPr>
          <p:cNvSpPr txBox="1">
            <a:spLocks/>
          </p:cNvSpPr>
          <p:nvPr/>
        </p:nvSpPr>
        <p:spPr>
          <a:xfrm>
            <a:off x="5283233" y="2860178"/>
            <a:ext cx="1828800" cy="7094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STRING INTERPOLATION IN RAW SQL METHODS</a:t>
            </a:r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8CC95710-41F2-4D2A-A0E8-5AFF7E9C8E51}"/>
              </a:ext>
            </a:extLst>
          </p:cNvPr>
          <p:cNvSpPr txBox="1">
            <a:spLocks/>
          </p:cNvSpPr>
          <p:nvPr/>
        </p:nvSpPr>
        <p:spPr>
          <a:xfrm>
            <a:off x="1217928" y="4536579"/>
            <a:ext cx="1828800" cy="2161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QUERY TAGS</a:t>
            </a:r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8F20006E-C1C5-4BF7-8968-A35A9AD60832}"/>
              </a:ext>
            </a:extLst>
          </p:cNvPr>
          <p:cNvSpPr txBox="1">
            <a:spLocks/>
          </p:cNvSpPr>
          <p:nvPr/>
        </p:nvSpPr>
        <p:spPr>
          <a:xfrm>
            <a:off x="3243406" y="4536579"/>
            <a:ext cx="1828800" cy="5754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REVERSE ENGINEERING OF DATABASE VIEWS</a:t>
            </a:r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7552E9ED-DAC7-46B7-80AD-B022FBDE7459}"/>
              </a:ext>
            </a:extLst>
          </p:cNvPr>
          <p:cNvSpPr txBox="1">
            <a:spLocks/>
          </p:cNvSpPr>
          <p:nvPr/>
        </p:nvSpPr>
        <p:spPr>
          <a:xfrm>
            <a:off x="5283233" y="4536579"/>
            <a:ext cx="2049922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SPATIAL</a:t>
            </a:r>
          </a:p>
        </p:txBody>
      </p:sp>
      <p:sp>
        <p:nvSpPr>
          <p:cNvPr id="74" name="Shape 379">
            <a:extLst>
              <a:ext uri="{FF2B5EF4-FFF2-40B4-BE49-F238E27FC236}">
                <a16:creationId xmlns:a16="http://schemas.microsoft.com/office/drawing/2014/main" id="{D417EE14-8179-4480-910C-4A51FBA07C58}"/>
              </a:ext>
            </a:extLst>
          </p:cNvPr>
          <p:cNvSpPr/>
          <p:nvPr/>
        </p:nvSpPr>
        <p:spPr>
          <a:xfrm>
            <a:off x="7333155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5" name="Shape 382">
            <a:extLst>
              <a:ext uri="{FF2B5EF4-FFF2-40B4-BE49-F238E27FC236}">
                <a16:creationId xmlns:a16="http://schemas.microsoft.com/office/drawing/2014/main" id="{587D361D-3B6C-4F3E-8817-9BA212DA1028}"/>
              </a:ext>
            </a:extLst>
          </p:cNvPr>
          <p:cNvSpPr/>
          <p:nvPr/>
        </p:nvSpPr>
        <p:spPr>
          <a:xfrm>
            <a:off x="9383077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6" name="Shape 386">
            <a:extLst>
              <a:ext uri="{FF2B5EF4-FFF2-40B4-BE49-F238E27FC236}">
                <a16:creationId xmlns:a16="http://schemas.microsoft.com/office/drawing/2014/main" id="{2FE8AAFB-5F32-4743-8C50-E7809CF9C211}"/>
              </a:ext>
            </a:extLst>
          </p:cNvPr>
          <p:cNvSpPr/>
          <p:nvPr/>
        </p:nvSpPr>
        <p:spPr>
          <a:xfrm>
            <a:off x="7333155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7" name="Shape 387">
            <a:extLst>
              <a:ext uri="{FF2B5EF4-FFF2-40B4-BE49-F238E27FC236}">
                <a16:creationId xmlns:a16="http://schemas.microsoft.com/office/drawing/2014/main" id="{C4498350-A2C4-457B-A02A-2875FC093AEA}"/>
              </a:ext>
            </a:extLst>
          </p:cNvPr>
          <p:cNvSpPr/>
          <p:nvPr/>
        </p:nvSpPr>
        <p:spPr>
          <a:xfrm>
            <a:off x="9383077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06D8553B-CE8F-45A8-B4DE-A1A250630A37}"/>
              </a:ext>
            </a:extLst>
          </p:cNvPr>
          <p:cNvSpPr txBox="1">
            <a:spLocks/>
          </p:cNvSpPr>
          <p:nvPr/>
        </p:nvSpPr>
        <p:spPr>
          <a:xfrm>
            <a:off x="7333155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DBCONTEXT POOLING</a:t>
            </a:r>
          </a:p>
        </p:txBody>
      </p:sp>
      <p:sp>
        <p:nvSpPr>
          <p:cNvPr id="79" name="Content Placeholder 4">
            <a:extLst>
              <a:ext uri="{FF2B5EF4-FFF2-40B4-BE49-F238E27FC236}">
                <a16:creationId xmlns:a16="http://schemas.microsoft.com/office/drawing/2014/main" id="{CBE3C6E5-44FE-4AAB-B919-2A9E8F51BF1B}"/>
              </a:ext>
            </a:extLst>
          </p:cNvPr>
          <p:cNvSpPr txBox="1">
            <a:spLocks/>
          </p:cNvSpPr>
          <p:nvPr/>
        </p:nvSpPr>
        <p:spPr>
          <a:xfrm>
            <a:off x="9383077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LINQ GROUPBY</a:t>
            </a:r>
          </a:p>
        </p:txBody>
      </p:sp>
      <p:sp>
        <p:nvSpPr>
          <p:cNvPr id="80" name="Content Placeholder 4">
            <a:extLst>
              <a:ext uri="{FF2B5EF4-FFF2-40B4-BE49-F238E27FC236}">
                <a16:creationId xmlns:a16="http://schemas.microsoft.com/office/drawing/2014/main" id="{FEFE2208-11C4-4892-B6B1-B885A1E8A6B4}"/>
              </a:ext>
            </a:extLst>
          </p:cNvPr>
          <p:cNvSpPr txBox="1">
            <a:spLocks/>
          </p:cNvSpPr>
          <p:nvPr/>
        </p:nvSpPr>
        <p:spPr>
          <a:xfrm>
            <a:off x="7333155" y="4536578"/>
            <a:ext cx="1828800" cy="4066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KEYLESS ENTITY TYPES</a:t>
            </a:r>
          </a:p>
        </p:txBody>
      </p: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CAC110B3-E0E7-491A-8738-9B187525B416}"/>
              </a:ext>
            </a:extLst>
          </p:cNvPr>
          <p:cNvSpPr txBox="1">
            <a:spLocks/>
          </p:cNvSpPr>
          <p:nvPr/>
        </p:nvSpPr>
        <p:spPr>
          <a:xfrm>
            <a:off x="9383076" y="4536578"/>
            <a:ext cx="2227397" cy="4173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SINGLE SQL STATEMENT PER LINQ QUERY</a:t>
            </a:r>
          </a:p>
        </p:txBody>
      </p:sp>
      <p:sp>
        <p:nvSpPr>
          <p:cNvPr id="82" name="Shape 1804">
            <a:extLst>
              <a:ext uri="{FF2B5EF4-FFF2-40B4-BE49-F238E27FC236}">
                <a16:creationId xmlns:a16="http://schemas.microsoft.com/office/drawing/2014/main" id="{5CC88B8E-0455-4DA9-B5A1-2903F97F18DD}"/>
              </a:ext>
            </a:extLst>
          </p:cNvPr>
          <p:cNvSpPr/>
          <p:nvPr/>
        </p:nvSpPr>
        <p:spPr>
          <a:xfrm>
            <a:off x="1368401" y="2247077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3" name="Shape 1804">
            <a:extLst>
              <a:ext uri="{FF2B5EF4-FFF2-40B4-BE49-F238E27FC236}">
                <a16:creationId xmlns:a16="http://schemas.microsoft.com/office/drawing/2014/main" id="{D2746D34-5AC3-4BD1-8168-0C3BA07742AB}"/>
              </a:ext>
            </a:extLst>
          </p:cNvPr>
          <p:cNvSpPr/>
          <p:nvPr/>
        </p:nvSpPr>
        <p:spPr>
          <a:xfrm>
            <a:off x="3393879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4" name="Shape 1804">
            <a:extLst>
              <a:ext uri="{FF2B5EF4-FFF2-40B4-BE49-F238E27FC236}">
                <a16:creationId xmlns:a16="http://schemas.microsoft.com/office/drawing/2014/main" id="{0200C8B2-7C41-4656-99FA-0A9B44286DA0}"/>
              </a:ext>
            </a:extLst>
          </p:cNvPr>
          <p:cNvSpPr/>
          <p:nvPr/>
        </p:nvSpPr>
        <p:spPr>
          <a:xfrm>
            <a:off x="5433706" y="223973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5" name="Shape 1804">
            <a:extLst>
              <a:ext uri="{FF2B5EF4-FFF2-40B4-BE49-F238E27FC236}">
                <a16:creationId xmlns:a16="http://schemas.microsoft.com/office/drawing/2014/main" id="{3A08B924-2769-4BBD-8CAA-11707D1B10A8}"/>
              </a:ext>
            </a:extLst>
          </p:cNvPr>
          <p:cNvSpPr/>
          <p:nvPr/>
        </p:nvSpPr>
        <p:spPr>
          <a:xfrm>
            <a:off x="7483628" y="2234556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6" name="Shape 1804">
            <a:extLst>
              <a:ext uri="{FF2B5EF4-FFF2-40B4-BE49-F238E27FC236}">
                <a16:creationId xmlns:a16="http://schemas.microsoft.com/office/drawing/2014/main" id="{62BCE4FD-CE0A-46FB-A1F9-3B860BC1E1A9}"/>
              </a:ext>
            </a:extLst>
          </p:cNvPr>
          <p:cNvSpPr/>
          <p:nvPr/>
        </p:nvSpPr>
        <p:spPr>
          <a:xfrm>
            <a:off x="9533550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7" name="Shape 1804">
            <a:extLst>
              <a:ext uri="{FF2B5EF4-FFF2-40B4-BE49-F238E27FC236}">
                <a16:creationId xmlns:a16="http://schemas.microsoft.com/office/drawing/2014/main" id="{A6CECA5C-CC57-4C97-B2F2-EDC457DACBBA}"/>
              </a:ext>
            </a:extLst>
          </p:cNvPr>
          <p:cNvSpPr/>
          <p:nvPr/>
        </p:nvSpPr>
        <p:spPr>
          <a:xfrm>
            <a:off x="1368401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8" name="Shape 1804">
            <a:extLst>
              <a:ext uri="{FF2B5EF4-FFF2-40B4-BE49-F238E27FC236}">
                <a16:creationId xmlns:a16="http://schemas.microsoft.com/office/drawing/2014/main" id="{2F9F3AEB-7B10-4ABE-9622-225FEF8C84D1}"/>
              </a:ext>
            </a:extLst>
          </p:cNvPr>
          <p:cNvSpPr/>
          <p:nvPr/>
        </p:nvSpPr>
        <p:spPr>
          <a:xfrm>
            <a:off x="3393879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9" name="Shape 1804">
            <a:extLst>
              <a:ext uri="{FF2B5EF4-FFF2-40B4-BE49-F238E27FC236}">
                <a16:creationId xmlns:a16="http://schemas.microsoft.com/office/drawing/2014/main" id="{6CAB3123-5E36-4233-A95F-C3644F250C39}"/>
              </a:ext>
            </a:extLst>
          </p:cNvPr>
          <p:cNvSpPr/>
          <p:nvPr/>
        </p:nvSpPr>
        <p:spPr>
          <a:xfrm>
            <a:off x="5433706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90" name="Shape 1804">
            <a:extLst>
              <a:ext uri="{FF2B5EF4-FFF2-40B4-BE49-F238E27FC236}">
                <a16:creationId xmlns:a16="http://schemas.microsoft.com/office/drawing/2014/main" id="{2F897304-130B-48D7-854B-A7D0974F74A5}"/>
              </a:ext>
            </a:extLst>
          </p:cNvPr>
          <p:cNvSpPr/>
          <p:nvPr/>
        </p:nvSpPr>
        <p:spPr>
          <a:xfrm>
            <a:off x="7483628" y="3909735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91" name="Shape 1804">
            <a:extLst>
              <a:ext uri="{FF2B5EF4-FFF2-40B4-BE49-F238E27FC236}">
                <a16:creationId xmlns:a16="http://schemas.microsoft.com/office/drawing/2014/main" id="{2A0EA075-0B0B-4C60-AD39-0F07CA12D19C}"/>
              </a:ext>
            </a:extLst>
          </p:cNvPr>
          <p:cNvSpPr/>
          <p:nvPr/>
        </p:nvSpPr>
        <p:spPr>
          <a:xfrm>
            <a:off x="9533550" y="390760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69" grpId="0" build="p"/>
      <p:bldP spid="70" grpId="0" build="p"/>
      <p:bldP spid="71" grpId="0" build="p"/>
      <p:bldP spid="72" grpId="0" build="p"/>
      <p:bldP spid="73" grpId="0" build="p"/>
      <p:bldP spid="78" grpId="0" build="p"/>
      <p:bldP spid="79" grpId="0" build="p"/>
      <p:bldP spid="80" grpId="0" build="p"/>
      <p:bldP spid="8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EVENT COUNTERS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6338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1091821"/>
            <a:ext cx="75881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install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dotnet-counters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install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dotnet-trace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ps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-p </a:t>
            </a:r>
            <a:r>
              <a:rPr lang="en-US" b="0" i="0" dirty="0">
                <a:solidFill>
                  <a:srgbClr val="FF0000"/>
                </a:solidFill>
                <a:effectLst/>
                <a:latin typeface="SFMono-Regular"/>
              </a:rPr>
              <a:t>21556</a:t>
            </a:r>
            <a:endParaRPr lang="en-US" dirty="0">
              <a:solidFill>
                <a:srgbClr val="FF0000"/>
              </a:solidFill>
              <a:latin typeface="SFMono-Regular"/>
            </a:endParaRP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dirty="0"/>
              <a:t>[</a:t>
            </a:r>
            <a:r>
              <a:rPr lang="en-US" dirty="0" err="1"/>
              <a:t>Microsoft.EntityFrameworkCore</a:t>
            </a:r>
            <a:r>
              <a:rPr lang="en-US" dirty="0"/>
              <a:t>]</a:t>
            </a:r>
          </a:p>
          <a:p>
            <a:r>
              <a:rPr lang="en-US" dirty="0"/>
              <a:t>    Active </a:t>
            </a:r>
            <a:r>
              <a:rPr lang="en-US" dirty="0" err="1"/>
              <a:t>DbContexts</a:t>
            </a:r>
            <a:r>
              <a:rPr lang="en-US" dirty="0"/>
              <a:t>                                               			1</a:t>
            </a:r>
          </a:p>
          <a:p>
            <a:r>
              <a:rPr lang="en-US" dirty="0"/>
              <a:t>    Execution Strategy Operation Failures (Count / 1 sec)           	0</a:t>
            </a:r>
          </a:p>
          <a:p>
            <a:r>
              <a:rPr lang="en-US" dirty="0"/>
              <a:t>    Execution Strategy Operation Failures (Total)                   		0</a:t>
            </a:r>
          </a:p>
          <a:p>
            <a:r>
              <a:rPr lang="en-US" dirty="0"/>
              <a:t>    Optimistic Concurrency Failures (Count / 1 sec)                 		0</a:t>
            </a:r>
          </a:p>
          <a:p>
            <a:r>
              <a:rPr lang="en-US" dirty="0"/>
              <a:t>    Optimistic Concurrency Failures (Total)                         		0</a:t>
            </a:r>
          </a:p>
          <a:p>
            <a:r>
              <a:rPr lang="en-US" dirty="0"/>
              <a:t>    Queries (Count / 1 sec)                                     		          1,755</a:t>
            </a:r>
          </a:p>
          <a:p>
            <a:r>
              <a:rPr lang="en-US" dirty="0"/>
              <a:t>    Queries (Total)                                            		        98,402</a:t>
            </a:r>
          </a:p>
          <a:p>
            <a:r>
              <a:rPr lang="en-US" dirty="0"/>
              <a:t>    Query Cache Hit Rate (%)                                       	             100</a:t>
            </a:r>
          </a:p>
          <a:p>
            <a:r>
              <a:rPr lang="en-US" dirty="0"/>
              <a:t>    </a:t>
            </a:r>
            <a:r>
              <a:rPr lang="en-US" dirty="0" err="1"/>
              <a:t>SaveChanges</a:t>
            </a:r>
            <a:r>
              <a:rPr lang="en-US" dirty="0"/>
              <a:t> (Count / 1 sec)                                     		0</a:t>
            </a:r>
          </a:p>
          <a:p>
            <a:r>
              <a:rPr lang="en-US" dirty="0"/>
              <a:t>    </a:t>
            </a:r>
            <a:r>
              <a:rPr lang="en-US" dirty="0" err="1"/>
              <a:t>SaveChanges</a:t>
            </a:r>
            <a:r>
              <a:rPr lang="en-US" dirty="0"/>
              <a:t> (Total)                                             			1</a:t>
            </a:r>
          </a:p>
        </p:txBody>
      </p:sp>
    </p:spTree>
    <p:extLst>
      <p:ext uri="{BB962C8B-B14F-4D97-AF65-F5344CB8AC3E}">
        <p14:creationId xmlns:p14="http://schemas.microsoft.com/office/powerpoint/2010/main" val="40415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122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SAVEDCHANGES INTERCEPTION FOR AUDITING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881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275CDC6-47C8-4A7D-BBC0-6EC4C008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61" y="1756887"/>
            <a:ext cx="7325895" cy="1477328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protected override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OnConfiguring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62626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DbContextOptionsBuilder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optionsBuilder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optionsBuilder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AddInterceptors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auditingInterceptor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UseSqlServer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connectionstring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93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C190C-C45B-4BC5-952E-CBB4AA03E1ED}"/>
              </a:ext>
            </a:extLst>
          </p:cNvPr>
          <p:cNvSpPr txBox="1"/>
          <p:nvPr/>
        </p:nvSpPr>
        <p:spPr>
          <a:xfrm>
            <a:off x="2310810" y="1115061"/>
            <a:ext cx="75703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ISaveChangesInterceptor</a:t>
            </a:r>
            <a:r>
              <a:rPr lang="en-US" sz="2800" dirty="0"/>
              <a:t> Methods</a:t>
            </a:r>
          </a:p>
          <a:p>
            <a:endParaRPr lang="en-US" dirty="0"/>
          </a:p>
          <a:p>
            <a:r>
              <a:rPr lang="en-US" sz="2000" dirty="0" err="1"/>
              <a:t>SavingChanges</a:t>
            </a:r>
            <a:r>
              <a:rPr lang="en-US" sz="2000" dirty="0"/>
              <a:t>(</a:t>
            </a:r>
            <a:r>
              <a:rPr lang="en-US" sz="2000" dirty="0" err="1"/>
              <a:t>DbContextEventData</a:t>
            </a:r>
            <a:r>
              <a:rPr lang="en-US" sz="2000" dirty="0"/>
              <a:t>, </a:t>
            </a:r>
            <a:r>
              <a:rPr lang="en-US" sz="2000" dirty="0" err="1"/>
              <a:t>InterceptionResult</a:t>
            </a:r>
            <a:r>
              <a:rPr lang="en-US" sz="2000" dirty="0"/>
              <a:t>&lt;Int32&gt;)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SavingChangesAsync</a:t>
            </a:r>
            <a:r>
              <a:rPr lang="en-US" sz="2000" dirty="0"/>
              <a:t>(</a:t>
            </a:r>
            <a:r>
              <a:rPr lang="en-US" sz="2000" dirty="0" err="1"/>
              <a:t>DbContextEventData</a:t>
            </a:r>
            <a:r>
              <a:rPr lang="en-US" sz="2000" dirty="0"/>
              <a:t>, </a:t>
            </a:r>
            <a:r>
              <a:rPr lang="en-US" sz="2000" dirty="0" err="1"/>
              <a:t>InterceptionResult</a:t>
            </a:r>
            <a:r>
              <a:rPr lang="en-US" sz="2000" dirty="0"/>
              <a:t>&lt;Int32&gt;, </a:t>
            </a:r>
            <a:r>
              <a:rPr lang="en-US" sz="2000" dirty="0" err="1"/>
              <a:t>CancellationToken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SavedChanges</a:t>
            </a:r>
            <a:r>
              <a:rPr lang="en-US" sz="2000" dirty="0"/>
              <a:t>(</a:t>
            </a:r>
            <a:r>
              <a:rPr lang="en-US" sz="2000" dirty="0" err="1"/>
              <a:t>SaveChangesCompletedEventData</a:t>
            </a:r>
            <a:r>
              <a:rPr lang="en-US" sz="2000" dirty="0"/>
              <a:t>, Int32)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SavedChangesAsync</a:t>
            </a:r>
            <a:r>
              <a:rPr lang="en-US" sz="2000" dirty="0"/>
              <a:t>(</a:t>
            </a:r>
            <a:r>
              <a:rPr lang="en-US" sz="2000" dirty="0" err="1"/>
              <a:t>SaveChangesCompletedEventData</a:t>
            </a:r>
            <a:r>
              <a:rPr lang="en-US" sz="2000" dirty="0"/>
              <a:t>, Int32, </a:t>
            </a:r>
            <a:r>
              <a:rPr lang="en-US" sz="2000" dirty="0" err="1"/>
              <a:t>CancellationToken</a:t>
            </a:r>
            <a:r>
              <a:rPr lang="en-US" sz="2000" dirty="0"/>
              <a:t>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SaveChangesFailed</a:t>
            </a:r>
            <a:r>
              <a:rPr lang="en-US" sz="2000" dirty="0"/>
              <a:t>(</a:t>
            </a:r>
            <a:r>
              <a:rPr lang="en-US" sz="2000" dirty="0" err="1"/>
              <a:t>DbContextErrorEventData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SaveChangesFailedAsync</a:t>
            </a:r>
            <a:r>
              <a:rPr lang="en-US" sz="2000" dirty="0"/>
              <a:t>(</a:t>
            </a:r>
            <a:r>
              <a:rPr lang="en-US" sz="2000" dirty="0" err="1"/>
              <a:t>DbContextErrorEventData</a:t>
            </a:r>
            <a:r>
              <a:rPr lang="en-US" sz="2000" dirty="0"/>
              <a:t>, </a:t>
            </a:r>
            <a:r>
              <a:rPr lang="en-US" sz="2000" dirty="0" err="1"/>
              <a:t>CancellationToken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95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282913" y="1541927"/>
            <a:ext cx="6609251" cy="494979"/>
          </a:xfrm>
        </p:spPr>
        <p:txBody>
          <a:bodyPr>
            <a:noAutofit/>
          </a:bodyPr>
          <a:lstStyle/>
          <a:p>
            <a:r>
              <a:rPr lang="en-US" sz="1800" dirty="0"/>
              <a:t>EF CORE DOCUMENTATION</a:t>
            </a:r>
          </a:p>
          <a:p>
            <a:r>
              <a:rPr lang="en-US" sz="1800" b="0" dirty="0"/>
              <a:t>https://docs.microsoft.com/en-us/ef/core/</a:t>
            </a:r>
          </a:p>
        </p:txBody>
      </p:sp>
      <p:grpSp>
        <p:nvGrpSpPr>
          <p:cNvPr id="8" name="Group 4175"/>
          <p:cNvGrpSpPr/>
          <p:nvPr/>
        </p:nvGrpSpPr>
        <p:grpSpPr>
          <a:xfrm>
            <a:off x="3558082" y="1541927"/>
            <a:ext cx="494850" cy="494979"/>
            <a:chOff x="0" y="0"/>
            <a:chExt cx="989956" cy="989956"/>
          </a:xfrm>
        </p:grpSpPr>
        <p:sp>
          <p:nvSpPr>
            <p:cNvPr id="9" name="Shape 4173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10" name="Shape 4174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grpSp>
        <p:nvGrpSpPr>
          <p:cNvPr id="11" name="Group 4180"/>
          <p:cNvGrpSpPr/>
          <p:nvPr/>
        </p:nvGrpSpPr>
        <p:grpSpPr>
          <a:xfrm>
            <a:off x="3558082" y="2642055"/>
            <a:ext cx="494850" cy="494979"/>
            <a:chOff x="0" y="0"/>
            <a:chExt cx="989956" cy="989956"/>
          </a:xfrm>
        </p:grpSpPr>
        <p:sp>
          <p:nvSpPr>
            <p:cNvPr id="12" name="Shape 4178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13" name="Shape 4179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grpSp>
        <p:nvGrpSpPr>
          <p:cNvPr id="14" name="Group 4185"/>
          <p:cNvGrpSpPr/>
          <p:nvPr/>
        </p:nvGrpSpPr>
        <p:grpSpPr>
          <a:xfrm>
            <a:off x="3558082" y="3700991"/>
            <a:ext cx="494850" cy="494979"/>
            <a:chOff x="0" y="0"/>
            <a:chExt cx="989956" cy="989956"/>
          </a:xfrm>
        </p:grpSpPr>
        <p:sp>
          <p:nvSpPr>
            <p:cNvPr id="15" name="Shape 4183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16" name="Shape 4184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sp>
        <p:nvSpPr>
          <p:cNvPr id="22" name="Content Placeholder 4"/>
          <p:cNvSpPr>
            <a:spLocks noGrp="1"/>
          </p:cNvSpPr>
          <p:nvPr>
            <p:ph sz="quarter" idx="16"/>
          </p:nvPr>
        </p:nvSpPr>
        <p:spPr>
          <a:xfrm>
            <a:off x="4282913" y="2641567"/>
            <a:ext cx="3276600" cy="494979"/>
          </a:xfrm>
        </p:spPr>
        <p:txBody>
          <a:bodyPr>
            <a:noAutofit/>
          </a:bodyPr>
          <a:lstStyle/>
          <a:p>
            <a:r>
              <a:rPr lang="en-US" sz="1800" dirty="0"/>
              <a:t>EF CORE ON TWITTER</a:t>
            </a:r>
          </a:p>
          <a:p>
            <a:r>
              <a:rPr lang="en-US" sz="1800" b="0" dirty="0"/>
              <a:t>@efmagicunicorns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16"/>
          </p:nvPr>
        </p:nvSpPr>
        <p:spPr>
          <a:xfrm>
            <a:off x="4282913" y="3699538"/>
            <a:ext cx="5818016" cy="600816"/>
          </a:xfrm>
        </p:spPr>
        <p:txBody>
          <a:bodyPr>
            <a:noAutofit/>
          </a:bodyPr>
          <a:lstStyle/>
          <a:p>
            <a:r>
              <a:rPr lang="en-US" sz="1800" dirty="0"/>
              <a:t>EF CORE ON GITHUB</a:t>
            </a:r>
          </a:p>
          <a:p>
            <a:r>
              <a:rPr lang="en-US" sz="1800" b="0" dirty="0"/>
              <a:t>https://github.com/dotnet/efcore</a:t>
            </a:r>
          </a:p>
        </p:txBody>
      </p:sp>
      <p:grpSp>
        <p:nvGrpSpPr>
          <p:cNvPr id="25" name="Group 4185">
            <a:extLst>
              <a:ext uri="{FF2B5EF4-FFF2-40B4-BE49-F238E27FC236}">
                <a16:creationId xmlns:a16="http://schemas.microsoft.com/office/drawing/2014/main" id="{5280772E-2B45-48B9-9890-509066B6C7A8}"/>
              </a:ext>
            </a:extLst>
          </p:cNvPr>
          <p:cNvGrpSpPr/>
          <p:nvPr/>
        </p:nvGrpSpPr>
        <p:grpSpPr>
          <a:xfrm>
            <a:off x="3558082" y="4759927"/>
            <a:ext cx="494850" cy="494979"/>
            <a:chOff x="0" y="0"/>
            <a:chExt cx="989956" cy="989956"/>
          </a:xfrm>
        </p:grpSpPr>
        <p:sp>
          <p:nvSpPr>
            <p:cNvPr id="26" name="Shape 4183">
              <a:extLst>
                <a:ext uri="{FF2B5EF4-FFF2-40B4-BE49-F238E27FC236}">
                  <a16:creationId xmlns:a16="http://schemas.microsoft.com/office/drawing/2014/main" id="{8317B2BB-EB85-4BDE-AC0E-FD34E363EBB8}"/>
                </a:ext>
              </a:extLst>
            </p:cNvPr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27" name="Shape 4184">
              <a:extLst>
                <a:ext uri="{FF2B5EF4-FFF2-40B4-BE49-F238E27FC236}">
                  <a16:creationId xmlns:a16="http://schemas.microsoft.com/office/drawing/2014/main" id="{8933B9D5-0A51-466E-8D79-25DA8BBEF827}"/>
                </a:ext>
              </a:extLst>
            </p:cNvPr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89B730C4-A37D-43B6-BD45-4738D2451FA3}"/>
              </a:ext>
            </a:extLst>
          </p:cNvPr>
          <p:cNvSpPr txBox="1">
            <a:spLocks/>
          </p:cNvSpPr>
          <p:nvPr/>
        </p:nvSpPr>
        <p:spPr>
          <a:xfrm>
            <a:off x="4282913" y="4760846"/>
            <a:ext cx="7072659" cy="494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TALK DEMOS ON GITHUB</a:t>
            </a:r>
          </a:p>
          <a:p>
            <a:r>
              <a:rPr lang="en-US" sz="1800" b="0" dirty="0"/>
              <a:t>https://github.com/cwoodruff/EFCore5Demos</a:t>
            </a:r>
          </a:p>
        </p:txBody>
      </p:sp>
    </p:spTree>
    <p:extLst>
      <p:ext uri="{BB962C8B-B14F-4D97-AF65-F5344CB8AC3E}">
        <p14:creationId xmlns:p14="http://schemas.microsoft.com/office/powerpoint/2010/main" val="29332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22" grpId="0" build="p"/>
      <p:bldP spid="24" grpId="0" build="p"/>
      <p:bldP spid="2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081653" y="1371600"/>
            <a:ext cx="6027516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“ THANK FOR WHATCHING THIS PRESENTATION”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9714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217928" y="1066800"/>
            <a:ext cx="7893987" cy="2480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What’s New in Entity Framework Core 5?</a:t>
            </a: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FB39BBBF-0E53-4790-AC77-27D0A8359A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17928" y="2860179"/>
            <a:ext cx="1828800" cy="29210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MANY-TO-MANY</a:t>
            </a:r>
          </a:p>
        </p:txBody>
      </p:sp>
      <p:sp>
        <p:nvSpPr>
          <p:cNvPr id="54" name="Shape 375">
            <a:extLst>
              <a:ext uri="{FF2B5EF4-FFF2-40B4-BE49-F238E27FC236}">
                <a16:creationId xmlns:a16="http://schemas.microsoft.com/office/drawing/2014/main" id="{78605941-8688-4C9E-B851-9C837B41036C}"/>
              </a:ext>
            </a:extLst>
          </p:cNvPr>
          <p:cNvSpPr/>
          <p:nvPr/>
        </p:nvSpPr>
        <p:spPr>
          <a:xfrm>
            <a:off x="1217928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57" name="Shape 379">
            <a:extLst>
              <a:ext uri="{FF2B5EF4-FFF2-40B4-BE49-F238E27FC236}">
                <a16:creationId xmlns:a16="http://schemas.microsoft.com/office/drawing/2014/main" id="{E4CEFE3D-9ACD-454F-AD76-BDFE9A01D843}"/>
              </a:ext>
            </a:extLst>
          </p:cNvPr>
          <p:cNvSpPr/>
          <p:nvPr/>
        </p:nvSpPr>
        <p:spPr>
          <a:xfrm>
            <a:off x="3243406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0" name="Shape 382">
            <a:extLst>
              <a:ext uri="{FF2B5EF4-FFF2-40B4-BE49-F238E27FC236}">
                <a16:creationId xmlns:a16="http://schemas.microsoft.com/office/drawing/2014/main" id="{8D051351-801A-44C3-B459-B1C4A6F0C7FD}"/>
              </a:ext>
            </a:extLst>
          </p:cNvPr>
          <p:cNvSpPr/>
          <p:nvPr/>
        </p:nvSpPr>
        <p:spPr>
          <a:xfrm>
            <a:off x="5283233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3" name="Shape 385">
            <a:extLst>
              <a:ext uri="{FF2B5EF4-FFF2-40B4-BE49-F238E27FC236}">
                <a16:creationId xmlns:a16="http://schemas.microsoft.com/office/drawing/2014/main" id="{5CE87DCB-1097-4A86-A092-FAEBDC2B0A12}"/>
              </a:ext>
            </a:extLst>
          </p:cNvPr>
          <p:cNvSpPr/>
          <p:nvPr/>
        </p:nvSpPr>
        <p:spPr>
          <a:xfrm>
            <a:off x="1217928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6" name="Shape 386">
            <a:extLst>
              <a:ext uri="{FF2B5EF4-FFF2-40B4-BE49-F238E27FC236}">
                <a16:creationId xmlns:a16="http://schemas.microsoft.com/office/drawing/2014/main" id="{268B6F41-1E89-4D94-855E-CF0824AE49B2}"/>
              </a:ext>
            </a:extLst>
          </p:cNvPr>
          <p:cNvSpPr/>
          <p:nvPr/>
        </p:nvSpPr>
        <p:spPr>
          <a:xfrm>
            <a:off x="3243406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9" name="Shape 387">
            <a:extLst>
              <a:ext uri="{FF2B5EF4-FFF2-40B4-BE49-F238E27FC236}">
                <a16:creationId xmlns:a16="http://schemas.microsoft.com/office/drawing/2014/main" id="{09BD2B4C-5BAA-4ABC-94DE-30C37029164F}"/>
              </a:ext>
            </a:extLst>
          </p:cNvPr>
          <p:cNvSpPr/>
          <p:nvPr/>
        </p:nvSpPr>
        <p:spPr>
          <a:xfrm>
            <a:off x="5283233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BBFD82BD-8D6F-4164-9D2E-673AA97D743C}"/>
              </a:ext>
            </a:extLst>
          </p:cNvPr>
          <p:cNvSpPr txBox="1">
            <a:spLocks/>
          </p:cNvSpPr>
          <p:nvPr/>
        </p:nvSpPr>
        <p:spPr>
          <a:xfrm>
            <a:off x="3243406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SPLIT QUERIES</a:t>
            </a:r>
          </a:p>
        </p:txBody>
      </p:sp>
      <p:sp>
        <p:nvSpPr>
          <p:cNvPr id="74" name="Content Placeholder 4">
            <a:extLst>
              <a:ext uri="{FF2B5EF4-FFF2-40B4-BE49-F238E27FC236}">
                <a16:creationId xmlns:a16="http://schemas.microsoft.com/office/drawing/2014/main" id="{06915E44-171A-4171-A419-E9411DA663D4}"/>
              </a:ext>
            </a:extLst>
          </p:cNvPr>
          <p:cNvSpPr txBox="1">
            <a:spLocks/>
          </p:cNvSpPr>
          <p:nvPr/>
        </p:nvSpPr>
        <p:spPr>
          <a:xfrm>
            <a:off x="5283233" y="2860178"/>
            <a:ext cx="1828800" cy="568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SIMPLE LOGGING AND IMPROVED DIAGNOSTICS</a:t>
            </a:r>
          </a:p>
        </p:txBody>
      </p:sp>
      <p:sp>
        <p:nvSpPr>
          <p:cNvPr id="76" name="Content Placeholder 4">
            <a:extLst>
              <a:ext uri="{FF2B5EF4-FFF2-40B4-BE49-F238E27FC236}">
                <a16:creationId xmlns:a16="http://schemas.microsoft.com/office/drawing/2014/main" id="{A54FE35A-7CF9-4121-A204-FB8E7CB1B775}"/>
              </a:ext>
            </a:extLst>
          </p:cNvPr>
          <p:cNvSpPr txBox="1">
            <a:spLocks/>
          </p:cNvSpPr>
          <p:nvPr/>
        </p:nvSpPr>
        <p:spPr>
          <a:xfrm>
            <a:off x="1217928" y="4536579"/>
            <a:ext cx="1828800" cy="5754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IDENTITY RESOLUTION</a:t>
            </a:r>
          </a:p>
        </p:txBody>
      </p:sp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75F5E51B-F78B-4A40-95EC-1D96DB99A371}"/>
              </a:ext>
            </a:extLst>
          </p:cNvPr>
          <p:cNvSpPr txBox="1">
            <a:spLocks/>
          </p:cNvSpPr>
          <p:nvPr/>
        </p:nvSpPr>
        <p:spPr>
          <a:xfrm>
            <a:off x="3243406" y="4536579"/>
            <a:ext cx="1828800" cy="417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REQUIRED 1:1 DEPENDENTS</a:t>
            </a:r>
          </a:p>
        </p:txBody>
      </p:sp>
      <p:sp>
        <p:nvSpPr>
          <p:cNvPr id="80" name="Content Placeholder 4">
            <a:extLst>
              <a:ext uri="{FF2B5EF4-FFF2-40B4-BE49-F238E27FC236}">
                <a16:creationId xmlns:a16="http://schemas.microsoft.com/office/drawing/2014/main" id="{0CD58307-EEB0-43E0-BB57-C703D440B301}"/>
              </a:ext>
            </a:extLst>
          </p:cNvPr>
          <p:cNvSpPr txBox="1">
            <a:spLocks/>
          </p:cNvSpPr>
          <p:nvPr/>
        </p:nvSpPr>
        <p:spPr>
          <a:xfrm>
            <a:off x="5283233" y="4536579"/>
            <a:ext cx="2049922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DBCONTEXTFACTORY</a:t>
            </a:r>
          </a:p>
        </p:txBody>
      </p:sp>
      <p:sp>
        <p:nvSpPr>
          <p:cNvPr id="82" name="Shape 379">
            <a:extLst>
              <a:ext uri="{FF2B5EF4-FFF2-40B4-BE49-F238E27FC236}">
                <a16:creationId xmlns:a16="http://schemas.microsoft.com/office/drawing/2014/main" id="{FBB3ED3A-C0EA-41A0-9D32-69B3E687EA2A}"/>
              </a:ext>
            </a:extLst>
          </p:cNvPr>
          <p:cNvSpPr/>
          <p:nvPr/>
        </p:nvSpPr>
        <p:spPr>
          <a:xfrm>
            <a:off x="7333155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85" name="Shape 382">
            <a:extLst>
              <a:ext uri="{FF2B5EF4-FFF2-40B4-BE49-F238E27FC236}">
                <a16:creationId xmlns:a16="http://schemas.microsoft.com/office/drawing/2014/main" id="{CC0B4571-4677-4FE5-ABD7-B4ABCB7443F2}"/>
              </a:ext>
            </a:extLst>
          </p:cNvPr>
          <p:cNvSpPr/>
          <p:nvPr/>
        </p:nvSpPr>
        <p:spPr>
          <a:xfrm>
            <a:off x="9383077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88" name="Shape 386">
            <a:extLst>
              <a:ext uri="{FF2B5EF4-FFF2-40B4-BE49-F238E27FC236}">
                <a16:creationId xmlns:a16="http://schemas.microsoft.com/office/drawing/2014/main" id="{780C19ED-7284-48B4-893D-5D7EB49DDF14}"/>
              </a:ext>
            </a:extLst>
          </p:cNvPr>
          <p:cNvSpPr/>
          <p:nvPr/>
        </p:nvSpPr>
        <p:spPr>
          <a:xfrm>
            <a:off x="7333155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91" name="Shape 387">
            <a:extLst>
              <a:ext uri="{FF2B5EF4-FFF2-40B4-BE49-F238E27FC236}">
                <a16:creationId xmlns:a16="http://schemas.microsoft.com/office/drawing/2014/main" id="{B2874C68-6C79-452B-BA28-3F12233B6032}"/>
              </a:ext>
            </a:extLst>
          </p:cNvPr>
          <p:cNvSpPr/>
          <p:nvPr/>
        </p:nvSpPr>
        <p:spPr>
          <a:xfrm>
            <a:off x="9383077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37F0A59D-4F3A-460C-92DB-ED3B077413E0}"/>
              </a:ext>
            </a:extLst>
          </p:cNvPr>
          <p:cNvSpPr txBox="1">
            <a:spLocks/>
          </p:cNvSpPr>
          <p:nvPr/>
        </p:nvSpPr>
        <p:spPr>
          <a:xfrm>
            <a:off x="7333155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FILTERED INCLUDE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DB132527-311E-49C0-B7D4-2EDCDA324671}"/>
              </a:ext>
            </a:extLst>
          </p:cNvPr>
          <p:cNvSpPr txBox="1">
            <a:spLocks/>
          </p:cNvSpPr>
          <p:nvPr/>
        </p:nvSpPr>
        <p:spPr>
          <a:xfrm>
            <a:off x="9383077" y="2860179"/>
            <a:ext cx="1828800" cy="4244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FLEXIBLE ENTITY MAPPING</a:t>
            </a:r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8474FB50-3547-434A-B46A-EFB9A0CA8D1A}"/>
              </a:ext>
            </a:extLst>
          </p:cNvPr>
          <p:cNvSpPr txBox="1">
            <a:spLocks/>
          </p:cNvSpPr>
          <p:nvPr/>
        </p:nvSpPr>
        <p:spPr>
          <a:xfrm>
            <a:off x="7333155" y="45365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EVENT COUNTERS</a:t>
            </a:r>
          </a:p>
        </p:txBody>
      </p:sp>
      <p:sp>
        <p:nvSpPr>
          <p:cNvPr id="100" name="Content Placeholder 4">
            <a:extLst>
              <a:ext uri="{FF2B5EF4-FFF2-40B4-BE49-F238E27FC236}">
                <a16:creationId xmlns:a16="http://schemas.microsoft.com/office/drawing/2014/main" id="{2670D709-5EDA-46AA-95F3-B428C6434A8D}"/>
              </a:ext>
            </a:extLst>
          </p:cNvPr>
          <p:cNvSpPr txBox="1">
            <a:spLocks/>
          </p:cNvSpPr>
          <p:nvPr/>
        </p:nvSpPr>
        <p:spPr>
          <a:xfrm>
            <a:off x="9383076" y="4536578"/>
            <a:ext cx="2227397" cy="7212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SAVEDCHANGES INTERCEPTION FOR AUDITING</a:t>
            </a:r>
          </a:p>
        </p:txBody>
      </p:sp>
      <p:sp>
        <p:nvSpPr>
          <p:cNvPr id="46" name="Shape 1804">
            <a:extLst>
              <a:ext uri="{FF2B5EF4-FFF2-40B4-BE49-F238E27FC236}">
                <a16:creationId xmlns:a16="http://schemas.microsoft.com/office/drawing/2014/main" id="{A3BBC39A-3442-4AB6-85EE-C1D96C61DAD5}"/>
              </a:ext>
            </a:extLst>
          </p:cNvPr>
          <p:cNvSpPr/>
          <p:nvPr/>
        </p:nvSpPr>
        <p:spPr>
          <a:xfrm>
            <a:off x="1368401" y="2247077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7" name="Shape 1804">
            <a:extLst>
              <a:ext uri="{FF2B5EF4-FFF2-40B4-BE49-F238E27FC236}">
                <a16:creationId xmlns:a16="http://schemas.microsoft.com/office/drawing/2014/main" id="{5561D9B6-5E8F-4DEB-BD19-BE65BF68091C}"/>
              </a:ext>
            </a:extLst>
          </p:cNvPr>
          <p:cNvSpPr/>
          <p:nvPr/>
        </p:nvSpPr>
        <p:spPr>
          <a:xfrm>
            <a:off x="3393879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8" name="Shape 1804">
            <a:extLst>
              <a:ext uri="{FF2B5EF4-FFF2-40B4-BE49-F238E27FC236}">
                <a16:creationId xmlns:a16="http://schemas.microsoft.com/office/drawing/2014/main" id="{934391DA-D7FC-428D-8388-5CA4A5D79C80}"/>
              </a:ext>
            </a:extLst>
          </p:cNvPr>
          <p:cNvSpPr/>
          <p:nvPr/>
        </p:nvSpPr>
        <p:spPr>
          <a:xfrm>
            <a:off x="5433706" y="223973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9" name="Shape 1804">
            <a:extLst>
              <a:ext uri="{FF2B5EF4-FFF2-40B4-BE49-F238E27FC236}">
                <a16:creationId xmlns:a16="http://schemas.microsoft.com/office/drawing/2014/main" id="{630BE151-719B-4E88-A447-C004A187DC70}"/>
              </a:ext>
            </a:extLst>
          </p:cNvPr>
          <p:cNvSpPr/>
          <p:nvPr/>
        </p:nvSpPr>
        <p:spPr>
          <a:xfrm>
            <a:off x="7483628" y="2234556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50" name="Shape 1804">
            <a:extLst>
              <a:ext uri="{FF2B5EF4-FFF2-40B4-BE49-F238E27FC236}">
                <a16:creationId xmlns:a16="http://schemas.microsoft.com/office/drawing/2014/main" id="{55B38093-6176-497D-9653-F5A93A09C38A}"/>
              </a:ext>
            </a:extLst>
          </p:cNvPr>
          <p:cNvSpPr/>
          <p:nvPr/>
        </p:nvSpPr>
        <p:spPr>
          <a:xfrm>
            <a:off x="9533550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51" name="Shape 1804">
            <a:extLst>
              <a:ext uri="{FF2B5EF4-FFF2-40B4-BE49-F238E27FC236}">
                <a16:creationId xmlns:a16="http://schemas.microsoft.com/office/drawing/2014/main" id="{2E6D370B-E39F-4ECB-80A5-70DA3038933C}"/>
              </a:ext>
            </a:extLst>
          </p:cNvPr>
          <p:cNvSpPr/>
          <p:nvPr/>
        </p:nvSpPr>
        <p:spPr>
          <a:xfrm>
            <a:off x="1368401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1" name="Shape 1804">
            <a:extLst>
              <a:ext uri="{FF2B5EF4-FFF2-40B4-BE49-F238E27FC236}">
                <a16:creationId xmlns:a16="http://schemas.microsoft.com/office/drawing/2014/main" id="{F3BB2098-FF78-4A1A-B0D7-88DB29C2E173}"/>
              </a:ext>
            </a:extLst>
          </p:cNvPr>
          <p:cNvSpPr/>
          <p:nvPr/>
        </p:nvSpPr>
        <p:spPr>
          <a:xfrm>
            <a:off x="3393879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3" name="Shape 1804">
            <a:extLst>
              <a:ext uri="{FF2B5EF4-FFF2-40B4-BE49-F238E27FC236}">
                <a16:creationId xmlns:a16="http://schemas.microsoft.com/office/drawing/2014/main" id="{DD3D1C10-80A1-477C-963B-F634B7201102}"/>
              </a:ext>
            </a:extLst>
          </p:cNvPr>
          <p:cNvSpPr/>
          <p:nvPr/>
        </p:nvSpPr>
        <p:spPr>
          <a:xfrm>
            <a:off x="5433706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5" name="Shape 1804">
            <a:extLst>
              <a:ext uri="{FF2B5EF4-FFF2-40B4-BE49-F238E27FC236}">
                <a16:creationId xmlns:a16="http://schemas.microsoft.com/office/drawing/2014/main" id="{FF9F795D-357E-432B-8985-6DFB548EFA51}"/>
              </a:ext>
            </a:extLst>
          </p:cNvPr>
          <p:cNvSpPr/>
          <p:nvPr/>
        </p:nvSpPr>
        <p:spPr>
          <a:xfrm>
            <a:off x="7483628" y="3909735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7" name="Shape 1804">
            <a:extLst>
              <a:ext uri="{FF2B5EF4-FFF2-40B4-BE49-F238E27FC236}">
                <a16:creationId xmlns:a16="http://schemas.microsoft.com/office/drawing/2014/main" id="{1A1D368B-FFD4-4322-92AA-B416BE8C49D3}"/>
              </a:ext>
            </a:extLst>
          </p:cNvPr>
          <p:cNvSpPr/>
          <p:nvPr/>
        </p:nvSpPr>
        <p:spPr>
          <a:xfrm>
            <a:off x="9533550" y="390760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2" grpId="0" build="p"/>
      <p:bldP spid="72" grpId="0" build="p"/>
      <p:bldP spid="74" grpId="0" build="p"/>
      <p:bldP spid="76" grpId="0" build="p"/>
      <p:bldP spid="78" grpId="0" build="p"/>
      <p:bldP spid="80" grpId="0" build="p"/>
      <p:bldP spid="94" grpId="0" build="p"/>
      <p:bldP spid="96" grpId="0" build="p"/>
      <p:bldP spid="98" grpId="0" build="p"/>
      <p:bldP spid="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MANY-TO-MANY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518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1091821"/>
            <a:ext cx="7588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class Post</a:t>
            </a:r>
          </a:p>
          <a:p>
            <a:r>
              <a:rPr lang="en-US"/>
              <a:t>{</a:t>
            </a:r>
          </a:p>
          <a:p>
            <a:r>
              <a:rPr lang="en-US"/>
              <a:t>    public int Id { get; set; }</a:t>
            </a:r>
          </a:p>
          <a:p>
            <a:r>
              <a:rPr lang="en-US"/>
              <a:t>    public string Name { get; set; }</a:t>
            </a:r>
          </a:p>
          <a:p>
            <a:r>
              <a:rPr lang="en-US"/>
              <a:t>    public ICollection&lt;Tag&gt; Tags { get; set; 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public class Tag</a:t>
            </a:r>
          </a:p>
          <a:p>
            <a:r>
              <a:rPr lang="en-US"/>
              <a:t>{</a:t>
            </a:r>
          </a:p>
          <a:p>
            <a:r>
              <a:rPr lang="en-US"/>
              <a:t>    public int Id { get; set; }</a:t>
            </a:r>
          </a:p>
          <a:p>
            <a:r>
              <a:rPr lang="en-US"/>
              <a:t>    public string Text { get; set; }</a:t>
            </a:r>
          </a:p>
          <a:p>
            <a:r>
              <a:rPr lang="en-US"/>
              <a:t>    public ICollection&lt;Post&gt; Posts { get; set;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AA2E7-FF1C-4CBE-91B9-BB02BDF84270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modelBuilder</a:t>
            </a:r>
            <a:endParaRPr lang="en-US" dirty="0"/>
          </a:p>
          <a:p>
            <a:r>
              <a:rPr lang="en-US" dirty="0"/>
              <a:t>                .Entity&lt;Post&gt;()</a:t>
            </a:r>
          </a:p>
          <a:p>
            <a:r>
              <a:rPr lang="en-US" dirty="0"/>
              <a:t>                .</a:t>
            </a:r>
            <a:r>
              <a:rPr lang="en-US" dirty="0" err="1"/>
              <a:t>HasMany</a:t>
            </a:r>
            <a:r>
              <a:rPr lang="en-US" dirty="0"/>
              <a:t>(p =&gt; </a:t>
            </a:r>
            <a:r>
              <a:rPr lang="en-US" dirty="0" err="1"/>
              <a:t>p.Tags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WithMany</a:t>
            </a:r>
            <a:r>
              <a:rPr lang="en-US" dirty="0"/>
              <a:t>(t =&gt; </a:t>
            </a:r>
            <a:r>
              <a:rPr lang="en-US" dirty="0" err="1"/>
              <a:t>t.Posts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UsingEntity</a:t>
            </a:r>
            <a:r>
              <a:rPr lang="en-US" dirty="0"/>
              <a:t>(j =&gt; </a:t>
            </a:r>
            <a:r>
              <a:rPr lang="en-US" dirty="0" err="1"/>
              <a:t>j.ToTable</a:t>
            </a:r>
            <a:r>
              <a:rPr lang="en-US" dirty="0"/>
              <a:t>("</a:t>
            </a:r>
            <a:r>
              <a:rPr lang="en-US" dirty="0" err="1"/>
              <a:t>PostTag</a:t>
            </a:r>
            <a:r>
              <a:rPr lang="en-US" dirty="0"/>
              <a:t>"));</a:t>
            </a:r>
          </a:p>
          <a:p>
            <a:r>
              <a:rPr lang="en-US" dirty="0"/>
              <a:t>            </a:t>
            </a:r>
          </a:p>
          <a:p>
            <a:r>
              <a:rPr lang="en-US" dirty="0" err="1"/>
              <a:t>modelBuilder</a:t>
            </a:r>
            <a:endParaRPr lang="en-US" dirty="0"/>
          </a:p>
          <a:p>
            <a:r>
              <a:rPr lang="en-US" dirty="0"/>
              <a:t>                .Entity&lt;Tag&gt;()</a:t>
            </a:r>
          </a:p>
          <a:p>
            <a:r>
              <a:rPr lang="en-US" dirty="0"/>
              <a:t>                .</a:t>
            </a:r>
            <a:r>
              <a:rPr lang="en-US" dirty="0" err="1"/>
              <a:t>HasMany</a:t>
            </a:r>
            <a:r>
              <a:rPr lang="en-US" dirty="0"/>
              <a:t>(t =&gt; </a:t>
            </a:r>
            <a:r>
              <a:rPr lang="en-US" dirty="0" err="1"/>
              <a:t>t.Posts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WithMany</a:t>
            </a:r>
            <a:r>
              <a:rPr lang="en-US" dirty="0"/>
              <a:t>(p =&gt; </a:t>
            </a:r>
            <a:r>
              <a:rPr lang="en-US" dirty="0" err="1"/>
              <a:t>p.Tags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UsingEntity</a:t>
            </a:r>
            <a:r>
              <a:rPr lang="en-US" dirty="0"/>
              <a:t>(j =&gt; </a:t>
            </a:r>
            <a:r>
              <a:rPr lang="en-US" dirty="0" err="1"/>
              <a:t>j.ToTable</a:t>
            </a:r>
            <a:r>
              <a:rPr lang="en-US" dirty="0"/>
              <a:t>("</a:t>
            </a:r>
            <a:r>
              <a:rPr lang="en-US" dirty="0" err="1"/>
              <a:t>PostTag</a:t>
            </a:r>
            <a:r>
              <a:rPr lang="en-US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2170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SPLIT QUERIES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2735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 light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FFFFFF"/>
      </a:accent2>
      <a:accent3>
        <a:srgbClr val="B2B2B2"/>
      </a:accent3>
      <a:accent4>
        <a:srgbClr val="DCDEE0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light" id="{0FB7968E-C166-4780-8421-43754A03B0C9}" vid="{F73DDB0E-CEEB-47D6-BCE0-C9E7039E18B9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FFFFFF"/>
      </a:accent2>
      <a:accent3>
        <a:srgbClr val="B2B2B2"/>
      </a:accent3>
      <a:accent4>
        <a:srgbClr val="DCDEE0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light</Template>
  <TotalTime>3891</TotalTime>
  <Words>1257</Words>
  <Application>Microsoft Office PowerPoint</Application>
  <PresentationFormat>Widescreen</PresentationFormat>
  <Paragraphs>155</Paragraphs>
  <Slides>39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Aller</vt:lpstr>
      <vt:lpstr>Arial</vt:lpstr>
      <vt:lpstr>ArialUnicodeMS</vt:lpstr>
      <vt:lpstr>Calibri</vt:lpstr>
      <vt:lpstr>Helvetica Light</vt:lpstr>
      <vt:lpstr>Open Sans</vt:lpstr>
      <vt:lpstr>SFMono-Regular</vt:lpstr>
      <vt:lpstr>Source Code Pro</vt:lpstr>
      <vt:lpstr>Source Sans Pro</vt:lpstr>
      <vt:lpstr>MINIMAL light</vt:lpstr>
      <vt:lpstr>1_Office Theme</vt:lpstr>
      <vt:lpstr>What’s New in Entity Framework Core 5?</vt:lpstr>
      <vt:lpstr>CHRIS WOODRUFF</vt:lpstr>
      <vt:lpstr>Past EF Core Features on the list!!</vt:lpstr>
      <vt:lpstr>AGENDA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Entity Framework Core 5?</dc:title>
  <dc:creator>Chris Woodruff</dc:creator>
  <cp:lastModifiedBy>Chris Woodruff</cp:lastModifiedBy>
  <cp:revision>1</cp:revision>
  <dcterms:created xsi:type="dcterms:W3CDTF">2021-03-06T13:18:18Z</dcterms:created>
  <dcterms:modified xsi:type="dcterms:W3CDTF">2021-08-10T21:36:42Z</dcterms:modified>
</cp:coreProperties>
</file>