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2" r:id="rId2"/>
  </p:sldMasterIdLst>
  <p:notesMasterIdLst>
    <p:notesMasterId r:id="rId37"/>
  </p:notesMasterIdLst>
  <p:sldIdLst>
    <p:sldId id="257" r:id="rId3"/>
    <p:sldId id="295" r:id="rId4"/>
    <p:sldId id="298" r:id="rId5"/>
    <p:sldId id="297" r:id="rId6"/>
    <p:sldId id="292" r:id="rId7"/>
    <p:sldId id="278" r:id="rId8"/>
    <p:sldId id="301" r:id="rId9"/>
    <p:sldId id="314" r:id="rId10"/>
    <p:sldId id="317" r:id="rId11"/>
    <p:sldId id="302" r:id="rId12"/>
    <p:sldId id="321" r:id="rId13"/>
    <p:sldId id="322" r:id="rId14"/>
    <p:sldId id="323" r:id="rId15"/>
    <p:sldId id="304" r:id="rId16"/>
    <p:sldId id="333" r:id="rId17"/>
    <p:sldId id="316" r:id="rId18"/>
    <p:sldId id="331" r:id="rId19"/>
    <p:sldId id="332" r:id="rId20"/>
    <p:sldId id="305" r:id="rId21"/>
    <p:sldId id="325" r:id="rId22"/>
    <p:sldId id="306" r:id="rId23"/>
    <p:sldId id="320" r:id="rId24"/>
    <p:sldId id="318" r:id="rId25"/>
    <p:sldId id="299" r:id="rId26"/>
    <p:sldId id="308" r:id="rId27"/>
    <p:sldId id="313" r:id="rId28"/>
    <p:sldId id="307" r:id="rId29"/>
    <p:sldId id="329" r:id="rId30"/>
    <p:sldId id="334" r:id="rId31"/>
    <p:sldId id="330" r:id="rId32"/>
    <p:sldId id="327" r:id="rId33"/>
    <p:sldId id="326" r:id="rId34"/>
    <p:sldId id="280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2CBC5-5CF4-48A0-A58F-4ED7EEE9BFA7}" v="753" dt="2023-03-10T11:58:1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CF12CBC5-5CF4-48A0-A58F-4ED7EEE9BFA7}"/>
    <pc:docChg chg="undo redo custSel addSld delSld modSld sldOrd delMainMaster">
      <pc:chgData name="Chris Woodruff" userId="2dbf025665e4d94d" providerId="LiveId" clId="{CF12CBC5-5CF4-48A0-A58F-4ED7EEE9BFA7}" dt="2023-03-10T11:58:19.639" v="3459"/>
      <pc:docMkLst>
        <pc:docMk/>
      </pc:docMkLst>
      <pc:sldChg chg="addSp delSp modSp new del mod modClrScheme chgLayout">
        <pc:chgData name="Chris Woodruff" userId="2dbf025665e4d94d" providerId="LiveId" clId="{CF12CBC5-5CF4-48A0-A58F-4ED7EEE9BFA7}" dt="2023-02-19T13:29:53.955" v="4" actId="47"/>
        <pc:sldMkLst>
          <pc:docMk/>
          <pc:sldMk cId="608216407" sldId="256"/>
        </pc:sldMkLst>
        <pc:spChg chg="del mod">
          <ac:chgData name="Chris Woodruff" userId="2dbf025665e4d94d" providerId="LiveId" clId="{CF12CBC5-5CF4-48A0-A58F-4ED7EEE9BFA7}" dt="2023-02-19T13:29:38.457" v="2" actId="700"/>
          <ac:spMkLst>
            <pc:docMk/>
            <pc:sldMk cId="608216407" sldId="256"/>
            <ac:spMk id="2" creationId="{4261420E-2330-C2BF-F286-F923A3808102}"/>
          </ac:spMkLst>
        </pc:spChg>
        <pc:spChg chg="del mod">
          <ac:chgData name="Chris Woodruff" userId="2dbf025665e4d94d" providerId="LiveId" clId="{CF12CBC5-5CF4-48A0-A58F-4ED7EEE9BFA7}" dt="2023-02-19T13:29:38.457" v="2" actId="700"/>
          <ac:spMkLst>
            <pc:docMk/>
            <pc:sldMk cId="608216407" sldId="256"/>
            <ac:spMk id="3" creationId="{38E23317-9F2A-8B44-2D71-3FC8FB670087}"/>
          </ac:spMkLst>
        </pc:spChg>
        <pc:spChg chg="add mod">
          <ac:chgData name="Chris Woodruff" userId="2dbf025665e4d94d" providerId="LiveId" clId="{CF12CBC5-5CF4-48A0-A58F-4ED7EEE9BFA7}" dt="2023-02-19T13:29:38.457" v="2" actId="700"/>
          <ac:spMkLst>
            <pc:docMk/>
            <pc:sldMk cId="608216407" sldId="256"/>
            <ac:spMk id="4" creationId="{C7AE7EE1-4ED6-35A0-F7EC-182A1F3BD07E}"/>
          </ac:spMkLst>
        </pc:spChg>
        <pc:spChg chg="add mod">
          <ac:chgData name="Chris Woodruff" userId="2dbf025665e4d94d" providerId="LiveId" clId="{CF12CBC5-5CF4-48A0-A58F-4ED7EEE9BFA7}" dt="2023-02-19T13:29:38.457" v="2" actId="700"/>
          <ac:spMkLst>
            <pc:docMk/>
            <pc:sldMk cId="608216407" sldId="256"/>
            <ac:spMk id="5" creationId="{36AEC333-6F99-5788-9A8F-52745C2C4ABD}"/>
          </ac:spMkLst>
        </pc:spChg>
        <pc:spChg chg="add mod">
          <ac:chgData name="Chris Woodruff" userId="2dbf025665e4d94d" providerId="LiveId" clId="{CF12CBC5-5CF4-48A0-A58F-4ED7EEE9BFA7}" dt="2023-02-19T13:29:38.457" v="2" actId="700"/>
          <ac:spMkLst>
            <pc:docMk/>
            <pc:sldMk cId="608216407" sldId="256"/>
            <ac:spMk id="6" creationId="{94674EBE-971F-8796-B672-5621C0307C80}"/>
          </ac:spMkLst>
        </pc:spChg>
      </pc:sldChg>
      <pc:sldChg chg="modSp add mod">
        <pc:chgData name="Chris Woodruff" userId="2dbf025665e4d94d" providerId="LiveId" clId="{CF12CBC5-5CF4-48A0-A58F-4ED7EEE9BFA7}" dt="2023-02-19T13:41:56.150" v="73" actId="121"/>
        <pc:sldMkLst>
          <pc:docMk/>
          <pc:sldMk cId="3386384366" sldId="257"/>
        </pc:sldMkLst>
        <pc:spChg chg="mod">
          <ac:chgData name="Chris Woodruff" userId="2dbf025665e4d94d" providerId="LiveId" clId="{CF12CBC5-5CF4-48A0-A58F-4ED7EEE9BFA7}" dt="2023-02-19T13:41:56.150" v="73" actId="121"/>
          <ac:spMkLst>
            <pc:docMk/>
            <pc:sldMk cId="3386384366" sldId="257"/>
            <ac:spMk id="5" creationId="{D31A94BB-0D70-45AF-9D1A-0D85C4E28679}"/>
          </ac:spMkLst>
        </pc:spChg>
        <pc:spChg chg="mod">
          <ac:chgData name="Chris Woodruff" userId="2dbf025665e4d94d" providerId="LiveId" clId="{CF12CBC5-5CF4-48A0-A58F-4ED7EEE9BFA7}" dt="2023-02-19T13:31:15.154" v="57" actId="20577"/>
          <ac:spMkLst>
            <pc:docMk/>
            <pc:sldMk cId="3386384366" sldId="257"/>
            <ac:spMk id="6" creationId="{37CA4487-3604-4446-A1B7-A52C630F7ACA}"/>
          </ac:spMkLst>
        </pc:spChg>
        <pc:spChg chg="mod">
          <ac:chgData name="Chris Woodruff" userId="2dbf025665e4d94d" providerId="LiveId" clId="{CF12CBC5-5CF4-48A0-A58F-4ED7EEE9BFA7}" dt="2023-02-19T13:31:35.490" v="72" actId="207"/>
          <ac:spMkLst>
            <pc:docMk/>
            <pc:sldMk cId="3386384366" sldId="257"/>
            <ac:spMk id="7" creationId="{8A208DFD-BA93-4B1E-852F-D7BD87254EFF}"/>
          </ac:spMkLst>
        </pc:spChg>
      </pc:sldChg>
      <pc:sldChg chg="add del">
        <pc:chgData name="Chris Woodruff" userId="2dbf025665e4d94d" providerId="LiveId" clId="{CF12CBC5-5CF4-48A0-A58F-4ED7EEE9BFA7}" dt="2023-02-19T13:30:05.433" v="6" actId="47"/>
        <pc:sldMkLst>
          <pc:docMk/>
          <pc:sldMk cId="4004799092" sldId="258"/>
        </pc:sldMkLst>
      </pc:sldChg>
      <pc:sldChg chg="addSp delSp modSp add mod modAnim">
        <pc:chgData name="Chris Woodruff" userId="2dbf025665e4d94d" providerId="LiveId" clId="{CF12CBC5-5CF4-48A0-A58F-4ED7EEE9BFA7}" dt="2023-03-05T23:53:23.353" v="828" actId="1076"/>
        <pc:sldMkLst>
          <pc:docMk/>
          <pc:sldMk cId="3646867380" sldId="278"/>
        </pc:sldMkLst>
        <pc:spChg chg="mod">
          <ac:chgData name="Chris Woodruff" userId="2dbf025665e4d94d" providerId="LiveId" clId="{CF12CBC5-5CF4-48A0-A58F-4ED7EEE9BFA7}" dt="2023-03-05T23:53:04.252" v="825" actId="1076"/>
          <ac:spMkLst>
            <pc:docMk/>
            <pc:sldMk cId="3646867380" sldId="278"/>
            <ac:spMk id="2" creationId="{CA528DC9-BB47-445C-9B13-0CD077BD9048}"/>
          </ac:spMkLst>
        </pc:spChg>
        <pc:spChg chg="del">
          <ac:chgData name="Chris Woodruff" userId="2dbf025665e4d94d" providerId="LiveId" clId="{CF12CBC5-5CF4-48A0-A58F-4ED7EEE9BFA7}" dt="2023-03-04T11:36:53.781" v="434" actId="478"/>
          <ac:spMkLst>
            <pc:docMk/>
            <pc:sldMk cId="3646867380" sldId="278"/>
            <ac:spMk id="3" creationId="{E57F7C7D-C5C0-4AAE-9A6F-F095E142911C}"/>
          </ac:spMkLst>
        </pc:spChg>
        <pc:spChg chg="del">
          <ac:chgData name="Chris Woodruff" userId="2dbf025665e4d94d" providerId="LiveId" clId="{CF12CBC5-5CF4-48A0-A58F-4ED7EEE9BFA7}" dt="2023-03-04T11:36:55.863" v="435" actId="478"/>
          <ac:spMkLst>
            <pc:docMk/>
            <pc:sldMk cId="3646867380" sldId="278"/>
            <ac:spMk id="4" creationId="{1A762B4A-4ECA-45B4-AB6A-3BA92F81D80C}"/>
          </ac:spMkLst>
        </pc:spChg>
        <pc:spChg chg="add mod">
          <ac:chgData name="Chris Woodruff" userId="2dbf025665e4d94d" providerId="LiveId" clId="{CF12CBC5-5CF4-48A0-A58F-4ED7EEE9BFA7}" dt="2023-03-05T23:53:23.353" v="828" actId="1076"/>
          <ac:spMkLst>
            <pc:docMk/>
            <pc:sldMk cId="3646867380" sldId="278"/>
            <ac:spMk id="5" creationId="{91685960-AE93-E4F9-093C-F95539AFCA06}"/>
          </ac:spMkLst>
        </pc:spChg>
        <pc:spChg chg="add mod">
          <ac:chgData name="Chris Woodruff" userId="2dbf025665e4d94d" providerId="LiveId" clId="{CF12CBC5-5CF4-48A0-A58F-4ED7EEE9BFA7}" dt="2023-03-05T23:53:23.353" v="828" actId="1076"/>
          <ac:spMkLst>
            <pc:docMk/>
            <pc:sldMk cId="3646867380" sldId="278"/>
            <ac:spMk id="6" creationId="{66FCB6FE-A2E7-1790-A899-6E13BF7C7711}"/>
          </ac:spMkLst>
        </pc:spChg>
        <pc:spChg chg="del">
          <ac:chgData name="Chris Woodruff" userId="2dbf025665e4d94d" providerId="LiveId" clId="{CF12CBC5-5CF4-48A0-A58F-4ED7EEE9BFA7}" dt="2023-03-04T11:36:57.355" v="436" actId="478"/>
          <ac:spMkLst>
            <pc:docMk/>
            <pc:sldMk cId="3646867380" sldId="278"/>
            <ac:spMk id="7" creationId="{757049AF-7025-4633-A075-33FF72292F07}"/>
          </ac:spMkLst>
        </pc:spChg>
        <pc:spChg chg="add mod">
          <ac:chgData name="Chris Woodruff" userId="2dbf025665e4d94d" providerId="LiveId" clId="{CF12CBC5-5CF4-48A0-A58F-4ED7EEE9BFA7}" dt="2023-03-05T23:53:23.353" v="828" actId="1076"/>
          <ac:spMkLst>
            <pc:docMk/>
            <pc:sldMk cId="3646867380" sldId="278"/>
            <ac:spMk id="8" creationId="{CD43E65D-7B90-3E23-5F73-2C181A350333}"/>
          </ac:spMkLst>
        </pc:spChg>
        <pc:spChg chg="add mod">
          <ac:chgData name="Chris Woodruff" userId="2dbf025665e4d94d" providerId="LiveId" clId="{CF12CBC5-5CF4-48A0-A58F-4ED7EEE9BFA7}" dt="2023-03-05T23:53:23.353" v="828" actId="1076"/>
          <ac:spMkLst>
            <pc:docMk/>
            <pc:sldMk cId="3646867380" sldId="278"/>
            <ac:spMk id="9" creationId="{5F9016E1-86F3-F459-ACB9-7797BCA6D56A}"/>
          </ac:spMkLst>
        </pc:spChg>
        <pc:spChg chg="del">
          <ac:chgData name="Chris Woodruff" userId="2dbf025665e4d94d" providerId="LiveId" clId="{CF12CBC5-5CF4-48A0-A58F-4ED7EEE9BFA7}" dt="2023-03-04T11:36:59.065" v="437" actId="478"/>
          <ac:spMkLst>
            <pc:docMk/>
            <pc:sldMk cId="3646867380" sldId="278"/>
            <ac:spMk id="12" creationId="{8510425E-48DB-41FF-A425-F9354A3DD301}"/>
          </ac:spMkLst>
        </pc:spChg>
        <pc:spChg chg="del">
          <ac:chgData name="Chris Woodruff" userId="2dbf025665e4d94d" providerId="LiveId" clId="{CF12CBC5-5CF4-48A0-A58F-4ED7EEE9BFA7}" dt="2023-03-04T11:37:00.825" v="438" actId="478"/>
          <ac:spMkLst>
            <pc:docMk/>
            <pc:sldMk cId="3646867380" sldId="278"/>
            <ac:spMk id="14" creationId="{06800C6D-DBC3-4E42-A072-67C199A2420A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15" creationId="{132FDFA4-637C-7015-55EE-1DC174D49F5E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16" creationId="{10105184-535C-EE23-27DD-04E58F50A609}"/>
          </ac:spMkLst>
        </pc:spChg>
        <pc:spChg chg="add mod">
          <ac:chgData name="Chris Woodruff" userId="2dbf025665e4d94d" providerId="LiveId" clId="{CF12CBC5-5CF4-48A0-A58F-4ED7EEE9BFA7}" dt="2023-03-05T23:53:23.353" v="828" actId="1076"/>
          <ac:spMkLst>
            <pc:docMk/>
            <pc:sldMk cId="3646867380" sldId="278"/>
            <ac:spMk id="17" creationId="{DD737D6D-6114-E084-C2CE-79FF9D1EA2EF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19" creationId="{B5751BE7-6DA0-4D63-53AD-D0E91E86CC20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0" creationId="{7BD7DE9D-0D8E-A0B8-2CD7-C8CD13C8771B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2" creationId="{7923DAA6-1DCB-F066-4051-53D3559685FA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3" creationId="{F1E0E7D3-A2EB-A723-3E1C-233876FEACF6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4" creationId="{6F8EBD5F-E0E7-F44B-ABDF-9AE4534CC373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6" creationId="{A62177B2-A7A8-7222-F029-62E006F6F156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7" creationId="{76C78DB5-8137-B41C-D3B9-73F1A161E57F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29" creationId="{B5A3E467-D5FA-6D47-F0A9-8E6AA01EAD8B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30" creationId="{671D70CB-AAEF-A86E-14D6-232B75E1DCAD}"/>
          </ac:spMkLst>
        </pc:spChg>
        <pc:spChg chg="mod">
          <ac:chgData name="Chris Woodruff" userId="2dbf025665e4d94d" providerId="LiveId" clId="{CF12CBC5-5CF4-48A0-A58F-4ED7EEE9BFA7}" dt="2023-03-05T23:51:50.257" v="818"/>
          <ac:spMkLst>
            <pc:docMk/>
            <pc:sldMk cId="3646867380" sldId="278"/>
            <ac:spMk id="31" creationId="{F410C39E-6731-58A9-5306-A0AABEECC0D8}"/>
          </ac:spMkLst>
        </pc:spChg>
        <pc:grpChg chg="add mod">
          <ac:chgData name="Chris Woodruff" userId="2dbf025665e4d94d" providerId="LiveId" clId="{CF12CBC5-5CF4-48A0-A58F-4ED7EEE9BFA7}" dt="2023-03-05T23:53:23.353" v="828" actId="1076"/>
          <ac:grpSpMkLst>
            <pc:docMk/>
            <pc:sldMk cId="3646867380" sldId="278"/>
            <ac:grpSpMk id="13" creationId="{42F81403-C081-5B38-2BAC-D1CD950BF079}"/>
          </ac:grpSpMkLst>
        </pc:grpChg>
        <pc:grpChg chg="add mod">
          <ac:chgData name="Chris Woodruff" userId="2dbf025665e4d94d" providerId="LiveId" clId="{CF12CBC5-5CF4-48A0-A58F-4ED7EEE9BFA7}" dt="2023-03-05T23:53:23.353" v="828" actId="1076"/>
          <ac:grpSpMkLst>
            <pc:docMk/>
            <pc:sldMk cId="3646867380" sldId="278"/>
            <ac:grpSpMk id="18" creationId="{94DACDCD-759A-EF9C-C4B9-290DB94F3D38}"/>
          </ac:grpSpMkLst>
        </pc:grpChg>
        <pc:grpChg chg="add mod">
          <ac:chgData name="Chris Woodruff" userId="2dbf025665e4d94d" providerId="LiveId" clId="{CF12CBC5-5CF4-48A0-A58F-4ED7EEE9BFA7}" dt="2023-03-05T23:53:23.353" v="828" actId="1076"/>
          <ac:grpSpMkLst>
            <pc:docMk/>
            <pc:sldMk cId="3646867380" sldId="278"/>
            <ac:grpSpMk id="25" creationId="{73C4CBA0-7730-705D-E4DA-D9EB991BFAD6}"/>
          </ac:grpSpMkLst>
        </pc:grpChg>
        <pc:cxnChg chg="add mod">
          <ac:chgData name="Chris Woodruff" userId="2dbf025665e4d94d" providerId="LiveId" clId="{CF12CBC5-5CF4-48A0-A58F-4ED7EEE9BFA7}" dt="2023-03-05T23:53:23.353" v="828" actId="1076"/>
          <ac:cxnSpMkLst>
            <pc:docMk/>
            <pc:sldMk cId="3646867380" sldId="278"/>
            <ac:cxnSpMk id="10" creationId="{856F319F-5B23-D87F-E747-17B8AC2B2994}"/>
          </ac:cxnSpMkLst>
        </pc:cxnChg>
        <pc:cxnChg chg="mod">
          <ac:chgData name="Chris Woodruff" userId="2dbf025665e4d94d" providerId="LiveId" clId="{CF12CBC5-5CF4-48A0-A58F-4ED7EEE9BFA7}" dt="2023-03-05T23:51:50.257" v="818"/>
          <ac:cxnSpMkLst>
            <pc:docMk/>
            <pc:sldMk cId="3646867380" sldId="278"/>
            <ac:cxnSpMk id="21" creationId="{20FDC483-89EA-8DDE-3451-ECCAC854A5C1}"/>
          </ac:cxnSpMkLst>
        </pc:cxnChg>
        <pc:cxnChg chg="mod">
          <ac:chgData name="Chris Woodruff" userId="2dbf025665e4d94d" providerId="LiveId" clId="{CF12CBC5-5CF4-48A0-A58F-4ED7EEE9BFA7}" dt="2023-03-05T23:51:50.257" v="818"/>
          <ac:cxnSpMkLst>
            <pc:docMk/>
            <pc:sldMk cId="3646867380" sldId="278"/>
            <ac:cxnSpMk id="28" creationId="{FAB6C8A6-F2BF-DCDF-06F8-837F9D745F3B}"/>
          </ac:cxnSpMkLst>
        </pc:cxnChg>
      </pc:sldChg>
      <pc:sldChg chg="addSp delSp modSp add mod">
        <pc:chgData name="Chris Woodruff" userId="2dbf025665e4d94d" providerId="LiveId" clId="{CF12CBC5-5CF4-48A0-A58F-4ED7EEE9BFA7}" dt="2023-02-20T11:56:03.384" v="361" actId="962"/>
        <pc:sldMkLst>
          <pc:docMk/>
          <pc:sldMk cId="2437571075" sldId="280"/>
        </pc:sldMkLst>
        <pc:spChg chg="mod">
          <ac:chgData name="Chris Woodruff" userId="2dbf025665e4d94d" providerId="LiveId" clId="{CF12CBC5-5CF4-48A0-A58F-4ED7EEE9BFA7}" dt="2023-02-20T11:54:43.220" v="334" actId="20577"/>
          <ac:spMkLst>
            <pc:docMk/>
            <pc:sldMk cId="2437571075" sldId="280"/>
            <ac:spMk id="2" creationId="{4BACBAE8-F737-4A7B-AE90-EAAB3FD8EC50}"/>
          </ac:spMkLst>
        </pc:spChg>
        <pc:spChg chg="del">
          <ac:chgData name="Chris Woodruff" userId="2dbf025665e4d94d" providerId="LiveId" clId="{CF12CBC5-5CF4-48A0-A58F-4ED7EEE9BFA7}" dt="2023-02-20T11:54:50.460" v="335" actId="478"/>
          <ac:spMkLst>
            <pc:docMk/>
            <pc:sldMk cId="2437571075" sldId="280"/>
            <ac:spMk id="3" creationId="{D902DA09-CC3D-4F7F-B606-C0354AE5DEAE}"/>
          </ac:spMkLst>
        </pc:spChg>
        <pc:spChg chg="mod">
          <ac:chgData name="Chris Woodruff" userId="2dbf025665e4d94d" providerId="LiveId" clId="{CF12CBC5-5CF4-48A0-A58F-4ED7EEE9BFA7}" dt="2023-02-20T11:55:08.997" v="358" actId="14100"/>
          <ac:spMkLst>
            <pc:docMk/>
            <pc:sldMk cId="2437571075" sldId="280"/>
            <ac:spMk id="4" creationId="{67A87A40-E325-4345-9A9E-16985F758994}"/>
          </ac:spMkLst>
        </pc:spChg>
        <pc:spChg chg="del">
          <ac:chgData name="Chris Woodruff" userId="2dbf025665e4d94d" providerId="LiveId" clId="{CF12CBC5-5CF4-48A0-A58F-4ED7EEE9BFA7}" dt="2023-02-20T11:56:02.494" v="359" actId="931"/>
          <ac:spMkLst>
            <pc:docMk/>
            <pc:sldMk cId="2437571075" sldId="280"/>
            <ac:spMk id="6" creationId="{30373003-7DF5-45E9-906A-ABE32EC6E80A}"/>
          </ac:spMkLst>
        </pc:spChg>
        <pc:picChg chg="add mod">
          <ac:chgData name="Chris Woodruff" userId="2dbf025665e4d94d" providerId="LiveId" clId="{CF12CBC5-5CF4-48A0-A58F-4ED7EEE9BFA7}" dt="2023-02-20T11:56:03.384" v="361" actId="962"/>
          <ac:picMkLst>
            <pc:docMk/>
            <pc:sldMk cId="2437571075" sldId="280"/>
            <ac:picMk id="8" creationId="{15D42605-ECB8-A835-B7CD-51E5B344CBE0}"/>
          </ac:picMkLst>
        </pc:picChg>
      </pc:sldChg>
      <pc:sldChg chg="addSp delSp modSp add mod">
        <pc:chgData name="Chris Woodruff" userId="2dbf025665e4d94d" providerId="LiveId" clId="{CF12CBC5-5CF4-48A0-A58F-4ED7EEE9BFA7}" dt="2023-03-04T13:20:14.411" v="630" actId="1076"/>
        <pc:sldMkLst>
          <pc:docMk/>
          <pc:sldMk cId="48932642" sldId="285"/>
        </pc:sldMkLst>
        <pc:spChg chg="add del">
          <ac:chgData name="Chris Woodruff" userId="2dbf025665e4d94d" providerId="LiveId" clId="{CF12CBC5-5CF4-48A0-A58F-4ED7EEE9BFA7}" dt="2023-03-04T13:20:04.872" v="625" actId="478"/>
          <ac:spMkLst>
            <pc:docMk/>
            <pc:sldMk cId="48932642" sldId="285"/>
            <ac:spMk id="2" creationId="{92D4CADB-F0C3-7446-8242-23C4D705E3A9}"/>
          </ac:spMkLst>
        </pc:spChg>
        <pc:spChg chg="del">
          <ac:chgData name="Chris Woodruff" userId="2dbf025665e4d94d" providerId="LiveId" clId="{CF12CBC5-5CF4-48A0-A58F-4ED7EEE9BFA7}" dt="2023-02-19T13:46:08.172" v="77" actId="478"/>
          <ac:spMkLst>
            <pc:docMk/>
            <pc:sldMk cId="48932642" sldId="285"/>
            <ac:spMk id="4" creationId="{5EADE85C-2B74-4249-A082-6C6FF25A3D0D}"/>
          </ac:spMkLst>
        </pc:spChg>
        <pc:spChg chg="del">
          <ac:chgData name="Chris Woodruff" userId="2dbf025665e4d94d" providerId="LiveId" clId="{CF12CBC5-5CF4-48A0-A58F-4ED7EEE9BFA7}" dt="2023-03-04T13:12:33.859" v="617" actId="478"/>
          <ac:spMkLst>
            <pc:docMk/>
            <pc:sldMk cId="48932642" sldId="285"/>
            <ac:spMk id="5" creationId="{45579CE4-F8A2-43DF-AF20-E1C666714513}"/>
          </ac:spMkLst>
        </pc:spChg>
        <pc:picChg chg="add del mod">
          <ac:chgData name="Chris Woodruff" userId="2dbf025665e4d94d" providerId="LiveId" clId="{CF12CBC5-5CF4-48A0-A58F-4ED7EEE9BFA7}" dt="2023-03-04T13:20:02.630" v="624"/>
          <ac:picMkLst>
            <pc:docMk/>
            <pc:sldMk cId="48932642" sldId="285"/>
            <ac:picMk id="7" creationId="{7F1EF403-634F-9AB6-8760-FB878D8AC084}"/>
          </ac:picMkLst>
        </pc:picChg>
        <pc:picChg chg="add mod">
          <ac:chgData name="Chris Woodruff" userId="2dbf025665e4d94d" providerId="LiveId" clId="{CF12CBC5-5CF4-48A0-A58F-4ED7EEE9BFA7}" dt="2023-03-04T13:20:14.411" v="630" actId="1076"/>
          <ac:picMkLst>
            <pc:docMk/>
            <pc:sldMk cId="48932642" sldId="285"/>
            <ac:picMk id="9" creationId="{5E34CC82-7FF0-B837-C575-831FA043F6AE}"/>
          </ac:picMkLst>
        </pc:picChg>
      </pc:sldChg>
      <pc:sldChg chg="delSp modSp del mod">
        <pc:chgData name="Chris Woodruff" userId="2dbf025665e4d94d" providerId="LiveId" clId="{CF12CBC5-5CF4-48A0-A58F-4ED7EEE9BFA7}" dt="2023-03-09T12:56:04.521" v="2422" actId="47"/>
        <pc:sldMkLst>
          <pc:docMk/>
          <pc:sldMk cId="2430281347" sldId="288"/>
        </pc:sldMkLst>
        <pc:spChg chg="mod">
          <ac:chgData name="Chris Woodruff" userId="2dbf025665e4d94d" providerId="LiveId" clId="{CF12CBC5-5CF4-48A0-A58F-4ED7EEE9BFA7}" dt="2023-03-09T12:54:29.074" v="2414" actId="14100"/>
          <ac:spMkLst>
            <pc:docMk/>
            <pc:sldMk cId="2430281347" sldId="288"/>
            <ac:spMk id="2" creationId="{C4ADA2AA-4B4B-4F33-B4B0-04F7B7C2D594}"/>
          </ac:spMkLst>
        </pc:spChg>
        <pc:spChg chg="mod">
          <ac:chgData name="Chris Woodruff" userId="2dbf025665e4d94d" providerId="LiveId" clId="{CF12CBC5-5CF4-48A0-A58F-4ED7EEE9BFA7}" dt="2023-03-09T12:54:01.295" v="2410" actId="20577"/>
          <ac:spMkLst>
            <pc:docMk/>
            <pc:sldMk cId="2430281347" sldId="288"/>
            <ac:spMk id="3" creationId="{F8BE9535-8C93-454F-96F7-F34C155C02B4}"/>
          </ac:spMkLst>
        </pc:spChg>
        <pc:spChg chg="del mod">
          <ac:chgData name="Chris Woodruff" userId="2dbf025665e4d94d" providerId="LiveId" clId="{CF12CBC5-5CF4-48A0-A58F-4ED7EEE9BFA7}" dt="2023-03-09T12:56:03.375" v="2421"/>
          <ac:spMkLst>
            <pc:docMk/>
            <pc:sldMk cId="2430281347" sldId="288"/>
            <ac:spMk id="4" creationId="{81FBC4E2-0381-4B6A-87B2-87A39CEC71AB}"/>
          </ac:spMkLst>
        </pc:spChg>
        <pc:spChg chg="mod">
          <ac:chgData name="Chris Woodruff" userId="2dbf025665e4d94d" providerId="LiveId" clId="{CF12CBC5-5CF4-48A0-A58F-4ED7EEE9BFA7}" dt="2023-03-09T12:55:25.756" v="2416" actId="14100"/>
          <ac:spMkLst>
            <pc:docMk/>
            <pc:sldMk cId="2430281347" sldId="288"/>
            <ac:spMk id="6" creationId="{9E61240C-4531-7B41-965B-A061307974FD}"/>
          </ac:spMkLst>
        </pc:spChg>
        <pc:spChg chg="del">
          <ac:chgData name="Chris Woodruff" userId="2dbf025665e4d94d" providerId="LiveId" clId="{CF12CBC5-5CF4-48A0-A58F-4ED7EEE9BFA7}" dt="2023-03-09T12:55:19.475" v="2415" actId="478"/>
          <ac:spMkLst>
            <pc:docMk/>
            <pc:sldMk cId="2430281347" sldId="288"/>
            <ac:spMk id="8" creationId="{4F65EE32-CD92-4121-86E3-F379CB9D5EB6}"/>
          </ac:spMkLst>
        </pc:spChg>
      </pc:sldChg>
      <pc:sldChg chg="addSp delSp modSp add del mod modAnim">
        <pc:chgData name="Chris Woodruff" userId="2dbf025665e4d94d" providerId="LiveId" clId="{CF12CBC5-5CF4-48A0-A58F-4ED7EEE9BFA7}" dt="2023-03-10T11:46:47.065" v="3445" actId="478"/>
        <pc:sldMkLst>
          <pc:docMk/>
          <pc:sldMk cId="2153265512" sldId="292"/>
        </pc:sldMkLst>
        <pc:spChg chg="mod">
          <ac:chgData name="Chris Woodruff" userId="2dbf025665e4d94d" providerId="LiveId" clId="{CF12CBC5-5CF4-48A0-A58F-4ED7EEE9BFA7}" dt="2023-03-10T11:23:52.985" v="3278" actId="1076"/>
          <ac:spMkLst>
            <pc:docMk/>
            <pc:sldMk cId="2153265512" sldId="292"/>
            <ac:spMk id="3" creationId="{0EE7C668-B393-470C-9975-4D2D64E2F495}"/>
          </ac:spMkLst>
        </pc:spChg>
        <pc:spChg chg="add del mod">
          <ac:chgData name="Chris Woodruff" userId="2dbf025665e4d94d" providerId="LiveId" clId="{CF12CBC5-5CF4-48A0-A58F-4ED7EEE9BFA7}" dt="2023-03-10T11:27:21.339" v="3358"/>
          <ac:spMkLst>
            <pc:docMk/>
            <pc:sldMk cId="2153265512" sldId="292"/>
            <ac:spMk id="4" creationId="{D5BEC28C-76E8-4F87-9D16-BAB17FCA1B82}"/>
          </ac:spMkLst>
        </pc:spChg>
        <pc:spChg chg="mod topLvl">
          <ac:chgData name="Chris Woodruff" userId="2dbf025665e4d94d" providerId="LiveId" clId="{CF12CBC5-5CF4-48A0-A58F-4ED7EEE9BFA7}" dt="2023-03-10T11:24:56.376" v="3324" actId="478"/>
          <ac:spMkLst>
            <pc:docMk/>
            <pc:sldMk cId="2153265512" sldId="292"/>
            <ac:spMk id="6" creationId="{5709A48F-E50C-4E30-B4B2-11A40082DADC}"/>
          </ac:spMkLst>
        </pc:spChg>
        <pc:spChg chg="del mod topLvl">
          <ac:chgData name="Chris Woodruff" userId="2dbf025665e4d94d" providerId="LiveId" clId="{CF12CBC5-5CF4-48A0-A58F-4ED7EEE9BFA7}" dt="2023-03-10T11:24:56.376" v="3324" actId="478"/>
          <ac:spMkLst>
            <pc:docMk/>
            <pc:sldMk cId="2153265512" sldId="292"/>
            <ac:spMk id="7" creationId="{15BCD4F5-5162-4BAB-B048-33C51EC57630}"/>
          </ac:spMkLst>
        </pc:spChg>
        <pc:spChg chg="mod topLvl">
          <ac:chgData name="Chris Woodruff" userId="2dbf025665e4d94d" providerId="LiveId" clId="{CF12CBC5-5CF4-48A0-A58F-4ED7EEE9BFA7}" dt="2023-03-10T11:24:59.632" v="3325" actId="478"/>
          <ac:spMkLst>
            <pc:docMk/>
            <pc:sldMk cId="2153265512" sldId="292"/>
            <ac:spMk id="9" creationId="{D0E4DD55-CDB0-4373-B477-71DEE6842B20}"/>
          </ac:spMkLst>
        </pc:spChg>
        <pc:spChg chg="del topLvl">
          <ac:chgData name="Chris Woodruff" userId="2dbf025665e4d94d" providerId="LiveId" clId="{CF12CBC5-5CF4-48A0-A58F-4ED7EEE9BFA7}" dt="2023-03-10T11:24:59.632" v="3325" actId="478"/>
          <ac:spMkLst>
            <pc:docMk/>
            <pc:sldMk cId="2153265512" sldId="292"/>
            <ac:spMk id="10" creationId="{B36DD921-E343-418E-80B4-E9C8BC6F858B}"/>
          </ac:spMkLst>
        </pc:spChg>
        <pc:spChg chg="mod topLvl">
          <ac:chgData name="Chris Woodruff" userId="2dbf025665e4d94d" providerId="LiveId" clId="{CF12CBC5-5CF4-48A0-A58F-4ED7EEE9BFA7}" dt="2023-03-10T11:31:24.613" v="3397" actId="14100"/>
          <ac:spMkLst>
            <pc:docMk/>
            <pc:sldMk cId="2153265512" sldId="292"/>
            <ac:spMk id="12" creationId="{98998BB9-FC1D-4184-9EB1-33BDDB5A62CD}"/>
          </ac:spMkLst>
        </pc:spChg>
        <pc:spChg chg="del topLvl">
          <ac:chgData name="Chris Woodruff" userId="2dbf025665e4d94d" providerId="LiveId" clId="{CF12CBC5-5CF4-48A0-A58F-4ED7EEE9BFA7}" dt="2023-03-10T11:25:02.934" v="3326" actId="478"/>
          <ac:spMkLst>
            <pc:docMk/>
            <pc:sldMk cId="2153265512" sldId="292"/>
            <ac:spMk id="13" creationId="{AEFA62BD-FACD-4AB1-A69E-573D9E487B45}"/>
          </ac:spMkLst>
        </pc:spChg>
        <pc:spChg chg="del">
          <ac:chgData name="Chris Woodruff" userId="2dbf025665e4d94d" providerId="LiveId" clId="{CF12CBC5-5CF4-48A0-A58F-4ED7EEE9BFA7}" dt="2023-03-10T11:35:03.993" v="3410" actId="478"/>
          <ac:spMkLst>
            <pc:docMk/>
            <pc:sldMk cId="2153265512" sldId="292"/>
            <ac:spMk id="14" creationId="{9FD83734-3BB1-4E50-B433-7C4E629107DF}"/>
          </ac:spMkLst>
        </pc:spChg>
        <pc:spChg chg="del">
          <ac:chgData name="Chris Woodruff" userId="2dbf025665e4d94d" providerId="LiveId" clId="{CF12CBC5-5CF4-48A0-A58F-4ED7EEE9BFA7}" dt="2023-03-10T11:35:06.190" v="3411" actId="478"/>
          <ac:spMkLst>
            <pc:docMk/>
            <pc:sldMk cId="2153265512" sldId="292"/>
            <ac:spMk id="15" creationId="{5AFA13A8-8392-456C-9A18-DFD74ED2CAD0}"/>
          </ac:spMkLst>
        </pc:spChg>
        <pc:spChg chg="del">
          <ac:chgData name="Chris Woodruff" userId="2dbf025665e4d94d" providerId="LiveId" clId="{CF12CBC5-5CF4-48A0-A58F-4ED7EEE9BFA7}" dt="2023-03-10T11:34:47.340" v="3408" actId="478"/>
          <ac:spMkLst>
            <pc:docMk/>
            <pc:sldMk cId="2153265512" sldId="292"/>
            <ac:spMk id="16" creationId="{F7EA811C-975E-4FA9-8FFF-417E8A33C823}"/>
          </ac:spMkLst>
        </pc:spChg>
        <pc:spChg chg="add del mod">
          <ac:chgData name="Chris Woodruff" userId="2dbf025665e4d94d" providerId="LiveId" clId="{CF12CBC5-5CF4-48A0-A58F-4ED7EEE9BFA7}" dt="2023-03-10T11:46:47.065" v="3445" actId="478"/>
          <ac:spMkLst>
            <pc:docMk/>
            <pc:sldMk cId="2153265512" sldId="292"/>
            <ac:spMk id="17" creationId="{79F4A8A3-1E7F-40D4-9011-09B2ED1B4B7C}"/>
          </ac:spMkLst>
        </pc:spChg>
        <pc:spChg chg="add del mod">
          <ac:chgData name="Chris Woodruff" userId="2dbf025665e4d94d" providerId="LiveId" clId="{CF12CBC5-5CF4-48A0-A58F-4ED7EEE9BFA7}" dt="2023-03-10T11:30:57.748" v="3361" actId="931"/>
          <ac:spMkLst>
            <pc:docMk/>
            <pc:sldMk cId="2153265512" sldId="292"/>
            <ac:spMk id="19" creationId="{78AC9AAA-44AC-40C6-9313-9AAF4D176930}"/>
          </ac:spMkLst>
        </pc:spChg>
        <pc:spChg chg="add del mod">
          <ac:chgData name="Chris Woodruff" userId="2dbf025665e4d94d" providerId="LiveId" clId="{CF12CBC5-5CF4-48A0-A58F-4ED7EEE9BFA7}" dt="2023-03-10T11:33:35.219" v="3400"/>
          <ac:spMkLst>
            <pc:docMk/>
            <pc:sldMk cId="2153265512" sldId="292"/>
            <ac:spMk id="21" creationId="{4C2CEC3C-3E0A-4ACD-9051-0AA3757C4C68}"/>
          </ac:spMkLst>
        </pc:spChg>
        <pc:grpChg chg="del">
          <ac:chgData name="Chris Woodruff" userId="2dbf025665e4d94d" providerId="LiveId" clId="{CF12CBC5-5CF4-48A0-A58F-4ED7EEE9BFA7}" dt="2023-03-10T11:24:56.376" v="3324" actId="478"/>
          <ac:grpSpMkLst>
            <pc:docMk/>
            <pc:sldMk cId="2153265512" sldId="292"/>
            <ac:grpSpMk id="5" creationId="{5BD182F1-3B2C-4DB9-8F31-110308B0A585}"/>
          </ac:grpSpMkLst>
        </pc:grpChg>
        <pc:grpChg chg="del">
          <ac:chgData name="Chris Woodruff" userId="2dbf025665e4d94d" providerId="LiveId" clId="{CF12CBC5-5CF4-48A0-A58F-4ED7EEE9BFA7}" dt="2023-03-10T11:24:59.632" v="3325" actId="478"/>
          <ac:grpSpMkLst>
            <pc:docMk/>
            <pc:sldMk cId="2153265512" sldId="292"/>
            <ac:grpSpMk id="8" creationId="{53DF3285-7CD7-4AE7-A3BE-4DB96F93FB06}"/>
          </ac:grpSpMkLst>
        </pc:grpChg>
        <pc:grpChg chg="del">
          <ac:chgData name="Chris Woodruff" userId="2dbf025665e4d94d" providerId="LiveId" clId="{CF12CBC5-5CF4-48A0-A58F-4ED7EEE9BFA7}" dt="2023-03-10T11:25:02.934" v="3326" actId="478"/>
          <ac:grpSpMkLst>
            <pc:docMk/>
            <pc:sldMk cId="2153265512" sldId="292"/>
            <ac:grpSpMk id="11" creationId="{7EC4765E-7749-4BE9-B9F4-6B0C3EF91C9D}"/>
          </ac:grpSpMkLst>
        </pc:grpChg>
        <pc:picChg chg="add del mod">
          <ac:chgData name="Chris Woodruff" userId="2dbf025665e4d94d" providerId="LiveId" clId="{CF12CBC5-5CF4-48A0-A58F-4ED7EEE9BFA7}" dt="2023-03-10T11:26:35.502" v="3357" actId="931"/>
          <ac:picMkLst>
            <pc:docMk/>
            <pc:sldMk cId="2153265512" sldId="292"/>
            <ac:picMk id="18" creationId="{4B786DBD-C653-E2A0-D8C4-7AE31C53A64E}"/>
          </ac:picMkLst>
        </pc:picChg>
        <pc:picChg chg="add mod">
          <ac:chgData name="Chris Woodruff" userId="2dbf025665e4d94d" providerId="LiveId" clId="{CF12CBC5-5CF4-48A0-A58F-4ED7EEE9BFA7}" dt="2023-03-10T11:30:59.347" v="3363" actId="962"/>
          <ac:picMkLst>
            <pc:docMk/>
            <pc:sldMk cId="2153265512" sldId="292"/>
            <ac:picMk id="22" creationId="{4D01D66F-C1E2-E877-6B94-9F117BC88701}"/>
          </ac:picMkLst>
        </pc:picChg>
        <pc:picChg chg="add mod">
          <ac:chgData name="Chris Woodruff" userId="2dbf025665e4d94d" providerId="LiveId" clId="{CF12CBC5-5CF4-48A0-A58F-4ED7EEE9BFA7}" dt="2023-03-10T11:35:59.200" v="3418" actId="1076"/>
          <ac:picMkLst>
            <pc:docMk/>
            <pc:sldMk cId="2153265512" sldId="292"/>
            <ac:picMk id="24" creationId="{968D14C1-BFE3-0146-2E3F-DDF677A3DAF4}"/>
          </ac:picMkLst>
        </pc:picChg>
        <pc:picChg chg="add mod">
          <ac:chgData name="Chris Woodruff" userId="2dbf025665e4d94d" providerId="LiveId" clId="{CF12CBC5-5CF4-48A0-A58F-4ED7EEE9BFA7}" dt="2023-03-10T11:35:54.480" v="3417" actId="1076"/>
          <ac:picMkLst>
            <pc:docMk/>
            <pc:sldMk cId="2153265512" sldId="292"/>
            <ac:picMk id="26" creationId="{BF1DE729-E1F5-8A4C-A92A-3DA373D99D8C}"/>
          </ac:picMkLst>
        </pc:picChg>
        <pc:picChg chg="add mod">
          <ac:chgData name="Chris Woodruff" userId="2dbf025665e4d94d" providerId="LiveId" clId="{CF12CBC5-5CF4-48A0-A58F-4ED7EEE9BFA7}" dt="2023-03-10T11:36:38.610" v="3421" actId="14100"/>
          <ac:picMkLst>
            <pc:docMk/>
            <pc:sldMk cId="2153265512" sldId="292"/>
            <ac:picMk id="28" creationId="{5C817922-D4C0-377A-05B4-1E64A7C47315}"/>
          </ac:picMkLst>
        </pc:picChg>
        <pc:picChg chg="add mod">
          <ac:chgData name="Chris Woodruff" userId="2dbf025665e4d94d" providerId="LiveId" clId="{CF12CBC5-5CF4-48A0-A58F-4ED7EEE9BFA7}" dt="2023-03-10T11:27:21.339" v="3358"/>
          <ac:picMkLst>
            <pc:docMk/>
            <pc:sldMk cId="2153265512" sldId="292"/>
            <ac:picMk id="3074" creationId="{F29D4144-B4D4-45C0-D3D8-C2E52396D517}"/>
          </ac:picMkLst>
        </pc:picChg>
        <pc:picChg chg="add del mod">
          <ac:chgData name="Chris Woodruff" userId="2dbf025665e4d94d" providerId="LiveId" clId="{CF12CBC5-5CF4-48A0-A58F-4ED7EEE9BFA7}" dt="2023-03-10T11:30:04.312" v="3360"/>
          <ac:picMkLst>
            <pc:docMk/>
            <pc:sldMk cId="2153265512" sldId="292"/>
            <ac:picMk id="3076" creationId="{2A9B2328-7803-A834-094A-7446E338FE16}"/>
          </ac:picMkLst>
        </pc:picChg>
        <pc:picChg chg="add del mod">
          <ac:chgData name="Chris Woodruff" userId="2dbf025665e4d94d" providerId="LiveId" clId="{CF12CBC5-5CF4-48A0-A58F-4ED7EEE9BFA7}" dt="2023-03-10T11:32:44.871" v="3399"/>
          <ac:picMkLst>
            <pc:docMk/>
            <pc:sldMk cId="2153265512" sldId="292"/>
            <ac:picMk id="3078" creationId="{E2DB3F86-1A8E-F471-7018-406F8D8EE901}"/>
          </ac:picMkLst>
        </pc:picChg>
        <pc:picChg chg="add mod">
          <ac:chgData name="Chris Woodruff" userId="2dbf025665e4d94d" providerId="LiveId" clId="{CF12CBC5-5CF4-48A0-A58F-4ED7EEE9BFA7}" dt="2023-03-10T11:33:57.461" v="3402" actId="14100"/>
          <ac:picMkLst>
            <pc:docMk/>
            <pc:sldMk cId="2153265512" sldId="292"/>
            <ac:picMk id="3080" creationId="{2E035F7A-1B95-9BF8-0CD6-90A240F6221B}"/>
          </ac:picMkLst>
        </pc:picChg>
      </pc:sldChg>
      <pc:sldChg chg="addSp delSp modSp add mod">
        <pc:chgData name="Chris Woodruff" userId="2dbf025665e4d94d" providerId="LiveId" clId="{CF12CBC5-5CF4-48A0-A58F-4ED7EEE9BFA7}" dt="2023-03-04T13:28:33.915" v="746" actId="14100"/>
        <pc:sldMkLst>
          <pc:docMk/>
          <pc:sldMk cId="1640912890" sldId="295"/>
        </pc:sldMkLst>
        <pc:spChg chg="add mod">
          <ac:chgData name="Chris Woodruff" userId="2dbf025665e4d94d" providerId="LiveId" clId="{CF12CBC5-5CF4-48A0-A58F-4ED7EEE9BFA7}" dt="2023-03-04T13:28:33.915" v="746" actId="14100"/>
          <ac:spMkLst>
            <pc:docMk/>
            <pc:sldMk cId="1640912890" sldId="295"/>
            <ac:spMk id="2" creationId="{9254BCDD-7F15-9B35-49F0-2159B2FED420}"/>
          </ac:spMkLst>
        </pc:spChg>
        <pc:spChg chg="add mod">
          <ac:chgData name="Chris Woodruff" userId="2dbf025665e4d94d" providerId="LiveId" clId="{CF12CBC5-5CF4-48A0-A58F-4ED7EEE9BFA7}" dt="2023-03-04T13:28:33.915" v="746" actId="14100"/>
          <ac:spMkLst>
            <pc:docMk/>
            <pc:sldMk cId="1640912890" sldId="295"/>
            <ac:spMk id="3" creationId="{BE228A1E-BFD4-34B9-F4B1-073B92DFE0A4}"/>
          </ac:spMkLst>
        </pc:spChg>
        <pc:spChg chg="add mod">
          <ac:chgData name="Chris Woodruff" userId="2dbf025665e4d94d" providerId="LiveId" clId="{CF12CBC5-5CF4-48A0-A58F-4ED7EEE9BFA7}" dt="2023-03-04T13:28:33.915" v="746" actId="14100"/>
          <ac:spMkLst>
            <pc:docMk/>
            <pc:sldMk cId="1640912890" sldId="295"/>
            <ac:spMk id="4" creationId="{4EBA9526-6FAB-2ABA-D029-9B87FA952A20}"/>
          </ac:spMkLst>
        </pc:spChg>
        <pc:spChg chg="del mod">
          <ac:chgData name="Chris Woodruff" userId="2dbf025665e4d94d" providerId="LiveId" clId="{CF12CBC5-5CF4-48A0-A58F-4ED7EEE9BFA7}" dt="2023-02-19T13:49:32.430" v="146" actId="478"/>
          <ac:spMkLst>
            <pc:docMk/>
            <pc:sldMk cId="1640912890" sldId="295"/>
            <ac:spMk id="4" creationId="{AEC5F638-A6B6-4256-86DB-BE38A05B26F2}"/>
          </ac:spMkLst>
        </pc:spChg>
        <pc:spChg chg="add del">
          <ac:chgData name="Chris Woodruff" userId="2dbf025665e4d94d" providerId="LiveId" clId="{CF12CBC5-5CF4-48A0-A58F-4ED7EEE9BFA7}" dt="2023-02-19T13:48:56.711" v="111" actId="931"/>
          <ac:spMkLst>
            <pc:docMk/>
            <pc:sldMk cId="1640912890" sldId="295"/>
            <ac:spMk id="5" creationId="{B320C9D2-90DC-4BF7-9806-6A4D07CEC425}"/>
          </ac:spMkLst>
        </pc:spChg>
        <pc:spChg chg="del">
          <ac:chgData name="Chris Woodruff" userId="2dbf025665e4d94d" providerId="LiveId" clId="{CF12CBC5-5CF4-48A0-A58F-4ED7EEE9BFA7}" dt="2023-02-19T13:49:22.204" v="144" actId="478"/>
          <ac:spMkLst>
            <pc:docMk/>
            <pc:sldMk cId="1640912890" sldId="295"/>
            <ac:spMk id="6" creationId="{985CDBC8-D8EA-430B-8C49-493CF97DBBFC}"/>
          </ac:spMkLst>
        </pc:spChg>
        <pc:spChg chg="mod">
          <ac:chgData name="Chris Woodruff" userId="2dbf025665e4d94d" providerId="LiveId" clId="{CF12CBC5-5CF4-48A0-A58F-4ED7EEE9BFA7}" dt="2023-03-04T13:28:04.625" v="738" actId="403"/>
          <ac:spMkLst>
            <pc:docMk/>
            <pc:sldMk cId="1640912890" sldId="295"/>
            <ac:spMk id="7" creationId="{5F8BDE16-8168-457D-B40E-2397053A105D}"/>
          </ac:spMkLst>
        </pc:spChg>
        <pc:spChg chg="mod">
          <ac:chgData name="Chris Woodruff" userId="2dbf025665e4d94d" providerId="LiveId" clId="{CF12CBC5-5CF4-48A0-A58F-4ED7EEE9BFA7}" dt="2023-03-04T13:28:14.391" v="742" actId="1076"/>
          <ac:spMkLst>
            <pc:docMk/>
            <pc:sldMk cId="1640912890" sldId="295"/>
            <ac:spMk id="8" creationId="{8B6636C3-4E91-D042-A6F1-7FD053F0864F}"/>
          </ac:spMkLst>
        </pc:spChg>
        <pc:spChg chg="mod">
          <ac:chgData name="Chris Woodruff" userId="2dbf025665e4d94d" providerId="LiveId" clId="{CF12CBC5-5CF4-48A0-A58F-4ED7EEE9BFA7}" dt="2023-03-04T13:28:33.915" v="746" actId="14100"/>
          <ac:spMkLst>
            <pc:docMk/>
            <pc:sldMk cId="1640912890" sldId="295"/>
            <ac:spMk id="9" creationId="{CC95D117-BB2D-4526-A6AC-5A0AF4651886}"/>
          </ac:spMkLst>
        </pc:spChg>
        <pc:picChg chg="add del mod">
          <ac:chgData name="Chris Woodruff" userId="2dbf025665e4d94d" providerId="LiveId" clId="{CF12CBC5-5CF4-48A0-A58F-4ED7EEE9BFA7}" dt="2023-02-19T13:48:28.573" v="105" actId="931"/>
          <ac:picMkLst>
            <pc:docMk/>
            <pc:sldMk cId="1640912890" sldId="295"/>
            <ac:picMk id="3" creationId="{465F81FE-6F4D-03E9-2945-340BA24E0DF1}"/>
          </ac:picMkLst>
        </pc:picChg>
        <pc:picChg chg="add del mod">
          <ac:chgData name="Chris Woodruff" userId="2dbf025665e4d94d" providerId="LiveId" clId="{CF12CBC5-5CF4-48A0-A58F-4ED7EEE9BFA7}" dt="2023-02-19T13:48:45.353" v="110" actId="931"/>
          <ac:picMkLst>
            <pc:docMk/>
            <pc:sldMk cId="1640912890" sldId="295"/>
            <ac:picMk id="11" creationId="{297F6835-E0EB-1C5C-3E1F-C25D1920E3B9}"/>
          </ac:picMkLst>
        </pc:picChg>
        <pc:picChg chg="add mod">
          <ac:chgData name="Chris Woodruff" userId="2dbf025665e4d94d" providerId="LiveId" clId="{CF12CBC5-5CF4-48A0-A58F-4ED7EEE9BFA7}" dt="2023-02-19T13:49:10.022" v="143" actId="962"/>
          <ac:picMkLst>
            <pc:docMk/>
            <pc:sldMk cId="1640912890" sldId="295"/>
            <ac:picMk id="13" creationId="{C552963C-D55C-80E8-A903-D4F995B52D22}"/>
          </ac:picMkLst>
        </pc:picChg>
      </pc:sldChg>
      <pc:sldChg chg="addSp delSp modSp add mod">
        <pc:chgData name="Chris Woodruff" userId="2dbf025665e4d94d" providerId="LiveId" clId="{CF12CBC5-5CF4-48A0-A58F-4ED7EEE9BFA7}" dt="2023-03-10T11:44:43.171" v="3439" actId="14826"/>
        <pc:sldMkLst>
          <pc:docMk/>
          <pc:sldMk cId="3803258739" sldId="297"/>
        </pc:sldMkLst>
        <pc:spChg chg="del">
          <ac:chgData name="Chris Woodruff" userId="2dbf025665e4d94d" providerId="LiveId" clId="{CF12CBC5-5CF4-48A0-A58F-4ED7EEE9BFA7}" dt="2023-02-20T12:00:15.218" v="369" actId="931"/>
          <ac:spMkLst>
            <pc:docMk/>
            <pc:sldMk cId="3803258739" sldId="297"/>
            <ac:spMk id="3" creationId="{839A685E-A364-415D-B493-10AD33531691}"/>
          </ac:spMkLst>
        </pc:spChg>
        <pc:spChg chg="del">
          <ac:chgData name="Chris Woodruff" userId="2dbf025665e4d94d" providerId="LiveId" clId="{CF12CBC5-5CF4-48A0-A58F-4ED7EEE9BFA7}" dt="2023-03-09T12:51:31.293" v="2387" actId="478"/>
          <ac:spMkLst>
            <pc:docMk/>
            <pc:sldMk cId="3803258739" sldId="297"/>
            <ac:spMk id="4" creationId="{DDC4427E-B574-4111-8542-B463F5CC30AB}"/>
          </ac:spMkLst>
        </pc:spChg>
        <pc:spChg chg="mod">
          <ac:chgData name="Chris Woodruff" userId="2dbf025665e4d94d" providerId="LiveId" clId="{CF12CBC5-5CF4-48A0-A58F-4ED7EEE9BFA7}" dt="2023-02-20T11:53:21.040" v="310" actId="20577"/>
          <ac:spMkLst>
            <pc:docMk/>
            <pc:sldMk cId="3803258739" sldId="297"/>
            <ac:spMk id="5" creationId="{E71C10FE-8A1F-469B-8D3B-1FC57061B846}"/>
          </ac:spMkLst>
        </pc:spChg>
        <pc:picChg chg="add mod">
          <ac:chgData name="Chris Woodruff" userId="2dbf025665e4d94d" providerId="LiveId" clId="{CF12CBC5-5CF4-48A0-A58F-4ED7EEE9BFA7}" dt="2023-03-10T11:44:43.171" v="3439" actId="14826"/>
          <ac:picMkLst>
            <pc:docMk/>
            <pc:sldMk cId="3803258739" sldId="297"/>
            <ac:picMk id="6" creationId="{1C12CA45-2E9D-1063-34BC-57CC0F5E46EA}"/>
          </ac:picMkLst>
        </pc:picChg>
      </pc:sldChg>
      <pc:sldChg chg="addSp delSp modSp add mod">
        <pc:chgData name="Chris Woodruff" userId="2dbf025665e4d94d" providerId="LiveId" clId="{CF12CBC5-5CF4-48A0-A58F-4ED7EEE9BFA7}" dt="2023-03-10T11:41:25.093" v="3437" actId="1076"/>
        <pc:sldMkLst>
          <pc:docMk/>
          <pc:sldMk cId="2947075403" sldId="298"/>
        </pc:sldMkLst>
        <pc:spChg chg="del">
          <ac:chgData name="Chris Woodruff" userId="2dbf025665e4d94d" providerId="LiveId" clId="{CF12CBC5-5CF4-48A0-A58F-4ED7EEE9BFA7}" dt="2023-02-19T13:49:48.746" v="153" actId="478"/>
          <ac:spMkLst>
            <pc:docMk/>
            <pc:sldMk cId="2947075403" sldId="298"/>
            <ac:spMk id="2" creationId="{DD0077B3-5802-4D3A-B198-8496AD489247}"/>
          </ac:spMkLst>
        </pc:spChg>
        <pc:spChg chg="mod">
          <ac:chgData name="Chris Woodruff" userId="2dbf025665e4d94d" providerId="LiveId" clId="{CF12CBC5-5CF4-48A0-A58F-4ED7EEE9BFA7}" dt="2023-03-10T11:38:10.550" v="3425" actId="14826"/>
          <ac:spMkLst>
            <pc:docMk/>
            <pc:sldMk cId="2947075403" sldId="298"/>
            <ac:spMk id="3" creationId="{ED700D8A-6F3E-4F01-8BC5-5BDF4E2A017A}"/>
          </ac:spMkLst>
        </pc:spChg>
        <pc:spChg chg="del">
          <ac:chgData name="Chris Woodruff" userId="2dbf025665e4d94d" providerId="LiveId" clId="{CF12CBC5-5CF4-48A0-A58F-4ED7EEE9BFA7}" dt="2023-02-20T11:47:10.767" v="270" actId="478"/>
          <ac:spMkLst>
            <pc:docMk/>
            <pc:sldMk cId="2947075403" sldId="298"/>
            <ac:spMk id="4" creationId="{BFAA0C0A-60BA-4086-85A8-A86038DC6E50}"/>
          </ac:spMkLst>
        </pc:spChg>
        <pc:spChg chg="mod">
          <ac:chgData name="Chris Woodruff" userId="2dbf025665e4d94d" providerId="LiveId" clId="{CF12CBC5-5CF4-48A0-A58F-4ED7EEE9BFA7}" dt="2023-03-10T11:38:10.550" v="3425" actId="14826"/>
          <ac:spMkLst>
            <pc:docMk/>
            <pc:sldMk cId="2947075403" sldId="298"/>
            <ac:spMk id="9" creationId="{2F9B8E1F-607E-496C-9D2F-FE70184F04CA}"/>
          </ac:spMkLst>
        </pc:spChg>
        <pc:spChg chg="del">
          <ac:chgData name="Chris Woodruff" userId="2dbf025665e4d94d" providerId="LiveId" clId="{CF12CBC5-5CF4-48A0-A58F-4ED7EEE9BFA7}" dt="2023-02-20T11:47:14.305" v="271" actId="478"/>
          <ac:spMkLst>
            <pc:docMk/>
            <pc:sldMk cId="2947075403" sldId="298"/>
            <ac:spMk id="10" creationId="{E6B5D7AD-905D-42F8-A833-07CC12D6E193}"/>
          </ac:spMkLst>
        </pc:spChg>
        <pc:spChg chg="del mod">
          <ac:chgData name="Chris Woodruff" userId="2dbf025665e4d94d" providerId="LiveId" clId="{CF12CBC5-5CF4-48A0-A58F-4ED7EEE9BFA7}" dt="2023-03-07T15:45:31.893" v="1199" actId="478"/>
          <ac:spMkLst>
            <pc:docMk/>
            <pc:sldMk cId="2947075403" sldId="298"/>
            <ac:spMk id="11" creationId="{45A284F9-4C31-47AB-A043-3094A7D2E88A}"/>
          </ac:spMkLst>
        </pc:spChg>
        <pc:spChg chg="del">
          <ac:chgData name="Chris Woodruff" userId="2dbf025665e4d94d" providerId="LiveId" clId="{CF12CBC5-5CF4-48A0-A58F-4ED7EEE9BFA7}" dt="2023-02-20T11:47:16.852" v="272" actId="478"/>
          <ac:spMkLst>
            <pc:docMk/>
            <pc:sldMk cId="2947075403" sldId="298"/>
            <ac:spMk id="12" creationId="{AC8C1B12-CFAA-47A2-9829-6B4B86A9A43D}"/>
          </ac:spMkLst>
        </pc:spChg>
        <pc:spChg chg="mod">
          <ac:chgData name="Chris Woodruff" userId="2dbf025665e4d94d" providerId="LiveId" clId="{CF12CBC5-5CF4-48A0-A58F-4ED7EEE9BFA7}" dt="2023-03-10T11:38:10.550" v="3425" actId="14826"/>
          <ac:spMkLst>
            <pc:docMk/>
            <pc:sldMk cId="2947075403" sldId="298"/>
            <ac:spMk id="13" creationId="{CF1BF0B2-63A8-438C-BA3D-5502712A950A}"/>
          </ac:spMkLst>
        </pc:spChg>
        <pc:spChg chg="del">
          <ac:chgData name="Chris Woodruff" userId="2dbf025665e4d94d" providerId="LiveId" clId="{CF12CBC5-5CF4-48A0-A58F-4ED7EEE9BFA7}" dt="2023-02-20T11:47:23.297" v="273" actId="478"/>
          <ac:spMkLst>
            <pc:docMk/>
            <pc:sldMk cId="2947075403" sldId="298"/>
            <ac:spMk id="14" creationId="{1C27717B-4456-4938-B8A0-F41E3F4B60C1}"/>
          </ac:spMkLst>
        </pc:spChg>
        <pc:spChg chg="mod">
          <ac:chgData name="Chris Woodruff" userId="2dbf025665e4d94d" providerId="LiveId" clId="{CF12CBC5-5CF4-48A0-A58F-4ED7EEE9BFA7}" dt="2023-02-19T13:49:43.429" v="152" actId="20577"/>
          <ac:spMkLst>
            <pc:docMk/>
            <pc:sldMk cId="2947075403" sldId="298"/>
            <ac:spMk id="15" creationId="{41E92459-0757-43C6-89D6-EFFF8B43D82C}"/>
          </ac:spMkLst>
        </pc:spChg>
        <pc:spChg chg="add del">
          <ac:chgData name="Chris Woodruff" userId="2dbf025665e4d94d" providerId="LiveId" clId="{CF12CBC5-5CF4-48A0-A58F-4ED7EEE9BFA7}" dt="2023-02-20T11:57:35.127" v="362" actId="931"/>
          <ac:spMkLst>
            <pc:docMk/>
            <pc:sldMk cId="2947075403" sldId="298"/>
            <ac:spMk id="19" creationId="{2CBDBDAA-284C-4FD9-9827-5CEEFF33DC86}"/>
          </ac:spMkLst>
        </pc:spChg>
        <pc:grpChg chg="mod">
          <ac:chgData name="Chris Woodruff" userId="2dbf025665e4d94d" providerId="LiveId" clId="{CF12CBC5-5CF4-48A0-A58F-4ED7EEE9BFA7}" dt="2023-03-10T11:38:10.550" v="3425" actId="14826"/>
          <ac:grpSpMkLst>
            <pc:docMk/>
            <pc:sldMk cId="2947075403" sldId="298"/>
            <ac:grpSpMk id="17" creationId="{BDEB5BA1-282B-FB48-B227-A859ECCBDBC8}"/>
          </ac:grpSpMkLst>
        </pc:grpChg>
        <pc:picChg chg="add mod">
          <ac:chgData name="Chris Woodruff" userId="2dbf025665e4d94d" providerId="LiveId" clId="{CF12CBC5-5CF4-48A0-A58F-4ED7EEE9BFA7}" dt="2023-03-10T11:41:25.093" v="3437" actId="1076"/>
          <ac:picMkLst>
            <pc:docMk/>
            <pc:sldMk cId="2947075403" sldId="298"/>
            <ac:picMk id="4" creationId="{A38A78C3-7178-99FB-6474-EB7A31233C81}"/>
          </ac:picMkLst>
        </pc:picChg>
        <pc:picChg chg="del mod">
          <ac:chgData name="Chris Woodruff" userId="2dbf025665e4d94d" providerId="LiveId" clId="{CF12CBC5-5CF4-48A0-A58F-4ED7EEE9BFA7}" dt="2023-03-07T15:45:31.893" v="1199" actId="478"/>
          <ac:picMkLst>
            <pc:docMk/>
            <pc:sldMk cId="2947075403" sldId="298"/>
            <ac:picMk id="5" creationId="{993C6211-F08E-49E2-AC16-5FBE2E2F8E1E}"/>
          </ac:picMkLst>
        </pc:picChg>
        <pc:picChg chg="del mod">
          <ac:chgData name="Chris Woodruff" userId="2dbf025665e4d94d" providerId="LiveId" clId="{CF12CBC5-5CF4-48A0-A58F-4ED7EEE9BFA7}" dt="2023-03-10T11:40:25.711" v="3428" actId="478"/>
          <ac:picMkLst>
            <pc:docMk/>
            <pc:sldMk cId="2947075403" sldId="298"/>
            <ac:picMk id="6" creationId="{0909CC07-D24D-4611-BCAA-44EE1360B6E1}"/>
          </ac:picMkLst>
        </pc:picChg>
        <pc:picChg chg="mod">
          <ac:chgData name="Chris Woodruff" userId="2dbf025665e4d94d" providerId="LiveId" clId="{CF12CBC5-5CF4-48A0-A58F-4ED7EEE9BFA7}" dt="2023-03-10T11:38:10.550" v="3425" actId="14826"/>
          <ac:picMkLst>
            <pc:docMk/>
            <pc:sldMk cId="2947075403" sldId="298"/>
            <ac:picMk id="7" creationId="{2B14E581-1335-4B58-9325-C8451F732955}"/>
          </ac:picMkLst>
        </pc:picChg>
        <pc:picChg chg="mod">
          <ac:chgData name="Chris Woodruff" userId="2dbf025665e4d94d" providerId="LiveId" clId="{CF12CBC5-5CF4-48A0-A58F-4ED7EEE9BFA7}" dt="2023-03-10T11:38:10.550" v="3425" actId="14826"/>
          <ac:picMkLst>
            <pc:docMk/>
            <pc:sldMk cId="2947075403" sldId="298"/>
            <ac:picMk id="8" creationId="{582D81DE-63CF-493E-94D5-780ECA16DE8C}"/>
          </ac:picMkLst>
        </pc:picChg>
        <pc:picChg chg="add del mod">
          <ac:chgData name="Chris Woodruff" userId="2dbf025665e4d94d" providerId="LiveId" clId="{CF12CBC5-5CF4-48A0-A58F-4ED7EEE9BFA7}" dt="2023-02-20T11:48:19.843" v="292" actId="931"/>
          <ac:picMkLst>
            <pc:docMk/>
            <pc:sldMk cId="2947075403" sldId="298"/>
            <ac:picMk id="20" creationId="{82735786-FC28-5465-451B-587343451624}"/>
          </ac:picMkLst>
        </pc:picChg>
        <pc:picChg chg="add mod">
          <ac:chgData name="Chris Woodruff" userId="2dbf025665e4d94d" providerId="LiveId" clId="{CF12CBC5-5CF4-48A0-A58F-4ED7EEE9BFA7}" dt="2023-02-20T11:58:12.615" v="368" actId="1076"/>
          <ac:picMkLst>
            <pc:docMk/>
            <pc:sldMk cId="2947075403" sldId="298"/>
            <ac:picMk id="22" creationId="{BBE75F9F-3568-F813-5D36-9B14E2809C77}"/>
          </ac:picMkLst>
        </pc:picChg>
        <pc:picChg chg="add del">
          <ac:chgData name="Chris Woodruff" userId="2dbf025665e4d94d" providerId="LiveId" clId="{CF12CBC5-5CF4-48A0-A58F-4ED7EEE9BFA7}" dt="2023-03-10T11:39:31.499" v="3427"/>
          <ac:picMkLst>
            <pc:docMk/>
            <pc:sldMk cId="2947075403" sldId="298"/>
            <ac:picMk id="4098" creationId="{E9321ACE-4103-BCA2-7285-4E234CBA2401}"/>
          </ac:picMkLst>
        </pc:picChg>
      </pc:sldChg>
      <pc:sldChg chg="addSp delSp modSp add mod">
        <pc:chgData name="Chris Woodruff" userId="2dbf025665e4d94d" providerId="LiveId" clId="{CF12CBC5-5CF4-48A0-A58F-4ED7EEE9BFA7}" dt="2023-03-09T12:51:38.891" v="2388" actId="478"/>
        <pc:sldMkLst>
          <pc:docMk/>
          <pc:sldMk cId="1253677785" sldId="299"/>
        </pc:sldMkLst>
        <pc:spChg chg="add del mod">
          <ac:chgData name="Chris Woodruff" userId="2dbf025665e4d94d" providerId="LiveId" clId="{CF12CBC5-5CF4-48A0-A58F-4ED7EEE9BFA7}" dt="2023-03-04T11:23:40.753" v="397" actId="478"/>
          <ac:spMkLst>
            <pc:docMk/>
            <pc:sldMk cId="1253677785" sldId="299"/>
            <ac:spMk id="3" creationId="{195A8415-541D-FD11-7DB1-A9BB75F505F3}"/>
          </ac:spMkLst>
        </pc:spChg>
        <pc:spChg chg="del">
          <ac:chgData name="Chris Woodruff" userId="2dbf025665e4d94d" providerId="LiveId" clId="{CF12CBC5-5CF4-48A0-A58F-4ED7EEE9BFA7}" dt="2023-02-20T12:08:59.777" v="376" actId="931"/>
          <ac:spMkLst>
            <pc:docMk/>
            <pc:sldMk cId="1253677785" sldId="299"/>
            <ac:spMk id="3" creationId="{839A685E-A364-415D-B493-10AD33531691}"/>
          </ac:spMkLst>
        </pc:spChg>
        <pc:spChg chg="del">
          <ac:chgData name="Chris Woodruff" userId="2dbf025665e4d94d" providerId="LiveId" clId="{CF12CBC5-5CF4-48A0-A58F-4ED7EEE9BFA7}" dt="2023-03-09T12:51:38.891" v="2388" actId="478"/>
          <ac:spMkLst>
            <pc:docMk/>
            <pc:sldMk cId="1253677785" sldId="299"/>
            <ac:spMk id="4" creationId="{DDC4427E-B574-4111-8542-B463F5CC30AB}"/>
          </ac:spMkLst>
        </pc:spChg>
        <pc:spChg chg="mod">
          <ac:chgData name="Chris Woodruff" userId="2dbf025665e4d94d" providerId="LiveId" clId="{CF12CBC5-5CF4-48A0-A58F-4ED7EEE9BFA7}" dt="2023-03-04T11:19:42.202" v="386" actId="20577"/>
          <ac:spMkLst>
            <pc:docMk/>
            <pc:sldMk cId="1253677785" sldId="299"/>
            <ac:spMk id="5" creationId="{E71C10FE-8A1F-469B-8D3B-1FC57061B846}"/>
          </ac:spMkLst>
        </pc:spChg>
        <pc:picChg chg="add del mod">
          <ac:chgData name="Chris Woodruff" userId="2dbf025665e4d94d" providerId="LiveId" clId="{CF12CBC5-5CF4-48A0-A58F-4ED7EEE9BFA7}" dt="2023-03-04T11:23:12.853" v="387" actId="478"/>
          <ac:picMkLst>
            <pc:docMk/>
            <pc:sldMk cId="1253677785" sldId="299"/>
            <ac:picMk id="6" creationId="{402350B3-A458-300B-20C0-8CBDFA76E492}"/>
          </ac:picMkLst>
        </pc:picChg>
        <pc:picChg chg="add del mod">
          <ac:chgData name="Chris Woodruff" userId="2dbf025665e4d94d" providerId="LiveId" clId="{CF12CBC5-5CF4-48A0-A58F-4ED7EEE9BFA7}" dt="2023-03-04T11:23:37.897" v="396" actId="931"/>
          <ac:picMkLst>
            <pc:docMk/>
            <pc:sldMk cId="1253677785" sldId="299"/>
            <ac:picMk id="9" creationId="{7E4F696C-5B8E-382C-1D1F-932ECF59E390}"/>
          </ac:picMkLst>
        </pc:picChg>
        <pc:picChg chg="add del mod">
          <ac:chgData name="Chris Woodruff" userId="2dbf025665e4d94d" providerId="LiveId" clId="{CF12CBC5-5CF4-48A0-A58F-4ED7EEE9BFA7}" dt="2023-03-04T11:23:48.401" v="402"/>
          <ac:picMkLst>
            <pc:docMk/>
            <pc:sldMk cId="1253677785" sldId="299"/>
            <ac:picMk id="11" creationId="{4422CB94-85D9-48A7-B34C-F6A922AEFBCA}"/>
          </ac:picMkLst>
        </pc:picChg>
        <pc:picChg chg="add mod">
          <ac:chgData name="Chris Woodruff" userId="2dbf025665e4d94d" providerId="LiveId" clId="{CF12CBC5-5CF4-48A0-A58F-4ED7EEE9BFA7}" dt="2023-03-04T11:24:56.541" v="407" actId="1076"/>
          <ac:picMkLst>
            <pc:docMk/>
            <pc:sldMk cId="1253677785" sldId="299"/>
            <ac:picMk id="13" creationId="{742362DA-35A5-82CC-C8B8-92450ED013B6}"/>
          </ac:picMkLst>
        </pc:picChg>
        <pc:picChg chg="add del">
          <ac:chgData name="Chris Woodruff" userId="2dbf025665e4d94d" providerId="LiveId" clId="{CF12CBC5-5CF4-48A0-A58F-4ED7EEE9BFA7}" dt="2023-03-04T11:23:15.937" v="389"/>
          <ac:picMkLst>
            <pc:docMk/>
            <pc:sldMk cId="1253677785" sldId="299"/>
            <ac:picMk id="1026" creationId="{349A42D7-398C-5D9E-30DD-D37979A02F9F}"/>
          </ac:picMkLst>
        </pc:picChg>
      </pc:sldChg>
      <pc:sldChg chg="addSp delSp modSp add del mod">
        <pc:chgData name="Chris Woodruff" userId="2dbf025665e4d94d" providerId="LiveId" clId="{CF12CBC5-5CF4-48A0-A58F-4ED7EEE9BFA7}" dt="2023-03-07T15:45:16.918" v="1198" actId="47"/>
        <pc:sldMkLst>
          <pc:docMk/>
          <pc:sldMk cId="263917153" sldId="300"/>
        </pc:sldMkLst>
        <pc:spChg chg="del">
          <ac:chgData name="Chris Woodruff" userId="2dbf025665e4d94d" providerId="LiveId" clId="{CF12CBC5-5CF4-48A0-A58F-4ED7EEE9BFA7}" dt="2023-02-20T12:01:19.520" v="372" actId="931"/>
          <ac:spMkLst>
            <pc:docMk/>
            <pc:sldMk cId="263917153" sldId="300"/>
            <ac:spMk id="3" creationId="{839A685E-A364-415D-B493-10AD33531691}"/>
          </ac:spMkLst>
        </pc:spChg>
        <pc:spChg chg="add del mod">
          <ac:chgData name="Chris Woodruff" userId="2dbf025665e4d94d" providerId="LiveId" clId="{CF12CBC5-5CF4-48A0-A58F-4ED7EEE9BFA7}" dt="2023-03-04T11:25:50.080" v="409" actId="478"/>
          <ac:spMkLst>
            <pc:docMk/>
            <pc:sldMk cId="263917153" sldId="300"/>
            <ac:spMk id="3" creationId="{A75DF2E8-5717-F99B-2DC0-813BD20D71CE}"/>
          </ac:spMkLst>
        </pc:spChg>
        <pc:spChg chg="mod">
          <ac:chgData name="Chris Woodruff" userId="2dbf025665e4d94d" providerId="LiveId" clId="{CF12CBC5-5CF4-48A0-A58F-4ED7EEE9BFA7}" dt="2023-02-20T11:53:38.380" v="323" actId="20577"/>
          <ac:spMkLst>
            <pc:docMk/>
            <pc:sldMk cId="263917153" sldId="300"/>
            <ac:spMk id="5" creationId="{E71C10FE-8A1F-469B-8D3B-1FC57061B846}"/>
          </ac:spMkLst>
        </pc:spChg>
        <pc:picChg chg="add del mod">
          <ac:chgData name="Chris Woodruff" userId="2dbf025665e4d94d" providerId="LiveId" clId="{CF12CBC5-5CF4-48A0-A58F-4ED7EEE9BFA7}" dt="2023-03-04T11:25:48.104" v="408" actId="478"/>
          <ac:picMkLst>
            <pc:docMk/>
            <pc:sldMk cId="263917153" sldId="300"/>
            <ac:picMk id="6" creationId="{BF78C3A1-1B06-896A-ECEA-50D76C1CCC34}"/>
          </ac:picMkLst>
        </pc:picChg>
        <pc:picChg chg="add del mod">
          <ac:chgData name="Chris Woodruff" userId="2dbf025665e4d94d" providerId="LiveId" clId="{CF12CBC5-5CF4-48A0-A58F-4ED7EEE9BFA7}" dt="2023-03-04T11:25:57.308" v="414"/>
          <ac:picMkLst>
            <pc:docMk/>
            <pc:sldMk cId="263917153" sldId="300"/>
            <ac:picMk id="9" creationId="{036509B0-E26C-FA30-9982-E754BD360AF7}"/>
          </ac:picMkLst>
        </pc:picChg>
        <pc:picChg chg="add del mod">
          <ac:chgData name="Chris Woodruff" userId="2dbf025665e4d94d" providerId="LiveId" clId="{CF12CBC5-5CF4-48A0-A58F-4ED7EEE9BFA7}" dt="2023-03-04T11:28:32.772" v="419"/>
          <ac:picMkLst>
            <pc:docMk/>
            <pc:sldMk cId="263917153" sldId="300"/>
            <ac:picMk id="11" creationId="{EE7102E1-D298-EDCA-2C92-F3A80BEC8825}"/>
          </ac:picMkLst>
        </pc:picChg>
        <pc:picChg chg="add del mod">
          <ac:chgData name="Chris Woodruff" userId="2dbf025665e4d94d" providerId="LiveId" clId="{CF12CBC5-5CF4-48A0-A58F-4ED7EEE9BFA7}" dt="2023-03-04T11:29:13.992" v="424"/>
          <ac:picMkLst>
            <pc:docMk/>
            <pc:sldMk cId="263917153" sldId="300"/>
            <ac:picMk id="13" creationId="{E7CF3182-08F2-3DC9-5E0D-72C6C2292ACE}"/>
          </ac:picMkLst>
        </pc:picChg>
        <pc:picChg chg="add mod">
          <ac:chgData name="Chris Woodruff" userId="2dbf025665e4d94d" providerId="LiveId" clId="{CF12CBC5-5CF4-48A0-A58F-4ED7EEE9BFA7}" dt="2023-03-04T11:30:25.900" v="430" actId="1076"/>
          <ac:picMkLst>
            <pc:docMk/>
            <pc:sldMk cId="263917153" sldId="300"/>
            <ac:picMk id="15" creationId="{1E98746F-5532-94DA-372B-5D9AEC15FA06}"/>
          </ac:picMkLst>
        </pc:picChg>
      </pc:sldChg>
      <pc:sldChg chg="addSp modSp add mod modAnim">
        <pc:chgData name="Chris Woodruff" userId="2dbf025665e4d94d" providerId="LiveId" clId="{CF12CBC5-5CF4-48A0-A58F-4ED7EEE9BFA7}" dt="2023-03-10T11:46:46.388" v="3444"/>
        <pc:sldMkLst>
          <pc:docMk/>
          <pc:sldMk cId="835554608" sldId="301"/>
        </pc:sldMkLst>
        <pc:spChg chg="mod">
          <ac:chgData name="Chris Woodruff" userId="2dbf025665e4d94d" providerId="LiveId" clId="{CF12CBC5-5CF4-48A0-A58F-4ED7EEE9BFA7}" dt="2023-03-05T23:53:55.933" v="830" actId="14100"/>
          <ac:spMkLst>
            <pc:docMk/>
            <pc:sldMk cId="835554608" sldId="301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3" creationId="{1B90B265-5C59-07AF-941B-52B21EF56B36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4" creationId="{EEBD9791-C764-1BB8-D806-675899D181F7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5" creationId="{BFC4F108-2BEC-E2FB-95A8-28CC66863F3D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6" creationId="{6DF93C23-912A-2724-29FE-2633D699BE04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9" creationId="{298A0870-FD1B-AAE0-BB47-47B6DBC8B578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0" creationId="{76BB295A-6588-2C41-E659-FD43C7047083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4" creationId="{78118214-E733-6538-0617-C27F5C499E07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5" creationId="{09EFA0DD-A0EA-A610-F7E1-8FF4CCA4D822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6" creationId="{0D2D25E6-DABC-F807-3CD9-DAEE132CBC44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7" creationId="{79C8BEC7-F73B-19BD-4EA5-B3C93069D252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19" creationId="{91556453-210A-F378-FA83-3F561C476F7C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20" creationId="{8043A2FD-7B65-9ABB-22DF-B9CC90BDFEF9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21" creationId="{6A9D10AE-2113-29FE-C205-9411C6E8A2A5}"/>
          </ac:spMkLst>
        </pc:spChg>
        <pc:spChg chg="mod">
          <ac:chgData name="Chris Woodruff" userId="2dbf025665e4d94d" providerId="LiveId" clId="{CF12CBC5-5CF4-48A0-A58F-4ED7EEE9BFA7}" dt="2023-03-05T23:52:47.306" v="822"/>
          <ac:spMkLst>
            <pc:docMk/>
            <pc:sldMk cId="835554608" sldId="301"/>
            <ac:spMk id="22" creationId="{FDB35C08-C6CC-5666-728F-1E114DEEA922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4" creationId="{CEF42877-6059-DCDE-8459-F7AD157A6E96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5" creationId="{19D52D89-0A4F-AFC7-7C39-8A72FFCF3C07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6" creationId="{E25F786F-0A06-3015-6203-F45E4F3EC95C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7" creationId="{61B47F10-B04D-66D3-B31B-43FB6566A455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8" creationId="{4B2DD9F4-305B-9E4A-1CF7-2BB2C133286F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29" creationId="{4456D15F-C3ED-4C04-166A-B6DEF33F5C47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30" creationId="{F5E91EC9-15D6-AC07-C29D-1C0903ABD65A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31" creationId="{693A4755-489A-974C-3E58-316AD2F08205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32" creationId="{4774ADB9-72AE-8F0F-0918-F5444E95884F}"/>
          </ac:spMkLst>
        </pc:spChg>
        <pc:spChg chg="add mod">
          <ac:chgData name="Chris Woodruff" userId="2dbf025665e4d94d" providerId="LiveId" clId="{CF12CBC5-5CF4-48A0-A58F-4ED7EEE9BFA7}" dt="2023-03-05T23:52:57.756" v="823" actId="1076"/>
          <ac:spMkLst>
            <pc:docMk/>
            <pc:sldMk cId="835554608" sldId="301"/>
            <ac:spMk id="33" creationId="{4DA79A8D-50E1-6CEB-064C-D884E6F58B12}"/>
          </ac:spMkLst>
        </pc:spChg>
        <pc:grpChg chg="add mod">
          <ac:chgData name="Chris Woodruff" userId="2dbf025665e4d94d" providerId="LiveId" clId="{CF12CBC5-5CF4-48A0-A58F-4ED7EEE9BFA7}" dt="2023-03-05T23:52:57.756" v="823" actId="1076"/>
          <ac:grpSpMkLst>
            <pc:docMk/>
            <pc:sldMk cId="835554608" sldId="301"/>
            <ac:grpSpMk id="8" creationId="{22AF634A-5796-29D3-1C0D-69A5C67F2085}"/>
          </ac:grpSpMkLst>
        </pc:grpChg>
        <pc:grpChg chg="add mod">
          <ac:chgData name="Chris Woodruff" userId="2dbf025665e4d94d" providerId="LiveId" clId="{CF12CBC5-5CF4-48A0-A58F-4ED7EEE9BFA7}" dt="2023-03-05T23:52:57.756" v="823" actId="1076"/>
          <ac:grpSpMkLst>
            <pc:docMk/>
            <pc:sldMk cId="835554608" sldId="301"/>
            <ac:grpSpMk id="13" creationId="{815E315D-A913-18FC-D5C1-50795E8FE682}"/>
          </ac:grpSpMkLst>
        </pc:grpChg>
        <pc:grpChg chg="add mod">
          <ac:chgData name="Chris Woodruff" userId="2dbf025665e4d94d" providerId="LiveId" clId="{CF12CBC5-5CF4-48A0-A58F-4ED7EEE9BFA7}" dt="2023-03-05T23:52:57.756" v="823" actId="1076"/>
          <ac:grpSpMkLst>
            <pc:docMk/>
            <pc:sldMk cId="835554608" sldId="301"/>
            <ac:grpSpMk id="18" creationId="{5C926F3C-EACE-D779-5149-58E2942328FD}"/>
          </ac:grpSpMkLst>
        </pc:grpChg>
        <pc:cxnChg chg="add mod">
          <ac:chgData name="Chris Woodruff" userId="2dbf025665e4d94d" providerId="LiveId" clId="{CF12CBC5-5CF4-48A0-A58F-4ED7EEE9BFA7}" dt="2023-03-05T23:52:57.756" v="823" actId="1076"/>
          <ac:cxnSpMkLst>
            <pc:docMk/>
            <pc:sldMk cId="835554608" sldId="301"/>
            <ac:cxnSpMk id="7" creationId="{0160C57A-7B4F-20D0-0D21-3232EC4904D1}"/>
          </ac:cxnSpMkLst>
        </pc:cxnChg>
        <pc:cxnChg chg="add mod">
          <ac:chgData name="Chris Woodruff" userId="2dbf025665e4d94d" providerId="LiveId" clId="{CF12CBC5-5CF4-48A0-A58F-4ED7EEE9BFA7}" dt="2023-03-05T23:52:57.756" v="823" actId="1076"/>
          <ac:cxnSpMkLst>
            <pc:docMk/>
            <pc:sldMk cId="835554608" sldId="301"/>
            <ac:cxnSpMk id="12" creationId="{4F6356E7-D075-72FF-5177-3689ED8173B9}"/>
          </ac:cxnSpMkLst>
        </pc:cxnChg>
        <pc:cxnChg chg="add mod">
          <ac:chgData name="Chris Woodruff" userId="2dbf025665e4d94d" providerId="LiveId" clId="{CF12CBC5-5CF4-48A0-A58F-4ED7EEE9BFA7}" dt="2023-03-05T23:52:57.756" v="823" actId="1076"/>
          <ac:cxnSpMkLst>
            <pc:docMk/>
            <pc:sldMk cId="835554608" sldId="301"/>
            <ac:cxnSpMk id="23" creationId="{AE26372D-A853-8385-32AA-D391EA60619D}"/>
          </ac:cxnSpMkLst>
        </pc:cxnChg>
      </pc:sldChg>
      <pc:sldChg chg="new del">
        <pc:chgData name="Chris Woodruff" userId="2dbf025665e4d94d" providerId="LiveId" clId="{CF12CBC5-5CF4-48A0-A58F-4ED7EEE9BFA7}" dt="2023-03-04T11:35:52.872" v="432" actId="680"/>
        <pc:sldMkLst>
          <pc:docMk/>
          <pc:sldMk cId="1892030586" sldId="301"/>
        </pc:sldMkLst>
      </pc:sldChg>
      <pc:sldChg chg="addSp modSp add mod modAnim">
        <pc:chgData name="Chris Woodruff" userId="2dbf025665e4d94d" providerId="LiveId" clId="{CF12CBC5-5CF4-48A0-A58F-4ED7EEE9BFA7}" dt="2023-03-09T13:14:53.798" v="2686" actId="404"/>
        <pc:sldMkLst>
          <pc:docMk/>
          <pc:sldMk cId="2455564896" sldId="302"/>
        </pc:sldMkLst>
        <pc:spChg chg="mod">
          <ac:chgData name="Chris Woodruff" userId="2dbf025665e4d94d" providerId="LiveId" clId="{CF12CBC5-5CF4-48A0-A58F-4ED7EEE9BFA7}" dt="2023-03-04T14:16:25.494" v="747" actId="20577"/>
          <ac:spMkLst>
            <pc:docMk/>
            <pc:sldMk cId="2455564896" sldId="302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9T13:13:49.192" v="2676" actId="1076"/>
          <ac:spMkLst>
            <pc:docMk/>
            <pc:sldMk cId="2455564896" sldId="302"/>
            <ac:spMk id="3" creationId="{BAFCEC8C-BBB3-350D-049A-CB895EB0EBF6}"/>
          </ac:spMkLst>
        </pc:spChg>
        <pc:spChg chg="add mod">
          <ac:chgData name="Chris Woodruff" userId="2dbf025665e4d94d" providerId="LiveId" clId="{CF12CBC5-5CF4-48A0-A58F-4ED7EEE9BFA7}" dt="2023-03-09T13:14:53.798" v="2686" actId="404"/>
          <ac:spMkLst>
            <pc:docMk/>
            <pc:sldMk cId="2455564896" sldId="302"/>
            <ac:spMk id="4" creationId="{B2E14057-4C01-03BB-2AA4-242B9A7AF48B}"/>
          </ac:spMkLst>
        </pc:spChg>
        <pc:spChg chg="add mod">
          <ac:chgData name="Chris Woodruff" userId="2dbf025665e4d94d" providerId="LiveId" clId="{CF12CBC5-5CF4-48A0-A58F-4ED7EEE9BFA7}" dt="2023-03-09T13:14:39.413" v="2684" actId="14100"/>
          <ac:spMkLst>
            <pc:docMk/>
            <pc:sldMk cId="2455564896" sldId="302"/>
            <ac:spMk id="5" creationId="{A2D2DDB6-CE68-E59E-B831-BDC448B85071}"/>
          </ac:spMkLst>
        </pc:spChg>
      </pc:sldChg>
      <pc:sldChg chg="addSp modSp add del mod">
        <pc:chgData name="Chris Woodruff" userId="2dbf025665e4d94d" providerId="LiveId" clId="{CF12CBC5-5CF4-48A0-A58F-4ED7EEE9BFA7}" dt="2023-03-08T13:27:12.121" v="2067" actId="47"/>
        <pc:sldMkLst>
          <pc:docMk/>
          <pc:sldMk cId="3521625838" sldId="303"/>
        </pc:sldMkLst>
        <pc:spChg chg="mod">
          <ac:chgData name="Chris Woodruff" userId="2dbf025665e4d94d" providerId="LiveId" clId="{CF12CBC5-5CF4-48A0-A58F-4ED7EEE9BFA7}" dt="2023-03-04T11:39:28.952" v="506" actId="20577"/>
          <ac:spMkLst>
            <pc:docMk/>
            <pc:sldMk cId="3521625838" sldId="303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8T13:27:00.660" v="2066" actId="20577"/>
          <ac:spMkLst>
            <pc:docMk/>
            <pc:sldMk cId="3521625838" sldId="303"/>
            <ac:spMk id="4" creationId="{5907E821-1ECE-331B-1146-5A059D9F9D71}"/>
          </ac:spMkLst>
        </pc:spChg>
      </pc:sldChg>
      <pc:sldChg chg="addSp delSp modSp add mod">
        <pc:chgData name="Chris Woodruff" userId="2dbf025665e4d94d" providerId="LiveId" clId="{CF12CBC5-5CF4-48A0-A58F-4ED7EEE9BFA7}" dt="2023-03-10T02:36:38.771" v="2972" actId="22"/>
        <pc:sldMkLst>
          <pc:docMk/>
          <pc:sldMk cId="1546646107" sldId="304"/>
        </pc:sldMkLst>
        <pc:spChg chg="mod">
          <ac:chgData name="Chris Woodruff" userId="2dbf025665e4d94d" providerId="LiveId" clId="{CF12CBC5-5CF4-48A0-A58F-4ED7EEE9BFA7}" dt="2023-03-06T01:19:26.547" v="879" actId="20577"/>
          <ac:spMkLst>
            <pc:docMk/>
            <pc:sldMk cId="1546646107" sldId="304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10T02:36:37.404" v="2970" actId="1035"/>
          <ac:spMkLst>
            <pc:docMk/>
            <pc:sldMk cId="1546646107" sldId="304"/>
            <ac:spMk id="3" creationId="{E9921466-6571-0DF2-AA5A-C8FE597531BB}"/>
          </ac:spMkLst>
        </pc:spChg>
        <pc:spChg chg="add del mod">
          <ac:chgData name="Chris Woodruff" userId="2dbf025665e4d94d" providerId="LiveId" clId="{CF12CBC5-5CF4-48A0-A58F-4ED7EEE9BFA7}" dt="2023-03-10T02:36:38.771" v="2972" actId="22"/>
          <ac:spMkLst>
            <pc:docMk/>
            <pc:sldMk cId="1546646107" sldId="304"/>
            <ac:spMk id="5" creationId="{76785A7E-BFDE-B3FF-2272-6C22732270DF}"/>
          </ac:spMkLst>
        </pc:spChg>
      </pc:sldChg>
      <pc:sldChg chg="addSp modSp add mod">
        <pc:chgData name="Chris Woodruff" userId="2dbf025665e4d94d" providerId="LiveId" clId="{CF12CBC5-5CF4-48A0-A58F-4ED7EEE9BFA7}" dt="2023-03-09T13:16:16.545" v="2695" actId="404"/>
        <pc:sldMkLst>
          <pc:docMk/>
          <pc:sldMk cId="2340466439" sldId="305"/>
        </pc:sldMkLst>
        <pc:spChg chg="mod">
          <ac:chgData name="Chris Woodruff" userId="2dbf025665e4d94d" providerId="LiveId" clId="{CF12CBC5-5CF4-48A0-A58F-4ED7EEE9BFA7}" dt="2023-03-04T11:42:06.582" v="534" actId="20577"/>
          <ac:spMkLst>
            <pc:docMk/>
            <pc:sldMk cId="2340466439" sldId="305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9T13:16:16.545" v="2695" actId="404"/>
          <ac:spMkLst>
            <pc:docMk/>
            <pc:sldMk cId="2340466439" sldId="305"/>
            <ac:spMk id="3" creationId="{FA2D1C5D-A53C-BDD6-4A8B-C194FD27F9B7}"/>
          </ac:spMkLst>
        </pc:spChg>
      </pc:sldChg>
      <pc:sldChg chg="addSp modSp add mod modAnim">
        <pc:chgData name="Chris Woodruff" userId="2dbf025665e4d94d" providerId="LiveId" clId="{CF12CBC5-5CF4-48A0-A58F-4ED7EEE9BFA7}" dt="2023-03-10T11:52:14.517" v="3446"/>
        <pc:sldMkLst>
          <pc:docMk/>
          <pc:sldMk cId="2899664808" sldId="306"/>
        </pc:sldMkLst>
        <pc:spChg chg="mod">
          <ac:chgData name="Chris Woodruff" userId="2dbf025665e4d94d" providerId="LiveId" clId="{CF12CBC5-5CF4-48A0-A58F-4ED7EEE9BFA7}" dt="2023-03-07T16:01:50.682" v="1359" actId="1038"/>
          <ac:spMkLst>
            <pc:docMk/>
            <pc:sldMk cId="2899664808" sldId="306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10T02:44:01.440" v="3097" actId="20577"/>
          <ac:spMkLst>
            <pc:docMk/>
            <pc:sldMk cId="2899664808" sldId="306"/>
            <ac:spMk id="4" creationId="{FBBFC81F-E35A-D4D6-6E63-CD930253AED8}"/>
          </ac:spMkLst>
        </pc:spChg>
      </pc:sldChg>
      <pc:sldChg chg="addSp delSp modSp add mod">
        <pc:chgData name="Chris Woodruff" userId="2dbf025665e4d94d" providerId="LiveId" clId="{CF12CBC5-5CF4-48A0-A58F-4ED7EEE9BFA7}" dt="2023-03-10T11:57:47.480" v="3456" actId="1076"/>
        <pc:sldMkLst>
          <pc:docMk/>
          <pc:sldMk cId="1691551782" sldId="307"/>
        </pc:sldMkLst>
        <pc:spChg chg="mod">
          <ac:chgData name="Chris Woodruff" userId="2dbf025665e4d94d" providerId="LiveId" clId="{CF12CBC5-5CF4-48A0-A58F-4ED7EEE9BFA7}" dt="2023-03-04T12:54:42.778" v="557" actId="20577"/>
          <ac:spMkLst>
            <pc:docMk/>
            <pc:sldMk cId="1691551782" sldId="307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9T13:08:26.228" v="2589" actId="403"/>
          <ac:spMkLst>
            <pc:docMk/>
            <pc:sldMk cId="1691551782" sldId="307"/>
            <ac:spMk id="4" creationId="{167FAAAC-9D6B-9638-52EF-04BE1F970C87}"/>
          </ac:spMkLst>
        </pc:spChg>
        <pc:picChg chg="add mod">
          <ac:chgData name="Chris Woodruff" userId="2dbf025665e4d94d" providerId="LiveId" clId="{CF12CBC5-5CF4-48A0-A58F-4ED7EEE9BFA7}" dt="2023-03-10T11:57:47.480" v="3456" actId="1076"/>
          <ac:picMkLst>
            <pc:docMk/>
            <pc:sldMk cId="1691551782" sldId="307"/>
            <ac:picMk id="5122" creationId="{471A3093-B90A-BDD1-9F06-43807DFA33AB}"/>
          </ac:picMkLst>
        </pc:picChg>
        <pc:picChg chg="add del mod">
          <ac:chgData name="Chris Woodruff" userId="2dbf025665e4d94d" providerId="LiveId" clId="{CF12CBC5-5CF4-48A0-A58F-4ED7EEE9BFA7}" dt="2023-03-10T11:57:39.392" v="3454"/>
          <ac:picMkLst>
            <pc:docMk/>
            <pc:sldMk cId="1691551782" sldId="307"/>
            <ac:picMk id="5124" creationId="{BF351902-7403-C82F-AC65-1EF5E7C03020}"/>
          </ac:picMkLst>
        </pc:picChg>
      </pc:sldChg>
      <pc:sldChg chg="addSp delSp modSp add mod ord">
        <pc:chgData name="Chris Woodruff" userId="2dbf025665e4d94d" providerId="LiveId" clId="{CF12CBC5-5CF4-48A0-A58F-4ED7EEE9BFA7}" dt="2023-03-05T13:28:27.990" v="796"/>
        <pc:sldMkLst>
          <pc:docMk/>
          <pc:sldMk cId="3561765437" sldId="308"/>
        </pc:sldMkLst>
        <pc:spChg chg="mod">
          <ac:chgData name="Chris Woodruff" userId="2dbf025665e4d94d" providerId="LiveId" clId="{CF12CBC5-5CF4-48A0-A58F-4ED7EEE9BFA7}" dt="2023-03-04T12:55:01.983" v="571" actId="20577"/>
          <ac:spMkLst>
            <pc:docMk/>
            <pc:sldMk cId="3561765437" sldId="308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5T13:28:27.990" v="796"/>
          <ac:spMkLst>
            <pc:docMk/>
            <pc:sldMk cId="3561765437" sldId="308"/>
            <ac:spMk id="3" creationId="{DC3F4155-C7DB-B365-BB3B-524000458D7D}"/>
          </ac:spMkLst>
        </pc:spChg>
        <pc:spChg chg="add del">
          <ac:chgData name="Chris Woodruff" userId="2dbf025665e4d94d" providerId="LiveId" clId="{CF12CBC5-5CF4-48A0-A58F-4ED7EEE9BFA7}" dt="2023-03-05T13:24:58.191" v="751"/>
          <ac:spMkLst>
            <pc:docMk/>
            <pc:sldMk cId="3561765437" sldId="308"/>
            <ac:spMk id="4" creationId="{F8141FC5-35FF-725E-27D2-4B39951007D3}"/>
          </ac:spMkLst>
        </pc:spChg>
        <pc:spChg chg="add del">
          <ac:chgData name="Chris Woodruff" userId="2dbf025665e4d94d" providerId="LiveId" clId="{CF12CBC5-5CF4-48A0-A58F-4ED7EEE9BFA7}" dt="2023-03-05T13:25:11.370" v="758"/>
          <ac:spMkLst>
            <pc:docMk/>
            <pc:sldMk cId="3561765437" sldId="308"/>
            <ac:spMk id="5" creationId="{A32290AA-C58E-1265-B9F7-98257A7246B7}"/>
          </ac:spMkLst>
        </pc:spChg>
        <pc:spChg chg="add del">
          <ac:chgData name="Chris Woodruff" userId="2dbf025665e4d94d" providerId="LiveId" clId="{CF12CBC5-5CF4-48A0-A58F-4ED7EEE9BFA7}" dt="2023-03-05T13:25:29.602" v="760"/>
          <ac:spMkLst>
            <pc:docMk/>
            <pc:sldMk cId="3561765437" sldId="308"/>
            <ac:spMk id="6" creationId="{540C0DAC-3B5D-3994-F7A1-B5B1A2AFEB41}"/>
          </ac:spMkLst>
        </pc:spChg>
      </pc:sldChg>
      <pc:sldChg chg="modSp add del mod">
        <pc:chgData name="Chris Woodruff" userId="2dbf025665e4d94d" providerId="LiveId" clId="{CF12CBC5-5CF4-48A0-A58F-4ED7EEE9BFA7}" dt="2023-03-07T15:45:16.918" v="1198" actId="47"/>
        <pc:sldMkLst>
          <pc:docMk/>
          <pc:sldMk cId="1676778873" sldId="309"/>
        </pc:sldMkLst>
        <pc:spChg chg="mod">
          <ac:chgData name="Chris Woodruff" userId="2dbf025665e4d94d" providerId="LiveId" clId="{CF12CBC5-5CF4-48A0-A58F-4ED7EEE9BFA7}" dt="2023-03-04T12:55:20.803" v="588" actId="20577"/>
          <ac:spMkLst>
            <pc:docMk/>
            <pc:sldMk cId="1676778873" sldId="309"/>
            <ac:spMk id="2" creationId="{CA528DC9-BB47-445C-9B13-0CD077BD9048}"/>
          </ac:spMkLst>
        </pc:spChg>
      </pc:sldChg>
      <pc:sldChg chg="addSp delSp modSp add del mod">
        <pc:chgData name="Chris Woodruff" userId="2dbf025665e4d94d" providerId="LiveId" clId="{CF12CBC5-5CF4-48A0-A58F-4ED7EEE9BFA7}" dt="2023-03-07T15:45:16.918" v="1198" actId="47"/>
        <pc:sldMkLst>
          <pc:docMk/>
          <pc:sldMk cId="3417890019" sldId="310"/>
        </pc:sldMkLst>
        <pc:spChg chg="mod">
          <ac:chgData name="Chris Woodruff" userId="2dbf025665e4d94d" providerId="LiveId" clId="{CF12CBC5-5CF4-48A0-A58F-4ED7EEE9BFA7}" dt="2023-03-04T12:57:26.297" v="602" actId="20577"/>
          <ac:spMkLst>
            <pc:docMk/>
            <pc:sldMk cId="3417890019" sldId="310"/>
            <ac:spMk id="2" creationId="{CA528DC9-BB47-445C-9B13-0CD077BD9048}"/>
          </ac:spMkLst>
        </pc:spChg>
        <pc:spChg chg="add del">
          <ac:chgData name="Chris Woodruff" userId="2dbf025665e4d94d" providerId="LiveId" clId="{CF12CBC5-5CF4-48A0-A58F-4ED7EEE9BFA7}" dt="2023-03-04T12:57:09.305" v="591" actId="22"/>
          <ac:spMkLst>
            <pc:docMk/>
            <pc:sldMk cId="3417890019" sldId="310"/>
            <ac:spMk id="4" creationId="{0C6B3E7F-8494-952E-7D5F-00E628537E2D}"/>
          </ac:spMkLst>
        </pc:spChg>
        <pc:spChg chg="add mod">
          <ac:chgData name="Chris Woodruff" userId="2dbf025665e4d94d" providerId="LiveId" clId="{CF12CBC5-5CF4-48A0-A58F-4ED7EEE9BFA7}" dt="2023-03-06T01:11:00.190" v="866" actId="12"/>
          <ac:spMkLst>
            <pc:docMk/>
            <pc:sldMk cId="3417890019" sldId="310"/>
            <ac:spMk id="5" creationId="{B5436CBF-F85C-582C-49AA-829E32746FDD}"/>
          </ac:spMkLst>
        </pc:spChg>
      </pc:sldChg>
      <pc:sldChg chg="addSp delSp modSp add del mod">
        <pc:chgData name="Chris Woodruff" userId="2dbf025665e4d94d" providerId="LiveId" clId="{CF12CBC5-5CF4-48A0-A58F-4ED7EEE9BFA7}" dt="2023-03-07T15:45:16.918" v="1198" actId="47"/>
        <pc:sldMkLst>
          <pc:docMk/>
          <pc:sldMk cId="3687895351" sldId="311"/>
        </pc:sldMkLst>
        <pc:spChg chg="mod">
          <ac:chgData name="Chris Woodruff" userId="2dbf025665e4d94d" providerId="LiveId" clId="{CF12CBC5-5CF4-48A0-A58F-4ED7EEE9BFA7}" dt="2023-03-04T12:59:03.994" v="616" actId="20577"/>
          <ac:spMkLst>
            <pc:docMk/>
            <pc:sldMk cId="3687895351" sldId="311"/>
            <ac:spMk id="2" creationId="{CA528DC9-BB47-445C-9B13-0CD077BD9048}"/>
          </ac:spMkLst>
        </pc:spChg>
        <pc:spChg chg="add del">
          <ac:chgData name="Chris Woodruff" userId="2dbf025665e4d94d" providerId="LiveId" clId="{CF12CBC5-5CF4-48A0-A58F-4ED7EEE9BFA7}" dt="2023-03-04T13:25:10.033" v="632" actId="22"/>
          <ac:spMkLst>
            <pc:docMk/>
            <pc:sldMk cId="3687895351" sldId="311"/>
            <ac:spMk id="4" creationId="{0E5E42C2-422D-273B-B6A6-6F141995C47A}"/>
          </ac:spMkLst>
        </pc:spChg>
      </pc:sldChg>
      <pc:sldChg chg="delSp modSp add del mod">
        <pc:chgData name="Chris Woodruff" userId="2dbf025665e4d94d" providerId="LiveId" clId="{CF12CBC5-5CF4-48A0-A58F-4ED7EEE9BFA7}" dt="2023-03-09T13:04:57.066" v="2581" actId="47"/>
        <pc:sldMkLst>
          <pc:docMk/>
          <pc:sldMk cId="3719288918" sldId="312"/>
        </pc:sldMkLst>
        <pc:spChg chg="del mod">
          <ac:chgData name="Chris Woodruff" userId="2dbf025665e4d94d" providerId="LiveId" clId="{CF12CBC5-5CF4-48A0-A58F-4ED7EEE9BFA7}" dt="2023-03-09T13:04:02.177" v="2575" actId="21"/>
          <ac:spMkLst>
            <pc:docMk/>
            <pc:sldMk cId="3719288918" sldId="312"/>
            <ac:spMk id="5" creationId="{35564A56-F3F1-47C2-AD02-375C4C8DA8E3}"/>
          </ac:spMkLst>
        </pc:spChg>
        <pc:spChg chg="del mod">
          <ac:chgData name="Chris Woodruff" userId="2dbf025665e4d94d" providerId="LiveId" clId="{CF12CBC5-5CF4-48A0-A58F-4ED7EEE9BFA7}" dt="2023-03-09T13:04:02.177" v="2575" actId="21"/>
          <ac:spMkLst>
            <pc:docMk/>
            <pc:sldMk cId="3719288918" sldId="312"/>
            <ac:spMk id="16" creationId="{6CAFF913-BA60-446E-91FC-292328AC5C52}"/>
          </ac:spMkLst>
        </pc:spChg>
      </pc:sldChg>
      <pc:sldChg chg="new del">
        <pc:chgData name="Chris Woodruff" userId="2dbf025665e4d94d" providerId="LiveId" clId="{CF12CBC5-5CF4-48A0-A58F-4ED7EEE9BFA7}" dt="2023-03-04T13:25:17.189" v="634" actId="680"/>
        <pc:sldMkLst>
          <pc:docMk/>
          <pc:sldMk cId="4173492599" sldId="312"/>
        </pc:sldMkLst>
      </pc:sldChg>
      <pc:sldChg chg="modSp add mod">
        <pc:chgData name="Chris Woodruff" userId="2dbf025665e4d94d" providerId="LiveId" clId="{CF12CBC5-5CF4-48A0-A58F-4ED7EEE9BFA7}" dt="2023-03-05T13:32:46.885" v="817" actId="20577"/>
        <pc:sldMkLst>
          <pc:docMk/>
          <pc:sldMk cId="3049342748" sldId="313"/>
        </pc:sldMkLst>
        <pc:spChg chg="mod">
          <ac:chgData name="Chris Woodruff" userId="2dbf025665e4d94d" providerId="LiveId" clId="{CF12CBC5-5CF4-48A0-A58F-4ED7EEE9BFA7}" dt="2023-03-05T13:32:46.885" v="817" actId="20577"/>
          <ac:spMkLst>
            <pc:docMk/>
            <pc:sldMk cId="3049342748" sldId="313"/>
            <ac:spMk id="3" creationId="{DC3F4155-C7DB-B365-BB3B-524000458D7D}"/>
          </ac:spMkLst>
        </pc:spChg>
      </pc:sldChg>
      <pc:sldChg chg="new del">
        <pc:chgData name="Chris Woodruff" userId="2dbf025665e4d94d" providerId="LiveId" clId="{CF12CBC5-5CF4-48A0-A58F-4ED7EEE9BFA7}" dt="2023-03-05T23:52:32.483" v="820" actId="680"/>
        <pc:sldMkLst>
          <pc:docMk/>
          <pc:sldMk cId="1775021560" sldId="314"/>
        </pc:sldMkLst>
      </pc:sldChg>
      <pc:sldChg chg="addSp delSp modSp add mod delAnim modAnim">
        <pc:chgData name="Chris Woodruff" userId="2dbf025665e4d94d" providerId="LiveId" clId="{CF12CBC5-5CF4-48A0-A58F-4ED7EEE9BFA7}" dt="2023-03-09T13:11:35.429" v="2653" actId="14100"/>
        <pc:sldMkLst>
          <pc:docMk/>
          <pc:sldMk cId="1835766150" sldId="314"/>
        </pc:sldMkLst>
        <pc:spChg chg="add mod">
          <ac:chgData name="Chris Woodruff" userId="2dbf025665e4d94d" providerId="LiveId" clId="{CF12CBC5-5CF4-48A0-A58F-4ED7EEE9BFA7}" dt="2023-03-09T13:10:43.486" v="2640" actId="1076"/>
          <ac:spMkLst>
            <pc:docMk/>
            <pc:sldMk cId="1835766150" sldId="314"/>
            <ac:spMk id="3" creationId="{6E1861FC-15A9-830F-2C4D-2A467FFF6D82}"/>
          </ac:spMkLst>
        </pc:spChg>
        <pc:spChg chg="add mod">
          <ac:chgData name="Chris Woodruff" userId="2dbf025665e4d94d" providerId="LiveId" clId="{CF12CBC5-5CF4-48A0-A58F-4ED7EEE9BFA7}" dt="2023-03-09T13:11:35.429" v="2653" actId="14100"/>
          <ac:spMkLst>
            <pc:docMk/>
            <pc:sldMk cId="1835766150" sldId="314"/>
            <ac:spMk id="4" creationId="{66D493B8-014B-F8F2-367D-81BBAFCABFE2}"/>
          </ac:spMkLst>
        </pc:spChg>
        <pc:spChg chg="add del mod">
          <ac:chgData name="Chris Woodruff" userId="2dbf025665e4d94d" providerId="LiveId" clId="{CF12CBC5-5CF4-48A0-A58F-4ED7EEE9BFA7}" dt="2023-03-06T00:01:27.200" v="855" actId="478"/>
          <ac:spMkLst>
            <pc:docMk/>
            <pc:sldMk cId="1835766150" sldId="314"/>
            <ac:spMk id="5" creationId="{61E0BD56-92D7-0FDB-1655-902D9765A484}"/>
          </ac:spMkLst>
        </pc:spChg>
        <pc:spChg chg="add del">
          <ac:chgData name="Chris Woodruff" userId="2dbf025665e4d94d" providerId="LiveId" clId="{CF12CBC5-5CF4-48A0-A58F-4ED7EEE9BFA7}" dt="2023-03-05T23:59:01.264" v="845"/>
          <ac:spMkLst>
            <pc:docMk/>
            <pc:sldMk cId="1835766150" sldId="314"/>
            <ac:spMk id="6" creationId="{04FD7DAA-9CCB-FA8B-ED9B-D5D2676E5B3F}"/>
          </ac:spMkLst>
        </pc:spChg>
      </pc:sldChg>
      <pc:sldChg chg="add del">
        <pc:chgData name="Chris Woodruff" userId="2dbf025665e4d94d" providerId="LiveId" clId="{CF12CBC5-5CF4-48A0-A58F-4ED7EEE9BFA7}" dt="2023-03-06T01:10:20.620" v="863"/>
        <pc:sldMkLst>
          <pc:docMk/>
          <pc:sldMk cId="907346280" sldId="315"/>
        </pc:sldMkLst>
      </pc:sldChg>
      <pc:sldChg chg="addSp modSp add del">
        <pc:chgData name="Chris Woodruff" userId="2dbf025665e4d94d" providerId="LiveId" clId="{CF12CBC5-5CF4-48A0-A58F-4ED7EEE9BFA7}" dt="2023-03-07T15:45:16.918" v="1198" actId="47"/>
        <pc:sldMkLst>
          <pc:docMk/>
          <pc:sldMk cId="1501774739" sldId="315"/>
        </pc:sldMkLst>
        <pc:spChg chg="add mod">
          <ac:chgData name="Chris Woodruff" userId="2dbf025665e4d94d" providerId="LiveId" clId="{CF12CBC5-5CF4-48A0-A58F-4ED7EEE9BFA7}" dt="2023-03-06T01:11:14.324" v="867"/>
          <ac:spMkLst>
            <pc:docMk/>
            <pc:sldMk cId="1501774739" sldId="315"/>
            <ac:spMk id="3" creationId="{5914A7D3-7ED4-DE03-2A90-AF5BEA3257CB}"/>
          </ac:spMkLst>
        </pc:spChg>
      </pc:sldChg>
      <pc:sldChg chg="addSp modSp add mod">
        <pc:chgData name="Chris Woodruff" userId="2dbf025665e4d94d" providerId="LiveId" clId="{CF12CBC5-5CF4-48A0-A58F-4ED7EEE9BFA7}" dt="2023-03-10T02:33:31.973" v="2931" actId="14100"/>
        <pc:sldMkLst>
          <pc:docMk/>
          <pc:sldMk cId="1387294262" sldId="316"/>
        </pc:sldMkLst>
        <pc:spChg chg="mod">
          <ac:chgData name="Chris Woodruff" userId="2dbf025665e4d94d" providerId="LiveId" clId="{CF12CBC5-5CF4-48A0-A58F-4ED7EEE9BFA7}" dt="2023-03-06T01:17:55.908" v="872" actId="14100"/>
          <ac:spMkLst>
            <pc:docMk/>
            <pc:sldMk cId="1387294262" sldId="316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10T02:33:31.973" v="2931" actId="14100"/>
          <ac:spMkLst>
            <pc:docMk/>
            <pc:sldMk cId="1387294262" sldId="316"/>
            <ac:spMk id="3" creationId="{05F88F15-56B8-A20D-CF6E-A307D6DC48A5}"/>
          </ac:spMkLst>
        </pc:spChg>
      </pc:sldChg>
      <pc:sldChg chg="addSp modSp add mod modAnim">
        <pc:chgData name="Chris Woodruff" userId="2dbf025665e4d94d" providerId="LiveId" clId="{CF12CBC5-5CF4-48A0-A58F-4ED7EEE9BFA7}" dt="2023-03-09T13:13:13.652" v="2670" actId="1076"/>
        <pc:sldMkLst>
          <pc:docMk/>
          <pc:sldMk cId="3869421071" sldId="317"/>
        </pc:sldMkLst>
        <pc:spChg chg="mod">
          <ac:chgData name="Chris Woodruff" userId="2dbf025665e4d94d" providerId="LiveId" clId="{CF12CBC5-5CF4-48A0-A58F-4ED7EEE9BFA7}" dt="2023-03-06T01:22:34.371" v="886" actId="20577"/>
          <ac:spMkLst>
            <pc:docMk/>
            <pc:sldMk cId="3869421071" sldId="317"/>
            <ac:spMk id="2" creationId="{CA528DC9-BB47-445C-9B13-0CD077BD9048}"/>
          </ac:spMkLst>
        </pc:spChg>
        <pc:spChg chg="mod">
          <ac:chgData name="Chris Woodruff" userId="2dbf025665e4d94d" providerId="LiveId" clId="{CF12CBC5-5CF4-48A0-A58F-4ED7EEE9BFA7}" dt="2023-03-09T13:12:02.076" v="2655" actId="1076"/>
          <ac:spMkLst>
            <pc:docMk/>
            <pc:sldMk cId="3869421071" sldId="317"/>
            <ac:spMk id="3" creationId="{6E1861FC-15A9-830F-2C4D-2A467FFF6D82}"/>
          </ac:spMkLst>
        </pc:spChg>
        <pc:spChg chg="mod">
          <ac:chgData name="Chris Woodruff" userId="2dbf025665e4d94d" providerId="LiveId" clId="{CF12CBC5-5CF4-48A0-A58F-4ED7EEE9BFA7}" dt="2023-03-09T13:13:13.652" v="2670" actId="1076"/>
          <ac:spMkLst>
            <pc:docMk/>
            <pc:sldMk cId="3869421071" sldId="317"/>
            <ac:spMk id="4" creationId="{66D493B8-014B-F8F2-367D-81BBAFCABFE2}"/>
          </ac:spMkLst>
        </pc:spChg>
        <pc:spChg chg="add mod">
          <ac:chgData name="Chris Woodruff" userId="2dbf025665e4d94d" providerId="LiveId" clId="{CF12CBC5-5CF4-48A0-A58F-4ED7EEE9BFA7}" dt="2023-03-09T13:12:34.857" v="2666" actId="20577"/>
          <ac:spMkLst>
            <pc:docMk/>
            <pc:sldMk cId="3869421071" sldId="317"/>
            <ac:spMk id="5" creationId="{B878809D-4981-9E66-4D78-F7DA018ACCF4}"/>
          </ac:spMkLst>
        </pc:spChg>
      </pc:sldChg>
      <pc:sldChg chg="addSp modSp add mod modAnim">
        <pc:chgData name="Chris Woodruff" userId="2dbf025665e4d94d" providerId="LiveId" clId="{CF12CBC5-5CF4-48A0-A58F-4ED7EEE9BFA7}" dt="2023-03-10T11:53:02.413" v="3449"/>
        <pc:sldMkLst>
          <pc:docMk/>
          <pc:sldMk cId="2841194485" sldId="318"/>
        </pc:sldMkLst>
        <pc:spChg chg="mod">
          <ac:chgData name="Chris Woodruff" userId="2dbf025665e4d94d" providerId="LiveId" clId="{CF12CBC5-5CF4-48A0-A58F-4ED7EEE9BFA7}" dt="2023-03-07T15:44:57.749" v="1197" actId="14100"/>
          <ac:spMkLst>
            <pc:docMk/>
            <pc:sldMk cId="2841194485" sldId="318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7T17:55:19.563" v="1879" actId="404"/>
          <ac:spMkLst>
            <pc:docMk/>
            <pc:sldMk cId="2841194485" sldId="318"/>
            <ac:spMk id="3" creationId="{750D6E6D-BA6F-9651-8968-13A41CEAC0F6}"/>
          </ac:spMkLst>
        </pc:spChg>
        <pc:spChg chg="add mod">
          <ac:chgData name="Chris Woodruff" userId="2dbf025665e4d94d" providerId="LiveId" clId="{CF12CBC5-5CF4-48A0-A58F-4ED7EEE9BFA7}" dt="2023-03-07T17:56:22.881" v="1898" actId="1076"/>
          <ac:spMkLst>
            <pc:docMk/>
            <pc:sldMk cId="2841194485" sldId="318"/>
            <ac:spMk id="4" creationId="{DF7924E2-A10B-78D8-DFAF-655B7B6E2690}"/>
          </ac:spMkLst>
        </pc:spChg>
        <pc:spChg chg="add mod">
          <ac:chgData name="Chris Woodruff" userId="2dbf025665e4d94d" providerId="LiveId" clId="{CF12CBC5-5CF4-48A0-A58F-4ED7EEE9BFA7}" dt="2023-03-07T17:58:17.233" v="1960" actId="20577"/>
          <ac:spMkLst>
            <pc:docMk/>
            <pc:sldMk cId="2841194485" sldId="318"/>
            <ac:spMk id="6" creationId="{EF96592A-4C96-2E43-25D1-4B850ED6B54A}"/>
          </ac:spMkLst>
        </pc:spChg>
        <pc:spChg chg="add mod">
          <ac:chgData name="Chris Woodruff" userId="2dbf025665e4d94d" providerId="LiveId" clId="{CF12CBC5-5CF4-48A0-A58F-4ED7EEE9BFA7}" dt="2023-03-07T17:57:26.580" v="1943" actId="14100"/>
          <ac:spMkLst>
            <pc:docMk/>
            <pc:sldMk cId="2841194485" sldId="318"/>
            <ac:spMk id="7" creationId="{89C8C513-6113-D637-8CF0-1EB4F528FF0A}"/>
          </ac:spMkLst>
        </pc:spChg>
        <pc:spChg chg="mod">
          <ac:chgData name="Chris Woodruff" userId="2dbf025665e4d94d" providerId="LiveId" clId="{CF12CBC5-5CF4-48A0-A58F-4ED7EEE9BFA7}" dt="2023-03-07T17:50:59.867" v="1761" actId="1076"/>
          <ac:spMkLst>
            <pc:docMk/>
            <pc:sldMk cId="2841194485" sldId="318"/>
            <ac:spMk id="11" creationId="{89FFE08C-0150-A24D-8F0E-E335CDBED811}"/>
          </ac:spMkLst>
        </pc:spChg>
      </pc:sldChg>
      <pc:sldChg chg="addSp delSp modSp add del mod">
        <pc:chgData name="Chris Woodruff" userId="2dbf025665e4d94d" providerId="LiveId" clId="{CF12CBC5-5CF4-48A0-A58F-4ED7EEE9BFA7}" dt="2023-03-07T16:07:32.391" v="1481" actId="47"/>
        <pc:sldMkLst>
          <pc:docMk/>
          <pc:sldMk cId="2212496852" sldId="319"/>
        </pc:sldMkLst>
        <pc:spChg chg="del">
          <ac:chgData name="Chris Woodruff" userId="2dbf025665e4d94d" providerId="LiveId" clId="{CF12CBC5-5CF4-48A0-A58F-4ED7EEE9BFA7}" dt="2023-03-07T16:05:40.444" v="1469" actId="478"/>
          <ac:spMkLst>
            <pc:docMk/>
            <pc:sldMk cId="2212496852" sldId="319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7T16:06:04.918" v="1471"/>
          <ac:spMkLst>
            <pc:docMk/>
            <pc:sldMk cId="2212496852" sldId="319"/>
            <ac:spMk id="3" creationId="{EADB7D8A-1A40-EA78-BF59-DDA20D861E8F}"/>
          </ac:spMkLst>
        </pc:spChg>
        <pc:spChg chg="add mod">
          <ac:chgData name="Chris Woodruff" userId="2dbf025665e4d94d" providerId="LiveId" clId="{CF12CBC5-5CF4-48A0-A58F-4ED7EEE9BFA7}" dt="2023-03-07T16:07:28.053" v="1480" actId="404"/>
          <ac:spMkLst>
            <pc:docMk/>
            <pc:sldMk cId="2212496852" sldId="319"/>
            <ac:spMk id="4" creationId="{FE5EC2F8-C50C-D1AB-7793-547570BF730C}"/>
          </ac:spMkLst>
        </pc:spChg>
      </pc:sldChg>
      <pc:sldChg chg="addSp delSp modSp add mod">
        <pc:chgData name="Chris Woodruff" userId="2dbf025665e4d94d" providerId="LiveId" clId="{CF12CBC5-5CF4-48A0-A58F-4ED7EEE9BFA7}" dt="2023-03-10T02:44:45.408" v="3099" actId="14100"/>
        <pc:sldMkLst>
          <pc:docMk/>
          <pc:sldMk cId="2257498372" sldId="320"/>
        </pc:sldMkLst>
        <pc:spChg chg="del">
          <ac:chgData name="Chris Woodruff" userId="2dbf025665e4d94d" providerId="LiveId" clId="{CF12CBC5-5CF4-48A0-A58F-4ED7EEE9BFA7}" dt="2023-03-07T16:05:45.107" v="1470" actId="478"/>
          <ac:spMkLst>
            <pc:docMk/>
            <pc:sldMk cId="2257498372" sldId="320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7T16:06:06.436" v="1472"/>
          <ac:spMkLst>
            <pc:docMk/>
            <pc:sldMk cId="2257498372" sldId="320"/>
            <ac:spMk id="3" creationId="{64A805E6-20E5-F823-EF9E-9A072505A44D}"/>
          </ac:spMkLst>
        </pc:spChg>
        <pc:spChg chg="add mod">
          <ac:chgData name="Chris Woodruff" userId="2dbf025665e4d94d" providerId="LiveId" clId="{CF12CBC5-5CF4-48A0-A58F-4ED7EEE9BFA7}" dt="2023-03-10T02:44:45.408" v="3099" actId="14100"/>
          <ac:spMkLst>
            <pc:docMk/>
            <pc:sldMk cId="2257498372" sldId="320"/>
            <ac:spMk id="4" creationId="{163F0CED-FC42-776E-5740-DEFF88A43943}"/>
          </ac:spMkLst>
        </pc:spChg>
        <pc:spChg chg="add del">
          <ac:chgData name="Chris Woodruff" userId="2dbf025665e4d94d" providerId="LiveId" clId="{CF12CBC5-5CF4-48A0-A58F-4ED7EEE9BFA7}" dt="2023-03-07T17:46:13.355" v="1687"/>
          <ac:spMkLst>
            <pc:docMk/>
            <pc:sldMk cId="2257498372" sldId="320"/>
            <ac:spMk id="5" creationId="{E38DEFE2-68C7-8CAD-C21B-B1FFD8480F68}"/>
          </ac:spMkLst>
        </pc:spChg>
      </pc:sldChg>
      <pc:sldChg chg="addSp delSp modSp add mod ord modAnim">
        <pc:chgData name="Chris Woodruff" userId="2dbf025665e4d94d" providerId="LiveId" clId="{CF12CBC5-5CF4-48A0-A58F-4ED7EEE9BFA7}" dt="2023-03-08T13:17:39.609" v="2005" actId="22"/>
        <pc:sldMkLst>
          <pc:docMk/>
          <pc:sldMk cId="3273778021" sldId="321"/>
        </pc:sldMkLst>
        <pc:spChg chg="add mod">
          <ac:chgData name="Chris Woodruff" userId="2dbf025665e4d94d" providerId="LiveId" clId="{CF12CBC5-5CF4-48A0-A58F-4ED7EEE9BFA7}" dt="2023-03-08T13:14:17.111" v="1968"/>
          <ac:spMkLst>
            <pc:docMk/>
            <pc:sldMk cId="3273778021" sldId="321"/>
            <ac:spMk id="4" creationId="{71F6C6AD-49A2-80CF-361B-8C3057ED92D9}"/>
          </ac:spMkLst>
        </pc:spChg>
        <pc:spChg chg="add mod">
          <ac:chgData name="Chris Woodruff" userId="2dbf025665e4d94d" providerId="LiveId" clId="{CF12CBC5-5CF4-48A0-A58F-4ED7EEE9BFA7}" dt="2023-03-08T13:15:09.039" v="1972" actId="113"/>
          <ac:spMkLst>
            <pc:docMk/>
            <pc:sldMk cId="3273778021" sldId="321"/>
            <ac:spMk id="6" creationId="{EB64D887-A488-B6A8-25A2-2B191DB3B4EC}"/>
          </ac:spMkLst>
        </pc:spChg>
        <pc:spChg chg="add del mod">
          <ac:chgData name="Chris Woodruff" userId="2dbf025665e4d94d" providerId="LiveId" clId="{CF12CBC5-5CF4-48A0-A58F-4ED7EEE9BFA7}" dt="2023-03-08T13:17:39.609" v="2005" actId="22"/>
          <ac:spMkLst>
            <pc:docMk/>
            <pc:sldMk cId="3273778021" sldId="321"/>
            <ac:spMk id="8" creationId="{175CE892-C35F-6F97-8B5E-A43D426C00EE}"/>
          </ac:spMkLst>
        </pc:spChg>
      </pc:sldChg>
      <pc:sldChg chg="modSp add modAnim">
        <pc:chgData name="Chris Woodruff" userId="2dbf025665e4d94d" providerId="LiveId" clId="{CF12CBC5-5CF4-48A0-A58F-4ED7EEE9BFA7}" dt="2023-03-08T13:18:19.801" v="2063"/>
        <pc:sldMkLst>
          <pc:docMk/>
          <pc:sldMk cId="919709343" sldId="322"/>
        </pc:sldMkLst>
        <pc:spChg chg="mod">
          <ac:chgData name="Chris Woodruff" userId="2dbf025665e4d94d" providerId="LiveId" clId="{CF12CBC5-5CF4-48A0-A58F-4ED7EEE9BFA7}" dt="2023-03-08T13:18:02.364" v="2062" actId="20577"/>
          <ac:spMkLst>
            <pc:docMk/>
            <pc:sldMk cId="919709343" sldId="322"/>
            <ac:spMk id="6" creationId="{EB64D887-A488-B6A8-25A2-2B191DB3B4EC}"/>
          </ac:spMkLst>
        </pc:spChg>
      </pc:sldChg>
      <pc:sldChg chg="modSp add del mod">
        <pc:chgData name="Chris Woodruff" userId="2dbf025665e4d94d" providerId="LiveId" clId="{CF12CBC5-5CF4-48A0-A58F-4ED7EEE9BFA7}" dt="2023-03-09T13:15:47.731" v="2693" actId="14100"/>
        <pc:sldMkLst>
          <pc:docMk/>
          <pc:sldMk cId="3214690758" sldId="323"/>
        </pc:sldMkLst>
        <pc:spChg chg="mod">
          <ac:chgData name="Chris Woodruff" userId="2dbf025665e4d94d" providerId="LiveId" clId="{CF12CBC5-5CF4-48A0-A58F-4ED7EEE9BFA7}" dt="2023-03-09T13:15:34.548" v="2691" actId="404"/>
          <ac:spMkLst>
            <pc:docMk/>
            <pc:sldMk cId="3214690758" sldId="323"/>
            <ac:spMk id="4" creationId="{71F6C6AD-49A2-80CF-361B-8C3057ED92D9}"/>
          </ac:spMkLst>
        </pc:spChg>
        <pc:spChg chg="mod">
          <ac:chgData name="Chris Woodruff" userId="2dbf025665e4d94d" providerId="LiveId" clId="{CF12CBC5-5CF4-48A0-A58F-4ED7EEE9BFA7}" dt="2023-03-09T13:15:47.731" v="2693" actId="14100"/>
          <ac:spMkLst>
            <pc:docMk/>
            <pc:sldMk cId="3214690758" sldId="323"/>
            <ac:spMk id="6" creationId="{EB64D887-A488-B6A8-25A2-2B191DB3B4EC}"/>
          </ac:spMkLst>
        </pc:spChg>
      </pc:sldChg>
      <pc:sldChg chg="add del">
        <pc:chgData name="Chris Woodruff" userId="2dbf025665e4d94d" providerId="LiveId" clId="{CF12CBC5-5CF4-48A0-A58F-4ED7EEE9BFA7}" dt="2023-03-09T13:16:37.091" v="2696" actId="47"/>
        <pc:sldMkLst>
          <pc:docMk/>
          <pc:sldMk cId="3714100615" sldId="324"/>
        </pc:sldMkLst>
      </pc:sldChg>
      <pc:sldChg chg="addSp delSp modSp add mod">
        <pc:chgData name="Chris Woodruff" userId="2dbf025665e4d94d" providerId="LiveId" clId="{CF12CBC5-5CF4-48A0-A58F-4ED7EEE9BFA7}" dt="2023-03-09T13:17:01.277" v="2699" actId="113"/>
        <pc:sldMkLst>
          <pc:docMk/>
          <pc:sldMk cId="1449132614" sldId="325"/>
        </pc:sldMkLst>
        <pc:spChg chg="mod">
          <ac:chgData name="Chris Woodruff" userId="2dbf025665e4d94d" providerId="LiveId" clId="{CF12CBC5-5CF4-48A0-A58F-4ED7EEE9BFA7}" dt="2023-03-09T12:47:12.888" v="2344" actId="1038"/>
          <ac:spMkLst>
            <pc:docMk/>
            <pc:sldMk cId="1449132614" sldId="325"/>
            <ac:spMk id="2" creationId="{CA528DC9-BB47-445C-9B13-0CD077BD9048}"/>
          </ac:spMkLst>
        </pc:spChg>
        <pc:spChg chg="add del mod">
          <ac:chgData name="Chris Woodruff" userId="2dbf025665e4d94d" providerId="LiveId" clId="{CF12CBC5-5CF4-48A0-A58F-4ED7EEE9BFA7}" dt="2023-03-09T12:45:24.204" v="2157" actId="478"/>
          <ac:spMkLst>
            <pc:docMk/>
            <pc:sldMk cId="1449132614" sldId="325"/>
            <ac:spMk id="3" creationId="{FA2D1C5D-A53C-BDD6-4A8B-C194FD27F9B7}"/>
          </ac:spMkLst>
        </pc:spChg>
        <pc:spChg chg="add del">
          <ac:chgData name="Chris Woodruff" userId="2dbf025665e4d94d" providerId="LiveId" clId="{CF12CBC5-5CF4-48A0-A58F-4ED7EEE9BFA7}" dt="2023-03-09T12:45:27.936" v="2159" actId="22"/>
          <ac:spMkLst>
            <pc:docMk/>
            <pc:sldMk cId="1449132614" sldId="325"/>
            <ac:spMk id="5" creationId="{AB4CC36D-21B1-FA90-C3EF-D6AF8A81C2BF}"/>
          </ac:spMkLst>
        </pc:spChg>
        <pc:spChg chg="add mod">
          <ac:chgData name="Chris Woodruff" userId="2dbf025665e4d94d" providerId="LiveId" clId="{CF12CBC5-5CF4-48A0-A58F-4ED7EEE9BFA7}" dt="2023-03-09T12:47:59.904" v="2369" actId="1076"/>
          <ac:spMkLst>
            <pc:docMk/>
            <pc:sldMk cId="1449132614" sldId="325"/>
            <ac:spMk id="7" creationId="{1CC06A98-45D1-3BC7-AF28-1BDF8CCDDAAD}"/>
          </ac:spMkLst>
        </pc:spChg>
        <pc:spChg chg="add mod">
          <ac:chgData name="Chris Woodruff" userId="2dbf025665e4d94d" providerId="LiveId" clId="{CF12CBC5-5CF4-48A0-A58F-4ED7EEE9BFA7}" dt="2023-03-09T13:17:01.277" v="2699" actId="113"/>
          <ac:spMkLst>
            <pc:docMk/>
            <pc:sldMk cId="1449132614" sldId="325"/>
            <ac:spMk id="9" creationId="{DE7E9BCF-0687-B988-D472-B5C112D42E79}"/>
          </ac:spMkLst>
        </pc:spChg>
      </pc:sldChg>
      <pc:sldChg chg="addSp delSp modSp add mod">
        <pc:chgData name="Chris Woodruff" userId="2dbf025665e4d94d" providerId="LiveId" clId="{CF12CBC5-5CF4-48A0-A58F-4ED7EEE9BFA7}" dt="2023-03-09T13:04:50.468" v="2580" actId="1076"/>
        <pc:sldMkLst>
          <pc:docMk/>
          <pc:sldMk cId="3645294761" sldId="326"/>
        </pc:sldMkLst>
        <pc:spChg chg="mod">
          <ac:chgData name="Chris Woodruff" userId="2dbf025665e4d94d" providerId="LiveId" clId="{CF12CBC5-5CF4-48A0-A58F-4ED7EEE9BFA7}" dt="2023-03-09T13:03:40.035" v="2573" actId="403"/>
          <ac:spMkLst>
            <pc:docMk/>
            <pc:sldMk cId="3645294761" sldId="326"/>
            <ac:spMk id="2" creationId="{F3F05D99-BABB-4AC0-9E31-58496EEF10C5}"/>
          </ac:spMkLst>
        </pc:spChg>
        <pc:spChg chg="del">
          <ac:chgData name="Chris Woodruff" userId="2dbf025665e4d94d" providerId="LiveId" clId="{CF12CBC5-5CF4-48A0-A58F-4ED7EEE9BFA7}" dt="2023-03-09T12:56:40.149" v="2430" actId="478"/>
          <ac:spMkLst>
            <pc:docMk/>
            <pc:sldMk cId="3645294761" sldId="326"/>
            <ac:spMk id="3" creationId="{657AAE06-A46A-4D1A-A69E-247431BBEDD4}"/>
          </ac:spMkLst>
        </pc:spChg>
        <pc:spChg chg="mod">
          <ac:chgData name="Chris Woodruff" userId="2dbf025665e4d94d" providerId="LiveId" clId="{CF12CBC5-5CF4-48A0-A58F-4ED7EEE9BFA7}" dt="2023-03-09T13:00:15.974" v="2554" actId="1037"/>
          <ac:spMkLst>
            <pc:docMk/>
            <pc:sldMk cId="3645294761" sldId="326"/>
            <ac:spMk id="4" creationId="{563C365F-90A8-4908-A8D8-B53E4CB280C6}"/>
          </ac:spMkLst>
        </pc:spChg>
        <pc:spChg chg="del">
          <ac:chgData name="Chris Woodruff" userId="2dbf025665e4d94d" providerId="LiveId" clId="{CF12CBC5-5CF4-48A0-A58F-4ED7EEE9BFA7}" dt="2023-03-09T12:56:44.061" v="2431" actId="478"/>
          <ac:spMkLst>
            <pc:docMk/>
            <pc:sldMk cId="3645294761" sldId="326"/>
            <ac:spMk id="5" creationId="{62C63A14-D4C5-4DA9-9AB9-821DEC77E91F}"/>
          </ac:spMkLst>
        </pc:spChg>
        <pc:spChg chg="mod">
          <ac:chgData name="Chris Woodruff" userId="2dbf025665e4d94d" providerId="LiveId" clId="{CF12CBC5-5CF4-48A0-A58F-4ED7EEE9BFA7}" dt="2023-03-09T13:03:52.532" v="2574" actId="14100"/>
          <ac:spMkLst>
            <pc:docMk/>
            <pc:sldMk cId="3645294761" sldId="326"/>
            <ac:spMk id="6" creationId="{DA8D6A93-A62B-49B5-8C1A-6326EA3EF9E6}"/>
          </ac:spMkLst>
        </pc:spChg>
        <pc:spChg chg="del">
          <ac:chgData name="Chris Woodruff" userId="2dbf025665e4d94d" providerId="LiveId" clId="{CF12CBC5-5CF4-48A0-A58F-4ED7EEE9BFA7}" dt="2023-03-09T12:56:46.407" v="2432" actId="478"/>
          <ac:spMkLst>
            <pc:docMk/>
            <pc:sldMk cId="3645294761" sldId="326"/>
            <ac:spMk id="7" creationId="{F5530E07-A169-4E65-A19F-3874F2E2E29E}"/>
          </ac:spMkLst>
        </pc:spChg>
        <pc:spChg chg="mod">
          <ac:chgData name="Chris Woodruff" userId="2dbf025665e4d94d" providerId="LiveId" clId="{CF12CBC5-5CF4-48A0-A58F-4ED7EEE9BFA7}" dt="2023-03-09T13:03:29.268" v="2571" actId="403"/>
          <ac:spMkLst>
            <pc:docMk/>
            <pc:sldMk cId="3645294761" sldId="326"/>
            <ac:spMk id="8" creationId="{9D5FCF19-B632-4E22-946C-2A3693A0EE76}"/>
          </ac:spMkLst>
        </pc:spChg>
        <pc:spChg chg="del">
          <ac:chgData name="Chris Woodruff" userId="2dbf025665e4d94d" providerId="LiveId" clId="{CF12CBC5-5CF4-48A0-A58F-4ED7EEE9BFA7}" dt="2023-03-09T12:56:50.763" v="2433" actId="478"/>
          <ac:spMkLst>
            <pc:docMk/>
            <pc:sldMk cId="3645294761" sldId="326"/>
            <ac:spMk id="9" creationId="{D8E49C27-4FF7-4164-A268-8C704517CD82}"/>
          </ac:spMkLst>
        </pc:spChg>
        <pc:spChg chg="del">
          <ac:chgData name="Chris Woodruff" userId="2dbf025665e4d94d" providerId="LiveId" clId="{CF12CBC5-5CF4-48A0-A58F-4ED7EEE9BFA7}" dt="2023-03-09T12:56:25.612" v="2426" actId="478"/>
          <ac:spMkLst>
            <pc:docMk/>
            <pc:sldMk cId="3645294761" sldId="326"/>
            <ac:spMk id="14" creationId="{9F2739A0-4A58-4A58-B0FE-7C2F9046130C}"/>
          </ac:spMkLst>
        </pc:spChg>
        <pc:spChg chg="del">
          <ac:chgData name="Chris Woodruff" userId="2dbf025665e4d94d" providerId="LiveId" clId="{CF12CBC5-5CF4-48A0-A58F-4ED7EEE9BFA7}" dt="2023-03-09T12:56:21.063" v="2425" actId="478"/>
          <ac:spMkLst>
            <pc:docMk/>
            <pc:sldMk cId="3645294761" sldId="326"/>
            <ac:spMk id="15" creationId="{10E1FCFC-CDC3-44A2-A38D-6BBA5C404F3C}"/>
          </ac:spMkLst>
        </pc:spChg>
        <pc:spChg chg="mod">
          <ac:chgData name="Chris Woodruff" userId="2dbf025665e4d94d" providerId="LiveId" clId="{CF12CBC5-5CF4-48A0-A58F-4ED7EEE9BFA7}" dt="2023-03-09T12:56:33.238" v="2429" actId="1076"/>
          <ac:spMkLst>
            <pc:docMk/>
            <pc:sldMk cId="3645294761" sldId="326"/>
            <ac:spMk id="16" creationId="{D7BAD5A3-E0BD-7740-98D9-A42989EB584D}"/>
          </ac:spMkLst>
        </pc:spChg>
        <pc:spChg chg="add mod">
          <ac:chgData name="Chris Woodruff" userId="2dbf025665e4d94d" providerId="LiveId" clId="{CF12CBC5-5CF4-48A0-A58F-4ED7EEE9BFA7}" dt="2023-03-09T13:04:50.468" v="2580" actId="1076"/>
          <ac:spMkLst>
            <pc:docMk/>
            <pc:sldMk cId="3645294761" sldId="326"/>
            <ac:spMk id="17" creationId="{233ED485-9A32-E786-9024-D792030B4A0A}"/>
          </ac:spMkLst>
        </pc:spChg>
        <pc:spChg chg="add mod">
          <ac:chgData name="Chris Woodruff" userId="2dbf025665e4d94d" providerId="LiveId" clId="{CF12CBC5-5CF4-48A0-A58F-4ED7EEE9BFA7}" dt="2023-03-09T13:04:50.468" v="2580" actId="1076"/>
          <ac:spMkLst>
            <pc:docMk/>
            <pc:sldMk cId="3645294761" sldId="326"/>
            <ac:spMk id="18" creationId="{8474344B-214E-D609-E3C3-C3288EF146DD}"/>
          </ac:spMkLst>
        </pc:spChg>
        <pc:spChg chg="del">
          <ac:chgData name="Chris Woodruff" userId="2dbf025665e4d94d" providerId="LiveId" clId="{CF12CBC5-5CF4-48A0-A58F-4ED7EEE9BFA7}" dt="2023-03-09T12:56:16.099" v="2424" actId="478"/>
          <ac:spMkLst>
            <pc:docMk/>
            <pc:sldMk cId="3645294761" sldId="326"/>
            <ac:spMk id="19" creationId="{D37CC79F-3FFB-49E8-82D9-050AD69AC2A7}"/>
          </ac:spMkLst>
        </pc:spChg>
        <pc:picChg chg="mod">
          <ac:chgData name="Chris Woodruff" userId="2dbf025665e4d94d" providerId="LiveId" clId="{CF12CBC5-5CF4-48A0-A58F-4ED7EEE9BFA7}" dt="2023-03-09T12:58:19.574" v="2529" actId="1037"/>
          <ac:picMkLst>
            <pc:docMk/>
            <pc:sldMk cId="3645294761" sldId="326"/>
            <ac:picMk id="10" creationId="{C2FC8A05-4DA4-4729-B035-BAD89E501F82}"/>
          </ac:picMkLst>
        </pc:picChg>
        <pc:picChg chg="mod">
          <ac:chgData name="Chris Woodruff" userId="2dbf025665e4d94d" providerId="LiveId" clId="{CF12CBC5-5CF4-48A0-A58F-4ED7EEE9BFA7}" dt="2023-03-09T12:58:19.574" v="2529" actId="1037"/>
          <ac:picMkLst>
            <pc:docMk/>
            <pc:sldMk cId="3645294761" sldId="326"/>
            <ac:picMk id="11" creationId="{E2EB4D4D-FA60-4D5A-B162-597293F14AE1}"/>
          </ac:picMkLst>
        </pc:picChg>
        <pc:picChg chg="mod">
          <ac:chgData name="Chris Woodruff" userId="2dbf025665e4d94d" providerId="LiveId" clId="{CF12CBC5-5CF4-48A0-A58F-4ED7EEE9BFA7}" dt="2023-03-09T12:58:19.574" v="2529" actId="1037"/>
          <ac:picMkLst>
            <pc:docMk/>
            <pc:sldMk cId="3645294761" sldId="326"/>
            <ac:picMk id="12" creationId="{2286FDA3-8DEF-478B-B004-93ADD82EF83D}"/>
          </ac:picMkLst>
        </pc:picChg>
        <pc:picChg chg="mod">
          <ac:chgData name="Chris Woodruff" userId="2dbf025665e4d94d" providerId="LiveId" clId="{CF12CBC5-5CF4-48A0-A58F-4ED7EEE9BFA7}" dt="2023-03-09T12:58:19.574" v="2529" actId="1037"/>
          <ac:picMkLst>
            <pc:docMk/>
            <pc:sldMk cId="3645294761" sldId="326"/>
            <ac:picMk id="13" creationId="{0365B964-E801-49B8-98C8-472DB2A1B1E3}"/>
          </ac:picMkLst>
        </pc:picChg>
      </pc:sldChg>
      <pc:sldChg chg="addSp modSp add mod">
        <pc:chgData name="Chris Woodruff" userId="2dbf025665e4d94d" providerId="LiveId" clId="{CF12CBC5-5CF4-48A0-A58F-4ED7EEE9BFA7}" dt="2023-03-09T13:20:57.641" v="2775" actId="404"/>
        <pc:sldMkLst>
          <pc:docMk/>
          <pc:sldMk cId="2715783471" sldId="327"/>
        </pc:sldMkLst>
        <pc:spChg chg="mod">
          <ac:chgData name="Chris Woodruff" userId="2dbf025665e4d94d" providerId="LiveId" clId="{CF12CBC5-5CF4-48A0-A58F-4ED7EEE9BFA7}" dt="2023-03-09T13:19:35.782" v="2766" actId="20577"/>
          <ac:spMkLst>
            <pc:docMk/>
            <pc:sldMk cId="2715783471" sldId="327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9T13:20:57.641" v="2775" actId="404"/>
          <ac:spMkLst>
            <pc:docMk/>
            <pc:sldMk cId="2715783471" sldId="327"/>
            <ac:spMk id="4" creationId="{34D52958-8BA6-0B71-AD0D-8A77B5463BAA}"/>
          </ac:spMkLst>
        </pc:spChg>
      </pc:sldChg>
      <pc:sldChg chg="delSp add del mod">
        <pc:chgData name="Chris Woodruff" userId="2dbf025665e4d94d" providerId="LiveId" clId="{CF12CBC5-5CF4-48A0-A58F-4ED7EEE9BFA7}" dt="2023-03-10T11:56:33.302" v="3451" actId="47"/>
        <pc:sldMkLst>
          <pc:docMk/>
          <pc:sldMk cId="3360421178" sldId="328"/>
        </pc:sldMkLst>
        <pc:spChg chg="del">
          <ac:chgData name="Chris Woodruff" userId="2dbf025665e4d94d" providerId="LiveId" clId="{CF12CBC5-5CF4-48A0-A58F-4ED7EEE9BFA7}" dt="2023-03-10T11:55:11.370" v="3450" actId="478"/>
          <ac:spMkLst>
            <pc:docMk/>
            <pc:sldMk cId="3360421178" sldId="328"/>
            <ac:spMk id="4" creationId="{167FAAAC-9D6B-9638-52EF-04BE1F970C87}"/>
          </ac:spMkLst>
        </pc:spChg>
      </pc:sldChg>
      <pc:sldChg chg="addSp delSp modSp add mod delAnim modAnim">
        <pc:chgData name="Chris Woodruff" userId="2dbf025665e4d94d" providerId="LiveId" clId="{CF12CBC5-5CF4-48A0-A58F-4ED7EEE9BFA7}" dt="2023-03-10T11:58:19.639" v="3459"/>
        <pc:sldMkLst>
          <pc:docMk/>
          <pc:sldMk cId="4089500166" sldId="329"/>
        </pc:sldMkLst>
        <pc:spChg chg="mod">
          <ac:chgData name="Chris Woodruff" userId="2dbf025665e4d94d" providerId="LiveId" clId="{CF12CBC5-5CF4-48A0-A58F-4ED7EEE9BFA7}" dt="2023-03-09T13:19:02.417" v="2725" actId="20577"/>
          <ac:spMkLst>
            <pc:docMk/>
            <pc:sldMk cId="4089500166" sldId="329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10T02:53:30.980" v="3188" actId="113"/>
          <ac:spMkLst>
            <pc:docMk/>
            <pc:sldMk cId="4089500166" sldId="329"/>
            <ac:spMk id="3" creationId="{35CC8481-B6E9-9753-3AD3-8A2558B74EF6}"/>
          </ac:spMkLst>
        </pc:spChg>
        <pc:spChg chg="del">
          <ac:chgData name="Chris Woodruff" userId="2dbf025665e4d94d" providerId="LiveId" clId="{CF12CBC5-5CF4-48A0-A58F-4ED7EEE9BFA7}" dt="2023-03-09T13:09:06.759" v="2593" actId="478"/>
          <ac:spMkLst>
            <pc:docMk/>
            <pc:sldMk cId="4089500166" sldId="329"/>
            <ac:spMk id="4" creationId="{167FAAAC-9D6B-9638-52EF-04BE1F970C87}"/>
          </ac:spMkLst>
        </pc:spChg>
        <pc:spChg chg="add del mod">
          <ac:chgData name="Chris Woodruff" userId="2dbf025665e4d94d" providerId="LiveId" clId="{CF12CBC5-5CF4-48A0-A58F-4ED7EEE9BFA7}" dt="2023-03-10T02:52:24.714" v="3176" actId="478"/>
          <ac:spMkLst>
            <pc:docMk/>
            <pc:sldMk cId="4089500166" sldId="329"/>
            <ac:spMk id="5" creationId="{979A1D25-EC75-5856-DD98-8B04A4EAD273}"/>
          </ac:spMkLst>
        </pc:spChg>
        <pc:spChg chg="add del mod">
          <ac:chgData name="Chris Woodruff" userId="2dbf025665e4d94d" providerId="LiveId" clId="{CF12CBC5-5CF4-48A0-A58F-4ED7EEE9BFA7}" dt="2023-03-10T02:52:24.714" v="3176" actId="478"/>
          <ac:spMkLst>
            <pc:docMk/>
            <pc:sldMk cId="4089500166" sldId="329"/>
            <ac:spMk id="6" creationId="{B5A20C10-4C89-A3FB-9CC9-9E5DCBF568DF}"/>
          </ac:spMkLst>
        </pc:spChg>
        <pc:spChg chg="add mod">
          <ac:chgData name="Chris Woodruff" userId="2dbf025665e4d94d" providerId="LiveId" clId="{CF12CBC5-5CF4-48A0-A58F-4ED7EEE9BFA7}" dt="2023-03-10T02:54:03.801" v="3208" actId="20577"/>
          <ac:spMkLst>
            <pc:docMk/>
            <pc:sldMk cId="4089500166" sldId="329"/>
            <ac:spMk id="8" creationId="{4D55FFB5-7DDB-C3E3-5439-36CACD54EEED}"/>
          </ac:spMkLst>
        </pc:spChg>
        <pc:spChg chg="add del">
          <ac:chgData name="Chris Woodruff" userId="2dbf025665e4d94d" providerId="LiveId" clId="{CF12CBC5-5CF4-48A0-A58F-4ED7EEE9BFA7}" dt="2023-03-10T02:53:48.181" v="3190"/>
          <ac:spMkLst>
            <pc:docMk/>
            <pc:sldMk cId="4089500166" sldId="329"/>
            <ac:spMk id="9" creationId="{5DA4EFDD-3490-4A00-F8C5-A8054E35C707}"/>
          </ac:spMkLst>
        </pc:spChg>
      </pc:sldChg>
      <pc:sldChg chg="addSp delSp modSp add mod">
        <pc:chgData name="Chris Woodruff" userId="2dbf025665e4d94d" providerId="LiveId" clId="{CF12CBC5-5CF4-48A0-A58F-4ED7EEE9BFA7}" dt="2023-03-10T02:49:58.032" v="3170" actId="14100"/>
        <pc:sldMkLst>
          <pc:docMk/>
          <pc:sldMk cId="4071981889" sldId="330"/>
        </pc:sldMkLst>
        <pc:spChg chg="mod">
          <ac:chgData name="Chris Woodruff" userId="2dbf025665e4d94d" providerId="LiveId" clId="{CF12CBC5-5CF4-48A0-A58F-4ED7EEE9BFA7}" dt="2023-03-09T13:19:21.892" v="2753" actId="14100"/>
          <ac:spMkLst>
            <pc:docMk/>
            <pc:sldMk cId="4071981889" sldId="330"/>
            <ac:spMk id="2" creationId="{CA528DC9-BB47-445C-9B13-0CD077BD9048}"/>
          </ac:spMkLst>
        </pc:spChg>
        <pc:spChg chg="del">
          <ac:chgData name="Chris Woodruff" userId="2dbf025665e4d94d" providerId="LiveId" clId="{CF12CBC5-5CF4-48A0-A58F-4ED7EEE9BFA7}" dt="2023-03-09T13:17:57.217" v="2700" actId="478"/>
          <ac:spMkLst>
            <pc:docMk/>
            <pc:sldMk cId="4071981889" sldId="330"/>
            <ac:spMk id="4" creationId="{167FAAAC-9D6B-9638-52EF-04BE1F970C87}"/>
          </ac:spMkLst>
        </pc:spChg>
        <pc:spChg chg="add mod">
          <ac:chgData name="Chris Woodruff" userId="2dbf025665e4d94d" providerId="LiveId" clId="{CF12CBC5-5CF4-48A0-A58F-4ED7EEE9BFA7}" dt="2023-03-10T02:49:58.032" v="3170" actId="14100"/>
          <ac:spMkLst>
            <pc:docMk/>
            <pc:sldMk cId="4071981889" sldId="330"/>
            <ac:spMk id="5" creationId="{A89B0557-00D1-3C4A-D300-B0893F1756FF}"/>
          </ac:spMkLst>
        </pc:spChg>
      </pc:sldChg>
      <pc:sldChg chg="addSp delSp modSp add mod ord">
        <pc:chgData name="Chris Woodruff" userId="2dbf025665e4d94d" providerId="LiveId" clId="{CF12CBC5-5CF4-48A0-A58F-4ED7EEE9BFA7}" dt="2023-03-09T13:33:00.284" v="2919" actId="20577"/>
        <pc:sldMkLst>
          <pc:docMk/>
          <pc:sldMk cId="3722745890" sldId="331"/>
        </pc:sldMkLst>
        <pc:spChg chg="mod">
          <ac:chgData name="Chris Woodruff" userId="2dbf025665e4d94d" providerId="LiveId" clId="{CF12CBC5-5CF4-48A0-A58F-4ED7EEE9BFA7}" dt="2023-03-09T13:26:42.343" v="2786" actId="14100"/>
          <ac:spMkLst>
            <pc:docMk/>
            <pc:sldMk cId="3722745890" sldId="331"/>
            <ac:spMk id="2" creationId="{CA528DC9-BB47-445C-9B13-0CD077BD9048}"/>
          </ac:spMkLst>
        </pc:spChg>
        <pc:spChg chg="add mod">
          <ac:chgData name="Chris Woodruff" userId="2dbf025665e4d94d" providerId="LiveId" clId="{CF12CBC5-5CF4-48A0-A58F-4ED7EEE9BFA7}" dt="2023-03-09T13:33:00.284" v="2919" actId="20577"/>
          <ac:spMkLst>
            <pc:docMk/>
            <pc:sldMk cId="3722745890" sldId="331"/>
            <ac:spMk id="4" creationId="{8ACD07C0-B346-6E64-30CB-502C757B861A}"/>
          </ac:spMkLst>
        </pc:spChg>
        <pc:spChg chg="del">
          <ac:chgData name="Chris Woodruff" userId="2dbf025665e4d94d" providerId="LiveId" clId="{CF12CBC5-5CF4-48A0-A58F-4ED7EEE9BFA7}" dt="2023-03-09T13:26:25.648" v="2778" actId="478"/>
          <ac:spMkLst>
            <pc:docMk/>
            <pc:sldMk cId="3722745890" sldId="331"/>
            <ac:spMk id="7" creationId="{1CC06A98-45D1-3BC7-AF28-1BDF8CCDDAAD}"/>
          </ac:spMkLst>
        </pc:spChg>
        <pc:spChg chg="del">
          <ac:chgData name="Chris Woodruff" userId="2dbf025665e4d94d" providerId="LiveId" clId="{CF12CBC5-5CF4-48A0-A58F-4ED7EEE9BFA7}" dt="2023-03-09T13:26:23.173" v="2777" actId="478"/>
          <ac:spMkLst>
            <pc:docMk/>
            <pc:sldMk cId="3722745890" sldId="331"/>
            <ac:spMk id="9" creationId="{DE7E9BCF-0687-B988-D472-B5C112D42E79}"/>
          </ac:spMkLst>
        </pc:spChg>
      </pc:sldChg>
      <pc:sldChg chg="modSp add mod">
        <pc:chgData name="Chris Woodruff" userId="2dbf025665e4d94d" providerId="LiveId" clId="{CF12CBC5-5CF4-48A0-A58F-4ED7EEE9BFA7}" dt="2023-03-09T13:32:46.687" v="2915"/>
        <pc:sldMkLst>
          <pc:docMk/>
          <pc:sldMk cId="717496622" sldId="332"/>
        </pc:sldMkLst>
        <pc:spChg chg="mod">
          <ac:chgData name="Chris Woodruff" userId="2dbf025665e4d94d" providerId="LiveId" clId="{CF12CBC5-5CF4-48A0-A58F-4ED7EEE9BFA7}" dt="2023-03-09T13:30:00.107" v="2858" actId="20577"/>
          <ac:spMkLst>
            <pc:docMk/>
            <pc:sldMk cId="717496622" sldId="332"/>
            <ac:spMk id="2" creationId="{CA528DC9-BB47-445C-9B13-0CD077BD9048}"/>
          </ac:spMkLst>
        </pc:spChg>
        <pc:spChg chg="mod">
          <ac:chgData name="Chris Woodruff" userId="2dbf025665e4d94d" providerId="LiveId" clId="{CF12CBC5-5CF4-48A0-A58F-4ED7EEE9BFA7}" dt="2023-03-09T13:32:46.687" v="2915"/>
          <ac:spMkLst>
            <pc:docMk/>
            <pc:sldMk cId="717496622" sldId="332"/>
            <ac:spMk id="4" creationId="{8ACD07C0-B346-6E64-30CB-502C757B861A}"/>
          </ac:spMkLst>
        </pc:spChg>
      </pc:sldChg>
      <pc:sldChg chg="addSp delSp modSp add mod">
        <pc:chgData name="Chris Woodruff" userId="2dbf025665e4d94d" providerId="LiveId" clId="{CF12CBC5-5CF4-48A0-A58F-4ED7EEE9BFA7}" dt="2023-03-10T02:39:01.860" v="3095" actId="14100"/>
        <pc:sldMkLst>
          <pc:docMk/>
          <pc:sldMk cId="3666640609" sldId="333"/>
        </pc:sldMkLst>
        <pc:spChg chg="del mod">
          <ac:chgData name="Chris Woodruff" userId="2dbf025665e4d94d" providerId="LiveId" clId="{CF12CBC5-5CF4-48A0-A58F-4ED7EEE9BFA7}" dt="2023-03-10T02:37:04.442" v="2978" actId="478"/>
          <ac:spMkLst>
            <pc:docMk/>
            <pc:sldMk cId="3666640609" sldId="333"/>
            <ac:spMk id="3" creationId="{E9921466-6571-0DF2-AA5A-C8FE597531BB}"/>
          </ac:spMkLst>
        </pc:spChg>
        <pc:spChg chg="add mod">
          <ac:chgData name="Chris Woodruff" userId="2dbf025665e4d94d" providerId="LiveId" clId="{CF12CBC5-5CF4-48A0-A58F-4ED7EEE9BFA7}" dt="2023-03-10T02:39:01.860" v="3095" actId="14100"/>
          <ac:spMkLst>
            <pc:docMk/>
            <pc:sldMk cId="3666640609" sldId="333"/>
            <ac:spMk id="5" creationId="{146387C5-384E-5E2A-7BFE-665685243FED}"/>
          </ac:spMkLst>
        </pc:spChg>
      </pc:sldChg>
      <pc:sldChg chg="delSp modSp add mod">
        <pc:chgData name="Chris Woodruff" userId="2dbf025665e4d94d" providerId="LiveId" clId="{CF12CBC5-5CF4-48A0-A58F-4ED7EEE9BFA7}" dt="2023-03-10T02:54:56.582" v="3216" actId="1076"/>
        <pc:sldMkLst>
          <pc:docMk/>
          <pc:sldMk cId="1134737387" sldId="334"/>
        </pc:sldMkLst>
        <pc:spChg chg="del">
          <ac:chgData name="Chris Woodruff" userId="2dbf025665e4d94d" providerId="LiveId" clId="{CF12CBC5-5CF4-48A0-A58F-4ED7EEE9BFA7}" dt="2023-03-10T02:54:18.073" v="3209" actId="478"/>
          <ac:spMkLst>
            <pc:docMk/>
            <pc:sldMk cId="1134737387" sldId="334"/>
            <ac:spMk id="3" creationId="{35CC8481-B6E9-9753-3AD3-8A2558B74EF6}"/>
          </ac:spMkLst>
        </pc:spChg>
        <pc:spChg chg="mod">
          <ac:chgData name="Chris Woodruff" userId="2dbf025665e4d94d" providerId="LiveId" clId="{CF12CBC5-5CF4-48A0-A58F-4ED7EEE9BFA7}" dt="2023-03-10T02:54:56.582" v="3216" actId="1076"/>
          <ac:spMkLst>
            <pc:docMk/>
            <pc:sldMk cId="1134737387" sldId="334"/>
            <ac:spMk id="5" creationId="{979A1D25-EC75-5856-DD98-8B04A4EAD273}"/>
          </ac:spMkLst>
        </pc:spChg>
        <pc:spChg chg="mod">
          <ac:chgData name="Chris Woodruff" userId="2dbf025665e4d94d" providerId="LiveId" clId="{CF12CBC5-5CF4-48A0-A58F-4ED7EEE9BFA7}" dt="2023-03-10T02:54:44.178" v="3214" actId="14100"/>
          <ac:spMkLst>
            <pc:docMk/>
            <pc:sldMk cId="1134737387" sldId="334"/>
            <ac:spMk id="6" creationId="{B5A20C10-4C89-A3FB-9CC9-9E5DCBF568DF}"/>
          </ac:spMkLst>
        </pc:spChg>
      </pc:sldChg>
      <pc:sldChg chg="new del">
        <pc:chgData name="Chris Woodruff" userId="2dbf025665e4d94d" providerId="LiveId" clId="{CF12CBC5-5CF4-48A0-A58F-4ED7EEE9BFA7}" dt="2023-03-10T11:20:36.513" v="3218" actId="47"/>
        <pc:sldMkLst>
          <pc:docMk/>
          <pc:sldMk cId="3197588491" sldId="335"/>
        </pc:sldMkLst>
      </pc:sldChg>
      <pc:sldMasterChg chg="addSldLayout">
        <pc:chgData name="Chris Woodruff" userId="2dbf025665e4d94d" providerId="LiveId" clId="{CF12CBC5-5CF4-48A0-A58F-4ED7EEE9BFA7}" dt="2023-02-19T13:29:10.296" v="0" actId="680"/>
        <pc:sldMasterMkLst>
          <pc:docMk/>
          <pc:sldMasterMk cId="2907433350" sldId="2147483648"/>
        </pc:sldMasterMkLst>
        <pc:sldLayoutChg chg="add">
          <pc:chgData name="Chris Woodruff" userId="2dbf025665e4d94d" providerId="LiveId" clId="{CF12CBC5-5CF4-48A0-A58F-4ED7EEE9BFA7}" dt="2023-02-19T13:29:10.296" v="0" actId="680"/>
          <pc:sldLayoutMkLst>
            <pc:docMk/>
            <pc:sldMasterMk cId="2907433350" sldId="2147483648"/>
            <pc:sldLayoutMk cId="4221324403" sldId="2147483649"/>
          </pc:sldLayoutMkLst>
        </pc:sldLayoutChg>
      </pc:sldMasterChg>
      <pc:sldMasterChg chg="del delSldLayout">
        <pc:chgData name="Chris Woodruff" userId="2dbf025665e4d94d" providerId="LiveId" clId="{CF12CBC5-5CF4-48A0-A58F-4ED7EEE9BFA7}" dt="2023-03-09T12:56:04.521" v="2422" actId="47"/>
        <pc:sldMasterMkLst>
          <pc:docMk/>
          <pc:sldMasterMk cId="1687762587" sldId="2147483682"/>
        </pc:sldMasterMkLst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4247617539" sldId="2147483683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550414345" sldId="2147483684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973340880" sldId="2147483685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2830109847" sldId="2147483686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807932059" sldId="2147483687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772112579" sldId="2147483688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4220406367" sldId="2147483689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427094417" sldId="2147483690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612063472" sldId="2147483691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792843707" sldId="2147483692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4000935374" sldId="2147483693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2905356855" sldId="2147483694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1030739500" sldId="2147483695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609699862" sldId="2147483696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2275975484" sldId="2147483697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302847574" sldId="2147483698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324499797" sldId="2147483699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762805378" sldId="2147483700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67749416" sldId="2147483701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430428217" sldId="2147483702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920028398" sldId="2147483703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246748222" sldId="2147483704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1513872651" sldId="2147483705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544939028" sldId="2147483706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2634813525" sldId="2147483707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147328275" sldId="2147483708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1233248146" sldId="2147483709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478588968" sldId="2147483710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3372356733" sldId="2147483711"/>
          </pc:sldLayoutMkLst>
        </pc:sldLayoutChg>
        <pc:sldLayoutChg chg="del">
          <pc:chgData name="Chris Woodruff" userId="2dbf025665e4d94d" providerId="LiveId" clId="{CF12CBC5-5CF4-48A0-A58F-4ED7EEE9BFA7}" dt="2023-03-09T12:56:04.521" v="2422" actId="47"/>
          <pc:sldLayoutMkLst>
            <pc:docMk/>
            <pc:sldMasterMk cId="1687762587" sldId="2147483682"/>
            <pc:sldLayoutMk cId="2229430385" sldId="214748371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97F60-1F99-4AD6-8A3D-18954B09A7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2B52-4BD2-457C-A852-AD551FB1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B8967-9FEF-7B47-828F-64A53CE413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9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6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7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2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6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2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4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7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39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7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5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7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6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4D4-127E-A2A0-640C-C4F6051F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0F33-78BA-7A96-DEBB-989066A7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484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4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2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6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4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6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74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6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1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8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4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5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3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74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52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9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63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9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0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97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22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3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04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12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97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1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09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599E0-8B73-4308-AF9E-06982B737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1DBDE-02E0-1640-B250-990BBF49FF09}"/>
              </a:ext>
            </a:extLst>
          </p:cNvPr>
          <p:cNvSpPr/>
          <p:nvPr/>
        </p:nvSpPr>
        <p:spPr>
          <a:xfrm>
            <a:off x="2630488" y="1823357"/>
            <a:ext cx="9559925" cy="5034643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A94BB-0D70-45AF-9D1A-0D85C4E28679}"/>
              </a:ext>
            </a:extLst>
          </p:cNvPr>
          <p:cNvSpPr txBox="1"/>
          <p:nvPr/>
        </p:nvSpPr>
        <p:spPr>
          <a:xfrm>
            <a:off x="5128847" y="3429000"/>
            <a:ext cx="56576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kern="1000" spc="1500" dirty="0">
                <a:latin typeface="Montserrat SemiBold" panose="00000700000000000000" pitchFamily="50" charset="0"/>
                <a:ea typeface="PT Sans" panose="020B0503020203020204" pitchFamily="34" charset="0"/>
                <a:cs typeface="Montserrat" charset="0"/>
              </a:rPr>
              <a:t>EF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A4487-3604-4446-A1B7-A52C630F7ACA}"/>
              </a:ext>
            </a:extLst>
          </p:cNvPr>
          <p:cNvSpPr txBox="1"/>
          <p:nvPr/>
        </p:nvSpPr>
        <p:spPr>
          <a:xfrm>
            <a:off x="6204284" y="4737462"/>
            <a:ext cx="458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FOR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08DFD-BA93-4B1E-852F-D7BD87254EFF}"/>
              </a:ext>
            </a:extLst>
          </p:cNvPr>
          <p:cNvSpPr txBox="1"/>
          <p:nvPr/>
        </p:nvSpPr>
        <p:spPr>
          <a:xfrm>
            <a:off x="8699386" y="1398421"/>
            <a:ext cx="208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338638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FROMSQL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CEC8C-BBB3-350D-049A-CB895EB0EBF6}"/>
              </a:ext>
            </a:extLst>
          </p:cNvPr>
          <p:cNvSpPr/>
          <p:nvPr/>
        </p:nvSpPr>
        <p:spPr>
          <a:xfrm>
            <a:off x="1670990" y="2444681"/>
            <a:ext cx="5836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city = "Redmond";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CreateContext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context.Customers.FromSql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($@“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SELECT *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FROM Customers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WHERE City = {city}");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14057-4C01-03BB-2AA4-242B9A7AF48B}"/>
              </a:ext>
            </a:extLst>
          </p:cNvPr>
          <p:cNvSpPr/>
          <p:nvPr/>
        </p:nvSpPr>
        <p:spPr>
          <a:xfrm>
            <a:off x="8151344" y="2444681"/>
            <a:ext cx="3395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@p0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2DDB6-CE68-E59E-B831-BDC448B85071}"/>
              </a:ext>
            </a:extLst>
          </p:cNvPr>
          <p:cNvSpPr/>
          <p:nvPr/>
        </p:nvSpPr>
        <p:spPr>
          <a:xfrm>
            <a:off x="8059615" y="4565301"/>
            <a:ext cx="3923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‘Redmond’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ReportsTo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BirthDate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</a:t>
            </a:r>
            <a:endParaRPr lang="en-US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5398477" y="1874912"/>
            <a:ext cx="67935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e.Id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>
                <a:solidFill>
                  <a:srgbClr val="B4141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 "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e.Title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e.Address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e.City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e.State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e.Country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e.PostalCode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e.Phone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e.Fax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e.Email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1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9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21466-6571-0DF2-AA5A-C8FE5975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7534275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4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87C5-384E-5E2A-7BFE-665685243FED}"/>
              </a:ext>
            </a:extLst>
          </p:cNvPr>
          <p:cNvSpPr txBox="1"/>
          <p:nvPr/>
        </p:nvSpPr>
        <p:spPr>
          <a:xfrm>
            <a:off x="1538288" y="2052769"/>
            <a:ext cx="107533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protected override void </a:t>
            </a:r>
            <a:r>
              <a:rPr lang="en-US" sz="2000" dirty="0" err="1">
                <a:latin typeface="Montserrat Medium" panose="00000600000000000000" pitchFamily="2" charset="0"/>
              </a:rPr>
              <a:t>OnConfiguring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DbContextOptionsBuilder</a:t>
            </a:r>
            <a:r>
              <a:rPr lang="en-US" sz="2000" dirty="0">
                <a:latin typeface="Montserrat Medium" panose="00000600000000000000" pitchFamily="2" charset="0"/>
              </a:rPr>
              <a:t>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r>
              <a:rPr lang="en-US" sz="2000" dirty="0">
                <a:latin typeface="Montserrat Medium" panose="00000600000000000000" pitchFamily="2" charset="0"/>
              </a:rPr>
              <a:t>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{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endParaRPr lang="en-US" sz="2000" dirty="0">
              <a:latin typeface="Montserrat Medium" panose="00000600000000000000" pitchFamily="2" charset="0"/>
            </a:endParaRP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UseSqlServer</a:t>
            </a:r>
            <a:r>
              <a:rPr lang="en-US" sz="2000" dirty="0">
                <a:latin typeface="Montserrat Medium" panose="00000600000000000000" pitchFamily="2" charset="0"/>
              </a:rPr>
              <a:t>(ConnectionString)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UseQueryTrackingBehavior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QueryTrackingBehavior.NoTracking</a:t>
            </a:r>
            <a:r>
              <a:rPr lang="en-US" sz="2000" dirty="0">
                <a:latin typeface="Montserrat Medium" panose="00000600000000000000" pitchFamily="2" charset="0"/>
              </a:rPr>
              <a:t>);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4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520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IDENTITY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8F15-56B8-A20D-CF6E-A307D6D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9224230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7737231" y="743404"/>
            <a:ext cx="411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EAGER LOADING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D07C0-B346-6E64-30CB-502C757B861A}"/>
              </a:ext>
            </a:extLst>
          </p:cNvPr>
          <p:cNvSpPr txBox="1"/>
          <p:nvPr/>
        </p:nvSpPr>
        <p:spPr>
          <a:xfrm>
            <a:off x="2016368" y="1935705"/>
            <a:ext cx="95601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thisYearFirstDay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new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DateTime.Now.Year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1, 1);</a:t>
            </a:r>
          </a:p>
          <a:p>
            <a:endParaRPr lang="en-US" sz="2000" b="0" i="0" dirty="0">
              <a:solidFill>
                <a:srgbClr val="29292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thisYearInvoices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context.Invoices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.Include(i =&gt;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i.Customer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.Where(i =&gt;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i.</a:t>
            </a:r>
            <a:r>
              <a:rPr lang="en-US" sz="2000" dirty="0" err="1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&gt;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thisYearFirstDay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4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55985" y="743404"/>
            <a:ext cx="9396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THE PROBLEM WITH LAZY LOADING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D07C0-B346-6E64-30CB-502C757B861A}"/>
              </a:ext>
            </a:extLst>
          </p:cNvPr>
          <p:cNvSpPr txBox="1"/>
          <p:nvPr/>
        </p:nvSpPr>
        <p:spPr>
          <a:xfrm>
            <a:off x="1852246" y="1935705"/>
            <a:ext cx="100935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thisYearFirstDay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new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DateTime.Now.Year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1, 1);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</a:t>
            </a:r>
            <a:r>
              <a:rPr lang="en-US" sz="2000" dirty="0" err="1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context.Invoices</a:t>
            </a:r>
            <a:endParaRPr lang="en-US" sz="2000" b="0" i="0" dirty="0">
              <a:solidFill>
                <a:srgbClr val="29292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.Where(i =&gt; i.</a:t>
            </a:r>
            <a:r>
              <a:rPr lang="en-US" sz="2000" dirty="0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&gt;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thisYearFirstDay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2000" b="0" i="0" dirty="0">
              <a:solidFill>
                <a:srgbClr val="29292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foreach (var invoice in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thisYear</a:t>
            </a:r>
            <a:r>
              <a:rPr lang="en-US" sz="2000" dirty="0" err="1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($"{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invoice.Id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{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invoice.</a:t>
            </a:r>
            <a:r>
              <a:rPr lang="en-US" sz="2000" dirty="0" err="1">
                <a:solidFill>
                  <a:srgbClr val="29292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			   	{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invoice.Customer.Company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}");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9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LAZY LOADING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D1C5D-A53C-BDD6-4A8B-C194FD27F9B7}"/>
              </a:ext>
            </a:extLst>
          </p:cNvPr>
          <p:cNvSpPr/>
          <p:nvPr/>
        </p:nvSpPr>
        <p:spPr>
          <a:xfrm>
            <a:off x="1518605" y="1674614"/>
            <a:ext cx="1070271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Install the </a:t>
            </a:r>
            <a:r>
              <a:rPr lang="en-US" sz="2000" b="1" dirty="0" err="1">
                <a:latin typeface="Montserrat Medium" panose="00000600000000000000" pitchFamily="2" charset="0"/>
              </a:rPr>
              <a:t>Microsoft.EntityFrameworkCore.Proxies</a:t>
            </a:r>
            <a:r>
              <a:rPr lang="en-US" sz="2000" b="1" dirty="0">
                <a:latin typeface="Montserrat Medium" panose="00000600000000000000" pitchFamily="2" charset="0"/>
              </a:rPr>
              <a:t> </a:t>
            </a:r>
            <a:r>
              <a:rPr lang="en-US" sz="2000" dirty="0">
                <a:latin typeface="Montserrat Medium" panose="00000600000000000000" pitchFamily="2" charset="0"/>
              </a:rPr>
              <a:t>NuGet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Medium" panose="00000600000000000000" pitchFamily="2" charset="0"/>
            </a:endParaRPr>
          </a:p>
          <a:p>
            <a:r>
              <a:rPr lang="en-US" sz="2000" dirty="0">
                <a:latin typeface="Montserrat Medium" panose="00000600000000000000" pitchFamily="2" charset="0"/>
              </a:rPr>
              <a:t>Either way to enable:</a:t>
            </a:r>
          </a:p>
          <a:p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Source Code Pro" panose="020B0509030403020204" pitchFamily="49" charset="0"/>
              </a:rPr>
              <a:t>protected override void 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OnConfiguring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DbContextOptionsBuilder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optionsBuilder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optionsBuilder.UseLazyLoadingProxies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().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UseSqlServer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(connection);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en-US" sz="6600" dirty="0">
              <a:solidFill>
                <a:srgbClr val="101820"/>
              </a:solidFill>
              <a:latin typeface="Arial" panose="020B0604020202020204" pitchFamily="34" charset="0"/>
            </a:endParaRPr>
          </a:p>
          <a:p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services.AddDbContext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ChinookContext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&gt;(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options =&gt; 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options.UseSqlServer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(connection).</a:t>
            </a:r>
            <a:r>
              <a:rPr lang="en-US" alt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UseLazyLoadingProxies</a:t>
            </a: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en-US" sz="6600" dirty="0">
              <a:solidFill>
                <a:srgbClr val="101820"/>
              </a:solidFill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46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636C3-4E91-D042-A6F1-7FD053F0864F}"/>
              </a:ext>
            </a:extLst>
          </p:cNvPr>
          <p:cNvSpPr/>
          <p:nvPr/>
        </p:nvSpPr>
        <p:spPr>
          <a:xfrm>
            <a:off x="611188" y="0"/>
            <a:ext cx="73279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BDE16-8168-457D-B40E-2397053A105D}"/>
              </a:ext>
            </a:extLst>
          </p:cNvPr>
          <p:cNvSpPr txBox="1"/>
          <p:nvPr/>
        </p:nvSpPr>
        <p:spPr>
          <a:xfrm>
            <a:off x="1582909" y="3060683"/>
            <a:ext cx="27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5D117-BB2D-4526-A6AC-5A0AF4651886}"/>
              </a:ext>
            </a:extLst>
          </p:cNvPr>
          <p:cNvSpPr txBox="1"/>
          <p:nvPr/>
        </p:nvSpPr>
        <p:spPr>
          <a:xfrm>
            <a:off x="1783267" y="3523157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linkedin.com/in/</a:t>
            </a:r>
            <a:r>
              <a:rPr lang="en-US" sz="1100" dirty="0" err="1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chriswoodruff</a:t>
            </a:r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/</a:t>
            </a:r>
          </a:p>
        </p:txBody>
      </p:sp>
      <p:pic>
        <p:nvPicPr>
          <p:cNvPr id="13" name="Picture Placeholder 12" descr="Chris Woodruff">
            <a:extLst>
              <a:ext uri="{FF2B5EF4-FFF2-40B4-BE49-F238E27FC236}">
                <a16:creationId xmlns:a16="http://schemas.microsoft.com/office/drawing/2014/main" id="{C552963C-D55C-80E8-A903-D4F995B52D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9178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4BCDD-7F15-9B35-49F0-2159B2FED420}"/>
              </a:ext>
            </a:extLst>
          </p:cNvPr>
          <p:cNvSpPr txBox="1"/>
          <p:nvPr/>
        </p:nvSpPr>
        <p:spPr>
          <a:xfrm>
            <a:off x="1783266" y="3769378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https://twitter.com/cwoodruff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8A1E-BFD4-34B9-F4B1-073B92DFE0A4}"/>
              </a:ext>
            </a:extLst>
          </p:cNvPr>
          <p:cNvSpPr txBox="1"/>
          <p:nvPr/>
        </p:nvSpPr>
        <p:spPr>
          <a:xfrm>
            <a:off x="1783265" y="4015599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https://woodruff.dev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A9526-6FAB-2ABA-D029-9B87FA952A20}"/>
              </a:ext>
            </a:extLst>
          </p:cNvPr>
          <p:cNvSpPr txBox="1"/>
          <p:nvPr/>
        </p:nvSpPr>
        <p:spPr>
          <a:xfrm>
            <a:off x="1783265" y="4261820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cwoodruff@live.com</a:t>
            </a:r>
          </a:p>
        </p:txBody>
      </p:sp>
    </p:spTree>
    <p:extLst>
      <p:ext uri="{BB962C8B-B14F-4D97-AF65-F5344CB8AC3E}">
        <p14:creationId xmlns:p14="http://schemas.microsoft.com/office/powerpoint/2010/main" val="164091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8012709" y="743404"/>
            <a:ext cx="3839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LAZY LOADING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06A98-45D1-3BC7-AF28-1BDF8CCDDAAD}"/>
              </a:ext>
            </a:extLst>
          </p:cNvPr>
          <p:cNvSpPr txBox="1"/>
          <p:nvPr/>
        </p:nvSpPr>
        <p:spPr>
          <a:xfrm>
            <a:off x="1709913" y="428178"/>
            <a:ext cx="688310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Artist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private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ICollection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&lt;Album&gt; _albums;</a:t>
            </a:r>
          </a:p>
          <a:p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Artist()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private Artist(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private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LazyLoader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get; set; }</a:t>
            </a:r>
          </a:p>
          <a:p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int Id { get; set;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string Name { get; set; }</a:t>
            </a:r>
          </a:p>
          <a:p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ICollection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&lt;Album&gt; Albums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get =&gt;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LazyLoader.Load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(this, ref _albums);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set =&gt; _albums = value;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E9BCF-0687-B988-D472-B5C112D42E79}"/>
              </a:ext>
            </a:extLst>
          </p:cNvPr>
          <p:cNvSpPr txBox="1"/>
          <p:nvPr/>
        </p:nvSpPr>
        <p:spPr>
          <a:xfrm>
            <a:off x="7924800" y="2001688"/>
            <a:ext cx="39272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Lazy-loading without proxies works by injecting the </a:t>
            </a:r>
            <a:r>
              <a:rPr lang="en-US" sz="2000" b="1" dirty="0" err="1">
                <a:latin typeface="Montserrat Medium" panose="00000600000000000000" pitchFamily="2" charset="0"/>
              </a:rPr>
              <a:t>ILazyLoader</a:t>
            </a:r>
            <a:r>
              <a:rPr lang="en-US" sz="2000" dirty="0">
                <a:latin typeface="Montserrat Medium" panose="00000600000000000000" pitchFamily="2" charset="0"/>
              </a:rPr>
              <a:t> service into an entity</a:t>
            </a:r>
          </a:p>
        </p:txBody>
      </p:sp>
    </p:spTree>
    <p:extLst>
      <p:ext uri="{BB962C8B-B14F-4D97-AF65-F5344CB8AC3E}">
        <p14:creationId xmlns:p14="http://schemas.microsoft.com/office/powerpoint/2010/main" val="144913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C81F-E35A-D4D6-6E63-CD930253AED8}"/>
              </a:ext>
            </a:extLst>
          </p:cNvPr>
          <p:cNvSpPr txBox="1"/>
          <p:nvPr/>
        </p:nvSpPr>
        <p:spPr>
          <a:xfrm>
            <a:off x="1881555" y="394692"/>
            <a:ext cx="10158045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&lt;Artist&gt;()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InsertUsingStoredProcedure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sproc_InsertAlbum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a.Name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storedProcedureBuilder.HasResultColumn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UpdateUsingStoredProcedure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sproc_UpdateAlbum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(artist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artist.Id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(artist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artist.Name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(person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person.Name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DeleteUsingStoredProcedure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sproc_DeleteAlbum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(artist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artist.Id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(artist =&gt;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artist.Name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sz="15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sz="15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8996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805E6-20E5-F823-EF9E-9A072505A44D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F0CED-FC42-776E-5740-DEFF88A43943}"/>
              </a:ext>
            </a:extLst>
          </p:cNvPr>
          <p:cNvSpPr txBox="1"/>
          <p:nvPr/>
        </p:nvSpPr>
        <p:spPr>
          <a:xfrm>
            <a:off x="1658815" y="2633801"/>
            <a:ext cx="103807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Artist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GetById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(int id)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var artists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context.Artists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($“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dbo.sproc_GetArtistDetails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{id}")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ToList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artists.FirstOrDefault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5749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8036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GLOBAL QUERY FILTERS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D6E6D-BA6F-9651-8968-13A41CEAC0F6}"/>
              </a:ext>
            </a:extLst>
          </p:cNvPr>
          <p:cNvSpPr/>
          <p:nvPr/>
        </p:nvSpPr>
        <p:spPr>
          <a:xfrm>
            <a:off x="1940621" y="2037834"/>
            <a:ext cx="1110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&lt;Album&gt;().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(p =&gt; !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p.IsOutOfStock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924E2-A10B-78D8-DFAF-655B7B6E2690}"/>
              </a:ext>
            </a:extLst>
          </p:cNvPr>
          <p:cNvSpPr/>
          <p:nvPr/>
        </p:nvSpPr>
        <p:spPr>
          <a:xfrm>
            <a:off x="1940621" y="2962896"/>
            <a:ext cx="8876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albums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a.Tracks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a.ArtistId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6592A-4C96-2E43-25D1-4B850ED6B54A}"/>
              </a:ext>
            </a:extLst>
          </p:cNvPr>
          <p:cNvSpPr txBox="1"/>
          <p:nvPr/>
        </p:nvSpPr>
        <p:spPr>
          <a:xfrm>
            <a:off x="1940621" y="4195734"/>
            <a:ext cx="9964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Hide invoices older than 14 years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&lt;Invoice&gt;().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i.InvoiceDate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DateTime.Now.AddYears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(-14));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8C513-6113-D637-8CF0-1EB4F528FF0A}"/>
              </a:ext>
            </a:extLst>
          </p:cNvPr>
          <p:cNvSpPr/>
          <p:nvPr/>
        </p:nvSpPr>
        <p:spPr>
          <a:xfrm>
            <a:off x="1940621" y="5367017"/>
            <a:ext cx="9905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invoices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context.Invoices.Include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i.InvoiceLines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i.CustomerId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.NET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42362DA-35A5-82CC-C8B8-92450ED0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09" y="1366024"/>
            <a:ext cx="4977614" cy="5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7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0; i 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 i++)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Response.Items.Add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()[i].Name,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()[i].Created,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()[i].Updated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76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foreach (var album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Response.Albums.Add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album.Created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album.Updated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4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AAC-9D6B-9638-52EF-04BE1F970C87}"/>
              </a:ext>
            </a:extLst>
          </p:cNvPr>
          <p:cNvSpPr txBox="1"/>
          <p:nvPr/>
        </p:nvSpPr>
        <p:spPr>
          <a:xfrm>
            <a:off x="2327031" y="22463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3600" dirty="0"/>
              <a:t>Response Caching</a:t>
            </a:r>
          </a:p>
          <a:p>
            <a:pPr marL="76200" indent="0">
              <a:buNone/>
            </a:pPr>
            <a:r>
              <a:rPr lang="en-US" sz="3600" dirty="0"/>
              <a:t>In-Memory Caching</a:t>
            </a:r>
          </a:p>
          <a:p>
            <a:pPr marL="76200" indent="0">
              <a:buNone/>
            </a:pPr>
            <a:r>
              <a:rPr lang="en-US" sz="3600" dirty="0"/>
              <a:t>Distributed Caching</a:t>
            </a:r>
          </a:p>
        </p:txBody>
      </p:sp>
      <p:pic>
        <p:nvPicPr>
          <p:cNvPr id="5122" name="Picture 2" descr="WordPress: Die 5 besten Caching Plugins im Test | technikfrage.de">
            <a:extLst>
              <a:ext uri="{FF2B5EF4-FFF2-40B4-BE49-F238E27FC236}">
                <a16:creationId xmlns:a16="http://schemas.microsoft.com/office/drawing/2014/main" id="{471A3093-B90A-BDD1-9F06-43807DF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18" y="1293906"/>
            <a:ext cx="5802312" cy="42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5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CC8481-B6E9-9753-3AD3-8A2558B74EF6}"/>
              </a:ext>
            </a:extLst>
          </p:cNvPr>
          <p:cNvSpPr txBox="1">
            <a:spLocks/>
          </p:cNvSpPr>
          <p:nvPr/>
        </p:nvSpPr>
        <p:spPr>
          <a:xfrm>
            <a:off x="2165486" y="1880903"/>
            <a:ext cx="6521314" cy="1770835"/>
          </a:xfrm>
          <a:prstGeom prst="rect">
            <a:avLst/>
          </a:prstGeom>
        </p:spPr>
        <p:txBody>
          <a:bodyPr/>
          <a:lstStyle>
            <a:lvl1pPr marL="228543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0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6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2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7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Directs Caching on the consumer side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HTTP 1.1 Caching specification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5FFB5-7DDB-C3E3-5439-36CACD54EEED}"/>
              </a:ext>
            </a:extLst>
          </p:cNvPr>
          <p:cNvSpPr txBox="1"/>
          <p:nvPr/>
        </p:nvSpPr>
        <p:spPr>
          <a:xfrm>
            <a:off x="2165485" y="3814246"/>
            <a:ext cx="89772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services.AddResponseCaching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95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A1D25-EC75-5856-DD98-8B04A4EAD273}"/>
              </a:ext>
            </a:extLst>
          </p:cNvPr>
          <p:cNvSpPr/>
          <p:nvPr/>
        </p:nvSpPr>
        <p:spPr>
          <a:xfrm>
            <a:off x="1781909" y="4310713"/>
            <a:ext cx="10181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(Location =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ResponseCacheLocation.None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NoStore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true)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no-store,no-cache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Pragma: no-cache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20C10-4C89-A3FB-9CC9-9E5DCBF568DF}"/>
              </a:ext>
            </a:extLst>
          </p:cNvPr>
          <p:cNvSpPr/>
          <p:nvPr/>
        </p:nvSpPr>
        <p:spPr>
          <a:xfrm>
            <a:off x="1781909" y="1893961"/>
            <a:ext cx="9917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Montserrat Medium" panose="00000600000000000000" pitchFamily="2" charset="0"/>
                <a:ea typeface="Source Code Pro" panose="020B0509030403020204" pitchFamily="49" charset="0"/>
                <a:cs typeface="Calibri" panose="020F0502020204030204" pitchFamily="34" charset="0"/>
              </a:rPr>
              <a:t>Attribute on Controller or Action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(Duration = 60)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public,max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11347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BBE75F9F-3568-F813-5D36-9B14E2809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7790"/>
          <a:stretch>
            <a:fillRect/>
          </a:stretch>
        </p:blipFill>
        <p:spPr>
          <a:xfrm>
            <a:off x="4579956" y="2192215"/>
            <a:ext cx="8294729" cy="4665785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4D017-4EA8-C341-90DB-64E56F282E05}"/>
              </a:ext>
            </a:extLst>
          </p:cNvPr>
          <p:cNvSpPr/>
          <p:nvPr/>
        </p:nvSpPr>
        <p:spPr>
          <a:xfrm>
            <a:off x="623887" y="0"/>
            <a:ext cx="4559301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EB5BA1-282B-FB48-B227-A859ECCBDBC8}"/>
              </a:ext>
            </a:extLst>
          </p:cNvPr>
          <p:cNvGrpSpPr/>
          <p:nvPr/>
        </p:nvGrpSpPr>
        <p:grpSpPr>
          <a:xfrm>
            <a:off x="1154561" y="908539"/>
            <a:ext cx="3476054" cy="3028224"/>
            <a:chOff x="1565275" y="1817077"/>
            <a:chExt cx="6952107" cy="6056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00D8A-6F3E-4F01-8BC5-5BDF4E2A017A}"/>
                </a:ext>
              </a:extLst>
            </p:cNvPr>
            <p:cNvSpPr txBox="1"/>
            <p:nvPr/>
          </p:nvSpPr>
          <p:spPr>
            <a:xfrm>
              <a:off x="3159805" y="1817077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EF Core for Perf</a:t>
              </a:r>
            </a:p>
          </p:txBody>
        </p:sp>
        <p:pic>
          <p:nvPicPr>
            <p:cNvPr id="7" name="Graphic 6" descr="Race Car with solid fill">
              <a:extLst>
                <a:ext uri="{FF2B5EF4-FFF2-40B4-BE49-F238E27FC236}">
                  <a16:creationId xmlns:a16="http://schemas.microsoft.com/office/drawing/2014/main" id="{2B14E581-1335-4B58-9325-C8451F73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565275" y="1964773"/>
              <a:ext cx="815760" cy="815760"/>
            </a:xfrm>
            <a:prstGeom prst="rect">
              <a:avLst/>
            </a:prstGeom>
          </p:spPr>
        </p:pic>
        <p:pic>
          <p:nvPicPr>
            <p:cNvPr id="8" name="Graphic 7" descr="Question Mark with solid fill">
              <a:extLst>
                <a:ext uri="{FF2B5EF4-FFF2-40B4-BE49-F238E27FC236}">
                  <a16:creationId xmlns:a16="http://schemas.microsoft.com/office/drawing/2014/main" id="{582D81DE-63CF-493E-94D5-780ECA16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65275" y="7057764"/>
              <a:ext cx="815760" cy="8157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9B8E1F-607E-496C-9D2F-FE70184F04CA}"/>
                </a:ext>
              </a:extLst>
            </p:cNvPr>
            <p:cNvSpPr txBox="1"/>
            <p:nvPr/>
          </p:nvSpPr>
          <p:spPr>
            <a:xfrm>
              <a:off x="3159805" y="4557759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.NET for Perf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1BF0B2-63A8-438C-BA3D-5502712A950A}"/>
                </a:ext>
              </a:extLst>
            </p:cNvPr>
            <p:cNvSpPr txBox="1"/>
            <p:nvPr/>
          </p:nvSpPr>
          <p:spPr>
            <a:xfrm>
              <a:off x="3197905" y="7057764"/>
              <a:ext cx="53194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Questions &amp; Answers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92459-0757-43C6-89D6-EFFF8B43D82C}"/>
              </a:ext>
            </a:extLst>
          </p:cNvPr>
          <p:cNvSpPr txBox="1"/>
          <p:nvPr/>
        </p:nvSpPr>
        <p:spPr>
          <a:xfrm>
            <a:off x="7018742" y="1108594"/>
            <a:ext cx="3276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Agenda</a:t>
            </a:r>
          </a:p>
        </p:txBody>
      </p:sp>
      <p:pic>
        <p:nvPicPr>
          <p:cNvPr id="4" name="Picture 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38A78C3-7178-99FB-6474-EB7A31233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5" y="2192215"/>
            <a:ext cx="576397" cy="5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5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6582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IN-MEMORY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0557-00D1-3C4A-D300-B0893F1756FF}"/>
              </a:ext>
            </a:extLst>
          </p:cNvPr>
          <p:cNvSpPr txBox="1"/>
          <p:nvPr/>
        </p:nvSpPr>
        <p:spPr>
          <a:xfrm>
            <a:off x="2438399" y="2054442"/>
            <a:ext cx="9009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services.AddMemoryCache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1981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9319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DISTRIBUTED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958-8BA6-0B71-AD0D-8A77B5463BAA}"/>
              </a:ext>
            </a:extLst>
          </p:cNvPr>
          <p:cNvSpPr txBox="1"/>
          <p:nvPr/>
        </p:nvSpPr>
        <p:spPr>
          <a:xfrm>
            <a:off x="2438400" y="1846275"/>
            <a:ext cx="609600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Local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SQL Server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Azure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Amazon </a:t>
            </a:r>
            <a:r>
              <a:rPr lang="en-US" sz="2800" dirty="0" err="1">
                <a:latin typeface="Montserrat Medium" panose="00000600000000000000" pitchFamily="2" charset="0"/>
              </a:rPr>
              <a:t>ElastiCache</a:t>
            </a:r>
            <a:endParaRPr lang="en-US" sz="2800" dirty="0">
              <a:latin typeface="Montserrat Medium" panose="00000600000000000000" pitchFamily="2" charset="0"/>
            </a:endParaRP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Google Cloud </a:t>
            </a:r>
            <a:r>
              <a:rPr lang="en-US" sz="2800" dirty="0" err="1">
                <a:latin typeface="Montserrat Medium" panose="00000600000000000000" pitchFamily="2" charset="0"/>
              </a:rPr>
              <a:t>Memcache</a:t>
            </a:r>
            <a:endParaRPr lang="en-US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83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AD5A3-E0BD-7740-98D9-A42989EB584D}"/>
              </a:ext>
            </a:extLst>
          </p:cNvPr>
          <p:cNvSpPr/>
          <p:nvPr/>
        </p:nvSpPr>
        <p:spPr>
          <a:xfrm>
            <a:off x="3698632" y="0"/>
            <a:ext cx="8491782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05D99-BABB-4AC0-9E31-58496EEF10C5}"/>
              </a:ext>
            </a:extLst>
          </p:cNvPr>
          <p:cNvSpPr txBox="1"/>
          <p:nvPr/>
        </p:nvSpPr>
        <p:spPr>
          <a:xfrm>
            <a:off x="4955913" y="1161791"/>
            <a:ext cx="68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http://learn.microsoft.com/en-us/ef/core/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C365F-90A8-4908-A8D8-B53E4CB280C6}"/>
              </a:ext>
            </a:extLst>
          </p:cNvPr>
          <p:cNvSpPr txBox="1"/>
          <p:nvPr/>
        </p:nvSpPr>
        <p:spPr>
          <a:xfrm>
            <a:off x="4955912" y="2569554"/>
            <a:ext cx="72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devblogs.microsoft.com/dotnet/tag/entity-framework/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D6A93-A62B-49B5-8C1A-6326EA3EF9E6}"/>
              </a:ext>
            </a:extLst>
          </p:cNvPr>
          <p:cNvSpPr txBox="1"/>
          <p:nvPr/>
        </p:nvSpPr>
        <p:spPr>
          <a:xfrm>
            <a:off x="4955912" y="3946540"/>
            <a:ext cx="65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https://www.youtube.com/@dotnet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FCF19-B632-4E22-946C-2A3693A0EE76}"/>
              </a:ext>
            </a:extLst>
          </p:cNvPr>
          <p:cNvSpPr txBox="1"/>
          <p:nvPr/>
        </p:nvSpPr>
        <p:spPr>
          <a:xfrm>
            <a:off x="4955913" y="5279596"/>
            <a:ext cx="62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https://github.com/dotnet/efcore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2FC8A05-4DA4-4729-B035-BAD89E501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1098754"/>
            <a:ext cx="464629" cy="464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EB4D4D-FA60-4D5A-B162-597293F14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32" y="2491129"/>
            <a:ext cx="464629" cy="4646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286FDA3-8DEF-478B-B004-93ADD82EF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3862400"/>
            <a:ext cx="464629" cy="4646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365B964-E801-49B8-98C8-472DB2A1B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5201171"/>
            <a:ext cx="464629" cy="464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3ED485-9A32-E786-9024-D792030B4A0A}"/>
              </a:ext>
            </a:extLst>
          </p:cNvPr>
          <p:cNvSpPr txBox="1"/>
          <p:nvPr/>
        </p:nvSpPr>
        <p:spPr>
          <a:xfrm>
            <a:off x="-523548" y="5349814"/>
            <a:ext cx="4531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OTHER</a:t>
            </a:r>
          </a:p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4344B-214E-D609-E3C3-C3288EF146DD}"/>
              </a:ext>
            </a:extLst>
          </p:cNvPr>
          <p:cNvSpPr txBox="1"/>
          <p:nvPr/>
        </p:nvSpPr>
        <p:spPr>
          <a:xfrm>
            <a:off x="316067" y="5002597"/>
            <a:ext cx="297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5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64529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CEE8BE-2A8C-DD47-A385-F736C1566725}"/>
              </a:ext>
            </a:extLst>
          </p:cNvPr>
          <p:cNvSpPr/>
          <p:nvPr/>
        </p:nvSpPr>
        <p:spPr>
          <a:xfrm>
            <a:off x="1588" y="0"/>
            <a:ext cx="42672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BAE8-F737-4A7B-AE90-EAAB3FD8EC50}"/>
              </a:ext>
            </a:extLst>
          </p:cNvPr>
          <p:cNvSpPr txBox="1"/>
          <p:nvPr/>
        </p:nvSpPr>
        <p:spPr>
          <a:xfrm>
            <a:off x="922338" y="1635149"/>
            <a:ext cx="3160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7A40-E325-4345-9A9E-16985F758994}"/>
              </a:ext>
            </a:extLst>
          </p:cNvPr>
          <p:cNvSpPr txBox="1"/>
          <p:nvPr/>
        </p:nvSpPr>
        <p:spPr>
          <a:xfrm>
            <a:off x="922337" y="2859535"/>
            <a:ext cx="310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EF Core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15D42605-ECB8-A835-B7CD-51E5B344CB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11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757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3E6B14-44C6-094D-B194-49DC9C2FDB57}"/>
              </a:ext>
            </a:extLst>
          </p:cNvPr>
          <p:cNvSpPr/>
          <p:nvPr/>
        </p:nvSpPr>
        <p:spPr>
          <a:xfrm>
            <a:off x="1588" y="3429000"/>
            <a:ext cx="6094413" cy="27559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B105-2DB8-407A-B4A9-0782FCDBEF0F}"/>
              </a:ext>
            </a:extLst>
          </p:cNvPr>
          <p:cNvSpPr txBox="1"/>
          <p:nvPr/>
        </p:nvSpPr>
        <p:spPr>
          <a:xfrm>
            <a:off x="1418724" y="4140200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THANK YOU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5E34CC82-7FF0-B837-C575-831FA043F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3" y="0"/>
            <a:ext cx="5463639" cy="54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EF CORE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12CA45-2E9D-1063-34BC-57CC0F5E46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/>
      </p:pic>
    </p:spTree>
    <p:extLst>
      <p:ext uri="{BB962C8B-B14F-4D97-AF65-F5344CB8AC3E}">
        <p14:creationId xmlns:p14="http://schemas.microsoft.com/office/powerpoint/2010/main" val="38032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7C668-B393-470C-9975-4D2D64E2F495}"/>
              </a:ext>
            </a:extLst>
          </p:cNvPr>
          <p:cNvSpPr txBox="1"/>
          <p:nvPr/>
        </p:nvSpPr>
        <p:spPr>
          <a:xfrm>
            <a:off x="1513949" y="823087"/>
            <a:ext cx="9705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30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WHAT IS ENTITY FRAMEWORK CORE?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A48F-E50C-4E30-B4B2-11A40082DADC}"/>
              </a:ext>
            </a:extLst>
          </p:cNvPr>
          <p:cNvSpPr txBox="1"/>
          <p:nvPr/>
        </p:nvSpPr>
        <p:spPr>
          <a:xfrm>
            <a:off x="1494899" y="3127448"/>
            <a:ext cx="248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100% OPEN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4DD55-CDB0-4373-B477-71DEE6842B20}"/>
              </a:ext>
            </a:extLst>
          </p:cNvPr>
          <p:cNvSpPr txBox="1"/>
          <p:nvPr/>
        </p:nvSpPr>
        <p:spPr>
          <a:xfrm>
            <a:off x="4689588" y="3125908"/>
            <a:ext cx="265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CROSS-PLATFORM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98BB9-FC1D-4184-9EB1-33BDDB5A62CD}"/>
              </a:ext>
            </a:extLst>
          </p:cNvPr>
          <p:cNvSpPr txBox="1"/>
          <p:nvPr/>
        </p:nvSpPr>
        <p:spPr>
          <a:xfrm>
            <a:off x="7884278" y="3127448"/>
            <a:ext cx="241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A8A3-1E7F-40D4-9011-09B2ED1B4B7C}"/>
              </a:ext>
            </a:extLst>
          </p:cNvPr>
          <p:cNvSpPr txBox="1"/>
          <p:nvPr/>
        </p:nvSpPr>
        <p:spPr>
          <a:xfrm>
            <a:off x="1473749" y="1377085"/>
            <a:ext cx="267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150" dirty="0">
                <a:solidFill>
                  <a:prstClr val="black"/>
                </a:solidFill>
                <a:latin typeface="Montserrat Medium" panose="00000600000000000000" pitchFamily="50" charset="0"/>
                <a:ea typeface="Montserrat" charset="0"/>
                <a:cs typeface="Montserrat" charset="0"/>
              </a:rPr>
              <a:t>Where did it come from?</a:t>
            </a:r>
          </a:p>
        </p:txBody>
      </p:sp>
      <p:pic>
        <p:nvPicPr>
          <p:cNvPr id="22" name="Picture Placeholder 21" descr="A picture containing light&#10;&#10;Description automatically generated">
            <a:extLst>
              <a:ext uri="{FF2B5EF4-FFF2-40B4-BE49-F238E27FC236}">
                <a16:creationId xmlns:a16="http://schemas.microsoft.com/office/drawing/2014/main" id="{4D01D66F-C1E2-E877-6B94-9F117BC887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>
            <a:fillRect/>
          </a:stretch>
        </p:blipFill>
        <p:spPr>
          <a:xfrm>
            <a:off x="4729163" y="3598863"/>
            <a:ext cx="2752725" cy="2514600"/>
          </a:xfrm>
        </p:spPr>
      </p:pic>
      <p:pic>
        <p:nvPicPr>
          <p:cNvPr id="3074" name="Picture 2" descr="What is &quot;Open Source&quot;?">
            <a:extLst>
              <a:ext uri="{FF2B5EF4-FFF2-40B4-BE49-F238E27FC236}">
                <a16:creationId xmlns:a16="http://schemas.microsoft.com/office/drawing/2014/main" id="{F29D4144-B4D4-45C0-D3D8-C2E52396D51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r="19158"/>
          <a:stretch>
            <a:fillRect/>
          </a:stretch>
        </p:blipFill>
        <p:spPr bwMode="auto">
          <a:xfrm>
            <a:off x="1524000" y="3598863"/>
            <a:ext cx="27574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auge, performance, speed icon">
            <a:extLst>
              <a:ext uri="{FF2B5EF4-FFF2-40B4-BE49-F238E27FC236}">
                <a16:creationId xmlns:a16="http://schemas.microsoft.com/office/drawing/2014/main" id="{2E035F7A-1B95-9BF8-0CD6-90A240F6221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4483"/>
          <a:stretch>
            <a:fillRect/>
          </a:stretch>
        </p:blipFill>
        <p:spPr bwMode="auto">
          <a:xfrm>
            <a:off x="7910513" y="3598863"/>
            <a:ext cx="2762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topwatch with solid fill">
            <a:extLst>
              <a:ext uri="{FF2B5EF4-FFF2-40B4-BE49-F238E27FC236}">
                <a16:creationId xmlns:a16="http://schemas.microsoft.com/office/drawing/2014/main" id="{968D14C1-BFE3-0146-2E3F-DDF677A3D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0513" y="2562292"/>
            <a:ext cx="501484" cy="501484"/>
          </a:xfrm>
          <a:prstGeom prst="rect">
            <a:avLst/>
          </a:prstGeom>
        </p:spPr>
      </p:pic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BF1DE729-E1F5-8A4C-A92A-3DA373D99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4000" y="2562292"/>
            <a:ext cx="501484" cy="501484"/>
          </a:xfrm>
          <a:prstGeom prst="rect">
            <a:avLst/>
          </a:prstGeom>
        </p:spPr>
      </p:pic>
      <p:pic>
        <p:nvPicPr>
          <p:cNvPr id="28" name="Graphic 27" descr="Network diagram with solid fill">
            <a:extLst>
              <a:ext uri="{FF2B5EF4-FFF2-40B4-BE49-F238E27FC236}">
                <a16:creationId xmlns:a16="http://schemas.microsoft.com/office/drawing/2014/main" id="{5C817922-D4C0-377A-05B4-1E64A7C47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9163" y="2562292"/>
            <a:ext cx="563616" cy="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13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85960-AE93-E4F9-093C-F95539AFCA06}"/>
              </a:ext>
            </a:extLst>
          </p:cNvPr>
          <p:cNvSpPr/>
          <p:nvPr/>
        </p:nvSpPr>
        <p:spPr bwMode="auto">
          <a:xfrm>
            <a:off x="292726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CB6FE-A2E7-1790-A899-6E13BF7C7711}"/>
              </a:ext>
            </a:extLst>
          </p:cNvPr>
          <p:cNvSpPr txBox="1"/>
          <p:nvPr/>
        </p:nvSpPr>
        <p:spPr>
          <a:xfrm>
            <a:off x="5339654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E65D-7B90-3E23-5F73-2C181A350333}"/>
              </a:ext>
            </a:extLst>
          </p:cNvPr>
          <p:cNvSpPr txBox="1"/>
          <p:nvPr/>
        </p:nvSpPr>
        <p:spPr>
          <a:xfrm>
            <a:off x="2978446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016E1-86F3-F459-ACB9-7797BCA6D56A}"/>
              </a:ext>
            </a:extLst>
          </p:cNvPr>
          <p:cNvSpPr/>
          <p:nvPr/>
        </p:nvSpPr>
        <p:spPr bwMode="auto">
          <a:xfrm>
            <a:off x="4494727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F319F-5B23-D87F-E747-17B8AC2B2994}"/>
              </a:ext>
            </a:extLst>
          </p:cNvPr>
          <p:cNvCxnSpPr/>
          <p:nvPr/>
        </p:nvCxnSpPr>
        <p:spPr>
          <a:xfrm flipV="1">
            <a:off x="4135080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81403-C081-5B38-2BAC-D1CD950BF079}"/>
              </a:ext>
            </a:extLst>
          </p:cNvPr>
          <p:cNvGrpSpPr/>
          <p:nvPr/>
        </p:nvGrpSpPr>
        <p:grpSpPr>
          <a:xfrm>
            <a:off x="1931384" y="1922152"/>
            <a:ext cx="3245461" cy="1336238"/>
            <a:chOff x="1461284" y="1360511"/>
            <a:chExt cx="2434441" cy="10023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FDFA4-637C-7015-55EE-1DC174D49F5E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105184-535C-EE23-27DD-04E58F50A609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37D6D-6114-E084-C2CE-79FF9D1EA2EF}"/>
              </a:ext>
            </a:extLst>
          </p:cNvPr>
          <p:cNvSpPr/>
          <p:nvPr/>
        </p:nvSpPr>
        <p:spPr bwMode="auto">
          <a:xfrm>
            <a:off x="2643221" y="1980406"/>
            <a:ext cx="149315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DACDCD-759A-EF9C-C4B9-290DB94F3D38}"/>
              </a:ext>
            </a:extLst>
          </p:cNvPr>
          <p:cNvGrpSpPr/>
          <p:nvPr/>
        </p:nvGrpSpPr>
        <p:grpSpPr>
          <a:xfrm>
            <a:off x="1918216" y="3194228"/>
            <a:ext cx="3454077" cy="1750760"/>
            <a:chOff x="1451407" y="2314704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751BE7-6DA0-4D63-53AD-D0E91E86CC20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D7DE9D-0D8E-A0B8-2CD7-C8CD13C8771B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DC483-89EA-8DDE-3451-ECCAC854A5C1}"/>
                </a:ext>
              </a:extLst>
            </p:cNvPr>
            <p:cNvCxnSpPr/>
            <p:nvPr/>
          </p:nvCxnSpPr>
          <p:spPr>
            <a:xfrm flipV="1">
              <a:off x="3104413" y="2776369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23DAA6-1DCB-F066-4051-53D3559685FA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0E7D3-A2EB-A723-3E1C-233876FEACF6}"/>
                </a:ext>
              </a:extLst>
            </p:cNvPr>
            <p:cNvSpPr/>
            <p:nvPr/>
          </p:nvSpPr>
          <p:spPr bwMode="auto">
            <a:xfrm>
              <a:off x="1995237" y="2669337"/>
              <a:ext cx="1110149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BD5F-E0E7-F44B-ABDF-9AE4534CC373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C4CBA0-7730-705D-E4DA-D9EB991BFAD6}"/>
              </a:ext>
            </a:extLst>
          </p:cNvPr>
          <p:cNvGrpSpPr/>
          <p:nvPr/>
        </p:nvGrpSpPr>
        <p:grpSpPr>
          <a:xfrm>
            <a:off x="1892306" y="4880827"/>
            <a:ext cx="3454077" cy="1750760"/>
            <a:chOff x="1461284" y="1049575"/>
            <a:chExt cx="2590925" cy="13132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177B2-A7A8-7222-F029-62E006F6F156}"/>
                </a:ext>
              </a:extLst>
            </p:cNvPr>
            <p:cNvSpPr txBox="1"/>
            <p:nvPr/>
          </p:nvSpPr>
          <p:spPr>
            <a:xfrm>
              <a:off x="1461284" y="1460515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C78DB5-8137-B41C-D3B9-73F1A161E57F}"/>
                </a:ext>
              </a:extLst>
            </p:cNvPr>
            <p:cNvSpPr/>
            <p:nvPr/>
          </p:nvSpPr>
          <p:spPr bwMode="auto">
            <a:xfrm>
              <a:off x="3384065" y="1404208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AB6C8A6-F2BF-DCDF-06F8-837F9D745F3B}"/>
                </a:ext>
              </a:extLst>
            </p:cNvPr>
            <p:cNvCxnSpPr/>
            <p:nvPr/>
          </p:nvCxnSpPr>
          <p:spPr>
            <a:xfrm flipV="1">
              <a:off x="3114290" y="1511240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A3E467-D5FA-6D47-F0A9-8E6AA01EAD8B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1D70CB-AAEF-A86E-14D6-232B75E1DCAD}"/>
                </a:ext>
              </a:extLst>
            </p:cNvPr>
            <p:cNvSpPr/>
            <p:nvPr/>
          </p:nvSpPr>
          <p:spPr bwMode="auto">
            <a:xfrm>
              <a:off x="2024549" y="1404208"/>
              <a:ext cx="1090713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0C39E-6731-58A9-5306-A0AABEECC0D8}"/>
                </a:ext>
              </a:extLst>
            </p:cNvPr>
            <p:cNvSpPr txBox="1"/>
            <p:nvPr/>
          </p:nvSpPr>
          <p:spPr>
            <a:xfrm>
              <a:off x="2246692" y="1049575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9" grpId="0" animBg="1"/>
      <p:bldP spid="9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6781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0B265-5C59-07AF-941B-52B21EF56B36}"/>
              </a:ext>
            </a:extLst>
          </p:cNvPr>
          <p:cNvSpPr/>
          <p:nvPr/>
        </p:nvSpPr>
        <p:spPr bwMode="auto">
          <a:xfrm>
            <a:off x="286863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D9791-C764-1BB8-D806-675899D181F7}"/>
              </a:ext>
            </a:extLst>
          </p:cNvPr>
          <p:cNvSpPr txBox="1"/>
          <p:nvPr/>
        </p:nvSpPr>
        <p:spPr>
          <a:xfrm>
            <a:off x="5333791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F108-2BEC-E2FB-95A8-28CC66863F3D}"/>
              </a:ext>
            </a:extLst>
          </p:cNvPr>
          <p:cNvSpPr txBox="1"/>
          <p:nvPr/>
        </p:nvSpPr>
        <p:spPr>
          <a:xfrm>
            <a:off x="2972583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93C23-912A-2724-29FE-2633D699BE04}"/>
              </a:ext>
            </a:extLst>
          </p:cNvPr>
          <p:cNvSpPr/>
          <p:nvPr/>
        </p:nvSpPr>
        <p:spPr bwMode="auto">
          <a:xfrm>
            <a:off x="4488864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0C57A-7B4F-20D0-0D21-3232EC4904D1}"/>
              </a:ext>
            </a:extLst>
          </p:cNvPr>
          <p:cNvCxnSpPr/>
          <p:nvPr/>
        </p:nvCxnSpPr>
        <p:spPr>
          <a:xfrm flipV="1">
            <a:off x="4129217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F634A-5796-29D3-1C0D-69A5C67F2085}"/>
              </a:ext>
            </a:extLst>
          </p:cNvPr>
          <p:cNvGrpSpPr/>
          <p:nvPr/>
        </p:nvGrpSpPr>
        <p:grpSpPr>
          <a:xfrm>
            <a:off x="1925521" y="1922152"/>
            <a:ext cx="3245461" cy="1336238"/>
            <a:chOff x="1461284" y="1360511"/>
            <a:chExt cx="2434441" cy="1002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A0870-FD1B-AAE0-BB47-47B6DBC8B578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BB295A-6588-2C41-E659-FD43C7047083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356E7-D075-72FF-5177-3689ED8173B9}"/>
              </a:ext>
            </a:extLst>
          </p:cNvPr>
          <p:cNvCxnSpPr/>
          <p:nvPr/>
        </p:nvCxnSpPr>
        <p:spPr>
          <a:xfrm flipV="1">
            <a:off x="4090139" y="5496294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5E315D-A913-18FC-D5C1-50795E8FE682}"/>
              </a:ext>
            </a:extLst>
          </p:cNvPr>
          <p:cNvGrpSpPr/>
          <p:nvPr/>
        </p:nvGrpSpPr>
        <p:grpSpPr>
          <a:xfrm>
            <a:off x="1912353" y="3194228"/>
            <a:ext cx="3454077" cy="1750760"/>
            <a:chOff x="1451407" y="2314704"/>
            <a:chExt cx="2590925" cy="1313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18214-E733-6538-0617-C27F5C499E07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EFA0DD-A0EA-A610-F7E1-8FF4CCA4D822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2D25E6-DABC-F807-3CD9-DAEE132CBC44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8BEC7-F73B-19BD-4EA5-B3C93069D252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926F3C-EACE-D779-5149-58E2942328FD}"/>
              </a:ext>
            </a:extLst>
          </p:cNvPr>
          <p:cNvGrpSpPr/>
          <p:nvPr/>
        </p:nvGrpSpPr>
        <p:grpSpPr>
          <a:xfrm>
            <a:off x="1886443" y="4880827"/>
            <a:ext cx="3454077" cy="1750760"/>
            <a:chOff x="1431972" y="3579833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56453-210A-F378-FA83-3F561C476F7C}"/>
                </a:ext>
              </a:extLst>
            </p:cNvPr>
            <p:cNvSpPr txBox="1"/>
            <p:nvPr/>
          </p:nvSpPr>
          <p:spPr>
            <a:xfrm>
              <a:off x="1431972" y="3990773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3A2FD-7B65-9ABB-22DF-B9CC90BDFEF9}"/>
                </a:ext>
              </a:extLst>
            </p:cNvPr>
            <p:cNvSpPr/>
            <p:nvPr/>
          </p:nvSpPr>
          <p:spPr bwMode="auto">
            <a:xfrm>
              <a:off x="3354753" y="3934466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D10AE-2113-29FE-C205-9411C6E8A2A5}"/>
                </a:ext>
              </a:extLst>
            </p:cNvPr>
            <p:cNvSpPr/>
            <p:nvPr/>
          </p:nvSpPr>
          <p:spPr bwMode="auto">
            <a:xfrm>
              <a:off x="1577831" y="3890769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B35C08-C6CC-5666-728F-1E114DEEA922}"/>
                </a:ext>
              </a:extLst>
            </p:cNvPr>
            <p:cNvSpPr txBox="1"/>
            <p:nvPr/>
          </p:nvSpPr>
          <p:spPr>
            <a:xfrm>
              <a:off x="2217380" y="3579833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26372D-A853-8385-32AA-D391EA60619D}"/>
              </a:ext>
            </a:extLst>
          </p:cNvPr>
          <p:cNvCxnSpPr/>
          <p:nvPr/>
        </p:nvCxnSpPr>
        <p:spPr>
          <a:xfrm flipV="1">
            <a:off x="4116049" y="3809695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F42877-6059-DCDE-8459-F7AD157A6E96}"/>
              </a:ext>
            </a:extLst>
          </p:cNvPr>
          <p:cNvSpPr txBox="1"/>
          <p:nvPr/>
        </p:nvSpPr>
        <p:spPr>
          <a:xfrm>
            <a:off x="935881" y="1826905"/>
            <a:ext cx="750776" cy="1025481"/>
          </a:xfrm>
          <a:prstGeom prst="rect">
            <a:avLst/>
          </a:prstGeom>
          <a:noFill/>
        </p:spPr>
        <p:txBody>
          <a:bodyPr vert="vert270"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866" dirty="0">
                <a:solidFill>
                  <a:srgbClr val="FFFFFF"/>
                </a:solidFill>
                <a:latin typeface="Segoe UI Semilight"/>
              </a:rPr>
              <a:t>Scope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52D89-0A4F-AFC7-7C39-8A72FFCF3C07}"/>
              </a:ext>
            </a:extLst>
          </p:cNvPr>
          <p:cNvSpPr/>
          <p:nvPr/>
        </p:nvSpPr>
        <p:spPr bwMode="auto">
          <a:xfrm>
            <a:off x="319360" y="1751839"/>
            <a:ext cx="1725261" cy="222317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Context Pool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F786F-0A06-3015-6203-F45E4F3EC95C}"/>
              </a:ext>
            </a:extLst>
          </p:cNvPr>
          <p:cNvSpPr/>
          <p:nvPr/>
        </p:nvSpPr>
        <p:spPr bwMode="auto">
          <a:xfrm>
            <a:off x="434067" y="210405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47F10-B04D-66D3-B31B-43FB6566A455}"/>
              </a:ext>
            </a:extLst>
          </p:cNvPr>
          <p:cNvSpPr/>
          <p:nvPr/>
        </p:nvSpPr>
        <p:spPr bwMode="auto">
          <a:xfrm>
            <a:off x="434067" y="2465088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DD9F4-305B-9E4A-1CF7-2BB2C133286F}"/>
              </a:ext>
            </a:extLst>
          </p:cNvPr>
          <p:cNvSpPr/>
          <p:nvPr/>
        </p:nvSpPr>
        <p:spPr bwMode="auto">
          <a:xfrm>
            <a:off x="429033" y="2826117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6D15F-C3ED-4C04-166A-B6DEF33F5C47}"/>
              </a:ext>
            </a:extLst>
          </p:cNvPr>
          <p:cNvSpPr/>
          <p:nvPr/>
        </p:nvSpPr>
        <p:spPr bwMode="auto">
          <a:xfrm>
            <a:off x="429033" y="318714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91EC9-15D6-AC07-C29D-1C0903ABD65A}"/>
              </a:ext>
            </a:extLst>
          </p:cNvPr>
          <p:cNvSpPr/>
          <p:nvPr/>
        </p:nvSpPr>
        <p:spPr bwMode="auto">
          <a:xfrm>
            <a:off x="429033" y="3548176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A4755-489A-974C-3E58-316AD2F08205}"/>
              </a:ext>
            </a:extLst>
          </p:cNvPr>
          <p:cNvSpPr/>
          <p:nvPr/>
        </p:nvSpPr>
        <p:spPr bwMode="auto">
          <a:xfrm>
            <a:off x="2634903" y="196362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4ADB9-72AE-8F0F-0918-F5444E95884F}"/>
              </a:ext>
            </a:extLst>
          </p:cNvPr>
          <p:cNvSpPr/>
          <p:nvPr/>
        </p:nvSpPr>
        <p:spPr bwMode="auto">
          <a:xfrm>
            <a:off x="2608994" y="366124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A79A8D-50E1-6CEB-064C-D884E6F58B12}"/>
              </a:ext>
            </a:extLst>
          </p:cNvPr>
          <p:cNvSpPr/>
          <p:nvPr/>
        </p:nvSpPr>
        <p:spPr bwMode="auto">
          <a:xfrm>
            <a:off x="2592476" y="533936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355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24" grpId="0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COMPILED QUERIES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861FC-15A9-830F-2C4D-2A467FFF6D82}"/>
              </a:ext>
            </a:extLst>
          </p:cNvPr>
          <p:cNvSpPr/>
          <p:nvPr/>
        </p:nvSpPr>
        <p:spPr>
          <a:xfrm>
            <a:off x="1664631" y="2185353"/>
            <a:ext cx="10269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=&gt;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93B8-014B-F8F2-367D-81BBAFCABFE2}"/>
              </a:ext>
            </a:extLst>
          </p:cNvPr>
          <p:cNvSpPr/>
          <p:nvPr/>
        </p:nvSpPr>
        <p:spPr>
          <a:xfrm>
            <a:off x="1664631" y="4071044"/>
            <a:ext cx="9595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compiledExplicitQuery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EF.CompileAsyncQuery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</p:spTree>
    <p:extLst>
      <p:ext uri="{BB962C8B-B14F-4D97-AF65-F5344CB8AC3E}">
        <p14:creationId xmlns:p14="http://schemas.microsoft.com/office/powerpoint/2010/main" val="1835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COMPILED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861FC-15A9-830F-2C4D-2A467FFF6D82}"/>
              </a:ext>
            </a:extLst>
          </p:cNvPr>
          <p:cNvSpPr/>
          <p:nvPr/>
        </p:nvSpPr>
        <p:spPr>
          <a:xfrm>
            <a:off x="1705707" y="1640230"/>
            <a:ext cx="10269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dotnet </a:t>
            </a:r>
            <a:r>
              <a:rPr lang="en-US" sz="2400" dirty="0" err="1">
                <a:latin typeface="Consolas" panose="020B0609020204030204" pitchFamily="49" charset="0"/>
              </a:rPr>
              <a:t>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dbcontext</a:t>
            </a:r>
            <a:r>
              <a:rPr lang="en-US" sz="2400" dirty="0">
                <a:latin typeface="Consolas" panose="020B0609020204030204" pitchFamily="49" charset="0"/>
              </a:rPr>
              <a:t> optimize --output-</a:t>
            </a:r>
            <a:r>
              <a:rPr lang="en-US" sz="2400" dirty="0" err="1">
                <a:latin typeface="Consolas" panose="020B0609020204030204" pitchFamily="49" charset="0"/>
              </a:rPr>
              <a:t>dir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ChinookModels</a:t>
            </a:r>
            <a:r>
              <a:rPr lang="en-US" sz="2400" dirty="0">
                <a:latin typeface="Consolas" panose="020B0609020204030204" pitchFamily="49" charset="0"/>
              </a:rPr>
              <a:t> --namespace </a:t>
            </a:r>
            <a:r>
              <a:rPr lang="en-US" sz="2400" dirty="0" err="1">
                <a:latin typeface="Consolas" panose="020B0609020204030204" pitchFamily="49" charset="0"/>
              </a:rPr>
              <a:t>ChinookModels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93B8-014B-F8F2-367D-81BBAFCABFE2}"/>
              </a:ext>
            </a:extLst>
          </p:cNvPr>
          <p:cNvSpPr/>
          <p:nvPr/>
        </p:nvSpPr>
        <p:spPr>
          <a:xfrm>
            <a:off x="1538288" y="2828834"/>
            <a:ext cx="10799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protected override void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OnConfiguring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DbContextOptionsBuilder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optionsBuilder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optionsBuilder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UseModel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ChinookModels.AlbumsContextModel.Instance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UseSqServer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(“&lt;ConnectionString&gt;");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809D-4981-9E66-4D78-F7DA018ACCF4}"/>
              </a:ext>
            </a:extLst>
          </p:cNvPr>
          <p:cNvSpPr/>
          <p:nvPr/>
        </p:nvSpPr>
        <p:spPr>
          <a:xfrm>
            <a:off x="2074873" y="4726543"/>
            <a:ext cx="860363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Things to remember”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Medium" panose="00000600000000000000" pitchFamily="2" charset="0"/>
              </a:rPr>
              <a:t>Global Query Filters 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Medium" panose="00000600000000000000" pitchFamily="2" charset="0"/>
              </a:rPr>
              <a:t>Lazy-loading and Change-Tracking proxies 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Medium" panose="00000600000000000000" pitchFamily="2" charset="0"/>
              </a:rPr>
              <a:t>You must regenerate the compiled modal each time the code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 for the </a:t>
            </a:r>
            <a:r>
              <a:rPr lang="en-US" sz="2000" dirty="0" err="1">
                <a:latin typeface="Montserrat Medium" panose="00000600000000000000" pitchFamily="2" charset="0"/>
              </a:rPr>
              <a:t>dbcontext</a:t>
            </a:r>
            <a:r>
              <a:rPr lang="en-US" sz="2000" dirty="0">
                <a:latin typeface="Montserrat Medium" panose="00000600000000000000" pitchFamily="2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38694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mnm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nml" id="{C6542E83-5061-4B7A-B30C-B21DD34754F1}" vid="{C5D6D251-6CA5-49F2-B710-4C2B801616B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mnml</Template>
  <TotalTime>7791</TotalTime>
  <Words>1713</Words>
  <Application>Microsoft Office PowerPoint</Application>
  <PresentationFormat>Widescreen</PresentationFormat>
  <Paragraphs>368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Montserrat</vt:lpstr>
      <vt:lpstr>Montserrat Medium</vt:lpstr>
      <vt:lpstr>Montserrat SemiBold</vt:lpstr>
      <vt:lpstr>Segoe UI Semilight</vt:lpstr>
      <vt:lpstr>Source Code Pro</vt:lpstr>
      <vt:lpstr>mnml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2023-02-19T13:28:57Z</dcterms:created>
  <dcterms:modified xsi:type="dcterms:W3CDTF">2023-03-10T11:58:21Z</dcterms:modified>
</cp:coreProperties>
</file>