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57" r:id="rId4"/>
    <p:sldId id="269" r:id="rId5"/>
    <p:sldId id="268" r:id="rId6"/>
    <p:sldId id="270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F2AB1-53FB-4554-99AB-010726C60367}" v="132" dt="2022-11-11T10:58:51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5E5E570C-3AA1-44A3-A70C-451A8DDABB6A}"/>
    <pc:docChg chg="custSel addSld modSld">
      <pc:chgData name="Chris Woodruff" userId="2dbf025665e4d94d" providerId="LiveId" clId="{5E5E570C-3AA1-44A3-A70C-451A8DDABB6A}" dt="2022-08-27T17:39:28.172" v="3" actId="20577"/>
      <pc:docMkLst>
        <pc:docMk/>
      </pc:docMkLst>
      <pc:sldChg chg="modSp new mod">
        <pc:chgData name="Chris Woodruff" userId="2dbf025665e4d94d" providerId="LiveId" clId="{5E5E570C-3AA1-44A3-A70C-451A8DDABB6A}" dt="2022-08-27T17:39:28.172" v="3" actId="20577"/>
        <pc:sldMkLst>
          <pc:docMk/>
          <pc:sldMk cId="2302908981" sldId="256"/>
        </pc:sldMkLst>
        <pc:spChg chg="mod">
          <ac:chgData name="Chris Woodruff" userId="2dbf025665e4d94d" providerId="LiveId" clId="{5E5E570C-3AA1-44A3-A70C-451A8DDABB6A}" dt="2022-08-27T17:39:28.172" v="3" actId="20577"/>
          <ac:spMkLst>
            <pc:docMk/>
            <pc:sldMk cId="2302908981" sldId="256"/>
            <ac:spMk id="2" creationId="{8070F32F-DD2A-0DA9-9C0D-A1216E78A041}"/>
          </ac:spMkLst>
        </pc:spChg>
      </pc:sldChg>
    </pc:docChg>
  </pc:docChgLst>
  <pc:docChgLst>
    <pc:chgData name="Chris Woodruff" userId="2dbf025665e4d94d" providerId="LiveId" clId="{ED119C0A-922E-471F-BE4B-6581C2A36774}"/>
    <pc:docChg chg="custSel addSld modSld">
      <pc:chgData name="Chris Woodruff" userId="2dbf025665e4d94d" providerId="LiveId" clId="{ED119C0A-922E-471F-BE4B-6581C2A36774}" dt="2022-10-25T12:48:48.379" v="79" actId="680"/>
      <pc:docMkLst>
        <pc:docMk/>
      </pc:docMkLst>
      <pc:sldChg chg="modSp mod">
        <pc:chgData name="Chris Woodruff" userId="2dbf025665e4d94d" providerId="LiveId" clId="{ED119C0A-922E-471F-BE4B-6581C2A36774}" dt="2022-10-25T12:43:14.991" v="5" actId="20577"/>
        <pc:sldMkLst>
          <pc:docMk/>
          <pc:sldMk cId="489901350" sldId="257"/>
        </pc:sldMkLst>
        <pc:spChg chg="mod">
          <ac:chgData name="Chris Woodruff" userId="2dbf025665e4d94d" providerId="LiveId" clId="{ED119C0A-922E-471F-BE4B-6581C2A36774}" dt="2022-10-25T12:43:14.991" v="5" actId="20577"/>
          <ac:spMkLst>
            <pc:docMk/>
            <pc:sldMk cId="489901350" sldId="257"/>
            <ac:spMk id="2" creationId="{E9873346-A325-1967-2029-AD1BA5008891}"/>
          </ac:spMkLst>
        </pc:spChg>
      </pc:sldChg>
      <pc:sldChg chg="modSp new mod">
        <pc:chgData name="Chris Woodruff" userId="2dbf025665e4d94d" providerId="LiveId" clId="{ED119C0A-922E-471F-BE4B-6581C2A36774}" dt="2022-10-25T12:43:19.022" v="11" actId="20577"/>
        <pc:sldMkLst>
          <pc:docMk/>
          <pc:sldMk cId="2051356131" sldId="258"/>
        </pc:sldMkLst>
        <pc:spChg chg="mod">
          <ac:chgData name="Chris Woodruff" userId="2dbf025665e4d94d" providerId="LiveId" clId="{ED119C0A-922E-471F-BE4B-6581C2A36774}" dt="2022-10-25T12:43:19.022" v="11" actId="20577"/>
          <ac:spMkLst>
            <pc:docMk/>
            <pc:sldMk cId="2051356131" sldId="258"/>
            <ac:spMk id="2" creationId="{D531DA36-0805-BB90-92B1-1804EE55DC06}"/>
          </ac:spMkLst>
        </pc:spChg>
      </pc:sldChg>
      <pc:sldChg chg="modSp new mod">
        <pc:chgData name="Chris Woodruff" userId="2dbf025665e4d94d" providerId="LiveId" clId="{ED119C0A-922E-471F-BE4B-6581C2A36774}" dt="2022-10-25T12:43:56.873" v="23" actId="20577"/>
        <pc:sldMkLst>
          <pc:docMk/>
          <pc:sldMk cId="3647612502" sldId="259"/>
        </pc:sldMkLst>
        <pc:spChg chg="mod">
          <ac:chgData name="Chris Woodruff" userId="2dbf025665e4d94d" providerId="LiveId" clId="{ED119C0A-922E-471F-BE4B-6581C2A36774}" dt="2022-10-25T12:43:56.873" v="23" actId="20577"/>
          <ac:spMkLst>
            <pc:docMk/>
            <pc:sldMk cId="3647612502" sldId="259"/>
            <ac:spMk id="2" creationId="{30D2EF7A-90C3-9114-2049-7457396E20F7}"/>
          </ac:spMkLst>
        </pc:spChg>
      </pc:sldChg>
      <pc:sldChg chg="modSp new mod">
        <pc:chgData name="Chris Woodruff" userId="2dbf025665e4d94d" providerId="LiveId" clId="{ED119C0A-922E-471F-BE4B-6581C2A36774}" dt="2022-10-25T12:44:49.624" v="51" actId="313"/>
        <pc:sldMkLst>
          <pc:docMk/>
          <pc:sldMk cId="3599712606" sldId="260"/>
        </pc:sldMkLst>
        <pc:spChg chg="mod">
          <ac:chgData name="Chris Woodruff" userId="2dbf025665e4d94d" providerId="LiveId" clId="{ED119C0A-922E-471F-BE4B-6581C2A36774}" dt="2022-10-25T12:44:49.624" v="51" actId="313"/>
          <ac:spMkLst>
            <pc:docMk/>
            <pc:sldMk cId="3599712606" sldId="260"/>
            <ac:spMk id="2" creationId="{7D2C3BAC-1923-D2BA-AFCC-1F617F1E7F51}"/>
          </ac:spMkLst>
        </pc:spChg>
      </pc:sldChg>
      <pc:sldChg chg="modSp new mod">
        <pc:chgData name="Chris Woodruff" userId="2dbf025665e4d94d" providerId="LiveId" clId="{ED119C0A-922E-471F-BE4B-6581C2A36774}" dt="2022-10-25T12:44:54.868" v="60" actId="20577"/>
        <pc:sldMkLst>
          <pc:docMk/>
          <pc:sldMk cId="4219077865" sldId="261"/>
        </pc:sldMkLst>
        <pc:spChg chg="mod">
          <ac:chgData name="Chris Woodruff" userId="2dbf025665e4d94d" providerId="LiveId" clId="{ED119C0A-922E-471F-BE4B-6581C2A36774}" dt="2022-10-25T12:44:54.868" v="60" actId="20577"/>
          <ac:spMkLst>
            <pc:docMk/>
            <pc:sldMk cId="4219077865" sldId="261"/>
            <ac:spMk id="2" creationId="{1844FB84-2F34-389F-7DD9-20F57684107A}"/>
          </ac:spMkLst>
        </pc:spChg>
      </pc:sldChg>
      <pc:sldChg chg="modSp new mod">
        <pc:chgData name="Chris Woodruff" userId="2dbf025665e4d94d" providerId="LiveId" clId="{ED119C0A-922E-471F-BE4B-6581C2A36774}" dt="2022-10-25T12:44:58.860" v="64" actId="20577"/>
        <pc:sldMkLst>
          <pc:docMk/>
          <pc:sldMk cId="1402342545" sldId="262"/>
        </pc:sldMkLst>
        <pc:spChg chg="mod">
          <ac:chgData name="Chris Woodruff" userId="2dbf025665e4d94d" providerId="LiveId" clId="{ED119C0A-922E-471F-BE4B-6581C2A36774}" dt="2022-10-25T12:44:58.860" v="64" actId="20577"/>
          <ac:spMkLst>
            <pc:docMk/>
            <pc:sldMk cId="1402342545" sldId="262"/>
            <ac:spMk id="2" creationId="{035C0195-093D-2D6A-DF22-0ABFE04B4F77}"/>
          </ac:spMkLst>
        </pc:spChg>
      </pc:sldChg>
      <pc:sldChg chg="modSp new mod">
        <pc:chgData name="Chris Woodruff" userId="2dbf025665e4d94d" providerId="LiveId" clId="{ED119C0A-922E-471F-BE4B-6581C2A36774}" dt="2022-10-25T12:45:08.385" v="68" actId="20577"/>
        <pc:sldMkLst>
          <pc:docMk/>
          <pc:sldMk cId="3938595222" sldId="263"/>
        </pc:sldMkLst>
        <pc:spChg chg="mod">
          <ac:chgData name="Chris Woodruff" userId="2dbf025665e4d94d" providerId="LiveId" clId="{ED119C0A-922E-471F-BE4B-6581C2A36774}" dt="2022-10-25T12:45:08.385" v="68" actId="20577"/>
          <ac:spMkLst>
            <pc:docMk/>
            <pc:sldMk cId="3938595222" sldId="263"/>
            <ac:spMk id="2" creationId="{749BC6D4-023A-FF3F-E8CD-4F6A9523E242}"/>
          </ac:spMkLst>
        </pc:spChg>
      </pc:sldChg>
      <pc:sldChg chg="modSp new mod">
        <pc:chgData name="Chris Woodruff" userId="2dbf025665e4d94d" providerId="LiveId" clId="{ED119C0A-922E-471F-BE4B-6581C2A36774}" dt="2022-10-25T12:45:16.186" v="76" actId="20577"/>
        <pc:sldMkLst>
          <pc:docMk/>
          <pc:sldMk cId="1786022170" sldId="264"/>
        </pc:sldMkLst>
        <pc:spChg chg="mod">
          <ac:chgData name="Chris Woodruff" userId="2dbf025665e4d94d" providerId="LiveId" clId="{ED119C0A-922E-471F-BE4B-6581C2A36774}" dt="2022-10-25T12:45:16.186" v="76" actId="20577"/>
          <ac:spMkLst>
            <pc:docMk/>
            <pc:sldMk cId="1786022170" sldId="264"/>
            <ac:spMk id="2" creationId="{980DED5E-3701-A2EF-2EBF-7D63BF13F560}"/>
          </ac:spMkLst>
        </pc:spChg>
      </pc:sldChg>
      <pc:sldChg chg="new">
        <pc:chgData name="Chris Woodruff" userId="2dbf025665e4d94d" providerId="LiveId" clId="{ED119C0A-922E-471F-BE4B-6581C2A36774}" dt="2022-10-25T12:48:40.400" v="77" actId="680"/>
        <pc:sldMkLst>
          <pc:docMk/>
          <pc:sldMk cId="1059226793" sldId="265"/>
        </pc:sldMkLst>
      </pc:sldChg>
      <pc:sldChg chg="new">
        <pc:chgData name="Chris Woodruff" userId="2dbf025665e4d94d" providerId="LiveId" clId="{ED119C0A-922E-471F-BE4B-6581C2A36774}" dt="2022-10-25T12:48:45.033" v="78" actId="680"/>
        <pc:sldMkLst>
          <pc:docMk/>
          <pc:sldMk cId="1683299846" sldId="266"/>
        </pc:sldMkLst>
      </pc:sldChg>
      <pc:sldChg chg="new">
        <pc:chgData name="Chris Woodruff" userId="2dbf025665e4d94d" providerId="LiveId" clId="{ED119C0A-922E-471F-BE4B-6581C2A36774}" dt="2022-10-25T12:48:48.379" v="79" actId="680"/>
        <pc:sldMkLst>
          <pc:docMk/>
          <pc:sldMk cId="943669602" sldId="267"/>
        </pc:sldMkLst>
      </pc:sldChg>
    </pc:docChg>
  </pc:docChgLst>
  <pc:docChgLst>
    <pc:chgData name="Chris Woodruff" userId="2dbf025665e4d94d" providerId="LiveId" clId="{B75F2AB1-53FB-4554-99AB-010726C60367}"/>
    <pc:docChg chg="undo custSel addSld delSld modSld sldOrd modMainMaster">
      <pc:chgData name="Chris Woodruff" userId="2dbf025665e4d94d" providerId="LiveId" clId="{B75F2AB1-53FB-4554-99AB-010726C60367}" dt="2022-11-11T10:59:04.831" v="497" actId="20577"/>
      <pc:docMkLst>
        <pc:docMk/>
      </pc:docMkLst>
      <pc:sldChg chg="addSp delSp modSp add del mod setBg addAnim delAnim setClrOvrMap">
        <pc:chgData name="Chris Woodruff" userId="2dbf025665e4d94d" providerId="LiveId" clId="{B75F2AB1-53FB-4554-99AB-010726C60367}" dt="2022-11-10T22:57:43.930" v="82"/>
        <pc:sldMkLst>
          <pc:docMk/>
          <pc:sldMk cId="2302908981" sldId="256"/>
        </pc:sldMkLst>
        <pc:spChg chg="mod">
          <ac:chgData name="Chris Woodruff" userId="2dbf025665e4d94d" providerId="LiveId" clId="{B75F2AB1-53FB-4554-99AB-010726C60367}" dt="2022-11-10T22:57:43.930" v="80" actId="26606"/>
          <ac:spMkLst>
            <pc:docMk/>
            <pc:sldMk cId="2302908981" sldId="256"/>
            <ac:spMk id="2" creationId="{8070F32F-DD2A-0DA9-9C0D-A1216E78A041}"/>
          </ac:spMkLst>
        </pc:spChg>
        <pc:spChg chg="mod">
          <ac:chgData name="Chris Woodruff" userId="2dbf025665e4d94d" providerId="LiveId" clId="{B75F2AB1-53FB-4554-99AB-010726C60367}" dt="2022-11-10T22:57:43.930" v="80" actId="26606"/>
          <ac:spMkLst>
            <pc:docMk/>
            <pc:sldMk cId="2302908981" sldId="256"/>
            <ac:spMk id="3" creationId="{D4512ED2-5026-0979-A26C-335891FAEAFF}"/>
          </ac:spMkLst>
        </pc:spChg>
        <pc:spChg chg="add del">
          <ac:chgData name="Chris Woodruff" userId="2dbf025665e4d94d" providerId="LiveId" clId="{B75F2AB1-53FB-4554-99AB-010726C60367}" dt="2022-11-10T22:57:43.914" v="79" actId="26606"/>
          <ac:spMkLst>
            <pc:docMk/>
            <pc:sldMk cId="2302908981" sldId="256"/>
            <ac:spMk id="11" creationId="{504147A3-C177-493F-AFE0-5842E4EFFE75}"/>
          </ac:spMkLst>
        </pc:spChg>
        <pc:spChg chg="add del">
          <ac:chgData name="Chris Woodruff" userId="2dbf025665e4d94d" providerId="LiveId" clId="{B75F2AB1-53FB-4554-99AB-010726C60367}" dt="2022-11-10T22:57:43.914" v="79" actId="26606"/>
          <ac:spMkLst>
            <pc:docMk/>
            <pc:sldMk cId="2302908981" sldId="256"/>
            <ac:spMk id="13" creationId="{3E35CF44-6DDC-47A0-B8F5-6D06FFFA8B19}"/>
          </ac:spMkLst>
        </pc:spChg>
        <pc:spChg chg="add">
          <ac:chgData name="Chris Woodruff" userId="2dbf025665e4d94d" providerId="LiveId" clId="{B75F2AB1-53FB-4554-99AB-010726C60367}" dt="2022-11-10T22:57:43.930" v="80" actId="26606"/>
          <ac:spMkLst>
            <pc:docMk/>
            <pc:sldMk cId="2302908981" sldId="256"/>
            <ac:spMk id="17" creationId="{B9B9C9DA-3E76-4D56-A721-26CC77D43AB4}"/>
          </ac:spMkLst>
        </pc:spChg>
        <pc:spChg chg="add">
          <ac:chgData name="Chris Woodruff" userId="2dbf025665e4d94d" providerId="LiveId" clId="{B75F2AB1-53FB-4554-99AB-010726C60367}" dt="2022-11-10T22:57:43.930" v="80" actId="26606"/>
          <ac:spMkLst>
            <pc:docMk/>
            <pc:sldMk cId="2302908981" sldId="256"/>
            <ac:spMk id="18" creationId="{AE14347A-ECD8-4FEB-AF4A-2723284E90FB}"/>
          </ac:spMkLst>
        </pc:spChg>
        <pc:picChg chg="add del">
          <ac:chgData name="Chris Woodruff" userId="2dbf025665e4d94d" providerId="LiveId" clId="{B75F2AB1-53FB-4554-99AB-010726C60367}" dt="2022-11-10T22:57:43.914" v="79" actId="26606"/>
          <ac:picMkLst>
            <pc:docMk/>
            <pc:sldMk cId="2302908981" sldId="256"/>
            <ac:picMk id="5" creationId="{BE9194F6-6BEF-36B6-4B6F-600E4BB2CDF6}"/>
          </ac:picMkLst>
        </pc:picChg>
        <pc:picChg chg="add">
          <ac:chgData name="Chris Woodruff" userId="2dbf025665e4d94d" providerId="LiveId" clId="{B75F2AB1-53FB-4554-99AB-010726C60367}" dt="2022-11-10T22:57:43.930" v="80" actId="26606"/>
          <ac:picMkLst>
            <pc:docMk/>
            <pc:sldMk cId="2302908981" sldId="256"/>
            <ac:picMk id="15" creationId="{06C9CF56-C778-9861-7E28-FAC8CC3E30B6}"/>
          </ac:picMkLst>
        </pc:picChg>
        <pc:cxnChg chg="add del">
          <ac:chgData name="Chris Woodruff" userId="2dbf025665e4d94d" providerId="LiveId" clId="{B75F2AB1-53FB-4554-99AB-010726C60367}" dt="2022-11-10T22:57:43.914" v="79" actId="26606"/>
          <ac:cxnSpMkLst>
            <pc:docMk/>
            <pc:sldMk cId="2302908981" sldId="256"/>
            <ac:cxnSpMk id="9" creationId="{36886924-9C7E-4890-8C5E-9D449C595DB1}"/>
          </ac:cxnSpMkLst>
        </pc:cxnChg>
        <pc:cxnChg chg="add">
          <ac:chgData name="Chris Woodruff" userId="2dbf025665e4d94d" providerId="LiveId" clId="{B75F2AB1-53FB-4554-99AB-010726C60367}" dt="2022-11-10T22:57:43.930" v="80" actId="26606"/>
          <ac:cxnSpMkLst>
            <pc:docMk/>
            <pc:sldMk cId="2302908981" sldId="256"/>
            <ac:cxnSpMk id="16" creationId="{2BBCBFC4-FC73-44C9-88B6-E106B9F67E5B}"/>
          </ac:cxnSpMkLst>
        </pc:cxnChg>
      </pc:sldChg>
      <pc:sldChg chg="addSp delSp modSp mod modClrScheme chgLayout">
        <pc:chgData name="Chris Woodruff" userId="2dbf025665e4d94d" providerId="LiveId" clId="{B75F2AB1-53FB-4554-99AB-010726C60367}" dt="2022-11-10T22:58:46.650" v="86" actId="1076"/>
        <pc:sldMkLst>
          <pc:docMk/>
          <pc:sldMk cId="489901350" sldId="257"/>
        </pc:sldMkLst>
        <pc:spChg chg="del mod ord">
          <ac:chgData name="Chris Woodruff" userId="2dbf025665e4d94d" providerId="LiveId" clId="{B75F2AB1-53FB-4554-99AB-010726C60367}" dt="2022-11-09T15:38:45.007" v="1" actId="478"/>
          <ac:spMkLst>
            <pc:docMk/>
            <pc:sldMk cId="489901350" sldId="257"/>
            <ac:spMk id="2" creationId="{E9873346-A325-1967-2029-AD1BA5008891}"/>
          </ac:spMkLst>
        </pc:spChg>
        <pc:spChg chg="del">
          <ac:chgData name="Chris Woodruff" userId="2dbf025665e4d94d" providerId="LiveId" clId="{B75F2AB1-53FB-4554-99AB-010726C60367}" dt="2022-11-09T15:38:34.756" v="0" actId="700"/>
          <ac:spMkLst>
            <pc:docMk/>
            <pc:sldMk cId="489901350" sldId="257"/>
            <ac:spMk id="3" creationId="{6C53AC02-E744-41B1-44B0-E8CCBFEC97B5}"/>
          </ac:spMkLst>
        </pc:spChg>
        <pc:picChg chg="add mod">
          <ac:chgData name="Chris Woodruff" userId="2dbf025665e4d94d" providerId="LiveId" clId="{B75F2AB1-53FB-4554-99AB-010726C60367}" dt="2022-11-10T22:58:46.650" v="86" actId="1076"/>
          <ac:picMkLst>
            <pc:docMk/>
            <pc:sldMk cId="489901350" sldId="257"/>
            <ac:picMk id="1026" creationId="{F8A8CD55-298F-9B14-1DAA-4FB4A7066B0A}"/>
          </ac:picMkLst>
        </pc:picChg>
      </pc:sldChg>
      <pc:sldChg chg="addSp delSp modSp mod ord setBg">
        <pc:chgData name="Chris Woodruff" userId="2dbf025665e4d94d" providerId="LiveId" clId="{B75F2AB1-53FB-4554-99AB-010726C60367}" dt="2022-11-11T10:47:55.323" v="386" actId="14100"/>
        <pc:sldMkLst>
          <pc:docMk/>
          <pc:sldMk cId="2051356131" sldId="258"/>
        </pc:sldMkLst>
        <pc:spChg chg="mod">
          <ac:chgData name="Chris Woodruff" userId="2dbf025665e4d94d" providerId="LiveId" clId="{B75F2AB1-53FB-4554-99AB-010726C60367}" dt="2022-11-11T10:14:31.523" v="348" actId="26606"/>
          <ac:spMkLst>
            <pc:docMk/>
            <pc:sldMk cId="2051356131" sldId="258"/>
            <ac:spMk id="2" creationId="{D531DA36-0805-BB90-92B1-1804EE55DC06}"/>
          </ac:spMkLst>
        </pc:spChg>
        <pc:spChg chg="del mod">
          <ac:chgData name="Chris Woodruff" userId="2dbf025665e4d94d" providerId="LiveId" clId="{B75F2AB1-53FB-4554-99AB-010726C60367}" dt="2022-11-11T10:14:18.763" v="343" actId="931"/>
          <ac:spMkLst>
            <pc:docMk/>
            <pc:sldMk cId="2051356131" sldId="258"/>
            <ac:spMk id="3" creationId="{7E869CAB-4B7F-4F97-AD58-1268D47DD122}"/>
          </ac:spMkLst>
        </pc:spChg>
        <pc:spChg chg="add del mod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9" creationId="{D09B7193-D1FC-1B10-CCC6-0098692C5B2D}"/>
          </ac:spMkLst>
        </pc:spChg>
        <pc:spChg chg="add del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12" creationId="{34D33442-D148-4775-BF80-91F053E57183}"/>
          </ac:spMkLst>
        </pc:spChg>
        <pc:spChg chg="add del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16" creationId="{BD5E068D-E677-4E1B-8CE2-8CE1826A1D0A}"/>
          </ac:spMkLst>
        </pc:spChg>
        <pc:spChg chg="add del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18" creationId="{F9AD6E12-8A58-4D86-AACD-D58C4B256629}"/>
          </ac:spMkLst>
        </pc:spChg>
        <pc:spChg chg="add mod">
          <ac:chgData name="Chris Woodruff" userId="2dbf025665e4d94d" providerId="LiveId" clId="{B75F2AB1-53FB-4554-99AB-010726C60367}" dt="2022-11-11T10:47:55.323" v="386" actId="14100"/>
          <ac:spMkLst>
            <pc:docMk/>
            <pc:sldMk cId="2051356131" sldId="258"/>
            <ac:spMk id="22" creationId="{D09B7193-D1FC-1B10-CCC6-0098692C5B2D}"/>
          </ac:spMkLst>
        </pc:spChg>
        <pc:spChg chg="add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23" creationId="{34D33442-D148-4775-BF80-91F053E57183}"/>
          </ac:spMkLst>
        </pc:spChg>
        <pc:spChg chg="add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27" creationId="{BD5E068D-E677-4E1B-8CE2-8CE1826A1D0A}"/>
          </ac:spMkLst>
        </pc:spChg>
        <pc:spChg chg="add">
          <ac:chgData name="Chris Woodruff" userId="2dbf025665e4d94d" providerId="LiveId" clId="{B75F2AB1-53FB-4554-99AB-010726C60367}" dt="2022-11-11T10:47:43.595" v="385" actId="26606"/>
          <ac:spMkLst>
            <pc:docMk/>
            <pc:sldMk cId="2051356131" sldId="258"/>
            <ac:spMk id="29" creationId="{F9AD6E12-8A58-4D86-AACD-D58C4B256629}"/>
          </ac:spMkLst>
        </pc:spChg>
        <pc:graphicFrameChg chg="add del">
          <ac:chgData name="Chris Woodruff" userId="2dbf025665e4d94d" providerId="LiveId" clId="{B75F2AB1-53FB-4554-99AB-010726C60367}" dt="2022-11-11T10:47:43.581" v="384" actId="26606"/>
          <ac:graphicFrameMkLst>
            <pc:docMk/>
            <pc:sldMk cId="2051356131" sldId="258"/>
            <ac:graphicFrameMk id="20" creationId="{4B84E1DF-8AA5-2984-2428-B439892C71B9}"/>
          </ac:graphicFrameMkLst>
        </pc:graphicFrameChg>
        <pc:picChg chg="add mod">
          <ac:chgData name="Chris Woodruff" userId="2dbf025665e4d94d" providerId="LiveId" clId="{B75F2AB1-53FB-4554-99AB-010726C60367}" dt="2022-11-11T10:14:31.523" v="348" actId="26606"/>
          <ac:picMkLst>
            <pc:docMk/>
            <pc:sldMk cId="2051356131" sldId="258"/>
            <ac:picMk id="5" creationId="{CE90CFF3-F7CF-98FB-8911-F7D3806C3EDB}"/>
          </ac:picMkLst>
        </pc:picChg>
        <pc:cxnChg chg="add del">
          <ac:chgData name="Chris Woodruff" userId="2dbf025665e4d94d" providerId="LiveId" clId="{B75F2AB1-53FB-4554-99AB-010726C60367}" dt="2022-11-11T10:47:43.595" v="385" actId="26606"/>
          <ac:cxnSpMkLst>
            <pc:docMk/>
            <pc:sldMk cId="2051356131" sldId="258"/>
            <ac:cxnSpMk id="14" creationId="{E8EF2C47-53DA-4F9F-918A-F6057C8EB82D}"/>
          </ac:cxnSpMkLst>
        </pc:cxnChg>
        <pc:cxnChg chg="add">
          <ac:chgData name="Chris Woodruff" userId="2dbf025665e4d94d" providerId="LiveId" clId="{B75F2AB1-53FB-4554-99AB-010726C60367}" dt="2022-11-11T10:47:43.595" v="385" actId="26606"/>
          <ac:cxnSpMkLst>
            <pc:docMk/>
            <pc:sldMk cId="2051356131" sldId="258"/>
            <ac:cxnSpMk id="25" creationId="{E8EF2C47-53DA-4F9F-918A-F6057C8EB82D}"/>
          </ac:cxnSpMkLst>
        </pc:cxnChg>
      </pc:sldChg>
      <pc:sldChg chg="addSp delSp modSp mod setBg">
        <pc:chgData name="Chris Woodruff" userId="2dbf025665e4d94d" providerId="LiveId" clId="{B75F2AB1-53FB-4554-99AB-010726C60367}" dt="2022-11-11T10:50:14.376" v="398" actId="403"/>
        <pc:sldMkLst>
          <pc:docMk/>
          <pc:sldMk cId="3647612502" sldId="259"/>
        </pc:sldMkLst>
        <pc:spChg chg="mod">
          <ac:chgData name="Chris Woodruff" userId="2dbf025665e4d94d" providerId="LiveId" clId="{B75F2AB1-53FB-4554-99AB-010726C60367}" dt="2022-11-11T10:50:14.376" v="398" actId="403"/>
          <ac:spMkLst>
            <pc:docMk/>
            <pc:sldMk cId="3647612502" sldId="259"/>
            <ac:spMk id="2" creationId="{30D2EF7A-90C3-9114-2049-7457396E20F7}"/>
          </ac:spMkLst>
        </pc:spChg>
        <pc:spChg chg="mod">
          <ac:chgData name="Chris Woodruff" userId="2dbf025665e4d94d" providerId="LiveId" clId="{B75F2AB1-53FB-4554-99AB-010726C60367}" dt="2022-11-11T10:49:19.309" v="390" actId="26606"/>
          <ac:spMkLst>
            <pc:docMk/>
            <pc:sldMk cId="3647612502" sldId="259"/>
            <ac:spMk id="3" creationId="{89FB1B5F-FED5-F296-F5D1-97D2DB4BD584}"/>
          </ac:spMkLst>
        </pc:spChg>
        <pc:spChg chg="add del">
          <ac:chgData name="Chris Woodruff" userId="2dbf025665e4d94d" providerId="LiveId" clId="{B75F2AB1-53FB-4554-99AB-010726C60367}" dt="2022-11-11T10:49:19.302" v="389" actId="26606"/>
          <ac:spMkLst>
            <pc:docMk/>
            <pc:sldMk cId="3647612502" sldId="259"/>
            <ac:spMk id="2055" creationId="{843969B5-FE3E-4150-B93F-B908A270CDF5}"/>
          </ac:spMkLst>
        </pc:spChg>
        <pc:spChg chg="add del">
          <ac:chgData name="Chris Woodruff" userId="2dbf025665e4d94d" providerId="LiveId" clId="{B75F2AB1-53FB-4554-99AB-010726C60367}" dt="2022-11-11T10:49:19.302" v="389" actId="26606"/>
          <ac:spMkLst>
            <pc:docMk/>
            <pc:sldMk cId="3647612502" sldId="259"/>
            <ac:spMk id="2057" creationId="{11FCBB93-2B1C-491C-903C-769C626EA32F}"/>
          </ac:spMkLst>
        </pc:spChg>
        <pc:spChg chg="add del">
          <ac:chgData name="Chris Woodruff" userId="2dbf025665e4d94d" providerId="LiveId" clId="{B75F2AB1-53FB-4554-99AB-010726C60367}" dt="2022-11-11T10:49:19.302" v="389" actId="26606"/>
          <ac:spMkLst>
            <pc:docMk/>
            <pc:sldMk cId="3647612502" sldId="259"/>
            <ac:spMk id="2059" creationId="{650464D7-9DE6-4DE1-865A-27A05DB100EB}"/>
          </ac:spMkLst>
        </pc:spChg>
        <pc:spChg chg="add">
          <ac:chgData name="Chris Woodruff" userId="2dbf025665e4d94d" providerId="LiveId" clId="{B75F2AB1-53FB-4554-99AB-010726C60367}" dt="2022-11-11T10:49:19.309" v="390" actId="26606"/>
          <ac:spMkLst>
            <pc:docMk/>
            <pc:sldMk cId="3647612502" sldId="259"/>
            <ac:spMk id="2061" creationId="{990D0034-F768-41E7-85D4-F38C4DE85770}"/>
          </ac:spMkLst>
        </pc:spChg>
        <pc:picChg chg="add mod">
          <ac:chgData name="Chris Woodruff" userId="2dbf025665e4d94d" providerId="LiveId" clId="{B75F2AB1-53FB-4554-99AB-010726C60367}" dt="2022-11-11T10:49:19.309" v="390" actId="26606"/>
          <ac:picMkLst>
            <pc:docMk/>
            <pc:sldMk cId="3647612502" sldId="259"/>
            <ac:picMk id="2050" creationId="{5449F118-D673-00B2-C969-9CA4AC0DB2F0}"/>
          </ac:picMkLst>
        </pc:picChg>
        <pc:cxnChg chg="add">
          <ac:chgData name="Chris Woodruff" userId="2dbf025665e4d94d" providerId="LiveId" clId="{B75F2AB1-53FB-4554-99AB-010726C60367}" dt="2022-11-11T10:49:19.309" v="390" actId="26606"/>
          <ac:cxnSpMkLst>
            <pc:docMk/>
            <pc:sldMk cId="3647612502" sldId="259"/>
            <ac:cxnSpMk id="2062" creationId="{5A0A5CF6-407C-4691-8122-49DF69D0020D}"/>
          </ac:cxnSpMkLst>
        </pc:cxnChg>
      </pc:sldChg>
      <pc:sldChg chg="addSp delSp modSp mod setBg">
        <pc:chgData name="Chris Woodruff" userId="2dbf025665e4d94d" providerId="LiveId" clId="{B75F2AB1-53FB-4554-99AB-010726C60367}" dt="2022-11-11T10:50:20.309" v="401" actId="403"/>
        <pc:sldMkLst>
          <pc:docMk/>
          <pc:sldMk cId="3599712606" sldId="260"/>
        </pc:sldMkLst>
        <pc:spChg chg="mod ord">
          <ac:chgData name="Chris Woodruff" userId="2dbf025665e4d94d" providerId="LiveId" clId="{B75F2AB1-53FB-4554-99AB-010726C60367}" dt="2022-11-11T10:50:20.309" v="401" actId="403"/>
          <ac:spMkLst>
            <pc:docMk/>
            <pc:sldMk cId="3599712606" sldId="260"/>
            <ac:spMk id="2" creationId="{7D2C3BAC-1923-D2BA-AFCC-1F617F1E7F51}"/>
          </ac:spMkLst>
        </pc:spChg>
        <pc:spChg chg="del mod">
          <ac:chgData name="Chris Woodruff" userId="2dbf025665e4d94d" providerId="LiveId" clId="{B75F2AB1-53FB-4554-99AB-010726C60367}" dt="2022-11-11T10:50:02.954" v="395" actId="26606"/>
          <ac:spMkLst>
            <pc:docMk/>
            <pc:sldMk cId="3599712606" sldId="260"/>
            <ac:spMk id="3" creationId="{525A50C3-47CD-10B9-BCF9-86C71356B4FD}"/>
          </ac:spMkLst>
        </pc:spChg>
        <pc:spChg chg="add del">
          <ac:chgData name="Chris Woodruff" userId="2dbf025665e4d94d" providerId="LiveId" clId="{B75F2AB1-53FB-4554-99AB-010726C60367}" dt="2022-11-11T10:50:02.942" v="394" actId="26606"/>
          <ac:spMkLst>
            <pc:docMk/>
            <pc:sldMk cId="3599712606" sldId="260"/>
            <ac:spMk id="3079" creationId="{990D0034-F768-41E7-85D4-F38C4DE85770}"/>
          </ac:spMkLst>
        </pc:spChg>
        <pc:spChg chg="add">
          <ac:chgData name="Chris Woodruff" userId="2dbf025665e4d94d" providerId="LiveId" clId="{B75F2AB1-53FB-4554-99AB-010726C60367}" dt="2022-11-11T10:50:02.954" v="395" actId="26606"/>
          <ac:spMkLst>
            <pc:docMk/>
            <pc:sldMk cId="3599712606" sldId="260"/>
            <ac:spMk id="3084" creationId="{87008D65-4C48-4CAB-8600-9F4C427CE64B}"/>
          </ac:spMkLst>
        </pc:spChg>
        <pc:spChg chg="add">
          <ac:chgData name="Chris Woodruff" userId="2dbf025665e4d94d" providerId="LiveId" clId="{B75F2AB1-53FB-4554-99AB-010726C60367}" dt="2022-11-11T10:50:02.954" v="395" actId="26606"/>
          <ac:spMkLst>
            <pc:docMk/>
            <pc:sldMk cId="3599712606" sldId="260"/>
            <ac:spMk id="3085" creationId="{641B99F2-7904-4E8D-871E-2889D858E8D6}"/>
          </ac:spMkLst>
        </pc:spChg>
        <pc:spChg chg="add">
          <ac:chgData name="Chris Woodruff" userId="2dbf025665e4d94d" providerId="LiveId" clId="{B75F2AB1-53FB-4554-99AB-010726C60367}" dt="2022-11-11T10:50:02.954" v="395" actId="26606"/>
          <ac:spMkLst>
            <pc:docMk/>
            <pc:sldMk cId="3599712606" sldId="260"/>
            <ac:spMk id="3086" creationId="{9D286FC8-DD5D-4402-A2C0-8739BDAFEFE0}"/>
          </ac:spMkLst>
        </pc:spChg>
        <pc:spChg chg="add">
          <ac:chgData name="Chris Woodruff" userId="2dbf025665e4d94d" providerId="LiveId" clId="{B75F2AB1-53FB-4554-99AB-010726C60367}" dt="2022-11-11T10:50:02.954" v="395" actId="26606"/>
          <ac:spMkLst>
            <pc:docMk/>
            <pc:sldMk cId="3599712606" sldId="260"/>
            <ac:spMk id="3087" creationId="{65B8B851-9639-4B29-9E80-42FDE755EC8A}"/>
          </ac:spMkLst>
        </pc:spChg>
        <pc:picChg chg="add mod">
          <ac:chgData name="Chris Woodruff" userId="2dbf025665e4d94d" providerId="LiveId" clId="{B75F2AB1-53FB-4554-99AB-010726C60367}" dt="2022-11-11T10:50:02.954" v="395" actId="26606"/>
          <ac:picMkLst>
            <pc:docMk/>
            <pc:sldMk cId="3599712606" sldId="260"/>
            <ac:picMk id="3074" creationId="{D03FE9CB-78C7-040F-C80C-0D64D3219E49}"/>
          </ac:picMkLst>
        </pc:picChg>
        <pc:cxnChg chg="add del">
          <ac:chgData name="Chris Woodruff" userId="2dbf025665e4d94d" providerId="LiveId" clId="{B75F2AB1-53FB-4554-99AB-010726C60367}" dt="2022-11-11T10:50:02.942" v="394" actId="26606"/>
          <ac:cxnSpMkLst>
            <pc:docMk/>
            <pc:sldMk cId="3599712606" sldId="260"/>
            <ac:cxnSpMk id="3081" creationId="{5A0A5CF6-407C-4691-8122-49DF69D0020D}"/>
          </ac:cxnSpMkLst>
        </pc:cxnChg>
        <pc:cxnChg chg="add">
          <ac:chgData name="Chris Woodruff" userId="2dbf025665e4d94d" providerId="LiveId" clId="{B75F2AB1-53FB-4554-99AB-010726C60367}" dt="2022-11-11T10:50:02.954" v="395" actId="26606"/>
          <ac:cxnSpMkLst>
            <pc:docMk/>
            <pc:sldMk cId="3599712606" sldId="260"/>
            <ac:cxnSpMk id="3083" creationId="{5CC23917-FA20-4DBD-BA3C-868A3EA84DFF}"/>
          </ac:cxnSpMkLst>
        </pc:cxnChg>
      </pc:sldChg>
      <pc:sldChg chg="addSp delSp modSp mod setBg">
        <pc:chgData name="Chris Woodruff" userId="2dbf025665e4d94d" providerId="LiveId" clId="{B75F2AB1-53FB-4554-99AB-010726C60367}" dt="2022-11-11T10:56:43.721" v="410" actId="403"/>
        <pc:sldMkLst>
          <pc:docMk/>
          <pc:sldMk cId="4219077865" sldId="261"/>
        </pc:sldMkLst>
        <pc:spChg chg="mod">
          <ac:chgData name="Chris Woodruff" userId="2dbf025665e4d94d" providerId="LiveId" clId="{B75F2AB1-53FB-4554-99AB-010726C60367}" dt="2022-11-11T10:56:43.721" v="410" actId="403"/>
          <ac:spMkLst>
            <pc:docMk/>
            <pc:sldMk cId="4219077865" sldId="261"/>
            <ac:spMk id="2" creationId="{1844FB84-2F34-389F-7DD9-20F57684107A}"/>
          </ac:spMkLst>
        </pc:spChg>
        <pc:spChg chg="mod ord">
          <ac:chgData name="Chris Woodruff" userId="2dbf025665e4d94d" providerId="LiveId" clId="{B75F2AB1-53FB-4554-99AB-010726C60367}" dt="2022-11-11T10:56:39.318" v="407" actId="26606"/>
          <ac:spMkLst>
            <pc:docMk/>
            <pc:sldMk cId="4219077865" sldId="261"/>
            <ac:spMk id="3" creationId="{98312BFB-7A33-9221-5119-87A47E87BF33}"/>
          </ac:spMkLst>
        </pc:spChg>
        <pc:spChg chg="add del">
          <ac:chgData name="Chris Woodruff" userId="2dbf025665e4d94d" providerId="LiveId" clId="{B75F2AB1-53FB-4554-99AB-010726C60367}" dt="2022-11-11T10:56:39.318" v="407" actId="26606"/>
          <ac:spMkLst>
            <pc:docMk/>
            <pc:sldMk cId="4219077865" sldId="261"/>
            <ac:spMk id="4103" creationId="{B7E8701A-52DB-48A6-ABEB-1008F5773023}"/>
          </ac:spMkLst>
        </pc:spChg>
        <pc:spChg chg="add del">
          <ac:chgData name="Chris Woodruff" userId="2dbf025665e4d94d" providerId="LiveId" clId="{B75F2AB1-53FB-4554-99AB-010726C60367}" dt="2022-11-11T10:56:39.318" v="407" actId="26606"/>
          <ac:spMkLst>
            <pc:docMk/>
            <pc:sldMk cId="4219077865" sldId="261"/>
            <ac:spMk id="4107" creationId="{458918AB-02A8-4827-97BF-BE020E1C374E}"/>
          </ac:spMkLst>
        </pc:spChg>
        <pc:spChg chg="add del">
          <ac:chgData name="Chris Woodruff" userId="2dbf025665e4d94d" providerId="LiveId" clId="{B75F2AB1-53FB-4554-99AB-010726C60367}" dt="2022-11-11T10:56:39.318" v="407" actId="26606"/>
          <ac:spMkLst>
            <pc:docMk/>
            <pc:sldMk cId="4219077865" sldId="261"/>
            <ac:spMk id="4109" creationId="{709283AE-A8E0-48B5-BEA3-B27BC6C67319}"/>
          </ac:spMkLst>
        </pc:spChg>
        <pc:spChg chg="add">
          <ac:chgData name="Chris Woodruff" userId="2dbf025665e4d94d" providerId="LiveId" clId="{B75F2AB1-53FB-4554-99AB-010726C60367}" dt="2022-11-11T10:56:39.318" v="407" actId="26606"/>
          <ac:spMkLst>
            <pc:docMk/>
            <pc:sldMk cId="4219077865" sldId="261"/>
            <ac:spMk id="4114" creationId="{990D0034-F768-41E7-85D4-F38C4DE85770}"/>
          </ac:spMkLst>
        </pc:spChg>
        <pc:picChg chg="add mod ord">
          <ac:chgData name="Chris Woodruff" userId="2dbf025665e4d94d" providerId="LiveId" clId="{B75F2AB1-53FB-4554-99AB-010726C60367}" dt="2022-11-11T10:56:39.318" v="407" actId="26606"/>
          <ac:picMkLst>
            <pc:docMk/>
            <pc:sldMk cId="4219077865" sldId="261"/>
            <ac:picMk id="4098" creationId="{CD067721-D37F-F254-2EA9-3A87BF403F03}"/>
          </ac:picMkLst>
        </pc:picChg>
        <pc:cxnChg chg="add del">
          <ac:chgData name="Chris Woodruff" userId="2dbf025665e4d94d" providerId="LiveId" clId="{B75F2AB1-53FB-4554-99AB-010726C60367}" dt="2022-11-11T10:56:39.318" v="407" actId="26606"/>
          <ac:cxnSpMkLst>
            <pc:docMk/>
            <pc:sldMk cId="4219077865" sldId="261"/>
            <ac:cxnSpMk id="4105" creationId="{64447A81-05CC-48FD-9B4C-32CC9D0B01E4}"/>
          </ac:cxnSpMkLst>
        </pc:cxnChg>
        <pc:cxnChg chg="add">
          <ac:chgData name="Chris Woodruff" userId="2dbf025665e4d94d" providerId="LiveId" clId="{B75F2AB1-53FB-4554-99AB-010726C60367}" dt="2022-11-11T10:56:39.318" v="407" actId="26606"/>
          <ac:cxnSpMkLst>
            <pc:docMk/>
            <pc:sldMk cId="4219077865" sldId="261"/>
            <ac:cxnSpMk id="4116" creationId="{5A0A5CF6-407C-4691-8122-49DF69D0020D}"/>
          </ac:cxnSpMkLst>
        </pc:cxnChg>
      </pc:sldChg>
      <pc:sldChg chg="modSp del">
        <pc:chgData name="Chris Woodruff" userId="2dbf025665e4d94d" providerId="LiveId" clId="{B75F2AB1-53FB-4554-99AB-010726C60367}" dt="2022-11-11T10:57:00.205" v="412" actId="47"/>
        <pc:sldMkLst>
          <pc:docMk/>
          <pc:sldMk cId="1402342545" sldId="262"/>
        </pc:sldMkLst>
        <pc:spChg chg="mod">
          <ac:chgData name="Chris Woodruff" userId="2dbf025665e4d94d" providerId="LiveId" clId="{B75F2AB1-53FB-4554-99AB-010726C60367}" dt="2022-11-10T22:57:30.622" v="75"/>
          <ac:spMkLst>
            <pc:docMk/>
            <pc:sldMk cId="1402342545" sldId="262"/>
            <ac:spMk id="2" creationId="{035C0195-093D-2D6A-DF22-0ABFE04B4F77}"/>
          </ac:spMkLst>
        </pc:spChg>
        <pc:spChg chg="mod">
          <ac:chgData name="Chris Woodruff" userId="2dbf025665e4d94d" providerId="LiveId" clId="{B75F2AB1-53FB-4554-99AB-010726C60367}" dt="2022-11-10T22:57:30.622" v="75"/>
          <ac:spMkLst>
            <pc:docMk/>
            <pc:sldMk cId="1402342545" sldId="262"/>
            <ac:spMk id="3" creationId="{19ECD6AE-4AB4-70A7-A3CF-BC929ABBEE2F}"/>
          </ac:spMkLst>
        </pc:spChg>
      </pc:sldChg>
      <pc:sldChg chg="addSp delSp modSp mod setBg modClrScheme chgLayout">
        <pc:chgData name="Chris Woodruff" userId="2dbf025665e4d94d" providerId="LiveId" clId="{B75F2AB1-53FB-4554-99AB-010726C60367}" dt="2022-11-10T23:18:30.593" v="145" actId="26606"/>
        <pc:sldMkLst>
          <pc:docMk/>
          <pc:sldMk cId="3938595222" sldId="263"/>
        </pc:sldMkLst>
        <pc:spChg chg="del mod ord">
          <ac:chgData name="Chris Woodruff" userId="2dbf025665e4d94d" providerId="LiveId" clId="{B75F2AB1-53FB-4554-99AB-010726C60367}" dt="2022-11-10T23:18:25.676" v="143" actId="478"/>
          <ac:spMkLst>
            <pc:docMk/>
            <pc:sldMk cId="3938595222" sldId="263"/>
            <ac:spMk id="2" creationId="{749BC6D4-023A-FF3F-E8CD-4F6A9523E242}"/>
          </ac:spMkLst>
        </pc:spChg>
        <pc:spChg chg="del mod">
          <ac:chgData name="Chris Woodruff" userId="2dbf025665e4d94d" providerId="LiveId" clId="{B75F2AB1-53FB-4554-99AB-010726C60367}" dt="2022-11-10T23:18:21.363" v="142" actId="700"/>
          <ac:spMkLst>
            <pc:docMk/>
            <pc:sldMk cId="3938595222" sldId="263"/>
            <ac:spMk id="3" creationId="{3F9EB307-CC1F-B54F-D7AD-29ABD7CCEF45}"/>
          </ac:spMkLst>
        </pc:spChg>
        <pc:picChg chg="add mod">
          <ac:chgData name="Chris Woodruff" userId="2dbf025665e4d94d" providerId="LiveId" clId="{B75F2AB1-53FB-4554-99AB-010726C60367}" dt="2022-11-10T23:18:30.593" v="145" actId="26606"/>
          <ac:picMkLst>
            <pc:docMk/>
            <pc:sldMk cId="3938595222" sldId="263"/>
            <ac:picMk id="1026" creationId="{9C78CAD7-D026-AD40-0990-8EB5B8001432}"/>
          </ac:picMkLst>
        </pc:picChg>
      </pc:sldChg>
      <pc:sldChg chg="addSp delSp modSp mod">
        <pc:chgData name="Chris Woodruff" userId="2dbf025665e4d94d" providerId="LiveId" clId="{B75F2AB1-53FB-4554-99AB-010726C60367}" dt="2022-11-11T06:22:22.039" v="342" actId="113"/>
        <pc:sldMkLst>
          <pc:docMk/>
          <pc:sldMk cId="1786022170" sldId="264"/>
        </pc:sldMkLst>
        <pc:spChg chg="mod">
          <ac:chgData name="Chris Woodruff" userId="2dbf025665e4d94d" providerId="LiveId" clId="{B75F2AB1-53FB-4554-99AB-010726C60367}" dt="2022-11-11T06:17:04.454" v="158" actId="20577"/>
          <ac:spMkLst>
            <pc:docMk/>
            <pc:sldMk cId="1786022170" sldId="264"/>
            <ac:spMk id="2" creationId="{980DED5E-3701-A2EF-2EBF-7D63BF13F560}"/>
          </ac:spMkLst>
        </pc:spChg>
        <pc:spChg chg="add del mod">
          <ac:chgData name="Chris Woodruff" userId="2dbf025665e4d94d" providerId="LiveId" clId="{B75F2AB1-53FB-4554-99AB-010726C60367}" dt="2022-11-11T06:22:22.039" v="342" actId="113"/>
          <ac:spMkLst>
            <pc:docMk/>
            <pc:sldMk cId="1786022170" sldId="264"/>
            <ac:spMk id="3" creationId="{C31984FC-A373-7E5A-DAB2-2383EFD75279}"/>
          </ac:spMkLst>
        </pc:spChg>
        <pc:graphicFrameChg chg="add del mod modGraphic">
          <ac:chgData name="Chris Woodruff" userId="2dbf025665e4d94d" providerId="LiveId" clId="{B75F2AB1-53FB-4554-99AB-010726C60367}" dt="2022-11-11T06:18:11.633" v="176" actId="1032"/>
          <ac:graphicFrameMkLst>
            <pc:docMk/>
            <pc:sldMk cId="1786022170" sldId="264"/>
            <ac:graphicFrameMk id="4" creationId="{FCB16270-0D3B-1118-114D-585513714613}"/>
          </ac:graphicFrameMkLst>
        </pc:graphicFrameChg>
      </pc:sldChg>
      <pc:sldChg chg="modSp del">
        <pc:chgData name="Chris Woodruff" userId="2dbf025665e4d94d" providerId="LiveId" clId="{B75F2AB1-53FB-4554-99AB-010726C60367}" dt="2022-11-11T10:49:26.379" v="391" actId="47"/>
        <pc:sldMkLst>
          <pc:docMk/>
          <pc:sldMk cId="1059226793" sldId="265"/>
        </pc:sldMkLst>
        <pc:spChg chg="mod">
          <ac:chgData name="Chris Woodruff" userId="2dbf025665e4d94d" providerId="LiveId" clId="{B75F2AB1-53FB-4554-99AB-010726C60367}" dt="2022-11-10T22:57:30.622" v="75"/>
          <ac:spMkLst>
            <pc:docMk/>
            <pc:sldMk cId="1059226793" sldId="265"/>
            <ac:spMk id="2" creationId="{43E1FCA6-8606-915A-3CA2-B37B70AFF4A6}"/>
          </ac:spMkLst>
        </pc:spChg>
        <pc:spChg chg="mod">
          <ac:chgData name="Chris Woodruff" userId="2dbf025665e4d94d" providerId="LiveId" clId="{B75F2AB1-53FB-4554-99AB-010726C60367}" dt="2022-11-10T22:57:30.622" v="75"/>
          <ac:spMkLst>
            <pc:docMk/>
            <pc:sldMk cId="1059226793" sldId="265"/>
            <ac:spMk id="3" creationId="{DE7D0D48-65D6-93DF-6A3A-26361DE2E88F}"/>
          </ac:spMkLst>
        </pc:spChg>
      </pc:sldChg>
      <pc:sldChg chg="modSp del">
        <pc:chgData name="Chris Woodruff" userId="2dbf025665e4d94d" providerId="LiveId" clId="{B75F2AB1-53FB-4554-99AB-010726C60367}" dt="2022-11-11T10:50:25.331" v="402" actId="47"/>
        <pc:sldMkLst>
          <pc:docMk/>
          <pc:sldMk cId="1683299846" sldId="266"/>
        </pc:sldMkLst>
        <pc:spChg chg="mod">
          <ac:chgData name="Chris Woodruff" userId="2dbf025665e4d94d" providerId="LiveId" clId="{B75F2AB1-53FB-4554-99AB-010726C60367}" dt="2022-11-10T22:57:30.622" v="75"/>
          <ac:spMkLst>
            <pc:docMk/>
            <pc:sldMk cId="1683299846" sldId="266"/>
            <ac:spMk id="2" creationId="{AA5ED6CD-8A3D-E80F-88EB-38523129078F}"/>
          </ac:spMkLst>
        </pc:spChg>
        <pc:spChg chg="mod">
          <ac:chgData name="Chris Woodruff" userId="2dbf025665e4d94d" providerId="LiveId" clId="{B75F2AB1-53FB-4554-99AB-010726C60367}" dt="2022-11-10T22:57:30.622" v="75"/>
          <ac:spMkLst>
            <pc:docMk/>
            <pc:sldMk cId="1683299846" sldId="266"/>
            <ac:spMk id="3" creationId="{67E8979E-B503-5948-3975-11107B20E713}"/>
          </ac:spMkLst>
        </pc:spChg>
      </pc:sldChg>
      <pc:sldChg chg="modSp del">
        <pc:chgData name="Chris Woodruff" userId="2dbf025665e4d94d" providerId="LiveId" clId="{B75F2AB1-53FB-4554-99AB-010726C60367}" dt="2022-11-11T10:56:51.215" v="411" actId="47"/>
        <pc:sldMkLst>
          <pc:docMk/>
          <pc:sldMk cId="943669602" sldId="267"/>
        </pc:sldMkLst>
        <pc:spChg chg="mod">
          <ac:chgData name="Chris Woodruff" userId="2dbf025665e4d94d" providerId="LiveId" clId="{B75F2AB1-53FB-4554-99AB-010726C60367}" dt="2022-11-10T22:57:30.622" v="75"/>
          <ac:spMkLst>
            <pc:docMk/>
            <pc:sldMk cId="943669602" sldId="267"/>
            <ac:spMk id="2" creationId="{C0CB6246-8729-7BBC-19DE-D5F07333F0CD}"/>
          </ac:spMkLst>
        </pc:spChg>
        <pc:spChg chg="mod">
          <ac:chgData name="Chris Woodruff" userId="2dbf025665e4d94d" providerId="LiveId" clId="{B75F2AB1-53FB-4554-99AB-010726C60367}" dt="2022-11-10T22:57:30.622" v="75"/>
          <ac:spMkLst>
            <pc:docMk/>
            <pc:sldMk cId="943669602" sldId="267"/>
            <ac:spMk id="3" creationId="{699E563E-9C2A-C5CE-EDEB-CFBEB755E136}"/>
          </ac:spMkLst>
        </pc:spChg>
      </pc:sldChg>
      <pc:sldChg chg="addSp delSp modSp add mod ord">
        <pc:chgData name="Chris Woodruff" userId="2dbf025665e4d94d" providerId="LiveId" clId="{B75F2AB1-53FB-4554-99AB-010726C60367}" dt="2022-11-10T23:04:16.770" v="141" actId="20577"/>
        <pc:sldMkLst>
          <pc:docMk/>
          <pc:sldMk cId="2909498344" sldId="268"/>
        </pc:sldMkLst>
        <pc:spChg chg="add del">
          <ac:chgData name="Chris Woodruff" userId="2dbf025665e4d94d" providerId="LiveId" clId="{B75F2AB1-53FB-4554-99AB-010726C60367}" dt="2022-11-10T23:03:00.964" v="108" actId="1032"/>
          <ac:spMkLst>
            <pc:docMk/>
            <pc:sldMk cId="2909498344" sldId="268"/>
            <ac:spMk id="3" creationId="{7E869CAB-4B7F-4F97-AD58-1268D47DD122}"/>
          </ac:spMkLst>
        </pc:spChg>
        <pc:graphicFrameChg chg="add del modGraphic">
          <ac:chgData name="Chris Woodruff" userId="2dbf025665e4d94d" providerId="LiveId" clId="{B75F2AB1-53FB-4554-99AB-010726C60367}" dt="2022-11-10T23:02:26.545" v="107" actId="1032"/>
          <ac:graphicFrameMkLst>
            <pc:docMk/>
            <pc:sldMk cId="2909498344" sldId="268"/>
            <ac:graphicFrameMk id="4" creationId="{9F811E86-992A-BCC8-8EE4-53684D8E5929}"/>
          </ac:graphicFrameMkLst>
        </pc:graphicFrameChg>
        <pc:graphicFrameChg chg="add mod modGraphic">
          <ac:chgData name="Chris Woodruff" userId="2dbf025665e4d94d" providerId="LiveId" clId="{B75F2AB1-53FB-4554-99AB-010726C60367}" dt="2022-11-10T23:04:16.770" v="141" actId="20577"/>
          <ac:graphicFrameMkLst>
            <pc:docMk/>
            <pc:sldMk cId="2909498344" sldId="268"/>
            <ac:graphicFrameMk id="5" creationId="{C33EFCD6-B63C-4D9E-3A4C-776C6A329725}"/>
          </ac:graphicFrameMkLst>
        </pc:graphicFrameChg>
      </pc:sldChg>
      <pc:sldChg chg="addSp delSp modSp add del mod">
        <pc:chgData name="Chris Woodruff" userId="2dbf025665e4d94d" providerId="LiveId" clId="{B75F2AB1-53FB-4554-99AB-010726C60367}" dt="2022-11-10T22:57:02.080" v="72" actId="47"/>
        <pc:sldMkLst>
          <pc:docMk/>
          <pc:sldMk cId="3386384366" sldId="268"/>
        </pc:sldMkLst>
        <pc:spChg chg="add del">
          <ac:chgData name="Chris Woodruff" userId="2dbf025665e4d94d" providerId="LiveId" clId="{B75F2AB1-53FB-4554-99AB-010726C60367}" dt="2022-11-10T22:45:58.231" v="51" actId="478"/>
          <ac:spMkLst>
            <pc:docMk/>
            <pc:sldMk cId="3386384366" sldId="268"/>
            <ac:spMk id="3" creationId="{538599E0-8B73-4308-AF9E-06982B737739}"/>
          </ac:spMkLst>
        </pc:spChg>
        <pc:spChg chg="mod">
          <ac:chgData name="Chris Woodruff" userId="2dbf025665e4d94d" providerId="LiveId" clId="{B75F2AB1-53FB-4554-99AB-010726C60367}" dt="2022-11-10T22:56:56.541" v="71" actId="404"/>
          <ac:spMkLst>
            <pc:docMk/>
            <pc:sldMk cId="3386384366" sldId="268"/>
            <ac:spMk id="5" creationId="{D31A94BB-0D70-45AF-9D1A-0D85C4E28679}"/>
          </ac:spMkLst>
        </pc:spChg>
        <pc:spChg chg="mod">
          <ac:chgData name="Chris Woodruff" userId="2dbf025665e4d94d" providerId="LiveId" clId="{B75F2AB1-53FB-4554-99AB-010726C60367}" dt="2022-11-10T22:56:56.301" v="63" actId="20577"/>
          <ac:spMkLst>
            <pc:docMk/>
            <pc:sldMk cId="3386384366" sldId="268"/>
            <ac:spMk id="6" creationId="{37CA4487-3604-4446-A1B7-A52C630F7ACA}"/>
          </ac:spMkLst>
        </pc:spChg>
        <pc:spChg chg="add del">
          <ac:chgData name="Chris Woodruff" userId="2dbf025665e4d94d" providerId="LiveId" clId="{B75F2AB1-53FB-4554-99AB-010726C60367}" dt="2022-11-10T22:56:56.329" v="64" actId="478"/>
          <ac:spMkLst>
            <pc:docMk/>
            <pc:sldMk cId="3386384366" sldId="268"/>
            <ac:spMk id="7" creationId="{8A208DFD-BA93-4B1E-852F-D7BD87254EFF}"/>
          </ac:spMkLst>
        </pc:spChg>
      </pc:sldChg>
      <pc:sldChg chg="addSp modSp new mod setBg">
        <pc:chgData name="Chris Woodruff" userId="2dbf025665e4d94d" providerId="LiveId" clId="{B75F2AB1-53FB-4554-99AB-010726C60367}" dt="2022-11-10T23:22:26.739" v="149" actId="27614"/>
        <pc:sldMkLst>
          <pc:docMk/>
          <pc:sldMk cId="2126690546" sldId="269"/>
        </pc:sldMkLst>
        <pc:picChg chg="add mod">
          <ac:chgData name="Chris Woodruff" userId="2dbf025665e4d94d" providerId="LiveId" clId="{B75F2AB1-53FB-4554-99AB-010726C60367}" dt="2022-11-10T23:22:26.739" v="149" actId="27614"/>
          <ac:picMkLst>
            <pc:docMk/>
            <pc:sldMk cId="2126690546" sldId="269"/>
            <ac:picMk id="3" creationId="{BA2DFE53-785F-262E-2D66-10698FFB7CEE}"/>
          </ac:picMkLst>
        </pc:picChg>
      </pc:sldChg>
      <pc:sldChg chg="addSp delSp modSp new mod">
        <pc:chgData name="Chris Woodruff" userId="2dbf025665e4d94d" providerId="LiveId" clId="{B75F2AB1-53FB-4554-99AB-010726C60367}" dt="2022-11-11T10:59:04.831" v="497" actId="20577"/>
        <pc:sldMkLst>
          <pc:docMk/>
          <pc:sldMk cId="440515710" sldId="270"/>
        </pc:sldMkLst>
        <pc:spChg chg="mod">
          <ac:chgData name="Chris Woodruff" userId="2dbf025665e4d94d" providerId="LiveId" clId="{B75F2AB1-53FB-4554-99AB-010726C60367}" dt="2022-11-11T10:59:04.831" v="497" actId="20577"/>
          <ac:spMkLst>
            <pc:docMk/>
            <pc:sldMk cId="440515710" sldId="270"/>
            <ac:spMk id="2" creationId="{4A8C1BC6-1975-5F33-95A8-291C295C07D9}"/>
          </ac:spMkLst>
        </pc:spChg>
        <pc:spChg chg="del">
          <ac:chgData name="Chris Woodruff" userId="2dbf025665e4d94d" providerId="LiveId" clId="{B75F2AB1-53FB-4554-99AB-010726C60367}" dt="2022-11-11T10:57:52.188" v="414" actId="1032"/>
          <ac:spMkLst>
            <pc:docMk/>
            <pc:sldMk cId="440515710" sldId="270"/>
            <ac:spMk id="3" creationId="{15E992FD-2691-8D1F-5103-332BF0E1E955}"/>
          </ac:spMkLst>
        </pc:spChg>
        <pc:graphicFrameChg chg="add mod modGraphic">
          <ac:chgData name="Chris Woodruff" userId="2dbf025665e4d94d" providerId="LiveId" clId="{B75F2AB1-53FB-4554-99AB-010726C60367}" dt="2022-11-11T10:58:51.299" v="473" actId="20577"/>
          <ac:graphicFrameMkLst>
            <pc:docMk/>
            <pc:sldMk cId="440515710" sldId="270"/>
            <ac:graphicFrameMk id="4" creationId="{AAE07E27-F906-B6A7-1F41-B6FD44EAB514}"/>
          </ac:graphicFrameMkLst>
        </pc:graphicFrameChg>
      </pc:sldChg>
      <pc:sldMasterChg chg="addSldLayout delSldLayout modSldLayout">
        <pc:chgData name="Chris Woodruff" userId="2dbf025665e4d94d" providerId="LiveId" clId="{B75F2AB1-53FB-4554-99AB-010726C60367}" dt="2022-11-10T22:56:53.651" v="53" actId="47"/>
        <pc:sldMasterMkLst>
          <pc:docMk/>
          <pc:sldMasterMk cId="2008890373" sldId="2147483708"/>
        </pc:sldMasterMkLst>
        <pc:sldLayoutChg chg="delSp add del">
          <pc:chgData name="Chris Woodruff" userId="2dbf025665e4d94d" providerId="LiveId" clId="{B75F2AB1-53FB-4554-99AB-010726C60367}" dt="2022-11-10T22:56:53.651" v="53" actId="47"/>
          <pc:sldLayoutMkLst>
            <pc:docMk/>
            <pc:sldMasterMk cId="2008890373" sldId="2147483708"/>
            <pc:sldLayoutMk cId="74759894" sldId="2147483739"/>
          </pc:sldLayoutMkLst>
          <pc:spChg chg="del">
            <ac:chgData name="Chris Woodruff" userId="2dbf025665e4d94d" providerId="LiveId" clId="{B75F2AB1-53FB-4554-99AB-010726C60367}" dt="2022-11-10T22:42:23.353" v="4"/>
            <ac:spMkLst>
              <pc:docMk/>
              <pc:sldMasterMk cId="2008890373" sldId="2147483708"/>
              <pc:sldLayoutMk cId="74759894" sldId="2147483739"/>
              <ac:spMk id="7" creationId="{00000000-0000-0000-0000-000000000000}"/>
            </ac:spMkLst>
          </pc:spChg>
          <pc:spChg chg="del">
            <ac:chgData name="Chris Woodruff" userId="2dbf025665e4d94d" providerId="LiveId" clId="{B75F2AB1-53FB-4554-99AB-010726C60367}" dt="2022-11-10T22:42:23.353" v="4"/>
            <ac:spMkLst>
              <pc:docMk/>
              <pc:sldMasterMk cId="2008890373" sldId="2147483708"/>
              <pc:sldLayoutMk cId="74759894" sldId="2147483739"/>
              <ac:spMk id="8" creationId="{00000000-0000-0000-0000-000000000000}"/>
            </ac:spMkLst>
          </pc:spChg>
          <pc:cxnChg chg="del">
            <ac:chgData name="Chris Woodruff" userId="2dbf025665e4d94d" providerId="LiveId" clId="{B75F2AB1-53FB-4554-99AB-010726C60367}" dt="2022-11-10T22:42:23.353" v="4"/>
            <ac:cxnSpMkLst>
              <pc:docMk/>
              <pc:sldMasterMk cId="2008890373" sldId="2147483708"/>
              <pc:sldLayoutMk cId="74759894" sldId="2147483739"/>
              <ac:cxnSpMk id="9" creationId="{00000000-0000-0000-0000-000000000000}"/>
            </ac:cxnSpMkLst>
          </pc:cxnChg>
        </pc:sldLayoutChg>
        <pc:sldLayoutChg chg="delSp">
          <pc:chgData name="Chris Woodruff" userId="2dbf025665e4d94d" providerId="LiveId" clId="{B75F2AB1-53FB-4554-99AB-010726C60367}" dt="2022-11-10T22:42:23.353" v="4"/>
          <pc:sldLayoutMkLst>
            <pc:docMk/>
            <pc:sldMasterMk cId="2008890373" sldId="2147483708"/>
            <pc:sldLayoutMk cId="1233277689" sldId="2147483740"/>
          </pc:sldLayoutMkLst>
          <pc:spChg chg="del">
            <ac:chgData name="Chris Woodruff" userId="2dbf025665e4d94d" providerId="LiveId" clId="{B75F2AB1-53FB-4554-99AB-010726C60367}" dt="2022-11-10T22:42:23.353" v="4"/>
            <ac:spMkLst>
              <pc:docMk/>
              <pc:sldMasterMk cId="2008890373" sldId="2147483708"/>
              <pc:sldLayoutMk cId="1233277689" sldId="2147483740"/>
              <ac:spMk id="5" creationId="{00000000-0000-0000-0000-000000000000}"/>
            </ac:spMkLst>
          </pc:spChg>
          <pc:spChg chg="del">
            <ac:chgData name="Chris Woodruff" userId="2dbf025665e4d94d" providerId="LiveId" clId="{B75F2AB1-53FB-4554-99AB-010726C60367}" dt="2022-11-10T22:42:23.353" v="4"/>
            <ac:spMkLst>
              <pc:docMk/>
              <pc:sldMasterMk cId="2008890373" sldId="2147483708"/>
              <pc:sldLayoutMk cId="1233277689" sldId="2147483740"/>
              <ac:spMk id="6" creationId="{00000000-0000-0000-0000-000000000000}"/>
            </ac:spMkLst>
          </pc:spChg>
        </pc:sldLayoutChg>
      </pc:sldMasterChg>
    </pc:docChg>
  </pc:docChgLst>
  <pc:docChgLst>
    <pc:chgData name="Chris Woodruff" userId="2dbf025665e4d94d" providerId="LiveId" clId="{BDE1B964-7685-4343-A3D2-1F7494DFD762}"/>
    <pc:docChg chg="custSel addSld modSld">
      <pc:chgData name="Chris Woodruff" userId="2dbf025665e4d94d" providerId="LiveId" clId="{BDE1B964-7685-4343-A3D2-1F7494DFD762}" dt="2022-09-10T13:37:54.150" v="23"/>
      <pc:docMkLst>
        <pc:docMk/>
      </pc:docMkLst>
      <pc:sldChg chg="modSp mod">
        <pc:chgData name="Chris Woodruff" userId="2dbf025665e4d94d" providerId="LiveId" clId="{BDE1B964-7685-4343-A3D2-1F7494DFD762}" dt="2022-09-10T13:37:54.150" v="23"/>
        <pc:sldMkLst>
          <pc:docMk/>
          <pc:sldMk cId="2302908981" sldId="256"/>
        </pc:sldMkLst>
        <pc:spChg chg="mod">
          <ac:chgData name="Chris Woodruff" userId="2dbf025665e4d94d" providerId="LiveId" clId="{BDE1B964-7685-4343-A3D2-1F7494DFD762}" dt="2022-09-10T13:37:54.150" v="23"/>
          <ac:spMkLst>
            <pc:docMk/>
            <pc:sldMk cId="2302908981" sldId="256"/>
            <ac:spMk id="2" creationId="{8070F32F-DD2A-0DA9-9C0D-A1216E78A041}"/>
          </ac:spMkLst>
        </pc:spChg>
        <pc:spChg chg="mod">
          <ac:chgData name="Chris Woodruff" userId="2dbf025665e4d94d" providerId="LiveId" clId="{BDE1B964-7685-4343-A3D2-1F7494DFD762}" dt="2022-09-10T13:37:54.150" v="23"/>
          <ac:spMkLst>
            <pc:docMk/>
            <pc:sldMk cId="2302908981" sldId="256"/>
            <ac:spMk id="3" creationId="{D4512ED2-5026-0979-A26C-335891FAEAFF}"/>
          </ac:spMkLst>
        </pc:spChg>
      </pc:sldChg>
      <pc:sldChg chg="modSp new">
        <pc:chgData name="Chris Woodruff" userId="2dbf025665e4d94d" providerId="LiveId" clId="{BDE1B964-7685-4343-A3D2-1F7494DFD762}" dt="2022-09-10T13:37:54.150" v="23"/>
        <pc:sldMkLst>
          <pc:docMk/>
          <pc:sldMk cId="489901350" sldId="257"/>
        </pc:sldMkLst>
        <pc:spChg chg="mod">
          <ac:chgData name="Chris Woodruff" userId="2dbf025665e4d94d" providerId="LiveId" clId="{BDE1B964-7685-4343-A3D2-1F7494DFD762}" dt="2022-09-10T13:37:54.150" v="23"/>
          <ac:spMkLst>
            <pc:docMk/>
            <pc:sldMk cId="489901350" sldId="257"/>
            <ac:spMk id="2" creationId="{E9873346-A325-1967-2029-AD1BA5008891}"/>
          </ac:spMkLst>
        </pc:spChg>
        <pc:spChg chg="mod">
          <ac:chgData name="Chris Woodruff" userId="2dbf025665e4d94d" providerId="LiveId" clId="{BDE1B964-7685-4343-A3D2-1F7494DFD762}" dt="2022-09-10T13:37:54.150" v="23"/>
          <ac:spMkLst>
            <pc:docMk/>
            <pc:sldMk cId="489901350" sldId="257"/>
            <ac:spMk id="3" creationId="{6C53AC02-E744-41B1-44B0-E8CCBFEC97B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BD5F6-7507-4F2B-96A7-D57B711A2D3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C8AFCE1-664C-462D-9140-26CDA1DF79A0}">
      <dgm:prSet phldrT="[Text]"/>
      <dgm:spPr/>
      <dgm:t>
        <a:bodyPr/>
        <a:lstStyle/>
        <a:p>
          <a:r>
            <a:rPr lang="en-US" dirty="0"/>
            <a:t>Indexes</a:t>
          </a:r>
        </a:p>
      </dgm:t>
    </dgm:pt>
    <dgm:pt modelId="{50C6EFCF-62D5-4DD2-8667-CD401784974E}" type="parTrans" cxnId="{BDADDA1C-C888-4AD8-9B3B-82B293262D9D}">
      <dgm:prSet/>
      <dgm:spPr/>
      <dgm:t>
        <a:bodyPr/>
        <a:lstStyle/>
        <a:p>
          <a:endParaRPr lang="en-US"/>
        </a:p>
      </dgm:t>
    </dgm:pt>
    <dgm:pt modelId="{7AB07215-5FF1-43A5-8923-24E8A9F7F3B8}" type="sibTrans" cxnId="{BDADDA1C-C888-4AD8-9B3B-82B293262D9D}">
      <dgm:prSet/>
      <dgm:spPr/>
      <dgm:t>
        <a:bodyPr/>
        <a:lstStyle/>
        <a:p>
          <a:endParaRPr lang="en-US"/>
        </a:p>
      </dgm:t>
    </dgm:pt>
    <dgm:pt modelId="{C7979BB6-7D4C-4CF0-BC5B-98FABD5F41E2}">
      <dgm:prSet phldrT="[Text]"/>
      <dgm:spPr/>
      <dgm:t>
        <a:bodyPr/>
        <a:lstStyle/>
        <a:p>
          <a:r>
            <a:rPr lang="en-US" dirty="0"/>
            <a:t>Relationships</a:t>
          </a:r>
        </a:p>
      </dgm:t>
    </dgm:pt>
    <dgm:pt modelId="{0C34943E-B898-41C1-BAFD-CBF75D4C7C05}" type="parTrans" cxnId="{A7B90DD0-A028-4905-BFF8-6853EC9FA47F}">
      <dgm:prSet/>
      <dgm:spPr/>
      <dgm:t>
        <a:bodyPr/>
        <a:lstStyle/>
        <a:p>
          <a:endParaRPr lang="en-US"/>
        </a:p>
      </dgm:t>
    </dgm:pt>
    <dgm:pt modelId="{302772CD-6BCE-474E-8FEE-18BF19EDFCE7}" type="sibTrans" cxnId="{A7B90DD0-A028-4905-BFF8-6853EC9FA47F}">
      <dgm:prSet/>
      <dgm:spPr/>
      <dgm:t>
        <a:bodyPr/>
        <a:lstStyle/>
        <a:p>
          <a:endParaRPr lang="en-US"/>
        </a:p>
      </dgm:t>
    </dgm:pt>
    <dgm:pt modelId="{832D1175-DB93-484A-9ADD-9C84C657CE77}">
      <dgm:prSet phldrT="[Text]"/>
      <dgm:spPr/>
      <dgm:t>
        <a:bodyPr/>
        <a:lstStyle/>
        <a:p>
          <a:r>
            <a:rPr lang="en-US" dirty="0"/>
            <a:t>Tables</a:t>
          </a:r>
        </a:p>
      </dgm:t>
    </dgm:pt>
    <dgm:pt modelId="{966A9023-F5F3-444B-82CA-B43CD54076BD}" type="parTrans" cxnId="{35CEEABE-87AB-4753-ACBF-6DD1CA274272}">
      <dgm:prSet/>
      <dgm:spPr/>
      <dgm:t>
        <a:bodyPr/>
        <a:lstStyle/>
        <a:p>
          <a:endParaRPr lang="en-US"/>
        </a:p>
      </dgm:t>
    </dgm:pt>
    <dgm:pt modelId="{A5E2B2A3-78B2-472D-86C0-BAC414D75C4A}" type="sibTrans" cxnId="{35CEEABE-87AB-4753-ACBF-6DD1CA274272}">
      <dgm:prSet/>
      <dgm:spPr/>
      <dgm:t>
        <a:bodyPr/>
        <a:lstStyle/>
        <a:p>
          <a:endParaRPr lang="en-US"/>
        </a:p>
      </dgm:t>
    </dgm:pt>
    <dgm:pt modelId="{18B968FD-7225-4F02-BB7B-2D50CDBBF241}" type="pres">
      <dgm:prSet presAssocID="{11ABD5F6-7507-4F2B-96A7-D57B711A2D33}" presName="compositeShape" presStyleCnt="0">
        <dgm:presLayoutVars>
          <dgm:dir/>
          <dgm:resizeHandles/>
        </dgm:presLayoutVars>
      </dgm:prSet>
      <dgm:spPr/>
    </dgm:pt>
    <dgm:pt modelId="{DD0098B4-B6B4-4DFF-AEE6-2C616AAF52F1}" type="pres">
      <dgm:prSet presAssocID="{11ABD5F6-7507-4F2B-96A7-D57B711A2D33}" presName="pyramid" presStyleLbl="node1" presStyleIdx="0" presStyleCnt="1"/>
      <dgm:spPr/>
    </dgm:pt>
    <dgm:pt modelId="{714A2D0B-3BD2-434D-B587-8E3134D76071}" type="pres">
      <dgm:prSet presAssocID="{11ABD5F6-7507-4F2B-96A7-D57B711A2D33}" presName="theList" presStyleCnt="0"/>
      <dgm:spPr/>
    </dgm:pt>
    <dgm:pt modelId="{FFA8B26B-3BA0-468F-AADB-193C9536B96F}" type="pres">
      <dgm:prSet presAssocID="{BC8AFCE1-664C-462D-9140-26CDA1DF79A0}" presName="aNode" presStyleLbl="fgAcc1" presStyleIdx="0" presStyleCnt="3">
        <dgm:presLayoutVars>
          <dgm:bulletEnabled val="1"/>
        </dgm:presLayoutVars>
      </dgm:prSet>
      <dgm:spPr/>
    </dgm:pt>
    <dgm:pt modelId="{366AFFC0-B5D2-48FC-8E7E-28A1C68F8F1F}" type="pres">
      <dgm:prSet presAssocID="{BC8AFCE1-664C-462D-9140-26CDA1DF79A0}" presName="aSpace" presStyleCnt="0"/>
      <dgm:spPr/>
    </dgm:pt>
    <dgm:pt modelId="{5618C1C3-6692-4552-AFA8-508F63B591BB}" type="pres">
      <dgm:prSet presAssocID="{C7979BB6-7D4C-4CF0-BC5B-98FABD5F41E2}" presName="aNode" presStyleLbl="fgAcc1" presStyleIdx="1" presStyleCnt="3">
        <dgm:presLayoutVars>
          <dgm:bulletEnabled val="1"/>
        </dgm:presLayoutVars>
      </dgm:prSet>
      <dgm:spPr/>
    </dgm:pt>
    <dgm:pt modelId="{63BF778D-0EEA-42D4-9E77-C6E1EA07DD22}" type="pres">
      <dgm:prSet presAssocID="{C7979BB6-7D4C-4CF0-BC5B-98FABD5F41E2}" presName="aSpace" presStyleCnt="0"/>
      <dgm:spPr/>
    </dgm:pt>
    <dgm:pt modelId="{2922C62B-8AF1-4EEE-B547-3E6CBE3B652A}" type="pres">
      <dgm:prSet presAssocID="{832D1175-DB93-484A-9ADD-9C84C657CE77}" presName="aNode" presStyleLbl="fgAcc1" presStyleIdx="2" presStyleCnt="3">
        <dgm:presLayoutVars>
          <dgm:bulletEnabled val="1"/>
        </dgm:presLayoutVars>
      </dgm:prSet>
      <dgm:spPr/>
    </dgm:pt>
    <dgm:pt modelId="{BBC41842-1590-4D12-815E-B6420AE1A1BB}" type="pres">
      <dgm:prSet presAssocID="{832D1175-DB93-484A-9ADD-9C84C657CE77}" presName="aSpace" presStyleCnt="0"/>
      <dgm:spPr/>
    </dgm:pt>
  </dgm:ptLst>
  <dgm:cxnLst>
    <dgm:cxn modelId="{BDADDA1C-C888-4AD8-9B3B-82B293262D9D}" srcId="{11ABD5F6-7507-4F2B-96A7-D57B711A2D33}" destId="{BC8AFCE1-664C-462D-9140-26CDA1DF79A0}" srcOrd="0" destOrd="0" parTransId="{50C6EFCF-62D5-4DD2-8667-CD401784974E}" sibTransId="{7AB07215-5FF1-43A5-8923-24E8A9F7F3B8}"/>
    <dgm:cxn modelId="{18CA9C7C-CA1C-42EE-89EF-3E012952597A}" type="presOf" srcId="{BC8AFCE1-664C-462D-9140-26CDA1DF79A0}" destId="{FFA8B26B-3BA0-468F-AADB-193C9536B96F}" srcOrd="0" destOrd="0" presId="urn:microsoft.com/office/officeart/2005/8/layout/pyramid2"/>
    <dgm:cxn modelId="{0311B284-560C-4A7C-88D5-4BDC3B9B21F5}" type="presOf" srcId="{C7979BB6-7D4C-4CF0-BC5B-98FABD5F41E2}" destId="{5618C1C3-6692-4552-AFA8-508F63B591BB}" srcOrd="0" destOrd="0" presId="urn:microsoft.com/office/officeart/2005/8/layout/pyramid2"/>
    <dgm:cxn modelId="{21851EA7-2206-4625-AD63-A47119F76BFA}" type="presOf" srcId="{11ABD5F6-7507-4F2B-96A7-D57B711A2D33}" destId="{18B968FD-7225-4F02-BB7B-2D50CDBBF241}" srcOrd="0" destOrd="0" presId="urn:microsoft.com/office/officeart/2005/8/layout/pyramid2"/>
    <dgm:cxn modelId="{8BB5DEAF-7E69-4C4A-B31B-999CF92189E7}" type="presOf" srcId="{832D1175-DB93-484A-9ADD-9C84C657CE77}" destId="{2922C62B-8AF1-4EEE-B547-3E6CBE3B652A}" srcOrd="0" destOrd="0" presId="urn:microsoft.com/office/officeart/2005/8/layout/pyramid2"/>
    <dgm:cxn modelId="{35CEEABE-87AB-4753-ACBF-6DD1CA274272}" srcId="{11ABD5F6-7507-4F2B-96A7-D57B711A2D33}" destId="{832D1175-DB93-484A-9ADD-9C84C657CE77}" srcOrd="2" destOrd="0" parTransId="{966A9023-F5F3-444B-82CA-B43CD54076BD}" sibTransId="{A5E2B2A3-78B2-472D-86C0-BAC414D75C4A}"/>
    <dgm:cxn modelId="{A7B90DD0-A028-4905-BFF8-6853EC9FA47F}" srcId="{11ABD5F6-7507-4F2B-96A7-D57B711A2D33}" destId="{C7979BB6-7D4C-4CF0-BC5B-98FABD5F41E2}" srcOrd="1" destOrd="0" parTransId="{0C34943E-B898-41C1-BAFD-CBF75D4C7C05}" sibTransId="{302772CD-6BCE-474E-8FEE-18BF19EDFCE7}"/>
    <dgm:cxn modelId="{A106C495-C627-44D3-AC04-E97CE6994932}" type="presParOf" srcId="{18B968FD-7225-4F02-BB7B-2D50CDBBF241}" destId="{DD0098B4-B6B4-4DFF-AEE6-2C616AAF52F1}" srcOrd="0" destOrd="0" presId="urn:microsoft.com/office/officeart/2005/8/layout/pyramid2"/>
    <dgm:cxn modelId="{2A16A498-868E-47EB-9F68-60413E34EF50}" type="presParOf" srcId="{18B968FD-7225-4F02-BB7B-2D50CDBBF241}" destId="{714A2D0B-3BD2-434D-B587-8E3134D76071}" srcOrd="1" destOrd="0" presId="urn:microsoft.com/office/officeart/2005/8/layout/pyramid2"/>
    <dgm:cxn modelId="{A9D0FD40-5109-46A4-9E6D-12C50C49AD4C}" type="presParOf" srcId="{714A2D0B-3BD2-434D-B587-8E3134D76071}" destId="{FFA8B26B-3BA0-468F-AADB-193C9536B96F}" srcOrd="0" destOrd="0" presId="urn:microsoft.com/office/officeart/2005/8/layout/pyramid2"/>
    <dgm:cxn modelId="{95230C9C-7E19-407C-9236-0B115F5CB12E}" type="presParOf" srcId="{714A2D0B-3BD2-434D-B587-8E3134D76071}" destId="{366AFFC0-B5D2-48FC-8E7E-28A1C68F8F1F}" srcOrd="1" destOrd="0" presId="urn:microsoft.com/office/officeart/2005/8/layout/pyramid2"/>
    <dgm:cxn modelId="{979AFD79-8F6C-4E7F-808E-11A3C24A55B1}" type="presParOf" srcId="{714A2D0B-3BD2-434D-B587-8E3134D76071}" destId="{5618C1C3-6692-4552-AFA8-508F63B591BB}" srcOrd="2" destOrd="0" presId="urn:microsoft.com/office/officeart/2005/8/layout/pyramid2"/>
    <dgm:cxn modelId="{7875D5A0-3B01-4A5A-92F4-C9E28921561D}" type="presParOf" srcId="{714A2D0B-3BD2-434D-B587-8E3134D76071}" destId="{63BF778D-0EEA-42D4-9E77-C6E1EA07DD22}" srcOrd="3" destOrd="0" presId="urn:microsoft.com/office/officeart/2005/8/layout/pyramid2"/>
    <dgm:cxn modelId="{60C331B8-7628-415A-A901-ACC3CA916C8D}" type="presParOf" srcId="{714A2D0B-3BD2-434D-B587-8E3134D76071}" destId="{2922C62B-8AF1-4EEE-B547-3E6CBE3B652A}" srcOrd="4" destOrd="0" presId="urn:microsoft.com/office/officeart/2005/8/layout/pyramid2"/>
    <dgm:cxn modelId="{C4B5630F-6A04-42AE-B6AD-8B0A9E31E6C5}" type="presParOf" srcId="{714A2D0B-3BD2-434D-B587-8E3134D76071}" destId="{BBC41842-1590-4D12-815E-B6420AE1A1B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2C5D6-687E-4CBC-8454-A1A4224FCB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19C17-E95C-46CC-BCD0-EF802F7A367D}">
      <dgm:prSet phldrT="[Text]"/>
      <dgm:spPr/>
      <dgm:t>
        <a:bodyPr/>
        <a:lstStyle/>
        <a:p>
          <a:r>
            <a:rPr lang="en-US" dirty="0"/>
            <a:t>EF </a:t>
          </a:r>
          <a:r>
            <a:rPr lang="en-US"/>
            <a:t>Core Migrations</a:t>
          </a:r>
        </a:p>
      </dgm:t>
    </dgm:pt>
    <dgm:pt modelId="{449877A1-7432-4546-8D59-9D61FA9CE59D}" type="parTrans" cxnId="{8326D41C-7CDA-4DD7-A79D-4C56246CD18D}">
      <dgm:prSet/>
      <dgm:spPr/>
      <dgm:t>
        <a:bodyPr/>
        <a:lstStyle/>
        <a:p>
          <a:endParaRPr lang="en-US"/>
        </a:p>
      </dgm:t>
    </dgm:pt>
    <dgm:pt modelId="{6B10AD9D-38A6-4F26-9883-46995BD1A8DF}" type="sibTrans" cxnId="{8326D41C-7CDA-4DD7-A79D-4C56246CD18D}">
      <dgm:prSet/>
      <dgm:spPr/>
      <dgm:t>
        <a:bodyPr/>
        <a:lstStyle/>
        <a:p>
          <a:endParaRPr lang="en-US"/>
        </a:p>
      </dgm:t>
    </dgm:pt>
    <dgm:pt modelId="{89C51637-DEC5-4B88-8B8F-897CD09F29E9}">
      <dgm:prSet phldrT="[Text]"/>
      <dgm:spPr/>
      <dgm:t>
        <a:bodyPr/>
        <a:lstStyle/>
        <a:p>
          <a:r>
            <a:rPr lang="en-US" dirty="0"/>
            <a:t>Annotations</a:t>
          </a:r>
        </a:p>
      </dgm:t>
    </dgm:pt>
    <dgm:pt modelId="{1A445813-5B80-4D84-BFF0-20255FBE2B97}" type="parTrans" cxnId="{829CD676-0510-4AEA-91E0-4620F3240B1F}">
      <dgm:prSet/>
      <dgm:spPr/>
      <dgm:t>
        <a:bodyPr/>
        <a:lstStyle/>
        <a:p>
          <a:endParaRPr lang="en-US"/>
        </a:p>
      </dgm:t>
    </dgm:pt>
    <dgm:pt modelId="{DD908D78-D849-486D-B673-1971AAD48B53}" type="sibTrans" cxnId="{829CD676-0510-4AEA-91E0-4620F3240B1F}">
      <dgm:prSet/>
      <dgm:spPr/>
      <dgm:t>
        <a:bodyPr/>
        <a:lstStyle/>
        <a:p>
          <a:endParaRPr lang="en-US"/>
        </a:p>
      </dgm:t>
    </dgm:pt>
    <dgm:pt modelId="{763FD776-67B4-42C0-85AA-4DA3049F1A4A}">
      <dgm:prSet phldrT="[Text]"/>
      <dgm:spPr/>
      <dgm:t>
        <a:bodyPr/>
        <a:lstStyle/>
        <a:p>
          <a:r>
            <a:rPr lang="en-US" dirty="0"/>
            <a:t>Fluent</a:t>
          </a:r>
        </a:p>
      </dgm:t>
    </dgm:pt>
    <dgm:pt modelId="{C4AE50E3-104C-4E1B-BEF5-55754892A27D}" type="parTrans" cxnId="{22778EA9-70D1-449F-A611-BFF7168D6095}">
      <dgm:prSet/>
      <dgm:spPr/>
      <dgm:t>
        <a:bodyPr/>
        <a:lstStyle/>
        <a:p>
          <a:endParaRPr lang="en-US"/>
        </a:p>
      </dgm:t>
    </dgm:pt>
    <dgm:pt modelId="{3EA63008-199C-4304-B700-333902A10A86}" type="sibTrans" cxnId="{22778EA9-70D1-449F-A611-BFF7168D6095}">
      <dgm:prSet/>
      <dgm:spPr/>
      <dgm:t>
        <a:bodyPr/>
        <a:lstStyle/>
        <a:p>
          <a:endParaRPr lang="en-US"/>
        </a:p>
      </dgm:t>
    </dgm:pt>
    <dgm:pt modelId="{A7CFB2E8-31BC-4E91-B780-AD2B72A085CE}" type="pres">
      <dgm:prSet presAssocID="{5F32C5D6-687E-4CBC-8454-A1A4224FCB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4CE7E0-25FD-4E0B-B8AF-6EE07D222140}" type="pres">
      <dgm:prSet presAssocID="{D1419C17-E95C-46CC-BCD0-EF802F7A367D}" presName="hierRoot1" presStyleCnt="0"/>
      <dgm:spPr/>
    </dgm:pt>
    <dgm:pt modelId="{CCCB319A-CAAD-4F64-83D0-1D64AC5E2AD6}" type="pres">
      <dgm:prSet presAssocID="{D1419C17-E95C-46CC-BCD0-EF802F7A367D}" presName="composite" presStyleCnt="0"/>
      <dgm:spPr/>
    </dgm:pt>
    <dgm:pt modelId="{D35E4166-2CF8-41D2-AFAB-D66B968656B4}" type="pres">
      <dgm:prSet presAssocID="{D1419C17-E95C-46CC-BCD0-EF802F7A367D}" presName="background" presStyleLbl="node0" presStyleIdx="0" presStyleCnt="1"/>
      <dgm:spPr/>
    </dgm:pt>
    <dgm:pt modelId="{E27D841E-8714-44C8-84FB-D16AEBDDC1A9}" type="pres">
      <dgm:prSet presAssocID="{D1419C17-E95C-46CC-BCD0-EF802F7A367D}" presName="text" presStyleLbl="fgAcc0" presStyleIdx="0" presStyleCnt="1">
        <dgm:presLayoutVars>
          <dgm:chPref val="3"/>
        </dgm:presLayoutVars>
      </dgm:prSet>
      <dgm:spPr/>
    </dgm:pt>
    <dgm:pt modelId="{A1DBF17E-F769-4F99-9C00-9DC0A361BCB8}" type="pres">
      <dgm:prSet presAssocID="{D1419C17-E95C-46CC-BCD0-EF802F7A367D}" presName="hierChild2" presStyleCnt="0"/>
      <dgm:spPr/>
    </dgm:pt>
    <dgm:pt modelId="{599F6ACB-0B6C-4A8E-BD8C-A93727603EC4}" type="pres">
      <dgm:prSet presAssocID="{1A445813-5B80-4D84-BFF0-20255FBE2B97}" presName="Name10" presStyleLbl="parChTrans1D2" presStyleIdx="0" presStyleCnt="2"/>
      <dgm:spPr/>
    </dgm:pt>
    <dgm:pt modelId="{E3EED5E2-35E6-49D4-ABAA-C407935CBEB4}" type="pres">
      <dgm:prSet presAssocID="{89C51637-DEC5-4B88-8B8F-897CD09F29E9}" presName="hierRoot2" presStyleCnt="0"/>
      <dgm:spPr/>
    </dgm:pt>
    <dgm:pt modelId="{0655D930-B5CB-4C05-ABAF-96F8DD6F9BFF}" type="pres">
      <dgm:prSet presAssocID="{89C51637-DEC5-4B88-8B8F-897CD09F29E9}" presName="composite2" presStyleCnt="0"/>
      <dgm:spPr/>
    </dgm:pt>
    <dgm:pt modelId="{6B725C56-416C-4C17-9C01-8D73DD811617}" type="pres">
      <dgm:prSet presAssocID="{89C51637-DEC5-4B88-8B8F-897CD09F29E9}" presName="background2" presStyleLbl="node2" presStyleIdx="0" presStyleCnt="2"/>
      <dgm:spPr/>
    </dgm:pt>
    <dgm:pt modelId="{9BD683C7-B9A4-4704-BF11-1548D1DB869B}" type="pres">
      <dgm:prSet presAssocID="{89C51637-DEC5-4B88-8B8F-897CD09F29E9}" presName="text2" presStyleLbl="fgAcc2" presStyleIdx="0" presStyleCnt="2">
        <dgm:presLayoutVars>
          <dgm:chPref val="3"/>
        </dgm:presLayoutVars>
      </dgm:prSet>
      <dgm:spPr/>
    </dgm:pt>
    <dgm:pt modelId="{3B0FEA43-E601-479F-BF04-80AF6091E86E}" type="pres">
      <dgm:prSet presAssocID="{89C51637-DEC5-4B88-8B8F-897CD09F29E9}" presName="hierChild3" presStyleCnt="0"/>
      <dgm:spPr/>
    </dgm:pt>
    <dgm:pt modelId="{5543416C-D2F5-4485-A66D-39BB778D565B}" type="pres">
      <dgm:prSet presAssocID="{C4AE50E3-104C-4E1B-BEF5-55754892A27D}" presName="Name10" presStyleLbl="parChTrans1D2" presStyleIdx="1" presStyleCnt="2"/>
      <dgm:spPr/>
    </dgm:pt>
    <dgm:pt modelId="{D7E0C2FF-4746-45C3-9316-8034B86CD18A}" type="pres">
      <dgm:prSet presAssocID="{763FD776-67B4-42C0-85AA-4DA3049F1A4A}" presName="hierRoot2" presStyleCnt="0"/>
      <dgm:spPr/>
    </dgm:pt>
    <dgm:pt modelId="{F687E78C-D53D-4327-AED7-2FBAF52F4E96}" type="pres">
      <dgm:prSet presAssocID="{763FD776-67B4-42C0-85AA-4DA3049F1A4A}" presName="composite2" presStyleCnt="0"/>
      <dgm:spPr/>
    </dgm:pt>
    <dgm:pt modelId="{D1DD79E1-B486-4449-B393-DA78E55DFAD5}" type="pres">
      <dgm:prSet presAssocID="{763FD776-67B4-42C0-85AA-4DA3049F1A4A}" presName="background2" presStyleLbl="node2" presStyleIdx="1" presStyleCnt="2"/>
      <dgm:spPr/>
    </dgm:pt>
    <dgm:pt modelId="{13A0BAD1-21F0-4EEA-A5A3-E68123D05F47}" type="pres">
      <dgm:prSet presAssocID="{763FD776-67B4-42C0-85AA-4DA3049F1A4A}" presName="text2" presStyleLbl="fgAcc2" presStyleIdx="1" presStyleCnt="2">
        <dgm:presLayoutVars>
          <dgm:chPref val="3"/>
        </dgm:presLayoutVars>
      </dgm:prSet>
      <dgm:spPr/>
    </dgm:pt>
    <dgm:pt modelId="{3CB44F9A-0259-4B62-AAA2-21F2847E689B}" type="pres">
      <dgm:prSet presAssocID="{763FD776-67B4-42C0-85AA-4DA3049F1A4A}" presName="hierChild3" presStyleCnt="0"/>
      <dgm:spPr/>
    </dgm:pt>
  </dgm:ptLst>
  <dgm:cxnLst>
    <dgm:cxn modelId="{8326D41C-7CDA-4DD7-A79D-4C56246CD18D}" srcId="{5F32C5D6-687E-4CBC-8454-A1A4224FCBD3}" destId="{D1419C17-E95C-46CC-BCD0-EF802F7A367D}" srcOrd="0" destOrd="0" parTransId="{449877A1-7432-4546-8D59-9D61FA9CE59D}" sibTransId="{6B10AD9D-38A6-4F26-9883-46995BD1A8DF}"/>
    <dgm:cxn modelId="{636E3529-3677-4C55-82C7-BE264C7CAA16}" type="presOf" srcId="{763FD776-67B4-42C0-85AA-4DA3049F1A4A}" destId="{13A0BAD1-21F0-4EEA-A5A3-E68123D05F47}" srcOrd="0" destOrd="0" presId="urn:microsoft.com/office/officeart/2005/8/layout/hierarchy1"/>
    <dgm:cxn modelId="{3825F950-11CD-4BDA-B196-605E875FD5E5}" type="presOf" srcId="{89C51637-DEC5-4B88-8B8F-897CD09F29E9}" destId="{9BD683C7-B9A4-4704-BF11-1548D1DB869B}" srcOrd="0" destOrd="0" presId="urn:microsoft.com/office/officeart/2005/8/layout/hierarchy1"/>
    <dgm:cxn modelId="{829CD676-0510-4AEA-91E0-4620F3240B1F}" srcId="{D1419C17-E95C-46CC-BCD0-EF802F7A367D}" destId="{89C51637-DEC5-4B88-8B8F-897CD09F29E9}" srcOrd="0" destOrd="0" parTransId="{1A445813-5B80-4D84-BFF0-20255FBE2B97}" sibTransId="{DD908D78-D849-486D-B673-1971AAD48B53}"/>
    <dgm:cxn modelId="{3EDF9D7B-6118-4924-8AB9-FF5D2AE328E1}" type="presOf" srcId="{5F32C5D6-687E-4CBC-8454-A1A4224FCBD3}" destId="{A7CFB2E8-31BC-4E91-B780-AD2B72A085CE}" srcOrd="0" destOrd="0" presId="urn:microsoft.com/office/officeart/2005/8/layout/hierarchy1"/>
    <dgm:cxn modelId="{22778EA9-70D1-449F-A611-BFF7168D6095}" srcId="{D1419C17-E95C-46CC-BCD0-EF802F7A367D}" destId="{763FD776-67B4-42C0-85AA-4DA3049F1A4A}" srcOrd="1" destOrd="0" parTransId="{C4AE50E3-104C-4E1B-BEF5-55754892A27D}" sibTransId="{3EA63008-199C-4304-B700-333902A10A86}"/>
    <dgm:cxn modelId="{66C8CBB4-A24B-4992-8356-70B5743DE04E}" type="presOf" srcId="{D1419C17-E95C-46CC-BCD0-EF802F7A367D}" destId="{E27D841E-8714-44C8-84FB-D16AEBDDC1A9}" srcOrd="0" destOrd="0" presId="urn:microsoft.com/office/officeart/2005/8/layout/hierarchy1"/>
    <dgm:cxn modelId="{EDD004D2-DA41-452E-B3A6-19D524A8E7EC}" type="presOf" srcId="{C4AE50E3-104C-4E1B-BEF5-55754892A27D}" destId="{5543416C-D2F5-4485-A66D-39BB778D565B}" srcOrd="0" destOrd="0" presId="urn:microsoft.com/office/officeart/2005/8/layout/hierarchy1"/>
    <dgm:cxn modelId="{24D0ABF9-B212-4C47-B705-4CBA7400A543}" type="presOf" srcId="{1A445813-5B80-4D84-BFF0-20255FBE2B97}" destId="{599F6ACB-0B6C-4A8E-BD8C-A93727603EC4}" srcOrd="0" destOrd="0" presId="urn:microsoft.com/office/officeart/2005/8/layout/hierarchy1"/>
    <dgm:cxn modelId="{1A166D97-39D0-46A5-B62C-CE9FDD993ECD}" type="presParOf" srcId="{A7CFB2E8-31BC-4E91-B780-AD2B72A085CE}" destId="{944CE7E0-25FD-4E0B-B8AF-6EE07D222140}" srcOrd="0" destOrd="0" presId="urn:microsoft.com/office/officeart/2005/8/layout/hierarchy1"/>
    <dgm:cxn modelId="{003ECE5C-006E-40AF-82A7-BD272AF96C40}" type="presParOf" srcId="{944CE7E0-25FD-4E0B-B8AF-6EE07D222140}" destId="{CCCB319A-CAAD-4F64-83D0-1D64AC5E2AD6}" srcOrd="0" destOrd="0" presId="urn:microsoft.com/office/officeart/2005/8/layout/hierarchy1"/>
    <dgm:cxn modelId="{BED69163-E4FC-4EB3-B80E-5207D51261A3}" type="presParOf" srcId="{CCCB319A-CAAD-4F64-83D0-1D64AC5E2AD6}" destId="{D35E4166-2CF8-41D2-AFAB-D66B968656B4}" srcOrd="0" destOrd="0" presId="urn:microsoft.com/office/officeart/2005/8/layout/hierarchy1"/>
    <dgm:cxn modelId="{9F0B9A97-FEFD-4990-B403-DD1BDB8B26DE}" type="presParOf" srcId="{CCCB319A-CAAD-4F64-83D0-1D64AC5E2AD6}" destId="{E27D841E-8714-44C8-84FB-D16AEBDDC1A9}" srcOrd="1" destOrd="0" presId="urn:microsoft.com/office/officeart/2005/8/layout/hierarchy1"/>
    <dgm:cxn modelId="{644F1056-D2CA-4414-9C00-2E3111BCA7BD}" type="presParOf" srcId="{944CE7E0-25FD-4E0B-B8AF-6EE07D222140}" destId="{A1DBF17E-F769-4F99-9C00-9DC0A361BCB8}" srcOrd="1" destOrd="0" presId="urn:microsoft.com/office/officeart/2005/8/layout/hierarchy1"/>
    <dgm:cxn modelId="{69D42F99-4F15-4709-A377-6E26C59EE9EB}" type="presParOf" srcId="{A1DBF17E-F769-4F99-9C00-9DC0A361BCB8}" destId="{599F6ACB-0B6C-4A8E-BD8C-A93727603EC4}" srcOrd="0" destOrd="0" presId="urn:microsoft.com/office/officeart/2005/8/layout/hierarchy1"/>
    <dgm:cxn modelId="{4B7E551D-CBFF-4C55-AF75-0CCBF92676C1}" type="presParOf" srcId="{A1DBF17E-F769-4F99-9C00-9DC0A361BCB8}" destId="{E3EED5E2-35E6-49D4-ABAA-C407935CBEB4}" srcOrd="1" destOrd="0" presId="urn:microsoft.com/office/officeart/2005/8/layout/hierarchy1"/>
    <dgm:cxn modelId="{7FDB8765-92F4-474C-B5B9-50956F9CDCFD}" type="presParOf" srcId="{E3EED5E2-35E6-49D4-ABAA-C407935CBEB4}" destId="{0655D930-B5CB-4C05-ABAF-96F8DD6F9BFF}" srcOrd="0" destOrd="0" presId="urn:microsoft.com/office/officeart/2005/8/layout/hierarchy1"/>
    <dgm:cxn modelId="{7528B2C5-B126-4347-A4D9-1A51ABC65A42}" type="presParOf" srcId="{0655D930-B5CB-4C05-ABAF-96F8DD6F9BFF}" destId="{6B725C56-416C-4C17-9C01-8D73DD811617}" srcOrd="0" destOrd="0" presId="urn:microsoft.com/office/officeart/2005/8/layout/hierarchy1"/>
    <dgm:cxn modelId="{BA31DD92-8790-445B-8FEC-8459E2256000}" type="presParOf" srcId="{0655D930-B5CB-4C05-ABAF-96F8DD6F9BFF}" destId="{9BD683C7-B9A4-4704-BF11-1548D1DB869B}" srcOrd="1" destOrd="0" presId="urn:microsoft.com/office/officeart/2005/8/layout/hierarchy1"/>
    <dgm:cxn modelId="{5F35FCF1-536A-4328-9B9C-2827569CD351}" type="presParOf" srcId="{E3EED5E2-35E6-49D4-ABAA-C407935CBEB4}" destId="{3B0FEA43-E601-479F-BF04-80AF6091E86E}" srcOrd="1" destOrd="0" presId="urn:microsoft.com/office/officeart/2005/8/layout/hierarchy1"/>
    <dgm:cxn modelId="{2BD7D05A-5286-41F5-9F4F-1C06DA03B314}" type="presParOf" srcId="{A1DBF17E-F769-4F99-9C00-9DC0A361BCB8}" destId="{5543416C-D2F5-4485-A66D-39BB778D565B}" srcOrd="2" destOrd="0" presId="urn:microsoft.com/office/officeart/2005/8/layout/hierarchy1"/>
    <dgm:cxn modelId="{1CB79FCD-076B-45DD-80AD-135903220384}" type="presParOf" srcId="{A1DBF17E-F769-4F99-9C00-9DC0A361BCB8}" destId="{D7E0C2FF-4746-45C3-9316-8034B86CD18A}" srcOrd="3" destOrd="0" presId="urn:microsoft.com/office/officeart/2005/8/layout/hierarchy1"/>
    <dgm:cxn modelId="{C4C08C5C-548B-41F8-80DD-0F6D6187AEF7}" type="presParOf" srcId="{D7E0C2FF-4746-45C3-9316-8034B86CD18A}" destId="{F687E78C-D53D-4327-AED7-2FBAF52F4E96}" srcOrd="0" destOrd="0" presId="urn:microsoft.com/office/officeart/2005/8/layout/hierarchy1"/>
    <dgm:cxn modelId="{F8B470C0-0DD5-4600-B878-99619A3EF4F2}" type="presParOf" srcId="{F687E78C-D53D-4327-AED7-2FBAF52F4E96}" destId="{D1DD79E1-B486-4449-B393-DA78E55DFAD5}" srcOrd="0" destOrd="0" presId="urn:microsoft.com/office/officeart/2005/8/layout/hierarchy1"/>
    <dgm:cxn modelId="{DC8EE317-466D-4DFF-AA35-891A29D60632}" type="presParOf" srcId="{F687E78C-D53D-4327-AED7-2FBAF52F4E96}" destId="{13A0BAD1-21F0-4EEA-A5A3-E68123D05F47}" srcOrd="1" destOrd="0" presId="urn:microsoft.com/office/officeart/2005/8/layout/hierarchy1"/>
    <dgm:cxn modelId="{A0AB7B1A-BD0D-4762-8F05-1504A6A67588}" type="presParOf" srcId="{D7E0C2FF-4746-45C3-9316-8034B86CD18A}" destId="{3CB44F9A-0259-4B62-AAA2-21F2847E68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098B4-B6B4-4DFF-AEE6-2C616AAF52F1}">
      <dsp:nvSpPr>
        <dsp:cNvPr id="0" name=""/>
        <dsp:cNvSpPr/>
      </dsp:nvSpPr>
      <dsp:spPr>
        <a:xfrm>
          <a:off x="1982045" y="0"/>
          <a:ext cx="5405692" cy="540569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8B26B-3BA0-468F-AADB-193C9536B96F}">
      <dsp:nvSpPr>
        <dsp:cNvPr id="0" name=""/>
        <dsp:cNvSpPr/>
      </dsp:nvSpPr>
      <dsp:spPr>
        <a:xfrm>
          <a:off x="4684891" y="543472"/>
          <a:ext cx="3513699" cy="12796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Indexes</a:t>
          </a:r>
        </a:p>
      </dsp:txBody>
      <dsp:txXfrm>
        <a:off x="4747357" y="605938"/>
        <a:ext cx="3388767" cy="1154696"/>
      </dsp:txXfrm>
    </dsp:sp>
    <dsp:sp modelId="{5618C1C3-6692-4552-AFA8-508F63B591BB}">
      <dsp:nvSpPr>
        <dsp:cNvPr id="0" name=""/>
        <dsp:cNvSpPr/>
      </dsp:nvSpPr>
      <dsp:spPr>
        <a:xfrm>
          <a:off x="4684891" y="1983054"/>
          <a:ext cx="3513699" cy="12796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Relationships</a:t>
          </a:r>
        </a:p>
      </dsp:txBody>
      <dsp:txXfrm>
        <a:off x="4747357" y="2045520"/>
        <a:ext cx="3388767" cy="1154696"/>
      </dsp:txXfrm>
    </dsp:sp>
    <dsp:sp modelId="{2922C62B-8AF1-4EEE-B547-3E6CBE3B652A}">
      <dsp:nvSpPr>
        <dsp:cNvPr id="0" name=""/>
        <dsp:cNvSpPr/>
      </dsp:nvSpPr>
      <dsp:spPr>
        <a:xfrm>
          <a:off x="4684891" y="3422637"/>
          <a:ext cx="3513699" cy="12796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Tables</a:t>
          </a:r>
        </a:p>
      </dsp:txBody>
      <dsp:txXfrm>
        <a:off x="4747357" y="3485103"/>
        <a:ext cx="3388767" cy="1154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3416C-D2F5-4485-A66D-39BB778D565B}">
      <dsp:nvSpPr>
        <dsp:cNvPr id="0" name=""/>
        <dsp:cNvSpPr/>
      </dsp:nvSpPr>
      <dsp:spPr>
        <a:xfrm>
          <a:off x="4895120" y="1533034"/>
          <a:ext cx="1474871" cy="70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27"/>
              </a:lnTo>
              <a:lnTo>
                <a:pt x="1474871" y="478327"/>
              </a:lnTo>
              <a:lnTo>
                <a:pt x="1474871" y="7019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F6ACB-0B6C-4A8E-BD8C-A93727603EC4}">
      <dsp:nvSpPr>
        <dsp:cNvPr id="0" name=""/>
        <dsp:cNvSpPr/>
      </dsp:nvSpPr>
      <dsp:spPr>
        <a:xfrm>
          <a:off x="3420248" y="1533034"/>
          <a:ext cx="1474871" cy="701904"/>
        </a:xfrm>
        <a:custGeom>
          <a:avLst/>
          <a:gdLst/>
          <a:ahLst/>
          <a:cxnLst/>
          <a:rect l="0" t="0" r="0" b="0"/>
          <a:pathLst>
            <a:path>
              <a:moveTo>
                <a:pt x="1474871" y="0"/>
              </a:moveTo>
              <a:lnTo>
                <a:pt x="1474871" y="478327"/>
              </a:lnTo>
              <a:lnTo>
                <a:pt x="0" y="478327"/>
              </a:lnTo>
              <a:lnTo>
                <a:pt x="0" y="7019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E4166-2CF8-41D2-AFAB-D66B968656B4}">
      <dsp:nvSpPr>
        <dsp:cNvPr id="0" name=""/>
        <dsp:cNvSpPr/>
      </dsp:nvSpPr>
      <dsp:spPr>
        <a:xfrm>
          <a:off x="3688407" y="508"/>
          <a:ext cx="2413426" cy="153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D841E-8714-44C8-84FB-D16AEBDDC1A9}">
      <dsp:nvSpPr>
        <dsp:cNvPr id="0" name=""/>
        <dsp:cNvSpPr/>
      </dsp:nvSpPr>
      <dsp:spPr>
        <a:xfrm>
          <a:off x="3956565" y="255259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EF </a:t>
          </a:r>
          <a:r>
            <a:rPr lang="en-US" sz="3200" kern="1200"/>
            <a:t>Core Migrations</a:t>
          </a:r>
        </a:p>
      </dsp:txBody>
      <dsp:txXfrm>
        <a:off x="4001451" y="300145"/>
        <a:ext cx="2323654" cy="1442753"/>
      </dsp:txXfrm>
    </dsp:sp>
    <dsp:sp modelId="{6B725C56-416C-4C17-9C01-8D73DD811617}">
      <dsp:nvSpPr>
        <dsp:cNvPr id="0" name=""/>
        <dsp:cNvSpPr/>
      </dsp:nvSpPr>
      <dsp:spPr>
        <a:xfrm>
          <a:off x="2213535" y="2234939"/>
          <a:ext cx="2413426" cy="153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683C7-B9A4-4704-BF11-1548D1DB869B}">
      <dsp:nvSpPr>
        <dsp:cNvPr id="0" name=""/>
        <dsp:cNvSpPr/>
      </dsp:nvSpPr>
      <dsp:spPr>
        <a:xfrm>
          <a:off x="2481694" y="2489690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Annotations</a:t>
          </a:r>
        </a:p>
      </dsp:txBody>
      <dsp:txXfrm>
        <a:off x="2526580" y="2534576"/>
        <a:ext cx="2323654" cy="1442753"/>
      </dsp:txXfrm>
    </dsp:sp>
    <dsp:sp modelId="{D1DD79E1-B486-4449-B393-DA78E55DFAD5}">
      <dsp:nvSpPr>
        <dsp:cNvPr id="0" name=""/>
        <dsp:cNvSpPr/>
      </dsp:nvSpPr>
      <dsp:spPr>
        <a:xfrm>
          <a:off x="5163279" y="2234939"/>
          <a:ext cx="2413426" cy="153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0BAD1-21F0-4EEA-A5A3-E68123D05F47}">
      <dsp:nvSpPr>
        <dsp:cNvPr id="0" name=""/>
        <dsp:cNvSpPr/>
      </dsp:nvSpPr>
      <dsp:spPr>
        <a:xfrm>
          <a:off x="5431437" y="2489690"/>
          <a:ext cx="2413426" cy="1532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Fluent</a:t>
          </a:r>
        </a:p>
      </dsp:txBody>
      <dsp:txXfrm>
        <a:off x="5476323" y="2534576"/>
        <a:ext cx="2323654" cy="1442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9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2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8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5817-225C-4319-9023-39975BE884B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526F-DB89-40DF-AFF8-B50B7E32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4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9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2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6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06C9CF56-C778-9861-7E28-FAC8CC3E3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0F32F-DD2A-0DA9-9C0D-A1216E78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prometo"/>
              </a:rPr>
              <a:t>You are Not Using Entity Framework Core Migrations Right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2ED2-5026-0979-A26C-335891FAE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Chris Woodruff</a:t>
            </a: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2BBCBFC4-FC73-44C9-88B6-E106B9F67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>
            <a:extLst>
              <a:ext uri="{FF2B5EF4-FFF2-40B4-BE49-F238E27FC236}">
                <a16:creationId xmlns:a16="http://schemas.microsoft.com/office/drawing/2014/main" id="{B9B9C9DA-3E76-4D56-A721-26CC77D43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E14347A-ECD8-4FEB-AF4A-2723284E9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9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White Love Letter Letter Letter Stock Photo">
            <a:extLst>
              <a:ext uri="{FF2B5EF4-FFF2-40B4-BE49-F238E27FC236}">
                <a16:creationId xmlns:a16="http://schemas.microsoft.com/office/drawing/2014/main" id="{9C78CAD7-D026-AD40-0990-8EB5B8001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7" b="8561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ED5E-3701-A2EF-2EBF-7D63BF13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4FC-A373-7E5A-DAB2-2383EFD7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Chris Woodruff</a:t>
            </a:r>
          </a:p>
          <a:p>
            <a:r>
              <a:rPr lang="en-US" sz="2400" dirty="0"/>
              <a:t>Twitter - </a:t>
            </a:r>
            <a:r>
              <a:rPr lang="en-US" sz="2400" b="1" dirty="0"/>
              <a:t>@cwoodruff</a:t>
            </a:r>
          </a:p>
          <a:p>
            <a:r>
              <a:rPr lang="en-US" sz="2400" dirty="0"/>
              <a:t>Linkedin - </a:t>
            </a:r>
            <a:r>
              <a:rPr lang="en-US" sz="2400" b="1" dirty="0"/>
              <a:t>https://www.linkedin.com/in/chriswoodruff/</a:t>
            </a:r>
          </a:p>
          <a:p>
            <a:endParaRPr lang="en-US" sz="2400" dirty="0"/>
          </a:p>
          <a:p>
            <a:r>
              <a:rPr lang="en-US" sz="2400" dirty="0"/>
              <a:t>GitHub Repo for Demos and Slides</a:t>
            </a:r>
          </a:p>
          <a:p>
            <a:r>
              <a:rPr lang="en-US" sz="2400" b="1" dirty="0"/>
              <a:t>https://github.com/cwoodruff/EFCore_Migrations_The_Right_Way</a:t>
            </a:r>
          </a:p>
          <a:p>
            <a:endParaRPr lang="en-US" sz="2400" dirty="0"/>
          </a:p>
          <a:p>
            <a:r>
              <a:rPr lang="en-US" sz="2400" dirty="0"/>
              <a:t>More information on Entity Framework Core and .NET</a:t>
            </a:r>
          </a:p>
          <a:p>
            <a:r>
              <a:rPr lang="en-US" sz="2400" b="1" dirty="0"/>
              <a:t>https://devblogs.microsoft.com/dotnet/</a:t>
            </a:r>
          </a:p>
        </p:txBody>
      </p:sp>
    </p:spTree>
    <p:extLst>
      <p:ext uri="{BB962C8B-B14F-4D97-AF65-F5344CB8AC3E}">
        <p14:creationId xmlns:p14="http://schemas.microsoft.com/office/powerpoint/2010/main" val="178602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1DA36-0805-BB90-92B1-1804EE55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Chris Woodruff</a:t>
            </a:r>
          </a:p>
        </p:txBody>
      </p:sp>
      <p:pic>
        <p:nvPicPr>
          <p:cNvPr id="5" name="Content Placeholder 4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CE90CFF3-F7CF-98FB-8911-F7D3806C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3" y="645106"/>
            <a:ext cx="5382305" cy="52477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D09B7193-D1FC-1B10-CCC6-0098692C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595832" cy="3670180"/>
          </a:xfrm>
        </p:spPr>
        <p:txBody>
          <a:bodyPr>
            <a:normAutofit/>
          </a:bodyPr>
          <a:lstStyle/>
          <a:p>
            <a:r>
              <a:rPr lang="en-US" dirty="0"/>
              <a:t>Twitter - </a:t>
            </a:r>
            <a:r>
              <a:rPr lang="en-US" b="1" dirty="0"/>
              <a:t>@cwoodruff</a:t>
            </a:r>
          </a:p>
          <a:p>
            <a:r>
              <a:rPr lang="en-US" dirty="0"/>
              <a:t>Linkedin - </a:t>
            </a:r>
            <a:r>
              <a:rPr lang="en-US" b="1" dirty="0"/>
              <a:t>https://www.linkedin.com/in/chriswoodruff/</a:t>
            </a:r>
          </a:p>
          <a:p>
            <a:endParaRPr lang="en-US" dirty="0"/>
          </a:p>
          <a:p>
            <a:r>
              <a:rPr lang="en-US" dirty="0"/>
              <a:t>GitHub Repo for Demos and Slides</a:t>
            </a:r>
          </a:p>
          <a:p>
            <a:r>
              <a:rPr lang="en-US" b="1" dirty="0"/>
              <a:t>https://github.com/cwoodruff/EFCore_Migrations_The_Right_Way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3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an in White Shirt Using Macbook Pro Stock Photo">
            <a:extLst>
              <a:ext uri="{FF2B5EF4-FFF2-40B4-BE49-F238E27FC236}">
                <a16:creationId xmlns:a16="http://schemas.microsoft.com/office/drawing/2014/main" id="{F8A8CD55-298F-9B14-1DAA-4FB4A706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97244"/>
            <a:ext cx="12192000" cy="81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, table&#10;&#10;Description automatically generated">
            <a:extLst>
              <a:ext uri="{FF2B5EF4-FFF2-40B4-BE49-F238E27FC236}">
                <a16:creationId xmlns:a16="http://schemas.microsoft.com/office/drawing/2014/main" id="{BA2DFE53-785F-262E-2D66-10698FFB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5" b="29208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A36-0805-BB90-92B1-1804EE55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3EFCD6-B63C-4D9E-3A4C-776C6A329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13390"/>
              </p:ext>
            </p:extLst>
          </p:nvPr>
        </p:nvGraphicFramePr>
        <p:xfrm>
          <a:off x="1096962" y="463297"/>
          <a:ext cx="10180637" cy="540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4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1BC6-1975-5F33-95A8-291C295C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Migrations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E07E27-F906-B6A7-1F41-B6FD44EAB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21207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51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2EF7A-90C3-9114-2049-7457396E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2062" name="Straight Connector 205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1B5F-FED5-F296-F5D1-97D2DB4B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pic>
        <p:nvPicPr>
          <p:cNvPr id="2050" name="Picture 2" descr="Free Piled Books Stock Photo">
            <a:extLst>
              <a:ext uri="{FF2B5EF4-FFF2-40B4-BE49-F238E27FC236}">
                <a16:creationId xmlns:a16="http://schemas.microsoft.com/office/drawing/2014/main" id="{5449F118-D673-00B2-C969-9CA4AC0DB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r="3959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7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ree Spider Web Stock Photo">
            <a:extLst>
              <a:ext uri="{FF2B5EF4-FFF2-40B4-BE49-F238E27FC236}">
                <a16:creationId xmlns:a16="http://schemas.microsoft.com/office/drawing/2014/main" id="{D03FE9CB-78C7-040F-C80C-0D64D3219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 b="29534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41B99F2-7904-4E8D-871E-2889D858E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3BAC-1923-D2BA-AFCC-1F617F1E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Relationships/Associations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65B8B851-9639-4B29-9E80-42FDE755E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71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4FB84-2F34-389F-7DD9-20F57684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dirty="0"/>
              <a:t>Indexes</a:t>
            </a:r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2BFB-7A33-9221-5119-87A47E87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CD067721-D37F-F254-2EA9-3A87BF403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" r="-2" b="8882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77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1433</TotalTime>
  <Words>135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prometo</vt:lpstr>
      <vt:lpstr>Retrospect</vt:lpstr>
      <vt:lpstr>You are Not Using Entity Framework Core Migrations Right</vt:lpstr>
      <vt:lpstr>Chris Woodruff</vt:lpstr>
      <vt:lpstr>PowerPoint Presentation</vt:lpstr>
      <vt:lpstr>PowerPoint Presentation</vt:lpstr>
      <vt:lpstr>Agenda</vt:lpstr>
      <vt:lpstr>How to create Migrations</vt:lpstr>
      <vt:lpstr>Tables</vt:lpstr>
      <vt:lpstr>Relationships/Associations</vt:lpstr>
      <vt:lpstr>Indexes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Not Using Entity Framework Core Migrations Right</dc:title>
  <dc:creator>Chris Woodruff</dc:creator>
  <cp:lastModifiedBy>Chris Woodruff</cp:lastModifiedBy>
  <cp:revision>1</cp:revision>
  <dcterms:created xsi:type="dcterms:W3CDTF">2022-08-27T17:39:15Z</dcterms:created>
  <dcterms:modified xsi:type="dcterms:W3CDTF">2022-11-11T10:59:15Z</dcterms:modified>
</cp:coreProperties>
</file>