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327" r:id="rId7"/>
    <p:sldId id="258" r:id="rId8"/>
    <p:sldId id="262" r:id="rId9"/>
    <p:sldId id="352" r:id="rId10"/>
    <p:sldId id="312" r:id="rId11"/>
    <p:sldId id="330" r:id="rId12"/>
    <p:sldId id="297" r:id="rId13"/>
    <p:sldId id="335" r:id="rId14"/>
    <p:sldId id="342" r:id="rId15"/>
    <p:sldId id="347" r:id="rId16"/>
    <p:sldId id="328" r:id="rId17"/>
    <p:sldId id="351" r:id="rId18"/>
    <p:sldId id="333" r:id="rId19"/>
    <p:sldId id="332" r:id="rId20"/>
    <p:sldId id="350" r:id="rId21"/>
    <p:sldId id="270" r:id="rId22"/>
    <p:sldId id="365" r:id="rId23"/>
    <p:sldId id="366" r:id="rId24"/>
    <p:sldId id="367" r:id="rId25"/>
    <p:sldId id="368" r:id="rId26"/>
    <p:sldId id="364" r:id="rId27"/>
    <p:sldId id="348" r:id="rId28"/>
    <p:sldId id="261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C2B4EA-0A6A-4226-AF0E-323ED191C4FD}" v="2" dt="2023-02-20T20:19:17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0704" autoAdjust="0"/>
  </p:normalViewPr>
  <p:slideViewPr>
    <p:cSldViewPr snapToGrid="0">
      <p:cViewPr varScale="1">
        <p:scale>
          <a:sx n="128" d="100"/>
          <a:sy n="128" d="100"/>
        </p:scale>
        <p:origin x="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Woodruff" userId="2dbf025665e4d94d" providerId="LiveId" clId="{E6C2B4EA-0A6A-4226-AF0E-323ED191C4FD}"/>
    <pc:docChg chg="custSel modSld">
      <pc:chgData name="Chris Woodruff" userId="2dbf025665e4d94d" providerId="LiveId" clId="{E6C2B4EA-0A6A-4226-AF0E-323ED191C4FD}" dt="2023-02-20T20:19:27.779" v="59" actId="14100"/>
      <pc:docMkLst>
        <pc:docMk/>
      </pc:docMkLst>
      <pc:sldChg chg="modSp mod">
        <pc:chgData name="Chris Woodruff" userId="2dbf025665e4d94d" providerId="LiveId" clId="{E6C2B4EA-0A6A-4226-AF0E-323ED191C4FD}" dt="2023-02-19T02:35:02.051" v="3" actId="20577"/>
        <pc:sldMkLst>
          <pc:docMk/>
          <pc:sldMk cId="2586058810" sldId="256"/>
        </pc:sldMkLst>
        <pc:spChg chg="mod">
          <ac:chgData name="Chris Woodruff" userId="2dbf025665e4d94d" providerId="LiveId" clId="{E6C2B4EA-0A6A-4226-AF0E-323ED191C4FD}" dt="2023-02-19T02:35:02.051" v="3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Chris Woodruff" userId="2dbf025665e4d94d" providerId="LiveId" clId="{E6C2B4EA-0A6A-4226-AF0E-323ED191C4FD}" dt="2023-02-19T02:35:48.929" v="25" actId="313"/>
        <pc:sldMkLst>
          <pc:docMk/>
          <pc:sldMk cId="1713219598" sldId="257"/>
        </pc:sldMkLst>
        <pc:spChg chg="mod">
          <ac:chgData name="Chris Woodruff" userId="2dbf025665e4d94d" providerId="LiveId" clId="{E6C2B4EA-0A6A-4226-AF0E-323ED191C4FD}" dt="2023-02-19T02:35:48.929" v="25" actId="313"/>
          <ac:spMkLst>
            <pc:docMk/>
            <pc:sldMk cId="1713219598" sldId="257"/>
            <ac:spMk id="4" creationId="{36C19884-873C-4D13-BE6D-318CF07B0D12}"/>
          </ac:spMkLst>
        </pc:spChg>
      </pc:sldChg>
      <pc:sldChg chg="modSp mod">
        <pc:chgData name="Chris Woodruff" userId="2dbf025665e4d94d" providerId="LiveId" clId="{E6C2B4EA-0A6A-4226-AF0E-323ED191C4FD}" dt="2023-02-19T02:35:12.781" v="7" actId="20577"/>
        <pc:sldMkLst>
          <pc:docMk/>
          <pc:sldMk cId="3571516367" sldId="258"/>
        </pc:sldMkLst>
        <pc:spChg chg="mod">
          <ac:chgData name="Chris Woodruff" userId="2dbf025665e4d94d" providerId="LiveId" clId="{E6C2B4EA-0A6A-4226-AF0E-323ED191C4FD}" dt="2023-02-19T02:35:12.781" v="7" actId="20577"/>
          <ac:spMkLst>
            <pc:docMk/>
            <pc:sldMk cId="3571516367" sldId="258"/>
            <ac:spMk id="5" creationId="{8D51ED20-04D4-4894-B0C2-9C541A61A734}"/>
          </ac:spMkLst>
        </pc:spChg>
      </pc:sldChg>
      <pc:sldChg chg="modSp mod">
        <pc:chgData name="Chris Woodruff" userId="2dbf025665e4d94d" providerId="LiveId" clId="{E6C2B4EA-0A6A-4226-AF0E-323ED191C4FD}" dt="2023-02-19T02:35:46.689" v="23" actId="313"/>
        <pc:sldMkLst>
          <pc:docMk/>
          <pc:sldMk cId="1429429409" sldId="261"/>
        </pc:sldMkLst>
        <pc:spChg chg="mod">
          <ac:chgData name="Chris Woodruff" userId="2dbf025665e4d94d" providerId="LiveId" clId="{E6C2B4EA-0A6A-4226-AF0E-323ED191C4FD}" dt="2023-02-19T02:35:46.689" v="23" actId="313"/>
          <ac:spMkLst>
            <pc:docMk/>
            <pc:sldMk cId="1429429409" sldId="261"/>
            <ac:spMk id="25" creationId="{46213D23-A12A-74CF-2CB8-F8768DD5FCEA}"/>
          </ac:spMkLst>
        </pc:spChg>
      </pc:sldChg>
      <pc:sldChg chg="modSp mod">
        <pc:chgData name="Chris Woodruff" userId="2dbf025665e4d94d" providerId="LiveId" clId="{E6C2B4EA-0A6A-4226-AF0E-323ED191C4FD}" dt="2023-02-19T02:35:40.130" v="16" actId="313"/>
        <pc:sldMkLst>
          <pc:docMk/>
          <pc:sldMk cId="2896385493" sldId="270"/>
        </pc:sldMkLst>
        <pc:spChg chg="mod">
          <ac:chgData name="Chris Woodruff" userId="2dbf025665e4d94d" providerId="LiveId" clId="{E6C2B4EA-0A6A-4226-AF0E-323ED191C4FD}" dt="2023-02-19T02:35:40.130" v="16" actId="313"/>
          <ac:spMkLst>
            <pc:docMk/>
            <pc:sldMk cId="2896385493" sldId="270"/>
            <ac:spMk id="2" creationId="{E3425AB9-F56D-8C0E-F9EF-1E5D08EFE571}"/>
          </ac:spMkLst>
        </pc:spChg>
      </pc:sldChg>
      <pc:sldChg chg="addSp delSp modSp mod">
        <pc:chgData name="Chris Woodruff" userId="2dbf025665e4d94d" providerId="LiveId" clId="{E6C2B4EA-0A6A-4226-AF0E-323ED191C4FD}" dt="2023-02-20T20:19:27.779" v="59" actId="14100"/>
        <pc:sldMkLst>
          <pc:docMk/>
          <pc:sldMk cId="1969787568" sldId="271"/>
        </pc:sldMkLst>
        <pc:spChg chg="del">
          <ac:chgData name="Chris Woodruff" userId="2dbf025665e4d94d" providerId="LiveId" clId="{E6C2B4EA-0A6A-4226-AF0E-323ED191C4FD}" dt="2023-02-19T02:45:34.870" v="37" actId="478"/>
          <ac:spMkLst>
            <pc:docMk/>
            <pc:sldMk cId="1969787568" sldId="271"/>
            <ac:spMk id="4" creationId="{A47C7382-18E7-4821-8C61-461D6BBE08FC}"/>
          </ac:spMkLst>
        </pc:spChg>
        <pc:spChg chg="mod">
          <ac:chgData name="Chris Woodruff" userId="2dbf025665e4d94d" providerId="LiveId" clId="{E6C2B4EA-0A6A-4226-AF0E-323ED191C4FD}" dt="2023-02-19T02:45:28.456" v="36" actId="14100"/>
          <ac:spMkLst>
            <pc:docMk/>
            <pc:sldMk cId="1969787568" sldId="271"/>
            <ac:spMk id="5" creationId="{3990FA1B-5022-47AB-A0AE-8F5C5797997C}"/>
          </ac:spMkLst>
        </pc:spChg>
        <pc:spChg chg="del">
          <ac:chgData name="Chris Woodruff" userId="2dbf025665e4d94d" providerId="LiveId" clId="{E6C2B4EA-0A6A-4226-AF0E-323ED191C4FD}" dt="2023-02-19T02:45:38.246" v="38" actId="478"/>
          <ac:spMkLst>
            <pc:docMk/>
            <pc:sldMk cId="1969787568" sldId="271"/>
            <ac:spMk id="6" creationId="{4C127D99-645F-4FCF-9573-FDFE2A344FA9}"/>
          </ac:spMkLst>
        </pc:spChg>
        <pc:spChg chg="add mod">
          <ac:chgData name="Chris Woodruff" userId="2dbf025665e4d94d" providerId="LiveId" clId="{E6C2B4EA-0A6A-4226-AF0E-323ED191C4FD}" dt="2023-02-19T02:46:18.753" v="47" actId="14100"/>
          <ac:spMkLst>
            <pc:docMk/>
            <pc:sldMk cId="1969787568" sldId="271"/>
            <ac:spMk id="8" creationId="{8E8B727F-082E-2040-9D64-0C25E3865518}"/>
          </ac:spMkLst>
        </pc:spChg>
        <pc:picChg chg="add del mod">
          <ac:chgData name="Chris Woodruff" userId="2dbf025665e4d94d" providerId="LiveId" clId="{E6C2B4EA-0A6A-4226-AF0E-323ED191C4FD}" dt="2023-02-20T20:18:30.443" v="53" actId="478"/>
          <ac:picMkLst>
            <pc:docMk/>
            <pc:sldMk cId="1969787568" sldId="271"/>
            <ac:picMk id="6" creationId="{2ED2F5F0-15C6-4E6E-22A1-337FB6EFFEF4}"/>
          </ac:picMkLst>
        </pc:picChg>
        <pc:picChg chg="add mod">
          <ac:chgData name="Chris Woodruff" userId="2dbf025665e4d94d" providerId="LiveId" clId="{E6C2B4EA-0A6A-4226-AF0E-323ED191C4FD}" dt="2023-02-20T20:19:27.779" v="59" actId="14100"/>
          <ac:picMkLst>
            <pc:docMk/>
            <pc:sldMk cId="1969787568" sldId="271"/>
            <ac:picMk id="9" creationId="{320B29FC-C5F7-BC08-F809-05E08FD5D6AC}"/>
          </ac:picMkLst>
        </pc:picChg>
      </pc:sldChg>
      <pc:sldChg chg="modSp mod">
        <pc:chgData name="Chris Woodruff" userId="2dbf025665e4d94d" providerId="LiveId" clId="{E6C2B4EA-0A6A-4226-AF0E-323ED191C4FD}" dt="2023-02-19T02:35:34.875" v="9" actId="313"/>
        <pc:sldMkLst>
          <pc:docMk/>
          <pc:sldMk cId="2888264214" sldId="312"/>
        </pc:sldMkLst>
        <pc:spChg chg="mod">
          <ac:chgData name="Chris Woodruff" userId="2dbf025665e4d94d" providerId="LiveId" clId="{E6C2B4EA-0A6A-4226-AF0E-323ED191C4FD}" dt="2023-02-19T02:35:34.875" v="9" actId="313"/>
          <ac:spMkLst>
            <pc:docMk/>
            <pc:sldMk cId="2888264214" sldId="312"/>
            <ac:spMk id="19" creationId="{05FD00AB-7C49-903A-3C0B-06BBAFDD7EAE}"/>
          </ac:spMkLst>
        </pc:spChg>
      </pc:sldChg>
      <pc:sldChg chg="modSp mod">
        <pc:chgData name="Chris Woodruff" userId="2dbf025665e4d94d" providerId="LiveId" clId="{E6C2B4EA-0A6A-4226-AF0E-323ED191C4FD}" dt="2023-02-19T02:35:38.291" v="14" actId="313"/>
        <pc:sldMkLst>
          <pc:docMk/>
          <pc:sldMk cId="3375822708" sldId="333"/>
        </pc:sldMkLst>
        <pc:spChg chg="mod">
          <ac:chgData name="Chris Woodruff" userId="2dbf025665e4d94d" providerId="LiveId" clId="{E6C2B4EA-0A6A-4226-AF0E-323ED191C4FD}" dt="2023-02-19T02:35:38.291" v="14" actId="313"/>
          <ac:spMkLst>
            <pc:docMk/>
            <pc:sldMk cId="3375822708" sldId="333"/>
            <ac:spMk id="11" creationId="{5C8B15A4-45B2-7FDF-1907-04B3ABB9EE8F}"/>
          </ac:spMkLst>
        </pc:spChg>
      </pc:sldChg>
      <pc:sldChg chg="modSp mod">
        <pc:chgData name="Chris Woodruff" userId="2dbf025665e4d94d" providerId="LiveId" clId="{E6C2B4EA-0A6A-4226-AF0E-323ED191C4FD}" dt="2023-02-19T02:35:36.070" v="10" actId="313"/>
        <pc:sldMkLst>
          <pc:docMk/>
          <pc:sldMk cId="700171182" sldId="335"/>
        </pc:sldMkLst>
        <pc:spChg chg="mod">
          <ac:chgData name="Chris Woodruff" userId="2dbf025665e4d94d" providerId="LiveId" clId="{E6C2B4EA-0A6A-4226-AF0E-323ED191C4FD}" dt="2023-02-19T02:35:36.070" v="10" actId="313"/>
          <ac:spMkLst>
            <pc:docMk/>
            <pc:sldMk cId="700171182" sldId="335"/>
            <ac:spMk id="21" creationId="{146AB1F4-907C-E8E0-8D6E-2D1EC1D18034}"/>
          </ac:spMkLst>
        </pc:spChg>
      </pc:sldChg>
      <pc:sldChg chg="modSp mod">
        <pc:chgData name="Chris Woodruff" userId="2dbf025665e4d94d" providerId="LiveId" clId="{E6C2B4EA-0A6A-4226-AF0E-323ED191C4FD}" dt="2023-02-19T02:35:36.614" v="11" actId="313"/>
        <pc:sldMkLst>
          <pc:docMk/>
          <pc:sldMk cId="1686768999" sldId="342"/>
        </pc:sldMkLst>
        <pc:spChg chg="mod">
          <ac:chgData name="Chris Woodruff" userId="2dbf025665e4d94d" providerId="LiveId" clId="{E6C2B4EA-0A6A-4226-AF0E-323ED191C4FD}" dt="2023-02-19T02:35:36.614" v="11" actId="313"/>
          <ac:spMkLst>
            <pc:docMk/>
            <pc:sldMk cId="1686768999" sldId="342"/>
            <ac:spMk id="2" creationId="{BB0338BE-DC40-775D-1D63-A0CA281C6FCD}"/>
          </ac:spMkLst>
        </pc:spChg>
      </pc:sldChg>
      <pc:sldChg chg="modSp mod">
        <pc:chgData name="Chris Woodruff" userId="2dbf025665e4d94d" providerId="LiveId" clId="{E6C2B4EA-0A6A-4226-AF0E-323ED191C4FD}" dt="2023-02-19T02:35:37.156" v="12" actId="313"/>
        <pc:sldMkLst>
          <pc:docMk/>
          <pc:sldMk cId="2217731433" sldId="347"/>
        </pc:sldMkLst>
        <pc:spChg chg="mod">
          <ac:chgData name="Chris Woodruff" userId="2dbf025665e4d94d" providerId="LiveId" clId="{E6C2B4EA-0A6A-4226-AF0E-323ED191C4FD}" dt="2023-02-19T02:35:37.156" v="12" actId="313"/>
          <ac:spMkLst>
            <pc:docMk/>
            <pc:sldMk cId="2217731433" sldId="347"/>
            <ac:spMk id="16" creationId="{40FB9297-7721-8BDA-469D-B9B2B8F3FD1C}"/>
          </ac:spMkLst>
        </pc:spChg>
      </pc:sldChg>
      <pc:sldChg chg="modSp mod">
        <pc:chgData name="Chris Woodruff" userId="2dbf025665e4d94d" providerId="LiveId" clId="{E6C2B4EA-0A6A-4226-AF0E-323ED191C4FD}" dt="2023-02-19T02:36:38.631" v="35" actId="403"/>
        <pc:sldMkLst>
          <pc:docMk/>
          <pc:sldMk cId="919446415" sldId="348"/>
        </pc:sldMkLst>
        <pc:spChg chg="mod">
          <ac:chgData name="Chris Woodruff" userId="2dbf025665e4d94d" providerId="LiveId" clId="{E6C2B4EA-0A6A-4226-AF0E-323ED191C4FD}" dt="2023-02-19T02:36:38.631" v="35" actId="403"/>
          <ac:spMkLst>
            <pc:docMk/>
            <pc:sldMk cId="919446415" sldId="348"/>
            <ac:spMk id="2" creationId="{E6CFB6C4-68A4-694E-647C-F198BEA97EDB}"/>
          </ac:spMkLst>
        </pc:spChg>
      </pc:sldChg>
      <pc:sldChg chg="modSp mod">
        <pc:chgData name="Chris Woodruff" userId="2dbf025665e4d94d" providerId="LiveId" clId="{E6C2B4EA-0A6A-4226-AF0E-323ED191C4FD}" dt="2023-02-19T02:35:39.208" v="15" actId="313"/>
        <pc:sldMkLst>
          <pc:docMk/>
          <pc:sldMk cId="820808245" sldId="350"/>
        </pc:sldMkLst>
        <pc:spChg chg="mod">
          <ac:chgData name="Chris Woodruff" userId="2dbf025665e4d94d" providerId="LiveId" clId="{E6C2B4EA-0A6A-4226-AF0E-323ED191C4FD}" dt="2023-02-19T02:35:39.208" v="15" actId="313"/>
          <ac:spMkLst>
            <pc:docMk/>
            <pc:sldMk cId="820808245" sldId="350"/>
            <ac:spMk id="8" creationId="{64535D55-1E4E-BF57-A6F3-9EE519C33211}"/>
          </ac:spMkLst>
        </pc:spChg>
      </pc:sldChg>
      <pc:sldChg chg="modSp mod">
        <pc:chgData name="Chris Woodruff" userId="2dbf025665e4d94d" providerId="LiveId" clId="{E6C2B4EA-0A6A-4226-AF0E-323ED191C4FD}" dt="2023-02-19T02:35:37.757" v="13" actId="313"/>
        <pc:sldMkLst>
          <pc:docMk/>
          <pc:sldMk cId="999238582" sldId="351"/>
        </pc:sldMkLst>
        <pc:spChg chg="mod">
          <ac:chgData name="Chris Woodruff" userId="2dbf025665e4d94d" providerId="LiveId" clId="{E6C2B4EA-0A6A-4226-AF0E-323ED191C4FD}" dt="2023-02-19T02:35:37.757" v="13" actId="313"/>
          <ac:spMkLst>
            <pc:docMk/>
            <pc:sldMk cId="999238582" sldId="351"/>
            <ac:spMk id="15" creationId="{01CD1446-BDB9-570E-EE9A-CC20AA091645}"/>
          </ac:spMkLst>
        </pc:spChg>
      </pc:sldChg>
      <pc:sldChg chg="modSp mod">
        <pc:chgData name="Chris Woodruff" userId="2dbf025665e4d94d" providerId="LiveId" clId="{E6C2B4EA-0A6A-4226-AF0E-323ED191C4FD}" dt="2023-02-19T02:35:32.869" v="8" actId="313"/>
        <pc:sldMkLst>
          <pc:docMk/>
          <pc:sldMk cId="1575515124" sldId="352"/>
        </pc:sldMkLst>
        <pc:spChg chg="mod">
          <ac:chgData name="Chris Woodruff" userId="2dbf025665e4d94d" providerId="LiveId" clId="{E6C2B4EA-0A6A-4226-AF0E-323ED191C4FD}" dt="2023-02-19T02:35:32.869" v="8" actId="313"/>
          <ac:spMkLst>
            <pc:docMk/>
            <pc:sldMk cId="1575515124" sldId="352"/>
            <ac:spMk id="16" creationId="{5E28708D-FD6D-DAD7-5489-832BEC8E96AE}"/>
          </ac:spMkLst>
        </pc:spChg>
      </pc:sldChg>
      <pc:sldChg chg="modSp mod">
        <pc:chgData name="Chris Woodruff" userId="2dbf025665e4d94d" providerId="LiveId" clId="{E6C2B4EA-0A6A-4226-AF0E-323ED191C4FD}" dt="2023-02-19T02:36:27.716" v="29" actId="404"/>
        <pc:sldMkLst>
          <pc:docMk/>
          <pc:sldMk cId="805757696" sldId="364"/>
        </pc:sldMkLst>
        <pc:spChg chg="mod">
          <ac:chgData name="Chris Woodruff" userId="2dbf025665e4d94d" providerId="LiveId" clId="{E6C2B4EA-0A6A-4226-AF0E-323ED191C4FD}" dt="2023-02-19T02:36:27.716" v="29" actId="404"/>
          <ac:spMkLst>
            <pc:docMk/>
            <pc:sldMk cId="805757696" sldId="364"/>
            <ac:spMk id="3" creationId="{A56C10F9-D961-EF08-632E-21060611299E}"/>
          </ac:spMkLst>
        </pc:spChg>
      </pc:sldChg>
      <pc:sldChg chg="modSp mod">
        <pc:chgData name="Chris Woodruff" userId="2dbf025665e4d94d" providerId="LiveId" clId="{E6C2B4EA-0A6A-4226-AF0E-323ED191C4FD}" dt="2023-02-19T02:35:40.998" v="17" actId="313"/>
        <pc:sldMkLst>
          <pc:docMk/>
          <pc:sldMk cId="1213733927" sldId="365"/>
        </pc:sldMkLst>
        <pc:spChg chg="mod">
          <ac:chgData name="Chris Woodruff" userId="2dbf025665e4d94d" providerId="LiveId" clId="{E6C2B4EA-0A6A-4226-AF0E-323ED191C4FD}" dt="2023-02-19T02:35:40.998" v="17" actId="313"/>
          <ac:spMkLst>
            <pc:docMk/>
            <pc:sldMk cId="1213733927" sldId="365"/>
            <ac:spMk id="8" creationId="{2E1BF67D-BED8-FC1C-0830-63CF60C06BB2}"/>
          </ac:spMkLst>
        </pc:spChg>
      </pc:sldChg>
      <pc:sldChg chg="modSp mod">
        <pc:chgData name="Chris Woodruff" userId="2dbf025665e4d94d" providerId="LiveId" clId="{E6C2B4EA-0A6A-4226-AF0E-323ED191C4FD}" dt="2023-02-19T02:35:41.613" v="18" actId="313"/>
        <pc:sldMkLst>
          <pc:docMk/>
          <pc:sldMk cId="1329382151" sldId="366"/>
        </pc:sldMkLst>
        <pc:spChg chg="mod">
          <ac:chgData name="Chris Woodruff" userId="2dbf025665e4d94d" providerId="LiveId" clId="{E6C2B4EA-0A6A-4226-AF0E-323ED191C4FD}" dt="2023-02-19T02:35:41.613" v="18" actId="313"/>
          <ac:spMkLst>
            <pc:docMk/>
            <pc:sldMk cId="1329382151" sldId="366"/>
            <ac:spMk id="8" creationId="{74C142E6-600B-F27E-AA93-D273152461D8}"/>
          </ac:spMkLst>
        </pc:spChg>
      </pc:sldChg>
      <pc:sldChg chg="modSp mod">
        <pc:chgData name="Chris Woodruff" userId="2dbf025665e4d94d" providerId="LiveId" clId="{E6C2B4EA-0A6A-4226-AF0E-323ED191C4FD}" dt="2023-02-19T02:35:42.189" v="19" actId="313"/>
        <pc:sldMkLst>
          <pc:docMk/>
          <pc:sldMk cId="624793539" sldId="367"/>
        </pc:sldMkLst>
        <pc:spChg chg="mod">
          <ac:chgData name="Chris Woodruff" userId="2dbf025665e4d94d" providerId="LiveId" clId="{E6C2B4EA-0A6A-4226-AF0E-323ED191C4FD}" dt="2023-02-19T02:35:42.189" v="19" actId="313"/>
          <ac:spMkLst>
            <pc:docMk/>
            <pc:sldMk cId="624793539" sldId="367"/>
            <ac:spMk id="8" creationId="{819846F6-E598-D5B7-CBB1-32E4E86B55FC}"/>
          </ac:spMkLst>
        </pc:spChg>
      </pc:sldChg>
      <pc:sldChg chg="modSp mod">
        <pc:chgData name="Chris Woodruff" userId="2dbf025665e4d94d" providerId="LiveId" clId="{E6C2B4EA-0A6A-4226-AF0E-323ED191C4FD}" dt="2023-02-19T02:35:42.826" v="20" actId="313"/>
        <pc:sldMkLst>
          <pc:docMk/>
          <pc:sldMk cId="2308044373" sldId="368"/>
        </pc:sldMkLst>
        <pc:spChg chg="mod">
          <ac:chgData name="Chris Woodruff" userId="2dbf025665e4d94d" providerId="LiveId" clId="{E6C2B4EA-0A6A-4226-AF0E-323ED191C4FD}" dt="2023-02-19T02:35:42.826" v="20" actId="313"/>
          <ac:spMkLst>
            <pc:docMk/>
            <pc:sldMk cId="2308044373" sldId="368"/>
            <ac:spMk id="8" creationId="{7D0CF2BB-2DC6-69C2-C90F-839EBE62DD34}"/>
          </ac:spMkLst>
        </pc:spChg>
      </pc:sldChg>
    </pc:docChg>
  </pc:docChgLst>
  <pc:docChgLst>
    <pc:chgData name="Chris Woodruff" userId="2dbf025665e4d94d" providerId="LiveId" clId="{168D7B71-9E84-4EDA-A315-F835C3794214}"/>
    <pc:docChg chg="undo custSel addSld delSld modSld sldOrd delMainMaster">
      <pc:chgData name="Chris Woodruff" userId="2dbf025665e4d94d" providerId="LiveId" clId="{168D7B71-9E84-4EDA-A315-F835C3794214}" dt="2023-02-18T16:19:46.445" v="3196" actId="20577"/>
      <pc:docMkLst>
        <pc:docMk/>
      </pc:docMkLst>
      <pc:sldChg chg="modSp mod">
        <pc:chgData name="Chris Woodruff" userId="2dbf025665e4d94d" providerId="LiveId" clId="{168D7B71-9E84-4EDA-A315-F835C3794214}" dt="2023-02-12T19:05:26.921" v="76" actId="20577"/>
        <pc:sldMkLst>
          <pc:docMk/>
          <pc:sldMk cId="2586058810" sldId="256"/>
        </pc:sldMkLst>
        <pc:spChg chg="mod">
          <ac:chgData name="Chris Woodruff" userId="2dbf025665e4d94d" providerId="LiveId" clId="{168D7B71-9E84-4EDA-A315-F835C3794214}" dt="2023-02-12T19:05:18.781" v="56" actId="20577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Chris Woodruff" userId="2dbf025665e4d94d" providerId="LiveId" clId="{168D7B71-9E84-4EDA-A315-F835C3794214}" dt="2023-02-12T19:05:26.921" v="76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">
        <pc:chgData name="Chris Woodruff" userId="2dbf025665e4d94d" providerId="LiveId" clId="{168D7B71-9E84-4EDA-A315-F835C3794214}" dt="2023-02-18T16:19:46.445" v="3196" actId="20577"/>
        <pc:sldMkLst>
          <pc:docMk/>
          <pc:sldMk cId="1713219598" sldId="257"/>
        </pc:sldMkLst>
        <pc:spChg chg="mod">
          <ac:chgData name="Chris Woodruff" userId="2dbf025665e4d94d" providerId="LiveId" clId="{168D7B71-9E84-4EDA-A315-F835C3794214}" dt="2023-02-18T16:19:46.445" v="3196" actId="20577"/>
          <ac:spMkLst>
            <pc:docMk/>
            <pc:sldMk cId="1713219598" sldId="257"/>
            <ac:spMk id="3" creationId="{5671D7E5-EF66-4BCD-8DAA-E9061157F0BE}"/>
          </ac:spMkLst>
        </pc:spChg>
        <pc:spChg chg="mod">
          <ac:chgData name="Chris Woodruff" userId="2dbf025665e4d94d" providerId="LiveId" clId="{168D7B71-9E84-4EDA-A315-F835C3794214}" dt="2023-02-12T19:06:33.211" v="86" actId="14100"/>
          <ac:spMkLst>
            <pc:docMk/>
            <pc:sldMk cId="1713219598" sldId="257"/>
            <ac:spMk id="4" creationId="{36C19884-873C-4D13-BE6D-318CF07B0D12}"/>
          </ac:spMkLst>
        </pc:spChg>
      </pc:sldChg>
      <pc:sldChg chg="delSp modSp mod">
        <pc:chgData name="Chris Woodruff" userId="2dbf025665e4d94d" providerId="LiveId" clId="{168D7B71-9E84-4EDA-A315-F835C3794214}" dt="2023-02-18T16:15:56.794" v="2996" actId="478"/>
        <pc:sldMkLst>
          <pc:docMk/>
          <pc:sldMk cId="3571516367" sldId="258"/>
        </pc:sldMkLst>
        <pc:spChg chg="mod">
          <ac:chgData name="Chris Woodruff" userId="2dbf025665e4d94d" providerId="LiveId" clId="{168D7B71-9E84-4EDA-A315-F835C3794214}" dt="2023-02-12T19:11:21.781" v="119" actId="403"/>
          <ac:spMkLst>
            <pc:docMk/>
            <pc:sldMk cId="3571516367" sldId="258"/>
            <ac:spMk id="3" creationId="{9D5232F9-FD00-464A-9F17-619C91AEF8F3}"/>
          </ac:spMkLst>
        </pc:spChg>
        <pc:spChg chg="del">
          <ac:chgData name="Chris Woodruff" userId="2dbf025665e4d94d" providerId="LiveId" clId="{168D7B71-9E84-4EDA-A315-F835C3794214}" dt="2023-02-18T16:15:53.364" v="2995" actId="478"/>
          <ac:spMkLst>
            <pc:docMk/>
            <pc:sldMk cId="3571516367" sldId="258"/>
            <ac:spMk id="4" creationId="{70E12647-CCB2-45E2-A9CB-A868F490497E}"/>
          </ac:spMkLst>
        </pc:spChg>
        <pc:spChg chg="mod">
          <ac:chgData name="Chris Woodruff" userId="2dbf025665e4d94d" providerId="LiveId" clId="{168D7B71-9E84-4EDA-A315-F835C3794214}" dt="2023-02-12T19:06:42.580" v="87"/>
          <ac:spMkLst>
            <pc:docMk/>
            <pc:sldMk cId="3571516367" sldId="258"/>
            <ac:spMk id="5" creationId="{8D51ED20-04D4-4894-B0C2-9C541A61A734}"/>
          </ac:spMkLst>
        </pc:spChg>
        <pc:spChg chg="del">
          <ac:chgData name="Chris Woodruff" userId="2dbf025665e4d94d" providerId="LiveId" clId="{168D7B71-9E84-4EDA-A315-F835C3794214}" dt="2023-02-18T16:15:56.794" v="2996" actId="478"/>
          <ac:spMkLst>
            <pc:docMk/>
            <pc:sldMk cId="3571516367" sldId="258"/>
            <ac:spMk id="6" creationId="{7BC1787E-7110-4989-B0B8-DD4E0ACC09DF}"/>
          </ac:spMkLst>
        </pc:spChg>
      </pc:sldChg>
      <pc:sldChg chg="addSp delSp modSp add del mod chgLayout">
        <pc:chgData name="Chris Woodruff" userId="2dbf025665e4d94d" providerId="LiveId" clId="{168D7B71-9E84-4EDA-A315-F835C3794214}" dt="2023-02-18T15:04:48.936" v="1023" actId="47"/>
        <pc:sldMkLst>
          <pc:docMk/>
          <pc:sldMk cId="332104327" sldId="259"/>
        </pc:sldMkLst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2" creationId="{FA93DB88-62DD-4C41-977F-D59BEF14EE76}"/>
          </ac:spMkLst>
        </pc:spChg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3" creationId="{AEF37E83-2D8B-42EF-A2C4-5D2BBDB1F05B}"/>
          </ac:spMkLst>
        </pc:spChg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4" creationId="{B0D77839-2CFD-4BC8-85DA-9EE69CCE1B20}"/>
          </ac:spMkLst>
        </pc:spChg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5" creationId="{57E386FF-C90F-4484-A843-D4BA75FFF002}"/>
          </ac:spMkLst>
        </pc:spChg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6" creationId="{F30780D1-5C1B-411C-81ED-7B9970FCBF8A}"/>
          </ac:spMkLst>
        </pc:spChg>
        <pc:spChg chg="add del 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7" creationId="{6E093C08-92AF-1D7A-58B9-E1D5E829647F}"/>
          </ac:spMkLst>
        </pc:spChg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12" creationId="{FABE7D8B-D1CD-44C0-AD2D-2ABA67684E97}"/>
          </ac:spMkLst>
        </pc:spChg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13" creationId="{8C2F0B15-120C-423F-8EE5-F303B19D5CC5}"/>
          </ac:spMkLst>
        </pc:spChg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14" creationId="{300D2644-F516-41F1-A88D-93673EA209A4}"/>
          </ac:spMkLst>
        </pc:spChg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15" creationId="{9405A1F0-98C1-4B11-8D9A-3C009ADC44D0}"/>
          </ac:spMkLst>
        </pc:spChg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16" creationId="{24238BD7-9B10-4E64-B1B4-FDE6DD70AA60}"/>
          </ac:spMkLst>
        </pc:spChg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17" creationId="{CD3D67B7-A821-49FC-94BE-19EDE9D319A5}"/>
          </ac:spMkLst>
        </pc:spChg>
        <pc:spChg chg="mod ord">
          <ac:chgData name="Chris Woodruff" userId="2dbf025665e4d94d" providerId="LiveId" clId="{168D7B71-9E84-4EDA-A315-F835C3794214}" dt="2023-02-18T15:04:20.595" v="1019" actId="700"/>
          <ac:spMkLst>
            <pc:docMk/>
            <pc:sldMk cId="332104327" sldId="259"/>
            <ac:spMk id="18" creationId="{C8D6D0E8-3983-4B7D-ADB2-077E17AD3BD0}"/>
          </ac:spMkLst>
        </pc:spChg>
      </pc:sldChg>
      <pc:sldChg chg="del">
        <pc:chgData name="Chris Woodruff" userId="2dbf025665e4d94d" providerId="LiveId" clId="{168D7B71-9E84-4EDA-A315-F835C3794214}" dt="2023-02-12T19:07:48.223" v="91" actId="47"/>
        <pc:sldMkLst>
          <pc:docMk/>
          <pc:sldMk cId="1663780162" sldId="260"/>
        </pc:sldMkLst>
      </pc:sldChg>
      <pc:sldChg chg="addSp delSp modSp mod">
        <pc:chgData name="Chris Woodruff" userId="2dbf025665e4d94d" providerId="LiveId" clId="{168D7B71-9E84-4EDA-A315-F835C3794214}" dt="2023-02-18T16:18:31.113" v="3162"/>
        <pc:sldMkLst>
          <pc:docMk/>
          <pc:sldMk cId="1429429409" sldId="261"/>
        </pc:sldMkLst>
        <pc:spChg chg="mod">
          <ac:chgData name="Chris Woodruff" userId="2dbf025665e4d94d" providerId="LiveId" clId="{168D7B71-9E84-4EDA-A315-F835C3794214}" dt="2023-02-18T15:52:51.600" v="2850" actId="20577"/>
          <ac:spMkLst>
            <pc:docMk/>
            <pc:sldMk cId="1429429409" sldId="261"/>
            <ac:spMk id="2" creationId="{C4CA0637-CCAA-425E-A57A-6205AFDC8B8C}"/>
          </ac:spMkLst>
        </pc:spChg>
        <pc:spChg chg="del">
          <ac:chgData name="Chris Woodruff" userId="2dbf025665e4d94d" providerId="LiveId" clId="{168D7B71-9E84-4EDA-A315-F835C3794214}" dt="2023-02-18T15:52:59.690" v="2851" actId="478"/>
          <ac:spMkLst>
            <pc:docMk/>
            <pc:sldMk cId="1429429409" sldId="261"/>
            <ac:spMk id="3" creationId="{D851C395-6BC4-4F00-B40B-069DBBB7C08B}"/>
          </ac:spMkLst>
        </pc:spChg>
        <pc:spChg chg="del">
          <ac:chgData name="Chris Woodruff" userId="2dbf025665e4d94d" providerId="LiveId" clId="{168D7B71-9E84-4EDA-A315-F835C3794214}" dt="2023-02-18T15:52:59.690" v="2851" actId="478"/>
          <ac:spMkLst>
            <pc:docMk/>
            <pc:sldMk cId="1429429409" sldId="261"/>
            <ac:spMk id="4" creationId="{A1D16151-9486-4A03-AE3A-F1CC562E0564}"/>
          </ac:spMkLst>
        </pc:spChg>
        <pc:spChg chg="del">
          <ac:chgData name="Chris Woodruff" userId="2dbf025665e4d94d" providerId="LiveId" clId="{168D7B71-9E84-4EDA-A315-F835C3794214}" dt="2023-02-18T15:52:59.690" v="2851" actId="478"/>
          <ac:spMkLst>
            <pc:docMk/>
            <pc:sldMk cId="1429429409" sldId="261"/>
            <ac:spMk id="5" creationId="{DDE59236-37DD-4582-A2A0-3F9A13A3B55D}"/>
          </ac:spMkLst>
        </pc:spChg>
        <pc:spChg chg="del">
          <ac:chgData name="Chris Woodruff" userId="2dbf025665e4d94d" providerId="LiveId" clId="{168D7B71-9E84-4EDA-A315-F835C3794214}" dt="2023-02-18T15:52:59.690" v="2851" actId="478"/>
          <ac:spMkLst>
            <pc:docMk/>
            <pc:sldMk cId="1429429409" sldId="261"/>
            <ac:spMk id="6" creationId="{DE1CCF0F-F0BB-42D7-B3C2-C29336739F32}"/>
          </ac:spMkLst>
        </pc:spChg>
        <pc:spChg chg="del">
          <ac:chgData name="Chris Woodruff" userId="2dbf025665e4d94d" providerId="LiveId" clId="{168D7B71-9E84-4EDA-A315-F835C3794214}" dt="2023-02-18T15:52:59.690" v="2851" actId="478"/>
          <ac:spMkLst>
            <pc:docMk/>
            <pc:sldMk cId="1429429409" sldId="261"/>
            <ac:spMk id="7" creationId="{1F939793-2181-4A3D-9C5A-CE676CC83EC0}"/>
          </ac:spMkLst>
        </pc:spChg>
        <pc:spChg chg="del">
          <ac:chgData name="Chris Woodruff" userId="2dbf025665e4d94d" providerId="LiveId" clId="{168D7B71-9E84-4EDA-A315-F835C3794214}" dt="2023-02-18T15:52:59.690" v="2851" actId="478"/>
          <ac:spMkLst>
            <pc:docMk/>
            <pc:sldMk cId="1429429409" sldId="261"/>
            <ac:spMk id="8" creationId="{C9FA0B0D-7B36-4D63-86BD-20E6E1B6A0D8}"/>
          </ac:spMkLst>
        </pc:spChg>
        <pc:spChg chg="del">
          <ac:chgData name="Chris Woodruff" userId="2dbf025665e4d94d" providerId="LiveId" clId="{168D7B71-9E84-4EDA-A315-F835C3794214}" dt="2023-02-18T16:15:35.149" v="2993" actId="478"/>
          <ac:spMkLst>
            <pc:docMk/>
            <pc:sldMk cId="1429429409" sldId="261"/>
            <ac:spMk id="9" creationId="{B86AD343-7149-4E7C-BD28-3080F25980CF}"/>
          </ac:spMkLst>
        </pc:spChg>
        <pc:spChg chg="del mod">
          <ac:chgData name="Chris Woodruff" userId="2dbf025665e4d94d" providerId="LiveId" clId="{168D7B71-9E84-4EDA-A315-F835C3794214}" dt="2023-02-18T16:18:30.606" v="3161" actId="478"/>
          <ac:spMkLst>
            <pc:docMk/>
            <pc:sldMk cId="1429429409" sldId="261"/>
            <ac:spMk id="10" creationId="{A865CC01-A53B-495A-820C-BEC2680EDC42}"/>
          </ac:spMkLst>
        </pc:spChg>
        <pc:spChg chg="del">
          <ac:chgData name="Chris Woodruff" userId="2dbf025665e4d94d" providerId="LiveId" clId="{168D7B71-9E84-4EDA-A315-F835C3794214}" dt="2023-02-18T16:15:37.999" v="2994" actId="478"/>
          <ac:spMkLst>
            <pc:docMk/>
            <pc:sldMk cId="1429429409" sldId="261"/>
            <ac:spMk id="11" creationId="{7AE81C1E-A7C3-40CD-9C11-0C03A2221292}"/>
          </ac:spMkLst>
        </pc:spChg>
        <pc:spChg chg="add del mod">
          <ac:chgData name="Chris Woodruff" userId="2dbf025665e4d94d" providerId="LiveId" clId="{168D7B71-9E84-4EDA-A315-F835C3794214}" dt="2023-02-18T15:53:04.798" v="2852" actId="478"/>
          <ac:spMkLst>
            <pc:docMk/>
            <pc:sldMk cId="1429429409" sldId="261"/>
            <ac:spMk id="13" creationId="{E865A9C8-8BB7-72E7-F4EB-26D6614AB66B}"/>
          </ac:spMkLst>
        </pc:spChg>
        <pc:spChg chg="add del mod">
          <ac:chgData name="Chris Woodruff" userId="2dbf025665e4d94d" providerId="LiveId" clId="{168D7B71-9E84-4EDA-A315-F835C3794214}" dt="2023-02-18T15:53:04.798" v="2852" actId="478"/>
          <ac:spMkLst>
            <pc:docMk/>
            <pc:sldMk cId="1429429409" sldId="261"/>
            <ac:spMk id="15" creationId="{0671D5B7-3C92-2ACD-1191-C92B3B10CD0F}"/>
          </ac:spMkLst>
        </pc:spChg>
        <pc:spChg chg="add del mod">
          <ac:chgData name="Chris Woodruff" userId="2dbf025665e4d94d" providerId="LiveId" clId="{168D7B71-9E84-4EDA-A315-F835C3794214}" dt="2023-02-18T15:53:04.798" v="2852" actId="478"/>
          <ac:spMkLst>
            <pc:docMk/>
            <pc:sldMk cId="1429429409" sldId="261"/>
            <ac:spMk id="17" creationId="{6C7BC78E-B092-CB9A-98A5-CB80C8816044}"/>
          </ac:spMkLst>
        </pc:spChg>
        <pc:spChg chg="add del mod">
          <ac:chgData name="Chris Woodruff" userId="2dbf025665e4d94d" providerId="LiveId" clId="{168D7B71-9E84-4EDA-A315-F835C3794214}" dt="2023-02-18T15:53:04.798" v="2852" actId="478"/>
          <ac:spMkLst>
            <pc:docMk/>
            <pc:sldMk cId="1429429409" sldId="261"/>
            <ac:spMk id="19" creationId="{7AE1034A-1013-B114-E9CA-3C59D7025D73}"/>
          </ac:spMkLst>
        </pc:spChg>
        <pc:spChg chg="add del mod">
          <ac:chgData name="Chris Woodruff" userId="2dbf025665e4d94d" providerId="LiveId" clId="{168D7B71-9E84-4EDA-A315-F835C3794214}" dt="2023-02-18T15:53:04.798" v="2852" actId="478"/>
          <ac:spMkLst>
            <pc:docMk/>
            <pc:sldMk cId="1429429409" sldId="261"/>
            <ac:spMk id="21" creationId="{BD1F357A-A211-4280-F029-6A850F31D400}"/>
          </ac:spMkLst>
        </pc:spChg>
        <pc:spChg chg="add del mod">
          <ac:chgData name="Chris Woodruff" userId="2dbf025665e4d94d" providerId="LiveId" clId="{168D7B71-9E84-4EDA-A315-F835C3794214}" dt="2023-02-18T15:53:04.798" v="2852" actId="478"/>
          <ac:spMkLst>
            <pc:docMk/>
            <pc:sldMk cId="1429429409" sldId="261"/>
            <ac:spMk id="23" creationId="{55C747D4-9759-64AB-38DA-6B1386D4C57E}"/>
          </ac:spMkLst>
        </pc:spChg>
        <pc:spChg chg="add mod">
          <ac:chgData name="Chris Woodruff" userId="2dbf025665e4d94d" providerId="LiveId" clId="{168D7B71-9E84-4EDA-A315-F835C3794214}" dt="2023-02-18T16:18:31.113" v="3162"/>
          <ac:spMkLst>
            <pc:docMk/>
            <pc:sldMk cId="1429429409" sldId="261"/>
            <ac:spMk id="25" creationId="{46213D23-A12A-74CF-2CB8-F8768DD5FCEA}"/>
          </ac:spMkLst>
        </pc:spChg>
        <pc:graphicFrameChg chg="add mod">
          <ac:chgData name="Chris Woodruff" userId="2dbf025665e4d94d" providerId="LiveId" clId="{168D7B71-9E84-4EDA-A315-F835C3794214}" dt="2023-02-18T15:54:36.748" v="2869" actId="20577"/>
          <ac:graphicFrameMkLst>
            <pc:docMk/>
            <pc:sldMk cId="1429429409" sldId="261"/>
            <ac:graphicFrameMk id="24" creationId="{7BC9D2A5-0AF9-6FFC-9A20-464A9DC57CC9}"/>
          </ac:graphicFrameMkLst>
        </pc:graphicFrameChg>
      </pc:sldChg>
      <pc:sldChg chg="modSp mod">
        <pc:chgData name="Chris Woodruff" userId="2dbf025665e4d94d" providerId="LiveId" clId="{168D7B71-9E84-4EDA-A315-F835C3794214}" dt="2023-02-18T13:59:10.252" v="296" actId="20577"/>
        <pc:sldMkLst>
          <pc:docMk/>
          <pc:sldMk cId="379728094" sldId="262"/>
        </pc:sldMkLst>
        <pc:spChg chg="mod">
          <ac:chgData name="Chris Woodruff" userId="2dbf025665e4d94d" providerId="LiveId" clId="{168D7B71-9E84-4EDA-A315-F835C3794214}" dt="2023-02-18T13:59:01.746" v="276" actId="20577"/>
          <ac:spMkLst>
            <pc:docMk/>
            <pc:sldMk cId="379728094" sldId="262"/>
            <ac:spMk id="2" creationId="{B1FE5F11-B7B9-4B80-8C6A-A8A7A7190B77}"/>
          </ac:spMkLst>
        </pc:spChg>
        <pc:spChg chg="mod">
          <ac:chgData name="Chris Woodruff" userId="2dbf025665e4d94d" providerId="LiveId" clId="{168D7B71-9E84-4EDA-A315-F835C3794214}" dt="2023-02-18T13:59:10.252" v="296" actId="20577"/>
          <ac:spMkLst>
            <pc:docMk/>
            <pc:sldMk cId="379728094" sldId="262"/>
            <ac:spMk id="3" creationId="{DA8AFAA9-633A-475C-B8ED-840A34F7294D}"/>
          </ac:spMkLst>
        </pc:spChg>
      </pc:sldChg>
      <pc:sldChg chg="modSp add del mod">
        <pc:chgData name="Chris Woodruff" userId="2dbf025665e4d94d" providerId="LiveId" clId="{168D7B71-9E84-4EDA-A315-F835C3794214}" dt="2023-02-18T14:57:05.239" v="963" actId="47"/>
        <pc:sldMkLst>
          <pc:docMk/>
          <pc:sldMk cId="2588506047" sldId="263"/>
        </pc:sldMkLst>
        <pc:spChg chg="mod">
          <ac:chgData name="Chris Woodruff" userId="2dbf025665e4d94d" providerId="LiveId" clId="{168D7B71-9E84-4EDA-A315-F835C3794214}" dt="2023-02-18T14:08:45.859" v="439" actId="27636"/>
          <ac:spMkLst>
            <pc:docMk/>
            <pc:sldMk cId="2588506047" sldId="263"/>
            <ac:spMk id="2" creationId="{CCA8F469-FA1B-461D-8364-677404CED668}"/>
          </ac:spMkLst>
        </pc:spChg>
        <pc:spChg chg="mod">
          <ac:chgData name="Chris Woodruff" userId="2dbf025665e4d94d" providerId="LiveId" clId="{168D7B71-9E84-4EDA-A315-F835C3794214}" dt="2023-02-18T14:33:27.130" v="621" actId="21"/>
          <ac:spMkLst>
            <pc:docMk/>
            <pc:sldMk cId="2588506047" sldId="263"/>
            <ac:spMk id="3" creationId="{2578EDFF-1209-4EE2-B242-030BFF394E6E}"/>
          </ac:spMkLst>
        </pc:spChg>
      </pc:sldChg>
      <pc:sldChg chg="del">
        <pc:chgData name="Chris Woodruff" userId="2dbf025665e4d94d" providerId="LiveId" clId="{168D7B71-9E84-4EDA-A315-F835C3794214}" dt="2023-02-12T19:07:48.223" v="91" actId="47"/>
        <pc:sldMkLst>
          <pc:docMk/>
          <pc:sldMk cId="4055079983" sldId="263"/>
        </pc:sldMkLst>
      </pc:sldChg>
      <pc:sldChg chg="del">
        <pc:chgData name="Chris Woodruff" userId="2dbf025665e4d94d" providerId="LiveId" clId="{168D7B71-9E84-4EDA-A315-F835C3794214}" dt="2023-02-12T19:07:48.223" v="91" actId="47"/>
        <pc:sldMkLst>
          <pc:docMk/>
          <pc:sldMk cId="2619301236" sldId="264"/>
        </pc:sldMkLst>
      </pc:sldChg>
      <pc:sldChg chg="del">
        <pc:chgData name="Chris Woodruff" userId="2dbf025665e4d94d" providerId="LiveId" clId="{168D7B71-9E84-4EDA-A315-F835C3794214}" dt="2023-02-12T19:07:48.223" v="91" actId="47"/>
        <pc:sldMkLst>
          <pc:docMk/>
          <pc:sldMk cId="744379741" sldId="265"/>
        </pc:sldMkLst>
      </pc:sldChg>
      <pc:sldChg chg="modSp del mod">
        <pc:chgData name="Chris Woodruff" userId="2dbf025665e4d94d" providerId="LiveId" clId="{168D7B71-9E84-4EDA-A315-F835C3794214}" dt="2023-02-18T15:55:07.114" v="2870" actId="47"/>
        <pc:sldMkLst>
          <pc:docMk/>
          <pc:sldMk cId="1742861620" sldId="266"/>
        </pc:sldMkLst>
        <pc:spChg chg="mod">
          <ac:chgData name="Chris Woodruff" userId="2dbf025665e4d94d" providerId="LiveId" clId="{168D7B71-9E84-4EDA-A315-F835C3794214}" dt="2023-02-12T19:14:34.078" v="263"/>
          <ac:spMkLst>
            <pc:docMk/>
            <pc:sldMk cId="1742861620" sldId="266"/>
            <ac:spMk id="5" creationId="{4135E32A-1A8C-43D2-9C6E-12887B4DEDFB}"/>
          </ac:spMkLst>
        </pc:spChg>
      </pc:sldChg>
      <pc:sldChg chg="modSp del mod">
        <pc:chgData name="Chris Woodruff" userId="2dbf025665e4d94d" providerId="LiveId" clId="{168D7B71-9E84-4EDA-A315-F835C3794214}" dt="2023-02-12T19:07:48.223" v="91" actId="47"/>
        <pc:sldMkLst>
          <pc:docMk/>
          <pc:sldMk cId="2303579910" sldId="268"/>
        </pc:sldMkLst>
        <pc:spChg chg="mod">
          <ac:chgData name="Chris Woodruff" userId="2dbf025665e4d94d" providerId="LiveId" clId="{168D7B71-9E84-4EDA-A315-F835C3794214}" dt="2023-02-12T19:06:48.609" v="88"/>
          <ac:spMkLst>
            <pc:docMk/>
            <pc:sldMk cId="2303579910" sldId="268"/>
            <ac:spMk id="10" creationId="{18FAD6D3-B1FB-463D-87D0-FA9A4AEA13D6}"/>
          </ac:spMkLst>
        </pc:spChg>
      </pc:sldChg>
      <pc:sldChg chg="del">
        <pc:chgData name="Chris Woodruff" userId="2dbf025665e4d94d" providerId="LiveId" clId="{168D7B71-9E84-4EDA-A315-F835C3794214}" dt="2023-02-12T19:07:48.223" v="91" actId="47"/>
        <pc:sldMkLst>
          <pc:docMk/>
          <pc:sldMk cId="2499682613" sldId="269"/>
        </pc:sldMkLst>
      </pc:sldChg>
      <pc:sldChg chg="addSp delSp modSp add del mod modAnim">
        <pc:chgData name="Chris Woodruff" userId="2dbf025665e4d94d" providerId="LiveId" clId="{168D7B71-9E84-4EDA-A315-F835C3794214}" dt="2023-02-18T16:17:06.791" v="3016"/>
        <pc:sldMkLst>
          <pc:docMk/>
          <pc:sldMk cId="2896385493" sldId="270"/>
        </pc:sldMkLst>
        <pc:spChg chg="add mod">
          <ac:chgData name="Chris Woodruff" userId="2dbf025665e4d94d" providerId="LiveId" clId="{168D7B71-9E84-4EDA-A315-F835C3794214}" dt="2023-02-18T16:17:06.791" v="3016"/>
          <ac:spMkLst>
            <pc:docMk/>
            <pc:sldMk cId="2896385493" sldId="270"/>
            <ac:spMk id="2" creationId="{E3425AB9-F56D-8C0E-F9EF-1E5D08EFE571}"/>
          </ac:spMkLst>
        </pc:spChg>
        <pc:spChg chg="mod">
          <ac:chgData name="Chris Woodruff" userId="2dbf025665e4d94d" providerId="LiveId" clId="{168D7B71-9E84-4EDA-A315-F835C3794214}" dt="2023-02-18T15:05:06.588" v="1053" actId="20577"/>
          <ac:spMkLst>
            <pc:docMk/>
            <pc:sldMk cId="2896385493" sldId="270"/>
            <ac:spMk id="3" creationId="{77762301-F83A-4BEA-9D11-E6C99FB574A8}"/>
          </ac:spMkLst>
        </pc:spChg>
        <pc:spChg chg="del">
          <ac:chgData name="Chris Woodruff" userId="2dbf025665e4d94d" providerId="LiveId" clId="{168D7B71-9E84-4EDA-A315-F835C3794214}" dt="2023-02-18T15:20:07.370" v="1202" actId="478"/>
          <ac:spMkLst>
            <pc:docMk/>
            <pc:sldMk cId="2896385493" sldId="270"/>
            <ac:spMk id="6" creationId="{3627CC26-34EF-4BB9-B289-9EC56B07D1E6}"/>
          </ac:spMkLst>
        </pc:spChg>
        <pc:spChg chg="del">
          <ac:chgData name="Chris Woodruff" userId="2dbf025665e4d94d" providerId="LiveId" clId="{168D7B71-9E84-4EDA-A315-F835C3794214}" dt="2023-02-18T16:17:05.704" v="3015" actId="478"/>
          <ac:spMkLst>
            <pc:docMk/>
            <pc:sldMk cId="2896385493" sldId="270"/>
            <ac:spMk id="7" creationId="{4E98E6AD-9D37-499C-898E-ED12AC36D31D}"/>
          </ac:spMkLst>
        </pc:spChg>
        <pc:spChg chg="del">
          <ac:chgData name="Chris Woodruff" userId="2dbf025665e4d94d" providerId="LiveId" clId="{168D7B71-9E84-4EDA-A315-F835C3794214}" dt="2023-02-18T15:20:10.384" v="1203" actId="478"/>
          <ac:spMkLst>
            <pc:docMk/>
            <pc:sldMk cId="2896385493" sldId="270"/>
            <ac:spMk id="8" creationId="{92908AF9-2A07-4B50-BC13-471792106EC8}"/>
          </ac:spMkLst>
        </pc:spChg>
        <pc:graphicFrameChg chg="mod modGraphic">
          <ac:chgData name="Chris Woodruff" userId="2dbf025665e4d94d" providerId="LiveId" clId="{168D7B71-9E84-4EDA-A315-F835C3794214}" dt="2023-02-18T15:18:56.210" v="1199" actId="20577"/>
          <ac:graphicFrameMkLst>
            <pc:docMk/>
            <pc:sldMk cId="2896385493" sldId="270"/>
            <ac:graphicFrameMk id="33" creationId="{7BC1F95D-CCD2-421B-B06B-706699FAAD5D}"/>
          </ac:graphicFrameMkLst>
        </pc:graphicFrameChg>
      </pc:sldChg>
      <pc:sldChg chg="modSp mod">
        <pc:chgData name="Chris Woodruff" userId="2dbf025665e4d94d" providerId="LiveId" clId="{168D7B71-9E84-4EDA-A315-F835C3794214}" dt="2023-02-12T19:14:26.930" v="262"/>
        <pc:sldMkLst>
          <pc:docMk/>
          <pc:sldMk cId="1969787568" sldId="271"/>
        </pc:sldMkLst>
        <pc:spChg chg="mod">
          <ac:chgData name="Chris Woodruff" userId="2dbf025665e4d94d" providerId="LiveId" clId="{168D7B71-9E84-4EDA-A315-F835C3794214}" dt="2023-02-12T19:13:58.329" v="259" actId="27636"/>
          <ac:spMkLst>
            <pc:docMk/>
            <pc:sldMk cId="1969787568" sldId="271"/>
            <ac:spMk id="3" creationId="{AF64C29E-DF30-4DC6-AB95-2016F9A703B6}"/>
          </ac:spMkLst>
        </pc:spChg>
        <pc:spChg chg="mod">
          <ac:chgData name="Chris Woodruff" userId="2dbf025665e4d94d" providerId="LiveId" clId="{168D7B71-9E84-4EDA-A315-F835C3794214}" dt="2023-02-12T19:14:26.930" v="262"/>
          <ac:spMkLst>
            <pc:docMk/>
            <pc:sldMk cId="1969787568" sldId="271"/>
            <ac:spMk id="5" creationId="{3990FA1B-5022-47AB-A0AE-8F5C5797997C}"/>
          </ac:spMkLst>
        </pc:spChg>
      </pc:sldChg>
      <pc:sldChg chg="new del">
        <pc:chgData name="Chris Woodruff" userId="2dbf025665e4d94d" providerId="LiveId" clId="{168D7B71-9E84-4EDA-A315-F835C3794214}" dt="2023-02-12T19:07:31.933" v="90" actId="47"/>
        <pc:sldMkLst>
          <pc:docMk/>
          <pc:sldMk cId="1368278659" sldId="272"/>
        </pc:sldMkLst>
      </pc:sldChg>
      <pc:sldChg chg="add">
        <pc:chgData name="Chris Woodruff" userId="2dbf025665e4d94d" providerId="LiveId" clId="{168D7B71-9E84-4EDA-A315-F835C3794214}" dt="2023-02-18T14:02:37.370" v="320"/>
        <pc:sldMkLst>
          <pc:docMk/>
          <pc:sldMk cId="4211240189" sldId="297"/>
        </pc:sldMkLst>
      </pc:sldChg>
      <pc:sldChg chg="addSp delSp modSp add del mod ord modClrScheme modAnim chgLayout">
        <pc:chgData name="Chris Woodruff" userId="2dbf025665e4d94d" providerId="LiveId" clId="{168D7B71-9E84-4EDA-A315-F835C3794214}" dt="2023-02-18T16:16:05.370" v="2998"/>
        <pc:sldMkLst>
          <pc:docMk/>
          <pc:sldMk cId="2888264214" sldId="312"/>
        </pc:sldMkLst>
        <pc:spChg chg="mod ord">
          <ac:chgData name="Chris Woodruff" userId="2dbf025665e4d94d" providerId="LiveId" clId="{168D7B71-9E84-4EDA-A315-F835C3794214}" dt="2023-02-18T14:49:33.212" v="836" actId="700"/>
          <ac:spMkLst>
            <pc:docMk/>
            <pc:sldMk cId="2888264214" sldId="312"/>
            <ac:spMk id="2" creationId="{759EC985-7393-418A-81BA-74750BBC1995}"/>
          </ac:spMkLst>
        </pc:spChg>
        <pc:spChg chg="add del mod ord">
          <ac:chgData name="Chris Woodruff" userId="2dbf025665e4d94d" providerId="LiveId" clId="{168D7B71-9E84-4EDA-A315-F835C3794214}" dt="2023-02-18T14:49:37.953" v="837" actId="478"/>
          <ac:spMkLst>
            <pc:docMk/>
            <pc:sldMk cId="2888264214" sldId="312"/>
            <ac:spMk id="3" creationId="{69BAE21B-CC01-E97A-4901-DF53F996F60F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4" creationId="{A476E029-2667-43AD-AF33-3700567583BA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5" creationId="{C92A0854-5D44-452B-BFE4-47B38D861AA9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6" creationId="{4E092710-2B1B-411B-AF67-BCE15A10D0F0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7" creationId="{B4071362-ED5B-410F-8F1E-FA8B15953819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8" creationId="{654BE36A-BA03-4E8D-9930-BE34CE769A3E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9" creationId="{971FC02D-641A-47EE-8F92-23101BBF7487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10" creationId="{842DCBD6-A860-4FC9-B7E4-9FDE593CE288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11" creationId="{1C669EE7-1E9E-4B1D-A5C0-77A49910843A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12" creationId="{9913EA89-C3A3-405F-A486-F65E5093D3E2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13" creationId="{17B8DC6E-2A81-43FE-B6DE-10A4B1C39EE0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14" creationId="{76668A26-DC7F-4F21-8A86-3450EE275A58}"/>
          </ac:spMkLst>
        </pc:spChg>
        <pc:spChg chg="mod">
          <ac:chgData name="Chris Woodruff" userId="2dbf025665e4d94d" providerId="LiveId" clId="{168D7B71-9E84-4EDA-A315-F835C3794214}" dt="2023-02-18T14:53:24.789" v="912" actId="1036"/>
          <ac:spMkLst>
            <pc:docMk/>
            <pc:sldMk cId="2888264214" sldId="312"/>
            <ac:spMk id="15" creationId="{E4951E43-7047-406C-A70D-72E9124F2F45}"/>
          </ac:spMkLst>
        </pc:spChg>
        <pc:spChg chg="add del mod ord">
          <ac:chgData name="Chris Woodruff" userId="2dbf025665e4d94d" providerId="LiveId" clId="{168D7B71-9E84-4EDA-A315-F835C3794214}" dt="2023-02-18T14:49:39.572" v="838" actId="478"/>
          <ac:spMkLst>
            <pc:docMk/>
            <pc:sldMk cId="2888264214" sldId="312"/>
            <ac:spMk id="16" creationId="{BB97D417-AC91-DA61-3E37-D4F5E78D084D}"/>
          </ac:spMkLst>
        </pc:spChg>
        <pc:spChg chg="add del mod ord">
          <ac:chgData name="Chris Woodruff" userId="2dbf025665e4d94d" providerId="LiveId" clId="{168D7B71-9E84-4EDA-A315-F835C3794214}" dt="2023-02-18T14:49:43.285" v="840" actId="478"/>
          <ac:spMkLst>
            <pc:docMk/>
            <pc:sldMk cId="2888264214" sldId="312"/>
            <ac:spMk id="17" creationId="{94B0849A-D7DC-F6D8-1C66-A490BFB046F5}"/>
          </ac:spMkLst>
        </pc:spChg>
        <pc:spChg chg="add del mod ord">
          <ac:chgData name="Chris Woodruff" userId="2dbf025665e4d94d" providerId="LiveId" clId="{168D7B71-9E84-4EDA-A315-F835C3794214}" dt="2023-02-18T14:49:41.531" v="839" actId="478"/>
          <ac:spMkLst>
            <pc:docMk/>
            <pc:sldMk cId="2888264214" sldId="312"/>
            <ac:spMk id="18" creationId="{499428C0-96EE-998D-DFBC-B116BC3E2ED4}"/>
          </ac:spMkLst>
        </pc:spChg>
        <pc:spChg chg="add mod">
          <ac:chgData name="Chris Woodruff" userId="2dbf025665e4d94d" providerId="LiveId" clId="{168D7B71-9E84-4EDA-A315-F835C3794214}" dt="2023-02-18T16:16:05.370" v="2998"/>
          <ac:spMkLst>
            <pc:docMk/>
            <pc:sldMk cId="2888264214" sldId="312"/>
            <ac:spMk id="19" creationId="{05FD00AB-7C49-903A-3C0B-06BBAFDD7EAE}"/>
          </ac:spMkLst>
        </pc:spChg>
      </pc:sldChg>
      <pc:sldChg chg="add">
        <pc:chgData name="Chris Woodruff" userId="2dbf025665e4d94d" providerId="LiveId" clId="{168D7B71-9E84-4EDA-A315-F835C3794214}" dt="2023-02-12T19:09:12.914" v="92"/>
        <pc:sldMkLst>
          <pc:docMk/>
          <pc:sldMk cId="3066481892" sldId="327"/>
        </pc:sldMkLst>
      </pc:sldChg>
      <pc:sldChg chg="modSp add mod">
        <pc:chgData name="Chris Woodruff" userId="2dbf025665e4d94d" providerId="LiveId" clId="{168D7B71-9E84-4EDA-A315-F835C3794214}" dt="2023-02-12T19:13:18.934" v="238" actId="20577"/>
        <pc:sldMkLst>
          <pc:docMk/>
          <pc:sldMk cId="1999537464" sldId="328"/>
        </pc:sldMkLst>
        <pc:spChg chg="mod">
          <ac:chgData name="Chris Woodruff" userId="2dbf025665e4d94d" providerId="LiveId" clId="{168D7B71-9E84-4EDA-A315-F835C3794214}" dt="2023-02-12T19:13:11.375" v="213" actId="20577"/>
          <ac:spMkLst>
            <pc:docMk/>
            <pc:sldMk cId="1999537464" sldId="328"/>
            <ac:spMk id="2" creationId="{B1FE5F11-B7B9-4B80-8C6A-A8A7A7190B77}"/>
          </ac:spMkLst>
        </pc:spChg>
        <pc:spChg chg="mod">
          <ac:chgData name="Chris Woodruff" userId="2dbf025665e4d94d" providerId="LiveId" clId="{168D7B71-9E84-4EDA-A315-F835C3794214}" dt="2023-02-12T19:13:18.934" v="238" actId="20577"/>
          <ac:spMkLst>
            <pc:docMk/>
            <pc:sldMk cId="1999537464" sldId="328"/>
            <ac:spMk id="3" creationId="{DA8AFAA9-633A-475C-B8ED-840A34F7294D}"/>
          </ac:spMkLst>
        </pc:spChg>
      </pc:sldChg>
      <pc:sldChg chg="add del">
        <pc:chgData name="Chris Woodruff" userId="2dbf025665e4d94d" providerId="LiveId" clId="{168D7B71-9E84-4EDA-A315-F835C3794214}" dt="2023-02-12T19:13:42.100" v="254"/>
        <pc:sldMkLst>
          <pc:docMk/>
          <pc:sldMk cId="560131257" sldId="329"/>
        </pc:sldMkLst>
      </pc:sldChg>
      <pc:sldChg chg="new del">
        <pc:chgData name="Chris Woodruff" userId="2dbf025665e4d94d" providerId="LiveId" clId="{168D7B71-9E84-4EDA-A315-F835C3794214}" dt="2023-02-18T13:58:46.430" v="268" actId="47"/>
        <pc:sldMkLst>
          <pc:docMk/>
          <pc:sldMk cId="3445537695" sldId="329"/>
        </pc:sldMkLst>
      </pc:sldChg>
      <pc:sldChg chg="add">
        <pc:chgData name="Chris Woodruff" userId="2dbf025665e4d94d" providerId="LiveId" clId="{168D7B71-9E84-4EDA-A315-F835C3794214}" dt="2023-02-18T13:58:43.715" v="267"/>
        <pc:sldMkLst>
          <pc:docMk/>
          <pc:sldMk cId="4162809316" sldId="330"/>
        </pc:sldMkLst>
      </pc:sldChg>
      <pc:sldChg chg="add">
        <pc:chgData name="Chris Woodruff" userId="2dbf025665e4d94d" providerId="LiveId" clId="{168D7B71-9E84-4EDA-A315-F835C3794214}" dt="2023-02-18T14:08:45.825" v="438"/>
        <pc:sldMkLst>
          <pc:docMk/>
          <pc:sldMk cId="2912770896" sldId="332"/>
        </pc:sldMkLst>
      </pc:sldChg>
      <pc:sldChg chg="addSp delSp modSp add mod ord modAnim chgLayout">
        <pc:chgData name="Chris Woodruff" userId="2dbf025665e4d94d" providerId="LiveId" clId="{168D7B71-9E84-4EDA-A315-F835C3794214}" dt="2023-02-18T16:16:51.731" v="3012"/>
        <pc:sldMkLst>
          <pc:docMk/>
          <pc:sldMk cId="3375822708" sldId="333"/>
        </pc:sldMkLst>
        <pc:spChg chg="add del mod ord">
          <ac:chgData name="Chris Woodruff" userId="2dbf025665e4d94d" providerId="LiveId" clId="{168D7B71-9E84-4EDA-A315-F835C3794214}" dt="2023-02-18T14:31:15.712" v="612" actId="478"/>
          <ac:spMkLst>
            <pc:docMk/>
            <pc:sldMk cId="3375822708" sldId="333"/>
            <ac:spMk id="2" creationId="{71B2E73D-4AFA-206D-50C2-2BE77B571A05}"/>
          </ac:spMkLst>
        </pc:spChg>
        <pc:spChg chg="mod">
          <ac:chgData name="Chris Woodruff" userId="2dbf025665e4d94d" providerId="LiveId" clId="{168D7B71-9E84-4EDA-A315-F835C3794214}" dt="2023-02-18T14:58:20.935" v="970" actId="20577"/>
          <ac:spMkLst>
            <pc:docMk/>
            <pc:sldMk cId="3375822708" sldId="333"/>
            <ac:spMk id="4" creationId="{00000000-0000-0000-0000-000000000000}"/>
          </ac:spMkLst>
        </pc:spChg>
        <pc:spChg chg="mod ord">
          <ac:chgData name="Chris Woodruff" userId="2dbf025665e4d94d" providerId="LiveId" clId="{168D7B71-9E84-4EDA-A315-F835C3794214}" dt="2023-02-18T14:31:07.696" v="610" actId="700"/>
          <ac:spMkLst>
            <pc:docMk/>
            <pc:sldMk cId="3375822708" sldId="333"/>
            <ac:spMk id="8" creationId="{00000000-0000-0000-0000-000000000000}"/>
          </ac:spMkLst>
        </pc:spChg>
        <pc:spChg chg="add mod">
          <ac:chgData name="Chris Woodruff" userId="2dbf025665e4d94d" providerId="LiveId" clId="{168D7B71-9E84-4EDA-A315-F835C3794214}" dt="2023-02-18T16:16:51.731" v="3012"/>
          <ac:spMkLst>
            <pc:docMk/>
            <pc:sldMk cId="3375822708" sldId="333"/>
            <ac:spMk id="11" creationId="{5C8B15A4-45B2-7FDF-1907-04B3ABB9EE8F}"/>
          </ac:spMkLst>
        </pc:spChg>
        <pc:spChg chg="mod">
          <ac:chgData name="Chris Woodruff" userId="2dbf025665e4d94d" providerId="LiveId" clId="{168D7B71-9E84-4EDA-A315-F835C3794214}" dt="2023-02-18T14:58:29.509" v="972" actId="20577"/>
          <ac:spMkLst>
            <pc:docMk/>
            <pc:sldMk cId="3375822708" sldId="333"/>
            <ac:spMk id="16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4:59:22.989" v="977" actId="20577"/>
          <ac:spMkLst>
            <pc:docMk/>
            <pc:sldMk cId="3375822708" sldId="333"/>
            <ac:spMk id="21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4:32:32.573" v="617" actId="207"/>
          <ac:spMkLst>
            <pc:docMk/>
            <pc:sldMk cId="3375822708" sldId="333"/>
            <ac:spMk id="25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4:32:36.241" v="618" actId="207"/>
          <ac:spMkLst>
            <pc:docMk/>
            <pc:sldMk cId="3375822708" sldId="333"/>
            <ac:spMk id="26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4:32:36.241" v="618" actId="207"/>
          <ac:spMkLst>
            <pc:docMk/>
            <pc:sldMk cId="3375822708" sldId="333"/>
            <ac:spMk id="28" creationId="{00000000-0000-0000-0000-000000000000}"/>
          </ac:spMkLst>
        </pc:spChg>
        <pc:picChg chg="add mod">
          <ac:chgData name="Chris Woodruff" userId="2dbf025665e4d94d" providerId="LiveId" clId="{168D7B71-9E84-4EDA-A315-F835C3794214}" dt="2023-02-18T14:59:10.891" v="976" actId="27349"/>
          <ac:picMkLst>
            <pc:docMk/>
            <pc:sldMk cId="3375822708" sldId="333"/>
            <ac:picMk id="5" creationId="{1C330CFC-BEFD-C015-AA73-1414F3355A2E}"/>
          </ac:picMkLst>
        </pc:picChg>
        <pc:picChg chg="add mod">
          <ac:chgData name="Chris Woodruff" userId="2dbf025665e4d94d" providerId="LiveId" clId="{168D7B71-9E84-4EDA-A315-F835C3794214}" dt="2023-02-18T14:59:03.657" v="975" actId="207"/>
          <ac:picMkLst>
            <pc:docMk/>
            <pc:sldMk cId="3375822708" sldId="333"/>
            <ac:picMk id="7" creationId="{ABCABD85-D2B9-A522-B4CB-A9FD43C8553B}"/>
          </ac:picMkLst>
        </pc:picChg>
        <pc:picChg chg="add mod">
          <ac:chgData name="Chris Woodruff" userId="2dbf025665e4d94d" providerId="LiveId" clId="{168D7B71-9E84-4EDA-A315-F835C3794214}" dt="2023-02-18T15:01:53.504" v="979" actId="1076"/>
          <ac:picMkLst>
            <pc:docMk/>
            <pc:sldMk cId="3375822708" sldId="333"/>
            <ac:picMk id="10" creationId="{A7C6562C-5E3E-D86D-683C-D0C409FDB792}"/>
          </ac:picMkLst>
        </pc:picChg>
        <pc:cxnChg chg="mod">
          <ac:chgData name="Chris Woodruff" userId="2dbf025665e4d94d" providerId="LiveId" clId="{168D7B71-9E84-4EDA-A315-F835C3794214}" dt="2023-02-18T14:31:49.045" v="614" actId="2711"/>
          <ac:cxnSpMkLst>
            <pc:docMk/>
            <pc:sldMk cId="3375822708" sldId="333"/>
            <ac:cxnSpMk id="20" creationId="{00000000-0000-0000-0000-000000000000}"/>
          </ac:cxnSpMkLst>
        </pc:cxnChg>
      </pc:sldChg>
      <pc:sldChg chg="addSp delSp modSp add mod modClrScheme modAnim chgLayout">
        <pc:chgData name="Chris Woodruff" userId="2dbf025665e4d94d" providerId="LiveId" clId="{168D7B71-9E84-4EDA-A315-F835C3794214}" dt="2023-02-18T16:16:25.436" v="3004" actId="478"/>
        <pc:sldMkLst>
          <pc:docMk/>
          <pc:sldMk cId="700171182" sldId="335"/>
        </pc:sldMkLst>
        <pc:spChg chg="add del mod ord">
          <ac:chgData name="Chris Woodruff" userId="2dbf025665e4d94d" providerId="LiveId" clId="{168D7B71-9E84-4EDA-A315-F835C3794214}" dt="2023-02-18T14:15:05.588" v="530" actId="700"/>
          <ac:spMkLst>
            <pc:docMk/>
            <pc:sldMk cId="700171182" sldId="335"/>
            <ac:spMk id="2" creationId="{CF6FDF53-140E-498C-E392-10443F2F78E7}"/>
          </ac:spMkLst>
        </pc:spChg>
        <pc:spChg chg="add del mod ord">
          <ac:chgData name="Chris Woodruff" userId="2dbf025665e4d94d" providerId="LiveId" clId="{168D7B71-9E84-4EDA-A315-F835C3794214}" dt="2023-02-18T14:15:05.588" v="530" actId="700"/>
          <ac:spMkLst>
            <pc:docMk/>
            <pc:sldMk cId="700171182" sldId="335"/>
            <ac:spMk id="3" creationId="{61571C3E-0F46-8EAB-60E8-38D059794B34}"/>
          </ac:spMkLst>
        </pc:spChg>
        <pc:spChg chg="add del mod ord">
          <ac:chgData name="Chris Woodruff" userId="2dbf025665e4d94d" providerId="LiveId" clId="{168D7B71-9E84-4EDA-A315-F835C3794214}" dt="2023-02-18T14:15:05.588" v="530" actId="700"/>
          <ac:spMkLst>
            <pc:docMk/>
            <pc:sldMk cId="700171182" sldId="335"/>
            <ac:spMk id="4" creationId="{AE44C9AC-7642-8D9D-5768-6A6CDEFFCC0F}"/>
          </ac:spMkLst>
        </pc:spChg>
        <pc:spChg chg="mod ord">
          <ac:chgData name="Chris Woodruff" userId="2dbf025665e4d94d" providerId="LiveId" clId="{168D7B71-9E84-4EDA-A315-F835C3794214}" dt="2023-02-18T14:16:03.682" v="547" actId="26606"/>
          <ac:spMkLst>
            <pc:docMk/>
            <pc:sldMk cId="700171182" sldId="335"/>
            <ac:spMk id="5" creationId="{00000000-0000-0000-0000-000000000000}"/>
          </ac:spMkLst>
        </pc:spChg>
        <pc:spChg chg="add del mod ord">
          <ac:chgData name="Chris Woodruff" userId="2dbf025665e4d94d" providerId="LiveId" clId="{168D7B71-9E84-4EDA-A315-F835C3794214}" dt="2023-02-18T14:15:05.588" v="530" actId="700"/>
          <ac:spMkLst>
            <pc:docMk/>
            <pc:sldMk cId="700171182" sldId="335"/>
            <ac:spMk id="6" creationId="{4DEF36C0-837C-F475-F691-BF920FF74E7B}"/>
          </ac:spMkLst>
        </pc:spChg>
        <pc:spChg chg="add del mod ord">
          <ac:chgData name="Chris Woodruff" userId="2dbf025665e4d94d" providerId="LiveId" clId="{168D7B71-9E84-4EDA-A315-F835C3794214}" dt="2023-02-18T14:15:05.588" v="530" actId="700"/>
          <ac:spMkLst>
            <pc:docMk/>
            <pc:sldMk cId="700171182" sldId="335"/>
            <ac:spMk id="8" creationId="{7137B3E4-E4A6-6F32-6D6E-F70557A12A5C}"/>
          </ac:spMkLst>
        </pc:spChg>
        <pc:spChg chg="add del mod ord">
          <ac:chgData name="Chris Woodruff" userId="2dbf025665e4d94d" providerId="LiveId" clId="{168D7B71-9E84-4EDA-A315-F835C3794214}" dt="2023-02-18T14:15:05.588" v="530" actId="700"/>
          <ac:spMkLst>
            <pc:docMk/>
            <pc:sldMk cId="700171182" sldId="335"/>
            <ac:spMk id="9" creationId="{7457609B-E3E9-D77E-FF58-80985CD3C5F3}"/>
          </ac:spMkLst>
        </pc:spChg>
        <pc:spChg chg="add del mod ord">
          <ac:chgData name="Chris Woodruff" userId="2dbf025665e4d94d" providerId="LiveId" clId="{168D7B71-9E84-4EDA-A315-F835C3794214}" dt="2023-02-18T14:15:05.588" v="530" actId="700"/>
          <ac:spMkLst>
            <pc:docMk/>
            <pc:sldMk cId="700171182" sldId="335"/>
            <ac:spMk id="10" creationId="{29326242-0992-C1C1-EEAF-2B14249FBBD5}"/>
          </ac:spMkLst>
        </pc:spChg>
        <pc:spChg chg="add del mod ord">
          <ac:chgData name="Chris Woodruff" userId="2dbf025665e4d94d" providerId="LiveId" clId="{168D7B71-9E84-4EDA-A315-F835C3794214}" dt="2023-02-18T14:15:05.588" v="530" actId="700"/>
          <ac:spMkLst>
            <pc:docMk/>
            <pc:sldMk cId="700171182" sldId="335"/>
            <ac:spMk id="11" creationId="{AD956E28-1A7D-F16C-0ADD-4127FEF1C1CE}"/>
          </ac:spMkLst>
        </pc:spChg>
        <pc:spChg chg="add del mod">
          <ac:chgData name="Chris Woodruff" userId="2dbf025665e4d94d" providerId="LiveId" clId="{168D7B71-9E84-4EDA-A315-F835C3794214}" dt="2023-02-18T16:16:12.524" v="2999" actId="478"/>
          <ac:spMkLst>
            <pc:docMk/>
            <pc:sldMk cId="700171182" sldId="335"/>
            <ac:spMk id="12" creationId="{5A3149D3-6C36-EDEA-68FE-1C11F09AF2E4}"/>
          </ac:spMkLst>
        </pc:spChg>
        <pc:spChg chg="add mod">
          <ac:chgData name="Chris Woodruff" userId="2dbf025665e4d94d" providerId="LiveId" clId="{168D7B71-9E84-4EDA-A315-F835C3794214}" dt="2023-02-18T16:03:48.241" v="2933" actId="207"/>
          <ac:spMkLst>
            <pc:docMk/>
            <pc:sldMk cId="700171182" sldId="335"/>
            <ac:spMk id="13" creationId="{60BBC61F-8710-0C96-ECD1-0D376377E925}"/>
          </ac:spMkLst>
        </pc:spChg>
        <pc:spChg chg="add del mod">
          <ac:chgData name="Chris Woodruff" userId="2dbf025665e4d94d" providerId="LiveId" clId="{168D7B71-9E84-4EDA-A315-F835C3794214}" dt="2023-02-18T16:16:19.926" v="3002" actId="478"/>
          <ac:spMkLst>
            <pc:docMk/>
            <pc:sldMk cId="700171182" sldId="335"/>
            <ac:spMk id="14" creationId="{35411430-9591-E723-3C5D-D5EBA17442DD}"/>
          </ac:spMkLst>
        </pc:spChg>
        <pc:spChg chg="add mod">
          <ac:chgData name="Chris Woodruff" userId="2dbf025665e4d94d" providerId="LiveId" clId="{168D7B71-9E84-4EDA-A315-F835C3794214}" dt="2023-02-18T16:03:07.904" v="2922" actId="1076"/>
          <ac:spMkLst>
            <pc:docMk/>
            <pc:sldMk cId="700171182" sldId="335"/>
            <ac:spMk id="15" creationId="{7DBF65C5-6B32-1366-1086-276BE6A60B02}"/>
          </ac:spMkLst>
        </pc:spChg>
        <pc:spChg chg="add del mod">
          <ac:chgData name="Chris Woodruff" userId="2dbf025665e4d94d" providerId="LiveId" clId="{168D7B71-9E84-4EDA-A315-F835C3794214}" dt="2023-02-18T16:16:25.436" v="3004" actId="478"/>
          <ac:spMkLst>
            <pc:docMk/>
            <pc:sldMk cId="700171182" sldId="335"/>
            <ac:spMk id="16" creationId="{07F880B8-3798-C1F5-284F-61D1779B8083}"/>
          </ac:spMkLst>
        </pc:spChg>
        <pc:spChg chg="add mod">
          <ac:chgData name="Chris Woodruff" userId="2dbf025665e4d94d" providerId="LiveId" clId="{168D7B71-9E84-4EDA-A315-F835C3794214}" dt="2023-02-18T16:03:54.210" v="2934" actId="207"/>
          <ac:spMkLst>
            <pc:docMk/>
            <pc:sldMk cId="700171182" sldId="335"/>
            <ac:spMk id="17" creationId="{6F6E56E5-C2FC-C6FC-7BB4-01D60698C1C6}"/>
          </ac:spMkLst>
        </pc:spChg>
        <pc:spChg chg="add mod">
          <ac:chgData name="Chris Woodruff" userId="2dbf025665e4d94d" providerId="LiveId" clId="{168D7B71-9E84-4EDA-A315-F835C3794214}" dt="2023-02-18T16:03:59.112" v="2935" actId="207"/>
          <ac:spMkLst>
            <pc:docMk/>
            <pc:sldMk cId="700171182" sldId="335"/>
            <ac:spMk id="18" creationId="{6FDA5F98-7B45-9FD2-17E4-735863B56F4B}"/>
          </ac:spMkLst>
        </pc:spChg>
        <pc:spChg chg="add mod">
          <ac:chgData name="Chris Woodruff" userId="2dbf025665e4d94d" providerId="LiveId" clId="{168D7B71-9E84-4EDA-A315-F835C3794214}" dt="2023-02-18T16:04:06.641" v="2936" actId="207"/>
          <ac:spMkLst>
            <pc:docMk/>
            <pc:sldMk cId="700171182" sldId="335"/>
            <ac:spMk id="19" creationId="{127239B7-F976-31C2-C01E-E609DF793BAB}"/>
          </ac:spMkLst>
        </pc:spChg>
        <pc:spChg chg="add del mod">
          <ac:chgData name="Chris Woodruff" userId="2dbf025665e4d94d" providerId="LiveId" clId="{168D7B71-9E84-4EDA-A315-F835C3794214}" dt="2023-02-18T16:16:17.462" v="3001"/>
          <ac:spMkLst>
            <pc:docMk/>
            <pc:sldMk cId="700171182" sldId="335"/>
            <ac:spMk id="20" creationId="{D4675AF3-6F12-13DE-9EE1-34152954AB70}"/>
          </ac:spMkLst>
        </pc:spChg>
        <pc:spChg chg="add mod">
          <ac:chgData name="Chris Woodruff" userId="2dbf025665e4d94d" providerId="LiveId" clId="{168D7B71-9E84-4EDA-A315-F835C3794214}" dt="2023-02-18T16:16:21.349" v="3003"/>
          <ac:spMkLst>
            <pc:docMk/>
            <pc:sldMk cId="700171182" sldId="335"/>
            <ac:spMk id="21" creationId="{146AB1F4-907C-E8E0-8D6E-2D1EC1D18034}"/>
          </ac:spMkLst>
        </pc:spChg>
        <pc:graphicFrameChg chg="mod ord modGraphic">
          <ac:chgData name="Chris Woodruff" userId="2dbf025665e4d94d" providerId="LiveId" clId="{168D7B71-9E84-4EDA-A315-F835C3794214}" dt="2023-02-18T16:02:56.752" v="2921"/>
          <ac:graphicFrameMkLst>
            <pc:docMk/>
            <pc:sldMk cId="700171182" sldId="335"/>
            <ac:graphicFrameMk id="7" creationId="{00000000-0000-0000-0000-000000000000}"/>
          </ac:graphicFrameMkLst>
        </pc:graphicFrameChg>
      </pc:sldChg>
      <pc:sldChg chg="addSp delSp modSp add del mod setBg modAnim delDesignElem">
        <pc:chgData name="Chris Woodruff" userId="2dbf025665e4d94d" providerId="LiveId" clId="{168D7B71-9E84-4EDA-A315-F835C3794214}" dt="2023-02-18T14:48:56.636" v="834" actId="47"/>
        <pc:sldMkLst>
          <pc:docMk/>
          <pc:sldMk cId="725211026" sldId="337"/>
        </pc:sldMkLst>
        <pc:spChg chg="add mod">
          <ac:chgData name="Chris Woodruff" userId="2dbf025665e4d94d" providerId="LiveId" clId="{168D7B71-9E84-4EDA-A315-F835C3794214}" dt="2023-02-18T14:00:55.471" v="314" actId="1076"/>
          <ac:spMkLst>
            <pc:docMk/>
            <pc:sldMk cId="725211026" sldId="337"/>
            <ac:spMk id="2" creationId="{7A7C16C7-A532-CB18-DB1C-ED6CA6083371}"/>
          </ac:spMkLst>
        </pc:spChg>
        <pc:spChg chg="mod">
          <ac:chgData name="Chris Woodruff" userId="2dbf025665e4d94d" providerId="LiveId" clId="{168D7B71-9E84-4EDA-A315-F835C3794214}" dt="2023-02-18T14:00:12.911" v="302" actId="1076"/>
          <ac:spMkLst>
            <pc:docMk/>
            <pc:sldMk cId="725211026" sldId="337"/>
            <ac:spMk id="7" creationId="{00000000-0000-0000-0000-000000000000}"/>
          </ac:spMkLst>
        </pc:spChg>
        <pc:spChg chg="del">
          <ac:chgData name="Chris Woodruff" userId="2dbf025665e4d94d" providerId="LiveId" clId="{168D7B71-9E84-4EDA-A315-F835C3794214}" dt="2023-02-18T13:59:22.027" v="298"/>
          <ac:spMkLst>
            <pc:docMk/>
            <pc:sldMk cId="725211026" sldId="337"/>
            <ac:spMk id="13" creationId="{22F15A2D-2324-487D-A02A-BF46C5C580EB}"/>
          </ac:spMkLst>
        </pc:spChg>
        <pc:spChg chg="del">
          <ac:chgData name="Chris Woodruff" userId="2dbf025665e4d94d" providerId="LiveId" clId="{168D7B71-9E84-4EDA-A315-F835C3794214}" dt="2023-02-18T13:59:22.027" v="298"/>
          <ac:spMkLst>
            <pc:docMk/>
            <pc:sldMk cId="725211026" sldId="337"/>
            <ac:spMk id="15" creationId="{2AEAFA59-923A-4F54-8B49-44C970BCC323}"/>
          </ac:spMkLst>
        </pc:spChg>
        <pc:spChg chg="del">
          <ac:chgData name="Chris Woodruff" userId="2dbf025665e4d94d" providerId="LiveId" clId="{168D7B71-9E84-4EDA-A315-F835C3794214}" dt="2023-02-18T13:59:22.027" v="298"/>
          <ac:spMkLst>
            <pc:docMk/>
            <pc:sldMk cId="725211026" sldId="337"/>
            <ac:spMk id="17" creationId="{C37E9D4B-7BFA-4D10-B666-547BAC499469}"/>
          </ac:spMkLst>
        </pc:spChg>
        <pc:picChg chg="mod">
          <ac:chgData name="Chris Woodruff" userId="2dbf025665e4d94d" providerId="LiveId" clId="{168D7B71-9E84-4EDA-A315-F835C3794214}" dt="2023-02-18T14:00:00.494" v="301" actId="1076"/>
          <ac:picMkLst>
            <pc:docMk/>
            <pc:sldMk cId="725211026" sldId="337"/>
            <ac:picMk id="6" creationId="{00000000-0000-0000-0000-000000000000}"/>
          </ac:picMkLst>
        </pc:picChg>
      </pc:sldChg>
      <pc:sldChg chg="addSp delSp add del setBg delDesignElem">
        <pc:chgData name="Chris Woodruff" userId="2dbf025665e4d94d" providerId="LiveId" clId="{168D7B71-9E84-4EDA-A315-F835C3794214}" dt="2023-02-18T14:02:31.206" v="319"/>
        <pc:sldMkLst>
          <pc:docMk/>
          <pc:sldMk cId="538458804" sldId="338"/>
        </pc:sldMkLst>
        <pc:spChg chg="add del">
          <ac:chgData name="Chris Woodruff" userId="2dbf025665e4d94d" providerId="LiveId" clId="{168D7B71-9E84-4EDA-A315-F835C3794214}" dt="2023-02-18T14:02:31.206" v="319"/>
          <ac:spMkLst>
            <pc:docMk/>
            <pc:sldMk cId="538458804" sldId="338"/>
            <ac:spMk id="13" creationId="{22F15A2D-2324-487D-A02A-BF46C5C580EB}"/>
          </ac:spMkLst>
        </pc:spChg>
        <pc:spChg chg="add del">
          <ac:chgData name="Chris Woodruff" userId="2dbf025665e4d94d" providerId="LiveId" clId="{168D7B71-9E84-4EDA-A315-F835C3794214}" dt="2023-02-18T14:02:31.206" v="319"/>
          <ac:spMkLst>
            <pc:docMk/>
            <pc:sldMk cId="538458804" sldId="338"/>
            <ac:spMk id="15" creationId="{2AEAFA59-923A-4F54-8B49-44C970BCC323}"/>
          </ac:spMkLst>
        </pc:spChg>
        <pc:spChg chg="add del">
          <ac:chgData name="Chris Woodruff" userId="2dbf025665e4d94d" providerId="LiveId" clId="{168D7B71-9E84-4EDA-A315-F835C3794214}" dt="2023-02-18T14:02:31.206" v="319"/>
          <ac:spMkLst>
            <pc:docMk/>
            <pc:sldMk cId="538458804" sldId="338"/>
            <ac:spMk id="17" creationId="{C37E9D4B-7BFA-4D10-B666-547BAC499469}"/>
          </ac:spMkLst>
        </pc:spChg>
      </pc:sldChg>
      <pc:sldChg chg="addSp delSp modSp add mod modClrScheme chgLayout">
        <pc:chgData name="Chris Woodruff" userId="2dbf025665e4d94d" providerId="LiveId" clId="{168D7B71-9E84-4EDA-A315-F835C3794214}" dt="2023-02-18T16:16:38.036" v="3008"/>
        <pc:sldMkLst>
          <pc:docMk/>
          <pc:sldMk cId="1686768999" sldId="342"/>
        </pc:sldMkLst>
        <pc:spChg chg="add mod">
          <ac:chgData name="Chris Woodruff" userId="2dbf025665e4d94d" providerId="LiveId" clId="{168D7B71-9E84-4EDA-A315-F835C3794214}" dt="2023-02-18T16:16:38.036" v="3008"/>
          <ac:spMkLst>
            <pc:docMk/>
            <pc:sldMk cId="1686768999" sldId="342"/>
            <ac:spMk id="2" creationId="{BB0338BE-DC40-775D-1D63-A0CA281C6FCD}"/>
          </ac:spMkLst>
        </pc:spChg>
        <pc:spChg chg="mod">
          <ac:chgData name="Chris Woodruff" userId="2dbf025665e4d94d" providerId="LiveId" clId="{168D7B71-9E84-4EDA-A315-F835C3794214}" dt="2023-02-18T14:15:44.383" v="538" actId="26606"/>
          <ac:spMkLst>
            <pc:docMk/>
            <pc:sldMk cId="1686768999" sldId="342"/>
            <ac:spMk id="5" creationId="{00000000-0000-0000-0000-000000000000}"/>
          </ac:spMkLst>
        </pc:spChg>
        <pc:spChg chg="add del mod">
          <ac:chgData name="Chris Woodruff" userId="2dbf025665e4d94d" providerId="LiveId" clId="{168D7B71-9E84-4EDA-A315-F835C3794214}" dt="2023-02-18T14:15:37.397" v="533" actId="26606"/>
          <ac:spMkLst>
            <pc:docMk/>
            <pc:sldMk cId="1686768999" sldId="342"/>
            <ac:spMk id="12" creationId="{562E2275-EE83-08D2-471F-A290C3F49B49}"/>
          </ac:spMkLst>
        </pc:spChg>
        <pc:spChg chg="add del mod">
          <ac:chgData name="Chris Woodruff" userId="2dbf025665e4d94d" providerId="LiveId" clId="{168D7B71-9E84-4EDA-A315-F835C3794214}" dt="2023-02-18T14:15:37.397" v="533" actId="26606"/>
          <ac:spMkLst>
            <pc:docMk/>
            <pc:sldMk cId="1686768999" sldId="342"/>
            <ac:spMk id="14" creationId="{A337E1F2-FF55-BE00-DD24-AE3B1BB82BCE}"/>
          </ac:spMkLst>
        </pc:spChg>
        <pc:spChg chg="add del mod">
          <ac:chgData name="Chris Woodruff" userId="2dbf025665e4d94d" providerId="LiveId" clId="{168D7B71-9E84-4EDA-A315-F835C3794214}" dt="2023-02-18T14:15:37.397" v="533" actId="26606"/>
          <ac:spMkLst>
            <pc:docMk/>
            <pc:sldMk cId="1686768999" sldId="342"/>
            <ac:spMk id="16" creationId="{F3F84586-3B15-999C-DD3F-7FF7E2201FD3}"/>
          </ac:spMkLst>
        </pc:spChg>
        <pc:spChg chg="add del mod">
          <ac:chgData name="Chris Woodruff" userId="2dbf025665e4d94d" providerId="LiveId" clId="{168D7B71-9E84-4EDA-A315-F835C3794214}" dt="2023-02-18T14:15:40.277" v="535" actId="26606"/>
          <ac:spMkLst>
            <pc:docMk/>
            <pc:sldMk cId="1686768999" sldId="342"/>
            <ac:spMk id="18" creationId="{A4257231-4168-97F3-CA4A-81AE9BE34CEA}"/>
          </ac:spMkLst>
        </pc:spChg>
        <pc:spChg chg="add del mod">
          <ac:chgData name="Chris Woodruff" userId="2dbf025665e4d94d" providerId="LiveId" clId="{168D7B71-9E84-4EDA-A315-F835C3794214}" dt="2023-02-18T14:15:40.277" v="535" actId="26606"/>
          <ac:spMkLst>
            <pc:docMk/>
            <pc:sldMk cId="1686768999" sldId="342"/>
            <ac:spMk id="19" creationId="{CC7B520A-29A4-5429-4352-D6229978B1CA}"/>
          </ac:spMkLst>
        </pc:spChg>
        <pc:spChg chg="add del mod">
          <ac:chgData name="Chris Woodruff" userId="2dbf025665e4d94d" providerId="LiveId" clId="{168D7B71-9E84-4EDA-A315-F835C3794214}" dt="2023-02-18T14:15:40.277" v="535" actId="26606"/>
          <ac:spMkLst>
            <pc:docMk/>
            <pc:sldMk cId="1686768999" sldId="342"/>
            <ac:spMk id="20" creationId="{05F5357A-08A0-B5C9-2CB7-A661F2ED2780}"/>
          </ac:spMkLst>
        </pc:spChg>
        <pc:spChg chg="add del mod">
          <ac:chgData name="Chris Woodruff" userId="2dbf025665e4d94d" providerId="LiveId" clId="{168D7B71-9E84-4EDA-A315-F835C3794214}" dt="2023-02-18T14:15:44.362" v="537" actId="26606"/>
          <ac:spMkLst>
            <pc:docMk/>
            <pc:sldMk cId="1686768999" sldId="342"/>
            <ac:spMk id="22" creationId="{A4257231-4168-97F3-CA4A-81AE9BE34CEA}"/>
          </ac:spMkLst>
        </pc:spChg>
        <pc:spChg chg="add del mod">
          <ac:chgData name="Chris Woodruff" userId="2dbf025665e4d94d" providerId="LiveId" clId="{168D7B71-9E84-4EDA-A315-F835C3794214}" dt="2023-02-18T14:15:44.362" v="537" actId="26606"/>
          <ac:spMkLst>
            <pc:docMk/>
            <pc:sldMk cId="1686768999" sldId="342"/>
            <ac:spMk id="23" creationId="{CC7B520A-29A4-5429-4352-D6229978B1CA}"/>
          </ac:spMkLst>
        </pc:spChg>
        <pc:spChg chg="add del mod">
          <ac:chgData name="Chris Woodruff" userId="2dbf025665e4d94d" providerId="LiveId" clId="{168D7B71-9E84-4EDA-A315-F835C3794214}" dt="2023-02-18T14:15:44.362" v="537" actId="26606"/>
          <ac:spMkLst>
            <pc:docMk/>
            <pc:sldMk cId="1686768999" sldId="342"/>
            <ac:spMk id="24" creationId="{05F5357A-08A0-B5C9-2CB7-A661F2ED2780}"/>
          </ac:spMkLst>
        </pc:spChg>
        <pc:spChg chg="add del mod">
          <ac:chgData name="Chris Woodruff" userId="2dbf025665e4d94d" providerId="LiveId" clId="{168D7B71-9E84-4EDA-A315-F835C3794214}" dt="2023-02-18T16:16:31.451" v="3005" actId="478"/>
          <ac:spMkLst>
            <pc:docMk/>
            <pc:sldMk cId="1686768999" sldId="342"/>
            <ac:spMk id="26" creationId="{7AEC45C2-D5BA-96FB-377B-8FC72D5C1C4C}"/>
          </ac:spMkLst>
        </pc:spChg>
        <pc:spChg chg="add del mod">
          <ac:chgData name="Chris Woodruff" userId="2dbf025665e4d94d" providerId="LiveId" clId="{168D7B71-9E84-4EDA-A315-F835C3794214}" dt="2023-02-18T16:16:34.195" v="3006" actId="478"/>
          <ac:spMkLst>
            <pc:docMk/>
            <pc:sldMk cId="1686768999" sldId="342"/>
            <ac:spMk id="27" creationId="{65397986-9350-1BC0-B68F-5AA3A289CC49}"/>
          </ac:spMkLst>
        </pc:spChg>
        <pc:spChg chg="add del mod">
          <ac:chgData name="Chris Woodruff" userId="2dbf025665e4d94d" providerId="LiveId" clId="{168D7B71-9E84-4EDA-A315-F835C3794214}" dt="2023-02-18T16:16:36.580" v="3007" actId="478"/>
          <ac:spMkLst>
            <pc:docMk/>
            <pc:sldMk cId="1686768999" sldId="342"/>
            <ac:spMk id="28" creationId="{B2FF96ED-0F93-6005-0848-66A914732382}"/>
          </ac:spMkLst>
        </pc:spChg>
        <pc:graphicFrameChg chg="mod modGraphic">
          <ac:chgData name="Chris Woodruff" userId="2dbf025665e4d94d" providerId="LiveId" clId="{168D7B71-9E84-4EDA-A315-F835C3794214}" dt="2023-02-18T14:16:29.700" v="549"/>
          <ac:graphicFrameMkLst>
            <pc:docMk/>
            <pc:sldMk cId="1686768999" sldId="342"/>
            <ac:graphicFrameMk id="7" creationId="{00000000-0000-0000-0000-000000000000}"/>
          </ac:graphicFrameMkLst>
        </pc:graphicFrameChg>
      </pc:sldChg>
      <pc:sldChg chg="addSp delSp modSp add mod delAnim modAnim chgLayout">
        <pc:chgData name="Chris Woodruff" userId="2dbf025665e4d94d" providerId="LiveId" clId="{168D7B71-9E84-4EDA-A315-F835C3794214}" dt="2023-02-18T16:16:40.755" v="3009"/>
        <pc:sldMkLst>
          <pc:docMk/>
          <pc:sldMk cId="2217731433" sldId="347"/>
        </pc:sldMkLst>
        <pc:spChg chg="add del mod ord">
          <ac:chgData name="Chris Woodruff" userId="2dbf025665e4d94d" providerId="LiveId" clId="{168D7B71-9E84-4EDA-A315-F835C3794214}" dt="2023-02-18T14:18:04.776" v="554" actId="478"/>
          <ac:spMkLst>
            <pc:docMk/>
            <pc:sldMk cId="2217731433" sldId="347"/>
            <ac:spMk id="2" creationId="{61D821D2-F830-E014-692F-3931D51F09D1}"/>
          </ac:spMkLst>
        </pc:spChg>
        <pc:spChg chg="mod ord">
          <ac:chgData name="Chris Woodruff" userId="2dbf025665e4d94d" providerId="LiveId" clId="{168D7B71-9E84-4EDA-A315-F835C3794214}" dt="2023-02-18T14:17:03.300" v="550" actId="700"/>
          <ac:spMkLst>
            <pc:docMk/>
            <pc:sldMk cId="2217731433" sldId="347"/>
            <ac:spMk id="4" creationId="{00000000-0000-0000-0000-000000000000}"/>
          </ac:spMkLst>
        </pc:spChg>
        <pc:spChg chg="add mod">
          <ac:chgData name="Chris Woodruff" userId="2dbf025665e4d94d" providerId="LiveId" clId="{168D7B71-9E84-4EDA-A315-F835C3794214}" dt="2023-02-18T16:16:40.755" v="3009"/>
          <ac:spMkLst>
            <pc:docMk/>
            <pc:sldMk cId="2217731433" sldId="347"/>
            <ac:spMk id="16" creationId="{40FB9297-7721-8BDA-469D-B9B2B8F3FD1C}"/>
          </ac:spMkLst>
        </pc:spChg>
        <pc:graphicFrameChg chg="add del mod">
          <ac:chgData name="Chris Woodruff" userId="2dbf025665e4d94d" providerId="LiveId" clId="{168D7B71-9E84-4EDA-A315-F835C3794214}" dt="2023-02-18T14:18:02.153" v="553"/>
          <ac:graphicFrameMkLst>
            <pc:docMk/>
            <pc:sldMk cId="2217731433" sldId="347"/>
            <ac:graphicFrameMk id="3" creationId="{1A6683C0-E31F-CE87-1351-767F90EB5F70}"/>
          </ac:graphicFrameMkLst>
        </pc:graphicFrameChg>
        <pc:graphicFrameChg chg="del">
          <ac:chgData name="Chris Woodruff" userId="2dbf025665e4d94d" providerId="LiveId" clId="{168D7B71-9E84-4EDA-A315-F835C3794214}" dt="2023-02-18T14:17:27.068" v="551" actId="21"/>
          <ac:graphicFrameMkLst>
            <pc:docMk/>
            <pc:sldMk cId="2217731433" sldId="347"/>
            <ac:graphicFrameMk id="5" creationId="{00000000-0000-0000-0000-000000000000}"/>
          </ac:graphicFrameMkLst>
        </pc:graphicFrameChg>
        <pc:graphicFrameChg chg="del">
          <ac:chgData name="Chris Woodruff" userId="2dbf025665e4d94d" providerId="LiveId" clId="{168D7B71-9E84-4EDA-A315-F835C3794214}" dt="2023-02-18T14:17:27.068" v="551" actId="21"/>
          <ac:graphicFrameMkLst>
            <pc:docMk/>
            <pc:sldMk cId="2217731433" sldId="347"/>
            <ac:graphicFrameMk id="6" creationId="{00000000-0000-0000-0000-000000000000}"/>
          </ac:graphicFrameMkLst>
        </pc:graphicFrameChg>
        <pc:graphicFrameChg chg="del">
          <ac:chgData name="Chris Woodruff" userId="2dbf025665e4d94d" providerId="LiveId" clId="{168D7B71-9E84-4EDA-A315-F835C3794214}" dt="2023-02-18T14:17:27.068" v="551" actId="21"/>
          <ac:graphicFrameMkLst>
            <pc:docMk/>
            <pc:sldMk cId="2217731433" sldId="347"/>
            <ac:graphicFrameMk id="7" creationId="{00000000-0000-0000-0000-000000000000}"/>
          </ac:graphicFrameMkLst>
        </pc:graphicFrameChg>
        <pc:graphicFrameChg chg="del">
          <ac:chgData name="Chris Woodruff" userId="2dbf025665e4d94d" providerId="LiveId" clId="{168D7B71-9E84-4EDA-A315-F835C3794214}" dt="2023-02-18T14:17:27.068" v="551" actId="21"/>
          <ac:graphicFrameMkLst>
            <pc:docMk/>
            <pc:sldMk cId="2217731433" sldId="347"/>
            <ac:graphicFrameMk id="8" creationId="{00000000-0000-0000-0000-000000000000}"/>
          </ac:graphicFrameMkLst>
        </pc:graphicFrameChg>
        <pc:graphicFrameChg chg="add del mod">
          <ac:chgData name="Chris Woodruff" userId="2dbf025665e4d94d" providerId="LiveId" clId="{168D7B71-9E84-4EDA-A315-F835C3794214}" dt="2023-02-18T14:18:02.153" v="553"/>
          <ac:graphicFrameMkLst>
            <pc:docMk/>
            <pc:sldMk cId="2217731433" sldId="347"/>
            <ac:graphicFrameMk id="9" creationId="{657514C4-9189-F3CC-1DD9-100E36FB279B}"/>
          </ac:graphicFrameMkLst>
        </pc:graphicFrameChg>
        <pc:graphicFrameChg chg="add del mod">
          <ac:chgData name="Chris Woodruff" userId="2dbf025665e4d94d" providerId="LiveId" clId="{168D7B71-9E84-4EDA-A315-F835C3794214}" dt="2023-02-18T14:18:02.153" v="553"/>
          <ac:graphicFrameMkLst>
            <pc:docMk/>
            <pc:sldMk cId="2217731433" sldId="347"/>
            <ac:graphicFrameMk id="10" creationId="{8A24FB67-BABD-98E7-6C7C-46572DB89ED4}"/>
          </ac:graphicFrameMkLst>
        </pc:graphicFrameChg>
        <pc:graphicFrameChg chg="add del mod">
          <ac:chgData name="Chris Woodruff" userId="2dbf025665e4d94d" providerId="LiveId" clId="{168D7B71-9E84-4EDA-A315-F835C3794214}" dt="2023-02-18T14:18:02.153" v="553"/>
          <ac:graphicFrameMkLst>
            <pc:docMk/>
            <pc:sldMk cId="2217731433" sldId="347"/>
            <ac:graphicFrameMk id="11" creationId="{E215C973-7E68-CE3C-B96E-435ECA0F02F7}"/>
          </ac:graphicFrameMkLst>
        </pc:graphicFrameChg>
        <pc:graphicFrameChg chg="add mod">
          <ac:chgData name="Chris Woodruff" userId="2dbf025665e4d94d" providerId="LiveId" clId="{168D7B71-9E84-4EDA-A315-F835C3794214}" dt="2023-02-18T14:19:37.484" v="557" actId="207"/>
          <ac:graphicFrameMkLst>
            <pc:docMk/>
            <pc:sldMk cId="2217731433" sldId="347"/>
            <ac:graphicFrameMk id="12" creationId="{F437C795-955F-CE6C-6623-E0D1C8B20498}"/>
          </ac:graphicFrameMkLst>
        </pc:graphicFrameChg>
        <pc:graphicFrameChg chg="add mod">
          <ac:chgData name="Chris Woodruff" userId="2dbf025665e4d94d" providerId="LiveId" clId="{168D7B71-9E84-4EDA-A315-F835C3794214}" dt="2023-02-18T14:26:02.893" v="591" actId="20577"/>
          <ac:graphicFrameMkLst>
            <pc:docMk/>
            <pc:sldMk cId="2217731433" sldId="347"/>
            <ac:graphicFrameMk id="13" creationId="{0DE9D4E6-0880-C643-BB1C-A592CD93CB47}"/>
          </ac:graphicFrameMkLst>
        </pc:graphicFrameChg>
        <pc:graphicFrameChg chg="add mod">
          <ac:chgData name="Chris Woodruff" userId="2dbf025665e4d94d" providerId="LiveId" clId="{168D7B71-9E84-4EDA-A315-F835C3794214}" dt="2023-02-18T14:27:37.226" v="601" actId="20577"/>
          <ac:graphicFrameMkLst>
            <pc:docMk/>
            <pc:sldMk cId="2217731433" sldId="347"/>
            <ac:graphicFrameMk id="14" creationId="{21E78AD6-1488-957B-CF6A-276A60CF2B71}"/>
          </ac:graphicFrameMkLst>
        </pc:graphicFrameChg>
        <pc:graphicFrameChg chg="add mod">
          <ac:chgData name="Chris Woodruff" userId="2dbf025665e4d94d" providerId="LiveId" clId="{168D7B71-9E84-4EDA-A315-F835C3794214}" dt="2023-02-18T14:28:28.767" v="605" actId="20577"/>
          <ac:graphicFrameMkLst>
            <pc:docMk/>
            <pc:sldMk cId="2217731433" sldId="347"/>
            <ac:graphicFrameMk id="15" creationId="{2AAE053F-75C0-8354-35E0-58B0E0E39663}"/>
          </ac:graphicFrameMkLst>
        </pc:graphicFrameChg>
      </pc:sldChg>
      <pc:sldChg chg="addSp modSp add mod">
        <pc:chgData name="Chris Woodruff" userId="2dbf025665e4d94d" providerId="LiveId" clId="{168D7B71-9E84-4EDA-A315-F835C3794214}" dt="2023-02-18T16:18:22.264" v="3160"/>
        <pc:sldMkLst>
          <pc:docMk/>
          <pc:sldMk cId="919446415" sldId="348"/>
        </pc:sldMkLst>
        <pc:spChg chg="add mod">
          <ac:chgData name="Chris Woodruff" userId="2dbf025665e4d94d" providerId="LiveId" clId="{168D7B71-9E84-4EDA-A315-F835C3794214}" dt="2023-02-18T16:18:22.264" v="3160"/>
          <ac:spMkLst>
            <pc:docMk/>
            <pc:sldMk cId="919446415" sldId="348"/>
            <ac:spMk id="2" creationId="{E6CFB6C4-68A4-694E-647C-F198BEA97EDB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4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5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6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7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8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9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24.649" v="1278" actId="14100"/>
          <ac:spMkLst>
            <pc:docMk/>
            <pc:sldMk cId="919446415" sldId="348"/>
            <ac:spMk id="10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11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12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13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14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15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16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17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18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19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20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21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22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23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24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25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26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27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28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29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30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31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32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33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34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35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36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37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38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5:26:16.762" v="1277" actId="2711"/>
          <ac:spMkLst>
            <pc:docMk/>
            <pc:sldMk cId="919446415" sldId="348"/>
            <ac:spMk id="39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6:14:55.101" v="2992" actId="14100"/>
          <ac:spMkLst>
            <pc:docMk/>
            <pc:sldMk cId="919446415" sldId="348"/>
            <ac:spMk id="40" creationId="{00000000-0000-0000-0000-000000000000}"/>
          </ac:spMkLst>
        </pc:spChg>
      </pc:sldChg>
      <pc:sldChg chg="delSp add del setBg delDesignElem">
        <pc:chgData name="Chris Woodruff" userId="2dbf025665e4d94d" providerId="LiveId" clId="{168D7B71-9E84-4EDA-A315-F835C3794214}" dt="2023-02-18T14:09:44.138" v="443" actId="47"/>
        <pc:sldMkLst>
          <pc:docMk/>
          <pc:sldMk cId="2647827678" sldId="349"/>
        </pc:sldMkLst>
        <pc:spChg chg="del">
          <ac:chgData name="Chris Woodruff" userId="2dbf025665e4d94d" providerId="LiveId" clId="{168D7B71-9E84-4EDA-A315-F835C3794214}" dt="2023-02-18T14:09:13.326" v="441"/>
          <ac:spMkLst>
            <pc:docMk/>
            <pc:sldMk cId="2647827678" sldId="349"/>
            <ac:spMk id="10" creationId="{5DCB5928-DC7D-4612-9922-441966E15627}"/>
          </ac:spMkLst>
        </pc:spChg>
        <pc:spChg chg="del">
          <ac:chgData name="Chris Woodruff" userId="2dbf025665e4d94d" providerId="LiveId" clId="{168D7B71-9E84-4EDA-A315-F835C3794214}" dt="2023-02-18T14:09:13.326" v="441"/>
          <ac:spMkLst>
            <pc:docMk/>
            <pc:sldMk cId="2647827678" sldId="349"/>
            <ac:spMk id="12" creationId="{682C1161-1736-45EC-99B7-33F3CAE9D517}"/>
          </ac:spMkLst>
        </pc:spChg>
        <pc:spChg chg="del">
          <ac:chgData name="Chris Woodruff" userId="2dbf025665e4d94d" providerId="LiveId" clId="{168D7B71-9E84-4EDA-A315-F835C3794214}" dt="2023-02-18T14:09:13.326" v="441"/>
          <ac:spMkLst>
            <pc:docMk/>
            <pc:sldMk cId="2647827678" sldId="349"/>
            <ac:spMk id="14" creationId="{84D4DDB8-B68F-45B0-9F62-C4279996F672}"/>
          </ac:spMkLst>
        </pc:spChg>
        <pc:spChg chg="del">
          <ac:chgData name="Chris Woodruff" userId="2dbf025665e4d94d" providerId="LiveId" clId="{168D7B71-9E84-4EDA-A315-F835C3794214}" dt="2023-02-18T14:09:13.326" v="441"/>
          <ac:spMkLst>
            <pc:docMk/>
            <pc:sldMk cId="2647827678" sldId="349"/>
            <ac:spMk id="16" creationId="{AF2F604E-43BE-4DC3-B983-E071523364F8}"/>
          </ac:spMkLst>
        </pc:spChg>
        <pc:spChg chg="del">
          <ac:chgData name="Chris Woodruff" userId="2dbf025665e4d94d" providerId="LiveId" clId="{168D7B71-9E84-4EDA-A315-F835C3794214}" dt="2023-02-18T14:09:13.326" v="441"/>
          <ac:spMkLst>
            <pc:docMk/>
            <pc:sldMk cId="2647827678" sldId="349"/>
            <ac:spMk id="18" creationId="{08C9B587-E65E-4B52-B37C-ABEBB6E87928}"/>
          </ac:spMkLst>
        </pc:spChg>
      </pc:sldChg>
      <pc:sldChg chg="addSp modSp add mod">
        <pc:chgData name="Chris Woodruff" userId="2dbf025665e4d94d" providerId="LiveId" clId="{168D7B71-9E84-4EDA-A315-F835C3794214}" dt="2023-02-18T16:17:00.472" v="3014" actId="1076"/>
        <pc:sldMkLst>
          <pc:docMk/>
          <pc:sldMk cId="820808245" sldId="350"/>
        </pc:sldMkLst>
        <pc:spChg chg="add mod">
          <ac:chgData name="Chris Woodruff" userId="2dbf025665e4d94d" providerId="LiveId" clId="{168D7B71-9E84-4EDA-A315-F835C3794214}" dt="2023-02-18T15:04:38.590" v="1021"/>
          <ac:spMkLst>
            <pc:docMk/>
            <pc:sldMk cId="820808245" sldId="350"/>
            <ac:spMk id="3" creationId="{BE45EB12-F85C-E41B-84D4-46D05AF3F18B}"/>
          </ac:spMkLst>
        </pc:spChg>
        <pc:spChg chg="add mod">
          <ac:chgData name="Chris Woodruff" userId="2dbf025665e4d94d" providerId="LiveId" clId="{168D7B71-9E84-4EDA-A315-F835C3794214}" dt="2023-02-18T15:04:38.590" v="1021"/>
          <ac:spMkLst>
            <pc:docMk/>
            <pc:sldMk cId="820808245" sldId="350"/>
            <ac:spMk id="4" creationId="{B14AD244-1A2C-3643-AC4B-FE0EB2D6C1E4}"/>
          </ac:spMkLst>
        </pc:spChg>
        <pc:spChg chg="mod">
          <ac:chgData name="Chris Woodruff" userId="2dbf025665e4d94d" providerId="LiveId" clId="{168D7B71-9E84-4EDA-A315-F835C3794214}" dt="2023-02-18T15:22:28.840" v="1218" actId="404"/>
          <ac:spMkLst>
            <pc:docMk/>
            <pc:sldMk cId="820808245" sldId="350"/>
            <ac:spMk id="5" creationId="{00000000-0000-0000-0000-000000000000}"/>
          </ac:spMkLst>
        </pc:spChg>
        <pc:spChg chg="mod">
          <ac:chgData name="Chris Woodruff" userId="2dbf025665e4d94d" providerId="LiveId" clId="{168D7B71-9E84-4EDA-A315-F835C3794214}" dt="2023-02-18T14:29:37.025" v="606" actId="207"/>
          <ac:spMkLst>
            <pc:docMk/>
            <pc:sldMk cId="820808245" sldId="350"/>
            <ac:spMk id="7" creationId="{00000000-0000-0000-0000-000000000000}"/>
          </ac:spMkLst>
        </pc:spChg>
        <pc:spChg chg="add mod">
          <ac:chgData name="Chris Woodruff" userId="2dbf025665e4d94d" providerId="LiveId" clId="{168D7B71-9E84-4EDA-A315-F835C3794214}" dt="2023-02-18T16:17:00.472" v="3014" actId="1076"/>
          <ac:spMkLst>
            <pc:docMk/>
            <pc:sldMk cId="820808245" sldId="350"/>
            <ac:spMk id="8" creationId="{64535D55-1E4E-BF57-A6F3-9EE519C33211}"/>
          </ac:spMkLst>
        </pc:spChg>
        <pc:grpChg chg="add mod">
          <ac:chgData name="Chris Woodruff" userId="2dbf025665e4d94d" providerId="LiveId" clId="{168D7B71-9E84-4EDA-A315-F835C3794214}" dt="2023-02-18T15:04:38.590" v="1021"/>
          <ac:grpSpMkLst>
            <pc:docMk/>
            <pc:sldMk cId="820808245" sldId="350"/>
            <ac:grpSpMk id="2" creationId="{B3B8A404-DD5B-C190-9CB8-32AB2D566A9C}"/>
          </ac:grpSpMkLst>
        </pc:grpChg>
        <pc:graphicFrameChg chg="mod ord">
          <ac:chgData name="Chris Woodruff" userId="2dbf025665e4d94d" providerId="LiveId" clId="{168D7B71-9E84-4EDA-A315-F835C3794214}" dt="2023-02-18T15:21:55.674" v="1212" actId="167"/>
          <ac:graphicFrameMkLst>
            <pc:docMk/>
            <pc:sldMk cId="820808245" sldId="350"/>
            <ac:graphicFrameMk id="6" creationId="{00000000-0000-0000-0000-000000000000}"/>
          </ac:graphicFrameMkLst>
        </pc:graphicFrameChg>
      </pc:sldChg>
      <pc:sldChg chg="addSp delSp modSp new mod chgLayout">
        <pc:chgData name="Chris Woodruff" userId="2dbf025665e4d94d" providerId="LiveId" clId="{168D7B71-9E84-4EDA-A315-F835C3794214}" dt="2023-02-18T16:16:47.805" v="3011"/>
        <pc:sldMkLst>
          <pc:docMk/>
          <pc:sldMk cId="999238582" sldId="351"/>
        </pc:sldMkLst>
        <pc:spChg chg="del mod ord">
          <ac:chgData name="Chris Woodruff" userId="2dbf025665e4d94d" providerId="LiveId" clId="{168D7B71-9E84-4EDA-A315-F835C3794214}" dt="2023-02-18T14:36:38.012" v="632" actId="478"/>
          <ac:spMkLst>
            <pc:docMk/>
            <pc:sldMk cId="999238582" sldId="351"/>
            <ac:spMk id="2" creationId="{3001E4C4-7408-4474-09AD-2ED604182E19}"/>
          </ac:spMkLst>
        </pc:spChg>
        <pc:spChg chg="del mod ord">
          <ac:chgData name="Chris Woodruff" userId="2dbf025665e4d94d" providerId="LiveId" clId="{168D7B71-9E84-4EDA-A315-F835C3794214}" dt="2023-02-18T16:16:46.682" v="3010" actId="478"/>
          <ac:spMkLst>
            <pc:docMk/>
            <pc:sldMk cId="999238582" sldId="351"/>
            <ac:spMk id="3" creationId="{C870BF4E-BADC-BCC6-4E2E-69EE264BDE01}"/>
          </ac:spMkLst>
        </pc:spChg>
        <pc:spChg chg="del mod ord">
          <ac:chgData name="Chris Woodruff" userId="2dbf025665e4d94d" providerId="LiveId" clId="{168D7B71-9E84-4EDA-A315-F835C3794214}" dt="2023-02-18T14:36:43.120" v="633" actId="478"/>
          <ac:spMkLst>
            <pc:docMk/>
            <pc:sldMk cId="999238582" sldId="351"/>
            <ac:spMk id="4" creationId="{CB6EE0CE-26E1-8D2E-4161-B41CE0524299}"/>
          </ac:spMkLst>
        </pc:spChg>
        <pc:spChg chg="add mod ord">
          <ac:chgData name="Chris Woodruff" userId="2dbf025665e4d94d" providerId="LiveId" clId="{168D7B71-9E84-4EDA-A315-F835C3794214}" dt="2023-02-18T14:34:24.055" v="625" actId="20577"/>
          <ac:spMkLst>
            <pc:docMk/>
            <pc:sldMk cId="999238582" sldId="351"/>
            <ac:spMk id="5" creationId="{0A9F00B2-B514-049D-3FC0-B69A5637D328}"/>
          </ac:spMkLst>
        </pc:spChg>
        <pc:spChg chg="add del mod ord">
          <ac:chgData name="Chris Woodruff" userId="2dbf025665e4d94d" providerId="LiveId" clId="{168D7B71-9E84-4EDA-A315-F835C3794214}" dt="2023-02-18T14:35:45.286" v="628" actId="478"/>
          <ac:spMkLst>
            <pc:docMk/>
            <pc:sldMk cId="999238582" sldId="351"/>
            <ac:spMk id="6" creationId="{29695120-1CA4-5FFE-6987-FDC6BC368FF2}"/>
          </ac:spMkLst>
        </pc:spChg>
        <pc:spChg chg="add mod">
          <ac:chgData name="Chris Woodruff" userId="2dbf025665e4d94d" providerId="LiveId" clId="{168D7B71-9E84-4EDA-A315-F835C3794214}" dt="2023-02-18T14:57:21.458" v="965" actId="14100"/>
          <ac:spMkLst>
            <pc:docMk/>
            <pc:sldMk cId="999238582" sldId="351"/>
            <ac:spMk id="8" creationId="{6D86CD95-4230-7397-7F87-7F2DE267B73D}"/>
          </ac:spMkLst>
        </pc:spChg>
        <pc:spChg chg="add mod">
          <ac:chgData name="Chris Woodruff" userId="2dbf025665e4d94d" providerId="LiveId" clId="{168D7B71-9E84-4EDA-A315-F835C3794214}" dt="2023-02-18T14:57:21.458" v="965" actId="14100"/>
          <ac:spMkLst>
            <pc:docMk/>
            <pc:sldMk cId="999238582" sldId="351"/>
            <ac:spMk id="9" creationId="{6B7A1547-20FD-3FC6-24D9-5618FC30E83F}"/>
          </ac:spMkLst>
        </pc:spChg>
        <pc:spChg chg="add mod">
          <ac:chgData name="Chris Woodruff" userId="2dbf025665e4d94d" providerId="LiveId" clId="{168D7B71-9E84-4EDA-A315-F835C3794214}" dt="2023-02-18T14:57:21.458" v="965" actId="14100"/>
          <ac:spMkLst>
            <pc:docMk/>
            <pc:sldMk cId="999238582" sldId="351"/>
            <ac:spMk id="10" creationId="{A5D181F3-631D-00E5-4DD3-1A93BD9833F9}"/>
          </ac:spMkLst>
        </pc:spChg>
        <pc:spChg chg="add mod">
          <ac:chgData name="Chris Woodruff" userId="2dbf025665e4d94d" providerId="LiveId" clId="{168D7B71-9E84-4EDA-A315-F835C3794214}" dt="2023-02-18T14:57:21.458" v="965" actId="14100"/>
          <ac:spMkLst>
            <pc:docMk/>
            <pc:sldMk cId="999238582" sldId="351"/>
            <ac:spMk id="11" creationId="{D71FCDB9-A519-01E8-0190-8CD9CCADE162}"/>
          </ac:spMkLst>
        </pc:spChg>
        <pc:spChg chg="add mod">
          <ac:chgData name="Chris Woodruff" userId="2dbf025665e4d94d" providerId="LiveId" clId="{168D7B71-9E84-4EDA-A315-F835C3794214}" dt="2023-02-18T14:57:21.458" v="965" actId="14100"/>
          <ac:spMkLst>
            <pc:docMk/>
            <pc:sldMk cId="999238582" sldId="351"/>
            <ac:spMk id="12" creationId="{F1A08EC9-5E1A-FC54-778E-1D7EE107CB50}"/>
          </ac:spMkLst>
        </pc:spChg>
        <pc:spChg chg="add mod">
          <ac:chgData name="Chris Woodruff" userId="2dbf025665e4d94d" providerId="LiveId" clId="{168D7B71-9E84-4EDA-A315-F835C3794214}" dt="2023-02-18T14:57:21.458" v="965" actId="14100"/>
          <ac:spMkLst>
            <pc:docMk/>
            <pc:sldMk cId="999238582" sldId="351"/>
            <ac:spMk id="13" creationId="{F4657810-135A-BE87-DBA5-DB908274B65D}"/>
          </ac:spMkLst>
        </pc:spChg>
        <pc:spChg chg="add mod">
          <ac:chgData name="Chris Woodruff" userId="2dbf025665e4d94d" providerId="LiveId" clId="{168D7B71-9E84-4EDA-A315-F835C3794214}" dt="2023-02-18T14:57:21.458" v="965" actId="14100"/>
          <ac:spMkLst>
            <pc:docMk/>
            <pc:sldMk cId="999238582" sldId="351"/>
            <ac:spMk id="14" creationId="{347C5771-264E-3E12-8C30-4A20F652E68C}"/>
          </ac:spMkLst>
        </pc:spChg>
        <pc:spChg chg="add mod">
          <ac:chgData name="Chris Woodruff" userId="2dbf025665e4d94d" providerId="LiveId" clId="{168D7B71-9E84-4EDA-A315-F835C3794214}" dt="2023-02-18T16:16:47.805" v="3011"/>
          <ac:spMkLst>
            <pc:docMk/>
            <pc:sldMk cId="999238582" sldId="351"/>
            <ac:spMk id="15" creationId="{01CD1446-BDB9-570E-EE9A-CC20AA091645}"/>
          </ac:spMkLst>
        </pc:spChg>
        <pc:graphicFrameChg chg="add del modGraphic">
          <ac:chgData name="Chris Woodruff" userId="2dbf025665e4d94d" providerId="LiveId" clId="{168D7B71-9E84-4EDA-A315-F835C3794214}" dt="2023-02-18T14:35:27.514" v="627" actId="1032"/>
          <ac:graphicFrameMkLst>
            <pc:docMk/>
            <pc:sldMk cId="999238582" sldId="351"/>
            <ac:graphicFrameMk id="7" creationId="{2B23B1AF-8D04-4395-6624-F05B8E6F3317}"/>
          </ac:graphicFrameMkLst>
        </pc:graphicFrameChg>
      </pc:sldChg>
      <pc:sldChg chg="new del">
        <pc:chgData name="Chris Woodruff" userId="2dbf025665e4d94d" providerId="LiveId" clId="{168D7B71-9E84-4EDA-A315-F835C3794214}" dt="2023-02-18T14:30:43.275" v="609" actId="47"/>
        <pc:sldMkLst>
          <pc:docMk/>
          <pc:sldMk cId="2560721043" sldId="351"/>
        </pc:sldMkLst>
      </pc:sldChg>
      <pc:sldChg chg="addSp delSp modSp new mod addAnim delAnim modAnim chgLayout">
        <pc:chgData name="Chris Woodruff" userId="2dbf025665e4d94d" providerId="LiveId" clId="{168D7B71-9E84-4EDA-A315-F835C3794214}" dt="2023-02-18T16:16:02.107" v="2997"/>
        <pc:sldMkLst>
          <pc:docMk/>
          <pc:sldMk cId="1575515124" sldId="352"/>
        </pc:sldMkLst>
        <pc:spChg chg="del mod ord">
          <ac:chgData name="Chris Woodruff" userId="2dbf025665e4d94d" providerId="LiveId" clId="{168D7B71-9E84-4EDA-A315-F835C3794214}" dt="2023-02-18T14:45:55.564" v="807" actId="478"/>
          <ac:spMkLst>
            <pc:docMk/>
            <pc:sldMk cId="1575515124" sldId="352"/>
            <ac:spMk id="2" creationId="{E740C0D2-721E-9749-F779-44E23DC80C84}"/>
          </ac:spMkLst>
        </pc:spChg>
        <pc:spChg chg="del mod ord">
          <ac:chgData name="Chris Woodruff" userId="2dbf025665e4d94d" providerId="LiveId" clId="{168D7B71-9E84-4EDA-A315-F835C3794214}" dt="2023-02-18T16:16:02.107" v="2997"/>
          <ac:spMkLst>
            <pc:docMk/>
            <pc:sldMk cId="1575515124" sldId="352"/>
            <ac:spMk id="3" creationId="{51699239-B9B4-FD05-8980-EDDC68F46D48}"/>
          </ac:spMkLst>
        </pc:spChg>
        <pc:spChg chg="del mod ord">
          <ac:chgData name="Chris Woodruff" userId="2dbf025665e4d94d" providerId="LiveId" clId="{168D7B71-9E84-4EDA-A315-F835C3794214}" dt="2023-02-18T14:45:59.879" v="808" actId="478"/>
          <ac:spMkLst>
            <pc:docMk/>
            <pc:sldMk cId="1575515124" sldId="352"/>
            <ac:spMk id="4" creationId="{1936E11C-E0E2-8A05-6CD8-80ECA8B3086B}"/>
          </ac:spMkLst>
        </pc:spChg>
        <pc:spChg chg="add mod ord">
          <ac:chgData name="Chris Woodruff" userId="2dbf025665e4d94d" providerId="LiveId" clId="{168D7B71-9E84-4EDA-A315-F835C3794214}" dt="2023-02-18T14:40:51.485" v="743" actId="20577"/>
          <ac:spMkLst>
            <pc:docMk/>
            <pc:sldMk cId="1575515124" sldId="352"/>
            <ac:spMk id="5" creationId="{01257AD6-0051-44EE-85B5-D5EEBB032F26}"/>
          </ac:spMkLst>
        </pc:spChg>
        <pc:spChg chg="add del mod ord">
          <ac:chgData name="Chris Woodruff" userId="2dbf025665e4d94d" providerId="LiveId" clId="{168D7B71-9E84-4EDA-A315-F835C3794214}" dt="2023-02-18T14:40:24.749" v="704" actId="478"/>
          <ac:spMkLst>
            <pc:docMk/>
            <pc:sldMk cId="1575515124" sldId="352"/>
            <ac:spMk id="6" creationId="{CB36A8D5-E7F2-25BB-E39C-0A8BF139C140}"/>
          </ac:spMkLst>
        </pc:spChg>
        <pc:spChg chg="add mod">
          <ac:chgData name="Chris Woodruff" userId="2dbf025665e4d94d" providerId="LiveId" clId="{168D7B71-9E84-4EDA-A315-F835C3794214}" dt="2023-02-18T14:48:19.334" v="832" actId="207"/>
          <ac:spMkLst>
            <pc:docMk/>
            <pc:sldMk cId="1575515124" sldId="352"/>
            <ac:spMk id="7" creationId="{DF6760CA-C71E-C31A-0034-6604979033AC}"/>
          </ac:spMkLst>
        </pc:spChg>
        <pc:spChg chg="add mod">
          <ac:chgData name="Chris Woodruff" userId="2dbf025665e4d94d" providerId="LiveId" clId="{168D7B71-9E84-4EDA-A315-F835C3794214}" dt="2023-02-18T14:48:11.162" v="831" actId="207"/>
          <ac:spMkLst>
            <pc:docMk/>
            <pc:sldMk cId="1575515124" sldId="352"/>
            <ac:spMk id="8" creationId="{0DADE35E-4D9F-188F-434C-BD934211E1B4}"/>
          </ac:spMkLst>
        </pc:spChg>
        <pc:spChg chg="add mod">
          <ac:chgData name="Chris Woodruff" userId="2dbf025665e4d94d" providerId="LiveId" clId="{168D7B71-9E84-4EDA-A315-F835C3794214}" dt="2023-02-18T14:47:45.127" v="829" actId="207"/>
          <ac:spMkLst>
            <pc:docMk/>
            <pc:sldMk cId="1575515124" sldId="352"/>
            <ac:spMk id="9" creationId="{9903E3BE-CF1E-4C10-7E46-91694541B037}"/>
          </ac:spMkLst>
        </pc:spChg>
        <pc:spChg chg="add mod">
          <ac:chgData name="Chris Woodruff" userId="2dbf025665e4d94d" providerId="LiveId" clId="{168D7B71-9E84-4EDA-A315-F835C3794214}" dt="2023-02-18T14:42:39.055" v="776" actId="1076"/>
          <ac:spMkLst>
            <pc:docMk/>
            <pc:sldMk cId="1575515124" sldId="352"/>
            <ac:spMk id="11" creationId="{9D6E4C95-FB73-15A3-CDCF-228EDABAB620}"/>
          </ac:spMkLst>
        </pc:spChg>
        <pc:spChg chg="add mod">
          <ac:chgData name="Chris Woodruff" userId="2dbf025665e4d94d" providerId="LiveId" clId="{168D7B71-9E84-4EDA-A315-F835C3794214}" dt="2023-02-18T14:43:11.581" v="783" actId="1076"/>
          <ac:spMkLst>
            <pc:docMk/>
            <pc:sldMk cId="1575515124" sldId="352"/>
            <ac:spMk id="13" creationId="{8A2F0AA8-2409-7403-2DB6-E841DD038794}"/>
          </ac:spMkLst>
        </pc:spChg>
        <pc:spChg chg="add del mod">
          <ac:chgData name="Chris Woodruff" userId="2dbf025665e4d94d" providerId="LiveId" clId="{168D7B71-9E84-4EDA-A315-F835C3794214}" dt="2023-02-18T14:45:30.835" v="804" actId="478"/>
          <ac:spMkLst>
            <pc:docMk/>
            <pc:sldMk cId="1575515124" sldId="352"/>
            <ac:spMk id="14" creationId="{11103A24-4EA9-89E4-0141-B1E6104CC7AC}"/>
          </ac:spMkLst>
        </pc:spChg>
        <pc:spChg chg="add del mod">
          <ac:chgData name="Chris Woodruff" userId="2dbf025665e4d94d" providerId="LiveId" clId="{168D7B71-9E84-4EDA-A315-F835C3794214}" dt="2023-02-18T14:48:51.660" v="833" actId="478"/>
          <ac:spMkLst>
            <pc:docMk/>
            <pc:sldMk cId="1575515124" sldId="352"/>
            <ac:spMk id="15" creationId="{AFAF9299-B9FE-8F2D-7855-570CCA63482B}"/>
          </ac:spMkLst>
        </pc:spChg>
        <pc:spChg chg="add mod">
          <ac:chgData name="Chris Woodruff" userId="2dbf025665e4d94d" providerId="LiveId" clId="{168D7B71-9E84-4EDA-A315-F835C3794214}" dt="2023-02-18T16:16:02.107" v="2997"/>
          <ac:spMkLst>
            <pc:docMk/>
            <pc:sldMk cId="1575515124" sldId="352"/>
            <ac:spMk id="16" creationId="{5E28708D-FD6D-DAD7-5489-832BEC8E96AE}"/>
          </ac:spMkLst>
        </pc:spChg>
      </pc:sldChg>
      <pc:sldChg chg="addSp modSp add mod">
        <pc:chgData name="Chris Woodruff" userId="2dbf025665e4d94d" providerId="LiveId" clId="{168D7B71-9E84-4EDA-A315-F835C3794214}" dt="2023-02-18T16:18:12.509" v="3159" actId="1038"/>
        <pc:sldMkLst>
          <pc:docMk/>
          <pc:sldMk cId="805757696" sldId="364"/>
        </pc:sldMkLst>
        <pc:spChg chg="mod">
          <ac:chgData name="Chris Woodruff" userId="2dbf025665e4d94d" providerId="LiveId" clId="{168D7B71-9E84-4EDA-A315-F835C3794214}" dt="2023-02-18T15:22:43.371" v="1221" actId="122"/>
          <ac:spMkLst>
            <pc:docMk/>
            <pc:sldMk cId="805757696" sldId="364"/>
            <ac:spMk id="2" creationId="{ACC79A4D-465F-4EE0-8F4F-BA4913EF61D1}"/>
          </ac:spMkLst>
        </pc:spChg>
        <pc:spChg chg="add mod">
          <ac:chgData name="Chris Woodruff" userId="2dbf025665e4d94d" providerId="LiveId" clId="{168D7B71-9E84-4EDA-A315-F835C3794214}" dt="2023-02-18T16:18:12.509" v="3159" actId="1038"/>
          <ac:spMkLst>
            <pc:docMk/>
            <pc:sldMk cId="805757696" sldId="364"/>
            <ac:spMk id="3" creationId="{A56C10F9-D961-EF08-632E-21060611299E}"/>
          </ac:spMkLst>
        </pc:spChg>
        <pc:picChg chg="mod">
          <ac:chgData name="Chris Woodruff" userId="2dbf025665e4d94d" providerId="LiveId" clId="{168D7B71-9E84-4EDA-A315-F835C3794214}" dt="2023-02-18T15:22:56.854" v="1224" actId="1076"/>
          <ac:picMkLst>
            <pc:docMk/>
            <pc:sldMk cId="805757696" sldId="364"/>
            <ac:picMk id="4" creationId="{2AEE131A-D505-4ECB-A469-FC32272331C3}"/>
          </ac:picMkLst>
        </pc:picChg>
      </pc:sldChg>
      <pc:sldChg chg="addSp delSp modSp new mod">
        <pc:chgData name="Chris Woodruff" userId="2dbf025665e4d94d" providerId="LiveId" clId="{168D7B71-9E84-4EDA-A315-F835C3794214}" dt="2023-02-18T16:17:19.287" v="3020"/>
        <pc:sldMkLst>
          <pc:docMk/>
          <pc:sldMk cId="1213733927" sldId="365"/>
        </pc:sldMkLst>
        <pc:spChg chg="mod">
          <ac:chgData name="Chris Woodruff" userId="2dbf025665e4d94d" providerId="LiveId" clId="{168D7B71-9E84-4EDA-A315-F835C3794214}" dt="2023-02-18T15:27:54.603" v="1290" actId="20577"/>
          <ac:spMkLst>
            <pc:docMk/>
            <pc:sldMk cId="1213733927" sldId="365"/>
            <ac:spMk id="2" creationId="{0FFF4530-C353-5125-FE6A-B6414493E5F6}"/>
          </ac:spMkLst>
        </pc:spChg>
        <pc:spChg chg="del">
          <ac:chgData name="Chris Woodruff" userId="2dbf025665e4d94d" providerId="LiveId" clId="{168D7B71-9E84-4EDA-A315-F835C3794214}" dt="2023-02-18T15:28:06.532" v="1291" actId="1032"/>
          <ac:spMkLst>
            <pc:docMk/>
            <pc:sldMk cId="1213733927" sldId="365"/>
            <ac:spMk id="3" creationId="{D4CDC3B7-B5C8-6A37-1B9F-6B83BC4DE45D}"/>
          </ac:spMkLst>
        </pc:spChg>
        <pc:spChg chg="del">
          <ac:chgData name="Chris Woodruff" userId="2dbf025665e4d94d" providerId="LiveId" clId="{168D7B71-9E84-4EDA-A315-F835C3794214}" dt="2023-02-18T16:17:12.687" v="3017" actId="478"/>
          <ac:spMkLst>
            <pc:docMk/>
            <pc:sldMk cId="1213733927" sldId="365"/>
            <ac:spMk id="4" creationId="{8B0B3DD0-B4E8-E4F2-BFD6-765508CC0D35}"/>
          </ac:spMkLst>
        </pc:spChg>
        <pc:spChg chg="del">
          <ac:chgData name="Chris Woodruff" userId="2dbf025665e4d94d" providerId="LiveId" clId="{168D7B71-9E84-4EDA-A315-F835C3794214}" dt="2023-02-18T16:17:15.291" v="3018" actId="478"/>
          <ac:spMkLst>
            <pc:docMk/>
            <pc:sldMk cId="1213733927" sldId="365"/>
            <ac:spMk id="5" creationId="{F3651846-9749-8FC5-2396-16A9D8616BB6}"/>
          </ac:spMkLst>
        </pc:spChg>
        <pc:spChg chg="del">
          <ac:chgData name="Chris Woodruff" userId="2dbf025665e4d94d" providerId="LiveId" clId="{168D7B71-9E84-4EDA-A315-F835C3794214}" dt="2023-02-18T16:17:17.904" v="3019" actId="478"/>
          <ac:spMkLst>
            <pc:docMk/>
            <pc:sldMk cId="1213733927" sldId="365"/>
            <ac:spMk id="6" creationId="{F730E44D-2CAA-3786-88B6-5C1DF212315F}"/>
          </ac:spMkLst>
        </pc:spChg>
        <pc:spChg chg="add mod">
          <ac:chgData name="Chris Woodruff" userId="2dbf025665e4d94d" providerId="LiveId" clId="{168D7B71-9E84-4EDA-A315-F835C3794214}" dt="2023-02-18T16:17:19.287" v="3020"/>
          <ac:spMkLst>
            <pc:docMk/>
            <pc:sldMk cId="1213733927" sldId="365"/>
            <ac:spMk id="8" creationId="{2E1BF67D-BED8-FC1C-0830-63CF60C06BB2}"/>
          </ac:spMkLst>
        </pc:spChg>
        <pc:graphicFrameChg chg="add mod modGraphic">
          <ac:chgData name="Chris Woodruff" userId="2dbf025665e4d94d" providerId="LiveId" clId="{168D7B71-9E84-4EDA-A315-F835C3794214}" dt="2023-02-18T15:46:56.442" v="2465" actId="20577"/>
          <ac:graphicFrameMkLst>
            <pc:docMk/>
            <pc:sldMk cId="1213733927" sldId="365"/>
            <ac:graphicFrameMk id="7" creationId="{56C99CE6-8BC6-CA78-E467-E9CF1F6AB5A7}"/>
          </ac:graphicFrameMkLst>
        </pc:graphicFrameChg>
      </pc:sldChg>
      <pc:sldChg chg="addSp delSp modSp new mod">
        <pc:chgData name="Chris Woodruff" userId="2dbf025665e4d94d" providerId="LiveId" clId="{168D7B71-9E84-4EDA-A315-F835C3794214}" dt="2023-02-18T16:17:32.252" v="3024"/>
        <pc:sldMkLst>
          <pc:docMk/>
          <pc:sldMk cId="1329382151" sldId="366"/>
        </pc:sldMkLst>
        <pc:spChg chg="mod">
          <ac:chgData name="Chris Woodruff" userId="2dbf025665e4d94d" providerId="LiveId" clId="{168D7B71-9E84-4EDA-A315-F835C3794214}" dt="2023-02-18T15:30:04.415" v="1345" actId="20577"/>
          <ac:spMkLst>
            <pc:docMk/>
            <pc:sldMk cId="1329382151" sldId="366"/>
            <ac:spMk id="2" creationId="{4771E351-D11E-1757-14B9-572D0029D651}"/>
          </ac:spMkLst>
        </pc:spChg>
        <pc:spChg chg="del">
          <ac:chgData name="Chris Woodruff" userId="2dbf025665e4d94d" providerId="LiveId" clId="{168D7B71-9E84-4EDA-A315-F835C3794214}" dt="2023-02-18T15:30:10.842" v="1346" actId="1032"/>
          <ac:spMkLst>
            <pc:docMk/>
            <pc:sldMk cId="1329382151" sldId="366"/>
            <ac:spMk id="3" creationId="{AC6BC12C-B4EB-2665-5750-638E314FAF7A}"/>
          </ac:spMkLst>
        </pc:spChg>
        <pc:spChg chg="del">
          <ac:chgData name="Chris Woodruff" userId="2dbf025665e4d94d" providerId="LiveId" clId="{168D7B71-9E84-4EDA-A315-F835C3794214}" dt="2023-02-18T16:17:26.599" v="3021" actId="478"/>
          <ac:spMkLst>
            <pc:docMk/>
            <pc:sldMk cId="1329382151" sldId="366"/>
            <ac:spMk id="4" creationId="{49B5358A-88D6-60F4-7CF3-1361515486DF}"/>
          </ac:spMkLst>
        </pc:spChg>
        <pc:spChg chg="del">
          <ac:chgData name="Chris Woodruff" userId="2dbf025665e4d94d" providerId="LiveId" clId="{168D7B71-9E84-4EDA-A315-F835C3794214}" dt="2023-02-18T16:17:28.871" v="3022" actId="478"/>
          <ac:spMkLst>
            <pc:docMk/>
            <pc:sldMk cId="1329382151" sldId="366"/>
            <ac:spMk id="5" creationId="{62AE1CC3-35A6-5867-D445-767D309235F7}"/>
          </ac:spMkLst>
        </pc:spChg>
        <pc:spChg chg="del">
          <ac:chgData name="Chris Woodruff" userId="2dbf025665e4d94d" providerId="LiveId" clId="{168D7B71-9E84-4EDA-A315-F835C3794214}" dt="2023-02-18T16:17:31.086" v="3023" actId="478"/>
          <ac:spMkLst>
            <pc:docMk/>
            <pc:sldMk cId="1329382151" sldId="366"/>
            <ac:spMk id="6" creationId="{037090D2-E443-E942-5E5E-CA926BC875BF}"/>
          </ac:spMkLst>
        </pc:spChg>
        <pc:spChg chg="add mod">
          <ac:chgData name="Chris Woodruff" userId="2dbf025665e4d94d" providerId="LiveId" clId="{168D7B71-9E84-4EDA-A315-F835C3794214}" dt="2023-02-18T16:17:32.252" v="3024"/>
          <ac:spMkLst>
            <pc:docMk/>
            <pc:sldMk cId="1329382151" sldId="366"/>
            <ac:spMk id="8" creationId="{74C142E6-600B-F27E-AA93-D273152461D8}"/>
          </ac:spMkLst>
        </pc:spChg>
        <pc:graphicFrameChg chg="add mod modGraphic">
          <ac:chgData name="Chris Woodruff" userId="2dbf025665e4d94d" providerId="LiveId" clId="{168D7B71-9E84-4EDA-A315-F835C3794214}" dt="2023-02-18T15:48:03.621" v="2500" actId="20577"/>
          <ac:graphicFrameMkLst>
            <pc:docMk/>
            <pc:sldMk cId="1329382151" sldId="366"/>
            <ac:graphicFrameMk id="7" creationId="{C97B3516-7DAD-788B-1739-C9CF11014BC0}"/>
          </ac:graphicFrameMkLst>
        </pc:graphicFrameChg>
      </pc:sldChg>
      <pc:sldChg chg="addSp delSp modSp new mod">
        <pc:chgData name="Chris Woodruff" userId="2dbf025665e4d94d" providerId="LiveId" clId="{168D7B71-9E84-4EDA-A315-F835C3794214}" dt="2023-02-18T16:17:43.838" v="3028"/>
        <pc:sldMkLst>
          <pc:docMk/>
          <pc:sldMk cId="624793539" sldId="367"/>
        </pc:sldMkLst>
        <pc:spChg chg="mod">
          <ac:chgData name="Chris Woodruff" userId="2dbf025665e4d94d" providerId="LiveId" clId="{168D7B71-9E84-4EDA-A315-F835C3794214}" dt="2023-02-18T15:30:50.373" v="1361" actId="20577"/>
          <ac:spMkLst>
            <pc:docMk/>
            <pc:sldMk cId="624793539" sldId="367"/>
            <ac:spMk id="2" creationId="{E63F1CA7-13AF-139C-0F6C-66525E892F86}"/>
          </ac:spMkLst>
        </pc:spChg>
        <pc:spChg chg="del">
          <ac:chgData name="Chris Woodruff" userId="2dbf025665e4d94d" providerId="LiveId" clId="{168D7B71-9E84-4EDA-A315-F835C3794214}" dt="2023-02-18T15:30:56.325" v="1362" actId="1032"/>
          <ac:spMkLst>
            <pc:docMk/>
            <pc:sldMk cId="624793539" sldId="367"/>
            <ac:spMk id="3" creationId="{E6447C2A-2A81-6ED6-2E18-E569F9569F4E}"/>
          </ac:spMkLst>
        </pc:spChg>
        <pc:spChg chg="del">
          <ac:chgData name="Chris Woodruff" userId="2dbf025665e4d94d" providerId="LiveId" clId="{168D7B71-9E84-4EDA-A315-F835C3794214}" dt="2023-02-18T16:17:37.209" v="3025" actId="478"/>
          <ac:spMkLst>
            <pc:docMk/>
            <pc:sldMk cId="624793539" sldId="367"/>
            <ac:spMk id="4" creationId="{BCB62455-090B-BFF6-25ED-75E95C044454}"/>
          </ac:spMkLst>
        </pc:spChg>
        <pc:spChg chg="del">
          <ac:chgData name="Chris Woodruff" userId="2dbf025665e4d94d" providerId="LiveId" clId="{168D7B71-9E84-4EDA-A315-F835C3794214}" dt="2023-02-18T16:17:40.151" v="3026" actId="478"/>
          <ac:spMkLst>
            <pc:docMk/>
            <pc:sldMk cId="624793539" sldId="367"/>
            <ac:spMk id="5" creationId="{C3DD6CD6-A727-2718-EB49-A8C07DE330ED}"/>
          </ac:spMkLst>
        </pc:spChg>
        <pc:spChg chg="del">
          <ac:chgData name="Chris Woodruff" userId="2dbf025665e4d94d" providerId="LiveId" clId="{168D7B71-9E84-4EDA-A315-F835C3794214}" dt="2023-02-18T16:17:42.616" v="3027" actId="478"/>
          <ac:spMkLst>
            <pc:docMk/>
            <pc:sldMk cId="624793539" sldId="367"/>
            <ac:spMk id="6" creationId="{91FFFFF6-259B-1F45-3811-EFC6C7D0F800}"/>
          </ac:spMkLst>
        </pc:spChg>
        <pc:spChg chg="add mod">
          <ac:chgData name="Chris Woodruff" userId="2dbf025665e4d94d" providerId="LiveId" clId="{168D7B71-9E84-4EDA-A315-F835C3794214}" dt="2023-02-18T16:17:43.838" v="3028"/>
          <ac:spMkLst>
            <pc:docMk/>
            <pc:sldMk cId="624793539" sldId="367"/>
            <ac:spMk id="8" creationId="{819846F6-E598-D5B7-CBB1-32E4E86B55FC}"/>
          </ac:spMkLst>
        </pc:spChg>
        <pc:graphicFrameChg chg="add mod modGraphic">
          <ac:chgData name="Chris Woodruff" userId="2dbf025665e4d94d" providerId="LiveId" clId="{168D7B71-9E84-4EDA-A315-F835C3794214}" dt="2023-02-18T15:46:28.664" v="2453" actId="20577"/>
          <ac:graphicFrameMkLst>
            <pc:docMk/>
            <pc:sldMk cId="624793539" sldId="367"/>
            <ac:graphicFrameMk id="7" creationId="{CF207CF4-2E46-89F5-D30E-68E942AB96B2}"/>
          </ac:graphicFrameMkLst>
        </pc:graphicFrameChg>
      </pc:sldChg>
      <pc:sldChg chg="addSp delSp modSp new mod">
        <pc:chgData name="Chris Woodruff" userId="2dbf025665e4d94d" providerId="LiveId" clId="{168D7B71-9E84-4EDA-A315-F835C3794214}" dt="2023-02-18T16:17:54.700" v="3032"/>
        <pc:sldMkLst>
          <pc:docMk/>
          <pc:sldMk cId="2308044373" sldId="368"/>
        </pc:sldMkLst>
        <pc:spChg chg="mod">
          <ac:chgData name="Chris Woodruff" userId="2dbf025665e4d94d" providerId="LiveId" clId="{168D7B71-9E84-4EDA-A315-F835C3794214}" dt="2023-02-18T15:31:18.779" v="1375" actId="20577"/>
          <ac:spMkLst>
            <pc:docMk/>
            <pc:sldMk cId="2308044373" sldId="368"/>
            <ac:spMk id="2" creationId="{F7454A1A-96DE-E56F-6B4B-8987A96CDCFC}"/>
          </ac:spMkLst>
        </pc:spChg>
        <pc:spChg chg="del">
          <ac:chgData name="Chris Woodruff" userId="2dbf025665e4d94d" providerId="LiveId" clId="{168D7B71-9E84-4EDA-A315-F835C3794214}" dt="2023-02-18T15:31:25.558" v="1376" actId="1032"/>
          <ac:spMkLst>
            <pc:docMk/>
            <pc:sldMk cId="2308044373" sldId="368"/>
            <ac:spMk id="3" creationId="{34D1266C-07A2-9845-AA19-47108776F139}"/>
          </ac:spMkLst>
        </pc:spChg>
        <pc:spChg chg="del">
          <ac:chgData name="Chris Woodruff" userId="2dbf025665e4d94d" providerId="LiveId" clId="{168D7B71-9E84-4EDA-A315-F835C3794214}" dt="2023-02-18T16:17:48.240" v="3029" actId="478"/>
          <ac:spMkLst>
            <pc:docMk/>
            <pc:sldMk cId="2308044373" sldId="368"/>
            <ac:spMk id="4" creationId="{C9B891A6-90C6-1D77-14A0-E74749F863EA}"/>
          </ac:spMkLst>
        </pc:spChg>
        <pc:spChg chg="del">
          <ac:chgData name="Chris Woodruff" userId="2dbf025665e4d94d" providerId="LiveId" clId="{168D7B71-9E84-4EDA-A315-F835C3794214}" dt="2023-02-18T16:17:50.702" v="3030" actId="478"/>
          <ac:spMkLst>
            <pc:docMk/>
            <pc:sldMk cId="2308044373" sldId="368"/>
            <ac:spMk id="5" creationId="{18282913-7A80-E596-F9C3-43D1EFFAF8B1}"/>
          </ac:spMkLst>
        </pc:spChg>
        <pc:spChg chg="del">
          <ac:chgData name="Chris Woodruff" userId="2dbf025665e4d94d" providerId="LiveId" clId="{168D7B71-9E84-4EDA-A315-F835C3794214}" dt="2023-02-18T16:17:53.214" v="3031" actId="478"/>
          <ac:spMkLst>
            <pc:docMk/>
            <pc:sldMk cId="2308044373" sldId="368"/>
            <ac:spMk id="6" creationId="{A7A1EE11-93AB-DE80-5E6F-2B7597A8BF0D}"/>
          </ac:spMkLst>
        </pc:spChg>
        <pc:spChg chg="add mod">
          <ac:chgData name="Chris Woodruff" userId="2dbf025665e4d94d" providerId="LiveId" clId="{168D7B71-9E84-4EDA-A315-F835C3794214}" dt="2023-02-18T16:17:54.700" v="3032"/>
          <ac:spMkLst>
            <pc:docMk/>
            <pc:sldMk cId="2308044373" sldId="368"/>
            <ac:spMk id="8" creationId="{7D0CF2BB-2DC6-69C2-C90F-839EBE62DD34}"/>
          </ac:spMkLst>
        </pc:spChg>
        <pc:graphicFrameChg chg="add mod modGraphic">
          <ac:chgData name="Chris Woodruff" userId="2dbf025665e4d94d" providerId="LiveId" clId="{168D7B71-9E84-4EDA-A315-F835C3794214}" dt="2023-02-18T15:51:20.724" v="2814" actId="20577"/>
          <ac:graphicFrameMkLst>
            <pc:docMk/>
            <pc:sldMk cId="2308044373" sldId="368"/>
            <ac:graphicFrameMk id="7" creationId="{EB2A140A-97EE-97B0-7107-3EA5B58DACBF}"/>
          </ac:graphicFrameMkLst>
        </pc:graphicFrameChg>
      </pc:sldChg>
      <pc:sldMasterChg chg="del delSldLayout">
        <pc:chgData name="Chris Woodruff" userId="2dbf025665e4d94d" providerId="LiveId" clId="{168D7B71-9E84-4EDA-A315-F835C3794214}" dt="2023-02-18T14:49:33.212" v="836" actId="700"/>
        <pc:sldMasterMkLst>
          <pc:docMk/>
          <pc:sldMasterMk cId="2262438332" sldId="2147483670"/>
        </pc:sldMasterMkLst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530574492" sldId="2147483671"/>
          </pc:sldLayoutMkLst>
        </pc:sldLayoutChg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2290101565" sldId="2147483672"/>
          </pc:sldLayoutMkLst>
        </pc:sldLayoutChg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3444898132" sldId="2147483673"/>
          </pc:sldLayoutMkLst>
        </pc:sldLayoutChg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3356437786" sldId="2147483674"/>
          </pc:sldLayoutMkLst>
        </pc:sldLayoutChg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1857415525" sldId="2147483675"/>
          </pc:sldLayoutMkLst>
        </pc:sldLayoutChg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4293263866" sldId="2147483676"/>
          </pc:sldLayoutMkLst>
        </pc:sldLayoutChg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1158718677" sldId="2147483677"/>
          </pc:sldLayoutMkLst>
        </pc:sldLayoutChg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1213929321" sldId="2147483678"/>
          </pc:sldLayoutMkLst>
        </pc:sldLayoutChg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2340317415" sldId="2147483679"/>
          </pc:sldLayoutMkLst>
        </pc:sldLayoutChg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2828486955" sldId="2147483680"/>
          </pc:sldLayoutMkLst>
        </pc:sldLayoutChg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279044999" sldId="2147483681"/>
          </pc:sldLayoutMkLst>
        </pc:sldLayoutChg>
        <pc:sldLayoutChg chg="del">
          <pc:chgData name="Chris Woodruff" userId="2dbf025665e4d94d" providerId="LiveId" clId="{168D7B71-9E84-4EDA-A315-F835C3794214}" dt="2023-02-18T14:49:33.212" v="836" actId="700"/>
          <pc:sldLayoutMkLst>
            <pc:docMk/>
            <pc:sldMasterMk cId="2262438332" sldId="2147483670"/>
            <pc:sldLayoutMk cId="1640032396" sldId="2147483682"/>
          </pc:sldLayoutMkLst>
        </pc:sldLayoutChg>
      </pc:sldMasterChg>
    </pc:docChg>
  </pc:docChgLst>
</pc:chgInfo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2BD00E-A3E1-453F-81D2-47F3F5251FDA}" type="doc">
      <dgm:prSet loTypeId="urn:microsoft.com/office/officeart/2016/7/layout/VerticalSolidActionLis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EE3CE5F-E788-4444-9BAD-26FCCCB53996}">
      <dgm:prSet phldrT="[Text]"/>
      <dgm:spPr/>
      <dgm:t>
        <a:bodyPr/>
        <a:lstStyle/>
        <a:p>
          <a:r>
            <a:rPr lang="en-US" dirty="0"/>
            <a:t>GET</a:t>
          </a:r>
        </a:p>
      </dgm:t>
    </dgm:pt>
    <dgm:pt modelId="{24E0504D-BC3F-4E1F-9369-93E5735EE0BC}" type="parTrans" cxnId="{3E179B6A-C1FC-4276-9F1F-544365074C2B}">
      <dgm:prSet/>
      <dgm:spPr/>
      <dgm:t>
        <a:bodyPr/>
        <a:lstStyle/>
        <a:p>
          <a:endParaRPr lang="en-US"/>
        </a:p>
      </dgm:t>
    </dgm:pt>
    <dgm:pt modelId="{6AAF8FB8-A468-4080-A278-A02E14602728}" type="sibTrans" cxnId="{3E179B6A-C1FC-4276-9F1F-544365074C2B}">
      <dgm:prSet/>
      <dgm:spPr/>
      <dgm:t>
        <a:bodyPr/>
        <a:lstStyle/>
        <a:p>
          <a:endParaRPr lang="en-US"/>
        </a:p>
      </dgm:t>
    </dgm:pt>
    <dgm:pt modelId="{FAEBB233-C06F-4505-97B1-371E3B1CD882}">
      <dgm:prSet phldrT="[Text]"/>
      <dgm:spPr/>
      <dgm:t>
        <a:bodyPr/>
        <a:lstStyle/>
        <a:p>
          <a:r>
            <a:rPr lang="en-US" dirty="0"/>
            <a:t>POST</a:t>
          </a:r>
        </a:p>
      </dgm:t>
    </dgm:pt>
    <dgm:pt modelId="{60D43F4B-074E-4231-A8FE-7F8E1A47D590}" type="parTrans" cxnId="{3019260E-7A24-4773-A71D-558830FCDE02}">
      <dgm:prSet/>
      <dgm:spPr/>
      <dgm:t>
        <a:bodyPr/>
        <a:lstStyle/>
        <a:p>
          <a:endParaRPr lang="en-US"/>
        </a:p>
      </dgm:t>
    </dgm:pt>
    <dgm:pt modelId="{D8AAD73A-8F47-4339-B88B-72CAEB2E3400}" type="sibTrans" cxnId="{3019260E-7A24-4773-A71D-558830FCDE02}">
      <dgm:prSet/>
      <dgm:spPr/>
      <dgm:t>
        <a:bodyPr/>
        <a:lstStyle/>
        <a:p>
          <a:endParaRPr lang="en-US"/>
        </a:p>
      </dgm:t>
    </dgm:pt>
    <dgm:pt modelId="{6A33C9BA-FF59-456E-A892-0EC074A38D92}">
      <dgm:prSet phldrT="[Text]"/>
      <dgm:spPr/>
      <dgm:t>
        <a:bodyPr/>
        <a:lstStyle/>
        <a:p>
          <a:r>
            <a:rPr lang="en-US" dirty="0"/>
            <a:t>PUT</a:t>
          </a:r>
        </a:p>
      </dgm:t>
    </dgm:pt>
    <dgm:pt modelId="{925B6F56-F4A4-42D6-B021-9839C1F0B343}" type="parTrans" cxnId="{E8C8C826-F599-48AE-A5F5-CEFEB2CF8391}">
      <dgm:prSet/>
      <dgm:spPr/>
      <dgm:t>
        <a:bodyPr/>
        <a:lstStyle/>
        <a:p>
          <a:endParaRPr lang="en-US"/>
        </a:p>
      </dgm:t>
    </dgm:pt>
    <dgm:pt modelId="{7377FC9C-79DE-44A9-BBC5-BCAAEA3D798C}" type="sibTrans" cxnId="{E8C8C826-F599-48AE-A5F5-CEFEB2CF8391}">
      <dgm:prSet/>
      <dgm:spPr/>
      <dgm:t>
        <a:bodyPr/>
        <a:lstStyle/>
        <a:p>
          <a:endParaRPr lang="en-US"/>
        </a:p>
      </dgm:t>
    </dgm:pt>
    <dgm:pt modelId="{72E42972-B167-4978-A582-4B1A4A7F566B}">
      <dgm:prSet phldrT="[Text]"/>
      <dgm:spPr/>
      <dgm:t>
        <a:bodyPr/>
        <a:lstStyle/>
        <a:p>
          <a:r>
            <a:rPr lang="en-US" dirty="0"/>
            <a:t>DELETE</a:t>
          </a:r>
        </a:p>
      </dgm:t>
    </dgm:pt>
    <dgm:pt modelId="{E51A308A-60A0-478A-A591-B5A2E1E57CC4}" type="parTrans" cxnId="{3F69E8EC-88A9-4503-B931-D1EC352E8437}">
      <dgm:prSet/>
      <dgm:spPr/>
      <dgm:t>
        <a:bodyPr/>
        <a:lstStyle/>
        <a:p>
          <a:endParaRPr lang="en-US"/>
        </a:p>
      </dgm:t>
    </dgm:pt>
    <dgm:pt modelId="{D7F61587-3A83-4890-975E-90DE6D084836}" type="sibTrans" cxnId="{3F69E8EC-88A9-4503-B931-D1EC352E8437}">
      <dgm:prSet/>
      <dgm:spPr/>
      <dgm:t>
        <a:bodyPr/>
        <a:lstStyle/>
        <a:p>
          <a:endParaRPr lang="en-US"/>
        </a:p>
      </dgm:t>
    </dgm:pt>
    <dgm:pt modelId="{B148EC39-CC07-4715-ACBF-1E753C83C4A8}">
      <dgm:prSet phldrT="[Text]"/>
      <dgm:spPr/>
      <dgm:t>
        <a:bodyPr/>
        <a:lstStyle/>
        <a:p>
          <a:pPr>
            <a:buNone/>
          </a:pPr>
          <a:r>
            <a:rPr lang="en-US" dirty="0"/>
            <a:t>Queries the representation of a resource</a:t>
          </a:r>
        </a:p>
      </dgm:t>
    </dgm:pt>
    <dgm:pt modelId="{22B6E8C0-84F6-4DFF-8FA0-28A8EB768B72}" type="parTrans" cxnId="{97AAFE17-0FA8-431F-BCB7-523F560749E7}">
      <dgm:prSet/>
      <dgm:spPr/>
      <dgm:t>
        <a:bodyPr/>
        <a:lstStyle/>
        <a:p>
          <a:endParaRPr lang="en-US"/>
        </a:p>
      </dgm:t>
    </dgm:pt>
    <dgm:pt modelId="{71CC2C12-BD8F-4184-BF82-6EFA93DCDB7E}" type="sibTrans" cxnId="{97AAFE17-0FA8-431F-BCB7-523F560749E7}">
      <dgm:prSet/>
      <dgm:spPr/>
      <dgm:t>
        <a:bodyPr/>
        <a:lstStyle/>
        <a:p>
          <a:endParaRPr lang="en-US"/>
        </a:p>
      </dgm:t>
    </dgm:pt>
    <dgm:pt modelId="{EC8C1365-F5D4-4CF2-B27A-7B4454001A20}">
      <dgm:prSet phldrT="[Text]"/>
      <dgm:spPr/>
      <dgm:t>
        <a:bodyPr/>
        <a:lstStyle/>
        <a:p>
          <a:pPr>
            <a:buNone/>
          </a:pPr>
          <a:r>
            <a:rPr lang="en-US" dirty="0"/>
            <a:t>Produces a new resource with given state</a:t>
          </a:r>
        </a:p>
      </dgm:t>
    </dgm:pt>
    <dgm:pt modelId="{50A2062A-5BB8-4746-976F-5078083EE2C1}" type="parTrans" cxnId="{EBF31BC6-3173-4E24-919D-9B6323ACCDFE}">
      <dgm:prSet/>
      <dgm:spPr/>
      <dgm:t>
        <a:bodyPr/>
        <a:lstStyle/>
        <a:p>
          <a:endParaRPr lang="en-US"/>
        </a:p>
      </dgm:t>
    </dgm:pt>
    <dgm:pt modelId="{E6B81B28-0C1A-471C-9801-ECA308BA48DC}" type="sibTrans" cxnId="{EBF31BC6-3173-4E24-919D-9B6323ACCDFE}">
      <dgm:prSet/>
      <dgm:spPr/>
      <dgm:t>
        <a:bodyPr/>
        <a:lstStyle/>
        <a:p>
          <a:endParaRPr lang="en-US"/>
        </a:p>
      </dgm:t>
    </dgm:pt>
    <dgm:pt modelId="{7F8CD0E0-4D23-4E20-886F-E16C3C755168}">
      <dgm:prSet phldrT="[Text]"/>
      <dgm:spPr/>
      <dgm:t>
        <a:bodyPr/>
        <a:lstStyle/>
        <a:p>
          <a:pPr>
            <a:buNone/>
          </a:pPr>
          <a:r>
            <a:rPr lang="en-US" dirty="0"/>
            <a:t>Changes the state of a resource (full)</a:t>
          </a:r>
        </a:p>
      </dgm:t>
    </dgm:pt>
    <dgm:pt modelId="{6B5BE9D2-E46C-460B-9A76-505543181506}" type="parTrans" cxnId="{F62C50E9-0A94-4F86-BC88-7A743EF194DA}">
      <dgm:prSet/>
      <dgm:spPr/>
      <dgm:t>
        <a:bodyPr/>
        <a:lstStyle/>
        <a:p>
          <a:endParaRPr lang="en-US"/>
        </a:p>
      </dgm:t>
    </dgm:pt>
    <dgm:pt modelId="{CD16FC9D-CD18-45C6-A363-76405D11F822}" type="sibTrans" cxnId="{F62C50E9-0A94-4F86-BC88-7A743EF194DA}">
      <dgm:prSet/>
      <dgm:spPr/>
      <dgm:t>
        <a:bodyPr/>
        <a:lstStyle/>
        <a:p>
          <a:endParaRPr lang="en-US"/>
        </a:p>
      </dgm:t>
    </dgm:pt>
    <dgm:pt modelId="{A8A74B5F-C2AB-4199-A422-B04183AB0022}">
      <dgm:prSet phldrT="[Text]"/>
      <dgm:spPr/>
      <dgm:t>
        <a:bodyPr/>
        <a:lstStyle/>
        <a:p>
          <a:pPr>
            <a:buNone/>
          </a:pPr>
          <a:r>
            <a:rPr lang="en-US" dirty="0"/>
            <a:t>Changes the state of a resource (partial)</a:t>
          </a:r>
        </a:p>
      </dgm:t>
    </dgm:pt>
    <dgm:pt modelId="{9BAC89D9-CC88-461A-9ABF-76E2E6A0782A}" type="parTrans" cxnId="{FDA13E29-0849-4487-B79E-4F6F937FA05F}">
      <dgm:prSet/>
      <dgm:spPr/>
      <dgm:t>
        <a:bodyPr/>
        <a:lstStyle/>
        <a:p>
          <a:endParaRPr lang="en-US"/>
        </a:p>
      </dgm:t>
    </dgm:pt>
    <dgm:pt modelId="{E7E45C4C-676B-43E6-B456-C1ABE2D9AD14}" type="sibTrans" cxnId="{FDA13E29-0849-4487-B79E-4F6F937FA05F}">
      <dgm:prSet/>
      <dgm:spPr/>
      <dgm:t>
        <a:bodyPr/>
        <a:lstStyle/>
        <a:p>
          <a:endParaRPr lang="en-US"/>
        </a:p>
      </dgm:t>
    </dgm:pt>
    <dgm:pt modelId="{8C84C78A-0087-403D-975C-7A8B78341930}">
      <dgm:prSet phldrT="[Text]"/>
      <dgm:spPr/>
      <dgm:t>
        <a:bodyPr/>
        <a:lstStyle/>
        <a:p>
          <a:pPr>
            <a:buNone/>
          </a:pPr>
          <a:r>
            <a:rPr lang="en-US" dirty="0"/>
            <a:t>Deletes resource</a:t>
          </a:r>
        </a:p>
      </dgm:t>
    </dgm:pt>
    <dgm:pt modelId="{2B34591E-83A6-454F-AA0D-04EA0693AA59}" type="parTrans" cxnId="{886FFFFF-734F-4074-B0E7-2C6284CFFD20}">
      <dgm:prSet/>
      <dgm:spPr/>
      <dgm:t>
        <a:bodyPr/>
        <a:lstStyle/>
        <a:p>
          <a:endParaRPr lang="en-US"/>
        </a:p>
      </dgm:t>
    </dgm:pt>
    <dgm:pt modelId="{59D34F1D-C7FF-48DC-96E6-287420E42680}" type="sibTrans" cxnId="{886FFFFF-734F-4074-B0E7-2C6284CFFD20}">
      <dgm:prSet/>
      <dgm:spPr/>
      <dgm:t>
        <a:bodyPr/>
        <a:lstStyle/>
        <a:p>
          <a:endParaRPr lang="en-US"/>
        </a:p>
      </dgm:t>
    </dgm:pt>
    <dgm:pt modelId="{1B6CF524-1F09-42ED-9785-5806035EE007}">
      <dgm:prSet phldrT="[Text]"/>
      <dgm:spPr/>
      <dgm:t>
        <a:bodyPr/>
        <a:lstStyle/>
        <a:p>
          <a:r>
            <a:rPr lang="en-US" dirty="0"/>
            <a:t>PATCH</a:t>
          </a:r>
        </a:p>
      </dgm:t>
    </dgm:pt>
    <dgm:pt modelId="{22C5ECE8-CA6E-47D6-8DBE-C0DEAC69726F}" type="sibTrans" cxnId="{4B323D39-E159-4CE3-A609-CBBF7499744D}">
      <dgm:prSet/>
      <dgm:spPr/>
      <dgm:t>
        <a:bodyPr/>
        <a:lstStyle/>
        <a:p>
          <a:endParaRPr lang="en-US"/>
        </a:p>
      </dgm:t>
    </dgm:pt>
    <dgm:pt modelId="{881EE1BE-A09D-49BD-ABAE-64131CAAC512}" type="parTrans" cxnId="{4B323D39-E159-4CE3-A609-CBBF7499744D}">
      <dgm:prSet/>
      <dgm:spPr/>
      <dgm:t>
        <a:bodyPr/>
        <a:lstStyle/>
        <a:p>
          <a:endParaRPr lang="en-US"/>
        </a:p>
      </dgm:t>
    </dgm:pt>
    <dgm:pt modelId="{D130CDB4-A443-4B04-9AED-CB4234DC6D10}" type="pres">
      <dgm:prSet presAssocID="{862BD00E-A3E1-453F-81D2-47F3F5251FDA}" presName="Name0" presStyleCnt="0">
        <dgm:presLayoutVars>
          <dgm:dir/>
          <dgm:animLvl val="lvl"/>
          <dgm:resizeHandles val="exact"/>
        </dgm:presLayoutVars>
      </dgm:prSet>
      <dgm:spPr/>
    </dgm:pt>
    <dgm:pt modelId="{CD92383C-C46B-4539-B791-C9DB3F29587B}" type="pres">
      <dgm:prSet presAssocID="{3EE3CE5F-E788-4444-9BAD-26FCCCB53996}" presName="linNode" presStyleCnt="0"/>
      <dgm:spPr/>
    </dgm:pt>
    <dgm:pt modelId="{3AB2CF90-1EE8-4551-8872-0023EC1E1D12}" type="pres">
      <dgm:prSet presAssocID="{3EE3CE5F-E788-4444-9BAD-26FCCCB53996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135F2AA7-88B2-4396-9AF9-23BFF62F2FC0}" type="pres">
      <dgm:prSet presAssocID="{3EE3CE5F-E788-4444-9BAD-26FCCCB53996}" presName="descendantText" presStyleLbl="alignAccFollowNode1" presStyleIdx="0" presStyleCnt="5">
        <dgm:presLayoutVars>
          <dgm:bulletEnabled/>
        </dgm:presLayoutVars>
      </dgm:prSet>
      <dgm:spPr/>
    </dgm:pt>
    <dgm:pt modelId="{74D97056-EAD4-4156-A33F-81DCE6C2CF2F}" type="pres">
      <dgm:prSet presAssocID="{6AAF8FB8-A468-4080-A278-A02E14602728}" presName="sp" presStyleCnt="0"/>
      <dgm:spPr/>
    </dgm:pt>
    <dgm:pt modelId="{3C342DC4-BBC1-47C5-8952-1E1551D03322}" type="pres">
      <dgm:prSet presAssocID="{FAEBB233-C06F-4505-97B1-371E3B1CD882}" presName="linNode" presStyleCnt="0"/>
      <dgm:spPr/>
    </dgm:pt>
    <dgm:pt modelId="{777A8048-EBF3-4B8E-B2CE-62E728E1B070}" type="pres">
      <dgm:prSet presAssocID="{FAEBB233-C06F-4505-97B1-371E3B1CD882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AC8345F1-59F5-43B9-A96F-DEA0DD8BD120}" type="pres">
      <dgm:prSet presAssocID="{FAEBB233-C06F-4505-97B1-371E3B1CD882}" presName="descendantText" presStyleLbl="alignAccFollowNode1" presStyleIdx="1" presStyleCnt="5">
        <dgm:presLayoutVars>
          <dgm:bulletEnabled/>
        </dgm:presLayoutVars>
      </dgm:prSet>
      <dgm:spPr/>
    </dgm:pt>
    <dgm:pt modelId="{141357B6-E16B-4F64-AE0A-B90BF986C675}" type="pres">
      <dgm:prSet presAssocID="{D8AAD73A-8F47-4339-B88B-72CAEB2E3400}" presName="sp" presStyleCnt="0"/>
      <dgm:spPr/>
    </dgm:pt>
    <dgm:pt modelId="{54D69AC7-55FB-4B50-BEB0-142C31905C95}" type="pres">
      <dgm:prSet presAssocID="{6A33C9BA-FF59-456E-A892-0EC074A38D92}" presName="linNode" presStyleCnt="0"/>
      <dgm:spPr/>
    </dgm:pt>
    <dgm:pt modelId="{F2D14E62-A307-4897-883F-5E6208C9BBCC}" type="pres">
      <dgm:prSet presAssocID="{6A33C9BA-FF59-456E-A892-0EC074A38D92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82BE8638-4AAD-4F0D-B765-C557E47150FF}" type="pres">
      <dgm:prSet presAssocID="{6A33C9BA-FF59-456E-A892-0EC074A38D92}" presName="descendantText" presStyleLbl="alignAccFollowNode1" presStyleIdx="2" presStyleCnt="5">
        <dgm:presLayoutVars>
          <dgm:bulletEnabled/>
        </dgm:presLayoutVars>
      </dgm:prSet>
      <dgm:spPr/>
    </dgm:pt>
    <dgm:pt modelId="{C169BEB7-69E4-4FD4-9A90-B1BA0C023BDB}" type="pres">
      <dgm:prSet presAssocID="{7377FC9C-79DE-44A9-BBC5-BCAAEA3D798C}" presName="sp" presStyleCnt="0"/>
      <dgm:spPr/>
    </dgm:pt>
    <dgm:pt modelId="{3D432809-A54B-4882-9411-7645D2F849BA}" type="pres">
      <dgm:prSet presAssocID="{1B6CF524-1F09-42ED-9785-5806035EE007}" presName="linNode" presStyleCnt="0"/>
      <dgm:spPr/>
    </dgm:pt>
    <dgm:pt modelId="{C97192F7-4234-48AA-BDD1-F3386F005055}" type="pres">
      <dgm:prSet presAssocID="{1B6CF524-1F09-42ED-9785-5806035EE007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674F041E-49BE-41CB-9A16-B61637AD41D3}" type="pres">
      <dgm:prSet presAssocID="{1B6CF524-1F09-42ED-9785-5806035EE007}" presName="descendantText" presStyleLbl="alignAccFollowNode1" presStyleIdx="3" presStyleCnt="5">
        <dgm:presLayoutVars>
          <dgm:bulletEnabled/>
        </dgm:presLayoutVars>
      </dgm:prSet>
      <dgm:spPr/>
    </dgm:pt>
    <dgm:pt modelId="{DF5FF525-3FC8-4D26-9AF0-9821B3F6C5A8}" type="pres">
      <dgm:prSet presAssocID="{22C5ECE8-CA6E-47D6-8DBE-C0DEAC69726F}" presName="sp" presStyleCnt="0"/>
      <dgm:spPr/>
    </dgm:pt>
    <dgm:pt modelId="{DEFE7D42-1744-4C02-96C4-0F05E326FEBF}" type="pres">
      <dgm:prSet presAssocID="{72E42972-B167-4978-A582-4B1A4A7F566B}" presName="linNode" presStyleCnt="0"/>
      <dgm:spPr/>
    </dgm:pt>
    <dgm:pt modelId="{237BDE78-E4A9-4A3E-A3A6-7197875ACF8D}" type="pres">
      <dgm:prSet presAssocID="{72E42972-B167-4978-A582-4B1A4A7F566B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33B7556C-0F4E-4A76-A24D-725A5588A732}" type="pres">
      <dgm:prSet presAssocID="{72E42972-B167-4978-A582-4B1A4A7F566B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78541904-0E8D-483B-8EC6-F58CA1AC9C69}" type="presOf" srcId="{EC8C1365-F5D4-4CF2-B27A-7B4454001A20}" destId="{AC8345F1-59F5-43B9-A96F-DEA0DD8BD120}" srcOrd="0" destOrd="0" presId="urn:microsoft.com/office/officeart/2016/7/layout/VerticalSolidActionList"/>
    <dgm:cxn modelId="{3019260E-7A24-4773-A71D-558830FCDE02}" srcId="{862BD00E-A3E1-453F-81D2-47F3F5251FDA}" destId="{FAEBB233-C06F-4505-97B1-371E3B1CD882}" srcOrd="1" destOrd="0" parTransId="{60D43F4B-074E-4231-A8FE-7F8E1A47D590}" sibTransId="{D8AAD73A-8F47-4339-B88B-72CAEB2E3400}"/>
    <dgm:cxn modelId="{97AAFE17-0FA8-431F-BCB7-523F560749E7}" srcId="{3EE3CE5F-E788-4444-9BAD-26FCCCB53996}" destId="{B148EC39-CC07-4715-ACBF-1E753C83C4A8}" srcOrd="0" destOrd="0" parTransId="{22B6E8C0-84F6-4DFF-8FA0-28A8EB768B72}" sibTransId="{71CC2C12-BD8F-4184-BF82-6EFA93DCDB7E}"/>
    <dgm:cxn modelId="{E8C8C826-F599-48AE-A5F5-CEFEB2CF8391}" srcId="{862BD00E-A3E1-453F-81D2-47F3F5251FDA}" destId="{6A33C9BA-FF59-456E-A892-0EC074A38D92}" srcOrd="2" destOrd="0" parTransId="{925B6F56-F4A4-42D6-B021-9839C1F0B343}" sibTransId="{7377FC9C-79DE-44A9-BBC5-BCAAEA3D798C}"/>
    <dgm:cxn modelId="{FDA13E29-0849-4487-B79E-4F6F937FA05F}" srcId="{1B6CF524-1F09-42ED-9785-5806035EE007}" destId="{A8A74B5F-C2AB-4199-A422-B04183AB0022}" srcOrd="0" destOrd="0" parTransId="{9BAC89D9-CC88-461A-9ABF-76E2E6A0782A}" sibTransId="{E7E45C4C-676B-43E6-B456-C1ABE2D9AD14}"/>
    <dgm:cxn modelId="{3FDED82F-6FC4-4EBA-B98E-660289BEA18C}" type="presOf" srcId="{1B6CF524-1F09-42ED-9785-5806035EE007}" destId="{C97192F7-4234-48AA-BDD1-F3386F005055}" srcOrd="0" destOrd="0" presId="urn:microsoft.com/office/officeart/2016/7/layout/VerticalSolidActionList"/>
    <dgm:cxn modelId="{4B323D39-E159-4CE3-A609-CBBF7499744D}" srcId="{862BD00E-A3E1-453F-81D2-47F3F5251FDA}" destId="{1B6CF524-1F09-42ED-9785-5806035EE007}" srcOrd="3" destOrd="0" parTransId="{881EE1BE-A09D-49BD-ABAE-64131CAAC512}" sibTransId="{22C5ECE8-CA6E-47D6-8DBE-C0DEAC69726F}"/>
    <dgm:cxn modelId="{BB606544-8B5A-4712-A91E-3AC2ACED1E23}" type="presOf" srcId="{6A33C9BA-FF59-456E-A892-0EC074A38D92}" destId="{F2D14E62-A307-4897-883F-5E6208C9BBCC}" srcOrd="0" destOrd="0" presId="urn:microsoft.com/office/officeart/2016/7/layout/VerticalSolidActionList"/>
    <dgm:cxn modelId="{3E179B6A-C1FC-4276-9F1F-544365074C2B}" srcId="{862BD00E-A3E1-453F-81D2-47F3F5251FDA}" destId="{3EE3CE5F-E788-4444-9BAD-26FCCCB53996}" srcOrd="0" destOrd="0" parTransId="{24E0504D-BC3F-4E1F-9369-93E5735EE0BC}" sibTransId="{6AAF8FB8-A468-4080-A278-A02E14602728}"/>
    <dgm:cxn modelId="{DCB5508E-BEE9-4C9A-82B4-E404E3E69A81}" type="presOf" srcId="{B148EC39-CC07-4715-ACBF-1E753C83C4A8}" destId="{135F2AA7-88B2-4396-9AF9-23BFF62F2FC0}" srcOrd="0" destOrd="0" presId="urn:microsoft.com/office/officeart/2016/7/layout/VerticalSolidActionList"/>
    <dgm:cxn modelId="{F2660899-7E1D-41C2-8B20-CF225174F5A9}" type="presOf" srcId="{8C84C78A-0087-403D-975C-7A8B78341930}" destId="{33B7556C-0F4E-4A76-A24D-725A5588A732}" srcOrd="0" destOrd="0" presId="urn:microsoft.com/office/officeart/2016/7/layout/VerticalSolidActionList"/>
    <dgm:cxn modelId="{7D48A0BF-D997-4AFB-AD61-0DE872BCF075}" type="presOf" srcId="{862BD00E-A3E1-453F-81D2-47F3F5251FDA}" destId="{D130CDB4-A443-4B04-9AED-CB4234DC6D10}" srcOrd="0" destOrd="0" presId="urn:microsoft.com/office/officeart/2016/7/layout/VerticalSolidActionList"/>
    <dgm:cxn modelId="{EBF31BC6-3173-4E24-919D-9B6323ACCDFE}" srcId="{FAEBB233-C06F-4505-97B1-371E3B1CD882}" destId="{EC8C1365-F5D4-4CF2-B27A-7B4454001A20}" srcOrd="0" destOrd="0" parTransId="{50A2062A-5BB8-4746-976F-5078083EE2C1}" sibTransId="{E6B81B28-0C1A-471C-9801-ECA308BA48DC}"/>
    <dgm:cxn modelId="{BC654AC7-D626-4168-9787-3AED051C1CFF}" type="presOf" srcId="{72E42972-B167-4978-A582-4B1A4A7F566B}" destId="{237BDE78-E4A9-4A3E-A3A6-7197875ACF8D}" srcOrd="0" destOrd="0" presId="urn:microsoft.com/office/officeart/2016/7/layout/VerticalSolidActionList"/>
    <dgm:cxn modelId="{DC25A4E7-B9A2-49E9-8730-3947924D4AA4}" type="presOf" srcId="{FAEBB233-C06F-4505-97B1-371E3B1CD882}" destId="{777A8048-EBF3-4B8E-B2CE-62E728E1B070}" srcOrd="0" destOrd="0" presId="urn:microsoft.com/office/officeart/2016/7/layout/VerticalSolidActionList"/>
    <dgm:cxn modelId="{6FCCBEE7-91C2-4BC3-B230-49615469DEA1}" type="presOf" srcId="{A8A74B5F-C2AB-4199-A422-B04183AB0022}" destId="{674F041E-49BE-41CB-9A16-B61637AD41D3}" srcOrd="0" destOrd="0" presId="urn:microsoft.com/office/officeart/2016/7/layout/VerticalSolidActionList"/>
    <dgm:cxn modelId="{F62C50E9-0A94-4F86-BC88-7A743EF194DA}" srcId="{6A33C9BA-FF59-456E-A892-0EC074A38D92}" destId="{7F8CD0E0-4D23-4E20-886F-E16C3C755168}" srcOrd="0" destOrd="0" parTransId="{6B5BE9D2-E46C-460B-9A76-505543181506}" sibTransId="{CD16FC9D-CD18-45C6-A363-76405D11F822}"/>
    <dgm:cxn modelId="{3F69E8EC-88A9-4503-B931-D1EC352E8437}" srcId="{862BD00E-A3E1-453F-81D2-47F3F5251FDA}" destId="{72E42972-B167-4978-A582-4B1A4A7F566B}" srcOrd="4" destOrd="0" parTransId="{E51A308A-60A0-478A-A591-B5A2E1E57CC4}" sibTransId="{D7F61587-3A83-4890-975E-90DE6D084836}"/>
    <dgm:cxn modelId="{83C2BEF3-FD46-4840-9201-781F9729A060}" type="presOf" srcId="{3EE3CE5F-E788-4444-9BAD-26FCCCB53996}" destId="{3AB2CF90-1EE8-4551-8872-0023EC1E1D12}" srcOrd="0" destOrd="0" presId="urn:microsoft.com/office/officeart/2016/7/layout/VerticalSolidActionList"/>
    <dgm:cxn modelId="{8FFEC6F3-CFD8-4ACC-9EEC-D8D984AF036B}" type="presOf" srcId="{7F8CD0E0-4D23-4E20-886F-E16C3C755168}" destId="{82BE8638-4AAD-4F0D-B765-C557E47150FF}" srcOrd="0" destOrd="0" presId="urn:microsoft.com/office/officeart/2016/7/layout/VerticalSolidActionList"/>
    <dgm:cxn modelId="{886FFFFF-734F-4074-B0E7-2C6284CFFD20}" srcId="{72E42972-B167-4978-A582-4B1A4A7F566B}" destId="{8C84C78A-0087-403D-975C-7A8B78341930}" srcOrd="0" destOrd="0" parTransId="{2B34591E-83A6-454F-AA0D-04EA0693AA59}" sibTransId="{59D34F1D-C7FF-48DC-96E6-287420E42680}"/>
    <dgm:cxn modelId="{F1882534-9BE8-4D05-9DD5-9C9021C87B2C}" type="presParOf" srcId="{D130CDB4-A443-4B04-9AED-CB4234DC6D10}" destId="{CD92383C-C46B-4539-B791-C9DB3F29587B}" srcOrd="0" destOrd="0" presId="urn:microsoft.com/office/officeart/2016/7/layout/VerticalSolidActionList"/>
    <dgm:cxn modelId="{A00A425A-5E64-4F73-BFCC-9D1F804521B9}" type="presParOf" srcId="{CD92383C-C46B-4539-B791-C9DB3F29587B}" destId="{3AB2CF90-1EE8-4551-8872-0023EC1E1D12}" srcOrd="0" destOrd="0" presId="urn:microsoft.com/office/officeart/2016/7/layout/VerticalSolidActionList"/>
    <dgm:cxn modelId="{EBCF9417-E70B-4EB3-9305-7061A32CA4F6}" type="presParOf" srcId="{CD92383C-C46B-4539-B791-C9DB3F29587B}" destId="{135F2AA7-88B2-4396-9AF9-23BFF62F2FC0}" srcOrd="1" destOrd="0" presId="urn:microsoft.com/office/officeart/2016/7/layout/VerticalSolidActionList"/>
    <dgm:cxn modelId="{A2250090-9867-45F9-924C-2DF1E6445DE2}" type="presParOf" srcId="{D130CDB4-A443-4B04-9AED-CB4234DC6D10}" destId="{74D97056-EAD4-4156-A33F-81DCE6C2CF2F}" srcOrd="1" destOrd="0" presId="urn:microsoft.com/office/officeart/2016/7/layout/VerticalSolidActionList"/>
    <dgm:cxn modelId="{38D417F8-5561-404A-816F-341CFF0F31C8}" type="presParOf" srcId="{D130CDB4-A443-4B04-9AED-CB4234DC6D10}" destId="{3C342DC4-BBC1-47C5-8952-1E1551D03322}" srcOrd="2" destOrd="0" presId="urn:microsoft.com/office/officeart/2016/7/layout/VerticalSolidActionList"/>
    <dgm:cxn modelId="{B35E7E46-206B-4136-B328-B9462C29B705}" type="presParOf" srcId="{3C342DC4-BBC1-47C5-8952-1E1551D03322}" destId="{777A8048-EBF3-4B8E-B2CE-62E728E1B070}" srcOrd="0" destOrd="0" presId="urn:microsoft.com/office/officeart/2016/7/layout/VerticalSolidActionList"/>
    <dgm:cxn modelId="{1067291E-ECAB-4CCE-B169-5033E648BE2A}" type="presParOf" srcId="{3C342DC4-BBC1-47C5-8952-1E1551D03322}" destId="{AC8345F1-59F5-43B9-A96F-DEA0DD8BD120}" srcOrd="1" destOrd="0" presId="urn:microsoft.com/office/officeart/2016/7/layout/VerticalSolidActionList"/>
    <dgm:cxn modelId="{49479D58-F4D2-4AFF-A4A4-9FB4C752E060}" type="presParOf" srcId="{D130CDB4-A443-4B04-9AED-CB4234DC6D10}" destId="{141357B6-E16B-4F64-AE0A-B90BF986C675}" srcOrd="3" destOrd="0" presId="urn:microsoft.com/office/officeart/2016/7/layout/VerticalSolidActionList"/>
    <dgm:cxn modelId="{3BD67CBC-5916-4B72-A123-9A865027191C}" type="presParOf" srcId="{D130CDB4-A443-4B04-9AED-CB4234DC6D10}" destId="{54D69AC7-55FB-4B50-BEB0-142C31905C95}" srcOrd="4" destOrd="0" presId="urn:microsoft.com/office/officeart/2016/7/layout/VerticalSolidActionList"/>
    <dgm:cxn modelId="{9EF7C951-19F5-497F-AD1C-EA04EE5590F0}" type="presParOf" srcId="{54D69AC7-55FB-4B50-BEB0-142C31905C95}" destId="{F2D14E62-A307-4897-883F-5E6208C9BBCC}" srcOrd="0" destOrd="0" presId="urn:microsoft.com/office/officeart/2016/7/layout/VerticalSolidActionList"/>
    <dgm:cxn modelId="{B303ADF8-00A1-4461-9987-D8A99598B9B1}" type="presParOf" srcId="{54D69AC7-55FB-4B50-BEB0-142C31905C95}" destId="{82BE8638-4AAD-4F0D-B765-C557E47150FF}" srcOrd="1" destOrd="0" presId="urn:microsoft.com/office/officeart/2016/7/layout/VerticalSolidActionList"/>
    <dgm:cxn modelId="{8E17A5F3-8EB1-4047-88DA-E961863850C3}" type="presParOf" srcId="{D130CDB4-A443-4B04-9AED-CB4234DC6D10}" destId="{C169BEB7-69E4-4FD4-9A90-B1BA0C023BDB}" srcOrd="5" destOrd="0" presId="urn:microsoft.com/office/officeart/2016/7/layout/VerticalSolidActionList"/>
    <dgm:cxn modelId="{19DFDED6-1BEB-4052-8C6C-762B350BC094}" type="presParOf" srcId="{D130CDB4-A443-4B04-9AED-CB4234DC6D10}" destId="{3D432809-A54B-4882-9411-7645D2F849BA}" srcOrd="6" destOrd="0" presId="urn:microsoft.com/office/officeart/2016/7/layout/VerticalSolidActionList"/>
    <dgm:cxn modelId="{432E2DA1-A63C-4FB6-A7E8-7D60FEF47809}" type="presParOf" srcId="{3D432809-A54B-4882-9411-7645D2F849BA}" destId="{C97192F7-4234-48AA-BDD1-F3386F005055}" srcOrd="0" destOrd="0" presId="urn:microsoft.com/office/officeart/2016/7/layout/VerticalSolidActionList"/>
    <dgm:cxn modelId="{B8FC3597-FADC-4591-AF51-33F85B18C356}" type="presParOf" srcId="{3D432809-A54B-4882-9411-7645D2F849BA}" destId="{674F041E-49BE-41CB-9A16-B61637AD41D3}" srcOrd="1" destOrd="0" presId="urn:microsoft.com/office/officeart/2016/7/layout/VerticalSolidActionList"/>
    <dgm:cxn modelId="{74C80322-61E9-4245-B37F-FC3F7CF9C856}" type="presParOf" srcId="{D130CDB4-A443-4B04-9AED-CB4234DC6D10}" destId="{DF5FF525-3FC8-4D26-9AF0-9821B3F6C5A8}" srcOrd="7" destOrd="0" presId="urn:microsoft.com/office/officeart/2016/7/layout/VerticalSolidActionList"/>
    <dgm:cxn modelId="{48EEDE40-82D6-4C27-ACD7-9ABA6830A987}" type="presParOf" srcId="{D130CDB4-A443-4B04-9AED-CB4234DC6D10}" destId="{DEFE7D42-1744-4C02-96C4-0F05E326FEBF}" srcOrd="8" destOrd="0" presId="urn:microsoft.com/office/officeart/2016/7/layout/VerticalSolidActionList"/>
    <dgm:cxn modelId="{84BE1D5C-E288-4C22-A13A-96C0B6B50F0B}" type="presParOf" srcId="{DEFE7D42-1744-4C02-96C4-0F05E326FEBF}" destId="{237BDE78-E4A9-4A3E-A3A6-7197875ACF8D}" srcOrd="0" destOrd="0" presId="urn:microsoft.com/office/officeart/2016/7/layout/VerticalSolidActionList"/>
    <dgm:cxn modelId="{EA017BDE-B7ED-433B-B111-FC19FE9CD373}" type="presParOf" srcId="{DEFE7D42-1744-4C02-96C4-0F05E326FEBF}" destId="{33B7556C-0F4E-4A76-A24D-725A5588A73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0AE7D2-7239-4587-9E3D-38B994A5E71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5505D7-7BD0-455B-B1AC-446ADFF7A92F}">
      <dgm:prSet phldrT="[Text]"/>
      <dgm:spPr/>
      <dgm:t>
        <a:bodyPr/>
        <a:lstStyle/>
        <a:p>
          <a:r>
            <a:rPr lang="en-US" b="0" i="0" u="none" dirty="0"/>
            <a:t>201</a:t>
          </a:r>
          <a:endParaRPr lang="en-US" dirty="0"/>
        </a:p>
      </dgm:t>
    </dgm:pt>
    <dgm:pt modelId="{2C9883F6-9845-4CA7-8C9F-CA57638AF8DD}" type="parTrans" cxnId="{97B7A2EC-F38A-4101-AF2D-EC5CD5CEE0A7}">
      <dgm:prSet/>
      <dgm:spPr/>
      <dgm:t>
        <a:bodyPr/>
        <a:lstStyle/>
        <a:p>
          <a:endParaRPr lang="en-US"/>
        </a:p>
      </dgm:t>
    </dgm:pt>
    <dgm:pt modelId="{4A117564-5AA9-4C7D-90B5-1D17A7E6C76F}" type="sibTrans" cxnId="{97B7A2EC-F38A-4101-AF2D-EC5CD5CEE0A7}">
      <dgm:prSet/>
      <dgm:spPr/>
      <dgm:t>
        <a:bodyPr/>
        <a:lstStyle/>
        <a:p>
          <a:endParaRPr lang="en-US"/>
        </a:p>
      </dgm:t>
    </dgm:pt>
    <dgm:pt modelId="{98D82032-63A7-4A65-99C5-B5F783A4485F}">
      <dgm:prSet/>
      <dgm:spPr/>
      <dgm:t>
        <a:bodyPr/>
        <a:lstStyle/>
        <a:p>
          <a:r>
            <a:rPr lang="en-US" b="0" i="0" u="none" dirty="0"/>
            <a:t>400</a:t>
          </a:r>
          <a:endParaRPr lang="en-US" dirty="0"/>
        </a:p>
      </dgm:t>
    </dgm:pt>
    <dgm:pt modelId="{7CA31F34-E558-4566-B5CA-8966BB06E977}" type="parTrans" cxnId="{0CBC94B6-66E9-4CAB-B766-DDC088BB0833}">
      <dgm:prSet/>
      <dgm:spPr/>
      <dgm:t>
        <a:bodyPr/>
        <a:lstStyle/>
        <a:p>
          <a:endParaRPr lang="en-US"/>
        </a:p>
      </dgm:t>
    </dgm:pt>
    <dgm:pt modelId="{202ACF42-E6F3-453C-9A2A-A79C3B6C44F8}" type="sibTrans" cxnId="{0CBC94B6-66E9-4CAB-B766-DDC088BB0833}">
      <dgm:prSet/>
      <dgm:spPr/>
      <dgm:t>
        <a:bodyPr/>
        <a:lstStyle/>
        <a:p>
          <a:endParaRPr lang="en-US"/>
        </a:p>
      </dgm:t>
    </dgm:pt>
    <dgm:pt modelId="{FA52898D-59C5-44E6-98D1-D4AFF74106A0}">
      <dgm:prSet/>
      <dgm:spPr/>
      <dgm:t>
        <a:bodyPr/>
        <a:lstStyle/>
        <a:p>
          <a:r>
            <a:rPr lang="en-US" b="0" i="0" u="none" dirty="0"/>
            <a:t>401</a:t>
          </a:r>
          <a:endParaRPr lang="en-US" dirty="0"/>
        </a:p>
      </dgm:t>
    </dgm:pt>
    <dgm:pt modelId="{4B10BA9C-4262-48BD-880C-4F5A244BC1E2}" type="parTrans" cxnId="{CA63F87A-787B-4A78-9487-9A8C686416FD}">
      <dgm:prSet/>
      <dgm:spPr/>
      <dgm:t>
        <a:bodyPr/>
        <a:lstStyle/>
        <a:p>
          <a:endParaRPr lang="en-US"/>
        </a:p>
      </dgm:t>
    </dgm:pt>
    <dgm:pt modelId="{9B162046-2D4B-450A-9412-06AD245795AE}" type="sibTrans" cxnId="{CA63F87A-787B-4A78-9487-9A8C686416FD}">
      <dgm:prSet/>
      <dgm:spPr/>
      <dgm:t>
        <a:bodyPr/>
        <a:lstStyle/>
        <a:p>
          <a:endParaRPr lang="en-US"/>
        </a:p>
      </dgm:t>
    </dgm:pt>
    <dgm:pt modelId="{4A2400BA-CE37-477C-8863-097D4625CD43}">
      <dgm:prSet/>
      <dgm:spPr/>
      <dgm:t>
        <a:bodyPr/>
        <a:lstStyle/>
        <a:p>
          <a:r>
            <a:rPr lang="en-US" b="0" i="0" u="none" dirty="0"/>
            <a:t>405</a:t>
          </a:r>
          <a:endParaRPr lang="en-US" dirty="0"/>
        </a:p>
      </dgm:t>
    </dgm:pt>
    <dgm:pt modelId="{1066E1F1-4852-4220-B160-C1D0D3B4D6BD}" type="parTrans" cxnId="{F325D3C9-4179-459E-A6FC-7C79675FB408}">
      <dgm:prSet/>
      <dgm:spPr/>
      <dgm:t>
        <a:bodyPr/>
        <a:lstStyle/>
        <a:p>
          <a:endParaRPr lang="en-US"/>
        </a:p>
      </dgm:t>
    </dgm:pt>
    <dgm:pt modelId="{07FC6A75-1488-4410-978D-BF53CE762DC3}" type="sibTrans" cxnId="{F325D3C9-4179-459E-A6FC-7C79675FB408}">
      <dgm:prSet/>
      <dgm:spPr/>
      <dgm:t>
        <a:bodyPr/>
        <a:lstStyle/>
        <a:p>
          <a:endParaRPr lang="en-US"/>
        </a:p>
      </dgm:t>
    </dgm:pt>
    <dgm:pt modelId="{15693D3A-3573-434C-97FE-1EBC0EE37145}">
      <dgm:prSet/>
      <dgm:spPr/>
      <dgm:t>
        <a:bodyPr/>
        <a:lstStyle/>
        <a:p>
          <a:r>
            <a:rPr lang="en-US" b="0" i="0" u="none" dirty="0"/>
            <a:t>415</a:t>
          </a:r>
          <a:endParaRPr lang="en-US" dirty="0"/>
        </a:p>
      </dgm:t>
    </dgm:pt>
    <dgm:pt modelId="{F43A7427-45D4-446C-8D7D-E69DDD610AFB}" type="parTrans" cxnId="{09BBC46F-0243-4E11-B7BB-146BCF47B593}">
      <dgm:prSet/>
      <dgm:spPr/>
      <dgm:t>
        <a:bodyPr/>
        <a:lstStyle/>
        <a:p>
          <a:endParaRPr lang="en-US"/>
        </a:p>
      </dgm:t>
    </dgm:pt>
    <dgm:pt modelId="{28CE0953-4B27-42A8-903E-919B71A1DFD6}" type="sibTrans" cxnId="{09BBC46F-0243-4E11-B7BB-146BCF47B593}">
      <dgm:prSet/>
      <dgm:spPr/>
      <dgm:t>
        <a:bodyPr/>
        <a:lstStyle/>
        <a:p>
          <a:endParaRPr lang="en-US"/>
        </a:p>
      </dgm:t>
    </dgm:pt>
    <dgm:pt modelId="{8F0BE988-88D2-4F01-84A6-0C57D1E0E7C2}">
      <dgm:prSet/>
      <dgm:spPr/>
      <dgm:t>
        <a:bodyPr/>
        <a:lstStyle/>
        <a:p>
          <a:r>
            <a:rPr lang="en-US" b="0" i="0" u="none" dirty="0"/>
            <a:t>429</a:t>
          </a:r>
          <a:endParaRPr lang="en-US" dirty="0"/>
        </a:p>
      </dgm:t>
    </dgm:pt>
    <dgm:pt modelId="{5F0EB743-1702-42ED-A91B-3BDE9AC0C30F}" type="parTrans" cxnId="{BD33A3CF-59F9-472F-A6F0-F1AED7D15ECA}">
      <dgm:prSet/>
      <dgm:spPr/>
      <dgm:t>
        <a:bodyPr/>
        <a:lstStyle/>
        <a:p>
          <a:endParaRPr lang="en-US"/>
        </a:p>
      </dgm:t>
    </dgm:pt>
    <dgm:pt modelId="{76142680-95E5-4E5A-ACD5-714122325BCC}" type="sibTrans" cxnId="{BD33A3CF-59F9-472F-A6F0-F1AED7D15ECA}">
      <dgm:prSet/>
      <dgm:spPr/>
      <dgm:t>
        <a:bodyPr/>
        <a:lstStyle/>
        <a:p>
          <a:endParaRPr lang="en-US"/>
        </a:p>
      </dgm:t>
    </dgm:pt>
    <dgm:pt modelId="{F4F10CF7-86C0-4D73-8804-5A1BF5D0AE15}">
      <dgm:prSet/>
      <dgm:spPr/>
      <dgm:t>
        <a:bodyPr/>
        <a:lstStyle/>
        <a:p>
          <a:r>
            <a:rPr lang="en-US" b="0" i="0" u="none" dirty="0"/>
            <a:t>451</a:t>
          </a:r>
          <a:endParaRPr lang="en-US" dirty="0"/>
        </a:p>
      </dgm:t>
    </dgm:pt>
    <dgm:pt modelId="{8C7D1B6A-0B19-447D-B599-8D8CB893293F}" type="parTrans" cxnId="{125FF7CD-22D7-41CA-BB77-47414490A27C}">
      <dgm:prSet/>
      <dgm:spPr/>
      <dgm:t>
        <a:bodyPr/>
        <a:lstStyle/>
        <a:p>
          <a:endParaRPr lang="en-US"/>
        </a:p>
      </dgm:t>
    </dgm:pt>
    <dgm:pt modelId="{67CFE832-0E11-4D87-9072-4F5FE7A97E09}" type="sibTrans" cxnId="{125FF7CD-22D7-41CA-BB77-47414490A27C}">
      <dgm:prSet/>
      <dgm:spPr/>
      <dgm:t>
        <a:bodyPr/>
        <a:lstStyle/>
        <a:p>
          <a:endParaRPr lang="en-US"/>
        </a:p>
      </dgm:t>
    </dgm:pt>
    <dgm:pt modelId="{D54A86EF-7BB1-40E5-8FF8-6CC40ADD1A35}">
      <dgm:prSet/>
      <dgm:spPr/>
      <dgm:t>
        <a:bodyPr/>
        <a:lstStyle/>
        <a:p>
          <a:r>
            <a:rPr lang="en-US" b="0" i="0" u="none" dirty="0"/>
            <a:t>500</a:t>
          </a:r>
          <a:endParaRPr lang="en-US" dirty="0"/>
        </a:p>
      </dgm:t>
    </dgm:pt>
    <dgm:pt modelId="{11E8CE59-DBC4-43D5-8BE8-9941CEAA7D83}" type="parTrans" cxnId="{789C7840-9776-49CD-BB5B-87BB35662142}">
      <dgm:prSet/>
      <dgm:spPr/>
      <dgm:t>
        <a:bodyPr/>
        <a:lstStyle/>
        <a:p>
          <a:endParaRPr lang="en-US"/>
        </a:p>
      </dgm:t>
    </dgm:pt>
    <dgm:pt modelId="{66C16D36-790B-43CB-A635-21F6BF443E6E}" type="sibTrans" cxnId="{789C7840-9776-49CD-BB5B-87BB35662142}">
      <dgm:prSet/>
      <dgm:spPr/>
      <dgm:t>
        <a:bodyPr/>
        <a:lstStyle/>
        <a:p>
          <a:endParaRPr lang="en-US"/>
        </a:p>
      </dgm:t>
    </dgm:pt>
    <dgm:pt modelId="{9E58108F-ACB1-4755-8009-2F4BAF496A66}">
      <dgm:prSet/>
      <dgm:spPr/>
      <dgm:t>
        <a:bodyPr/>
        <a:lstStyle/>
        <a:p>
          <a:r>
            <a:rPr lang="en-US" b="0" i="0" u="none" dirty="0"/>
            <a:t>503</a:t>
          </a:r>
          <a:endParaRPr lang="en-US" dirty="0"/>
        </a:p>
      </dgm:t>
    </dgm:pt>
    <dgm:pt modelId="{455204B1-8FBD-4E66-AAFD-4575D2B55DCC}" type="parTrans" cxnId="{D8811042-C67C-4E95-9BC7-5157071DC465}">
      <dgm:prSet/>
      <dgm:spPr/>
      <dgm:t>
        <a:bodyPr/>
        <a:lstStyle/>
        <a:p>
          <a:endParaRPr lang="en-US"/>
        </a:p>
      </dgm:t>
    </dgm:pt>
    <dgm:pt modelId="{15453763-3C5F-43B9-A573-64247917E4D0}" type="sibTrans" cxnId="{D8811042-C67C-4E95-9BC7-5157071DC465}">
      <dgm:prSet/>
      <dgm:spPr/>
      <dgm:t>
        <a:bodyPr/>
        <a:lstStyle/>
        <a:p>
          <a:endParaRPr lang="en-US"/>
        </a:p>
      </dgm:t>
    </dgm:pt>
    <dgm:pt modelId="{3B24F20F-8B8A-4B3D-8DF3-B952FD4DE440}">
      <dgm:prSet phldrT="[Text]"/>
      <dgm:spPr/>
      <dgm:t>
        <a:bodyPr/>
        <a:lstStyle/>
        <a:p>
          <a:r>
            <a:rPr lang="en-US" dirty="0"/>
            <a:t>Created</a:t>
          </a:r>
        </a:p>
      </dgm:t>
    </dgm:pt>
    <dgm:pt modelId="{45CE59DD-AC36-47D4-A411-C7BF6830FF95}" type="parTrans" cxnId="{B179CAD9-02A7-48EC-A946-F6E5E961EC25}">
      <dgm:prSet/>
      <dgm:spPr/>
      <dgm:t>
        <a:bodyPr/>
        <a:lstStyle/>
        <a:p>
          <a:endParaRPr lang="en-US"/>
        </a:p>
      </dgm:t>
    </dgm:pt>
    <dgm:pt modelId="{26311398-CED8-4281-9322-A486439E0D4C}" type="sibTrans" cxnId="{B179CAD9-02A7-48EC-A946-F6E5E961EC25}">
      <dgm:prSet/>
      <dgm:spPr/>
      <dgm:t>
        <a:bodyPr/>
        <a:lstStyle/>
        <a:p>
          <a:endParaRPr lang="en-US"/>
        </a:p>
      </dgm:t>
    </dgm:pt>
    <dgm:pt modelId="{621399C8-ADEB-42F3-95C5-973F70BD3FAA}">
      <dgm:prSet/>
      <dgm:spPr/>
      <dgm:t>
        <a:bodyPr/>
        <a:lstStyle/>
        <a:p>
          <a:r>
            <a:rPr lang="en-US" dirty="0"/>
            <a:t>Bad Request</a:t>
          </a:r>
        </a:p>
      </dgm:t>
    </dgm:pt>
    <dgm:pt modelId="{FD404467-0BB6-492F-BB7C-0F9E4473CC2F}" type="parTrans" cxnId="{DD483CBF-C5A7-4F35-B17E-9C0533A9A7D4}">
      <dgm:prSet/>
      <dgm:spPr/>
      <dgm:t>
        <a:bodyPr/>
        <a:lstStyle/>
        <a:p>
          <a:endParaRPr lang="en-US"/>
        </a:p>
      </dgm:t>
    </dgm:pt>
    <dgm:pt modelId="{7ED67228-88DC-44E3-96D2-8610BE06156D}" type="sibTrans" cxnId="{DD483CBF-C5A7-4F35-B17E-9C0533A9A7D4}">
      <dgm:prSet/>
      <dgm:spPr/>
      <dgm:t>
        <a:bodyPr/>
        <a:lstStyle/>
        <a:p>
          <a:endParaRPr lang="en-US"/>
        </a:p>
      </dgm:t>
    </dgm:pt>
    <dgm:pt modelId="{9EB39349-5963-4213-BDDF-BDEF4D3B5809}">
      <dgm:prSet/>
      <dgm:spPr/>
      <dgm:t>
        <a:bodyPr/>
        <a:lstStyle/>
        <a:p>
          <a:r>
            <a:rPr lang="en-US" dirty="0"/>
            <a:t>Unauthorized</a:t>
          </a:r>
        </a:p>
      </dgm:t>
    </dgm:pt>
    <dgm:pt modelId="{4C3CD3FF-A81D-4067-B86D-18CA377897AF}" type="parTrans" cxnId="{937B9296-3A2F-4164-AC28-073E9094FFA8}">
      <dgm:prSet/>
      <dgm:spPr/>
      <dgm:t>
        <a:bodyPr/>
        <a:lstStyle/>
        <a:p>
          <a:endParaRPr lang="en-US"/>
        </a:p>
      </dgm:t>
    </dgm:pt>
    <dgm:pt modelId="{9D448939-E500-424F-A21D-41DDE120946D}" type="sibTrans" cxnId="{937B9296-3A2F-4164-AC28-073E9094FFA8}">
      <dgm:prSet/>
      <dgm:spPr/>
      <dgm:t>
        <a:bodyPr/>
        <a:lstStyle/>
        <a:p>
          <a:endParaRPr lang="en-US"/>
        </a:p>
      </dgm:t>
    </dgm:pt>
    <dgm:pt modelId="{72398AD2-14DB-4AAE-9C15-BD888EE08BFA}">
      <dgm:prSet/>
      <dgm:spPr/>
      <dgm:t>
        <a:bodyPr/>
        <a:lstStyle/>
        <a:p>
          <a:r>
            <a:rPr lang="en-US" dirty="0"/>
            <a:t>Method Not Allowed</a:t>
          </a:r>
        </a:p>
      </dgm:t>
    </dgm:pt>
    <dgm:pt modelId="{5C0EE481-8BC9-477D-ADD1-22FF8FA62E02}" type="parTrans" cxnId="{25EED283-8165-4AA0-9DD9-578F12A2AD0B}">
      <dgm:prSet/>
      <dgm:spPr/>
      <dgm:t>
        <a:bodyPr/>
        <a:lstStyle/>
        <a:p>
          <a:endParaRPr lang="en-US"/>
        </a:p>
      </dgm:t>
    </dgm:pt>
    <dgm:pt modelId="{7778E10B-8F62-43CA-9453-981C4006E171}" type="sibTrans" cxnId="{25EED283-8165-4AA0-9DD9-578F12A2AD0B}">
      <dgm:prSet/>
      <dgm:spPr/>
      <dgm:t>
        <a:bodyPr/>
        <a:lstStyle/>
        <a:p>
          <a:endParaRPr lang="en-US"/>
        </a:p>
      </dgm:t>
    </dgm:pt>
    <dgm:pt modelId="{03AC079F-3AEA-44C0-8FB0-86452F1F4359}">
      <dgm:prSet/>
      <dgm:spPr/>
      <dgm:t>
        <a:bodyPr/>
        <a:lstStyle/>
        <a:p>
          <a:r>
            <a:rPr lang="en-US" dirty="0"/>
            <a:t>Unsupported Media Type</a:t>
          </a:r>
        </a:p>
      </dgm:t>
    </dgm:pt>
    <dgm:pt modelId="{D2B7EE1F-0814-4F2F-8909-ABE7241C8E7A}" type="parTrans" cxnId="{5A980307-C8A5-4681-997E-9FE4F3B32CF7}">
      <dgm:prSet/>
      <dgm:spPr/>
      <dgm:t>
        <a:bodyPr/>
        <a:lstStyle/>
        <a:p>
          <a:endParaRPr lang="en-US"/>
        </a:p>
      </dgm:t>
    </dgm:pt>
    <dgm:pt modelId="{19D18474-4217-4142-BAAA-30A1EBA1CFA4}" type="sibTrans" cxnId="{5A980307-C8A5-4681-997E-9FE4F3B32CF7}">
      <dgm:prSet/>
      <dgm:spPr/>
      <dgm:t>
        <a:bodyPr/>
        <a:lstStyle/>
        <a:p>
          <a:endParaRPr lang="en-US"/>
        </a:p>
      </dgm:t>
    </dgm:pt>
    <dgm:pt modelId="{602E261B-48A9-4E14-BBF8-DC8A852EEEF1}">
      <dgm:prSet/>
      <dgm:spPr/>
      <dgm:t>
        <a:bodyPr/>
        <a:lstStyle/>
        <a:p>
          <a:r>
            <a:rPr lang="en-US" dirty="0"/>
            <a:t>Too Many Requests</a:t>
          </a:r>
        </a:p>
      </dgm:t>
    </dgm:pt>
    <dgm:pt modelId="{8E6BE82F-81BF-4D7B-B02E-DC9EAC0B9D27}" type="parTrans" cxnId="{403342B6-EBED-41E2-B25F-F1F3AB0B4BDD}">
      <dgm:prSet/>
      <dgm:spPr/>
      <dgm:t>
        <a:bodyPr/>
        <a:lstStyle/>
        <a:p>
          <a:endParaRPr lang="en-US"/>
        </a:p>
      </dgm:t>
    </dgm:pt>
    <dgm:pt modelId="{B62AC1F2-35C5-40E4-8F9E-A8C9AF0CD235}" type="sibTrans" cxnId="{403342B6-EBED-41E2-B25F-F1F3AB0B4BDD}">
      <dgm:prSet/>
      <dgm:spPr/>
      <dgm:t>
        <a:bodyPr/>
        <a:lstStyle/>
        <a:p>
          <a:endParaRPr lang="en-US"/>
        </a:p>
      </dgm:t>
    </dgm:pt>
    <dgm:pt modelId="{6BB768AE-2B7D-487C-8568-DD50E13E0766}">
      <dgm:prSet/>
      <dgm:spPr/>
      <dgm:t>
        <a:bodyPr/>
        <a:lstStyle/>
        <a:p>
          <a:r>
            <a:rPr lang="en-US" dirty="0"/>
            <a:t>Unavailable for Legal Reasons</a:t>
          </a:r>
        </a:p>
      </dgm:t>
    </dgm:pt>
    <dgm:pt modelId="{FCC39542-3280-4981-9DEF-78794943FBDC}" type="parTrans" cxnId="{D27ECC80-4A77-4642-AEE2-D3A47B3DAF21}">
      <dgm:prSet/>
      <dgm:spPr/>
      <dgm:t>
        <a:bodyPr/>
        <a:lstStyle/>
        <a:p>
          <a:endParaRPr lang="en-US"/>
        </a:p>
      </dgm:t>
    </dgm:pt>
    <dgm:pt modelId="{A76C13D0-C059-4FF4-B064-A5B99C48699F}" type="sibTrans" cxnId="{D27ECC80-4A77-4642-AEE2-D3A47B3DAF21}">
      <dgm:prSet/>
      <dgm:spPr/>
      <dgm:t>
        <a:bodyPr/>
        <a:lstStyle/>
        <a:p>
          <a:endParaRPr lang="en-US"/>
        </a:p>
      </dgm:t>
    </dgm:pt>
    <dgm:pt modelId="{2065FE71-B989-48A0-B9DE-0D9CF1F7372E}">
      <dgm:prSet/>
      <dgm:spPr/>
      <dgm:t>
        <a:bodyPr/>
        <a:lstStyle/>
        <a:p>
          <a:r>
            <a:rPr lang="en-US" dirty="0"/>
            <a:t>Server Error</a:t>
          </a:r>
        </a:p>
      </dgm:t>
    </dgm:pt>
    <dgm:pt modelId="{D1CEFFA0-ED63-4020-BD2E-97052C479789}" type="parTrans" cxnId="{B76BE11B-C3B6-4D2B-9DFE-85E9292344F4}">
      <dgm:prSet/>
      <dgm:spPr/>
      <dgm:t>
        <a:bodyPr/>
        <a:lstStyle/>
        <a:p>
          <a:endParaRPr lang="en-US"/>
        </a:p>
      </dgm:t>
    </dgm:pt>
    <dgm:pt modelId="{A02ABBC9-5B98-4B3A-9218-D8DEC02CA413}" type="sibTrans" cxnId="{B76BE11B-C3B6-4D2B-9DFE-85E9292344F4}">
      <dgm:prSet/>
      <dgm:spPr/>
      <dgm:t>
        <a:bodyPr/>
        <a:lstStyle/>
        <a:p>
          <a:endParaRPr lang="en-US"/>
        </a:p>
      </dgm:t>
    </dgm:pt>
    <dgm:pt modelId="{9FA6EF55-666F-4B8B-8336-5127646DF98F}">
      <dgm:prSet/>
      <dgm:spPr/>
      <dgm:t>
        <a:bodyPr/>
        <a:lstStyle/>
        <a:p>
          <a:r>
            <a:rPr lang="en-US" dirty="0"/>
            <a:t>Service Unavailable</a:t>
          </a:r>
        </a:p>
      </dgm:t>
    </dgm:pt>
    <dgm:pt modelId="{CB6423C5-720D-40DD-88DB-8635A5DC25BB}" type="parTrans" cxnId="{621AFEA0-6A27-4B83-8946-650CD30BD177}">
      <dgm:prSet/>
      <dgm:spPr/>
      <dgm:t>
        <a:bodyPr/>
        <a:lstStyle/>
        <a:p>
          <a:endParaRPr lang="en-US"/>
        </a:p>
      </dgm:t>
    </dgm:pt>
    <dgm:pt modelId="{3A1D537C-94B9-4C51-A06A-995978818353}" type="sibTrans" cxnId="{621AFEA0-6A27-4B83-8946-650CD30BD177}">
      <dgm:prSet/>
      <dgm:spPr/>
      <dgm:t>
        <a:bodyPr/>
        <a:lstStyle/>
        <a:p>
          <a:endParaRPr lang="en-US"/>
        </a:p>
      </dgm:t>
    </dgm:pt>
    <dgm:pt modelId="{C12C0C8E-82CE-4B91-BE45-8168F098CF7D}">
      <dgm:prSet/>
      <dgm:spPr/>
      <dgm:t>
        <a:bodyPr/>
        <a:lstStyle/>
        <a:p>
          <a:r>
            <a:rPr lang="en-US" dirty="0"/>
            <a:t>Request can be retired</a:t>
          </a:r>
        </a:p>
      </dgm:t>
    </dgm:pt>
    <dgm:pt modelId="{89524F4C-99E5-493D-B3EE-DE397E695503}" type="parTrans" cxnId="{F4CBC075-2C61-443E-9CED-DF66D56329FA}">
      <dgm:prSet/>
      <dgm:spPr/>
      <dgm:t>
        <a:bodyPr/>
        <a:lstStyle/>
        <a:p>
          <a:endParaRPr lang="en-US"/>
        </a:p>
      </dgm:t>
    </dgm:pt>
    <dgm:pt modelId="{A9DB7C88-1D17-4509-BB9F-736BB0622DE6}" type="sibTrans" cxnId="{F4CBC075-2C61-443E-9CED-DF66D56329FA}">
      <dgm:prSet/>
      <dgm:spPr/>
      <dgm:t>
        <a:bodyPr/>
        <a:lstStyle/>
        <a:p>
          <a:endParaRPr lang="en-US"/>
        </a:p>
      </dgm:t>
    </dgm:pt>
    <dgm:pt modelId="{77487028-49F6-4211-A8B3-5FACF40D15D2}">
      <dgm:prSet/>
      <dgm:spPr/>
      <dgm:t>
        <a:bodyPr/>
        <a:lstStyle/>
        <a:p>
          <a:r>
            <a:rPr lang="en-US" dirty="0"/>
            <a:t>Validation Error</a:t>
          </a:r>
        </a:p>
      </dgm:t>
    </dgm:pt>
    <dgm:pt modelId="{2509B42A-DBDE-412B-9D66-03F0B1203C19}" type="parTrans" cxnId="{26BE2A9F-8109-4A5A-ACE0-8653D7AE26C5}">
      <dgm:prSet/>
      <dgm:spPr/>
      <dgm:t>
        <a:bodyPr/>
        <a:lstStyle/>
        <a:p>
          <a:endParaRPr lang="en-US"/>
        </a:p>
      </dgm:t>
    </dgm:pt>
    <dgm:pt modelId="{4851C59E-E6E3-4B63-A96E-A1E620F746FD}" type="sibTrans" cxnId="{26BE2A9F-8109-4A5A-ACE0-8653D7AE26C5}">
      <dgm:prSet/>
      <dgm:spPr/>
      <dgm:t>
        <a:bodyPr/>
        <a:lstStyle/>
        <a:p>
          <a:endParaRPr lang="en-US"/>
        </a:p>
      </dgm:t>
    </dgm:pt>
    <dgm:pt modelId="{1BC11E93-FF36-43C2-AE22-47A733F5EC22}">
      <dgm:prSet/>
      <dgm:spPr/>
      <dgm:t>
        <a:bodyPr/>
        <a:lstStyle/>
        <a:p>
          <a:r>
            <a:rPr lang="en-US" b="0" i="0" u="none" dirty="0"/>
            <a:t>Server doesn’t support that content type</a:t>
          </a:r>
          <a:endParaRPr lang="en-US" dirty="0"/>
        </a:p>
      </dgm:t>
    </dgm:pt>
    <dgm:pt modelId="{25CF1F46-F644-4D5B-94B8-DE0681DC197D}" type="parTrans" cxnId="{BABE3241-8A31-4D12-96C2-4445552EFB93}">
      <dgm:prSet/>
      <dgm:spPr/>
      <dgm:t>
        <a:bodyPr/>
        <a:lstStyle/>
        <a:p>
          <a:endParaRPr lang="en-US"/>
        </a:p>
      </dgm:t>
    </dgm:pt>
    <dgm:pt modelId="{6C989B3D-10E8-40B8-9B60-280FFBBA1C5D}" type="sibTrans" cxnId="{BABE3241-8A31-4D12-96C2-4445552EFB93}">
      <dgm:prSet/>
      <dgm:spPr/>
      <dgm:t>
        <a:bodyPr/>
        <a:lstStyle/>
        <a:p>
          <a:endParaRPr lang="en-US"/>
        </a:p>
      </dgm:t>
    </dgm:pt>
    <dgm:pt modelId="{B470E468-8F78-4044-A899-E178DA4432D8}">
      <dgm:prSet/>
      <dgm:spPr/>
      <dgm:t>
        <a:bodyPr/>
        <a:lstStyle/>
        <a:p>
          <a:r>
            <a:rPr lang="en-US" dirty="0"/>
            <a:t>Rate limiting</a:t>
          </a:r>
        </a:p>
      </dgm:t>
    </dgm:pt>
    <dgm:pt modelId="{19D2EC9B-3E67-4626-92E2-B53D4E45D1DE}" type="parTrans" cxnId="{FC30A813-6C43-469A-B1B5-B6504976327C}">
      <dgm:prSet/>
      <dgm:spPr/>
      <dgm:t>
        <a:bodyPr/>
        <a:lstStyle/>
        <a:p>
          <a:endParaRPr lang="en-US"/>
        </a:p>
      </dgm:t>
    </dgm:pt>
    <dgm:pt modelId="{BD1F2770-A124-4096-806E-42E7FCDE12E8}" type="sibTrans" cxnId="{FC30A813-6C43-469A-B1B5-B6504976327C}">
      <dgm:prSet/>
      <dgm:spPr/>
      <dgm:t>
        <a:bodyPr/>
        <a:lstStyle/>
        <a:p>
          <a:endParaRPr lang="en-US"/>
        </a:p>
      </dgm:t>
    </dgm:pt>
    <dgm:pt modelId="{660E7E74-BB15-4FBA-97F4-EAD5894DB697}">
      <dgm:prSet phldrT="[Text]"/>
      <dgm:spPr/>
      <dgm:t>
        <a:bodyPr/>
        <a:lstStyle/>
        <a:p>
          <a:r>
            <a:rPr lang="en-US" dirty="0"/>
            <a:t>204</a:t>
          </a:r>
        </a:p>
      </dgm:t>
    </dgm:pt>
    <dgm:pt modelId="{AD701E2F-7D54-472C-9E33-B4318EBBDFA1}" type="parTrans" cxnId="{0E2CE49B-81A6-4ED2-8179-1F97356D57C9}">
      <dgm:prSet/>
      <dgm:spPr/>
    </dgm:pt>
    <dgm:pt modelId="{71328042-736C-496B-876D-969D184BB250}" type="sibTrans" cxnId="{0E2CE49B-81A6-4ED2-8179-1F97356D57C9}">
      <dgm:prSet/>
      <dgm:spPr/>
    </dgm:pt>
    <dgm:pt modelId="{1D621440-EC81-4CB5-AFA5-3C618AC929AD}">
      <dgm:prSet phldrT="[Text]"/>
      <dgm:spPr/>
      <dgm:t>
        <a:bodyPr/>
        <a:lstStyle/>
        <a:p>
          <a:r>
            <a:rPr lang="en-US" dirty="0"/>
            <a:t>No Content</a:t>
          </a:r>
        </a:p>
      </dgm:t>
    </dgm:pt>
    <dgm:pt modelId="{F67CB133-A9CF-4A9E-B0C8-1599DB95109D}" type="parTrans" cxnId="{2FB5C3B8-B2A5-4475-B942-C446F55B06D3}">
      <dgm:prSet/>
      <dgm:spPr/>
    </dgm:pt>
    <dgm:pt modelId="{56B7C3C3-D9AD-4DD4-BA63-E4F83A18AB46}" type="sibTrans" cxnId="{2FB5C3B8-B2A5-4475-B942-C446F55B06D3}">
      <dgm:prSet/>
      <dgm:spPr/>
    </dgm:pt>
    <dgm:pt modelId="{A0DEAE75-500C-4897-BD91-7E293CD3E68C}" type="pres">
      <dgm:prSet presAssocID="{1F0AE7D2-7239-4587-9E3D-38B994A5E719}" presName="vert0" presStyleCnt="0">
        <dgm:presLayoutVars>
          <dgm:dir/>
          <dgm:animOne val="branch"/>
          <dgm:animLvl val="lvl"/>
        </dgm:presLayoutVars>
      </dgm:prSet>
      <dgm:spPr/>
    </dgm:pt>
    <dgm:pt modelId="{2A684CD8-D83F-4749-9198-856CFBF3421F}" type="pres">
      <dgm:prSet presAssocID="{5B5505D7-7BD0-455B-B1AC-446ADFF7A92F}" presName="thickLine" presStyleLbl="alignNode1" presStyleIdx="0" presStyleCnt="10"/>
      <dgm:spPr/>
    </dgm:pt>
    <dgm:pt modelId="{C35FC3CF-C02E-4B4D-A7C7-7C85B46E6970}" type="pres">
      <dgm:prSet presAssocID="{5B5505D7-7BD0-455B-B1AC-446ADFF7A92F}" presName="horz1" presStyleCnt="0"/>
      <dgm:spPr/>
    </dgm:pt>
    <dgm:pt modelId="{AA2C5105-1F64-4586-AA9E-CD82073DA794}" type="pres">
      <dgm:prSet presAssocID="{5B5505D7-7BD0-455B-B1AC-446ADFF7A92F}" presName="tx1" presStyleLbl="revTx" presStyleIdx="0" presStyleCnt="24"/>
      <dgm:spPr/>
    </dgm:pt>
    <dgm:pt modelId="{07646154-6B46-4DFA-A3E9-0DA62A892847}" type="pres">
      <dgm:prSet presAssocID="{5B5505D7-7BD0-455B-B1AC-446ADFF7A92F}" presName="vert1" presStyleCnt="0"/>
      <dgm:spPr/>
    </dgm:pt>
    <dgm:pt modelId="{B6340DD8-F4A3-45CE-8796-6C4840D1BAD6}" type="pres">
      <dgm:prSet presAssocID="{3B24F20F-8B8A-4B3D-8DF3-B952FD4DE440}" presName="vertSpace2a" presStyleCnt="0"/>
      <dgm:spPr/>
    </dgm:pt>
    <dgm:pt modelId="{C481FE17-BAD7-4B57-B059-52B33BA5C4A6}" type="pres">
      <dgm:prSet presAssocID="{3B24F20F-8B8A-4B3D-8DF3-B952FD4DE440}" presName="horz2" presStyleCnt="0"/>
      <dgm:spPr/>
    </dgm:pt>
    <dgm:pt modelId="{ABB50298-2763-4581-AEF6-1BF97903AC31}" type="pres">
      <dgm:prSet presAssocID="{3B24F20F-8B8A-4B3D-8DF3-B952FD4DE440}" presName="horzSpace2" presStyleCnt="0"/>
      <dgm:spPr/>
    </dgm:pt>
    <dgm:pt modelId="{3F70A0C6-E8B7-4F23-9915-D798DE13FB59}" type="pres">
      <dgm:prSet presAssocID="{3B24F20F-8B8A-4B3D-8DF3-B952FD4DE440}" presName="tx2" presStyleLbl="revTx" presStyleIdx="1" presStyleCnt="24"/>
      <dgm:spPr/>
    </dgm:pt>
    <dgm:pt modelId="{059B330A-5889-4128-AB4D-70B2B666011E}" type="pres">
      <dgm:prSet presAssocID="{3B24F20F-8B8A-4B3D-8DF3-B952FD4DE440}" presName="vert2" presStyleCnt="0"/>
      <dgm:spPr/>
    </dgm:pt>
    <dgm:pt modelId="{0E1D9FD7-AE8E-4CA6-8743-F244091CA846}" type="pres">
      <dgm:prSet presAssocID="{3B24F20F-8B8A-4B3D-8DF3-B952FD4DE440}" presName="thinLine2b" presStyleLbl="callout" presStyleIdx="0" presStyleCnt="10"/>
      <dgm:spPr/>
    </dgm:pt>
    <dgm:pt modelId="{7C007001-C87D-40A3-8893-88572D2E3678}" type="pres">
      <dgm:prSet presAssocID="{3B24F20F-8B8A-4B3D-8DF3-B952FD4DE440}" presName="vertSpace2b" presStyleCnt="0"/>
      <dgm:spPr/>
    </dgm:pt>
    <dgm:pt modelId="{FD918EA5-C586-4553-B04D-8EA79E723C0A}" type="pres">
      <dgm:prSet presAssocID="{660E7E74-BB15-4FBA-97F4-EAD5894DB697}" presName="thickLine" presStyleLbl="alignNode1" presStyleIdx="1" presStyleCnt="10"/>
      <dgm:spPr/>
    </dgm:pt>
    <dgm:pt modelId="{1438242E-EC70-4F1C-BE3B-E164E3F030B8}" type="pres">
      <dgm:prSet presAssocID="{660E7E74-BB15-4FBA-97F4-EAD5894DB697}" presName="horz1" presStyleCnt="0"/>
      <dgm:spPr/>
    </dgm:pt>
    <dgm:pt modelId="{B70E0724-54BC-4205-8ABF-3A8464E358EB}" type="pres">
      <dgm:prSet presAssocID="{660E7E74-BB15-4FBA-97F4-EAD5894DB697}" presName="tx1" presStyleLbl="revTx" presStyleIdx="2" presStyleCnt="24"/>
      <dgm:spPr/>
    </dgm:pt>
    <dgm:pt modelId="{CCC2FC81-D8F7-4308-B21B-F7DFFDA189EE}" type="pres">
      <dgm:prSet presAssocID="{660E7E74-BB15-4FBA-97F4-EAD5894DB697}" presName="vert1" presStyleCnt="0"/>
      <dgm:spPr/>
    </dgm:pt>
    <dgm:pt modelId="{4F3F0C8E-B946-4760-AF38-AF67B93AD883}" type="pres">
      <dgm:prSet presAssocID="{1D621440-EC81-4CB5-AFA5-3C618AC929AD}" presName="vertSpace2a" presStyleCnt="0"/>
      <dgm:spPr/>
    </dgm:pt>
    <dgm:pt modelId="{43041E92-BAEC-4043-ADAE-0293AD337054}" type="pres">
      <dgm:prSet presAssocID="{1D621440-EC81-4CB5-AFA5-3C618AC929AD}" presName="horz2" presStyleCnt="0"/>
      <dgm:spPr/>
    </dgm:pt>
    <dgm:pt modelId="{F69E7F45-CC86-4B81-A778-2D8FD698C4A2}" type="pres">
      <dgm:prSet presAssocID="{1D621440-EC81-4CB5-AFA5-3C618AC929AD}" presName="horzSpace2" presStyleCnt="0"/>
      <dgm:spPr/>
    </dgm:pt>
    <dgm:pt modelId="{C513E5EB-B9C3-4DB8-81FE-E0BD97FFB499}" type="pres">
      <dgm:prSet presAssocID="{1D621440-EC81-4CB5-AFA5-3C618AC929AD}" presName="tx2" presStyleLbl="revTx" presStyleIdx="3" presStyleCnt="24"/>
      <dgm:spPr/>
    </dgm:pt>
    <dgm:pt modelId="{DDED6F0E-6DF7-425C-86FB-FD9B136F8604}" type="pres">
      <dgm:prSet presAssocID="{1D621440-EC81-4CB5-AFA5-3C618AC929AD}" presName="vert2" presStyleCnt="0"/>
      <dgm:spPr/>
    </dgm:pt>
    <dgm:pt modelId="{42B00CF9-D2DF-41AC-8D1E-A30F43489FAF}" type="pres">
      <dgm:prSet presAssocID="{1D621440-EC81-4CB5-AFA5-3C618AC929AD}" presName="thinLine2b" presStyleLbl="callout" presStyleIdx="1" presStyleCnt="10"/>
      <dgm:spPr/>
    </dgm:pt>
    <dgm:pt modelId="{3BE3A90C-0F21-45AC-B728-81D5C88CB12E}" type="pres">
      <dgm:prSet presAssocID="{1D621440-EC81-4CB5-AFA5-3C618AC929AD}" presName="vertSpace2b" presStyleCnt="0"/>
      <dgm:spPr/>
    </dgm:pt>
    <dgm:pt modelId="{062B2192-9456-4385-A6E6-E7A7CA07D5EA}" type="pres">
      <dgm:prSet presAssocID="{98D82032-63A7-4A65-99C5-B5F783A4485F}" presName="thickLine" presStyleLbl="alignNode1" presStyleIdx="2" presStyleCnt="10"/>
      <dgm:spPr/>
    </dgm:pt>
    <dgm:pt modelId="{8A72F7B7-CAED-482C-B83D-D4BA348680B2}" type="pres">
      <dgm:prSet presAssocID="{98D82032-63A7-4A65-99C5-B5F783A4485F}" presName="horz1" presStyleCnt="0"/>
      <dgm:spPr/>
    </dgm:pt>
    <dgm:pt modelId="{71BF60CF-A431-427E-83A0-B387B67B7BBE}" type="pres">
      <dgm:prSet presAssocID="{98D82032-63A7-4A65-99C5-B5F783A4485F}" presName="tx1" presStyleLbl="revTx" presStyleIdx="4" presStyleCnt="24"/>
      <dgm:spPr/>
    </dgm:pt>
    <dgm:pt modelId="{73D20BC9-F0DA-4D05-BF7B-DC4EC491717A}" type="pres">
      <dgm:prSet presAssocID="{98D82032-63A7-4A65-99C5-B5F783A4485F}" presName="vert1" presStyleCnt="0"/>
      <dgm:spPr/>
    </dgm:pt>
    <dgm:pt modelId="{7816CA0C-AEB6-45C0-B64C-591ABC369EC2}" type="pres">
      <dgm:prSet presAssocID="{621399C8-ADEB-42F3-95C5-973F70BD3FAA}" presName="vertSpace2a" presStyleCnt="0"/>
      <dgm:spPr/>
    </dgm:pt>
    <dgm:pt modelId="{8FF3485B-78B5-43AB-B766-EAC782D08979}" type="pres">
      <dgm:prSet presAssocID="{621399C8-ADEB-42F3-95C5-973F70BD3FAA}" presName="horz2" presStyleCnt="0"/>
      <dgm:spPr/>
    </dgm:pt>
    <dgm:pt modelId="{A4A73581-A1B3-4F27-9823-67E012119158}" type="pres">
      <dgm:prSet presAssocID="{621399C8-ADEB-42F3-95C5-973F70BD3FAA}" presName="horzSpace2" presStyleCnt="0"/>
      <dgm:spPr/>
    </dgm:pt>
    <dgm:pt modelId="{D2942BC4-0628-42C5-933A-40BAB06E97D0}" type="pres">
      <dgm:prSet presAssocID="{621399C8-ADEB-42F3-95C5-973F70BD3FAA}" presName="tx2" presStyleLbl="revTx" presStyleIdx="5" presStyleCnt="24"/>
      <dgm:spPr/>
    </dgm:pt>
    <dgm:pt modelId="{90C8756F-8C33-4D96-AAA8-1E47338FC4AB}" type="pres">
      <dgm:prSet presAssocID="{621399C8-ADEB-42F3-95C5-973F70BD3FAA}" presName="vert2" presStyleCnt="0"/>
      <dgm:spPr/>
    </dgm:pt>
    <dgm:pt modelId="{5717396D-3D98-49DD-801E-26E13BFB1899}" type="pres">
      <dgm:prSet presAssocID="{77487028-49F6-4211-A8B3-5FACF40D15D2}" presName="horz3" presStyleCnt="0"/>
      <dgm:spPr/>
    </dgm:pt>
    <dgm:pt modelId="{A1EC93BF-816A-4B01-84BB-E31E06E96B23}" type="pres">
      <dgm:prSet presAssocID="{77487028-49F6-4211-A8B3-5FACF40D15D2}" presName="horzSpace3" presStyleCnt="0"/>
      <dgm:spPr/>
    </dgm:pt>
    <dgm:pt modelId="{4AB7DD09-1022-45C2-B57A-B825099F2FFC}" type="pres">
      <dgm:prSet presAssocID="{77487028-49F6-4211-A8B3-5FACF40D15D2}" presName="tx3" presStyleLbl="revTx" presStyleIdx="6" presStyleCnt="24"/>
      <dgm:spPr/>
    </dgm:pt>
    <dgm:pt modelId="{6BDAEBAA-B390-4AA0-BD28-CC7C554E81E2}" type="pres">
      <dgm:prSet presAssocID="{77487028-49F6-4211-A8B3-5FACF40D15D2}" presName="vert3" presStyleCnt="0"/>
      <dgm:spPr/>
    </dgm:pt>
    <dgm:pt modelId="{9B68D4FF-5FCE-4D13-80E0-9413CD63C002}" type="pres">
      <dgm:prSet presAssocID="{621399C8-ADEB-42F3-95C5-973F70BD3FAA}" presName="thinLine2b" presStyleLbl="callout" presStyleIdx="2" presStyleCnt="10"/>
      <dgm:spPr/>
    </dgm:pt>
    <dgm:pt modelId="{CAB5DB99-136C-4840-A104-C620C073272E}" type="pres">
      <dgm:prSet presAssocID="{621399C8-ADEB-42F3-95C5-973F70BD3FAA}" presName="vertSpace2b" presStyleCnt="0"/>
      <dgm:spPr/>
    </dgm:pt>
    <dgm:pt modelId="{C8B232C0-C72C-4814-BDDB-56A647497307}" type="pres">
      <dgm:prSet presAssocID="{FA52898D-59C5-44E6-98D1-D4AFF74106A0}" presName="thickLine" presStyleLbl="alignNode1" presStyleIdx="3" presStyleCnt="10"/>
      <dgm:spPr/>
    </dgm:pt>
    <dgm:pt modelId="{57386521-357D-4397-B494-7539C0036989}" type="pres">
      <dgm:prSet presAssocID="{FA52898D-59C5-44E6-98D1-D4AFF74106A0}" presName="horz1" presStyleCnt="0"/>
      <dgm:spPr/>
    </dgm:pt>
    <dgm:pt modelId="{25C7EB05-B3DB-4C9B-A1BB-8C7A2C806382}" type="pres">
      <dgm:prSet presAssocID="{FA52898D-59C5-44E6-98D1-D4AFF74106A0}" presName="tx1" presStyleLbl="revTx" presStyleIdx="7" presStyleCnt="24"/>
      <dgm:spPr/>
    </dgm:pt>
    <dgm:pt modelId="{CAEC7169-E256-45EA-B6C2-F23F8DABBA8A}" type="pres">
      <dgm:prSet presAssocID="{FA52898D-59C5-44E6-98D1-D4AFF74106A0}" presName="vert1" presStyleCnt="0"/>
      <dgm:spPr/>
    </dgm:pt>
    <dgm:pt modelId="{733F4A0B-BEE8-4546-8E26-44894912FEC2}" type="pres">
      <dgm:prSet presAssocID="{9EB39349-5963-4213-BDDF-BDEF4D3B5809}" presName="vertSpace2a" presStyleCnt="0"/>
      <dgm:spPr/>
    </dgm:pt>
    <dgm:pt modelId="{60D128B6-21F7-4995-A803-6B2DB1159EAC}" type="pres">
      <dgm:prSet presAssocID="{9EB39349-5963-4213-BDDF-BDEF4D3B5809}" presName="horz2" presStyleCnt="0"/>
      <dgm:spPr/>
    </dgm:pt>
    <dgm:pt modelId="{87FD03DD-BCD2-4E53-BA83-EF34402CB590}" type="pres">
      <dgm:prSet presAssocID="{9EB39349-5963-4213-BDDF-BDEF4D3B5809}" presName="horzSpace2" presStyleCnt="0"/>
      <dgm:spPr/>
    </dgm:pt>
    <dgm:pt modelId="{D8956A7E-BA31-46D3-98A7-01C546194E96}" type="pres">
      <dgm:prSet presAssocID="{9EB39349-5963-4213-BDDF-BDEF4D3B5809}" presName="tx2" presStyleLbl="revTx" presStyleIdx="8" presStyleCnt="24"/>
      <dgm:spPr/>
    </dgm:pt>
    <dgm:pt modelId="{22BE15F1-E5A5-4D8D-97F5-EE10ADB1AA6B}" type="pres">
      <dgm:prSet presAssocID="{9EB39349-5963-4213-BDDF-BDEF4D3B5809}" presName="vert2" presStyleCnt="0"/>
      <dgm:spPr/>
    </dgm:pt>
    <dgm:pt modelId="{A4EA8F32-FE30-492E-8576-C7169816199A}" type="pres">
      <dgm:prSet presAssocID="{9EB39349-5963-4213-BDDF-BDEF4D3B5809}" presName="thinLine2b" presStyleLbl="callout" presStyleIdx="3" presStyleCnt="10"/>
      <dgm:spPr/>
    </dgm:pt>
    <dgm:pt modelId="{071B45AA-28E4-4F8C-BDCA-95C4BAF0CD27}" type="pres">
      <dgm:prSet presAssocID="{9EB39349-5963-4213-BDDF-BDEF4D3B5809}" presName="vertSpace2b" presStyleCnt="0"/>
      <dgm:spPr/>
    </dgm:pt>
    <dgm:pt modelId="{9CC4DA4A-D37D-4D7F-9787-BE285020800D}" type="pres">
      <dgm:prSet presAssocID="{4A2400BA-CE37-477C-8863-097D4625CD43}" presName="thickLine" presStyleLbl="alignNode1" presStyleIdx="4" presStyleCnt="10"/>
      <dgm:spPr/>
    </dgm:pt>
    <dgm:pt modelId="{B65241A5-7896-48E2-99B0-CEBDF5A03E0C}" type="pres">
      <dgm:prSet presAssocID="{4A2400BA-CE37-477C-8863-097D4625CD43}" presName="horz1" presStyleCnt="0"/>
      <dgm:spPr/>
    </dgm:pt>
    <dgm:pt modelId="{7E14229F-D90B-42DA-9568-8CD320E5803D}" type="pres">
      <dgm:prSet presAssocID="{4A2400BA-CE37-477C-8863-097D4625CD43}" presName="tx1" presStyleLbl="revTx" presStyleIdx="9" presStyleCnt="24"/>
      <dgm:spPr/>
    </dgm:pt>
    <dgm:pt modelId="{85D3C77D-B647-4F1D-A9EF-4FCAD6C91A33}" type="pres">
      <dgm:prSet presAssocID="{4A2400BA-CE37-477C-8863-097D4625CD43}" presName="vert1" presStyleCnt="0"/>
      <dgm:spPr/>
    </dgm:pt>
    <dgm:pt modelId="{40F844EE-92B6-4E9A-B103-68CD09AE3C95}" type="pres">
      <dgm:prSet presAssocID="{72398AD2-14DB-4AAE-9C15-BD888EE08BFA}" presName="vertSpace2a" presStyleCnt="0"/>
      <dgm:spPr/>
    </dgm:pt>
    <dgm:pt modelId="{3EA0DF11-CB6F-4A8E-A449-588BCF2BEE14}" type="pres">
      <dgm:prSet presAssocID="{72398AD2-14DB-4AAE-9C15-BD888EE08BFA}" presName="horz2" presStyleCnt="0"/>
      <dgm:spPr/>
    </dgm:pt>
    <dgm:pt modelId="{3FBF3A67-2F5D-4EC3-943C-792C70F32FFC}" type="pres">
      <dgm:prSet presAssocID="{72398AD2-14DB-4AAE-9C15-BD888EE08BFA}" presName="horzSpace2" presStyleCnt="0"/>
      <dgm:spPr/>
    </dgm:pt>
    <dgm:pt modelId="{62D38B68-F67B-4AC9-97AF-5EAFD91402C2}" type="pres">
      <dgm:prSet presAssocID="{72398AD2-14DB-4AAE-9C15-BD888EE08BFA}" presName="tx2" presStyleLbl="revTx" presStyleIdx="10" presStyleCnt="24"/>
      <dgm:spPr/>
    </dgm:pt>
    <dgm:pt modelId="{3C0ECC42-AB4A-4AD8-9632-F08F37BCC731}" type="pres">
      <dgm:prSet presAssocID="{72398AD2-14DB-4AAE-9C15-BD888EE08BFA}" presName="vert2" presStyleCnt="0"/>
      <dgm:spPr/>
    </dgm:pt>
    <dgm:pt modelId="{E8B443DD-A87B-455E-BA0C-1DAAD1CFF012}" type="pres">
      <dgm:prSet presAssocID="{72398AD2-14DB-4AAE-9C15-BD888EE08BFA}" presName="thinLine2b" presStyleLbl="callout" presStyleIdx="4" presStyleCnt="10"/>
      <dgm:spPr/>
    </dgm:pt>
    <dgm:pt modelId="{7D8A57D7-91D3-4BC3-84B5-997A1DB4904E}" type="pres">
      <dgm:prSet presAssocID="{72398AD2-14DB-4AAE-9C15-BD888EE08BFA}" presName="vertSpace2b" presStyleCnt="0"/>
      <dgm:spPr/>
    </dgm:pt>
    <dgm:pt modelId="{751591AC-6238-4189-9AE4-5052B92BA409}" type="pres">
      <dgm:prSet presAssocID="{15693D3A-3573-434C-97FE-1EBC0EE37145}" presName="thickLine" presStyleLbl="alignNode1" presStyleIdx="5" presStyleCnt="10"/>
      <dgm:spPr/>
    </dgm:pt>
    <dgm:pt modelId="{8D05FE3D-ABDF-466F-A904-99ED2EC133A7}" type="pres">
      <dgm:prSet presAssocID="{15693D3A-3573-434C-97FE-1EBC0EE37145}" presName="horz1" presStyleCnt="0"/>
      <dgm:spPr/>
    </dgm:pt>
    <dgm:pt modelId="{48FE3EA6-65D0-42F9-AB0C-DB35286E7854}" type="pres">
      <dgm:prSet presAssocID="{15693D3A-3573-434C-97FE-1EBC0EE37145}" presName="tx1" presStyleLbl="revTx" presStyleIdx="11" presStyleCnt="24"/>
      <dgm:spPr/>
    </dgm:pt>
    <dgm:pt modelId="{A44F6438-5EA0-4D52-9147-45DE666CDAD5}" type="pres">
      <dgm:prSet presAssocID="{15693D3A-3573-434C-97FE-1EBC0EE37145}" presName="vert1" presStyleCnt="0"/>
      <dgm:spPr/>
    </dgm:pt>
    <dgm:pt modelId="{3DD517AE-A3A2-47BD-8FDC-E1EE5F93369E}" type="pres">
      <dgm:prSet presAssocID="{03AC079F-3AEA-44C0-8FB0-86452F1F4359}" presName="vertSpace2a" presStyleCnt="0"/>
      <dgm:spPr/>
    </dgm:pt>
    <dgm:pt modelId="{9FB5D68F-3F36-4980-9ED8-F2FEB6CAF70A}" type="pres">
      <dgm:prSet presAssocID="{03AC079F-3AEA-44C0-8FB0-86452F1F4359}" presName="horz2" presStyleCnt="0"/>
      <dgm:spPr/>
    </dgm:pt>
    <dgm:pt modelId="{34A07C75-7E36-48F3-8C7B-8F6A25B5B815}" type="pres">
      <dgm:prSet presAssocID="{03AC079F-3AEA-44C0-8FB0-86452F1F4359}" presName="horzSpace2" presStyleCnt="0"/>
      <dgm:spPr/>
    </dgm:pt>
    <dgm:pt modelId="{4BD68500-4FE3-4B27-A267-BEA8B031F74E}" type="pres">
      <dgm:prSet presAssocID="{03AC079F-3AEA-44C0-8FB0-86452F1F4359}" presName="tx2" presStyleLbl="revTx" presStyleIdx="12" presStyleCnt="24"/>
      <dgm:spPr/>
    </dgm:pt>
    <dgm:pt modelId="{B34C1DC9-21D4-4934-AACB-7133CBEBCAC4}" type="pres">
      <dgm:prSet presAssocID="{03AC079F-3AEA-44C0-8FB0-86452F1F4359}" presName="vert2" presStyleCnt="0"/>
      <dgm:spPr/>
    </dgm:pt>
    <dgm:pt modelId="{9ED9B77F-10B9-4532-8610-0F5216C2655B}" type="pres">
      <dgm:prSet presAssocID="{1BC11E93-FF36-43C2-AE22-47A733F5EC22}" presName="horz3" presStyleCnt="0"/>
      <dgm:spPr/>
    </dgm:pt>
    <dgm:pt modelId="{2828447D-535E-4093-8299-7FF39A5E917E}" type="pres">
      <dgm:prSet presAssocID="{1BC11E93-FF36-43C2-AE22-47A733F5EC22}" presName="horzSpace3" presStyleCnt="0"/>
      <dgm:spPr/>
    </dgm:pt>
    <dgm:pt modelId="{9E8547BC-4AC7-4FFA-976F-E94D291D7EFA}" type="pres">
      <dgm:prSet presAssocID="{1BC11E93-FF36-43C2-AE22-47A733F5EC22}" presName="tx3" presStyleLbl="revTx" presStyleIdx="13" presStyleCnt="24"/>
      <dgm:spPr/>
    </dgm:pt>
    <dgm:pt modelId="{E3F749BC-679C-44B3-8C36-8EBE8E17562D}" type="pres">
      <dgm:prSet presAssocID="{1BC11E93-FF36-43C2-AE22-47A733F5EC22}" presName="vert3" presStyleCnt="0"/>
      <dgm:spPr/>
    </dgm:pt>
    <dgm:pt modelId="{5CF3E560-E5F2-4899-9B28-37766DBBC6B7}" type="pres">
      <dgm:prSet presAssocID="{03AC079F-3AEA-44C0-8FB0-86452F1F4359}" presName="thinLine2b" presStyleLbl="callout" presStyleIdx="5" presStyleCnt="10"/>
      <dgm:spPr/>
    </dgm:pt>
    <dgm:pt modelId="{7D081534-B59D-4C65-A75D-879063DADAC7}" type="pres">
      <dgm:prSet presAssocID="{03AC079F-3AEA-44C0-8FB0-86452F1F4359}" presName="vertSpace2b" presStyleCnt="0"/>
      <dgm:spPr/>
    </dgm:pt>
    <dgm:pt modelId="{953D2FB3-B639-454F-A84A-24D34FD15046}" type="pres">
      <dgm:prSet presAssocID="{8F0BE988-88D2-4F01-84A6-0C57D1E0E7C2}" presName="thickLine" presStyleLbl="alignNode1" presStyleIdx="6" presStyleCnt="10"/>
      <dgm:spPr/>
    </dgm:pt>
    <dgm:pt modelId="{558B56C1-E30B-4312-B7F2-9ADE90C6C680}" type="pres">
      <dgm:prSet presAssocID="{8F0BE988-88D2-4F01-84A6-0C57D1E0E7C2}" presName="horz1" presStyleCnt="0"/>
      <dgm:spPr/>
    </dgm:pt>
    <dgm:pt modelId="{63355B47-A4B5-4327-A6A3-955D90189B5F}" type="pres">
      <dgm:prSet presAssocID="{8F0BE988-88D2-4F01-84A6-0C57D1E0E7C2}" presName="tx1" presStyleLbl="revTx" presStyleIdx="14" presStyleCnt="24"/>
      <dgm:spPr/>
    </dgm:pt>
    <dgm:pt modelId="{964A59D1-1978-4B12-ADF3-F8FCE944D208}" type="pres">
      <dgm:prSet presAssocID="{8F0BE988-88D2-4F01-84A6-0C57D1E0E7C2}" presName="vert1" presStyleCnt="0"/>
      <dgm:spPr/>
    </dgm:pt>
    <dgm:pt modelId="{CB99EDE0-0789-416A-9581-E44FE0F06312}" type="pres">
      <dgm:prSet presAssocID="{602E261B-48A9-4E14-BBF8-DC8A852EEEF1}" presName="vertSpace2a" presStyleCnt="0"/>
      <dgm:spPr/>
    </dgm:pt>
    <dgm:pt modelId="{D7D0B617-8083-429D-B07A-8F8CA84A1AD7}" type="pres">
      <dgm:prSet presAssocID="{602E261B-48A9-4E14-BBF8-DC8A852EEEF1}" presName="horz2" presStyleCnt="0"/>
      <dgm:spPr/>
    </dgm:pt>
    <dgm:pt modelId="{098B90AC-4EF7-4C7B-BA0B-84D3345F42AE}" type="pres">
      <dgm:prSet presAssocID="{602E261B-48A9-4E14-BBF8-DC8A852EEEF1}" presName="horzSpace2" presStyleCnt="0"/>
      <dgm:spPr/>
    </dgm:pt>
    <dgm:pt modelId="{972F845F-3958-4F76-BD7F-607D413ECB8F}" type="pres">
      <dgm:prSet presAssocID="{602E261B-48A9-4E14-BBF8-DC8A852EEEF1}" presName="tx2" presStyleLbl="revTx" presStyleIdx="15" presStyleCnt="24"/>
      <dgm:spPr/>
    </dgm:pt>
    <dgm:pt modelId="{DAD5F0CF-066D-49AB-8F69-BD9C4525B54B}" type="pres">
      <dgm:prSet presAssocID="{602E261B-48A9-4E14-BBF8-DC8A852EEEF1}" presName="vert2" presStyleCnt="0"/>
      <dgm:spPr/>
    </dgm:pt>
    <dgm:pt modelId="{4AE12CB9-EE05-492D-BCC3-90191573340D}" type="pres">
      <dgm:prSet presAssocID="{B470E468-8F78-4044-A899-E178DA4432D8}" presName="horz3" presStyleCnt="0"/>
      <dgm:spPr/>
    </dgm:pt>
    <dgm:pt modelId="{67BCADD6-A804-48FD-9039-B6D4FE12C753}" type="pres">
      <dgm:prSet presAssocID="{B470E468-8F78-4044-A899-E178DA4432D8}" presName="horzSpace3" presStyleCnt="0"/>
      <dgm:spPr/>
    </dgm:pt>
    <dgm:pt modelId="{F26D64E2-46F7-4F5D-9C71-9D17DB6984EA}" type="pres">
      <dgm:prSet presAssocID="{B470E468-8F78-4044-A899-E178DA4432D8}" presName="tx3" presStyleLbl="revTx" presStyleIdx="16" presStyleCnt="24"/>
      <dgm:spPr/>
    </dgm:pt>
    <dgm:pt modelId="{6C2EC23C-2AF3-4AFF-9F71-AD76C98C8DA7}" type="pres">
      <dgm:prSet presAssocID="{B470E468-8F78-4044-A899-E178DA4432D8}" presName="vert3" presStyleCnt="0"/>
      <dgm:spPr/>
    </dgm:pt>
    <dgm:pt modelId="{96790864-D734-42DE-9043-D630C6F12180}" type="pres">
      <dgm:prSet presAssocID="{602E261B-48A9-4E14-BBF8-DC8A852EEEF1}" presName="thinLine2b" presStyleLbl="callout" presStyleIdx="6" presStyleCnt="10"/>
      <dgm:spPr/>
    </dgm:pt>
    <dgm:pt modelId="{D40E9D8C-B0BD-42BF-B1C4-7D931B9B88E7}" type="pres">
      <dgm:prSet presAssocID="{602E261B-48A9-4E14-BBF8-DC8A852EEEF1}" presName="vertSpace2b" presStyleCnt="0"/>
      <dgm:spPr/>
    </dgm:pt>
    <dgm:pt modelId="{2A128F85-3D56-4B9F-9738-83D9375CA31D}" type="pres">
      <dgm:prSet presAssocID="{F4F10CF7-86C0-4D73-8804-5A1BF5D0AE15}" presName="thickLine" presStyleLbl="alignNode1" presStyleIdx="7" presStyleCnt="10"/>
      <dgm:spPr/>
    </dgm:pt>
    <dgm:pt modelId="{5D5E8CB0-8B00-4207-A424-23155C6ECD6B}" type="pres">
      <dgm:prSet presAssocID="{F4F10CF7-86C0-4D73-8804-5A1BF5D0AE15}" presName="horz1" presStyleCnt="0"/>
      <dgm:spPr/>
    </dgm:pt>
    <dgm:pt modelId="{DFED67A5-FBB1-4F86-B6A2-AEC4D824FED0}" type="pres">
      <dgm:prSet presAssocID="{F4F10CF7-86C0-4D73-8804-5A1BF5D0AE15}" presName="tx1" presStyleLbl="revTx" presStyleIdx="17" presStyleCnt="24"/>
      <dgm:spPr/>
    </dgm:pt>
    <dgm:pt modelId="{17F735AA-A66C-4380-BF55-9B3AAA6915C9}" type="pres">
      <dgm:prSet presAssocID="{F4F10CF7-86C0-4D73-8804-5A1BF5D0AE15}" presName="vert1" presStyleCnt="0"/>
      <dgm:spPr/>
    </dgm:pt>
    <dgm:pt modelId="{3D512241-CF8E-48BB-BBEC-6EE4130C0050}" type="pres">
      <dgm:prSet presAssocID="{6BB768AE-2B7D-487C-8568-DD50E13E0766}" presName="vertSpace2a" presStyleCnt="0"/>
      <dgm:spPr/>
    </dgm:pt>
    <dgm:pt modelId="{60C859CA-8D7A-41E2-90EB-63FB35E86AD2}" type="pres">
      <dgm:prSet presAssocID="{6BB768AE-2B7D-487C-8568-DD50E13E0766}" presName="horz2" presStyleCnt="0"/>
      <dgm:spPr/>
    </dgm:pt>
    <dgm:pt modelId="{2D11BD93-1088-4789-91CA-35A737FB2D71}" type="pres">
      <dgm:prSet presAssocID="{6BB768AE-2B7D-487C-8568-DD50E13E0766}" presName="horzSpace2" presStyleCnt="0"/>
      <dgm:spPr/>
    </dgm:pt>
    <dgm:pt modelId="{A4859B09-713B-41AE-8A22-4EEDBC328197}" type="pres">
      <dgm:prSet presAssocID="{6BB768AE-2B7D-487C-8568-DD50E13E0766}" presName="tx2" presStyleLbl="revTx" presStyleIdx="18" presStyleCnt="24"/>
      <dgm:spPr/>
    </dgm:pt>
    <dgm:pt modelId="{9EA2BED8-5051-4BB4-B179-42230DD2A3AD}" type="pres">
      <dgm:prSet presAssocID="{6BB768AE-2B7D-487C-8568-DD50E13E0766}" presName="vert2" presStyleCnt="0"/>
      <dgm:spPr/>
    </dgm:pt>
    <dgm:pt modelId="{701B9B87-E74A-46B1-9BA9-33CAA4024E81}" type="pres">
      <dgm:prSet presAssocID="{6BB768AE-2B7D-487C-8568-DD50E13E0766}" presName="thinLine2b" presStyleLbl="callout" presStyleIdx="7" presStyleCnt="10"/>
      <dgm:spPr/>
    </dgm:pt>
    <dgm:pt modelId="{2597075B-70A6-4611-A9BA-D7281D4B08BE}" type="pres">
      <dgm:prSet presAssocID="{6BB768AE-2B7D-487C-8568-DD50E13E0766}" presName="vertSpace2b" presStyleCnt="0"/>
      <dgm:spPr/>
    </dgm:pt>
    <dgm:pt modelId="{684DE76A-B850-4420-96C5-DD16F79D94C7}" type="pres">
      <dgm:prSet presAssocID="{D54A86EF-7BB1-40E5-8FF8-6CC40ADD1A35}" presName="thickLine" presStyleLbl="alignNode1" presStyleIdx="8" presStyleCnt="10"/>
      <dgm:spPr/>
    </dgm:pt>
    <dgm:pt modelId="{EA62AB4D-42C6-400E-A140-893FB8A85B97}" type="pres">
      <dgm:prSet presAssocID="{D54A86EF-7BB1-40E5-8FF8-6CC40ADD1A35}" presName="horz1" presStyleCnt="0"/>
      <dgm:spPr/>
    </dgm:pt>
    <dgm:pt modelId="{BE57C584-4BAE-4098-9B83-A79F3E044ED7}" type="pres">
      <dgm:prSet presAssocID="{D54A86EF-7BB1-40E5-8FF8-6CC40ADD1A35}" presName="tx1" presStyleLbl="revTx" presStyleIdx="19" presStyleCnt="24"/>
      <dgm:spPr/>
    </dgm:pt>
    <dgm:pt modelId="{12578374-1351-40CC-B687-C5BF7F87A643}" type="pres">
      <dgm:prSet presAssocID="{D54A86EF-7BB1-40E5-8FF8-6CC40ADD1A35}" presName="vert1" presStyleCnt="0"/>
      <dgm:spPr/>
    </dgm:pt>
    <dgm:pt modelId="{B95E66BC-A3C5-40A4-B6E8-1747EF6DDD4B}" type="pres">
      <dgm:prSet presAssocID="{2065FE71-B989-48A0-B9DE-0D9CF1F7372E}" presName="vertSpace2a" presStyleCnt="0"/>
      <dgm:spPr/>
    </dgm:pt>
    <dgm:pt modelId="{E3588356-216E-45F2-8956-FF4F90B05F3E}" type="pres">
      <dgm:prSet presAssocID="{2065FE71-B989-48A0-B9DE-0D9CF1F7372E}" presName="horz2" presStyleCnt="0"/>
      <dgm:spPr/>
    </dgm:pt>
    <dgm:pt modelId="{1DC45596-8AB4-4F23-93C8-E66E6E43DE47}" type="pres">
      <dgm:prSet presAssocID="{2065FE71-B989-48A0-B9DE-0D9CF1F7372E}" presName="horzSpace2" presStyleCnt="0"/>
      <dgm:spPr/>
    </dgm:pt>
    <dgm:pt modelId="{2F97F147-A6CB-4213-9491-F4F6AE42BAC0}" type="pres">
      <dgm:prSet presAssocID="{2065FE71-B989-48A0-B9DE-0D9CF1F7372E}" presName="tx2" presStyleLbl="revTx" presStyleIdx="20" presStyleCnt="24"/>
      <dgm:spPr/>
    </dgm:pt>
    <dgm:pt modelId="{357218CA-F25C-4958-95E8-99A3CCDDBC30}" type="pres">
      <dgm:prSet presAssocID="{2065FE71-B989-48A0-B9DE-0D9CF1F7372E}" presName="vert2" presStyleCnt="0"/>
      <dgm:spPr/>
    </dgm:pt>
    <dgm:pt modelId="{398EDA5F-4DAB-4743-9FF1-FC504FA7E9F5}" type="pres">
      <dgm:prSet presAssocID="{2065FE71-B989-48A0-B9DE-0D9CF1F7372E}" presName="thinLine2b" presStyleLbl="callout" presStyleIdx="8" presStyleCnt="10"/>
      <dgm:spPr/>
    </dgm:pt>
    <dgm:pt modelId="{8A2F3C57-23CA-4927-A158-A3DB50578AF1}" type="pres">
      <dgm:prSet presAssocID="{2065FE71-B989-48A0-B9DE-0D9CF1F7372E}" presName="vertSpace2b" presStyleCnt="0"/>
      <dgm:spPr/>
    </dgm:pt>
    <dgm:pt modelId="{4463049F-E3F9-4F35-8A6B-514E0C31F2EE}" type="pres">
      <dgm:prSet presAssocID="{9E58108F-ACB1-4755-8009-2F4BAF496A66}" presName="thickLine" presStyleLbl="alignNode1" presStyleIdx="9" presStyleCnt="10"/>
      <dgm:spPr/>
    </dgm:pt>
    <dgm:pt modelId="{E291B2BE-358E-477C-B975-7BC3BA34BB7A}" type="pres">
      <dgm:prSet presAssocID="{9E58108F-ACB1-4755-8009-2F4BAF496A66}" presName="horz1" presStyleCnt="0"/>
      <dgm:spPr/>
    </dgm:pt>
    <dgm:pt modelId="{F1C82509-E342-4BF6-8F40-5FD8EFA21143}" type="pres">
      <dgm:prSet presAssocID="{9E58108F-ACB1-4755-8009-2F4BAF496A66}" presName="tx1" presStyleLbl="revTx" presStyleIdx="21" presStyleCnt="24"/>
      <dgm:spPr/>
    </dgm:pt>
    <dgm:pt modelId="{BDE6CDF0-F9C2-47C7-ADCC-DD1D542A1A46}" type="pres">
      <dgm:prSet presAssocID="{9E58108F-ACB1-4755-8009-2F4BAF496A66}" presName="vert1" presStyleCnt="0"/>
      <dgm:spPr/>
    </dgm:pt>
    <dgm:pt modelId="{89D8E5EF-073F-4769-9106-A7BC4C6E5F94}" type="pres">
      <dgm:prSet presAssocID="{9FA6EF55-666F-4B8B-8336-5127646DF98F}" presName="vertSpace2a" presStyleCnt="0"/>
      <dgm:spPr/>
    </dgm:pt>
    <dgm:pt modelId="{B554BC4A-3811-4CDB-99AC-936BFEEF5FC9}" type="pres">
      <dgm:prSet presAssocID="{9FA6EF55-666F-4B8B-8336-5127646DF98F}" presName="horz2" presStyleCnt="0"/>
      <dgm:spPr/>
    </dgm:pt>
    <dgm:pt modelId="{BF69FBB5-9AC1-4A93-9EAC-D5D8C354ED97}" type="pres">
      <dgm:prSet presAssocID="{9FA6EF55-666F-4B8B-8336-5127646DF98F}" presName="horzSpace2" presStyleCnt="0"/>
      <dgm:spPr/>
    </dgm:pt>
    <dgm:pt modelId="{828D26B4-E650-4CFF-8C24-A240C0990C6C}" type="pres">
      <dgm:prSet presAssocID="{9FA6EF55-666F-4B8B-8336-5127646DF98F}" presName="tx2" presStyleLbl="revTx" presStyleIdx="22" presStyleCnt="24"/>
      <dgm:spPr/>
    </dgm:pt>
    <dgm:pt modelId="{E17DDBB3-534A-4D29-85CD-62F2FE3A2EF7}" type="pres">
      <dgm:prSet presAssocID="{9FA6EF55-666F-4B8B-8336-5127646DF98F}" presName="vert2" presStyleCnt="0"/>
      <dgm:spPr/>
    </dgm:pt>
    <dgm:pt modelId="{DBD603BC-E1CB-4658-8B4D-583827544283}" type="pres">
      <dgm:prSet presAssocID="{C12C0C8E-82CE-4B91-BE45-8168F098CF7D}" presName="horz3" presStyleCnt="0"/>
      <dgm:spPr/>
    </dgm:pt>
    <dgm:pt modelId="{B37C3053-C632-4A5B-945B-6BCAF2A53FFE}" type="pres">
      <dgm:prSet presAssocID="{C12C0C8E-82CE-4B91-BE45-8168F098CF7D}" presName="horzSpace3" presStyleCnt="0"/>
      <dgm:spPr/>
    </dgm:pt>
    <dgm:pt modelId="{D6DF089E-073F-47EF-8CF5-315F97383C9E}" type="pres">
      <dgm:prSet presAssocID="{C12C0C8E-82CE-4B91-BE45-8168F098CF7D}" presName="tx3" presStyleLbl="revTx" presStyleIdx="23" presStyleCnt="24"/>
      <dgm:spPr/>
    </dgm:pt>
    <dgm:pt modelId="{30E556B6-D179-450C-A724-4E8A3CF8730F}" type="pres">
      <dgm:prSet presAssocID="{C12C0C8E-82CE-4B91-BE45-8168F098CF7D}" presName="vert3" presStyleCnt="0"/>
      <dgm:spPr/>
    </dgm:pt>
    <dgm:pt modelId="{F2B615F4-9A81-4184-8DD6-5DE2672E1959}" type="pres">
      <dgm:prSet presAssocID="{9FA6EF55-666F-4B8B-8336-5127646DF98F}" presName="thinLine2b" presStyleLbl="callout" presStyleIdx="9" presStyleCnt="10"/>
      <dgm:spPr/>
    </dgm:pt>
    <dgm:pt modelId="{18C70950-04DC-4A0B-B723-4959E82325E0}" type="pres">
      <dgm:prSet presAssocID="{9FA6EF55-666F-4B8B-8336-5127646DF98F}" presName="vertSpace2b" presStyleCnt="0"/>
      <dgm:spPr/>
    </dgm:pt>
  </dgm:ptLst>
  <dgm:cxnLst>
    <dgm:cxn modelId="{7000F801-91A6-4113-9EED-88F1E58E74F0}" type="presOf" srcId="{5B5505D7-7BD0-455B-B1AC-446ADFF7A92F}" destId="{AA2C5105-1F64-4586-AA9E-CD82073DA794}" srcOrd="0" destOrd="0" presId="urn:microsoft.com/office/officeart/2008/layout/LinedList"/>
    <dgm:cxn modelId="{5A980307-C8A5-4681-997E-9FE4F3B32CF7}" srcId="{15693D3A-3573-434C-97FE-1EBC0EE37145}" destId="{03AC079F-3AEA-44C0-8FB0-86452F1F4359}" srcOrd="0" destOrd="0" parTransId="{D2B7EE1F-0814-4F2F-8909-ABE7241C8E7A}" sibTransId="{19D18474-4217-4142-BAAA-30A1EBA1CFA4}"/>
    <dgm:cxn modelId="{FC30A813-6C43-469A-B1B5-B6504976327C}" srcId="{602E261B-48A9-4E14-BBF8-DC8A852EEEF1}" destId="{B470E468-8F78-4044-A899-E178DA4432D8}" srcOrd="0" destOrd="0" parTransId="{19D2EC9B-3E67-4626-92E2-B53D4E45D1DE}" sibTransId="{BD1F2770-A124-4096-806E-42E7FCDE12E8}"/>
    <dgm:cxn modelId="{185A0E15-E41F-4A69-B134-A4E39734A449}" type="presOf" srcId="{FA52898D-59C5-44E6-98D1-D4AFF74106A0}" destId="{25C7EB05-B3DB-4C9B-A1BB-8C7A2C806382}" srcOrd="0" destOrd="0" presId="urn:microsoft.com/office/officeart/2008/layout/LinedList"/>
    <dgm:cxn modelId="{B76BE11B-C3B6-4D2B-9DFE-85E9292344F4}" srcId="{D54A86EF-7BB1-40E5-8FF8-6CC40ADD1A35}" destId="{2065FE71-B989-48A0-B9DE-0D9CF1F7372E}" srcOrd="0" destOrd="0" parTransId="{D1CEFFA0-ED63-4020-BD2E-97052C479789}" sibTransId="{A02ABBC9-5B98-4B3A-9218-D8DEC02CA413}"/>
    <dgm:cxn modelId="{A0A3291C-25EA-4CD9-969B-486BDB9AA88A}" type="presOf" srcId="{B470E468-8F78-4044-A899-E178DA4432D8}" destId="{F26D64E2-46F7-4F5D-9C71-9D17DB6984EA}" srcOrd="0" destOrd="0" presId="urn:microsoft.com/office/officeart/2008/layout/LinedList"/>
    <dgm:cxn modelId="{FF65E13D-C2F1-41B8-836A-DAB10D2B30F3}" type="presOf" srcId="{1D621440-EC81-4CB5-AFA5-3C618AC929AD}" destId="{C513E5EB-B9C3-4DB8-81FE-E0BD97FFB499}" srcOrd="0" destOrd="0" presId="urn:microsoft.com/office/officeart/2008/layout/LinedList"/>
    <dgm:cxn modelId="{789C7840-9776-49CD-BB5B-87BB35662142}" srcId="{1F0AE7D2-7239-4587-9E3D-38B994A5E719}" destId="{D54A86EF-7BB1-40E5-8FF8-6CC40ADD1A35}" srcOrd="8" destOrd="0" parTransId="{11E8CE59-DBC4-43D5-8BE8-9941CEAA7D83}" sibTransId="{66C16D36-790B-43CB-A635-21F6BF443E6E}"/>
    <dgm:cxn modelId="{BABE3241-8A31-4D12-96C2-4445552EFB93}" srcId="{03AC079F-3AEA-44C0-8FB0-86452F1F4359}" destId="{1BC11E93-FF36-43C2-AE22-47A733F5EC22}" srcOrd="0" destOrd="0" parTransId="{25CF1F46-F644-4D5B-94B8-DE0681DC197D}" sibTransId="{6C989B3D-10E8-40B8-9B60-280FFBBA1C5D}"/>
    <dgm:cxn modelId="{208F5C61-3998-4EE1-8304-80221E0A4D6D}" type="presOf" srcId="{F4F10CF7-86C0-4D73-8804-5A1BF5D0AE15}" destId="{DFED67A5-FBB1-4F86-B6A2-AEC4D824FED0}" srcOrd="0" destOrd="0" presId="urn:microsoft.com/office/officeart/2008/layout/LinedList"/>
    <dgm:cxn modelId="{D8811042-C67C-4E95-9BC7-5157071DC465}" srcId="{1F0AE7D2-7239-4587-9E3D-38B994A5E719}" destId="{9E58108F-ACB1-4755-8009-2F4BAF496A66}" srcOrd="9" destOrd="0" parTransId="{455204B1-8FBD-4E66-AAFD-4575D2B55DCC}" sibTransId="{15453763-3C5F-43B9-A573-64247917E4D0}"/>
    <dgm:cxn modelId="{A9536666-253D-492E-98DD-41DBDFF3DEC3}" type="presOf" srcId="{9FA6EF55-666F-4B8B-8336-5127646DF98F}" destId="{828D26B4-E650-4CFF-8C24-A240C0990C6C}" srcOrd="0" destOrd="0" presId="urn:microsoft.com/office/officeart/2008/layout/LinedList"/>
    <dgm:cxn modelId="{09BBC46F-0243-4E11-B7BB-146BCF47B593}" srcId="{1F0AE7D2-7239-4587-9E3D-38B994A5E719}" destId="{15693D3A-3573-434C-97FE-1EBC0EE37145}" srcOrd="5" destOrd="0" parTransId="{F43A7427-45D4-446C-8D7D-E69DDD610AFB}" sibTransId="{28CE0953-4B27-42A8-903E-919B71A1DFD6}"/>
    <dgm:cxn modelId="{F4CBC075-2C61-443E-9CED-DF66D56329FA}" srcId="{9FA6EF55-666F-4B8B-8336-5127646DF98F}" destId="{C12C0C8E-82CE-4B91-BE45-8168F098CF7D}" srcOrd="0" destOrd="0" parTransId="{89524F4C-99E5-493D-B3EE-DE397E695503}" sibTransId="{A9DB7C88-1D17-4509-BB9F-736BB0622DE6}"/>
    <dgm:cxn modelId="{EFA07959-6456-4849-8B9D-7480544D7A54}" type="presOf" srcId="{15693D3A-3573-434C-97FE-1EBC0EE37145}" destId="{48FE3EA6-65D0-42F9-AB0C-DB35286E7854}" srcOrd="0" destOrd="0" presId="urn:microsoft.com/office/officeart/2008/layout/LinedList"/>
    <dgm:cxn modelId="{CA63F87A-787B-4A78-9487-9A8C686416FD}" srcId="{1F0AE7D2-7239-4587-9E3D-38B994A5E719}" destId="{FA52898D-59C5-44E6-98D1-D4AFF74106A0}" srcOrd="3" destOrd="0" parTransId="{4B10BA9C-4262-48BD-880C-4F5A244BC1E2}" sibTransId="{9B162046-2D4B-450A-9412-06AD245795AE}"/>
    <dgm:cxn modelId="{464D357E-D580-4C98-8DAD-DCE2D1F5F6C2}" type="presOf" srcId="{77487028-49F6-4211-A8B3-5FACF40D15D2}" destId="{4AB7DD09-1022-45C2-B57A-B825099F2FFC}" srcOrd="0" destOrd="0" presId="urn:microsoft.com/office/officeart/2008/layout/LinedList"/>
    <dgm:cxn modelId="{D27ECC80-4A77-4642-AEE2-D3A47B3DAF21}" srcId="{F4F10CF7-86C0-4D73-8804-5A1BF5D0AE15}" destId="{6BB768AE-2B7D-487C-8568-DD50E13E0766}" srcOrd="0" destOrd="0" parTransId="{FCC39542-3280-4981-9DEF-78794943FBDC}" sibTransId="{A76C13D0-C059-4FF4-B064-A5B99C48699F}"/>
    <dgm:cxn modelId="{CFF4A182-4828-4A27-A70E-B69BC01A515C}" type="presOf" srcId="{2065FE71-B989-48A0-B9DE-0D9CF1F7372E}" destId="{2F97F147-A6CB-4213-9491-F4F6AE42BAC0}" srcOrd="0" destOrd="0" presId="urn:microsoft.com/office/officeart/2008/layout/LinedList"/>
    <dgm:cxn modelId="{25EED283-8165-4AA0-9DD9-578F12A2AD0B}" srcId="{4A2400BA-CE37-477C-8863-097D4625CD43}" destId="{72398AD2-14DB-4AAE-9C15-BD888EE08BFA}" srcOrd="0" destOrd="0" parTransId="{5C0EE481-8BC9-477D-ADD1-22FF8FA62E02}" sibTransId="{7778E10B-8F62-43CA-9453-981C4006E171}"/>
    <dgm:cxn modelId="{26597A8E-1743-4FA4-AFAB-1F106D733E40}" type="presOf" srcId="{621399C8-ADEB-42F3-95C5-973F70BD3FAA}" destId="{D2942BC4-0628-42C5-933A-40BAB06E97D0}" srcOrd="0" destOrd="0" presId="urn:microsoft.com/office/officeart/2008/layout/LinedList"/>
    <dgm:cxn modelId="{B9B5B290-C8FF-4642-9A51-3F7AA64B7AFE}" type="presOf" srcId="{602E261B-48A9-4E14-BBF8-DC8A852EEEF1}" destId="{972F845F-3958-4F76-BD7F-607D413ECB8F}" srcOrd="0" destOrd="0" presId="urn:microsoft.com/office/officeart/2008/layout/LinedList"/>
    <dgm:cxn modelId="{937B9296-3A2F-4164-AC28-073E9094FFA8}" srcId="{FA52898D-59C5-44E6-98D1-D4AFF74106A0}" destId="{9EB39349-5963-4213-BDDF-BDEF4D3B5809}" srcOrd="0" destOrd="0" parTransId="{4C3CD3FF-A81D-4067-B86D-18CA377897AF}" sibTransId="{9D448939-E500-424F-A21D-41DDE120946D}"/>
    <dgm:cxn modelId="{64142F98-4FAB-4772-BD46-EF55B8F8CA89}" type="presOf" srcId="{3B24F20F-8B8A-4B3D-8DF3-B952FD4DE440}" destId="{3F70A0C6-E8B7-4F23-9915-D798DE13FB59}" srcOrd="0" destOrd="0" presId="urn:microsoft.com/office/officeart/2008/layout/LinedList"/>
    <dgm:cxn modelId="{0E2CE49B-81A6-4ED2-8179-1F97356D57C9}" srcId="{1F0AE7D2-7239-4587-9E3D-38B994A5E719}" destId="{660E7E74-BB15-4FBA-97F4-EAD5894DB697}" srcOrd="1" destOrd="0" parTransId="{AD701E2F-7D54-472C-9E33-B4318EBBDFA1}" sibTransId="{71328042-736C-496B-876D-969D184BB250}"/>
    <dgm:cxn modelId="{26BE2A9F-8109-4A5A-ACE0-8653D7AE26C5}" srcId="{621399C8-ADEB-42F3-95C5-973F70BD3FAA}" destId="{77487028-49F6-4211-A8B3-5FACF40D15D2}" srcOrd="0" destOrd="0" parTransId="{2509B42A-DBDE-412B-9D66-03F0B1203C19}" sibTransId="{4851C59E-E6E3-4B63-A96E-A1E620F746FD}"/>
    <dgm:cxn modelId="{621AFEA0-6A27-4B83-8946-650CD30BD177}" srcId="{9E58108F-ACB1-4755-8009-2F4BAF496A66}" destId="{9FA6EF55-666F-4B8B-8336-5127646DF98F}" srcOrd="0" destOrd="0" parTransId="{CB6423C5-720D-40DD-88DB-8635A5DC25BB}" sibTransId="{3A1D537C-94B9-4C51-A06A-995978818353}"/>
    <dgm:cxn modelId="{98FA6EA1-6F67-413F-A9D0-F22A34D29CE8}" type="presOf" srcId="{03AC079F-3AEA-44C0-8FB0-86452F1F4359}" destId="{4BD68500-4FE3-4B27-A267-BEA8B031F74E}" srcOrd="0" destOrd="0" presId="urn:microsoft.com/office/officeart/2008/layout/LinedList"/>
    <dgm:cxn modelId="{1C0DD1A6-0D6E-4ECC-80AF-73A9A1F4BE97}" type="presOf" srcId="{D54A86EF-7BB1-40E5-8FF8-6CC40ADD1A35}" destId="{BE57C584-4BAE-4098-9B83-A79F3E044ED7}" srcOrd="0" destOrd="0" presId="urn:microsoft.com/office/officeart/2008/layout/LinedList"/>
    <dgm:cxn modelId="{660CB0AC-F416-4D92-B3F2-9DF1B311921D}" type="presOf" srcId="{6BB768AE-2B7D-487C-8568-DD50E13E0766}" destId="{A4859B09-713B-41AE-8A22-4EEDBC328197}" srcOrd="0" destOrd="0" presId="urn:microsoft.com/office/officeart/2008/layout/LinedList"/>
    <dgm:cxn modelId="{BC721AB6-D705-454D-8BAF-1D974B0544BD}" type="presOf" srcId="{1F0AE7D2-7239-4587-9E3D-38B994A5E719}" destId="{A0DEAE75-500C-4897-BD91-7E293CD3E68C}" srcOrd="0" destOrd="0" presId="urn:microsoft.com/office/officeart/2008/layout/LinedList"/>
    <dgm:cxn modelId="{403342B6-EBED-41E2-B25F-F1F3AB0B4BDD}" srcId="{8F0BE988-88D2-4F01-84A6-0C57D1E0E7C2}" destId="{602E261B-48A9-4E14-BBF8-DC8A852EEEF1}" srcOrd="0" destOrd="0" parTransId="{8E6BE82F-81BF-4D7B-B02E-DC9EAC0B9D27}" sibTransId="{B62AC1F2-35C5-40E4-8F9E-A8C9AF0CD235}"/>
    <dgm:cxn modelId="{0CBC94B6-66E9-4CAB-B766-DDC088BB0833}" srcId="{1F0AE7D2-7239-4587-9E3D-38B994A5E719}" destId="{98D82032-63A7-4A65-99C5-B5F783A4485F}" srcOrd="2" destOrd="0" parTransId="{7CA31F34-E558-4566-B5CA-8966BB06E977}" sibTransId="{202ACF42-E6F3-453C-9A2A-A79C3B6C44F8}"/>
    <dgm:cxn modelId="{CE2369B8-2BD6-462A-ADF9-27237C2BC041}" type="presOf" srcId="{9E58108F-ACB1-4755-8009-2F4BAF496A66}" destId="{F1C82509-E342-4BF6-8F40-5FD8EFA21143}" srcOrd="0" destOrd="0" presId="urn:microsoft.com/office/officeart/2008/layout/LinedList"/>
    <dgm:cxn modelId="{2FB5C3B8-B2A5-4475-B942-C446F55B06D3}" srcId="{660E7E74-BB15-4FBA-97F4-EAD5894DB697}" destId="{1D621440-EC81-4CB5-AFA5-3C618AC929AD}" srcOrd="0" destOrd="0" parTransId="{F67CB133-A9CF-4A9E-B0C8-1599DB95109D}" sibTransId="{56B7C3C3-D9AD-4DD4-BA63-E4F83A18AB46}"/>
    <dgm:cxn modelId="{DD483CBF-C5A7-4F35-B17E-9C0533A9A7D4}" srcId="{98D82032-63A7-4A65-99C5-B5F783A4485F}" destId="{621399C8-ADEB-42F3-95C5-973F70BD3FAA}" srcOrd="0" destOrd="0" parTransId="{FD404467-0BB6-492F-BB7C-0F9E4473CC2F}" sibTransId="{7ED67228-88DC-44E3-96D2-8610BE06156D}"/>
    <dgm:cxn modelId="{9E129BC7-471F-450B-A06A-E5A8E2CF2E69}" type="presOf" srcId="{1BC11E93-FF36-43C2-AE22-47A733F5EC22}" destId="{9E8547BC-4AC7-4FFA-976F-E94D291D7EFA}" srcOrd="0" destOrd="0" presId="urn:microsoft.com/office/officeart/2008/layout/LinedList"/>
    <dgm:cxn modelId="{645BEDC7-3472-4E6E-81F6-F4808F691FAE}" type="presOf" srcId="{72398AD2-14DB-4AAE-9C15-BD888EE08BFA}" destId="{62D38B68-F67B-4AC9-97AF-5EAFD91402C2}" srcOrd="0" destOrd="0" presId="urn:microsoft.com/office/officeart/2008/layout/LinedList"/>
    <dgm:cxn modelId="{F325D3C9-4179-459E-A6FC-7C79675FB408}" srcId="{1F0AE7D2-7239-4587-9E3D-38B994A5E719}" destId="{4A2400BA-CE37-477C-8863-097D4625CD43}" srcOrd="4" destOrd="0" parTransId="{1066E1F1-4852-4220-B160-C1D0D3B4D6BD}" sibTransId="{07FC6A75-1488-4410-978D-BF53CE762DC3}"/>
    <dgm:cxn modelId="{18F77BCB-FC3B-4CB8-81A7-9491A250AAB7}" type="presOf" srcId="{660E7E74-BB15-4FBA-97F4-EAD5894DB697}" destId="{B70E0724-54BC-4205-8ABF-3A8464E358EB}" srcOrd="0" destOrd="0" presId="urn:microsoft.com/office/officeart/2008/layout/LinedList"/>
    <dgm:cxn modelId="{125FF7CD-22D7-41CA-BB77-47414490A27C}" srcId="{1F0AE7D2-7239-4587-9E3D-38B994A5E719}" destId="{F4F10CF7-86C0-4D73-8804-5A1BF5D0AE15}" srcOrd="7" destOrd="0" parTransId="{8C7D1B6A-0B19-447D-B599-8D8CB893293F}" sibTransId="{67CFE832-0E11-4D87-9072-4F5FE7A97E09}"/>
    <dgm:cxn modelId="{BD33A3CF-59F9-472F-A6F0-F1AED7D15ECA}" srcId="{1F0AE7D2-7239-4587-9E3D-38B994A5E719}" destId="{8F0BE988-88D2-4F01-84A6-0C57D1E0E7C2}" srcOrd="6" destOrd="0" parTransId="{5F0EB743-1702-42ED-A91B-3BDE9AC0C30F}" sibTransId="{76142680-95E5-4E5A-ACD5-714122325BCC}"/>
    <dgm:cxn modelId="{B179CAD9-02A7-48EC-A946-F6E5E961EC25}" srcId="{5B5505D7-7BD0-455B-B1AC-446ADFF7A92F}" destId="{3B24F20F-8B8A-4B3D-8DF3-B952FD4DE440}" srcOrd="0" destOrd="0" parTransId="{45CE59DD-AC36-47D4-A411-C7BF6830FF95}" sibTransId="{26311398-CED8-4281-9322-A486439E0D4C}"/>
    <dgm:cxn modelId="{34A64FDB-35BF-462F-9734-F10A5471EBF1}" type="presOf" srcId="{8F0BE988-88D2-4F01-84A6-0C57D1E0E7C2}" destId="{63355B47-A4B5-4327-A6A3-955D90189B5F}" srcOrd="0" destOrd="0" presId="urn:microsoft.com/office/officeart/2008/layout/LinedList"/>
    <dgm:cxn modelId="{9509CFE6-D670-47DC-9469-C98ED86FD6DF}" type="presOf" srcId="{C12C0C8E-82CE-4B91-BE45-8168F098CF7D}" destId="{D6DF089E-073F-47EF-8CF5-315F97383C9E}" srcOrd="0" destOrd="0" presId="urn:microsoft.com/office/officeart/2008/layout/LinedList"/>
    <dgm:cxn modelId="{97B7A2EC-F38A-4101-AF2D-EC5CD5CEE0A7}" srcId="{1F0AE7D2-7239-4587-9E3D-38B994A5E719}" destId="{5B5505D7-7BD0-455B-B1AC-446ADFF7A92F}" srcOrd="0" destOrd="0" parTransId="{2C9883F6-9845-4CA7-8C9F-CA57638AF8DD}" sibTransId="{4A117564-5AA9-4C7D-90B5-1D17A7E6C76F}"/>
    <dgm:cxn modelId="{1FA350F7-37B9-436F-9B06-EEA703981DF2}" type="presOf" srcId="{9EB39349-5963-4213-BDDF-BDEF4D3B5809}" destId="{D8956A7E-BA31-46D3-98A7-01C546194E96}" srcOrd="0" destOrd="0" presId="urn:microsoft.com/office/officeart/2008/layout/LinedList"/>
    <dgm:cxn modelId="{D18462F9-E4C4-499C-A4A3-DBA8C1447BDD}" type="presOf" srcId="{4A2400BA-CE37-477C-8863-097D4625CD43}" destId="{7E14229F-D90B-42DA-9568-8CD320E5803D}" srcOrd="0" destOrd="0" presId="urn:microsoft.com/office/officeart/2008/layout/LinedList"/>
    <dgm:cxn modelId="{B2948EFF-1D21-4E2D-B591-20FE8499D527}" type="presOf" srcId="{98D82032-63A7-4A65-99C5-B5F783A4485F}" destId="{71BF60CF-A431-427E-83A0-B387B67B7BBE}" srcOrd="0" destOrd="0" presId="urn:microsoft.com/office/officeart/2008/layout/LinedList"/>
    <dgm:cxn modelId="{B3271CEC-4FEB-4B9B-BF8B-C302C465B956}" type="presParOf" srcId="{A0DEAE75-500C-4897-BD91-7E293CD3E68C}" destId="{2A684CD8-D83F-4749-9198-856CFBF3421F}" srcOrd="0" destOrd="0" presId="urn:microsoft.com/office/officeart/2008/layout/LinedList"/>
    <dgm:cxn modelId="{F05B8CD6-341B-4392-8F6C-1DA60FC74C16}" type="presParOf" srcId="{A0DEAE75-500C-4897-BD91-7E293CD3E68C}" destId="{C35FC3CF-C02E-4B4D-A7C7-7C85B46E6970}" srcOrd="1" destOrd="0" presId="urn:microsoft.com/office/officeart/2008/layout/LinedList"/>
    <dgm:cxn modelId="{5D076AAA-44CD-4B3D-83D6-D280D13A2BC5}" type="presParOf" srcId="{C35FC3CF-C02E-4B4D-A7C7-7C85B46E6970}" destId="{AA2C5105-1F64-4586-AA9E-CD82073DA794}" srcOrd="0" destOrd="0" presId="urn:microsoft.com/office/officeart/2008/layout/LinedList"/>
    <dgm:cxn modelId="{CE96BFA3-F18B-4C01-80CE-8DEC111F2C15}" type="presParOf" srcId="{C35FC3CF-C02E-4B4D-A7C7-7C85B46E6970}" destId="{07646154-6B46-4DFA-A3E9-0DA62A892847}" srcOrd="1" destOrd="0" presId="urn:microsoft.com/office/officeart/2008/layout/LinedList"/>
    <dgm:cxn modelId="{78330090-FD6E-45DB-B2FB-C5D53EC948E4}" type="presParOf" srcId="{07646154-6B46-4DFA-A3E9-0DA62A892847}" destId="{B6340DD8-F4A3-45CE-8796-6C4840D1BAD6}" srcOrd="0" destOrd="0" presId="urn:microsoft.com/office/officeart/2008/layout/LinedList"/>
    <dgm:cxn modelId="{06C904C7-F49B-4B5D-B541-941E7C62210F}" type="presParOf" srcId="{07646154-6B46-4DFA-A3E9-0DA62A892847}" destId="{C481FE17-BAD7-4B57-B059-52B33BA5C4A6}" srcOrd="1" destOrd="0" presId="urn:microsoft.com/office/officeart/2008/layout/LinedList"/>
    <dgm:cxn modelId="{45DA6800-6AA2-4136-B4C3-37E855A5B249}" type="presParOf" srcId="{C481FE17-BAD7-4B57-B059-52B33BA5C4A6}" destId="{ABB50298-2763-4581-AEF6-1BF97903AC31}" srcOrd="0" destOrd="0" presId="urn:microsoft.com/office/officeart/2008/layout/LinedList"/>
    <dgm:cxn modelId="{1A2412A8-9593-4DFD-9743-91CBFEA1270B}" type="presParOf" srcId="{C481FE17-BAD7-4B57-B059-52B33BA5C4A6}" destId="{3F70A0C6-E8B7-4F23-9915-D798DE13FB59}" srcOrd="1" destOrd="0" presId="urn:microsoft.com/office/officeart/2008/layout/LinedList"/>
    <dgm:cxn modelId="{C97DFB74-0246-4CE7-9756-65CDA9C1075F}" type="presParOf" srcId="{C481FE17-BAD7-4B57-B059-52B33BA5C4A6}" destId="{059B330A-5889-4128-AB4D-70B2B666011E}" srcOrd="2" destOrd="0" presId="urn:microsoft.com/office/officeart/2008/layout/LinedList"/>
    <dgm:cxn modelId="{D75ECEB0-30A2-49CA-9CF1-3A766864C020}" type="presParOf" srcId="{07646154-6B46-4DFA-A3E9-0DA62A892847}" destId="{0E1D9FD7-AE8E-4CA6-8743-F244091CA846}" srcOrd="2" destOrd="0" presId="urn:microsoft.com/office/officeart/2008/layout/LinedList"/>
    <dgm:cxn modelId="{DAAE6564-8E12-456E-80B7-1FCB35B4D5F6}" type="presParOf" srcId="{07646154-6B46-4DFA-A3E9-0DA62A892847}" destId="{7C007001-C87D-40A3-8893-88572D2E3678}" srcOrd="3" destOrd="0" presId="urn:microsoft.com/office/officeart/2008/layout/LinedList"/>
    <dgm:cxn modelId="{CA7284E9-C62A-4755-994F-4AE379DAA15F}" type="presParOf" srcId="{A0DEAE75-500C-4897-BD91-7E293CD3E68C}" destId="{FD918EA5-C586-4553-B04D-8EA79E723C0A}" srcOrd="2" destOrd="0" presId="urn:microsoft.com/office/officeart/2008/layout/LinedList"/>
    <dgm:cxn modelId="{560C1C7D-CB72-4318-A4AE-32A26C40BD92}" type="presParOf" srcId="{A0DEAE75-500C-4897-BD91-7E293CD3E68C}" destId="{1438242E-EC70-4F1C-BE3B-E164E3F030B8}" srcOrd="3" destOrd="0" presId="urn:microsoft.com/office/officeart/2008/layout/LinedList"/>
    <dgm:cxn modelId="{2369C6F1-7030-4383-8B2E-C83051293BF9}" type="presParOf" srcId="{1438242E-EC70-4F1C-BE3B-E164E3F030B8}" destId="{B70E0724-54BC-4205-8ABF-3A8464E358EB}" srcOrd="0" destOrd="0" presId="urn:microsoft.com/office/officeart/2008/layout/LinedList"/>
    <dgm:cxn modelId="{52F43088-73C0-462E-986E-AE9DDD82DFEB}" type="presParOf" srcId="{1438242E-EC70-4F1C-BE3B-E164E3F030B8}" destId="{CCC2FC81-D8F7-4308-B21B-F7DFFDA189EE}" srcOrd="1" destOrd="0" presId="urn:microsoft.com/office/officeart/2008/layout/LinedList"/>
    <dgm:cxn modelId="{E0BC3A08-4035-420A-AA41-DFB4022342E6}" type="presParOf" srcId="{CCC2FC81-D8F7-4308-B21B-F7DFFDA189EE}" destId="{4F3F0C8E-B946-4760-AF38-AF67B93AD883}" srcOrd="0" destOrd="0" presId="urn:microsoft.com/office/officeart/2008/layout/LinedList"/>
    <dgm:cxn modelId="{E6DFB770-71A1-481D-B3ED-6A6185EB9882}" type="presParOf" srcId="{CCC2FC81-D8F7-4308-B21B-F7DFFDA189EE}" destId="{43041E92-BAEC-4043-ADAE-0293AD337054}" srcOrd="1" destOrd="0" presId="urn:microsoft.com/office/officeart/2008/layout/LinedList"/>
    <dgm:cxn modelId="{1B13ABB3-C835-4ECF-9992-8AC51AF2257F}" type="presParOf" srcId="{43041E92-BAEC-4043-ADAE-0293AD337054}" destId="{F69E7F45-CC86-4B81-A778-2D8FD698C4A2}" srcOrd="0" destOrd="0" presId="urn:microsoft.com/office/officeart/2008/layout/LinedList"/>
    <dgm:cxn modelId="{A5D0E6B6-728D-4D15-A823-9A49AC7C557A}" type="presParOf" srcId="{43041E92-BAEC-4043-ADAE-0293AD337054}" destId="{C513E5EB-B9C3-4DB8-81FE-E0BD97FFB499}" srcOrd="1" destOrd="0" presId="urn:microsoft.com/office/officeart/2008/layout/LinedList"/>
    <dgm:cxn modelId="{9AF2C175-9D4D-41E2-BE1B-C85E94BEFD5F}" type="presParOf" srcId="{43041E92-BAEC-4043-ADAE-0293AD337054}" destId="{DDED6F0E-6DF7-425C-86FB-FD9B136F8604}" srcOrd="2" destOrd="0" presId="urn:microsoft.com/office/officeart/2008/layout/LinedList"/>
    <dgm:cxn modelId="{35371278-19C1-4AB6-B590-B5AF59413F10}" type="presParOf" srcId="{CCC2FC81-D8F7-4308-B21B-F7DFFDA189EE}" destId="{42B00CF9-D2DF-41AC-8D1E-A30F43489FAF}" srcOrd="2" destOrd="0" presId="urn:microsoft.com/office/officeart/2008/layout/LinedList"/>
    <dgm:cxn modelId="{167286F4-2D7B-4140-A61D-1E86C81E0F76}" type="presParOf" srcId="{CCC2FC81-D8F7-4308-B21B-F7DFFDA189EE}" destId="{3BE3A90C-0F21-45AC-B728-81D5C88CB12E}" srcOrd="3" destOrd="0" presId="urn:microsoft.com/office/officeart/2008/layout/LinedList"/>
    <dgm:cxn modelId="{6460ED4F-59C3-40A1-A171-E65B03311025}" type="presParOf" srcId="{A0DEAE75-500C-4897-BD91-7E293CD3E68C}" destId="{062B2192-9456-4385-A6E6-E7A7CA07D5EA}" srcOrd="4" destOrd="0" presId="urn:microsoft.com/office/officeart/2008/layout/LinedList"/>
    <dgm:cxn modelId="{B1450343-6432-49A5-B7A9-0EE435A293F4}" type="presParOf" srcId="{A0DEAE75-500C-4897-BD91-7E293CD3E68C}" destId="{8A72F7B7-CAED-482C-B83D-D4BA348680B2}" srcOrd="5" destOrd="0" presId="urn:microsoft.com/office/officeart/2008/layout/LinedList"/>
    <dgm:cxn modelId="{986A18EA-14C4-4BEC-AC1E-DEF55F16A0A9}" type="presParOf" srcId="{8A72F7B7-CAED-482C-B83D-D4BA348680B2}" destId="{71BF60CF-A431-427E-83A0-B387B67B7BBE}" srcOrd="0" destOrd="0" presId="urn:microsoft.com/office/officeart/2008/layout/LinedList"/>
    <dgm:cxn modelId="{CDF62FD8-3C8A-41F7-B00F-B6105D749922}" type="presParOf" srcId="{8A72F7B7-CAED-482C-B83D-D4BA348680B2}" destId="{73D20BC9-F0DA-4D05-BF7B-DC4EC491717A}" srcOrd="1" destOrd="0" presId="urn:microsoft.com/office/officeart/2008/layout/LinedList"/>
    <dgm:cxn modelId="{D804BA76-B251-4A71-B21F-4FCB64E40C52}" type="presParOf" srcId="{73D20BC9-F0DA-4D05-BF7B-DC4EC491717A}" destId="{7816CA0C-AEB6-45C0-B64C-591ABC369EC2}" srcOrd="0" destOrd="0" presId="urn:microsoft.com/office/officeart/2008/layout/LinedList"/>
    <dgm:cxn modelId="{6A68ECE1-FA61-4361-8C79-051943348A72}" type="presParOf" srcId="{73D20BC9-F0DA-4D05-BF7B-DC4EC491717A}" destId="{8FF3485B-78B5-43AB-B766-EAC782D08979}" srcOrd="1" destOrd="0" presId="urn:microsoft.com/office/officeart/2008/layout/LinedList"/>
    <dgm:cxn modelId="{273C8679-4B2A-4CEF-A984-4EA73B75E32D}" type="presParOf" srcId="{8FF3485B-78B5-43AB-B766-EAC782D08979}" destId="{A4A73581-A1B3-4F27-9823-67E012119158}" srcOrd="0" destOrd="0" presId="urn:microsoft.com/office/officeart/2008/layout/LinedList"/>
    <dgm:cxn modelId="{4062BC9B-B507-4C2C-A52E-BBF222DC9E17}" type="presParOf" srcId="{8FF3485B-78B5-43AB-B766-EAC782D08979}" destId="{D2942BC4-0628-42C5-933A-40BAB06E97D0}" srcOrd="1" destOrd="0" presId="urn:microsoft.com/office/officeart/2008/layout/LinedList"/>
    <dgm:cxn modelId="{32E54D9C-99BF-4110-8565-55D9EF9EE7E2}" type="presParOf" srcId="{8FF3485B-78B5-43AB-B766-EAC782D08979}" destId="{90C8756F-8C33-4D96-AAA8-1E47338FC4AB}" srcOrd="2" destOrd="0" presId="urn:microsoft.com/office/officeart/2008/layout/LinedList"/>
    <dgm:cxn modelId="{AC7D71F6-3B65-4BED-9834-FE059AF250AF}" type="presParOf" srcId="{90C8756F-8C33-4D96-AAA8-1E47338FC4AB}" destId="{5717396D-3D98-49DD-801E-26E13BFB1899}" srcOrd="0" destOrd="0" presId="urn:microsoft.com/office/officeart/2008/layout/LinedList"/>
    <dgm:cxn modelId="{56E49EC3-332B-4474-90E6-89DE12C878A1}" type="presParOf" srcId="{5717396D-3D98-49DD-801E-26E13BFB1899}" destId="{A1EC93BF-816A-4B01-84BB-E31E06E96B23}" srcOrd="0" destOrd="0" presId="urn:microsoft.com/office/officeart/2008/layout/LinedList"/>
    <dgm:cxn modelId="{BC0C4074-1981-4FC2-9439-A61BAC5BCB86}" type="presParOf" srcId="{5717396D-3D98-49DD-801E-26E13BFB1899}" destId="{4AB7DD09-1022-45C2-B57A-B825099F2FFC}" srcOrd="1" destOrd="0" presId="urn:microsoft.com/office/officeart/2008/layout/LinedList"/>
    <dgm:cxn modelId="{87AD8642-93FE-4C40-BD7C-D26EF6E5CD49}" type="presParOf" srcId="{5717396D-3D98-49DD-801E-26E13BFB1899}" destId="{6BDAEBAA-B390-4AA0-BD28-CC7C554E81E2}" srcOrd="2" destOrd="0" presId="urn:microsoft.com/office/officeart/2008/layout/LinedList"/>
    <dgm:cxn modelId="{EDE9BAF1-C47E-47F8-B4DC-46C9CE577592}" type="presParOf" srcId="{73D20BC9-F0DA-4D05-BF7B-DC4EC491717A}" destId="{9B68D4FF-5FCE-4D13-80E0-9413CD63C002}" srcOrd="2" destOrd="0" presId="urn:microsoft.com/office/officeart/2008/layout/LinedList"/>
    <dgm:cxn modelId="{B41A9242-E194-4233-855E-AFA7785AE1D1}" type="presParOf" srcId="{73D20BC9-F0DA-4D05-BF7B-DC4EC491717A}" destId="{CAB5DB99-136C-4840-A104-C620C073272E}" srcOrd="3" destOrd="0" presId="urn:microsoft.com/office/officeart/2008/layout/LinedList"/>
    <dgm:cxn modelId="{1712E5CD-3525-40EF-B0A4-6E161A8882E0}" type="presParOf" srcId="{A0DEAE75-500C-4897-BD91-7E293CD3E68C}" destId="{C8B232C0-C72C-4814-BDDB-56A647497307}" srcOrd="6" destOrd="0" presId="urn:microsoft.com/office/officeart/2008/layout/LinedList"/>
    <dgm:cxn modelId="{27FC7125-820F-4901-900E-C3B22853A2C8}" type="presParOf" srcId="{A0DEAE75-500C-4897-BD91-7E293CD3E68C}" destId="{57386521-357D-4397-B494-7539C0036989}" srcOrd="7" destOrd="0" presId="urn:microsoft.com/office/officeart/2008/layout/LinedList"/>
    <dgm:cxn modelId="{D8D66333-E99B-4EDD-9060-96BA776A2719}" type="presParOf" srcId="{57386521-357D-4397-B494-7539C0036989}" destId="{25C7EB05-B3DB-4C9B-A1BB-8C7A2C806382}" srcOrd="0" destOrd="0" presId="urn:microsoft.com/office/officeart/2008/layout/LinedList"/>
    <dgm:cxn modelId="{CA8C939C-F1DA-4A3C-A5F0-5C506CC95EAB}" type="presParOf" srcId="{57386521-357D-4397-B494-7539C0036989}" destId="{CAEC7169-E256-45EA-B6C2-F23F8DABBA8A}" srcOrd="1" destOrd="0" presId="urn:microsoft.com/office/officeart/2008/layout/LinedList"/>
    <dgm:cxn modelId="{E9477F8A-E453-48AF-BF9E-CD8E7F73DD23}" type="presParOf" srcId="{CAEC7169-E256-45EA-B6C2-F23F8DABBA8A}" destId="{733F4A0B-BEE8-4546-8E26-44894912FEC2}" srcOrd="0" destOrd="0" presId="urn:microsoft.com/office/officeart/2008/layout/LinedList"/>
    <dgm:cxn modelId="{8E5E5CB8-7A43-46D0-B66E-DC40C9E3A660}" type="presParOf" srcId="{CAEC7169-E256-45EA-B6C2-F23F8DABBA8A}" destId="{60D128B6-21F7-4995-A803-6B2DB1159EAC}" srcOrd="1" destOrd="0" presId="urn:microsoft.com/office/officeart/2008/layout/LinedList"/>
    <dgm:cxn modelId="{C99C640F-0A5D-4A9A-BC19-2DC4D8EDAD79}" type="presParOf" srcId="{60D128B6-21F7-4995-A803-6B2DB1159EAC}" destId="{87FD03DD-BCD2-4E53-BA83-EF34402CB590}" srcOrd="0" destOrd="0" presId="urn:microsoft.com/office/officeart/2008/layout/LinedList"/>
    <dgm:cxn modelId="{C5620471-7399-4851-8BA5-0F52328D899C}" type="presParOf" srcId="{60D128B6-21F7-4995-A803-6B2DB1159EAC}" destId="{D8956A7E-BA31-46D3-98A7-01C546194E96}" srcOrd="1" destOrd="0" presId="urn:microsoft.com/office/officeart/2008/layout/LinedList"/>
    <dgm:cxn modelId="{E576DF07-19A4-4932-8752-5F81A3F7F482}" type="presParOf" srcId="{60D128B6-21F7-4995-A803-6B2DB1159EAC}" destId="{22BE15F1-E5A5-4D8D-97F5-EE10ADB1AA6B}" srcOrd="2" destOrd="0" presId="urn:microsoft.com/office/officeart/2008/layout/LinedList"/>
    <dgm:cxn modelId="{7B0DB932-3A45-4F2A-A61A-866AA4CB6D05}" type="presParOf" srcId="{CAEC7169-E256-45EA-B6C2-F23F8DABBA8A}" destId="{A4EA8F32-FE30-492E-8576-C7169816199A}" srcOrd="2" destOrd="0" presId="urn:microsoft.com/office/officeart/2008/layout/LinedList"/>
    <dgm:cxn modelId="{C461C146-807C-4EB1-AD00-5C907A8CF422}" type="presParOf" srcId="{CAEC7169-E256-45EA-B6C2-F23F8DABBA8A}" destId="{071B45AA-28E4-4F8C-BDCA-95C4BAF0CD27}" srcOrd="3" destOrd="0" presId="urn:microsoft.com/office/officeart/2008/layout/LinedList"/>
    <dgm:cxn modelId="{5A95B919-2F9A-482B-8C54-31D391F86514}" type="presParOf" srcId="{A0DEAE75-500C-4897-BD91-7E293CD3E68C}" destId="{9CC4DA4A-D37D-4D7F-9787-BE285020800D}" srcOrd="8" destOrd="0" presId="urn:microsoft.com/office/officeart/2008/layout/LinedList"/>
    <dgm:cxn modelId="{7CD35050-BB81-4C1D-9374-D0286D72BE18}" type="presParOf" srcId="{A0DEAE75-500C-4897-BD91-7E293CD3E68C}" destId="{B65241A5-7896-48E2-99B0-CEBDF5A03E0C}" srcOrd="9" destOrd="0" presId="urn:microsoft.com/office/officeart/2008/layout/LinedList"/>
    <dgm:cxn modelId="{F1345937-179C-4B69-8F8A-0B58D02EB220}" type="presParOf" srcId="{B65241A5-7896-48E2-99B0-CEBDF5A03E0C}" destId="{7E14229F-D90B-42DA-9568-8CD320E5803D}" srcOrd="0" destOrd="0" presId="urn:microsoft.com/office/officeart/2008/layout/LinedList"/>
    <dgm:cxn modelId="{9206BAD7-50AE-438B-AF4C-8BF3053E8C06}" type="presParOf" srcId="{B65241A5-7896-48E2-99B0-CEBDF5A03E0C}" destId="{85D3C77D-B647-4F1D-A9EF-4FCAD6C91A33}" srcOrd="1" destOrd="0" presId="urn:microsoft.com/office/officeart/2008/layout/LinedList"/>
    <dgm:cxn modelId="{404EE903-46AA-4F66-B29C-5A89D753C4FB}" type="presParOf" srcId="{85D3C77D-B647-4F1D-A9EF-4FCAD6C91A33}" destId="{40F844EE-92B6-4E9A-B103-68CD09AE3C95}" srcOrd="0" destOrd="0" presId="urn:microsoft.com/office/officeart/2008/layout/LinedList"/>
    <dgm:cxn modelId="{245B3B5F-7AA8-421F-A61F-89615136CA1F}" type="presParOf" srcId="{85D3C77D-B647-4F1D-A9EF-4FCAD6C91A33}" destId="{3EA0DF11-CB6F-4A8E-A449-588BCF2BEE14}" srcOrd="1" destOrd="0" presId="urn:microsoft.com/office/officeart/2008/layout/LinedList"/>
    <dgm:cxn modelId="{0CB6BD95-7DFC-4E80-8EA9-B85269A8E4DE}" type="presParOf" srcId="{3EA0DF11-CB6F-4A8E-A449-588BCF2BEE14}" destId="{3FBF3A67-2F5D-4EC3-943C-792C70F32FFC}" srcOrd="0" destOrd="0" presId="urn:microsoft.com/office/officeart/2008/layout/LinedList"/>
    <dgm:cxn modelId="{70E2E4A3-3E4A-42BB-95DC-488ABD29DF08}" type="presParOf" srcId="{3EA0DF11-CB6F-4A8E-A449-588BCF2BEE14}" destId="{62D38B68-F67B-4AC9-97AF-5EAFD91402C2}" srcOrd="1" destOrd="0" presId="urn:microsoft.com/office/officeart/2008/layout/LinedList"/>
    <dgm:cxn modelId="{E306F65B-C16C-4EF2-B276-3936526DD459}" type="presParOf" srcId="{3EA0DF11-CB6F-4A8E-A449-588BCF2BEE14}" destId="{3C0ECC42-AB4A-4AD8-9632-F08F37BCC731}" srcOrd="2" destOrd="0" presId="urn:microsoft.com/office/officeart/2008/layout/LinedList"/>
    <dgm:cxn modelId="{637ECC37-D166-4D22-B73E-4E0142967DEE}" type="presParOf" srcId="{85D3C77D-B647-4F1D-A9EF-4FCAD6C91A33}" destId="{E8B443DD-A87B-455E-BA0C-1DAAD1CFF012}" srcOrd="2" destOrd="0" presId="urn:microsoft.com/office/officeart/2008/layout/LinedList"/>
    <dgm:cxn modelId="{DB68A5BB-617B-4D1A-A265-A9DB2DF3AA11}" type="presParOf" srcId="{85D3C77D-B647-4F1D-A9EF-4FCAD6C91A33}" destId="{7D8A57D7-91D3-4BC3-84B5-997A1DB4904E}" srcOrd="3" destOrd="0" presId="urn:microsoft.com/office/officeart/2008/layout/LinedList"/>
    <dgm:cxn modelId="{0B217953-5814-49DF-9B23-2C6D79A22736}" type="presParOf" srcId="{A0DEAE75-500C-4897-BD91-7E293CD3E68C}" destId="{751591AC-6238-4189-9AE4-5052B92BA409}" srcOrd="10" destOrd="0" presId="urn:microsoft.com/office/officeart/2008/layout/LinedList"/>
    <dgm:cxn modelId="{F34A2B89-A38C-4A1D-9CB9-FC9599651DE0}" type="presParOf" srcId="{A0DEAE75-500C-4897-BD91-7E293CD3E68C}" destId="{8D05FE3D-ABDF-466F-A904-99ED2EC133A7}" srcOrd="11" destOrd="0" presId="urn:microsoft.com/office/officeart/2008/layout/LinedList"/>
    <dgm:cxn modelId="{241A282D-45F7-4DA6-B3E4-C5E82741A48F}" type="presParOf" srcId="{8D05FE3D-ABDF-466F-A904-99ED2EC133A7}" destId="{48FE3EA6-65D0-42F9-AB0C-DB35286E7854}" srcOrd="0" destOrd="0" presId="urn:microsoft.com/office/officeart/2008/layout/LinedList"/>
    <dgm:cxn modelId="{C989EF02-2530-4932-AA43-4EBA08968593}" type="presParOf" srcId="{8D05FE3D-ABDF-466F-A904-99ED2EC133A7}" destId="{A44F6438-5EA0-4D52-9147-45DE666CDAD5}" srcOrd="1" destOrd="0" presId="urn:microsoft.com/office/officeart/2008/layout/LinedList"/>
    <dgm:cxn modelId="{6043F21F-D8C6-4970-A0C2-B5BB465CC3DB}" type="presParOf" srcId="{A44F6438-5EA0-4D52-9147-45DE666CDAD5}" destId="{3DD517AE-A3A2-47BD-8FDC-E1EE5F93369E}" srcOrd="0" destOrd="0" presId="urn:microsoft.com/office/officeart/2008/layout/LinedList"/>
    <dgm:cxn modelId="{18DD4A35-5CE2-4286-BE32-24DF82C616A3}" type="presParOf" srcId="{A44F6438-5EA0-4D52-9147-45DE666CDAD5}" destId="{9FB5D68F-3F36-4980-9ED8-F2FEB6CAF70A}" srcOrd="1" destOrd="0" presId="urn:microsoft.com/office/officeart/2008/layout/LinedList"/>
    <dgm:cxn modelId="{4713A9FF-034D-46E9-9FE0-ECE0F581CDA7}" type="presParOf" srcId="{9FB5D68F-3F36-4980-9ED8-F2FEB6CAF70A}" destId="{34A07C75-7E36-48F3-8C7B-8F6A25B5B815}" srcOrd="0" destOrd="0" presId="urn:microsoft.com/office/officeart/2008/layout/LinedList"/>
    <dgm:cxn modelId="{6DAB9541-5F6C-41FA-8B7F-D52E29EF9E89}" type="presParOf" srcId="{9FB5D68F-3F36-4980-9ED8-F2FEB6CAF70A}" destId="{4BD68500-4FE3-4B27-A267-BEA8B031F74E}" srcOrd="1" destOrd="0" presId="urn:microsoft.com/office/officeart/2008/layout/LinedList"/>
    <dgm:cxn modelId="{6470C2C4-D0B1-42D7-AB0A-31F23FE353D0}" type="presParOf" srcId="{9FB5D68F-3F36-4980-9ED8-F2FEB6CAF70A}" destId="{B34C1DC9-21D4-4934-AACB-7133CBEBCAC4}" srcOrd="2" destOrd="0" presId="urn:microsoft.com/office/officeart/2008/layout/LinedList"/>
    <dgm:cxn modelId="{FD6DC575-E3E0-4C9C-B96A-434A420D590E}" type="presParOf" srcId="{B34C1DC9-21D4-4934-AACB-7133CBEBCAC4}" destId="{9ED9B77F-10B9-4532-8610-0F5216C2655B}" srcOrd="0" destOrd="0" presId="urn:microsoft.com/office/officeart/2008/layout/LinedList"/>
    <dgm:cxn modelId="{9BF4C934-4B99-4CD2-B096-AC571507554B}" type="presParOf" srcId="{9ED9B77F-10B9-4532-8610-0F5216C2655B}" destId="{2828447D-535E-4093-8299-7FF39A5E917E}" srcOrd="0" destOrd="0" presId="urn:microsoft.com/office/officeart/2008/layout/LinedList"/>
    <dgm:cxn modelId="{31C10AA5-831B-449F-A5AF-5B6E5BCE6459}" type="presParOf" srcId="{9ED9B77F-10B9-4532-8610-0F5216C2655B}" destId="{9E8547BC-4AC7-4FFA-976F-E94D291D7EFA}" srcOrd="1" destOrd="0" presId="urn:microsoft.com/office/officeart/2008/layout/LinedList"/>
    <dgm:cxn modelId="{E84D450B-C0C6-4558-914D-B45FA0021341}" type="presParOf" srcId="{9ED9B77F-10B9-4532-8610-0F5216C2655B}" destId="{E3F749BC-679C-44B3-8C36-8EBE8E17562D}" srcOrd="2" destOrd="0" presId="urn:microsoft.com/office/officeart/2008/layout/LinedList"/>
    <dgm:cxn modelId="{61A88DD0-DFDC-4DEC-8954-6087A52DC6CE}" type="presParOf" srcId="{A44F6438-5EA0-4D52-9147-45DE666CDAD5}" destId="{5CF3E560-E5F2-4899-9B28-37766DBBC6B7}" srcOrd="2" destOrd="0" presId="urn:microsoft.com/office/officeart/2008/layout/LinedList"/>
    <dgm:cxn modelId="{A5E97398-B37F-4AD3-9565-6219C04757F6}" type="presParOf" srcId="{A44F6438-5EA0-4D52-9147-45DE666CDAD5}" destId="{7D081534-B59D-4C65-A75D-879063DADAC7}" srcOrd="3" destOrd="0" presId="urn:microsoft.com/office/officeart/2008/layout/LinedList"/>
    <dgm:cxn modelId="{BB1FC1D5-30B7-4E49-BC68-6F406DD0BA45}" type="presParOf" srcId="{A0DEAE75-500C-4897-BD91-7E293CD3E68C}" destId="{953D2FB3-B639-454F-A84A-24D34FD15046}" srcOrd="12" destOrd="0" presId="urn:microsoft.com/office/officeart/2008/layout/LinedList"/>
    <dgm:cxn modelId="{2E58AF65-CC98-4E1A-BBBD-726DA3703DF3}" type="presParOf" srcId="{A0DEAE75-500C-4897-BD91-7E293CD3E68C}" destId="{558B56C1-E30B-4312-B7F2-9ADE90C6C680}" srcOrd="13" destOrd="0" presId="urn:microsoft.com/office/officeart/2008/layout/LinedList"/>
    <dgm:cxn modelId="{59056806-7822-4410-B96B-0886419F484D}" type="presParOf" srcId="{558B56C1-E30B-4312-B7F2-9ADE90C6C680}" destId="{63355B47-A4B5-4327-A6A3-955D90189B5F}" srcOrd="0" destOrd="0" presId="urn:microsoft.com/office/officeart/2008/layout/LinedList"/>
    <dgm:cxn modelId="{2B19AFB5-4EED-4DA6-A2B4-65891DC98057}" type="presParOf" srcId="{558B56C1-E30B-4312-B7F2-9ADE90C6C680}" destId="{964A59D1-1978-4B12-ADF3-F8FCE944D208}" srcOrd="1" destOrd="0" presId="urn:microsoft.com/office/officeart/2008/layout/LinedList"/>
    <dgm:cxn modelId="{3BFD4719-C6C9-4972-B081-74DDB31014FB}" type="presParOf" srcId="{964A59D1-1978-4B12-ADF3-F8FCE944D208}" destId="{CB99EDE0-0789-416A-9581-E44FE0F06312}" srcOrd="0" destOrd="0" presId="urn:microsoft.com/office/officeart/2008/layout/LinedList"/>
    <dgm:cxn modelId="{71ACCF3C-7D6E-4293-AF59-482405475C16}" type="presParOf" srcId="{964A59D1-1978-4B12-ADF3-F8FCE944D208}" destId="{D7D0B617-8083-429D-B07A-8F8CA84A1AD7}" srcOrd="1" destOrd="0" presId="urn:microsoft.com/office/officeart/2008/layout/LinedList"/>
    <dgm:cxn modelId="{6B75E6CB-EC89-4DAE-9A27-777B37618D87}" type="presParOf" srcId="{D7D0B617-8083-429D-B07A-8F8CA84A1AD7}" destId="{098B90AC-4EF7-4C7B-BA0B-84D3345F42AE}" srcOrd="0" destOrd="0" presId="urn:microsoft.com/office/officeart/2008/layout/LinedList"/>
    <dgm:cxn modelId="{BD50420D-926F-4884-A239-4454EFC222C6}" type="presParOf" srcId="{D7D0B617-8083-429D-B07A-8F8CA84A1AD7}" destId="{972F845F-3958-4F76-BD7F-607D413ECB8F}" srcOrd="1" destOrd="0" presId="urn:microsoft.com/office/officeart/2008/layout/LinedList"/>
    <dgm:cxn modelId="{870EA855-DC33-4243-B45E-79EA31A03D61}" type="presParOf" srcId="{D7D0B617-8083-429D-B07A-8F8CA84A1AD7}" destId="{DAD5F0CF-066D-49AB-8F69-BD9C4525B54B}" srcOrd="2" destOrd="0" presId="urn:microsoft.com/office/officeart/2008/layout/LinedList"/>
    <dgm:cxn modelId="{4A8F7881-1469-4BFE-890C-DF664FC057E7}" type="presParOf" srcId="{DAD5F0CF-066D-49AB-8F69-BD9C4525B54B}" destId="{4AE12CB9-EE05-492D-BCC3-90191573340D}" srcOrd="0" destOrd="0" presId="urn:microsoft.com/office/officeart/2008/layout/LinedList"/>
    <dgm:cxn modelId="{ACB766C8-6524-4BFF-A290-2064CC109D8B}" type="presParOf" srcId="{4AE12CB9-EE05-492D-BCC3-90191573340D}" destId="{67BCADD6-A804-48FD-9039-B6D4FE12C753}" srcOrd="0" destOrd="0" presId="urn:microsoft.com/office/officeart/2008/layout/LinedList"/>
    <dgm:cxn modelId="{487ACB4A-4FD8-4971-8ED6-AEB4C4FC441E}" type="presParOf" srcId="{4AE12CB9-EE05-492D-BCC3-90191573340D}" destId="{F26D64E2-46F7-4F5D-9C71-9D17DB6984EA}" srcOrd="1" destOrd="0" presId="urn:microsoft.com/office/officeart/2008/layout/LinedList"/>
    <dgm:cxn modelId="{35ABEDBB-6A15-4133-9F40-4128882DB3C4}" type="presParOf" srcId="{4AE12CB9-EE05-492D-BCC3-90191573340D}" destId="{6C2EC23C-2AF3-4AFF-9F71-AD76C98C8DA7}" srcOrd="2" destOrd="0" presId="urn:microsoft.com/office/officeart/2008/layout/LinedList"/>
    <dgm:cxn modelId="{FDAD4608-0965-45D0-B4DE-8B50C90AFDAB}" type="presParOf" srcId="{964A59D1-1978-4B12-ADF3-F8FCE944D208}" destId="{96790864-D734-42DE-9043-D630C6F12180}" srcOrd="2" destOrd="0" presId="urn:microsoft.com/office/officeart/2008/layout/LinedList"/>
    <dgm:cxn modelId="{4FC78567-FB73-4A51-A559-03EB36A21980}" type="presParOf" srcId="{964A59D1-1978-4B12-ADF3-F8FCE944D208}" destId="{D40E9D8C-B0BD-42BF-B1C4-7D931B9B88E7}" srcOrd="3" destOrd="0" presId="urn:microsoft.com/office/officeart/2008/layout/LinedList"/>
    <dgm:cxn modelId="{B0F6C948-0CA0-4C2F-B72D-AD732F1D59CC}" type="presParOf" srcId="{A0DEAE75-500C-4897-BD91-7E293CD3E68C}" destId="{2A128F85-3D56-4B9F-9738-83D9375CA31D}" srcOrd="14" destOrd="0" presId="urn:microsoft.com/office/officeart/2008/layout/LinedList"/>
    <dgm:cxn modelId="{052DC734-6464-457A-A68B-C83B9507C8F9}" type="presParOf" srcId="{A0DEAE75-500C-4897-BD91-7E293CD3E68C}" destId="{5D5E8CB0-8B00-4207-A424-23155C6ECD6B}" srcOrd="15" destOrd="0" presId="urn:microsoft.com/office/officeart/2008/layout/LinedList"/>
    <dgm:cxn modelId="{54B12CCA-DBA7-46F4-A530-2CC184858BF7}" type="presParOf" srcId="{5D5E8CB0-8B00-4207-A424-23155C6ECD6B}" destId="{DFED67A5-FBB1-4F86-B6A2-AEC4D824FED0}" srcOrd="0" destOrd="0" presId="urn:microsoft.com/office/officeart/2008/layout/LinedList"/>
    <dgm:cxn modelId="{5C06D16F-1FCD-4DF5-ADBC-B758E2B5D970}" type="presParOf" srcId="{5D5E8CB0-8B00-4207-A424-23155C6ECD6B}" destId="{17F735AA-A66C-4380-BF55-9B3AAA6915C9}" srcOrd="1" destOrd="0" presId="urn:microsoft.com/office/officeart/2008/layout/LinedList"/>
    <dgm:cxn modelId="{090591EC-3EA5-4497-A202-DBD4A131D1F8}" type="presParOf" srcId="{17F735AA-A66C-4380-BF55-9B3AAA6915C9}" destId="{3D512241-CF8E-48BB-BBEC-6EE4130C0050}" srcOrd="0" destOrd="0" presId="urn:microsoft.com/office/officeart/2008/layout/LinedList"/>
    <dgm:cxn modelId="{C2510B97-F76A-4ACF-ACA1-F35AD2360446}" type="presParOf" srcId="{17F735AA-A66C-4380-BF55-9B3AAA6915C9}" destId="{60C859CA-8D7A-41E2-90EB-63FB35E86AD2}" srcOrd="1" destOrd="0" presId="urn:microsoft.com/office/officeart/2008/layout/LinedList"/>
    <dgm:cxn modelId="{6C42CADE-0C16-44C4-BCAD-4658231AE682}" type="presParOf" srcId="{60C859CA-8D7A-41E2-90EB-63FB35E86AD2}" destId="{2D11BD93-1088-4789-91CA-35A737FB2D71}" srcOrd="0" destOrd="0" presId="urn:microsoft.com/office/officeart/2008/layout/LinedList"/>
    <dgm:cxn modelId="{7DDFCB39-FDF0-4015-8F0E-CD70E056CD5B}" type="presParOf" srcId="{60C859CA-8D7A-41E2-90EB-63FB35E86AD2}" destId="{A4859B09-713B-41AE-8A22-4EEDBC328197}" srcOrd="1" destOrd="0" presId="urn:microsoft.com/office/officeart/2008/layout/LinedList"/>
    <dgm:cxn modelId="{535C28A4-9B1A-4A8F-B205-856600EF56BA}" type="presParOf" srcId="{60C859CA-8D7A-41E2-90EB-63FB35E86AD2}" destId="{9EA2BED8-5051-4BB4-B179-42230DD2A3AD}" srcOrd="2" destOrd="0" presId="urn:microsoft.com/office/officeart/2008/layout/LinedList"/>
    <dgm:cxn modelId="{D8CA4283-7CA3-4515-B752-33FF920B6D06}" type="presParOf" srcId="{17F735AA-A66C-4380-BF55-9B3AAA6915C9}" destId="{701B9B87-E74A-46B1-9BA9-33CAA4024E81}" srcOrd="2" destOrd="0" presId="urn:microsoft.com/office/officeart/2008/layout/LinedList"/>
    <dgm:cxn modelId="{8B8C82C0-6131-4392-A065-DC443BD1EDFA}" type="presParOf" srcId="{17F735AA-A66C-4380-BF55-9B3AAA6915C9}" destId="{2597075B-70A6-4611-A9BA-D7281D4B08BE}" srcOrd="3" destOrd="0" presId="urn:microsoft.com/office/officeart/2008/layout/LinedList"/>
    <dgm:cxn modelId="{BB4BD1F8-346F-42DA-A55B-7F519C18B78C}" type="presParOf" srcId="{A0DEAE75-500C-4897-BD91-7E293CD3E68C}" destId="{684DE76A-B850-4420-96C5-DD16F79D94C7}" srcOrd="16" destOrd="0" presId="urn:microsoft.com/office/officeart/2008/layout/LinedList"/>
    <dgm:cxn modelId="{7112560D-9AC7-4357-AC72-A6EB8B0AB902}" type="presParOf" srcId="{A0DEAE75-500C-4897-BD91-7E293CD3E68C}" destId="{EA62AB4D-42C6-400E-A140-893FB8A85B97}" srcOrd="17" destOrd="0" presId="urn:microsoft.com/office/officeart/2008/layout/LinedList"/>
    <dgm:cxn modelId="{B6D1C4FA-C66C-46BB-9BBF-F3B231806286}" type="presParOf" srcId="{EA62AB4D-42C6-400E-A140-893FB8A85B97}" destId="{BE57C584-4BAE-4098-9B83-A79F3E044ED7}" srcOrd="0" destOrd="0" presId="urn:microsoft.com/office/officeart/2008/layout/LinedList"/>
    <dgm:cxn modelId="{17C5D70D-C606-4D4C-9E6C-E4AFE102CD5E}" type="presParOf" srcId="{EA62AB4D-42C6-400E-A140-893FB8A85B97}" destId="{12578374-1351-40CC-B687-C5BF7F87A643}" srcOrd="1" destOrd="0" presId="urn:microsoft.com/office/officeart/2008/layout/LinedList"/>
    <dgm:cxn modelId="{A9410AB6-4725-4041-A0AA-0764B53CF7C2}" type="presParOf" srcId="{12578374-1351-40CC-B687-C5BF7F87A643}" destId="{B95E66BC-A3C5-40A4-B6E8-1747EF6DDD4B}" srcOrd="0" destOrd="0" presId="urn:microsoft.com/office/officeart/2008/layout/LinedList"/>
    <dgm:cxn modelId="{E5123AF2-F15B-4222-B646-F11783A38DF7}" type="presParOf" srcId="{12578374-1351-40CC-B687-C5BF7F87A643}" destId="{E3588356-216E-45F2-8956-FF4F90B05F3E}" srcOrd="1" destOrd="0" presId="urn:microsoft.com/office/officeart/2008/layout/LinedList"/>
    <dgm:cxn modelId="{92940F1B-8639-4258-8033-00CC13D3ECD1}" type="presParOf" srcId="{E3588356-216E-45F2-8956-FF4F90B05F3E}" destId="{1DC45596-8AB4-4F23-93C8-E66E6E43DE47}" srcOrd="0" destOrd="0" presId="urn:microsoft.com/office/officeart/2008/layout/LinedList"/>
    <dgm:cxn modelId="{7BB1FDD2-5183-4930-B9D8-A1D62F85E661}" type="presParOf" srcId="{E3588356-216E-45F2-8956-FF4F90B05F3E}" destId="{2F97F147-A6CB-4213-9491-F4F6AE42BAC0}" srcOrd="1" destOrd="0" presId="urn:microsoft.com/office/officeart/2008/layout/LinedList"/>
    <dgm:cxn modelId="{0C08512B-4EB6-487E-B6D6-07053227902E}" type="presParOf" srcId="{E3588356-216E-45F2-8956-FF4F90B05F3E}" destId="{357218CA-F25C-4958-95E8-99A3CCDDBC30}" srcOrd="2" destOrd="0" presId="urn:microsoft.com/office/officeart/2008/layout/LinedList"/>
    <dgm:cxn modelId="{BCA0EFFE-A034-438B-9574-57235BF3F5EB}" type="presParOf" srcId="{12578374-1351-40CC-B687-C5BF7F87A643}" destId="{398EDA5F-4DAB-4743-9FF1-FC504FA7E9F5}" srcOrd="2" destOrd="0" presId="urn:microsoft.com/office/officeart/2008/layout/LinedList"/>
    <dgm:cxn modelId="{62DD307C-3EFA-4CE4-9634-76474F91029A}" type="presParOf" srcId="{12578374-1351-40CC-B687-C5BF7F87A643}" destId="{8A2F3C57-23CA-4927-A158-A3DB50578AF1}" srcOrd="3" destOrd="0" presId="urn:microsoft.com/office/officeart/2008/layout/LinedList"/>
    <dgm:cxn modelId="{61BB6AC4-9D82-406D-A4A0-81CD7118A819}" type="presParOf" srcId="{A0DEAE75-500C-4897-BD91-7E293CD3E68C}" destId="{4463049F-E3F9-4F35-8A6B-514E0C31F2EE}" srcOrd="18" destOrd="0" presId="urn:microsoft.com/office/officeart/2008/layout/LinedList"/>
    <dgm:cxn modelId="{B1C6A821-15B8-438F-960F-E61A3BF83EA9}" type="presParOf" srcId="{A0DEAE75-500C-4897-BD91-7E293CD3E68C}" destId="{E291B2BE-358E-477C-B975-7BC3BA34BB7A}" srcOrd="19" destOrd="0" presId="urn:microsoft.com/office/officeart/2008/layout/LinedList"/>
    <dgm:cxn modelId="{A13501C4-1A1E-42A6-B278-B44120328C86}" type="presParOf" srcId="{E291B2BE-358E-477C-B975-7BC3BA34BB7A}" destId="{F1C82509-E342-4BF6-8F40-5FD8EFA21143}" srcOrd="0" destOrd="0" presId="urn:microsoft.com/office/officeart/2008/layout/LinedList"/>
    <dgm:cxn modelId="{1908DEBC-7099-4ED2-B087-21AB527C9B2B}" type="presParOf" srcId="{E291B2BE-358E-477C-B975-7BC3BA34BB7A}" destId="{BDE6CDF0-F9C2-47C7-ADCC-DD1D542A1A46}" srcOrd="1" destOrd="0" presId="urn:microsoft.com/office/officeart/2008/layout/LinedList"/>
    <dgm:cxn modelId="{FEA647FE-3673-4B37-ACD8-D025D5270721}" type="presParOf" srcId="{BDE6CDF0-F9C2-47C7-ADCC-DD1D542A1A46}" destId="{89D8E5EF-073F-4769-9106-A7BC4C6E5F94}" srcOrd="0" destOrd="0" presId="urn:microsoft.com/office/officeart/2008/layout/LinedList"/>
    <dgm:cxn modelId="{A9858211-E436-411F-A358-E0A8C64A116E}" type="presParOf" srcId="{BDE6CDF0-F9C2-47C7-ADCC-DD1D542A1A46}" destId="{B554BC4A-3811-4CDB-99AC-936BFEEF5FC9}" srcOrd="1" destOrd="0" presId="urn:microsoft.com/office/officeart/2008/layout/LinedList"/>
    <dgm:cxn modelId="{426786DC-7185-45A7-9AC0-F03EC37136D5}" type="presParOf" srcId="{B554BC4A-3811-4CDB-99AC-936BFEEF5FC9}" destId="{BF69FBB5-9AC1-4A93-9EAC-D5D8C354ED97}" srcOrd="0" destOrd="0" presId="urn:microsoft.com/office/officeart/2008/layout/LinedList"/>
    <dgm:cxn modelId="{F4A94EAA-8C52-404E-80D0-53B93446638D}" type="presParOf" srcId="{B554BC4A-3811-4CDB-99AC-936BFEEF5FC9}" destId="{828D26B4-E650-4CFF-8C24-A240C0990C6C}" srcOrd="1" destOrd="0" presId="urn:microsoft.com/office/officeart/2008/layout/LinedList"/>
    <dgm:cxn modelId="{0E5CF77C-6388-4FE9-B8C1-1FC2A46B1398}" type="presParOf" srcId="{B554BC4A-3811-4CDB-99AC-936BFEEF5FC9}" destId="{E17DDBB3-534A-4D29-85CD-62F2FE3A2EF7}" srcOrd="2" destOrd="0" presId="urn:microsoft.com/office/officeart/2008/layout/LinedList"/>
    <dgm:cxn modelId="{AB036C91-0F7E-4D39-89F5-689F35F676C7}" type="presParOf" srcId="{E17DDBB3-534A-4D29-85CD-62F2FE3A2EF7}" destId="{DBD603BC-E1CB-4658-8B4D-583827544283}" srcOrd="0" destOrd="0" presId="urn:microsoft.com/office/officeart/2008/layout/LinedList"/>
    <dgm:cxn modelId="{37758FBF-2193-42B7-B06B-769387BD0E40}" type="presParOf" srcId="{DBD603BC-E1CB-4658-8B4D-583827544283}" destId="{B37C3053-C632-4A5B-945B-6BCAF2A53FFE}" srcOrd="0" destOrd="0" presId="urn:microsoft.com/office/officeart/2008/layout/LinedList"/>
    <dgm:cxn modelId="{87FC24D5-0116-4BD2-85C1-0D79C3915711}" type="presParOf" srcId="{DBD603BC-E1CB-4658-8B4D-583827544283}" destId="{D6DF089E-073F-47EF-8CF5-315F97383C9E}" srcOrd="1" destOrd="0" presId="urn:microsoft.com/office/officeart/2008/layout/LinedList"/>
    <dgm:cxn modelId="{BE74C137-3D43-4148-93B3-C6E9F71E485A}" type="presParOf" srcId="{DBD603BC-E1CB-4658-8B4D-583827544283}" destId="{30E556B6-D179-450C-A724-4E8A3CF8730F}" srcOrd="2" destOrd="0" presId="urn:microsoft.com/office/officeart/2008/layout/LinedList"/>
    <dgm:cxn modelId="{D57A8A3B-C69F-40B6-B5C0-6F97035200EA}" type="presParOf" srcId="{BDE6CDF0-F9C2-47C7-ADCC-DD1D542A1A46}" destId="{F2B615F4-9A81-4184-8DD6-5DE2672E1959}" srcOrd="2" destOrd="0" presId="urn:microsoft.com/office/officeart/2008/layout/LinedList"/>
    <dgm:cxn modelId="{3E59B5DD-0925-4B5D-A519-2DEB00BC578D}" type="presParOf" srcId="{BDE6CDF0-F9C2-47C7-ADCC-DD1D542A1A46}" destId="{18C70950-04DC-4A0B-B723-4959E82325E0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66F6D2F-1DD4-4AA5-A1AC-2F6DEC58D80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71CCBE-59A2-4505-8447-48522A7BC433}">
      <dgm:prSet phldrT="[Text]"/>
      <dgm:spPr/>
      <dgm:t>
        <a:bodyPr/>
        <a:lstStyle/>
        <a:p>
          <a:r>
            <a:rPr lang="en-US" b="0" i="0" u="none" dirty="0"/>
            <a:t>200</a:t>
          </a:r>
          <a:endParaRPr lang="en-US" dirty="0"/>
        </a:p>
      </dgm:t>
    </dgm:pt>
    <dgm:pt modelId="{0000FCB9-F892-4D68-A8A4-AE6578B88C8A}" type="parTrans" cxnId="{B65AEF27-9301-43E3-A40F-2EA491993629}">
      <dgm:prSet/>
      <dgm:spPr/>
      <dgm:t>
        <a:bodyPr/>
        <a:lstStyle/>
        <a:p>
          <a:endParaRPr lang="en-US"/>
        </a:p>
      </dgm:t>
    </dgm:pt>
    <dgm:pt modelId="{07FA6401-4BAC-4727-983A-9746A5AC6F5A}" type="sibTrans" cxnId="{B65AEF27-9301-43E3-A40F-2EA491993629}">
      <dgm:prSet/>
      <dgm:spPr/>
      <dgm:t>
        <a:bodyPr/>
        <a:lstStyle/>
        <a:p>
          <a:endParaRPr lang="en-US"/>
        </a:p>
      </dgm:t>
    </dgm:pt>
    <dgm:pt modelId="{929EE251-9272-45DA-80FA-ED25D2B0BCE6}">
      <dgm:prSet/>
      <dgm:spPr/>
      <dgm:t>
        <a:bodyPr/>
        <a:lstStyle/>
        <a:p>
          <a:r>
            <a:rPr lang="en-US" b="0" i="0" u="none" dirty="0"/>
            <a:t>204</a:t>
          </a:r>
          <a:endParaRPr lang="en-US" dirty="0"/>
        </a:p>
      </dgm:t>
    </dgm:pt>
    <dgm:pt modelId="{AE0997B2-995D-44E5-B1D1-C9568879C0F3}" type="parTrans" cxnId="{BE132D76-E243-4F35-A889-0DCA8C188DF5}">
      <dgm:prSet/>
      <dgm:spPr/>
      <dgm:t>
        <a:bodyPr/>
        <a:lstStyle/>
        <a:p>
          <a:endParaRPr lang="en-US"/>
        </a:p>
      </dgm:t>
    </dgm:pt>
    <dgm:pt modelId="{EEFFD0C4-D63E-4FFB-8EB2-E300CE1EB652}" type="sibTrans" cxnId="{BE132D76-E243-4F35-A889-0DCA8C188DF5}">
      <dgm:prSet/>
      <dgm:spPr/>
      <dgm:t>
        <a:bodyPr/>
        <a:lstStyle/>
        <a:p>
          <a:endParaRPr lang="en-US"/>
        </a:p>
      </dgm:t>
    </dgm:pt>
    <dgm:pt modelId="{15B725EF-51DB-4655-BB2F-20BC94E00724}">
      <dgm:prSet/>
      <dgm:spPr/>
      <dgm:t>
        <a:bodyPr/>
        <a:lstStyle/>
        <a:p>
          <a:r>
            <a:rPr lang="en-US" b="0" i="0" u="none" dirty="0"/>
            <a:t>400</a:t>
          </a:r>
          <a:endParaRPr lang="en-US" dirty="0"/>
        </a:p>
      </dgm:t>
    </dgm:pt>
    <dgm:pt modelId="{4EFCCB34-11E7-4CBE-9733-48299C24C6E9}" type="parTrans" cxnId="{31531356-A291-4F83-9F79-4AAA538310AD}">
      <dgm:prSet/>
      <dgm:spPr/>
      <dgm:t>
        <a:bodyPr/>
        <a:lstStyle/>
        <a:p>
          <a:endParaRPr lang="en-US"/>
        </a:p>
      </dgm:t>
    </dgm:pt>
    <dgm:pt modelId="{78D2F9B9-3C40-4CAE-8DC1-87016FB5D512}" type="sibTrans" cxnId="{31531356-A291-4F83-9F79-4AAA538310AD}">
      <dgm:prSet/>
      <dgm:spPr/>
      <dgm:t>
        <a:bodyPr/>
        <a:lstStyle/>
        <a:p>
          <a:endParaRPr lang="en-US"/>
        </a:p>
      </dgm:t>
    </dgm:pt>
    <dgm:pt modelId="{EA1FCE23-1A9D-4431-BE1B-C2758903E8CC}">
      <dgm:prSet/>
      <dgm:spPr/>
      <dgm:t>
        <a:bodyPr/>
        <a:lstStyle/>
        <a:p>
          <a:r>
            <a:rPr lang="en-US" b="0" i="0" u="none" dirty="0"/>
            <a:t>401</a:t>
          </a:r>
          <a:endParaRPr lang="en-US" dirty="0"/>
        </a:p>
      </dgm:t>
    </dgm:pt>
    <dgm:pt modelId="{3F329FD4-AEFA-44D3-B513-B98217F9AFDB}" type="parTrans" cxnId="{C670C6E3-6918-4A92-BB67-7039C8AD0C3A}">
      <dgm:prSet/>
      <dgm:spPr/>
      <dgm:t>
        <a:bodyPr/>
        <a:lstStyle/>
        <a:p>
          <a:endParaRPr lang="en-US"/>
        </a:p>
      </dgm:t>
    </dgm:pt>
    <dgm:pt modelId="{5D695421-3D8A-4032-B72E-0BC29C0E7CD1}" type="sibTrans" cxnId="{C670C6E3-6918-4A92-BB67-7039C8AD0C3A}">
      <dgm:prSet/>
      <dgm:spPr/>
      <dgm:t>
        <a:bodyPr/>
        <a:lstStyle/>
        <a:p>
          <a:endParaRPr lang="en-US"/>
        </a:p>
      </dgm:t>
    </dgm:pt>
    <dgm:pt modelId="{62900318-D2A2-4AF0-843B-39653D61BA27}">
      <dgm:prSet/>
      <dgm:spPr/>
      <dgm:t>
        <a:bodyPr/>
        <a:lstStyle/>
        <a:p>
          <a:r>
            <a:rPr lang="en-US" b="0" i="0" u="none" dirty="0"/>
            <a:t>404</a:t>
          </a:r>
          <a:endParaRPr lang="en-US" dirty="0"/>
        </a:p>
      </dgm:t>
    </dgm:pt>
    <dgm:pt modelId="{785EB975-D4AD-4FBB-B075-2E776D77D681}" type="parTrans" cxnId="{192180A8-4558-41C9-996F-C1954F99F37D}">
      <dgm:prSet/>
      <dgm:spPr/>
      <dgm:t>
        <a:bodyPr/>
        <a:lstStyle/>
        <a:p>
          <a:endParaRPr lang="en-US"/>
        </a:p>
      </dgm:t>
    </dgm:pt>
    <dgm:pt modelId="{658EB954-1FD1-4199-894D-68E019A8B796}" type="sibTrans" cxnId="{192180A8-4558-41C9-996F-C1954F99F37D}">
      <dgm:prSet/>
      <dgm:spPr/>
      <dgm:t>
        <a:bodyPr/>
        <a:lstStyle/>
        <a:p>
          <a:endParaRPr lang="en-US"/>
        </a:p>
      </dgm:t>
    </dgm:pt>
    <dgm:pt modelId="{9C072B35-D77C-48A7-9A01-52A5B4497C34}">
      <dgm:prSet/>
      <dgm:spPr/>
      <dgm:t>
        <a:bodyPr/>
        <a:lstStyle/>
        <a:p>
          <a:r>
            <a:rPr lang="en-US" b="0" i="0" u="none" dirty="0"/>
            <a:t>405</a:t>
          </a:r>
          <a:endParaRPr lang="en-US" dirty="0"/>
        </a:p>
      </dgm:t>
    </dgm:pt>
    <dgm:pt modelId="{7972CDB1-3DBF-4CC2-965C-9467318A1799}" type="parTrans" cxnId="{37B7E14F-2163-402A-9522-4CED5277A54C}">
      <dgm:prSet/>
      <dgm:spPr/>
      <dgm:t>
        <a:bodyPr/>
        <a:lstStyle/>
        <a:p>
          <a:endParaRPr lang="en-US"/>
        </a:p>
      </dgm:t>
    </dgm:pt>
    <dgm:pt modelId="{1D12EEEC-DE61-4A84-B19D-5AAC0B415E8C}" type="sibTrans" cxnId="{37B7E14F-2163-402A-9522-4CED5277A54C}">
      <dgm:prSet/>
      <dgm:spPr/>
      <dgm:t>
        <a:bodyPr/>
        <a:lstStyle/>
        <a:p>
          <a:endParaRPr lang="en-US"/>
        </a:p>
      </dgm:t>
    </dgm:pt>
    <dgm:pt modelId="{DA82CF1E-77F3-47E4-82F2-44F64E196488}">
      <dgm:prSet/>
      <dgm:spPr/>
      <dgm:t>
        <a:bodyPr/>
        <a:lstStyle/>
        <a:p>
          <a:r>
            <a:rPr lang="en-US" b="0" i="0" u="none" dirty="0"/>
            <a:t>409</a:t>
          </a:r>
          <a:endParaRPr lang="en-US" dirty="0"/>
        </a:p>
      </dgm:t>
    </dgm:pt>
    <dgm:pt modelId="{D1C07093-3E11-481E-9B35-1539B96C4F7B}" type="parTrans" cxnId="{8FB9C932-704D-4F29-B616-15EF0E359DC6}">
      <dgm:prSet/>
      <dgm:spPr/>
      <dgm:t>
        <a:bodyPr/>
        <a:lstStyle/>
        <a:p>
          <a:endParaRPr lang="en-US"/>
        </a:p>
      </dgm:t>
    </dgm:pt>
    <dgm:pt modelId="{F8A78C44-2C23-4DCF-91DB-D321EE61369A}" type="sibTrans" cxnId="{8FB9C932-704D-4F29-B616-15EF0E359DC6}">
      <dgm:prSet/>
      <dgm:spPr/>
      <dgm:t>
        <a:bodyPr/>
        <a:lstStyle/>
        <a:p>
          <a:endParaRPr lang="en-US"/>
        </a:p>
      </dgm:t>
    </dgm:pt>
    <dgm:pt modelId="{D033BD50-2EF7-430E-A968-A9988A8D7712}">
      <dgm:prSet/>
      <dgm:spPr/>
      <dgm:t>
        <a:bodyPr/>
        <a:lstStyle/>
        <a:p>
          <a:r>
            <a:rPr lang="en-US" b="0" i="0" u="none" dirty="0"/>
            <a:t>412</a:t>
          </a:r>
          <a:endParaRPr lang="en-US" dirty="0"/>
        </a:p>
      </dgm:t>
    </dgm:pt>
    <dgm:pt modelId="{78306C6D-C5FD-4656-BAA9-FF25BAAAB6E1}" type="parTrans" cxnId="{2D663F5D-852F-4148-888F-E68D13D383F8}">
      <dgm:prSet/>
      <dgm:spPr/>
      <dgm:t>
        <a:bodyPr/>
        <a:lstStyle/>
        <a:p>
          <a:endParaRPr lang="en-US"/>
        </a:p>
      </dgm:t>
    </dgm:pt>
    <dgm:pt modelId="{7C0263F3-0A2B-44A8-8714-8EB643BD0F7B}" type="sibTrans" cxnId="{2D663F5D-852F-4148-888F-E68D13D383F8}">
      <dgm:prSet/>
      <dgm:spPr/>
      <dgm:t>
        <a:bodyPr/>
        <a:lstStyle/>
        <a:p>
          <a:endParaRPr lang="en-US"/>
        </a:p>
      </dgm:t>
    </dgm:pt>
    <dgm:pt modelId="{C09A3646-261C-4166-9535-39A075EC68C7}">
      <dgm:prSet/>
      <dgm:spPr/>
      <dgm:t>
        <a:bodyPr/>
        <a:lstStyle/>
        <a:p>
          <a:r>
            <a:rPr lang="en-US" b="0" i="0" u="none" dirty="0"/>
            <a:t>415</a:t>
          </a:r>
          <a:endParaRPr lang="en-US" dirty="0"/>
        </a:p>
      </dgm:t>
    </dgm:pt>
    <dgm:pt modelId="{054C0245-6B9D-43EE-8FE2-E46E6AEB7BA2}" type="parTrans" cxnId="{6568C0F5-EAD7-447D-82B5-77DE9D216922}">
      <dgm:prSet/>
      <dgm:spPr/>
      <dgm:t>
        <a:bodyPr/>
        <a:lstStyle/>
        <a:p>
          <a:endParaRPr lang="en-US"/>
        </a:p>
      </dgm:t>
    </dgm:pt>
    <dgm:pt modelId="{1C0F1433-FDC5-4F44-9F08-ED851707D84F}" type="sibTrans" cxnId="{6568C0F5-EAD7-447D-82B5-77DE9D216922}">
      <dgm:prSet/>
      <dgm:spPr/>
      <dgm:t>
        <a:bodyPr/>
        <a:lstStyle/>
        <a:p>
          <a:endParaRPr lang="en-US"/>
        </a:p>
      </dgm:t>
    </dgm:pt>
    <dgm:pt modelId="{8D669215-CF29-4C89-80A7-3BE0E707C21F}">
      <dgm:prSet/>
      <dgm:spPr/>
      <dgm:t>
        <a:bodyPr/>
        <a:lstStyle/>
        <a:p>
          <a:r>
            <a:rPr lang="en-US" b="0" i="0" u="none" dirty="0"/>
            <a:t>429</a:t>
          </a:r>
          <a:endParaRPr lang="en-US" dirty="0"/>
        </a:p>
      </dgm:t>
    </dgm:pt>
    <dgm:pt modelId="{2B133415-579C-4C77-B53C-58CAC3B3FB78}" type="parTrans" cxnId="{16715FD5-5429-4B86-A85F-ED72AE2ABAB1}">
      <dgm:prSet/>
      <dgm:spPr/>
      <dgm:t>
        <a:bodyPr/>
        <a:lstStyle/>
        <a:p>
          <a:endParaRPr lang="en-US"/>
        </a:p>
      </dgm:t>
    </dgm:pt>
    <dgm:pt modelId="{BD14227B-1AE3-4DBC-A853-C399C5CB3860}" type="sibTrans" cxnId="{16715FD5-5429-4B86-A85F-ED72AE2ABAB1}">
      <dgm:prSet/>
      <dgm:spPr/>
      <dgm:t>
        <a:bodyPr/>
        <a:lstStyle/>
        <a:p>
          <a:endParaRPr lang="en-US"/>
        </a:p>
      </dgm:t>
    </dgm:pt>
    <dgm:pt modelId="{EDAE94C9-20CF-41C9-A572-7DFDFD5ADE9B}">
      <dgm:prSet/>
      <dgm:spPr/>
      <dgm:t>
        <a:bodyPr/>
        <a:lstStyle/>
        <a:p>
          <a:r>
            <a:rPr lang="en-US" b="0" i="0" u="none" dirty="0"/>
            <a:t>451</a:t>
          </a:r>
          <a:endParaRPr lang="en-US" dirty="0"/>
        </a:p>
      </dgm:t>
    </dgm:pt>
    <dgm:pt modelId="{0B159AEE-DC3B-4F37-BFDD-3FC0E655A489}" type="parTrans" cxnId="{180DC532-48A2-4539-9535-CA8A417C80B5}">
      <dgm:prSet/>
      <dgm:spPr/>
      <dgm:t>
        <a:bodyPr/>
        <a:lstStyle/>
        <a:p>
          <a:endParaRPr lang="en-US"/>
        </a:p>
      </dgm:t>
    </dgm:pt>
    <dgm:pt modelId="{A94B3D27-1814-4057-9438-21400DAF890F}" type="sibTrans" cxnId="{180DC532-48A2-4539-9535-CA8A417C80B5}">
      <dgm:prSet/>
      <dgm:spPr/>
      <dgm:t>
        <a:bodyPr/>
        <a:lstStyle/>
        <a:p>
          <a:endParaRPr lang="en-US"/>
        </a:p>
      </dgm:t>
    </dgm:pt>
    <dgm:pt modelId="{3C06CEAF-F71C-417D-AADE-BB23A5CC1849}">
      <dgm:prSet/>
      <dgm:spPr/>
      <dgm:t>
        <a:bodyPr/>
        <a:lstStyle/>
        <a:p>
          <a:r>
            <a:rPr lang="en-US" b="0" i="0" u="none" dirty="0"/>
            <a:t>500</a:t>
          </a:r>
          <a:endParaRPr lang="en-US" dirty="0"/>
        </a:p>
      </dgm:t>
    </dgm:pt>
    <dgm:pt modelId="{B66C97A8-717E-4028-8142-05196C5FD6C3}" type="parTrans" cxnId="{BE125EB6-7F4F-4477-BA92-D5DABD96B52F}">
      <dgm:prSet/>
      <dgm:spPr/>
      <dgm:t>
        <a:bodyPr/>
        <a:lstStyle/>
        <a:p>
          <a:endParaRPr lang="en-US"/>
        </a:p>
      </dgm:t>
    </dgm:pt>
    <dgm:pt modelId="{03E072B3-4723-45A1-AED4-4A15968F9F4F}" type="sibTrans" cxnId="{BE125EB6-7F4F-4477-BA92-D5DABD96B52F}">
      <dgm:prSet/>
      <dgm:spPr/>
      <dgm:t>
        <a:bodyPr/>
        <a:lstStyle/>
        <a:p>
          <a:endParaRPr lang="en-US"/>
        </a:p>
      </dgm:t>
    </dgm:pt>
    <dgm:pt modelId="{659E810F-D49B-495A-B290-5A37DA521DF5}">
      <dgm:prSet/>
      <dgm:spPr/>
      <dgm:t>
        <a:bodyPr/>
        <a:lstStyle/>
        <a:p>
          <a:r>
            <a:rPr lang="en-US" b="0" i="0" u="none" dirty="0"/>
            <a:t>503</a:t>
          </a:r>
          <a:endParaRPr lang="en-US" dirty="0"/>
        </a:p>
      </dgm:t>
    </dgm:pt>
    <dgm:pt modelId="{827BEA4B-BF0F-41D3-B61A-DD9CAA7BA6AC}" type="parTrans" cxnId="{8B6C1A50-F4C3-40C9-BC0D-18BADF43121B}">
      <dgm:prSet/>
      <dgm:spPr/>
      <dgm:t>
        <a:bodyPr/>
        <a:lstStyle/>
        <a:p>
          <a:endParaRPr lang="en-US"/>
        </a:p>
      </dgm:t>
    </dgm:pt>
    <dgm:pt modelId="{50EF5ABD-FA28-4E02-8D43-5377780EDA13}" type="sibTrans" cxnId="{8B6C1A50-F4C3-40C9-BC0D-18BADF43121B}">
      <dgm:prSet/>
      <dgm:spPr/>
      <dgm:t>
        <a:bodyPr/>
        <a:lstStyle/>
        <a:p>
          <a:endParaRPr lang="en-US"/>
        </a:p>
      </dgm:t>
    </dgm:pt>
    <dgm:pt modelId="{9552DC4D-9DFE-48DA-A49C-6C0707C83108}">
      <dgm:prSet phldrT="[Text]"/>
      <dgm:spPr/>
      <dgm:t>
        <a:bodyPr/>
        <a:lstStyle/>
        <a:p>
          <a:r>
            <a:rPr lang="en-US" dirty="0"/>
            <a:t>OK</a:t>
          </a:r>
        </a:p>
      </dgm:t>
    </dgm:pt>
    <dgm:pt modelId="{8ACC2D1D-2F05-457B-B2CE-0B58054FF0C5}" type="parTrans" cxnId="{A7A4B119-AD47-420D-B7E7-7325BBD90764}">
      <dgm:prSet/>
      <dgm:spPr/>
    </dgm:pt>
    <dgm:pt modelId="{A46096E8-6C20-4474-9C10-4689491643C5}" type="sibTrans" cxnId="{A7A4B119-AD47-420D-B7E7-7325BBD90764}">
      <dgm:prSet/>
      <dgm:spPr/>
    </dgm:pt>
    <dgm:pt modelId="{F1523611-5D89-4F71-BA35-2CCC38C231F8}">
      <dgm:prSet/>
      <dgm:spPr/>
      <dgm:t>
        <a:bodyPr/>
        <a:lstStyle/>
        <a:p>
          <a:r>
            <a:rPr lang="en-US" dirty="0"/>
            <a:t>No Content</a:t>
          </a:r>
        </a:p>
      </dgm:t>
    </dgm:pt>
    <dgm:pt modelId="{8FA29798-D633-4217-A717-617844FF6D2E}" type="parTrans" cxnId="{E3B63F99-3848-42A6-A0DE-9E6BFDB4CAF3}">
      <dgm:prSet/>
      <dgm:spPr/>
    </dgm:pt>
    <dgm:pt modelId="{49A33BE0-BB0E-4476-A5E4-2702C7C14FD0}" type="sibTrans" cxnId="{E3B63F99-3848-42A6-A0DE-9E6BFDB4CAF3}">
      <dgm:prSet/>
      <dgm:spPr/>
    </dgm:pt>
    <dgm:pt modelId="{222CCC08-A46A-4B64-8C19-204B70E166C9}">
      <dgm:prSet/>
      <dgm:spPr/>
      <dgm:t>
        <a:bodyPr/>
        <a:lstStyle/>
        <a:p>
          <a:r>
            <a:rPr lang="en-US" dirty="0"/>
            <a:t>Bad Request</a:t>
          </a:r>
        </a:p>
      </dgm:t>
    </dgm:pt>
    <dgm:pt modelId="{AE07EC3C-847D-4D59-89D8-A23CACB0D533}" type="parTrans" cxnId="{AE9E51C8-E71A-41EB-86EA-706ACF92CA80}">
      <dgm:prSet/>
      <dgm:spPr/>
    </dgm:pt>
    <dgm:pt modelId="{1D6915FD-5F03-4C4F-979C-DF3CCE97B69B}" type="sibTrans" cxnId="{AE9E51C8-E71A-41EB-86EA-706ACF92CA80}">
      <dgm:prSet/>
      <dgm:spPr/>
    </dgm:pt>
    <dgm:pt modelId="{79B0E1F6-061E-46A4-AFCC-BAA7DF27D416}">
      <dgm:prSet/>
      <dgm:spPr/>
      <dgm:t>
        <a:bodyPr/>
        <a:lstStyle/>
        <a:p>
          <a:r>
            <a:rPr lang="en-US" dirty="0"/>
            <a:t>Validation error</a:t>
          </a:r>
        </a:p>
      </dgm:t>
    </dgm:pt>
    <dgm:pt modelId="{21DF258B-26D7-495B-9021-73C81FFD0B89}" type="parTrans" cxnId="{BD76BFFD-BE77-4038-8294-C75214D1582E}">
      <dgm:prSet/>
      <dgm:spPr/>
    </dgm:pt>
    <dgm:pt modelId="{529FF0D2-2810-4481-9DDD-0ACA4B4A244B}" type="sibTrans" cxnId="{BD76BFFD-BE77-4038-8294-C75214D1582E}">
      <dgm:prSet/>
      <dgm:spPr/>
    </dgm:pt>
    <dgm:pt modelId="{8453DEE5-4D93-4ADF-BCB6-19F486204A0F}">
      <dgm:prSet/>
      <dgm:spPr/>
      <dgm:t>
        <a:bodyPr/>
        <a:lstStyle/>
        <a:p>
          <a:r>
            <a:rPr lang="en-US" dirty="0"/>
            <a:t>Unauthorized</a:t>
          </a:r>
        </a:p>
      </dgm:t>
    </dgm:pt>
    <dgm:pt modelId="{DCD1F07D-9755-4580-8D36-8D7CF21772EB}" type="parTrans" cxnId="{A6A8D704-7FCD-449B-A6C4-4E3395EC3FE4}">
      <dgm:prSet/>
      <dgm:spPr/>
    </dgm:pt>
    <dgm:pt modelId="{7E169A64-5916-4CC3-9057-2B19A33D7F4E}" type="sibTrans" cxnId="{A6A8D704-7FCD-449B-A6C4-4E3395EC3FE4}">
      <dgm:prSet/>
      <dgm:spPr/>
    </dgm:pt>
    <dgm:pt modelId="{4991DCA4-C976-492C-9CC7-C57F5BAD529C}">
      <dgm:prSet/>
      <dgm:spPr/>
      <dgm:t>
        <a:bodyPr/>
        <a:lstStyle/>
        <a:p>
          <a:r>
            <a:rPr lang="en-US" dirty="0"/>
            <a:t>Not Found</a:t>
          </a:r>
        </a:p>
      </dgm:t>
    </dgm:pt>
    <dgm:pt modelId="{6F7962EC-957C-4149-9FC4-A1D39CCC7F20}" type="parTrans" cxnId="{72892ECB-87B1-404C-97E5-5BBBE877DCA8}">
      <dgm:prSet/>
      <dgm:spPr/>
    </dgm:pt>
    <dgm:pt modelId="{F3874D7B-0521-4CC9-B28F-25F827E8AE50}" type="sibTrans" cxnId="{72892ECB-87B1-404C-97E5-5BBBE877DCA8}">
      <dgm:prSet/>
      <dgm:spPr/>
    </dgm:pt>
    <dgm:pt modelId="{993E58B1-BB41-4867-A9BD-5F810469208D}">
      <dgm:prSet/>
      <dgm:spPr/>
      <dgm:t>
        <a:bodyPr/>
        <a:lstStyle/>
        <a:p>
          <a:r>
            <a:rPr lang="en-US" dirty="0"/>
            <a:t>Method not allowed</a:t>
          </a:r>
        </a:p>
      </dgm:t>
    </dgm:pt>
    <dgm:pt modelId="{333EBB60-21C4-475A-A067-E8702D1F577A}" type="parTrans" cxnId="{932FC4E1-BED6-4EC7-8E53-5A5EA9192B77}">
      <dgm:prSet/>
      <dgm:spPr/>
    </dgm:pt>
    <dgm:pt modelId="{C775FAEE-D588-4F0C-BF77-CE8CDDE85C28}" type="sibTrans" cxnId="{932FC4E1-BED6-4EC7-8E53-5A5EA9192B77}">
      <dgm:prSet/>
      <dgm:spPr/>
    </dgm:pt>
    <dgm:pt modelId="{1E769D81-54A8-4A23-AE30-6D08E3712632}">
      <dgm:prSet/>
      <dgm:spPr/>
      <dgm:t>
        <a:bodyPr/>
        <a:lstStyle/>
        <a:p>
          <a:r>
            <a:rPr lang="en-US" dirty="0"/>
            <a:t>Conflict</a:t>
          </a:r>
        </a:p>
      </dgm:t>
    </dgm:pt>
    <dgm:pt modelId="{17308623-657B-428E-84DA-3764619B6E2C}" type="parTrans" cxnId="{7AE7AE5F-2B2C-49D8-AB9D-A9C1A5485A3A}">
      <dgm:prSet/>
      <dgm:spPr/>
    </dgm:pt>
    <dgm:pt modelId="{904E8E4E-4221-4EFC-946A-5DA9C588EC48}" type="sibTrans" cxnId="{7AE7AE5F-2B2C-49D8-AB9D-A9C1A5485A3A}">
      <dgm:prSet/>
      <dgm:spPr/>
    </dgm:pt>
    <dgm:pt modelId="{E2601F17-D2D7-415F-B66B-681508E76EC3}">
      <dgm:prSet/>
      <dgm:spPr/>
      <dgm:t>
        <a:bodyPr/>
        <a:lstStyle/>
        <a:p>
          <a:r>
            <a:rPr lang="en-US" dirty="0"/>
            <a:t>Cannot update resource due to state</a:t>
          </a:r>
        </a:p>
      </dgm:t>
    </dgm:pt>
    <dgm:pt modelId="{C60540D5-D4A0-4082-B449-4D09DC82DACF}" type="parTrans" cxnId="{A5D194DC-BDD7-4504-BC89-86CBA6CCA433}">
      <dgm:prSet/>
      <dgm:spPr/>
    </dgm:pt>
    <dgm:pt modelId="{0951D4C7-81C5-4121-8EB5-537212707ACA}" type="sibTrans" cxnId="{A5D194DC-BDD7-4504-BC89-86CBA6CCA433}">
      <dgm:prSet/>
      <dgm:spPr/>
    </dgm:pt>
    <dgm:pt modelId="{3D6A70FB-0EDE-4D7A-AD18-83FCB58778ED}">
      <dgm:prSet/>
      <dgm:spPr/>
      <dgm:t>
        <a:bodyPr/>
        <a:lstStyle/>
        <a:p>
          <a:r>
            <a:rPr lang="en-US" dirty="0"/>
            <a:t>Precondition Failed</a:t>
          </a:r>
        </a:p>
      </dgm:t>
    </dgm:pt>
    <dgm:pt modelId="{705B4B32-E1D8-4F6F-8A59-E92AA90FE694}" type="parTrans" cxnId="{4831F4BE-ED58-4F90-942E-B6E2502B15C0}">
      <dgm:prSet/>
      <dgm:spPr/>
    </dgm:pt>
    <dgm:pt modelId="{019C2401-95DD-4474-B706-86514980E21D}" type="sibTrans" cxnId="{4831F4BE-ED58-4F90-942E-B6E2502B15C0}">
      <dgm:prSet/>
      <dgm:spPr/>
    </dgm:pt>
    <dgm:pt modelId="{273BC812-D70E-4E15-AEC2-0EC034F12D4C}">
      <dgm:prSet/>
      <dgm:spPr/>
      <dgm:t>
        <a:bodyPr/>
        <a:lstStyle/>
        <a:p>
          <a:r>
            <a:rPr lang="en-US" dirty="0"/>
            <a:t>Resource state has changed since last request</a:t>
          </a:r>
        </a:p>
      </dgm:t>
    </dgm:pt>
    <dgm:pt modelId="{4B4F545E-AB46-4F12-9861-9081619B08CC}" type="parTrans" cxnId="{A6E5DEB8-9376-4027-8121-8AF6BEA59C20}">
      <dgm:prSet/>
      <dgm:spPr/>
    </dgm:pt>
    <dgm:pt modelId="{EC4D80D3-92CC-4810-BB1C-C5114F9B9843}" type="sibTrans" cxnId="{A6E5DEB8-9376-4027-8121-8AF6BEA59C20}">
      <dgm:prSet/>
      <dgm:spPr/>
    </dgm:pt>
    <dgm:pt modelId="{ECACCB03-E741-43B5-B3A8-AE2C2A4F2AAB}">
      <dgm:prSet/>
      <dgm:spPr/>
      <dgm:t>
        <a:bodyPr/>
        <a:lstStyle/>
        <a:p>
          <a:r>
            <a:rPr lang="en-US" dirty="0"/>
            <a:t>Unsupported Media Type</a:t>
          </a:r>
        </a:p>
      </dgm:t>
    </dgm:pt>
    <dgm:pt modelId="{0C4D86F8-A7BA-4B07-9096-A5AA5AC04808}" type="parTrans" cxnId="{9F873AAF-3162-4036-90B9-18E3D1F2BEC7}">
      <dgm:prSet/>
      <dgm:spPr/>
    </dgm:pt>
    <dgm:pt modelId="{73EE2858-EC93-437B-A36B-AF2EECEEB605}" type="sibTrans" cxnId="{9F873AAF-3162-4036-90B9-18E3D1F2BEC7}">
      <dgm:prSet/>
      <dgm:spPr/>
    </dgm:pt>
    <dgm:pt modelId="{A8F5CE70-E96D-4900-B1B1-304B8223E015}">
      <dgm:prSet/>
      <dgm:spPr/>
      <dgm:t>
        <a:bodyPr/>
        <a:lstStyle/>
        <a:p>
          <a:r>
            <a:rPr lang="en-US" dirty="0"/>
            <a:t>Server does not support the content type</a:t>
          </a:r>
        </a:p>
      </dgm:t>
    </dgm:pt>
    <dgm:pt modelId="{E590253C-4CDE-4ADE-A79D-A279906EB31F}" type="parTrans" cxnId="{D4FEA680-6D76-4300-B66C-390765CCE1A1}">
      <dgm:prSet/>
      <dgm:spPr/>
    </dgm:pt>
    <dgm:pt modelId="{47A1B8B3-2C1F-445D-B79F-5C485F518CCE}" type="sibTrans" cxnId="{D4FEA680-6D76-4300-B66C-390765CCE1A1}">
      <dgm:prSet/>
      <dgm:spPr/>
    </dgm:pt>
    <dgm:pt modelId="{5010EBA4-5984-4D15-B5E0-5FE77F8389D0}">
      <dgm:prSet/>
      <dgm:spPr/>
      <dgm:t>
        <a:bodyPr/>
        <a:lstStyle/>
        <a:p>
          <a:r>
            <a:rPr lang="en-US" dirty="0"/>
            <a:t>Too Many Requests</a:t>
          </a:r>
        </a:p>
      </dgm:t>
    </dgm:pt>
    <dgm:pt modelId="{EF0C8C8C-1886-4F94-9F7F-3F95E6CEC8CC}" type="parTrans" cxnId="{B8EA7DE3-CEC3-406E-B7FD-00CEDC96B13C}">
      <dgm:prSet/>
      <dgm:spPr/>
    </dgm:pt>
    <dgm:pt modelId="{A5029A5A-C4B0-470E-B9AA-344EF0ECFFF0}" type="sibTrans" cxnId="{B8EA7DE3-CEC3-406E-B7FD-00CEDC96B13C}">
      <dgm:prSet/>
      <dgm:spPr/>
    </dgm:pt>
    <dgm:pt modelId="{B73E30B0-AE08-4D39-8AD7-923942CE18CD}">
      <dgm:prSet/>
      <dgm:spPr/>
      <dgm:t>
        <a:bodyPr/>
        <a:lstStyle/>
        <a:p>
          <a:r>
            <a:rPr lang="en-US" dirty="0"/>
            <a:t>Rate limiting</a:t>
          </a:r>
        </a:p>
      </dgm:t>
    </dgm:pt>
    <dgm:pt modelId="{C3A2C832-3051-4E88-AB7F-BC2494745CE2}" type="parTrans" cxnId="{FF6EAF0F-19D6-465D-B7A6-6858A2B5AAB7}">
      <dgm:prSet/>
      <dgm:spPr/>
    </dgm:pt>
    <dgm:pt modelId="{083A3C97-8C42-4205-8C28-A16EC2C117ED}" type="sibTrans" cxnId="{FF6EAF0F-19D6-465D-B7A6-6858A2B5AAB7}">
      <dgm:prSet/>
      <dgm:spPr/>
    </dgm:pt>
    <dgm:pt modelId="{311AA17E-580C-435C-A6CF-FB9333DF65BE}">
      <dgm:prSet/>
      <dgm:spPr/>
      <dgm:t>
        <a:bodyPr/>
        <a:lstStyle/>
        <a:p>
          <a:r>
            <a:rPr lang="en-US" dirty="0"/>
            <a:t>Unavailable for Legal Reasons</a:t>
          </a:r>
        </a:p>
      </dgm:t>
    </dgm:pt>
    <dgm:pt modelId="{4A62F9DD-25E8-4BC7-A7DD-C13844DE0E5E}" type="parTrans" cxnId="{296B9167-0969-44BC-83C0-D722FEEDFA57}">
      <dgm:prSet/>
      <dgm:spPr/>
    </dgm:pt>
    <dgm:pt modelId="{FAB12DA5-0939-47F9-9F03-72791D243FCF}" type="sibTrans" cxnId="{296B9167-0969-44BC-83C0-D722FEEDFA57}">
      <dgm:prSet/>
      <dgm:spPr/>
    </dgm:pt>
    <dgm:pt modelId="{F417698A-F53B-4CAE-8186-D0F41A04ECD1}">
      <dgm:prSet/>
      <dgm:spPr/>
      <dgm:t>
        <a:bodyPr/>
        <a:lstStyle/>
        <a:p>
          <a:r>
            <a:rPr lang="en-US" dirty="0"/>
            <a:t>Server Error</a:t>
          </a:r>
        </a:p>
      </dgm:t>
    </dgm:pt>
    <dgm:pt modelId="{88F3E148-68C5-40FC-91D7-D1A1BB7224D0}" type="parTrans" cxnId="{6F4A5621-3544-467C-979F-B47EED46491B}">
      <dgm:prSet/>
      <dgm:spPr/>
    </dgm:pt>
    <dgm:pt modelId="{C7D1D874-F11F-43B4-98DA-D4E82591CDFE}" type="sibTrans" cxnId="{6F4A5621-3544-467C-979F-B47EED46491B}">
      <dgm:prSet/>
      <dgm:spPr/>
    </dgm:pt>
    <dgm:pt modelId="{E467D44D-6858-4A88-B4E7-6368ECF0F714}">
      <dgm:prSet/>
      <dgm:spPr/>
      <dgm:t>
        <a:bodyPr/>
        <a:lstStyle/>
        <a:p>
          <a:r>
            <a:rPr lang="en-US" dirty="0"/>
            <a:t>Service Unavailable</a:t>
          </a:r>
        </a:p>
      </dgm:t>
    </dgm:pt>
    <dgm:pt modelId="{992371D4-D2C9-4148-B914-32A55E5BD63C}" type="parTrans" cxnId="{2CEA271C-57A9-438E-B09F-636FCCD7A04B}">
      <dgm:prSet/>
      <dgm:spPr/>
    </dgm:pt>
    <dgm:pt modelId="{60B055A3-5B9E-4EF1-A85B-56B198F69D0C}" type="sibTrans" cxnId="{2CEA271C-57A9-438E-B09F-636FCCD7A04B}">
      <dgm:prSet/>
      <dgm:spPr/>
    </dgm:pt>
    <dgm:pt modelId="{44887789-8463-4E16-B52B-D2B07430434C}">
      <dgm:prSet/>
      <dgm:spPr/>
      <dgm:t>
        <a:bodyPr/>
        <a:lstStyle/>
        <a:p>
          <a:r>
            <a:rPr lang="en-US" dirty="0"/>
            <a:t>Request can be retired</a:t>
          </a:r>
        </a:p>
      </dgm:t>
    </dgm:pt>
    <dgm:pt modelId="{9547599B-643B-494E-8146-891F33EA7C3A}" type="parTrans" cxnId="{5611C458-CA68-429C-9B9B-829798966EB9}">
      <dgm:prSet/>
      <dgm:spPr/>
    </dgm:pt>
    <dgm:pt modelId="{6E93B97F-7DD9-47B5-8B65-6F280E846450}" type="sibTrans" cxnId="{5611C458-CA68-429C-9B9B-829798966EB9}">
      <dgm:prSet/>
      <dgm:spPr/>
    </dgm:pt>
    <dgm:pt modelId="{94E425EC-901A-4290-9E64-CA83F7E0E0AF}" type="pres">
      <dgm:prSet presAssocID="{366F6D2F-1DD4-4AA5-A1AC-2F6DEC58D802}" presName="vert0" presStyleCnt="0">
        <dgm:presLayoutVars>
          <dgm:dir/>
          <dgm:animOne val="branch"/>
          <dgm:animLvl val="lvl"/>
        </dgm:presLayoutVars>
      </dgm:prSet>
      <dgm:spPr/>
    </dgm:pt>
    <dgm:pt modelId="{C7AC8C90-216D-497D-AFE2-15EA66298F41}" type="pres">
      <dgm:prSet presAssocID="{7471CCBE-59A2-4505-8447-48522A7BC433}" presName="thickLine" presStyleLbl="alignNode1" presStyleIdx="0" presStyleCnt="13"/>
      <dgm:spPr/>
    </dgm:pt>
    <dgm:pt modelId="{8CF0B06C-08A5-4859-A8A9-43233DFD70E0}" type="pres">
      <dgm:prSet presAssocID="{7471CCBE-59A2-4505-8447-48522A7BC433}" presName="horz1" presStyleCnt="0"/>
      <dgm:spPr/>
    </dgm:pt>
    <dgm:pt modelId="{2B5A7787-67E1-4A6F-9601-6D464F2864E2}" type="pres">
      <dgm:prSet presAssocID="{7471CCBE-59A2-4505-8447-48522A7BC433}" presName="tx1" presStyleLbl="revTx" presStyleIdx="0" presStyleCnt="32"/>
      <dgm:spPr/>
    </dgm:pt>
    <dgm:pt modelId="{8BB98A8D-BD95-4B72-A7C7-EA57A9E90D3F}" type="pres">
      <dgm:prSet presAssocID="{7471CCBE-59A2-4505-8447-48522A7BC433}" presName="vert1" presStyleCnt="0"/>
      <dgm:spPr/>
    </dgm:pt>
    <dgm:pt modelId="{C0EB4E84-40BC-4B5D-B2DB-D4BD8CFCB1DC}" type="pres">
      <dgm:prSet presAssocID="{9552DC4D-9DFE-48DA-A49C-6C0707C83108}" presName="vertSpace2a" presStyleCnt="0"/>
      <dgm:spPr/>
    </dgm:pt>
    <dgm:pt modelId="{679DDF4F-D8D0-47E9-BFF6-76D45C1265D9}" type="pres">
      <dgm:prSet presAssocID="{9552DC4D-9DFE-48DA-A49C-6C0707C83108}" presName="horz2" presStyleCnt="0"/>
      <dgm:spPr/>
    </dgm:pt>
    <dgm:pt modelId="{5BD28C01-C89C-4713-AA6F-D9DCBFB1428C}" type="pres">
      <dgm:prSet presAssocID="{9552DC4D-9DFE-48DA-A49C-6C0707C83108}" presName="horzSpace2" presStyleCnt="0"/>
      <dgm:spPr/>
    </dgm:pt>
    <dgm:pt modelId="{7A10EA39-8AE2-414E-900D-2C58590C6A94}" type="pres">
      <dgm:prSet presAssocID="{9552DC4D-9DFE-48DA-A49C-6C0707C83108}" presName="tx2" presStyleLbl="revTx" presStyleIdx="1" presStyleCnt="32"/>
      <dgm:spPr/>
    </dgm:pt>
    <dgm:pt modelId="{8982AD2A-8530-4985-9E63-5F14538312AF}" type="pres">
      <dgm:prSet presAssocID="{9552DC4D-9DFE-48DA-A49C-6C0707C83108}" presName="vert2" presStyleCnt="0"/>
      <dgm:spPr/>
    </dgm:pt>
    <dgm:pt modelId="{924BA0BA-7992-47BB-A705-AF598E1FE2C9}" type="pres">
      <dgm:prSet presAssocID="{9552DC4D-9DFE-48DA-A49C-6C0707C83108}" presName="thinLine2b" presStyleLbl="callout" presStyleIdx="0" presStyleCnt="13"/>
      <dgm:spPr/>
    </dgm:pt>
    <dgm:pt modelId="{9DEA9112-068E-4100-A0B4-B346BB89F8B8}" type="pres">
      <dgm:prSet presAssocID="{9552DC4D-9DFE-48DA-A49C-6C0707C83108}" presName="vertSpace2b" presStyleCnt="0"/>
      <dgm:spPr/>
    </dgm:pt>
    <dgm:pt modelId="{6795C5BD-3E93-4BD9-9AFF-A7A7B05F22A1}" type="pres">
      <dgm:prSet presAssocID="{929EE251-9272-45DA-80FA-ED25D2B0BCE6}" presName="thickLine" presStyleLbl="alignNode1" presStyleIdx="1" presStyleCnt="13"/>
      <dgm:spPr/>
    </dgm:pt>
    <dgm:pt modelId="{3B2857D0-C5B7-441C-9A2E-B3CF4AF09516}" type="pres">
      <dgm:prSet presAssocID="{929EE251-9272-45DA-80FA-ED25D2B0BCE6}" presName="horz1" presStyleCnt="0"/>
      <dgm:spPr/>
    </dgm:pt>
    <dgm:pt modelId="{45A1D361-1834-411B-8631-DD1F08E2C8B3}" type="pres">
      <dgm:prSet presAssocID="{929EE251-9272-45DA-80FA-ED25D2B0BCE6}" presName="tx1" presStyleLbl="revTx" presStyleIdx="2" presStyleCnt="32"/>
      <dgm:spPr/>
    </dgm:pt>
    <dgm:pt modelId="{DCCB65FE-E9C7-431E-AFC0-F371E0E5EFC3}" type="pres">
      <dgm:prSet presAssocID="{929EE251-9272-45DA-80FA-ED25D2B0BCE6}" presName="vert1" presStyleCnt="0"/>
      <dgm:spPr/>
    </dgm:pt>
    <dgm:pt modelId="{B79E7EB7-F968-4A48-B26B-AC9C0066E81E}" type="pres">
      <dgm:prSet presAssocID="{F1523611-5D89-4F71-BA35-2CCC38C231F8}" presName="vertSpace2a" presStyleCnt="0"/>
      <dgm:spPr/>
    </dgm:pt>
    <dgm:pt modelId="{4AC5A560-21CC-4E82-A153-06FE3C96616E}" type="pres">
      <dgm:prSet presAssocID="{F1523611-5D89-4F71-BA35-2CCC38C231F8}" presName="horz2" presStyleCnt="0"/>
      <dgm:spPr/>
    </dgm:pt>
    <dgm:pt modelId="{DCBAAA75-A0D4-481C-886A-F15D09006756}" type="pres">
      <dgm:prSet presAssocID="{F1523611-5D89-4F71-BA35-2CCC38C231F8}" presName="horzSpace2" presStyleCnt="0"/>
      <dgm:spPr/>
    </dgm:pt>
    <dgm:pt modelId="{37C05C20-5B4E-4662-8BA0-E4CBF5EDC6F7}" type="pres">
      <dgm:prSet presAssocID="{F1523611-5D89-4F71-BA35-2CCC38C231F8}" presName="tx2" presStyleLbl="revTx" presStyleIdx="3" presStyleCnt="32"/>
      <dgm:spPr/>
    </dgm:pt>
    <dgm:pt modelId="{D16B5FE7-03F3-4784-BA2C-30D8CD160F00}" type="pres">
      <dgm:prSet presAssocID="{F1523611-5D89-4F71-BA35-2CCC38C231F8}" presName="vert2" presStyleCnt="0"/>
      <dgm:spPr/>
    </dgm:pt>
    <dgm:pt modelId="{904AD1B0-ED52-44DE-80E8-28BD4F19D71D}" type="pres">
      <dgm:prSet presAssocID="{F1523611-5D89-4F71-BA35-2CCC38C231F8}" presName="thinLine2b" presStyleLbl="callout" presStyleIdx="1" presStyleCnt="13"/>
      <dgm:spPr/>
    </dgm:pt>
    <dgm:pt modelId="{09E41BB5-6144-4892-8AF9-7BF4E2C57C7B}" type="pres">
      <dgm:prSet presAssocID="{F1523611-5D89-4F71-BA35-2CCC38C231F8}" presName="vertSpace2b" presStyleCnt="0"/>
      <dgm:spPr/>
    </dgm:pt>
    <dgm:pt modelId="{3B58CC2C-1451-44AE-91F5-A5117D454284}" type="pres">
      <dgm:prSet presAssocID="{15B725EF-51DB-4655-BB2F-20BC94E00724}" presName="thickLine" presStyleLbl="alignNode1" presStyleIdx="2" presStyleCnt="13"/>
      <dgm:spPr/>
    </dgm:pt>
    <dgm:pt modelId="{6D8B5C77-09A1-433B-BC36-892F891B2CC3}" type="pres">
      <dgm:prSet presAssocID="{15B725EF-51DB-4655-BB2F-20BC94E00724}" presName="horz1" presStyleCnt="0"/>
      <dgm:spPr/>
    </dgm:pt>
    <dgm:pt modelId="{AA899CC7-01BA-47E5-8F42-A3073411467F}" type="pres">
      <dgm:prSet presAssocID="{15B725EF-51DB-4655-BB2F-20BC94E00724}" presName="tx1" presStyleLbl="revTx" presStyleIdx="4" presStyleCnt="32"/>
      <dgm:spPr/>
    </dgm:pt>
    <dgm:pt modelId="{E0E5DD8A-5032-4F03-B7E3-3061DB16B0AC}" type="pres">
      <dgm:prSet presAssocID="{15B725EF-51DB-4655-BB2F-20BC94E00724}" presName="vert1" presStyleCnt="0"/>
      <dgm:spPr/>
    </dgm:pt>
    <dgm:pt modelId="{7222D965-5230-480D-8119-0A55451C000F}" type="pres">
      <dgm:prSet presAssocID="{222CCC08-A46A-4B64-8C19-204B70E166C9}" presName="vertSpace2a" presStyleCnt="0"/>
      <dgm:spPr/>
    </dgm:pt>
    <dgm:pt modelId="{A60BD78F-2B8D-4155-B4E6-27350632E23A}" type="pres">
      <dgm:prSet presAssocID="{222CCC08-A46A-4B64-8C19-204B70E166C9}" presName="horz2" presStyleCnt="0"/>
      <dgm:spPr/>
    </dgm:pt>
    <dgm:pt modelId="{FC71B143-9C5E-4E35-BDB4-A1E60E5929C6}" type="pres">
      <dgm:prSet presAssocID="{222CCC08-A46A-4B64-8C19-204B70E166C9}" presName="horzSpace2" presStyleCnt="0"/>
      <dgm:spPr/>
    </dgm:pt>
    <dgm:pt modelId="{69134C36-B0D9-4CBA-917D-F30F72EABDA7}" type="pres">
      <dgm:prSet presAssocID="{222CCC08-A46A-4B64-8C19-204B70E166C9}" presName="tx2" presStyleLbl="revTx" presStyleIdx="5" presStyleCnt="32"/>
      <dgm:spPr/>
    </dgm:pt>
    <dgm:pt modelId="{568FC283-4D1F-4F25-868F-331A112C96AD}" type="pres">
      <dgm:prSet presAssocID="{222CCC08-A46A-4B64-8C19-204B70E166C9}" presName="vert2" presStyleCnt="0"/>
      <dgm:spPr/>
    </dgm:pt>
    <dgm:pt modelId="{ACA1653E-5FFF-41F3-A729-8AECD805F3B2}" type="pres">
      <dgm:prSet presAssocID="{79B0E1F6-061E-46A4-AFCC-BAA7DF27D416}" presName="horz3" presStyleCnt="0"/>
      <dgm:spPr/>
    </dgm:pt>
    <dgm:pt modelId="{DD7AD822-5CC6-477D-A9D6-E7D61C2CAF58}" type="pres">
      <dgm:prSet presAssocID="{79B0E1F6-061E-46A4-AFCC-BAA7DF27D416}" presName="horzSpace3" presStyleCnt="0"/>
      <dgm:spPr/>
    </dgm:pt>
    <dgm:pt modelId="{42797167-6046-4A60-A903-8080AE920391}" type="pres">
      <dgm:prSet presAssocID="{79B0E1F6-061E-46A4-AFCC-BAA7DF27D416}" presName="tx3" presStyleLbl="revTx" presStyleIdx="6" presStyleCnt="32"/>
      <dgm:spPr/>
    </dgm:pt>
    <dgm:pt modelId="{D2B98399-BC11-4AA5-841F-497B35FAB98D}" type="pres">
      <dgm:prSet presAssocID="{79B0E1F6-061E-46A4-AFCC-BAA7DF27D416}" presName="vert3" presStyleCnt="0"/>
      <dgm:spPr/>
    </dgm:pt>
    <dgm:pt modelId="{011A2164-0971-4270-8D79-18E58430277A}" type="pres">
      <dgm:prSet presAssocID="{222CCC08-A46A-4B64-8C19-204B70E166C9}" presName="thinLine2b" presStyleLbl="callout" presStyleIdx="2" presStyleCnt="13"/>
      <dgm:spPr/>
    </dgm:pt>
    <dgm:pt modelId="{5B327C83-6CF8-41BE-9440-95C92C4AF3D9}" type="pres">
      <dgm:prSet presAssocID="{222CCC08-A46A-4B64-8C19-204B70E166C9}" presName="vertSpace2b" presStyleCnt="0"/>
      <dgm:spPr/>
    </dgm:pt>
    <dgm:pt modelId="{A4BD7E8B-726A-49E2-AA75-1FD5D256885E}" type="pres">
      <dgm:prSet presAssocID="{EA1FCE23-1A9D-4431-BE1B-C2758903E8CC}" presName="thickLine" presStyleLbl="alignNode1" presStyleIdx="3" presStyleCnt="13"/>
      <dgm:spPr/>
    </dgm:pt>
    <dgm:pt modelId="{0390FD47-AFD8-4C1A-8DAD-0E2C97DEB95E}" type="pres">
      <dgm:prSet presAssocID="{EA1FCE23-1A9D-4431-BE1B-C2758903E8CC}" presName="horz1" presStyleCnt="0"/>
      <dgm:spPr/>
    </dgm:pt>
    <dgm:pt modelId="{278C466A-9C36-42D7-BF53-AC58006108D3}" type="pres">
      <dgm:prSet presAssocID="{EA1FCE23-1A9D-4431-BE1B-C2758903E8CC}" presName="tx1" presStyleLbl="revTx" presStyleIdx="7" presStyleCnt="32"/>
      <dgm:spPr/>
    </dgm:pt>
    <dgm:pt modelId="{41A8FB11-CE25-41CC-98A9-42DB8A61FAFA}" type="pres">
      <dgm:prSet presAssocID="{EA1FCE23-1A9D-4431-BE1B-C2758903E8CC}" presName="vert1" presStyleCnt="0"/>
      <dgm:spPr/>
    </dgm:pt>
    <dgm:pt modelId="{B8FD9E5F-E707-4784-90D9-E478771F984B}" type="pres">
      <dgm:prSet presAssocID="{8453DEE5-4D93-4ADF-BCB6-19F486204A0F}" presName="vertSpace2a" presStyleCnt="0"/>
      <dgm:spPr/>
    </dgm:pt>
    <dgm:pt modelId="{1F95F4C5-C5DB-4E10-9D0F-92265D4197B1}" type="pres">
      <dgm:prSet presAssocID="{8453DEE5-4D93-4ADF-BCB6-19F486204A0F}" presName="horz2" presStyleCnt="0"/>
      <dgm:spPr/>
    </dgm:pt>
    <dgm:pt modelId="{2E5B407B-3ED3-4C3B-8707-DDA97F92D532}" type="pres">
      <dgm:prSet presAssocID="{8453DEE5-4D93-4ADF-BCB6-19F486204A0F}" presName="horzSpace2" presStyleCnt="0"/>
      <dgm:spPr/>
    </dgm:pt>
    <dgm:pt modelId="{D01531C0-E6DE-4630-BF1B-9EA5132D7B98}" type="pres">
      <dgm:prSet presAssocID="{8453DEE5-4D93-4ADF-BCB6-19F486204A0F}" presName="tx2" presStyleLbl="revTx" presStyleIdx="8" presStyleCnt="32"/>
      <dgm:spPr/>
    </dgm:pt>
    <dgm:pt modelId="{39B680CF-FD3A-4CA8-8FC8-F153C0E70D76}" type="pres">
      <dgm:prSet presAssocID="{8453DEE5-4D93-4ADF-BCB6-19F486204A0F}" presName="vert2" presStyleCnt="0"/>
      <dgm:spPr/>
    </dgm:pt>
    <dgm:pt modelId="{7BFF8FAC-6C81-4133-9D93-EF006572E1C0}" type="pres">
      <dgm:prSet presAssocID="{8453DEE5-4D93-4ADF-BCB6-19F486204A0F}" presName="thinLine2b" presStyleLbl="callout" presStyleIdx="3" presStyleCnt="13"/>
      <dgm:spPr/>
    </dgm:pt>
    <dgm:pt modelId="{1897EE2F-746E-4A4A-BFAE-A1125AD59217}" type="pres">
      <dgm:prSet presAssocID="{8453DEE5-4D93-4ADF-BCB6-19F486204A0F}" presName="vertSpace2b" presStyleCnt="0"/>
      <dgm:spPr/>
    </dgm:pt>
    <dgm:pt modelId="{BC66F1F6-2209-4347-BE1B-3AADF3438463}" type="pres">
      <dgm:prSet presAssocID="{62900318-D2A2-4AF0-843B-39653D61BA27}" presName="thickLine" presStyleLbl="alignNode1" presStyleIdx="4" presStyleCnt="13"/>
      <dgm:spPr/>
    </dgm:pt>
    <dgm:pt modelId="{5E0C3118-C628-49D1-9D72-D97FCC13F923}" type="pres">
      <dgm:prSet presAssocID="{62900318-D2A2-4AF0-843B-39653D61BA27}" presName="horz1" presStyleCnt="0"/>
      <dgm:spPr/>
    </dgm:pt>
    <dgm:pt modelId="{1AC0E4C9-D80A-4097-AAF7-804ABC02B6C1}" type="pres">
      <dgm:prSet presAssocID="{62900318-D2A2-4AF0-843B-39653D61BA27}" presName="tx1" presStyleLbl="revTx" presStyleIdx="9" presStyleCnt="32"/>
      <dgm:spPr/>
    </dgm:pt>
    <dgm:pt modelId="{AF6A5D11-576E-418C-A217-AFAA97C4CBB0}" type="pres">
      <dgm:prSet presAssocID="{62900318-D2A2-4AF0-843B-39653D61BA27}" presName="vert1" presStyleCnt="0"/>
      <dgm:spPr/>
    </dgm:pt>
    <dgm:pt modelId="{0DA2E0CD-3498-4F3D-8727-7A333AB37270}" type="pres">
      <dgm:prSet presAssocID="{4991DCA4-C976-492C-9CC7-C57F5BAD529C}" presName="vertSpace2a" presStyleCnt="0"/>
      <dgm:spPr/>
    </dgm:pt>
    <dgm:pt modelId="{D3ECEEF5-1D4A-45C6-B44C-2B50CC1422C2}" type="pres">
      <dgm:prSet presAssocID="{4991DCA4-C976-492C-9CC7-C57F5BAD529C}" presName="horz2" presStyleCnt="0"/>
      <dgm:spPr/>
    </dgm:pt>
    <dgm:pt modelId="{99F8DD78-C709-4CFC-8774-368CC31A5D53}" type="pres">
      <dgm:prSet presAssocID="{4991DCA4-C976-492C-9CC7-C57F5BAD529C}" presName="horzSpace2" presStyleCnt="0"/>
      <dgm:spPr/>
    </dgm:pt>
    <dgm:pt modelId="{04FBC9C5-D51D-4A4B-83CF-7812FD1EBB9B}" type="pres">
      <dgm:prSet presAssocID="{4991DCA4-C976-492C-9CC7-C57F5BAD529C}" presName="tx2" presStyleLbl="revTx" presStyleIdx="10" presStyleCnt="32"/>
      <dgm:spPr/>
    </dgm:pt>
    <dgm:pt modelId="{7E37D493-1B78-463A-B2FA-E645FF227E8C}" type="pres">
      <dgm:prSet presAssocID="{4991DCA4-C976-492C-9CC7-C57F5BAD529C}" presName="vert2" presStyleCnt="0"/>
      <dgm:spPr/>
    </dgm:pt>
    <dgm:pt modelId="{D7EDD767-1E33-4B44-8AC0-3FDBD4C86474}" type="pres">
      <dgm:prSet presAssocID="{4991DCA4-C976-492C-9CC7-C57F5BAD529C}" presName="thinLine2b" presStyleLbl="callout" presStyleIdx="4" presStyleCnt="13"/>
      <dgm:spPr/>
    </dgm:pt>
    <dgm:pt modelId="{CCBFA287-0737-4077-8891-240953546010}" type="pres">
      <dgm:prSet presAssocID="{4991DCA4-C976-492C-9CC7-C57F5BAD529C}" presName="vertSpace2b" presStyleCnt="0"/>
      <dgm:spPr/>
    </dgm:pt>
    <dgm:pt modelId="{27399B2C-9572-497D-A7C9-F9DBA474BFB0}" type="pres">
      <dgm:prSet presAssocID="{9C072B35-D77C-48A7-9A01-52A5B4497C34}" presName="thickLine" presStyleLbl="alignNode1" presStyleIdx="5" presStyleCnt="13"/>
      <dgm:spPr/>
    </dgm:pt>
    <dgm:pt modelId="{F7312E57-5B43-48D6-8BB9-4D6D2AF6A7B1}" type="pres">
      <dgm:prSet presAssocID="{9C072B35-D77C-48A7-9A01-52A5B4497C34}" presName="horz1" presStyleCnt="0"/>
      <dgm:spPr/>
    </dgm:pt>
    <dgm:pt modelId="{9B4B128F-1C7D-408B-9ACE-B8131C7BAC71}" type="pres">
      <dgm:prSet presAssocID="{9C072B35-D77C-48A7-9A01-52A5B4497C34}" presName="tx1" presStyleLbl="revTx" presStyleIdx="11" presStyleCnt="32"/>
      <dgm:spPr/>
    </dgm:pt>
    <dgm:pt modelId="{82152C38-9D0B-405F-B26C-60F49FC6CAFB}" type="pres">
      <dgm:prSet presAssocID="{9C072B35-D77C-48A7-9A01-52A5B4497C34}" presName="vert1" presStyleCnt="0"/>
      <dgm:spPr/>
    </dgm:pt>
    <dgm:pt modelId="{16B95542-9C38-4426-943F-7EABE4592370}" type="pres">
      <dgm:prSet presAssocID="{993E58B1-BB41-4867-A9BD-5F810469208D}" presName="vertSpace2a" presStyleCnt="0"/>
      <dgm:spPr/>
    </dgm:pt>
    <dgm:pt modelId="{19229FEB-64BD-41C6-B99C-F5931DAD15FE}" type="pres">
      <dgm:prSet presAssocID="{993E58B1-BB41-4867-A9BD-5F810469208D}" presName="horz2" presStyleCnt="0"/>
      <dgm:spPr/>
    </dgm:pt>
    <dgm:pt modelId="{BDE93B55-A8DA-4B70-910A-3CCED4212BA5}" type="pres">
      <dgm:prSet presAssocID="{993E58B1-BB41-4867-A9BD-5F810469208D}" presName="horzSpace2" presStyleCnt="0"/>
      <dgm:spPr/>
    </dgm:pt>
    <dgm:pt modelId="{2791B8F9-2D19-4AC9-B7C0-F901E86598F2}" type="pres">
      <dgm:prSet presAssocID="{993E58B1-BB41-4867-A9BD-5F810469208D}" presName="tx2" presStyleLbl="revTx" presStyleIdx="12" presStyleCnt="32"/>
      <dgm:spPr/>
    </dgm:pt>
    <dgm:pt modelId="{52A089E8-D299-4208-882C-3840FBB8CF57}" type="pres">
      <dgm:prSet presAssocID="{993E58B1-BB41-4867-A9BD-5F810469208D}" presName="vert2" presStyleCnt="0"/>
      <dgm:spPr/>
    </dgm:pt>
    <dgm:pt modelId="{1AAEE0E2-FD74-4D2E-8752-F7B7B864D05B}" type="pres">
      <dgm:prSet presAssocID="{993E58B1-BB41-4867-A9BD-5F810469208D}" presName="thinLine2b" presStyleLbl="callout" presStyleIdx="5" presStyleCnt="13"/>
      <dgm:spPr/>
    </dgm:pt>
    <dgm:pt modelId="{962B8593-BDB5-419B-AF40-87DDF8304391}" type="pres">
      <dgm:prSet presAssocID="{993E58B1-BB41-4867-A9BD-5F810469208D}" presName="vertSpace2b" presStyleCnt="0"/>
      <dgm:spPr/>
    </dgm:pt>
    <dgm:pt modelId="{9673168A-450A-4FA6-9AC9-CEACFF17DF3F}" type="pres">
      <dgm:prSet presAssocID="{DA82CF1E-77F3-47E4-82F2-44F64E196488}" presName="thickLine" presStyleLbl="alignNode1" presStyleIdx="6" presStyleCnt="13"/>
      <dgm:spPr/>
    </dgm:pt>
    <dgm:pt modelId="{4C05D4C2-BB51-4C3F-8E4F-FA100C507892}" type="pres">
      <dgm:prSet presAssocID="{DA82CF1E-77F3-47E4-82F2-44F64E196488}" presName="horz1" presStyleCnt="0"/>
      <dgm:spPr/>
    </dgm:pt>
    <dgm:pt modelId="{A2D92E4D-2C47-4BB5-8A96-38E2266863CB}" type="pres">
      <dgm:prSet presAssocID="{DA82CF1E-77F3-47E4-82F2-44F64E196488}" presName="tx1" presStyleLbl="revTx" presStyleIdx="13" presStyleCnt="32"/>
      <dgm:spPr/>
    </dgm:pt>
    <dgm:pt modelId="{F772BFF0-3475-40B4-9B54-3CB5ED489C93}" type="pres">
      <dgm:prSet presAssocID="{DA82CF1E-77F3-47E4-82F2-44F64E196488}" presName="vert1" presStyleCnt="0"/>
      <dgm:spPr/>
    </dgm:pt>
    <dgm:pt modelId="{0F99D09C-9EC3-4893-96A6-CDCBCE20B93A}" type="pres">
      <dgm:prSet presAssocID="{1E769D81-54A8-4A23-AE30-6D08E3712632}" presName="vertSpace2a" presStyleCnt="0"/>
      <dgm:spPr/>
    </dgm:pt>
    <dgm:pt modelId="{3C3528EF-416C-47D4-A678-002B6692C9CE}" type="pres">
      <dgm:prSet presAssocID="{1E769D81-54A8-4A23-AE30-6D08E3712632}" presName="horz2" presStyleCnt="0"/>
      <dgm:spPr/>
    </dgm:pt>
    <dgm:pt modelId="{8F05FF60-E2AB-422D-8B02-7F2676937AC2}" type="pres">
      <dgm:prSet presAssocID="{1E769D81-54A8-4A23-AE30-6D08E3712632}" presName="horzSpace2" presStyleCnt="0"/>
      <dgm:spPr/>
    </dgm:pt>
    <dgm:pt modelId="{3AC36C25-E29D-453B-8D96-96C88D37196A}" type="pres">
      <dgm:prSet presAssocID="{1E769D81-54A8-4A23-AE30-6D08E3712632}" presName="tx2" presStyleLbl="revTx" presStyleIdx="14" presStyleCnt="32"/>
      <dgm:spPr/>
    </dgm:pt>
    <dgm:pt modelId="{8A510569-30AB-4826-A6BA-1659C69BF920}" type="pres">
      <dgm:prSet presAssocID="{1E769D81-54A8-4A23-AE30-6D08E3712632}" presName="vert2" presStyleCnt="0"/>
      <dgm:spPr/>
    </dgm:pt>
    <dgm:pt modelId="{8104C845-1C42-4C7F-800C-7AD1150428FF}" type="pres">
      <dgm:prSet presAssocID="{E2601F17-D2D7-415F-B66B-681508E76EC3}" presName="horz3" presStyleCnt="0"/>
      <dgm:spPr/>
    </dgm:pt>
    <dgm:pt modelId="{36B6CB62-B61F-44D4-96A0-D260E6AC0389}" type="pres">
      <dgm:prSet presAssocID="{E2601F17-D2D7-415F-B66B-681508E76EC3}" presName="horzSpace3" presStyleCnt="0"/>
      <dgm:spPr/>
    </dgm:pt>
    <dgm:pt modelId="{AFE6365E-A235-45D8-A550-1D387D5CD2E6}" type="pres">
      <dgm:prSet presAssocID="{E2601F17-D2D7-415F-B66B-681508E76EC3}" presName="tx3" presStyleLbl="revTx" presStyleIdx="15" presStyleCnt="32"/>
      <dgm:spPr/>
    </dgm:pt>
    <dgm:pt modelId="{BEBFFA63-B44E-49E9-AE92-5AC9509434F1}" type="pres">
      <dgm:prSet presAssocID="{E2601F17-D2D7-415F-B66B-681508E76EC3}" presName="vert3" presStyleCnt="0"/>
      <dgm:spPr/>
    </dgm:pt>
    <dgm:pt modelId="{DA89F655-C140-4E18-833A-E9868C7EA056}" type="pres">
      <dgm:prSet presAssocID="{1E769D81-54A8-4A23-AE30-6D08E3712632}" presName="thinLine2b" presStyleLbl="callout" presStyleIdx="6" presStyleCnt="13"/>
      <dgm:spPr/>
    </dgm:pt>
    <dgm:pt modelId="{4E5E4609-E9B0-4764-B9F7-7F5A9EEDAEC6}" type="pres">
      <dgm:prSet presAssocID="{1E769D81-54A8-4A23-AE30-6D08E3712632}" presName="vertSpace2b" presStyleCnt="0"/>
      <dgm:spPr/>
    </dgm:pt>
    <dgm:pt modelId="{4C3AAC6B-A16F-4CB3-A82F-A38A69CEB616}" type="pres">
      <dgm:prSet presAssocID="{D033BD50-2EF7-430E-A968-A9988A8D7712}" presName="thickLine" presStyleLbl="alignNode1" presStyleIdx="7" presStyleCnt="13"/>
      <dgm:spPr/>
    </dgm:pt>
    <dgm:pt modelId="{1000A8A0-DE9B-4AC2-9D51-4151C2CADB87}" type="pres">
      <dgm:prSet presAssocID="{D033BD50-2EF7-430E-A968-A9988A8D7712}" presName="horz1" presStyleCnt="0"/>
      <dgm:spPr/>
    </dgm:pt>
    <dgm:pt modelId="{3599F98A-E749-48CF-826A-F0617E3E04CA}" type="pres">
      <dgm:prSet presAssocID="{D033BD50-2EF7-430E-A968-A9988A8D7712}" presName="tx1" presStyleLbl="revTx" presStyleIdx="16" presStyleCnt="32"/>
      <dgm:spPr/>
    </dgm:pt>
    <dgm:pt modelId="{74206DF3-C849-4D7C-B14B-A599803B3982}" type="pres">
      <dgm:prSet presAssocID="{D033BD50-2EF7-430E-A968-A9988A8D7712}" presName="vert1" presStyleCnt="0"/>
      <dgm:spPr/>
    </dgm:pt>
    <dgm:pt modelId="{8589BCA9-8B92-415B-914F-A77C77E5A507}" type="pres">
      <dgm:prSet presAssocID="{3D6A70FB-0EDE-4D7A-AD18-83FCB58778ED}" presName="vertSpace2a" presStyleCnt="0"/>
      <dgm:spPr/>
    </dgm:pt>
    <dgm:pt modelId="{6032DE15-8293-47C3-B2B3-8BEA3EC1CCF9}" type="pres">
      <dgm:prSet presAssocID="{3D6A70FB-0EDE-4D7A-AD18-83FCB58778ED}" presName="horz2" presStyleCnt="0"/>
      <dgm:spPr/>
    </dgm:pt>
    <dgm:pt modelId="{BF156414-0815-4749-8FD7-943EC6081D24}" type="pres">
      <dgm:prSet presAssocID="{3D6A70FB-0EDE-4D7A-AD18-83FCB58778ED}" presName="horzSpace2" presStyleCnt="0"/>
      <dgm:spPr/>
    </dgm:pt>
    <dgm:pt modelId="{11311208-00D7-458D-AF17-F8E38984F272}" type="pres">
      <dgm:prSet presAssocID="{3D6A70FB-0EDE-4D7A-AD18-83FCB58778ED}" presName="tx2" presStyleLbl="revTx" presStyleIdx="17" presStyleCnt="32"/>
      <dgm:spPr/>
    </dgm:pt>
    <dgm:pt modelId="{B50CF791-6E3F-4FB5-877A-EC35C140FE31}" type="pres">
      <dgm:prSet presAssocID="{3D6A70FB-0EDE-4D7A-AD18-83FCB58778ED}" presName="vert2" presStyleCnt="0"/>
      <dgm:spPr/>
    </dgm:pt>
    <dgm:pt modelId="{0742534E-BFDF-4F3E-A2CA-820ABE2C899F}" type="pres">
      <dgm:prSet presAssocID="{273BC812-D70E-4E15-AEC2-0EC034F12D4C}" presName="horz3" presStyleCnt="0"/>
      <dgm:spPr/>
    </dgm:pt>
    <dgm:pt modelId="{D83E80C1-A613-4528-91FA-08E7F5200B2A}" type="pres">
      <dgm:prSet presAssocID="{273BC812-D70E-4E15-AEC2-0EC034F12D4C}" presName="horzSpace3" presStyleCnt="0"/>
      <dgm:spPr/>
    </dgm:pt>
    <dgm:pt modelId="{22E10785-6E63-4971-9CDA-E999494C2E9F}" type="pres">
      <dgm:prSet presAssocID="{273BC812-D70E-4E15-AEC2-0EC034F12D4C}" presName="tx3" presStyleLbl="revTx" presStyleIdx="18" presStyleCnt="32"/>
      <dgm:spPr/>
    </dgm:pt>
    <dgm:pt modelId="{7BED3590-4776-4D9A-8998-730CD4180873}" type="pres">
      <dgm:prSet presAssocID="{273BC812-D70E-4E15-AEC2-0EC034F12D4C}" presName="vert3" presStyleCnt="0"/>
      <dgm:spPr/>
    </dgm:pt>
    <dgm:pt modelId="{0AE5D640-6A63-46A2-9B3E-420D2489B709}" type="pres">
      <dgm:prSet presAssocID="{3D6A70FB-0EDE-4D7A-AD18-83FCB58778ED}" presName="thinLine2b" presStyleLbl="callout" presStyleIdx="7" presStyleCnt="13"/>
      <dgm:spPr/>
    </dgm:pt>
    <dgm:pt modelId="{46E9DB2F-22C9-40F7-B713-68DB2CA48E75}" type="pres">
      <dgm:prSet presAssocID="{3D6A70FB-0EDE-4D7A-AD18-83FCB58778ED}" presName="vertSpace2b" presStyleCnt="0"/>
      <dgm:spPr/>
    </dgm:pt>
    <dgm:pt modelId="{D618E60E-112F-4672-A7D1-549107CA01E5}" type="pres">
      <dgm:prSet presAssocID="{C09A3646-261C-4166-9535-39A075EC68C7}" presName="thickLine" presStyleLbl="alignNode1" presStyleIdx="8" presStyleCnt="13"/>
      <dgm:spPr/>
    </dgm:pt>
    <dgm:pt modelId="{CBACE847-561B-455B-8CE6-B4B9E3A63BCC}" type="pres">
      <dgm:prSet presAssocID="{C09A3646-261C-4166-9535-39A075EC68C7}" presName="horz1" presStyleCnt="0"/>
      <dgm:spPr/>
    </dgm:pt>
    <dgm:pt modelId="{249195FD-0B02-439F-83AE-774FD09543A5}" type="pres">
      <dgm:prSet presAssocID="{C09A3646-261C-4166-9535-39A075EC68C7}" presName="tx1" presStyleLbl="revTx" presStyleIdx="19" presStyleCnt="32"/>
      <dgm:spPr/>
    </dgm:pt>
    <dgm:pt modelId="{693A15D0-5A04-4724-9911-DDAB9A555B2B}" type="pres">
      <dgm:prSet presAssocID="{C09A3646-261C-4166-9535-39A075EC68C7}" presName="vert1" presStyleCnt="0"/>
      <dgm:spPr/>
    </dgm:pt>
    <dgm:pt modelId="{E5A4A2C6-A115-44C8-95D6-217D6206ED27}" type="pres">
      <dgm:prSet presAssocID="{ECACCB03-E741-43B5-B3A8-AE2C2A4F2AAB}" presName="vertSpace2a" presStyleCnt="0"/>
      <dgm:spPr/>
    </dgm:pt>
    <dgm:pt modelId="{1B6BAC0B-28E4-4211-9E8A-078BB3EEA428}" type="pres">
      <dgm:prSet presAssocID="{ECACCB03-E741-43B5-B3A8-AE2C2A4F2AAB}" presName="horz2" presStyleCnt="0"/>
      <dgm:spPr/>
    </dgm:pt>
    <dgm:pt modelId="{257B332C-8189-4244-AF37-AD73173E523C}" type="pres">
      <dgm:prSet presAssocID="{ECACCB03-E741-43B5-B3A8-AE2C2A4F2AAB}" presName="horzSpace2" presStyleCnt="0"/>
      <dgm:spPr/>
    </dgm:pt>
    <dgm:pt modelId="{5F02BF4E-667E-42BA-91A3-3DA4939D5832}" type="pres">
      <dgm:prSet presAssocID="{ECACCB03-E741-43B5-B3A8-AE2C2A4F2AAB}" presName="tx2" presStyleLbl="revTx" presStyleIdx="20" presStyleCnt="32"/>
      <dgm:spPr/>
    </dgm:pt>
    <dgm:pt modelId="{21686A39-DB7B-4416-B476-215B41D72CF0}" type="pres">
      <dgm:prSet presAssocID="{ECACCB03-E741-43B5-B3A8-AE2C2A4F2AAB}" presName="vert2" presStyleCnt="0"/>
      <dgm:spPr/>
    </dgm:pt>
    <dgm:pt modelId="{A6F977A5-3F99-48DB-808D-6EEC44D92DEA}" type="pres">
      <dgm:prSet presAssocID="{A8F5CE70-E96D-4900-B1B1-304B8223E015}" presName="horz3" presStyleCnt="0"/>
      <dgm:spPr/>
    </dgm:pt>
    <dgm:pt modelId="{51ECD5FE-D279-466B-A578-9D79A8BEF883}" type="pres">
      <dgm:prSet presAssocID="{A8F5CE70-E96D-4900-B1B1-304B8223E015}" presName="horzSpace3" presStyleCnt="0"/>
      <dgm:spPr/>
    </dgm:pt>
    <dgm:pt modelId="{9EADE8A0-F3AA-4BDE-8EE6-BFDF3BC1473F}" type="pres">
      <dgm:prSet presAssocID="{A8F5CE70-E96D-4900-B1B1-304B8223E015}" presName="tx3" presStyleLbl="revTx" presStyleIdx="21" presStyleCnt="32"/>
      <dgm:spPr/>
    </dgm:pt>
    <dgm:pt modelId="{0877E108-7E4C-4439-AC5E-11F6B9E0FC12}" type="pres">
      <dgm:prSet presAssocID="{A8F5CE70-E96D-4900-B1B1-304B8223E015}" presName="vert3" presStyleCnt="0"/>
      <dgm:spPr/>
    </dgm:pt>
    <dgm:pt modelId="{E4778391-9E63-4736-B19E-41A0C16079F5}" type="pres">
      <dgm:prSet presAssocID="{ECACCB03-E741-43B5-B3A8-AE2C2A4F2AAB}" presName="thinLine2b" presStyleLbl="callout" presStyleIdx="8" presStyleCnt="13"/>
      <dgm:spPr/>
    </dgm:pt>
    <dgm:pt modelId="{8C3086EF-BEE0-4D84-BDA8-012B9DC44B60}" type="pres">
      <dgm:prSet presAssocID="{ECACCB03-E741-43B5-B3A8-AE2C2A4F2AAB}" presName="vertSpace2b" presStyleCnt="0"/>
      <dgm:spPr/>
    </dgm:pt>
    <dgm:pt modelId="{14F11A49-ED54-430D-9BD1-6BFD478B5B0A}" type="pres">
      <dgm:prSet presAssocID="{8D669215-CF29-4C89-80A7-3BE0E707C21F}" presName="thickLine" presStyleLbl="alignNode1" presStyleIdx="9" presStyleCnt="13"/>
      <dgm:spPr/>
    </dgm:pt>
    <dgm:pt modelId="{ABA89EDC-4740-49FC-B044-5065A08B7A12}" type="pres">
      <dgm:prSet presAssocID="{8D669215-CF29-4C89-80A7-3BE0E707C21F}" presName="horz1" presStyleCnt="0"/>
      <dgm:spPr/>
    </dgm:pt>
    <dgm:pt modelId="{307C3A28-4BF5-43EF-9709-27E862FA932E}" type="pres">
      <dgm:prSet presAssocID="{8D669215-CF29-4C89-80A7-3BE0E707C21F}" presName="tx1" presStyleLbl="revTx" presStyleIdx="22" presStyleCnt="32"/>
      <dgm:spPr/>
    </dgm:pt>
    <dgm:pt modelId="{7A83F88B-2706-46DF-A22E-EB9DF4937ADF}" type="pres">
      <dgm:prSet presAssocID="{8D669215-CF29-4C89-80A7-3BE0E707C21F}" presName="vert1" presStyleCnt="0"/>
      <dgm:spPr/>
    </dgm:pt>
    <dgm:pt modelId="{A2F1BD25-0872-45CD-9C03-BE433E737ACB}" type="pres">
      <dgm:prSet presAssocID="{5010EBA4-5984-4D15-B5E0-5FE77F8389D0}" presName="vertSpace2a" presStyleCnt="0"/>
      <dgm:spPr/>
    </dgm:pt>
    <dgm:pt modelId="{D46F6208-C863-4B95-9091-FD066F1F2C64}" type="pres">
      <dgm:prSet presAssocID="{5010EBA4-5984-4D15-B5E0-5FE77F8389D0}" presName="horz2" presStyleCnt="0"/>
      <dgm:spPr/>
    </dgm:pt>
    <dgm:pt modelId="{167819C2-B24B-4D8A-92BF-FAFE05E6ED15}" type="pres">
      <dgm:prSet presAssocID="{5010EBA4-5984-4D15-B5E0-5FE77F8389D0}" presName="horzSpace2" presStyleCnt="0"/>
      <dgm:spPr/>
    </dgm:pt>
    <dgm:pt modelId="{C53B3416-ACF2-48B0-B5EB-BFFADCFC5F05}" type="pres">
      <dgm:prSet presAssocID="{5010EBA4-5984-4D15-B5E0-5FE77F8389D0}" presName="tx2" presStyleLbl="revTx" presStyleIdx="23" presStyleCnt="32"/>
      <dgm:spPr/>
    </dgm:pt>
    <dgm:pt modelId="{D7D675AE-DABD-47B7-A362-5F5C1461F83A}" type="pres">
      <dgm:prSet presAssocID="{5010EBA4-5984-4D15-B5E0-5FE77F8389D0}" presName="vert2" presStyleCnt="0"/>
      <dgm:spPr/>
    </dgm:pt>
    <dgm:pt modelId="{6C1CDE1F-9F00-460B-A158-69C462E44EC3}" type="pres">
      <dgm:prSet presAssocID="{B73E30B0-AE08-4D39-8AD7-923942CE18CD}" presName="horz3" presStyleCnt="0"/>
      <dgm:spPr/>
    </dgm:pt>
    <dgm:pt modelId="{AC2368F6-3293-44C6-9385-43F20E74193E}" type="pres">
      <dgm:prSet presAssocID="{B73E30B0-AE08-4D39-8AD7-923942CE18CD}" presName="horzSpace3" presStyleCnt="0"/>
      <dgm:spPr/>
    </dgm:pt>
    <dgm:pt modelId="{9E73D39B-F72D-4E41-9153-D12D7D52B9F2}" type="pres">
      <dgm:prSet presAssocID="{B73E30B0-AE08-4D39-8AD7-923942CE18CD}" presName="tx3" presStyleLbl="revTx" presStyleIdx="24" presStyleCnt="32"/>
      <dgm:spPr/>
    </dgm:pt>
    <dgm:pt modelId="{CC05F2CB-2C39-4A9E-8B71-FA588F44C895}" type="pres">
      <dgm:prSet presAssocID="{B73E30B0-AE08-4D39-8AD7-923942CE18CD}" presName="vert3" presStyleCnt="0"/>
      <dgm:spPr/>
    </dgm:pt>
    <dgm:pt modelId="{F91B61ED-8A11-4777-91A9-6E03C8345B08}" type="pres">
      <dgm:prSet presAssocID="{5010EBA4-5984-4D15-B5E0-5FE77F8389D0}" presName="thinLine2b" presStyleLbl="callout" presStyleIdx="9" presStyleCnt="13"/>
      <dgm:spPr/>
    </dgm:pt>
    <dgm:pt modelId="{D572BAD1-29CA-4F00-AC67-1B1269588D7C}" type="pres">
      <dgm:prSet presAssocID="{5010EBA4-5984-4D15-B5E0-5FE77F8389D0}" presName="vertSpace2b" presStyleCnt="0"/>
      <dgm:spPr/>
    </dgm:pt>
    <dgm:pt modelId="{E942C3D5-2125-4D48-9226-50FBFB58A185}" type="pres">
      <dgm:prSet presAssocID="{EDAE94C9-20CF-41C9-A572-7DFDFD5ADE9B}" presName="thickLine" presStyleLbl="alignNode1" presStyleIdx="10" presStyleCnt="13"/>
      <dgm:spPr/>
    </dgm:pt>
    <dgm:pt modelId="{72A63038-3474-47F8-A14F-ECA1D3C2E5EE}" type="pres">
      <dgm:prSet presAssocID="{EDAE94C9-20CF-41C9-A572-7DFDFD5ADE9B}" presName="horz1" presStyleCnt="0"/>
      <dgm:spPr/>
    </dgm:pt>
    <dgm:pt modelId="{DA355480-5304-4999-BCE9-91087B738C64}" type="pres">
      <dgm:prSet presAssocID="{EDAE94C9-20CF-41C9-A572-7DFDFD5ADE9B}" presName="tx1" presStyleLbl="revTx" presStyleIdx="25" presStyleCnt="32"/>
      <dgm:spPr/>
    </dgm:pt>
    <dgm:pt modelId="{0CEBC2D8-9BC6-46CC-8963-F94DD72E409B}" type="pres">
      <dgm:prSet presAssocID="{EDAE94C9-20CF-41C9-A572-7DFDFD5ADE9B}" presName="vert1" presStyleCnt="0"/>
      <dgm:spPr/>
    </dgm:pt>
    <dgm:pt modelId="{2ABA23C6-6523-4201-B7CD-EB352F3480B2}" type="pres">
      <dgm:prSet presAssocID="{311AA17E-580C-435C-A6CF-FB9333DF65BE}" presName="vertSpace2a" presStyleCnt="0"/>
      <dgm:spPr/>
    </dgm:pt>
    <dgm:pt modelId="{5632CB9E-500B-4A89-B18C-87EA1B7C5966}" type="pres">
      <dgm:prSet presAssocID="{311AA17E-580C-435C-A6CF-FB9333DF65BE}" presName="horz2" presStyleCnt="0"/>
      <dgm:spPr/>
    </dgm:pt>
    <dgm:pt modelId="{F19B0021-BDA9-4314-8D26-068F037FBDF7}" type="pres">
      <dgm:prSet presAssocID="{311AA17E-580C-435C-A6CF-FB9333DF65BE}" presName="horzSpace2" presStyleCnt="0"/>
      <dgm:spPr/>
    </dgm:pt>
    <dgm:pt modelId="{394611B8-8E00-435C-994D-C5DB9873F0D4}" type="pres">
      <dgm:prSet presAssocID="{311AA17E-580C-435C-A6CF-FB9333DF65BE}" presName="tx2" presStyleLbl="revTx" presStyleIdx="26" presStyleCnt="32"/>
      <dgm:spPr/>
    </dgm:pt>
    <dgm:pt modelId="{87167151-53B6-4B80-9E93-6BCA58F2A371}" type="pres">
      <dgm:prSet presAssocID="{311AA17E-580C-435C-A6CF-FB9333DF65BE}" presName="vert2" presStyleCnt="0"/>
      <dgm:spPr/>
    </dgm:pt>
    <dgm:pt modelId="{8305522B-ADF1-4233-93A9-86821238D7D7}" type="pres">
      <dgm:prSet presAssocID="{311AA17E-580C-435C-A6CF-FB9333DF65BE}" presName="thinLine2b" presStyleLbl="callout" presStyleIdx="10" presStyleCnt="13"/>
      <dgm:spPr/>
    </dgm:pt>
    <dgm:pt modelId="{6CE76065-A0D4-43C1-A1EB-050117D8F41F}" type="pres">
      <dgm:prSet presAssocID="{311AA17E-580C-435C-A6CF-FB9333DF65BE}" presName="vertSpace2b" presStyleCnt="0"/>
      <dgm:spPr/>
    </dgm:pt>
    <dgm:pt modelId="{71E33359-D05E-4026-8B83-E3CD54EDCE05}" type="pres">
      <dgm:prSet presAssocID="{3C06CEAF-F71C-417D-AADE-BB23A5CC1849}" presName="thickLine" presStyleLbl="alignNode1" presStyleIdx="11" presStyleCnt="13"/>
      <dgm:spPr/>
    </dgm:pt>
    <dgm:pt modelId="{387021EA-352F-450F-99A8-DA692746AC65}" type="pres">
      <dgm:prSet presAssocID="{3C06CEAF-F71C-417D-AADE-BB23A5CC1849}" presName="horz1" presStyleCnt="0"/>
      <dgm:spPr/>
    </dgm:pt>
    <dgm:pt modelId="{3719E47B-906B-400D-8FED-EA6EC1C24630}" type="pres">
      <dgm:prSet presAssocID="{3C06CEAF-F71C-417D-AADE-BB23A5CC1849}" presName="tx1" presStyleLbl="revTx" presStyleIdx="27" presStyleCnt="32"/>
      <dgm:spPr/>
    </dgm:pt>
    <dgm:pt modelId="{CA74C40D-8C90-42A0-AA0F-5CE81861BF5D}" type="pres">
      <dgm:prSet presAssocID="{3C06CEAF-F71C-417D-AADE-BB23A5CC1849}" presName="vert1" presStyleCnt="0"/>
      <dgm:spPr/>
    </dgm:pt>
    <dgm:pt modelId="{53C327DA-7D2D-43DC-B522-CE7A6E6ECFAA}" type="pres">
      <dgm:prSet presAssocID="{F417698A-F53B-4CAE-8186-D0F41A04ECD1}" presName="vertSpace2a" presStyleCnt="0"/>
      <dgm:spPr/>
    </dgm:pt>
    <dgm:pt modelId="{7B696AE8-417E-4266-A7BD-536622E6EFF8}" type="pres">
      <dgm:prSet presAssocID="{F417698A-F53B-4CAE-8186-D0F41A04ECD1}" presName="horz2" presStyleCnt="0"/>
      <dgm:spPr/>
    </dgm:pt>
    <dgm:pt modelId="{3149F0BB-5A27-495D-BF6A-19D32556A6D8}" type="pres">
      <dgm:prSet presAssocID="{F417698A-F53B-4CAE-8186-D0F41A04ECD1}" presName="horzSpace2" presStyleCnt="0"/>
      <dgm:spPr/>
    </dgm:pt>
    <dgm:pt modelId="{6C4EED57-4BB7-4AB2-A06F-F40B176B21C6}" type="pres">
      <dgm:prSet presAssocID="{F417698A-F53B-4CAE-8186-D0F41A04ECD1}" presName="tx2" presStyleLbl="revTx" presStyleIdx="28" presStyleCnt="32"/>
      <dgm:spPr/>
    </dgm:pt>
    <dgm:pt modelId="{C51708F2-A2D5-4FC8-9E31-03AFC5DDEC45}" type="pres">
      <dgm:prSet presAssocID="{F417698A-F53B-4CAE-8186-D0F41A04ECD1}" presName="vert2" presStyleCnt="0"/>
      <dgm:spPr/>
    </dgm:pt>
    <dgm:pt modelId="{CF5F2741-F538-49AC-BEE3-DA6C7FD12B57}" type="pres">
      <dgm:prSet presAssocID="{F417698A-F53B-4CAE-8186-D0F41A04ECD1}" presName="thinLine2b" presStyleLbl="callout" presStyleIdx="11" presStyleCnt="13"/>
      <dgm:spPr/>
    </dgm:pt>
    <dgm:pt modelId="{4EAFE5E6-B9DE-4908-8948-74CE1C3D643B}" type="pres">
      <dgm:prSet presAssocID="{F417698A-F53B-4CAE-8186-D0F41A04ECD1}" presName="vertSpace2b" presStyleCnt="0"/>
      <dgm:spPr/>
    </dgm:pt>
    <dgm:pt modelId="{F22C7F68-967A-4C57-B975-E57D583DC7A1}" type="pres">
      <dgm:prSet presAssocID="{659E810F-D49B-495A-B290-5A37DA521DF5}" presName="thickLine" presStyleLbl="alignNode1" presStyleIdx="12" presStyleCnt="13"/>
      <dgm:spPr/>
    </dgm:pt>
    <dgm:pt modelId="{2DD64B6A-D31A-4474-B85C-0BC62C3BF8AA}" type="pres">
      <dgm:prSet presAssocID="{659E810F-D49B-495A-B290-5A37DA521DF5}" presName="horz1" presStyleCnt="0"/>
      <dgm:spPr/>
    </dgm:pt>
    <dgm:pt modelId="{450DEF6C-A1A7-4768-A685-1376751E45E0}" type="pres">
      <dgm:prSet presAssocID="{659E810F-D49B-495A-B290-5A37DA521DF5}" presName="tx1" presStyleLbl="revTx" presStyleIdx="29" presStyleCnt="32"/>
      <dgm:spPr/>
    </dgm:pt>
    <dgm:pt modelId="{2936E335-4882-45C4-ACD0-60A7FD78B81F}" type="pres">
      <dgm:prSet presAssocID="{659E810F-D49B-495A-B290-5A37DA521DF5}" presName="vert1" presStyleCnt="0"/>
      <dgm:spPr/>
    </dgm:pt>
    <dgm:pt modelId="{8BFD764B-8B05-4C20-A4D3-BF173C8661C9}" type="pres">
      <dgm:prSet presAssocID="{E467D44D-6858-4A88-B4E7-6368ECF0F714}" presName="vertSpace2a" presStyleCnt="0"/>
      <dgm:spPr/>
    </dgm:pt>
    <dgm:pt modelId="{4263999A-67E5-4ED2-B4BE-B104EAAD9150}" type="pres">
      <dgm:prSet presAssocID="{E467D44D-6858-4A88-B4E7-6368ECF0F714}" presName="horz2" presStyleCnt="0"/>
      <dgm:spPr/>
    </dgm:pt>
    <dgm:pt modelId="{B7A30034-86A1-4997-80E8-BF2C2559A258}" type="pres">
      <dgm:prSet presAssocID="{E467D44D-6858-4A88-B4E7-6368ECF0F714}" presName="horzSpace2" presStyleCnt="0"/>
      <dgm:spPr/>
    </dgm:pt>
    <dgm:pt modelId="{215B7660-EDFC-4DA0-8A4C-3BD4716856C9}" type="pres">
      <dgm:prSet presAssocID="{E467D44D-6858-4A88-B4E7-6368ECF0F714}" presName="tx2" presStyleLbl="revTx" presStyleIdx="30" presStyleCnt="32"/>
      <dgm:spPr/>
    </dgm:pt>
    <dgm:pt modelId="{47CC3AE8-8171-4E4A-8BF1-1505085C3552}" type="pres">
      <dgm:prSet presAssocID="{E467D44D-6858-4A88-B4E7-6368ECF0F714}" presName="vert2" presStyleCnt="0"/>
      <dgm:spPr/>
    </dgm:pt>
    <dgm:pt modelId="{52BC8018-4E27-4D98-807C-C913BA14F387}" type="pres">
      <dgm:prSet presAssocID="{44887789-8463-4E16-B52B-D2B07430434C}" presName="horz3" presStyleCnt="0"/>
      <dgm:spPr/>
    </dgm:pt>
    <dgm:pt modelId="{BBEC8496-ACCF-4C57-9D4D-AA483C2CF510}" type="pres">
      <dgm:prSet presAssocID="{44887789-8463-4E16-B52B-D2B07430434C}" presName="horzSpace3" presStyleCnt="0"/>
      <dgm:spPr/>
    </dgm:pt>
    <dgm:pt modelId="{B71A51EA-D777-4CC6-9D7D-17F574D1294E}" type="pres">
      <dgm:prSet presAssocID="{44887789-8463-4E16-B52B-D2B07430434C}" presName="tx3" presStyleLbl="revTx" presStyleIdx="31" presStyleCnt="32"/>
      <dgm:spPr/>
    </dgm:pt>
    <dgm:pt modelId="{0FDBA808-BF44-47BC-AF01-F571417BA8E6}" type="pres">
      <dgm:prSet presAssocID="{44887789-8463-4E16-B52B-D2B07430434C}" presName="vert3" presStyleCnt="0"/>
      <dgm:spPr/>
    </dgm:pt>
    <dgm:pt modelId="{95EA7359-E3C8-424C-BBCB-1C20659E25F2}" type="pres">
      <dgm:prSet presAssocID="{E467D44D-6858-4A88-B4E7-6368ECF0F714}" presName="thinLine2b" presStyleLbl="callout" presStyleIdx="12" presStyleCnt="13"/>
      <dgm:spPr/>
    </dgm:pt>
    <dgm:pt modelId="{7C817415-50A8-48CF-B293-05B6E6C3B544}" type="pres">
      <dgm:prSet presAssocID="{E467D44D-6858-4A88-B4E7-6368ECF0F714}" presName="vertSpace2b" presStyleCnt="0"/>
      <dgm:spPr/>
    </dgm:pt>
  </dgm:ptLst>
  <dgm:cxnLst>
    <dgm:cxn modelId="{A6A8D704-7FCD-449B-A6C4-4E3395EC3FE4}" srcId="{EA1FCE23-1A9D-4431-BE1B-C2758903E8CC}" destId="{8453DEE5-4D93-4ADF-BCB6-19F486204A0F}" srcOrd="0" destOrd="0" parTransId="{DCD1F07D-9755-4580-8D36-8D7CF21772EB}" sibTransId="{7E169A64-5916-4CC3-9057-2B19A33D7F4E}"/>
    <dgm:cxn modelId="{FF6EAF0F-19D6-465D-B7A6-6858A2B5AAB7}" srcId="{5010EBA4-5984-4D15-B5E0-5FE77F8389D0}" destId="{B73E30B0-AE08-4D39-8AD7-923942CE18CD}" srcOrd="0" destOrd="0" parTransId="{C3A2C832-3051-4E88-AB7F-BC2494745CE2}" sibTransId="{083A3C97-8C42-4205-8C28-A16EC2C117ED}"/>
    <dgm:cxn modelId="{9048F311-E368-4C8B-B938-386193DA6612}" type="presOf" srcId="{4991DCA4-C976-492C-9CC7-C57F5BAD529C}" destId="{04FBC9C5-D51D-4A4B-83CF-7812FD1EBB9B}" srcOrd="0" destOrd="0" presId="urn:microsoft.com/office/officeart/2008/layout/LinedList"/>
    <dgm:cxn modelId="{72234A18-DA52-4A99-8343-35E76FF7F478}" type="presOf" srcId="{3C06CEAF-F71C-417D-AADE-BB23A5CC1849}" destId="{3719E47B-906B-400D-8FED-EA6EC1C24630}" srcOrd="0" destOrd="0" presId="urn:microsoft.com/office/officeart/2008/layout/LinedList"/>
    <dgm:cxn modelId="{A7A4B119-AD47-420D-B7E7-7325BBD90764}" srcId="{7471CCBE-59A2-4505-8447-48522A7BC433}" destId="{9552DC4D-9DFE-48DA-A49C-6C0707C83108}" srcOrd="0" destOrd="0" parTransId="{8ACC2D1D-2F05-457B-B2CE-0B58054FF0C5}" sibTransId="{A46096E8-6C20-4474-9C10-4689491643C5}"/>
    <dgm:cxn modelId="{B7C8351A-8383-45BF-859E-87D393AC31EA}" type="presOf" srcId="{311AA17E-580C-435C-A6CF-FB9333DF65BE}" destId="{394611B8-8E00-435C-994D-C5DB9873F0D4}" srcOrd="0" destOrd="0" presId="urn:microsoft.com/office/officeart/2008/layout/LinedList"/>
    <dgm:cxn modelId="{2CEA271C-57A9-438E-B09F-636FCCD7A04B}" srcId="{659E810F-D49B-495A-B290-5A37DA521DF5}" destId="{E467D44D-6858-4A88-B4E7-6368ECF0F714}" srcOrd="0" destOrd="0" parTransId="{992371D4-D2C9-4148-B914-32A55E5BD63C}" sibTransId="{60B055A3-5B9E-4EF1-A85B-56B198F69D0C}"/>
    <dgm:cxn modelId="{29361E21-51EA-491B-8DDC-E4D14FA06232}" type="presOf" srcId="{7471CCBE-59A2-4505-8447-48522A7BC433}" destId="{2B5A7787-67E1-4A6F-9601-6D464F2864E2}" srcOrd="0" destOrd="0" presId="urn:microsoft.com/office/officeart/2008/layout/LinedList"/>
    <dgm:cxn modelId="{6F4A5621-3544-467C-979F-B47EED46491B}" srcId="{3C06CEAF-F71C-417D-AADE-BB23A5CC1849}" destId="{F417698A-F53B-4CAE-8186-D0F41A04ECD1}" srcOrd="0" destOrd="0" parTransId="{88F3E148-68C5-40FC-91D7-D1A1BB7224D0}" sibTransId="{C7D1D874-F11F-43B4-98DA-D4E82591CDFE}"/>
    <dgm:cxn modelId="{B65AEF27-9301-43E3-A40F-2EA491993629}" srcId="{366F6D2F-1DD4-4AA5-A1AC-2F6DEC58D802}" destId="{7471CCBE-59A2-4505-8447-48522A7BC433}" srcOrd="0" destOrd="0" parTransId="{0000FCB9-F892-4D68-A8A4-AE6578B88C8A}" sibTransId="{07FA6401-4BAC-4727-983A-9746A5AC6F5A}"/>
    <dgm:cxn modelId="{B1614C2A-A18E-4AAD-BA09-AD777248A73C}" type="presOf" srcId="{EDAE94C9-20CF-41C9-A572-7DFDFD5ADE9B}" destId="{DA355480-5304-4999-BCE9-91087B738C64}" srcOrd="0" destOrd="0" presId="urn:microsoft.com/office/officeart/2008/layout/LinedList"/>
    <dgm:cxn modelId="{2826462B-F618-49A1-9B0D-93DBE207B640}" type="presOf" srcId="{44887789-8463-4E16-B52B-D2B07430434C}" destId="{B71A51EA-D777-4CC6-9D7D-17F574D1294E}" srcOrd="0" destOrd="0" presId="urn:microsoft.com/office/officeart/2008/layout/LinedList"/>
    <dgm:cxn modelId="{180DC532-48A2-4539-9535-CA8A417C80B5}" srcId="{366F6D2F-1DD4-4AA5-A1AC-2F6DEC58D802}" destId="{EDAE94C9-20CF-41C9-A572-7DFDFD5ADE9B}" srcOrd="10" destOrd="0" parTransId="{0B159AEE-DC3B-4F37-BFDD-3FC0E655A489}" sibTransId="{A94B3D27-1814-4057-9438-21400DAF890F}"/>
    <dgm:cxn modelId="{8FB9C932-704D-4F29-B616-15EF0E359DC6}" srcId="{366F6D2F-1DD4-4AA5-A1AC-2F6DEC58D802}" destId="{DA82CF1E-77F3-47E4-82F2-44F64E196488}" srcOrd="6" destOrd="0" parTransId="{D1C07093-3E11-481E-9B35-1539B96C4F7B}" sibTransId="{F8A78C44-2C23-4DCF-91DB-D321EE61369A}"/>
    <dgm:cxn modelId="{E6D46237-B7DA-4A9F-A2B2-9C469E05BE4A}" type="presOf" srcId="{E467D44D-6858-4A88-B4E7-6368ECF0F714}" destId="{215B7660-EDFC-4DA0-8A4C-3BD4716856C9}" srcOrd="0" destOrd="0" presId="urn:microsoft.com/office/officeart/2008/layout/LinedList"/>
    <dgm:cxn modelId="{251EB837-EADF-4A9B-B8CF-3888C04AF0F7}" type="presOf" srcId="{8453DEE5-4D93-4ADF-BCB6-19F486204A0F}" destId="{D01531C0-E6DE-4630-BF1B-9EA5132D7B98}" srcOrd="0" destOrd="0" presId="urn:microsoft.com/office/officeart/2008/layout/LinedList"/>
    <dgm:cxn modelId="{2BE4F439-1DA7-49F7-9ACE-D10BEA066385}" type="presOf" srcId="{273BC812-D70E-4E15-AEC2-0EC034F12D4C}" destId="{22E10785-6E63-4971-9CDA-E999494C2E9F}" srcOrd="0" destOrd="0" presId="urn:microsoft.com/office/officeart/2008/layout/LinedList"/>
    <dgm:cxn modelId="{8590F55B-9499-46D8-89F7-B3351D0DB840}" type="presOf" srcId="{9552DC4D-9DFE-48DA-A49C-6C0707C83108}" destId="{7A10EA39-8AE2-414E-900D-2C58590C6A94}" srcOrd="0" destOrd="0" presId="urn:microsoft.com/office/officeart/2008/layout/LinedList"/>
    <dgm:cxn modelId="{2D663F5D-852F-4148-888F-E68D13D383F8}" srcId="{366F6D2F-1DD4-4AA5-A1AC-2F6DEC58D802}" destId="{D033BD50-2EF7-430E-A968-A9988A8D7712}" srcOrd="7" destOrd="0" parTransId="{78306C6D-C5FD-4656-BAA9-FF25BAAAB6E1}" sibTransId="{7C0263F3-0A2B-44A8-8714-8EB643BD0F7B}"/>
    <dgm:cxn modelId="{7AE7AE5F-2B2C-49D8-AB9D-A9C1A5485A3A}" srcId="{DA82CF1E-77F3-47E4-82F2-44F64E196488}" destId="{1E769D81-54A8-4A23-AE30-6D08E3712632}" srcOrd="0" destOrd="0" parTransId="{17308623-657B-428E-84DA-3764619B6E2C}" sibTransId="{904E8E4E-4221-4EFC-946A-5DA9C588EC48}"/>
    <dgm:cxn modelId="{05FEAA42-752B-42D9-94BD-08CA40C37F38}" type="presOf" srcId="{659E810F-D49B-495A-B290-5A37DA521DF5}" destId="{450DEF6C-A1A7-4768-A685-1376751E45E0}" srcOrd="0" destOrd="0" presId="urn:microsoft.com/office/officeart/2008/layout/LinedList"/>
    <dgm:cxn modelId="{ABF44A43-69DE-40B7-9455-ED58209356D6}" type="presOf" srcId="{DA82CF1E-77F3-47E4-82F2-44F64E196488}" destId="{A2D92E4D-2C47-4BB5-8A96-38E2266863CB}" srcOrd="0" destOrd="0" presId="urn:microsoft.com/office/officeart/2008/layout/LinedList"/>
    <dgm:cxn modelId="{FABD4245-FDCB-4BB7-A61A-70AF3BFCC7EA}" type="presOf" srcId="{C09A3646-261C-4166-9535-39A075EC68C7}" destId="{249195FD-0B02-439F-83AE-774FD09543A5}" srcOrd="0" destOrd="0" presId="urn:microsoft.com/office/officeart/2008/layout/LinedList"/>
    <dgm:cxn modelId="{B7DC5666-9C58-4986-B296-46877CCD530C}" type="presOf" srcId="{A8F5CE70-E96D-4900-B1B1-304B8223E015}" destId="{9EADE8A0-F3AA-4BDE-8EE6-BFDF3BC1473F}" srcOrd="0" destOrd="0" presId="urn:microsoft.com/office/officeart/2008/layout/LinedList"/>
    <dgm:cxn modelId="{296B9167-0969-44BC-83C0-D722FEEDFA57}" srcId="{EDAE94C9-20CF-41C9-A572-7DFDFD5ADE9B}" destId="{311AA17E-580C-435C-A6CF-FB9333DF65BE}" srcOrd="0" destOrd="0" parTransId="{4A62F9DD-25E8-4BC7-A7DD-C13844DE0E5E}" sibTransId="{FAB12DA5-0939-47F9-9F03-72791D243FCF}"/>
    <dgm:cxn modelId="{5FF7C468-AF4B-41F3-983A-42090DC458BE}" type="presOf" srcId="{8D669215-CF29-4C89-80A7-3BE0E707C21F}" destId="{307C3A28-4BF5-43EF-9709-27E862FA932E}" srcOrd="0" destOrd="0" presId="urn:microsoft.com/office/officeart/2008/layout/LinedList"/>
    <dgm:cxn modelId="{695E506B-7524-48CB-A348-C3CC8C8EAF27}" type="presOf" srcId="{E2601F17-D2D7-415F-B66B-681508E76EC3}" destId="{AFE6365E-A235-45D8-A550-1D387D5CD2E6}" srcOrd="0" destOrd="0" presId="urn:microsoft.com/office/officeart/2008/layout/LinedList"/>
    <dgm:cxn modelId="{37B7E14F-2163-402A-9522-4CED5277A54C}" srcId="{366F6D2F-1DD4-4AA5-A1AC-2F6DEC58D802}" destId="{9C072B35-D77C-48A7-9A01-52A5B4497C34}" srcOrd="5" destOrd="0" parTransId="{7972CDB1-3DBF-4CC2-965C-9467318A1799}" sibTransId="{1D12EEEC-DE61-4A84-B19D-5AAC0B415E8C}"/>
    <dgm:cxn modelId="{8B6C1A50-F4C3-40C9-BC0D-18BADF43121B}" srcId="{366F6D2F-1DD4-4AA5-A1AC-2F6DEC58D802}" destId="{659E810F-D49B-495A-B290-5A37DA521DF5}" srcOrd="12" destOrd="0" parTransId="{827BEA4B-BF0F-41D3-B61A-DD9CAA7BA6AC}" sibTransId="{50EF5ABD-FA28-4E02-8D43-5377780EDA13}"/>
    <dgm:cxn modelId="{77561C52-77A6-4648-9F2B-AA6535BA8322}" type="presOf" srcId="{5010EBA4-5984-4D15-B5E0-5FE77F8389D0}" destId="{C53B3416-ACF2-48B0-B5EB-BFFADCFC5F05}" srcOrd="0" destOrd="0" presId="urn:microsoft.com/office/officeart/2008/layout/LinedList"/>
    <dgm:cxn modelId="{31531356-A291-4F83-9F79-4AAA538310AD}" srcId="{366F6D2F-1DD4-4AA5-A1AC-2F6DEC58D802}" destId="{15B725EF-51DB-4655-BB2F-20BC94E00724}" srcOrd="2" destOrd="0" parTransId="{4EFCCB34-11E7-4CBE-9733-48299C24C6E9}" sibTransId="{78D2F9B9-3C40-4CAE-8DC1-87016FB5D512}"/>
    <dgm:cxn modelId="{BE132D76-E243-4F35-A889-0DCA8C188DF5}" srcId="{366F6D2F-1DD4-4AA5-A1AC-2F6DEC58D802}" destId="{929EE251-9272-45DA-80FA-ED25D2B0BCE6}" srcOrd="1" destOrd="0" parTransId="{AE0997B2-995D-44E5-B1D1-C9568879C0F3}" sibTransId="{EEFFD0C4-D63E-4FFB-8EB2-E300CE1EB652}"/>
    <dgm:cxn modelId="{7118A876-1446-4376-AB09-FDD4713B368C}" type="presOf" srcId="{1E769D81-54A8-4A23-AE30-6D08E3712632}" destId="{3AC36C25-E29D-453B-8D96-96C88D37196A}" srcOrd="0" destOrd="0" presId="urn:microsoft.com/office/officeart/2008/layout/LinedList"/>
    <dgm:cxn modelId="{5611C458-CA68-429C-9B9B-829798966EB9}" srcId="{E467D44D-6858-4A88-B4E7-6368ECF0F714}" destId="{44887789-8463-4E16-B52B-D2B07430434C}" srcOrd="0" destOrd="0" parTransId="{9547599B-643B-494E-8146-891F33EA7C3A}" sibTransId="{6E93B97F-7DD9-47B5-8B65-6F280E846450}"/>
    <dgm:cxn modelId="{A3077859-680A-4C8A-BD2D-3948335A2352}" type="presOf" srcId="{15B725EF-51DB-4655-BB2F-20BC94E00724}" destId="{AA899CC7-01BA-47E5-8F42-A3073411467F}" srcOrd="0" destOrd="0" presId="urn:microsoft.com/office/officeart/2008/layout/LinedList"/>
    <dgm:cxn modelId="{1C96EA79-7C87-4AA5-92FA-022D78A15540}" type="presOf" srcId="{9C072B35-D77C-48A7-9A01-52A5B4497C34}" destId="{9B4B128F-1C7D-408B-9ACE-B8131C7BAC71}" srcOrd="0" destOrd="0" presId="urn:microsoft.com/office/officeart/2008/layout/LinedList"/>
    <dgm:cxn modelId="{A9F3CF7F-FCB6-4E4A-AA17-E8D3D737A726}" type="presOf" srcId="{222CCC08-A46A-4B64-8C19-204B70E166C9}" destId="{69134C36-B0D9-4CBA-917D-F30F72EABDA7}" srcOrd="0" destOrd="0" presId="urn:microsoft.com/office/officeart/2008/layout/LinedList"/>
    <dgm:cxn modelId="{D4FEA680-6D76-4300-B66C-390765CCE1A1}" srcId="{ECACCB03-E741-43B5-B3A8-AE2C2A4F2AAB}" destId="{A8F5CE70-E96D-4900-B1B1-304B8223E015}" srcOrd="0" destOrd="0" parTransId="{E590253C-4CDE-4ADE-A79D-A279906EB31F}" sibTransId="{47A1B8B3-2C1F-445D-B79F-5C485F518CCE}"/>
    <dgm:cxn modelId="{C9EF5584-8327-41A3-B354-BA9D3E0B6988}" type="presOf" srcId="{993E58B1-BB41-4867-A9BD-5F810469208D}" destId="{2791B8F9-2D19-4AC9-B7C0-F901E86598F2}" srcOrd="0" destOrd="0" presId="urn:microsoft.com/office/officeart/2008/layout/LinedList"/>
    <dgm:cxn modelId="{C3D7C28F-B41A-4C9F-81A4-9E88AFBEAE58}" type="presOf" srcId="{79B0E1F6-061E-46A4-AFCC-BAA7DF27D416}" destId="{42797167-6046-4A60-A903-8080AE920391}" srcOrd="0" destOrd="0" presId="urn:microsoft.com/office/officeart/2008/layout/LinedList"/>
    <dgm:cxn modelId="{AB318691-0F90-4B54-B337-69D7EAA651B4}" type="presOf" srcId="{B73E30B0-AE08-4D39-8AD7-923942CE18CD}" destId="{9E73D39B-F72D-4E41-9153-D12D7D52B9F2}" srcOrd="0" destOrd="0" presId="urn:microsoft.com/office/officeart/2008/layout/LinedList"/>
    <dgm:cxn modelId="{3760F498-57D0-4114-959B-E1F06AB3CE94}" type="presOf" srcId="{62900318-D2A2-4AF0-843B-39653D61BA27}" destId="{1AC0E4C9-D80A-4097-AAF7-804ABC02B6C1}" srcOrd="0" destOrd="0" presId="urn:microsoft.com/office/officeart/2008/layout/LinedList"/>
    <dgm:cxn modelId="{E3B63F99-3848-42A6-A0DE-9E6BFDB4CAF3}" srcId="{929EE251-9272-45DA-80FA-ED25D2B0BCE6}" destId="{F1523611-5D89-4F71-BA35-2CCC38C231F8}" srcOrd="0" destOrd="0" parTransId="{8FA29798-D633-4217-A717-617844FF6D2E}" sibTransId="{49A33BE0-BB0E-4476-A5E4-2702C7C14FD0}"/>
    <dgm:cxn modelId="{192180A8-4558-41C9-996F-C1954F99F37D}" srcId="{366F6D2F-1DD4-4AA5-A1AC-2F6DEC58D802}" destId="{62900318-D2A2-4AF0-843B-39653D61BA27}" srcOrd="4" destOrd="0" parTransId="{785EB975-D4AD-4FBB-B075-2E776D77D681}" sibTransId="{658EB954-1FD1-4199-894D-68E019A8B796}"/>
    <dgm:cxn modelId="{9F873AAF-3162-4036-90B9-18E3D1F2BEC7}" srcId="{C09A3646-261C-4166-9535-39A075EC68C7}" destId="{ECACCB03-E741-43B5-B3A8-AE2C2A4F2AAB}" srcOrd="0" destOrd="0" parTransId="{0C4D86F8-A7BA-4B07-9096-A5AA5AC04808}" sibTransId="{73EE2858-EC93-437B-A36B-AF2EECEEB605}"/>
    <dgm:cxn modelId="{BE125EB6-7F4F-4477-BA92-D5DABD96B52F}" srcId="{366F6D2F-1DD4-4AA5-A1AC-2F6DEC58D802}" destId="{3C06CEAF-F71C-417D-AADE-BB23A5CC1849}" srcOrd="11" destOrd="0" parTransId="{B66C97A8-717E-4028-8142-05196C5FD6C3}" sibTransId="{03E072B3-4723-45A1-AED4-4A15968F9F4F}"/>
    <dgm:cxn modelId="{A6E5DEB8-9376-4027-8121-8AF6BEA59C20}" srcId="{3D6A70FB-0EDE-4D7A-AD18-83FCB58778ED}" destId="{273BC812-D70E-4E15-AEC2-0EC034F12D4C}" srcOrd="0" destOrd="0" parTransId="{4B4F545E-AB46-4F12-9861-9081619B08CC}" sibTransId="{EC4D80D3-92CC-4810-BB1C-C5114F9B9843}"/>
    <dgm:cxn modelId="{4831F4BE-ED58-4F90-942E-B6E2502B15C0}" srcId="{D033BD50-2EF7-430E-A968-A9988A8D7712}" destId="{3D6A70FB-0EDE-4D7A-AD18-83FCB58778ED}" srcOrd="0" destOrd="0" parTransId="{705B4B32-E1D8-4F6F-8A59-E92AA90FE694}" sibTransId="{019C2401-95DD-4474-B706-86514980E21D}"/>
    <dgm:cxn modelId="{D85879BF-9295-4AC5-A4D5-3D2B68CFD0BF}" type="presOf" srcId="{ECACCB03-E741-43B5-B3A8-AE2C2A4F2AAB}" destId="{5F02BF4E-667E-42BA-91A3-3DA4939D5832}" srcOrd="0" destOrd="0" presId="urn:microsoft.com/office/officeart/2008/layout/LinedList"/>
    <dgm:cxn modelId="{AE9E51C8-E71A-41EB-86EA-706ACF92CA80}" srcId="{15B725EF-51DB-4655-BB2F-20BC94E00724}" destId="{222CCC08-A46A-4B64-8C19-204B70E166C9}" srcOrd="0" destOrd="0" parTransId="{AE07EC3C-847D-4D59-89D8-A23CACB0D533}" sibTransId="{1D6915FD-5F03-4C4F-979C-DF3CCE97B69B}"/>
    <dgm:cxn modelId="{72892ECB-87B1-404C-97E5-5BBBE877DCA8}" srcId="{62900318-D2A2-4AF0-843B-39653D61BA27}" destId="{4991DCA4-C976-492C-9CC7-C57F5BAD529C}" srcOrd="0" destOrd="0" parTransId="{6F7962EC-957C-4149-9FC4-A1D39CCC7F20}" sibTransId="{F3874D7B-0521-4CC9-B28F-25F827E8AE50}"/>
    <dgm:cxn modelId="{F0A721CF-F875-4B5D-9E7F-FA95AA65C4AC}" type="presOf" srcId="{F1523611-5D89-4F71-BA35-2CCC38C231F8}" destId="{37C05C20-5B4E-4662-8BA0-E4CBF5EDC6F7}" srcOrd="0" destOrd="0" presId="urn:microsoft.com/office/officeart/2008/layout/LinedList"/>
    <dgm:cxn modelId="{DC2315D1-F5C6-4931-9729-56F3B4A9839D}" type="presOf" srcId="{EA1FCE23-1A9D-4431-BE1B-C2758903E8CC}" destId="{278C466A-9C36-42D7-BF53-AC58006108D3}" srcOrd="0" destOrd="0" presId="urn:microsoft.com/office/officeart/2008/layout/LinedList"/>
    <dgm:cxn modelId="{16715FD5-5429-4B86-A85F-ED72AE2ABAB1}" srcId="{366F6D2F-1DD4-4AA5-A1AC-2F6DEC58D802}" destId="{8D669215-CF29-4C89-80A7-3BE0E707C21F}" srcOrd="9" destOrd="0" parTransId="{2B133415-579C-4C77-B53C-58CAC3B3FB78}" sibTransId="{BD14227B-1AE3-4DBC-A853-C399C5CB3860}"/>
    <dgm:cxn modelId="{A5D194DC-BDD7-4504-BC89-86CBA6CCA433}" srcId="{1E769D81-54A8-4A23-AE30-6D08E3712632}" destId="{E2601F17-D2D7-415F-B66B-681508E76EC3}" srcOrd="0" destOrd="0" parTransId="{C60540D5-D4A0-4082-B449-4D09DC82DACF}" sibTransId="{0951D4C7-81C5-4121-8EB5-537212707ACA}"/>
    <dgm:cxn modelId="{ED988EDD-05E7-4F7B-85E3-61C85282B20E}" type="presOf" srcId="{929EE251-9272-45DA-80FA-ED25D2B0BCE6}" destId="{45A1D361-1834-411B-8631-DD1F08E2C8B3}" srcOrd="0" destOrd="0" presId="urn:microsoft.com/office/officeart/2008/layout/LinedList"/>
    <dgm:cxn modelId="{0D7CC3DD-7E93-4086-BB81-E612571AB3EA}" type="presOf" srcId="{F417698A-F53B-4CAE-8186-D0F41A04ECD1}" destId="{6C4EED57-4BB7-4AB2-A06F-F40B176B21C6}" srcOrd="0" destOrd="0" presId="urn:microsoft.com/office/officeart/2008/layout/LinedList"/>
    <dgm:cxn modelId="{932FC4E1-BED6-4EC7-8E53-5A5EA9192B77}" srcId="{9C072B35-D77C-48A7-9A01-52A5B4497C34}" destId="{993E58B1-BB41-4867-A9BD-5F810469208D}" srcOrd="0" destOrd="0" parTransId="{333EBB60-21C4-475A-A067-E8702D1F577A}" sibTransId="{C775FAEE-D588-4F0C-BF77-CE8CDDE85C28}"/>
    <dgm:cxn modelId="{B8EA7DE3-CEC3-406E-B7FD-00CEDC96B13C}" srcId="{8D669215-CF29-4C89-80A7-3BE0E707C21F}" destId="{5010EBA4-5984-4D15-B5E0-5FE77F8389D0}" srcOrd="0" destOrd="0" parTransId="{EF0C8C8C-1886-4F94-9F7F-3F95E6CEC8CC}" sibTransId="{A5029A5A-C4B0-470E-B9AA-344EF0ECFFF0}"/>
    <dgm:cxn modelId="{C670C6E3-6918-4A92-BB67-7039C8AD0C3A}" srcId="{366F6D2F-1DD4-4AA5-A1AC-2F6DEC58D802}" destId="{EA1FCE23-1A9D-4431-BE1B-C2758903E8CC}" srcOrd="3" destOrd="0" parTransId="{3F329FD4-AEFA-44D3-B513-B98217F9AFDB}" sibTransId="{5D695421-3D8A-4032-B72E-0BC29C0E7CD1}"/>
    <dgm:cxn modelId="{C6A128F2-1779-4C11-B465-75BAFA4227E8}" type="presOf" srcId="{366F6D2F-1DD4-4AA5-A1AC-2F6DEC58D802}" destId="{94E425EC-901A-4290-9E64-CA83F7E0E0AF}" srcOrd="0" destOrd="0" presId="urn:microsoft.com/office/officeart/2008/layout/LinedList"/>
    <dgm:cxn modelId="{6568C0F5-EAD7-447D-82B5-77DE9D216922}" srcId="{366F6D2F-1DD4-4AA5-A1AC-2F6DEC58D802}" destId="{C09A3646-261C-4166-9535-39A075EC68C7}" srcOrd="8" destOrd="0" parTransId="{054C0245-6B9D-43EE-8FE2-E46E6AEB7BA2}" sibTransId="{1C0F1433-FDC5-4F44-9F08-ED851707D84F}"/>
    <dgm:cxn modelId="{4CB719FD-5300-4381-997A-7C9E3C95E303}" type="presOf" srcId="{3D6A70FB-0EDE-4D7A-AD18-83FCB58778ED}" destId="{11311208-00D7-458D-AF17-F8E38984F272}" srcOrd="0" destOrd="0" presId="urn:microsoft.com/office/officeart/2008/layout/LinedList"/>
    <dgm:cxn modelId="{BD76BFFD-BE77-4038-8294-C75214D1582E}" srcId="{222CCC08-A46A-4B64-8C19-204B70E166C9}" destId="{79B0E1F6-061E-46A4-AFCC-BAA7DF27D416}" srcOrd="0" destOrd="0" parTransId="{21DF258B-26D7-495B-9021-73C81FFD0B89}" sibTransId="{529FF0D2-2810-4481-9DDD-0ACA4B4A244B}"/>
    <dgm:cxn modelId="{00877CFF-5A1D-4539-A861-838850F9CBD8}" type="presOf" srcId="{D033BD50-2EF7-430E-A968-A9988A8D7712}" destId="{3599F98A-E749-48CF-826A-F0617E3E04CA}" srcOrd="0" destOrd="0" presId="urn:microsoft.com/office/officeart/2008/layout/LinedList"/>
    <dgm:cxn modelId="{02693F6E-DBE3-489A-A909-2E5F3B57FDFD}" type="presParOf" srcId="{94E425EC-901A-4290-9E64-CA83F7E0E0AF}" destId="{C7AC8C90-216D-497D-AFE2-15EA66298F41}" srcOrd="0" destOrd="0" presId="urn:microsoft.com/office/officeart/2008/layout/LinedList"/>
    <dgm:cxn modelId="{FB509044-45A4-4DDA-B120-2EB8A181F3D3}" type="presParOf" srcId="{94E425EC-901A-4290-9E64-CA83F7E0E0AF}" destId="{8CF0B06C-08A5-4859-A8A9-43233DFD70E0}" srcOrd="1" destOrd="0" presId="urn:microsoft.com/office/officeart/2008/layout/LinedList"/>
    <dgm:cxn modelId="{31CF65FB-5F64-406B-914A-AB2E466C192B}" type="presParOf" srcId="{8CF0B06C-08A5-4859-A8A9-43233DFD70E0}" destId="{2B5A7787-67E1-4A6F-9601-6D464F2864E2}" srcOrd="0" destOrd="0" presId="urn:microsoft.com/office/officeart/2008/layout/LinedList"/>
    <dgm:cxn modelId="{085E8F9B-FEBB-4EA7-88E1-21069D23B569}" type="presParOf" srcId="{8CF0B06C-08A5-4859-A8A9-43233DFD70E0}" destId="{8BB98A8D-BD95-4B72-A7C7-EA57A9E90D3F}" srcOrd="1" destOrd="0" presId="urn:microsoft.com/office/officeart/2008/layout/LinedList"/>
    <dgm:cxn modelId="{F1398A72-D338-4505-97FA-57EC40C7BF71}" type="presParOf" srcId="{8BB98A8D-BD95-4B72-A7C7-EA57A9E90D3F}" destId="{C0EB4E84-40BC-4B5D-B2DB-D4BD8CFCB1DC}" srcOrd="0" destOrd="0" presId="urn:microsoft.com/office/officeart/2008/layout/LinedList"/>
    <dgm:cxn modelId="{5A82E8D8-2C0C-493D-B022-53388F0CE37B}" type="presParOf" srcId="{8BB98A8D-BD95-4B72-A7C7-EA57A9E90D3F}" destId="{679DDF4F-D8D0-47E9-BFF6-76D45C1265D9}" srcOrd="1" destOrd="0" presId="urn:microsoft.com/office/officeart/2008/layout/LinedList"/>
    <dgm:cxn modelId="{EA37D683-3EC3-450B-8A3C-FA3777CFAA56}" type="presParOf" srcId="{679DDF4F-D8D0-47E9-BFF6-76D45C1265D9}" destId="{5BD28C01-C89C-4713-AA6F-D9DCBFB1428C}" srcOrd="0" destOrd="0" presId="urn:microsoft.com/office/officeart/2008/layout/LinedList"/>
    <dgm:cxn modelId="{58FC7664-6173-49FB-A0AC-C789CE38611B}" type="presParOf" srcId="{679DDF4F-D8D0-47E9-BFF6-76D45C1265D9}" destId="{7A10EA39-8AE2-414E-900D-2C58590C6A94}" srcOrd="1" destOrd="0" presId="urn:microsoft.com/office/officeart/2008/layout/LinedList"/>
    <dgm:cxn modelId="{1FD752F0-DDE5-4DA0-AE0D-6C8C520EC6D1}" type="presParOf" srcId="{679DDF4F-D8D0-47E9-BFF6-76D45C1265D9}" destId="{8982AD2A-8530-4985-9E63-5F14538312AF}" srcOrd="2" destOrd="0" presId="urn:microsoft.com/office/officeart/2008/layout/LinedList"/>
    <dgm:cxn modelId="{1A7BBB5B-A5F2-4609-AC91-E4726506FEAA}" type="presParOf" srcId="{8BB98A8D-BD95-4B72-A7C7-EA57A9E90D3F}" destId="{924BA0BA-7992-47BB-A705-AF598E1FE2C9}" srcOrd="2" destOrd="0" presId="urn:microsoft.com/office/officeart/2008/layout/LinedList"/>
    <dgm:cxn modelId="{8ECC6EBC-8CCC-4A66-B3ED-088D2331E6EB}" type="presParOf" srcId="{8BB98A8D-BD95-4B72-A7C7-EA57A9E90D3F}" destId="{9DEA9112-068E-4100-A0B4-B346BB89F8B8}" srcOrd="3" destOrd="0" presId="urn:microsoft.com/office/officeart/2008/layout/LinedList"/>
    <dgm:cxn modelId="{2EB14CBF-2A27-4263-AA3D-55407D503814}" type="presParOf" srcId="{94E425EC-901A-4290-9E64-CA83F7E0E0AF}" destId="{6795C5BD-3E93-4BD9-9AFF-A7A7B05F22A1}" srcOrd="2" destOrd="0" presId="urn:microsoft.com/office/officeart/2008/layout/LinedList"/>
    <dgm:cxn modelId="{6459F0B8-0B92-40E2-9958-F1590ED9B0D1}" type="presParOf" srcId="{94E425EC-901A-4290-9E64-CA83F7E0E0AF}" destId="{3B2857D0-C5B7-441C-9A2E-B3CF4AF09516}" srcOrd="3" destOrd="0" presId="urn:microsoft.com/office/officeart/2008/layout/LinedList"/>
    <dgm:cxn modelId="{61946A7A-D2DF-4A46-B184-1FC8B4C0DDEF}" type="presParOf" srcId="{3B2857D0-C5B7-441C-9A2E-B3CF4AF09516}" destId="{45A1D361-1834-411B-8631-DD1F08E2C8B3}" srcOrd="0" destOrd="0" presId="urn:microsoft.com/office/officeart/2008/layout/LinedList"/>
    <dgm:cxn modelId="{00DD3A05-D051-4A96-83A1-6F5CF0502EF0}" type="presParOf" srcId="{3B2857D0-C5B7-441C-9A2E-B3CF4AF09516}" destId="{DCCB65FE-E9C7-431E-AFC0-F371E0E5EFC3}" srcOrd="1" destOrd="0" presId="urn:microsoft.com/office/officeart/2008/layout/LinedList"/>
    <dgm:cxn modelId="{98D4C9E8-DCD5-4060-B227-493F61089D81}" type="presParOf" srcId="{DCCB65FE-E9C7-431E-AFC0-F371E0E5EFC3}" destId="{B79E7EB7-F968-4A48-B26B-AC9C0066E81E}" srcOrd="0" destOrd="0" presId="urn:microsoft.com/office/officeart/2008/layout/LinedList"/>
    <dgm:cxn modelId="{48E5A5B9-46F1-4C3D-A6EA-0C7F525DD1DB}" type="presParOf" srcId="{DCCB65FE-E9C7-431E-AFC0-F371E0E5EFC3}" destId="{4AC5A560-21CC-4E82-A153-06FE3C96616E}" srcOrd="1" destOrd="0" presId="urn:microsoft.com/office/officeart/2008/layout/LinedList"/>
    <dgm:cxn modelId="{0012CD9C-C2E9-42A0-9A8C-219A20F3ED5C}" type="presParOf" srcId="{4AC5A560-21CC-4E82-A153-06FE3C96616E}" destId="{DCBAAA75-A0D4-481C-886A-F15D09006756}" srcOrd="0" destOrd="0" presId="urn:microsoft.com/office/officeart/2008/layout/LinedList"/>
    <dgm:cxn modelId="{82BC25DA-ECE8-4BF2-BEA8-A902CF625205}" type="presParOf" srcId="{4AC5A560-21CC-4E82-A153-06FE3C96616E}" destId="{37C05C20-5B4E-4662-8BA0-E4CBF5EDC6F7}" srcOrd="1" destOrd="0" presId="urn:microsoft.com/office/officeart/2008/layout/LinedList"/>
    <dgm:cxn modelId="{6F63EAB9-A4E3-4884-9DF2-480CB9A6CE67}" type="presParOf" srcId="{4AC5A560-21CC-4E82-A153-06FE3C96616E}" destId="{D16B5FE7-03F3-4784-BA2C-30D8CD160F00}" srcOrd="2" destOrd="0" presId="urn:microsoft.com/office/officeart/2008/layout/LinedList"/>
    <dgm:cxn modelId="{FF5A1B38-0998-4A23-BCDB-CE36E89046F3}" type="presParOf" srcId="{DCCB65FE-E9C7-431E-AFC0-F371E0E5EFC3}" destId="{904AD1B0-ED52-44DE-80E8-28BD4F19D71D}" srcOrd="2" destOrd="0" presId="urn:microsoft.com/office/officeart/2008/layout/LinedList"/>
    <dgm:cxn modelId="{D7BC01B2-9A23-464B-9571-068F0BE42D53}" type="presParOf" srcId="{DCCB65FE-E9C7-431E-AFC0-F371E0E5EFC3}" destId="{09E41BB5-6144-4892-8AF9-7BF4E2C57C7B}" srcOrd="3" destOrd="0" presId="urn:microsoft.com/office/officeart/2008/layout/LinedList"/>
    <dgm:cxn modelId="{5A42E557-B60B-46F1-B333-22BD55F846E2}" type="presParOf" srcId="{94E425EC-901A-4290-9E64-CA83F7E0E0AF}" destId="{3B58CC2C-1451-44AE-91F5-A5117D454284}" srcOrd="4" destOrd="0" presId="urn:microsoft.com/office/officeart/2008/layout/LinedList"/>
    <dgm:cxn modelId="{13B712D3-5A96-4516-841F-8171A03BC0C1}" type="presParOf" srcId="{94E425EC-901A-4290-9E64-CA83F7E0E0AF}" destId="{6D8B5C77-09A1-433B-BC36-892F891B2CC3}" srcOrd="5" destOrd="0" presId="urn:microsoft.com/office/officeart/2008/layout/LinedList"/>
    <dgm:cxn modelId="{D654A2BD-617B-4DEC-8F07-78CAF32844C9}" type="presParOf" srcId="{6D8B5C77-09A1-433B-BC36-892F891B2CC3}" destId="{AA899CC7-01BA-47E5-8F42-A3073411467F}" srcOrd="0" destOrd="0" presId="urn:microsoft.com/office/officeart/2008/layout/LinedList"/>
    <dgm:cxn modelId="{339D9978-A628-4D42-9A0A-E0959FB9A065}" type="presParOf" srcId="{6D8B5C77-09A1-433B-BC36-892F891B2CC3}" destId="{E0E5DD8A-5032-4F03-B7E3-3061DB16B0AC}" srcOrd="1" destOrd="0" presId="urn:microsoft.com/office/officeart/2008/layout/LinedList"/>
    <dgm:cxn modelId="{73B55F92-7C3A-4E8E-815D-A1609B5A067B}" type="presParOf" srcId="{E0E5DD8A-5032-4F03-B7E3-3061DB16B0AC}" destId="{7222D965-5230-480D-8119-0A55451C000F}" srcOrd="0" destOrd="0" presId="urn:microsoft.com/office/officeart/2008/layout/LinedList"/>
    <dgm:cxn modelId="{AE140580-4A60-4E4F-B109-D469D7893062}" type="presParOf" srcId="{E0E5DD8A-5032-4F03-B7E3-3061DB16B0AC}" destId="{A60BD78F-2B8D-4155-B4E6-27350632E23A}" srcOrd="1" destOrd="0" presId="urn:microsoft.com/office/officeart/2008/layout/LinedList"/>
    <dgm:cxn modelId="{18BD4D86-9D5B-41A9-B6FC-43230A2C04EA}" type="presParOf" srcId="{A60BD78F-2B8D-4155-B4E6-27350632E23A}" destId="{FC71B143-9C5E-4E35-BDB4-A1E60E5929C6}" srcOrd="0" destOrd="0" presId="urn:microsoft.com/office/officeart/2008/layout/LinedList"/>
    <dgm:cxn modelId="{76C72C14-E76E-47DD-90A7-1BB7538B3CD2}" type="presParOf" srcId="{A60BD78F-2B8D-4155-B4E6-27350632E23A}" destId="{69134C36-B0D9-4CBA-917D-F30F72EABDA7}" srcOrd="1" destOrd="0" presId="urn:microsoft.com/office/officeart/2008/layout/LinedList"/>
    <dgm:cxn modelId="{53453655-8D88-4A43-A40D-F79DE2EAC0C4}" type="presParOf" srcId="{A60BD78F-2B8D-4155-B4E6-27350632E23A}" destId="{568FC283-4D1F-4F25-868F-331A112C96AD}" srcOrd="2" destOrd="0" presId="urn:microsoft.com/office/officeart/2008/layout/LinedList"/>
    <dgm:cxn modelId="{CE1EB69C-6EB4-4B90-94A6-184A16F38335}" type="presParOf" srcId="{568FC283-4D1F-4F25-868F-331A112C96AD}" destId="{ACA1653E-5FFF-41F3-A729-8AECD805F3B2}" srcOrd="0" destOrd="0" presId="urn:microsoft.com/office/officeart/2008/layout/LinedList"/>
    <dgm:cxn modelId="{FA5561E7-1511-4E13-80AF-7093C5F19995}" type="presParOf" srcId="{ACA1653E-5FFF-41F3-A729-8AECD805F3B2}" destId="{DD7AD822-5CC6-477D-A9D6-E7D61C2CAF58}" srcOrd="0" destOrd="0" presId="urn:microsoft.com/office/officeart/2008/layout/LinedList"/>
    <dgm:cxn modelId="{7867790B-3358-4197-835D-3974CBD15963}" type="presParOf" srcId="{ACA1653E-5FFF-41F3-A729-8AECD805F3B2}" destId="{42797167-6046-4A60-A903-8080AE920391}" srcOrd="1" destOrd="0" presId="urn:microsoft.com/office/officeart/2008/layout/LinedList"/>
    <dgm:cxn modelId="{242CF7A8-579B-4290-94A9-E53E1556F5DF}" type="presParOf" srcId="{ACA1653E-5FFF-41F3-A729-8AECD805F3B2}" destId="{D2B98399-BC11-4AA5-841F-497B35FAB98D}" srcOrd="2" destOrd="0" presId="urn:microsoft.com/office/officeart/2008/layout/LinedList"/>
    <dgm:cxn modelId="{863AEDAE-56EE-4B9E-B1AB-633E7FC379D4}" type="presParOf" srcId="{E0E5DD8A-5032-4F03-B7E3-3061DB16B0AC}" destId="{011A2164-0971-4270-8D79-18E58430277A}" srcOrd="2" destOrd="0" presId="urn:microsoft.com/office/officeart/2008/layout/LinedList"/>
    <dgm:cxn modelId="{345F939F-6270-47B1-8D42-3F8AB1407850}" type="presParOf" srcId="{E0E5DD8A-5032-4F03-B7E3-3061DB16B0AC}" destId="{5B327C83-6CF8-41BE-9440-95C92C4AF3D9}" srcOrd="3" destOrd="0" presId="urn:microsoft.com/office/officeart/2008/layout/LinedList"/>
    <dgm:cxn modelId="{E851FE46-6F19-4C5D-964D-5946033E8CE8}" type="presParOf" srcId="{94E425EC-901A-4290-9E64-CA83F7E0E0AF}" destId="{A4BD7E8B-726A-49E2-AA75-1FD5D256885E}" srcOrd="6" destOrd="0" presId="urn:microsoft.com/office/officeart/2008/layout/LinedList"/>
    <dgm:cxn modelId="{6AFDF535-8206-4A48-8591-E9C483AA5806}" type="presParOf" srcId="{94E425EC-901A-4290-9E64-CA83F7E0E0AF}" destId="{0390FD47-AFD8-4C1A-8DAD-0E2C97DEB95E}" srcOrd="7" destOrd="0" presId="urn:microsoft.com/office/officeart/2008/layout/LinedList"/>
    <dgm:cxn modelId="{A3F851E0-7EC5-480A-8046-02B9B74AE122}" type="presParOf" srcId="{0390FD47-AFD8-4C1A-8DAD-0E2C97DEB95E}" destId="{278C466A-9C36-42D7-BF53-AC58006108D3}" srcOrd="0" destOrd="0" presId="urn:microsoft.com/office/officeart/2008/layout/LinedList"/>
    <dgm:cxn modelId="{B1E5FA5C-C3AF-4F3F-BE74-83524BACAB7B}" type="presParOf" srcId="{0390FD47-AFD8-4C1A-8DAD-0E2C97DEB95E}" destId="{41A8FB11-CE25-41CC-98A9-42DB8A61FAFA}" srcOrd="1" destOrd="0" presId="urn:microsoft.com/office/officeart/2008/layout/LinedList"/>
    <dgm:cxn modelId="{CAF0AEEB-E453-4835-A30C-6B482C1C108E}" type="presParOf" srcId="{41A8FB11-CE25-41CC-98A9-42DB8A61FAFA}" destId="{B8FD9E5F-E707-4784-90D9-E478771F984B}" srcOrd="0" destOrd="0" presId="urn:microsoft.com/office/officeart/2008/layout/LinedList"/>
    <dgm:cxn modelId="{4F4FB2B3-F7F0-4849-B0B0-E4B24E3CB845}" type="presParOf" srcId="{41A8FB11-CE25-41CC-98A9-42DB8A61FAFA}" destId="{1F95F4C5-C5DB-4E10-9D0F-92265D4197B1}" srcOrd="1" destOrd="0" presId="urn:microsoft.com/office/officeart/2008/layout/LinedList"/>
    <dgm:cxn modelId="{EF428DD8-C618-4C21-AB13-607E3535DAEA}" type="presParOf" srcId="{1F95F4C5-C5DB-4E10-9D0F-92265D4197B1}" destId="{2E5B407B-3ED3-4C3B-8707-DDA97F92D532}" srcOrd="0" destOrd="0" presId="urn:microsoft.com/office/officeart/2008/layout/LinedList"/>
    <dgm:cxn modelId="{EE437B9B-1047-4611-8384-5A32203723FE}" type="presParOf" srcId="{1F95F4C5-C5DB-4E10-9D0F-92265D4197B1}" destId="{D01531C0-E6DE-4630-BF1B-9EA5132D7B98}" srcOrd="1" destOrd="0" presId="urn:microsoft.com/office/officeart/2008/layout/LinedList"/>
    <dgm:cxn modelId="{8436C1F2-5C3A-45F8-9F86-B3AA234BD889}" type="presParOf" srcId="{1F95F4C5-C5DB-4E10-9D0F-92265D4197B1}" destId="{39B680CF-FD3A-4CA8-8FC8-F153C0E70D76}" srcOrd="2" destOrd="0" presId="urn:microsoft.com/office/officeart/2008/layout/LinedList"/>
    <dgm:cxn modelId="{20FEB3E9-4541-457C-93DB-EC416D3AAA40}" type="presParOf" srcId="{41A8FB11-CE25-41CC-98A9-42DB8A61FAFA}" destId="{7BFF8FAC-6C81-4133-9D93-EF006572E1C0}" srcOrd="2" destOrd="0" presId="urn:microsoft.com/office/officeart/2008/layout/LinedList"/>
    <dgm:cxn modelId="{CE4E3441-A6B5-4073-98A7-A2067A1E555D}" type="presParOf" srcId="{41A8FB11-CE25-41CC-98A9-42DB8A61FAFA}" destId="{1897EE2F-746E-4A4A-BFAE-A1125AD59217}" srcOrd="3" destOrd="0" presId="urn:microsoft.com/office/officeart/2008/layout/LinedList"/>
    <dgm:cxn modelId="{0B113469-7CEF-492A-923E-FFCA14048194}" type="presParOf" srcId="{94E425EC-901A-4290-9E64-CA83F7E0E0AF}" destId="{BC66F1F6-2209-4347-BE1B-3AADF3438463}" srcOrd="8" destOrd="0" presId="urn:microsoft.com/office/officeart/2008/layout/LinedList"/>
    <dgm:cxn modelId="{1AA79B0F-1E37-444A-9E3D-93F42DCEC5B5}" type="presParOf" srcId="{94E425EC-901A-4290-9E64-CA83F7E0E0AF}" destId="{5E0C3118-C628-49D1-9D72-D97FCC13F923}" srcOrd="9" destOrd="0" presId="urn:microsoft.com/office/officeart/2008/layout/LinedList"/>
    <dgm:cxn modelId="{41A28F82-4080-4180-915C-2FFBC18725BE}" type="presParOf" srcId="{5E0C3118-C628-49D1-9D72-D97FCC13F923}" destId="{1AC0E4C9-D80A-4097-AAF7-804ABC02B6C1}" srcOrd="0" destOrd="0" presId="urn:microsoft.com/office/officeart/2008/layout/LinedList"/>
    <dgm:cxn modelId="{D30042DD-3F36-4868-A523-D1E88307DDB2}" type="presParOf" srcId="{5E0C3118-C628-49D1-9D72-D97FCC13F923}" destId="{AF6A5D11-576E-418C-A217-AFAA97C4CBB0}" srcOrd="1" destOrd="0" presId="urn:microsoft.com/office/officeart/2008/layout/LinedList"/>
    <dgm:cxn modelId="{D33344F0-ADC3-4803-A582-415447D7070E}" type="presParOf" srcId="{AF6A5D11-576E-418C-A217-AFAA97C4CBB0}" destId="{0DA2E0CD-3498-4F3D-8727-7A333AB37270}" srcOrd="0" destOrd="0" presId="urn:microsoft.com/office/officeart/2008/layout/LinedList"/>
    <dgm:cxn modelId="{327E8D67-C24A-4567-86D4-E77AAD8E7E8C}" type="presParOf" srcId="{AF6A5D11-576E-418C-A217-AFAA97C4CBB0}" destId="{D3ECEEF5-1D4A-45C6-B44C-2B50CC1422C2}" srcOrd="1" destOrd="0" presId="urn:microsoft.com/office/officeart/2008/layout/LinedList"/>
    <dgm:cxn modelId="{96805906-4790-4D42-9E1D-5D91110A6F67}" type="presParOf" srcId="{D3ECEEF5-1D4A-45C6-B44C-2B50CC1422C2}" destId="{99F8DD78-C709-4CFC-8774-368CC31A5D53}" srcOrd="0" destOrd="0" presId="urn:microsoft.com/office/officeart/2008/layout/LinedList"/>
    <dgm:cxn modelId="{9DC5B58D-4607-4123-9268-3F7E97428455}" type="presParOf" srcId="{D3ECEEF5-1D4A-45C6-B44C-2B50CC1422C2}" destId="{04FBC9C5-D51D-4A4B-83CF-7812FD1EBB9B}" srcOrd="1" destOrd="0" presId="urn:microsoft.com/office/officeart/2008/layout/LinedList"/>
    <dgm:cxn modelId="{46FB2CF4-69BB-47C8-940A-F552F0AA0DC5}" type="presParOf" srcId="{D3ECEEF5-1D4A-45C6-B44C-2B50CC1422C2}" destId="{7E37D493-1B78-463A-B2FA-E645FF227E8C}" srcOrd="2" destOrd="0" presId="urn:microsoft.com/office/officeart/2008/layout/LinedList"/>
    <dgm:cxn modelId="{C93B9134-BFEB-4A8C-B472-8A693993267A}" type="presParOf" srcId="{AF6A5D11-576E-418C-A217-AFAA97C4CBB0}" destId="{D7EDD767-1E33-4B44-8AC0-3FDBD4C86474}" srcOrd="2" destOrd="0" presId="urn:microsoft.com/office/officeart/2008/layout/LinedList"/>
    <dgm:cxn modelId="{820BD6EA-5524-4022-9095-E7D69A328E89}" type="presParOf" srcId="{AF6A5D11-576E-418C-A217-AFAA97C4CBB0}" destId="{CCBFA287-0737-4077-8891-240953546010}" srcOrd="3" destOrd="0" presId="urn:microsoft.com/office/officeart/2008/layout/LinedList"/>
    <dgm:cxn modelId="{21871523-EB4A-47DA-B170-A1E4238F4909}" type="presParOf" srcId="{94E425EC-901A-4290-9E64-CA83F7E0E0AF}" destId="{27399B2C-9572-497D-A7C9-F9DBA474BFB0}" srcOrd="10" destOrd="0" presId="urn:microsoft.com/office/officeart/2008/layout/LinedList"/>
    <dgm:cxn modelId="{3AC41450-ED38-4E02-B1C6-B1E2F4E62746}" type="presParOf" srcId="{94E425EC-901A-4290-9E64-CA83F7E0E0AF}" destId="{F7312E57-5B43-48D6-8BB9-4D6D2AF6A7B1}" srcOrd="11" destOrd="0" presId="urn:microsoft.com/office/officeart/2008/layout/LinedList"/>
    <dgm:cxn modelId="{F7D96FA3-E478-4292-8D9C-8CD6AA70B72F}" type="presParOf" srcId="{F7312E57-5B43-48D6-8BB9-4D6D2AF6A7B1}" destId="{9B4B128F-1C7D-408B-9ACE-B8131C7BAC71}" srcOrd="0" destOrd="0" presId="urn:microsoft.com/office/officeart/2008/layout/LinedList"/>
    <dgm:cxn modelId="{5C57D78E-9E1D-4AC6-86A6-A4AEBF9BAC49}" type="presParOf" srcId="{F7312E57-5B43-48D6-8BB9-4D6D2AF6A7B1}" destId="{82152C38-9D0B-405F-B26C-60F49FC6CAFB}" srcOrd="1" destOrd="0" presId="urn:microsoft.com/office/officeart/2008/layout/LinedList"/>
    <dgm:cxn modelId="{88262A50-7221-484B-A14A-6B0D50EB8524}" type="presParOf" srcId="{82152C38-9D0B-405F-B26C-60F49FC6CAFB}" destId="{16B95542-9C38-4426-943F-7EABE4592370}" srcOrd="0" destOrd="0" presId="urn:microsoft.com/office/officeart/2008/layout/LinedList"/>
    <dgm:cxn modelId="{F609D000-7EE4-434C-86DA-A9B371F4885B}" type="presParOf" srcId="{82152C38-9D0B-405F-B26C-60F49FC6CAFB}" destId="{19229FEB-64BD-41C6-B99C-F5931DAD15FE}" srcOrd="1" destOrd="0" presId="urn:microsoft.com/office/officeart/2008/layout/LinedList"/>
    <dgm:cxn modelId="{907D4658-B900-4955-BD7B-B04EDBF71EDA}" type="presParOf" srcId="{19229FEB-64BD-41C6-B99C-F5931DAD15FE}" destId="{BDE93B55-A8DA-4B70-910A-3CCED4212BA5}" srcOrd="0" destOrd="0" presId="urn:microsoft.com/office/officeart/2008/layout/LinedList"/>
    <dgm:cxn modelId="{35EA49C8-B826-4396-8372-020A0AB11241}" type="presParOf" srcId="{19229FEB-64BD-41C6-B99C-F5931DAD15FE}" destId="{2791B8F9-2D19-4AC9-B7C0-F901E86598F2}" srcOrd="1" destOrd="0" presId="urn:microsoft.com/office/officeart/2008/layout/LinedList"/>
    <dgm:cxn modelId="{386BCC41-33D6-4252-BEBA-73852EFD576C}" type="presParOf" srcId="{19229FEB-64BD-41C6-B99C-F5931DAD15FE}" destId="{52A089E8-D299-4208-882C-3840FBB8CF57}" srcOrd="2" destOrd="0" presId="urn:microsoft.com/office/officeart/2008/layout/LinedList"/>
    <dgm:cxn modelId="{08FA056C-A043-4FA9-B2E7-3C08E3E095E4}" type="presParOf" srcId="{82152C38-9D0B-405F-B26C-60F49FC6CAFB}" destId="{1AAEE0E2-FD74-4D2E-8752-F7B7B864D05B}" srcOrd="2" destOrd="0" presId="urn:microsoft.com/office/officeart/2008/layout/LinedList"/>
    <dgm:cxn modelId="{3B331AC9-8892-449F-95CC-630AE2D0751A}" type="presParOf" srcId="{82152C38-9D0B-405F-B26C-60F49FC6CAFB}" destId="{962B8593-BDB5-419B-AF40-87DDF8304391}" srcOrd="3" destOrd="0" presId="urn:microsoft.com/office/officeart/2008/layout/LinedList"/>
    <dgm:cxn modelId="{290D5FCE-1B68-4320-8547-0956BB79E75F}" type="presParOf" srcId="{94E425EC-901A-4290-9E64-CA83F7E0E0AF}" destId="{9673168A-450A-4FA6-9AC9-CEACFF17DF3F}" srcOrd="12" destOrd="0" presId="urn:microsoft.com/office/officeart/2008/layout/LinedList"/>
    <dgm:cxn modelId="{621A7236-7121-4D59-A0FC-8E4A834A711A}" type="presParOf" srcId="{94E425EC-901A-4290-9E64-CA83F7E0E0AF}" destId="{4C05D4C2-BB51-4C3F-8E4F-FA100C507892}" srcOrd="13" destOrd="0" presId="urn:microsoft.com/office/officeart/2008/layout/LinedList"/>
    <dgm:cxn modelId="{F842424E-061E-439B-8FAF-AD2E0F00F45C}" type="presParOf" srcId="{4C05D4C2-BB51-4C3F-8E4F-FA100C507892}" destId="{A2D92E4D-2C47-4BB5-8A96-38E2266863CB}" srcOrd="0" destOrd="0" presId="urn:microsoft.com/office/officeart/2008/layout/LinedList"/>
    <dgm:cxn modelId="{0C6220A0-96F3-4BCD-A998-F59075198F53}" type="presParOf" srcId="{4C05D4C2-BB51-4C3F-8E4F-FA100C507892}" destId="{F772BFF0-3475-40B4-9B54-3CB5ED489C93}" srcOrd="1" destOrd="0" presId="urn:microsoft.com/office/officeart/2008/layout/LinedList"/>
    <dgm:cxn modelId="{066AF23B-2A6E-4365-BBBF-2CC9C3473F38}" type="presParOf" srcId="{F772BFF0-3475-40B4-9B54-3CB5ED489C93}" destId="{0F99D09C-9EC3-4893-96A6-CDCBCE20B93A}" srcOrd="0" destOrd="0" presId="urn:microsoft.com/office/officeart/2008/layout/LinedList"/>
    <dgm:cxn modelId="{4677EA41-49ED-473E-9860-F1745E291235}" type="presParOf" srcId="{F772BFF0-3475-40B4-9B54-3CB5ED489C93}" destId="{3C3528EF-416C-47D4-A678-002B6692C9CE}" srcOrd="1" destOrd="0" presId="urn:microsoft.com/office/officeart/2008/layout/LinedList"/>
    <dgm:cxn modelId="{EE82FDA6-B499-41F8-A792-914654B739FE}" type="presParOf" srcId="{3C3528EF-416C-47D4-A678-002B6692C9CE}" destId="{8F05FF60-E2AB-422D-8B02-7F2676937AC2}" srcOrd="0" destOrd="0" presId="urn:microsoft.com/office/officeart/2008/layout/LinedList"/>
    <dgm:cxn modelId="{7EA7C829-0F43-4DC6-8DBA-211E29EA47DA}" type="presParOf" srcId="{3C3528EF-416C-47D4-A678-002B6692C9CE}" destId="{3AC36C25-E29D-453B-8D96-96C88D37196A}" srcOrd="1" destOrd="0" presId="urn:microsoft.com/office/officeart/2008/layout/LinedList"/>
    <dgm:cxn modelId="{63B4F179-7B4B-4874-BDEF-7DF31A1F247A}" type="presParOf" srcId="{3C3528EF-416C-47D4-A678-002B6692C9CE}" destId="{8A510569-30AB-4826-A6BA-1659C69BF920}" srcOrd="2" destOrd="0" presId="urn:microsoft.com/office/officeart/2008/layout/LinedList"/>
    <dgm:cxn modelId="{5BB0EA98-53EC-4579-A5AE-198E297C8AD6}" type="presParOf" srcId="{8A510569-30AB-4826-A6BA-1659C69BF920}" destId="{8104C845-1C42-4C7F-800C-7AD1150428FF}" srcOrd="0" destOrd="0" presId="urn:microsoft.com/office/officeart/2008/layout/LinedList"/>
    <dgm:cxn modelId="{2811C3C0-5948-474A-9254-5E7C204B1A14}" type="presParOf" srcId="{8104C845-1C42-4C7F-800C-7AD1150428FF}" destId="{36B6CB62-B61F-44D4-96A0-D260E6AC0389}" srcOrd="0" destOrd="0" presId="urn:microsoft.com/office/officeart/2008/layout/LinedList"/>
    <dgm:cxn modelId="{69FB67C3-4360-4336-BD7F-7A2CAA6866A5}" type="presParOf" srcId="{8104C845-1C42-4C7F-800C-7AD1150428FF}" destId="{AFE6365E-A235-45D8-A550-1D387D5CD2E6}" srcOrd="1" destOrd="0" presId="urn:microsoft.com/office/officeart/2008/layout/LinedList"/>
    <dgm:cxn modelId="{5CC2F443-DB26-4031-BCCA-AC087DA9F15F}" type="presParOf" srcId="{8104C845-1C42-4C7F-800C-7AD1150428FF}" destId="{BEBFFA63-B44E-49E9-AE92-5AC9509434F1}" srcOrd="2" destOrd="0" presId="urn:microsoft.com/office/officeart/2008/layout/LinedList"/>
    <dgm:cxn modelId="{CC1823C0-C453-405C-8B5A-8B22BA784B6E}" type="presParOf" srcId="{F772BFF0-3475-40B4-9B54-3CB5ED489C93}" destId="{DA89F655-C140-4E18-833A-E9868C7EA056}" srcOrd="2" destOrd="0" presId="urn:microsoft.com/office/officeart/2008/layout/LinedList"/>
    <dgm:cxn modelId="{BFFE2741-5AC1-4E1C-8F20-52C967D662C6}" type="presParOf" srcId="{F772BFF0-3475-40B4-9B54-3CB5ED489C93}" destId="{4E5E4609-E9B0-4764-B9F7-7F5A9EEDAEC6}" srcOrd="3" destOrd="0" presId="urn:microsoft.com/office/officeart/2008/layout/LinedList"/>
    <dgm:cxn modelId="{8AC1AE17-6754-4164-8688-B78B5B3223CC}" type="presParOf" srcId="{94E425EC-901A-4290-9E64-CA83F7E0E0AF}" destId="{4C3AAC6B-A16F-4CB3-A82F-A38A69CEB616}" srcOrd="14" destOrd="0" presId="urn:microsoft.com/office/officeart/2008/layout/LinedList"/>
    <dgm:cxn modelId="{6F1E6B7B-B46D-41C0-9B02-78471B3E0733}" type="presParOf" srcId="{94E425EC-901A-4290-9E64-CA83F7E0E0AF}" destId="{1000A8A0-DE9B-4AC2-9D51-4151C2CADB87}" srcOrd="15" destOrd="0" presId="urn:microsoft.com/office/officeart/2008/layout/LinedList"/>
    <dgm:cxn modelId="{D293AE61-E312-4565-AFD1-1F3EA42A4181}" type="presParOf" srcId="{1000A8A0-DE9B-4AC2-9D51-4151C2CADB87}" destId="{3599F98A-E749-48CF-826A-F0617E3E04CA}" srcOrd="0" destOrd="0" presId="urn:microsoft.com/office/officeart/2008/layout/LinedList"/>
    <dgm:cxn modelId="{FCB402DF-0167-4564-9648-6DA8C80479F2}" type="presParOf" srcId="{1000A8A0-DE9B-4AC2-9D51-4151C2CADB87}" destId="{74206DF3-C849-4D7C-B14B-A599803B3982}" srcOrd="1" destOrd="0" presId="urn:microsoft.com/office/officeart/2008/layout/LinedList"/>
    <dgm:cxn modelId="{A7845A60-0761-42E7-A8CA-F53616831BBC}" type="presParOf" srcId="{74206DF3-C849-4D7C-B14B-A599803B3982}" destId="{8589BCA9-8B92-415B-914F-A77C77E5A507}" srcOrd="0" destOrd="0" presId="urn:microsoft.com/office/officeart/2008/layout/LinedList"/>
    <dgm:cxn modelId="{DB4E7F36-A9C1-4DC6-AED3-8385A54A759C}" type="presParOf" srcId="{74206DF3-C849-4D7C-B14B-A599803B3982}" destId="{6032DE15-8293-47C3-B2B3-8BEA3EC1CCF9}" srcOrd="1" destOrd="0" presId="urn:microsoft.com/office/officeart/2008/layout/LinedList"/>
    <dgm:cxn modelId="{FA34D1EC-F203-428D-8148-26F316F55B51}" type="presParOf" srcId="{6032DE15-8293-47C3-B2B3-8BEA3EC1CCF9}" destId="{BF156414-0815-4749-8FD7-943EC6081D24}" srcOrd="0" destOrd="0" presId="urn:microsoft.com/office/officeart/2008/layout/LinedList"/>
    <dgm:cxn modelId="{324FDB71-5183-431C-8A2B-E66658B56FEB}" type="presParOf" srcId="{6032DE15-8293-47C3-B2B3-8BEA3EC1CCF9}" destId="{11311208-00D7-458D-AF17-F8E38984F272}" srcOrd="1" destOrd="0" presId="urn:microsoft.com/office/officeart/2008/layout/LinedList"/>
    <dgm:cxn modelId="{38661E40-C26A-4B4D-9210-AA2B9906ED8B}" type="presParOf" srcId="{6032DE15-8293-47C3-B2B3-8BEA3EC1CCF9}" destId="{B50CF791-6E3F-4FB5-877A-EC35C140FE31}" srcOrd="2" destOrd="0" presId="urn:microsoft.com/office/officeart/2008/layout/LinedList"/>
    <dgm:cxn modelId="{BD097C25-8CA8-4F85-9FED-9D8F7B0EA345}" type="presParOf" srcId="{B50CF791-6E3F-4FB5-877A-EC35C140FE31}" destId="{0742534E-BFDF-4F3E-A2CA-820ABE2C899F}" srcOrd="0" destOrd="0" presId="urn:microsoft.com/office/officeart/2008/layout/LinedList"/>
    <dgm:cxn modelId="{EE2FA8FE-A8F4-4501-BE6D-4A0FDCCED842}" type="presParOf" srcId="{0742534E-BFDF-4F3E-A2CA-820ABE2C899F}" destId="{D83E80C1-A613-4528-91FA-08E7F5200B2A}" srcOrd="0" destOrd="0" presId="urn:microsoft.com/office/officeart/2008/layout/LinedList"/>
    <dgm:cxn modelId="{A7CFADE5-E89A-4395-AB60-E350174DD310}" type="presParOf" srcId="{0742534E-BFDF-4F3E-A2CA-820ABE2C899F}" destId="{22E10785-6E63-4971-9CDA-E999494C2E9F}" srcOrd="1" destOrd="0" presId="urn:microsoft.com/office/officeart/2008/layout/LinedList"/>
    <dgm:cxn modelId="{B38C8350-AE43-4C84-84CD-C85D625690E1}" type="presParOf" srcId="{0742534E-BFDF-4F3E-A2CA-820ABE2C899F}" destId="{7BED3590-4776-4D9A-8998-730CD4180873}" srcOrd="2" destOrd="0" presId="urn:microsoft.com/office/officeart/2008/layout/LinedList"/>
    <dgm:cxn modelId="{0075C045-2B7B-4006-BDD0-A0F418109276}" type="presParOf" srcId="{74206DF3-C849-4D7C-B14B-A599803B3982}" destId="{0AE5D640-6A63-46A2-9B3E-420D2489B709}" srcOrd="2" destOrd="0" presId="urn:microsoft.com/office/officeart/2008/layout/LinedList"/>
    <dgm:cxn modelId="{A901889B-D586-4311-9AC2-CE60CD43B47B}" type="presParOf" srcId="{74206DF3-C849-4D7C-B14B-A599803B3982}" destId="{46E9DB2F-22C9-40F7-B713-68DB2CA48E75}" srcOrd="3" destOrd="0" presId="urn:microsoft.com/office/officeart/2008/layout/LinedList"/>
    <dgm:cxn modelId="{A039DB0F-269E-4905-9E28-5EC8476CB385}" type="presParOf" srcId="{94E425EC-901A-4290-9E64-CA83F7E0E0AF}" destId="{D618E60E-112F-4672-A7D1-549107CA01E5}" srcOrd="16" destOrd="0" presId="urn:microsoft.com/office/officeart/2008/layout/LinedList"/>
    <dgm:cxn modelId="{26515A49-3835-4F17-B5DC-2E1386E62188}" type="presParOf" srcId="{94E425EC-901A-4290-9E64-CA83F7E0E0AF}" destId="{CBACE847-561B-455B-8CE6-B4B9E3A63BCC}" srcOrd="17" destOrd="0" presId="urn:microsoft.com/office/officeart/2008/layout/LinedList"/>
    <dgm:cxn modelId="{3C399663-A0E4-4CE6-B07D-3C15584F39C4}" type="presParOf" srcId="{CBACE847-561B-455B-8CE6-B4B9E3A63BCC}" destId="{249195FD-0B02-439F-83AE-774FD09543A5}" srcOrd="0" destOrd="0" presId="urn:microsoft.com/office/officeart/2008/layout/LinedList"/>
    <dgm:cxn modelId="{0759CDBE-E79B-46DB-ADE9-97BE3C061856}" type="presParOf" srcId="{CBACE847-561B-455B-8CE6-B4B9E3A63BCC}" destId="{693A15D0-5A04-4724-9911-DDAB9A555B2B}" srcOrd="1" destOrd="0" presId="urn:microsoft.com/office/officeart/2008/layout/LinedList"/>
    <dgm:cxn modelId="{E1C59A35-7EE2-4653-8751-4BAEE75DDA96}" type="presParOf" srcId="{693A15D0-5A04-4724-9911-DDAB9A555B2B}" destId="{E5A4A2C6-A115-44C8-95D6-217D6206ED27}" srcOrd="0" destOrd="0" presId="urn:microsoft.com/office/officeart/2008/layout/LinedList"/>
    <dgm:cxn modelId="{899BA942-8D19-47E2-B5E1-B04626DA6A61}" type="presParOf" srcId="{693A15D0-5A04-4724-9911-DDAB9A555B2B}" destId="{1B6BAC0B-28E4-4211-9E8A-078BB3EEA428}" srcOrd="1" destOrd="0" presId="urn:microsoft.com/office/officeart/2008/layout/LinedList"/>
    <dgm:cxn modelId="{58F3708E-383F-452C-B4B4-71AABCAAAD27}" type="presParOf" srcId="{1B6BAC0B-28E4-4211-9E8A-078BB3EEA428}" destId="{257B332C-8189-4244-AF37-AD73173E523C}" srcOrd="0" destOrd="0" presId="urn:microsoft.com/office/officeart/2008/layout/LinedList"/>
    <dgm:cxn modelId="{74FB2341-3E11-44EA-AB86-7B0AEFA19AFE}" type="presParOf" srcId="{1B6BAC0B-28E4-4211-9E8A-078BB3EEA428}" destId="{5F02BF4E-667E-42BA-91A3-3DA4939D5832}" srcOrd="1" destOrd="0" presId="urn:microsoft.com/office/officeart/2008/layout/LinedList"/>
    <dgm:cxn modelId="{15AFF456-4EFD-4CD2-8B8E-32C9F801FA76}" type="presParOf" srcId="{1B6BAC0B-28E4-4211-9E8A-078BB3EEA428}" destId="{21686A39-DB7B-4416-B476-215B41D72CF0}" srcOrd="2" destOrd="0" presId="urn:microsoft.com/office/officeart/2008/layout/LinedList"/>
    <dgm:cxn modelId="{467E10FC-A3AB-4819-B11B-2DD6E25C6A58}" type="presParOf" srcId="{21686A39-DB7B-4416-B476-215B41D72CF0}" destId="{A6F977A5-3F99-48DB-808D-6EEC44D92DEA}" srcOrd="0" destOrd="0" presId="urn:microsoft.com/office/officeart/2008/layout/LinedList"/>
    <dgm:cxn modelId="{7D37D99B-7FFA-491A-BD55-7D2A829F003F}" type="presParOf" srcId="{A6F977A5-3F99-48DB-808D-6EEC44D92DEA}" destId="{51ECD5FE-D279-466B-A578-9D79A8BEF883}" srcOrd="0" destOrd="0" presId="urn:microsoft.com/office/officeart/2008/layout/LinedList"/>
    <dgm:cxn modelId="{18810357-49AE-483A-A9B4-F217281F5446}" type="presParOf" srcId="{A6F977A5-3F99-48DB-808D-6EEC44D92DEA}" destId="{9EADE8A0-F3AA-4BDE-8EE6-BFDF3BC1473F}" srcOrd="1" destOrd="0" presId="urn:microsoft.com/office/officeart/2008/layout/LinedList"/>
    <dgm:cxn modelId="{1EE1DFED-D3D5-4277-92ED-7270A0E6B778}" type="presParOf" srcId="{A6F977A5-3F99-48DB-808D-6EEC44D92DEA}" destId="{0877E108-7E4C-4439-AC5E-11F6B9E0FC12}" srcOrd="2" destOrd="0" presId="urn:microsoft.com/office/officeart/2008/layout/LinedList"/>
    <dgm:cxn modelId="{01D3D37E-9DD1-424C-A498-90B1B2089BD1}" type="presParOf" srcId="{693A15D0-5A04-4724-9911-DDAB9A555B2B}" destId="{E4778391-9E63-4736-B19E-41A0C16079F5}" srcOrd="2" destOrd="0" presId="urn:microsoft.com/office/officeart/2008/layout/LinedList"/>
    <dgm:cxn modelId="{90973234-1156-41F6-893A-0D344BBD78F5}" type="presParOf" srcId="{693A15D0-5A04-4724-9911-DDAB9A555B2B}" destId="{8C3086EF-BEE0-4D84-BDA8-012B9DC44B60}" srcOrd="3" destOrd="0" presId="urn:microsoft.com/office/officeart/2008/layout/LinedList"/>
    <dgm:cxn modelId="{4F7D2E37-FA07-4FFC-8865-C813B251002B}" type="presParOf" srcId="{94E425EC-901A-4290-9E64-CA83F7E0E0AF}" destId="{14F11A49-ED54-430D-9BD1-6BFD478B5B0A}" srcOrd="18" destOrd="0" presId="urn:microsoft.com/office/officeart/2008/layout/LinedList"/>
    <dgm:cxn modelId="{3F792E92-1C54-40FE-987F-E034314E07A4}" type="presParOf" srcId="{94E425EC-901A-4290-9E64-CA83F7E0E0AF}" destId="{ABA89EDC-4740-49FC-B044-5065A08B7A12}" srcOrd="19" destOrd="0" presId="urn:microsoft.com/office/officeart/2008/layout/LinedList"/>
    <dgm:cxn modelId="{29A19935-156B-4BA3-BF50-470959B3AD86}" type="presParOf" srcId="{ABA89EDC-4740-49FC-B044-5065A08B7A12}" destId="{307C3A28-4BF5-43EF-9709-27E862FA932E}" srcOrd="0" destOrd="0" presId="urn:microsoft.com/office/officeart/2008/layout/LinedList"/>
    <dgm:cxn modelId="{5C3EB36A-C493-4618-845F-C7F7643E3260}" type="presParOf" srcId="{ABA89EDC-4740-49FC-B044-5065A08B7A12}" destId="{7A83F88B-2706-46DF-A22E-EB9DF4937ADF}" srcOrd="1" destOrd="0" presId="urn:microsoft.com/office/officeart/2008/layout/LinedList"/>
    <dgm:cxn modelId="{5FBEADC0-AD61-4038-91DD-2A01436BB909}" type="presParOf" srcId="{7A83F88B-2706-46DF-A22E-EB9DF4937ADF}" destId="{A2F1BD25-0872-45CD-9C03-BE433E737ACB}" srcOrd="0" destOrd="0" presId="urn:microsoft.com/office/officeart/2008/layout/LinedList"/>
    <dgm:cxn modelId="{EE79C16A-828B-4893-8B13-E2C79FA7FC8C}" type="presParOf" srcId="{7A83F88B-2706-46DF-A22E-EB9DF4937ADF}" destId="{D46F6208-C863-4B95-9091-FD066F1F2C64}" srcOrd="1" destOrd="0" presId="urn:microsoft.com/office/officeart/2008/layout/LinedList"/>
    <dgm:cxn modelId="{A1805697-2734-47E8-937F-DA5355FF2E4F}" type="presParOf" srcId="{D46F6208-C863-4B95-9091-FD066F1F2C64}" destId="{167819C2-B24B-4D8A-92BF-FAFE05E6ED15}" srcOrd="0" destOrd="0" presId="urn:microsoft.com/office/officeart/2008/layout/LinedList"/>
    <dgm:cxn modelId="{1B31A63F-2308-4907-8A99-980F66066EF4}" type="presParOf" srcId="{D46F6208-C863-4B95-9091-FD066F1F2C64}" destId="{C53B3416-ACF2-48B0-B5EB-BFFADCFC5F05}" srcOrd="1" destOrd="0" presId="urn:microsoft.com/office/officeart/2008/layout/LinedList"/>
    <dgm:cxn modelId="{8A596B11-11AD-4631-B3C8-39610B2C6437}" type="presParOf" srcId="{D46F6208-C863-4B95-9091-FD066F1F2C64}" destId="{D7D675AE-DABD-47B7-A362-5F5C1461F83A}" srcOrd="2" destOrd="0" presId="urn:microsoft.com/office/officeart/2008/layout/LinedList"/>
    <dgm:cxn modelId="{B516B541-C047-4641-9E7C-E16BD05A79FA}" type="presParOf" srcId="{D7D675AE-DABD-47B7-A362-5F5C1461F83A}" destId="{6C1CDE1F-9F00-460B-A158-69C462E44EC3}" srcOrd="0" destOrd="0" presId="urn:microsoft.com/office/officeart/2008/layout/LinedList"/>
    <dgm:cxn modelId="{CEE71D78-BBD1-40DA-8366-FEA74DF6DA15}" type="presParOf" srcId="{6C1CDE1F-9F00-460B-A158-69C462E44EC3}" destId="{AC2368F6-3293-44C6-9385-43F20E74193E}" srcOrd="0" destOrd="0" presId="urn:microsoft.com/office/officeart/2008/layout/LinedList"/>
    <dgm:cxn modelId="{34EFA0D2-DD5F-4864-BD5F-66FE2A0A1887}" type="presParOf" srcId="{6C1CDE1F-9F00-460B-A158-69C462E44EC3}" destId="{9E73D39B-F72D-4E41-9153-D12D7D52B9F2}" srcOrd="1" destOrd="0" presId="urn:microsoft.com/office/officeart/2008/layout/LinedList"/>
    <dgm:cxn modelId="{40E617E8-8A80-449A-9F6E-9B04DC8AA48C}" type="presParOf" srcId="{6C1CDE1F-9F00-460B-A158-69C462E44EC3}" destId="{CC05F2CB-2C39-4A9E-8B71-FA588F44C895}" srcOrd="2" destOrd="0" presId="urn:microsoft.com/office/officeart/2008/layout/LinedList"/>
    <dgm:cxn modelId="{E32C80AE-79D7-4DD4-AE6A-4F42E0B254A3}" type="presParOf" srcId="{7A83F88B-2706-46DF-A22E-EB9DF4937ADF}" destId="{F91B61ED-8A11-4777-91A9-6E03C8345B08}" srcOrd="2" destOrd="0" presId="urn:microsoft.com/office/officeart/2008/layout/LinedList"/>
    <dgm:cxn modelId="{5CBB6254-244C-4B38-B7BF-7E9E21F001C5}" type="presParOf" srcId="{7A83F88B-2706-46DF-A22E-EB9DF4937ADF}" destId="{D572BAD1-29CA-4F00-AC67-1B1269588D7C}" srcOrd="3" destOrd="0" presId="urn:microsoft.com/office/officeart/2008/layout/LinedList"/>
    <dgm:cxn modelId="{9D88335C-D680-4F06-9E37-4C225AFC2CD3}" type="presParOf" srcId="{94E425EC-901A-4290-9E64-CA83F7E0E0AF}" destId="{E942C3D5-2125-4D48-9226-50FBFB58A185}" srcOrd="20" destOrd="0" presId="urn:microsoft.com/office/officeart/2008/layout/LinedList"/>
    <dgm:cxn modelId="{6CCC95F7-589E-4E81-98A7-CEB9779EE757}" type="presParOf" srcId="{94E425EC-901A-4290-9E64-CA83F7E0E0AF}" destId="{72A63038-3474-47F8-A14F-ECA1D3C2E5EE}" srcOrd="21" destOrd="0" presId="urn:microsoft.com/office/officeart/2008/layout/LinedList"/>
    <dgm:cxn modelId="{73666B92-BBEE-4674-8620-7FADC3D53A82}" type="presParOf" srcId="{72A63038-3474-47F8-A14F-ECA1D3C2E5EE}" destId="{DA355480-5304-4999-BCE9-91087B738C64}" srcOrd="0" destOrd="0" presId="urn:microsoft.com/office/officeart/2008/layout/LinedList"/>
    <dgm:cxn modelId="{83323260-7630-4180-BD6E-814350D3FE81}" type="presParOf" srcId="{72A63038-3474-47F8-A14F-ECA1D3C2E5EE}" destId="{0CEBC2D8-9BC6-46CC-8963-F94DD72E409B}" srcOrd="1" destOrd="0" presId="urn:microsoft.com/office/officeart/2008/layout/LinedList"/>
    <dgm:cxn modelId="{0DE8428D-28C1-402C-B72D-440DF985AEB9}" type="presParOf" srcId="{0CEBC2D8-9BC6-46CC-8963-F94DD72E409B}" destId="{2ABA23C6-6523-4201-B7CD-EB352F3480B2}" srcOrd="0" destOrd="0" presId="urn:microsoft.com/office/officeart/2008/layout/LinedList"/>
    <dgm:cxn modelId="{DCC6EF3A-CA76-43ED-8B60-372EFEA0734A}" type="presParOf" srcId="{0CEBC2D8-9BC6-46CC-8963-F94DD72E409B}" destId="{5632CB9E-500B-4A89-B18C-87EA1B7C5966}" srcOrd="1" destOrd="0" presId="urn:microsoft.com/office/officeart/2008/layout/LinedList"/>
    <dgm:cxn modelId="{901575E1-44AA-481E-B920-E9EA9B404B5B}" type="presParOf" srcId="{5632CB9E-500B-4A89-B18C-87EA1B7C5966}" destId="{F19B0021-BDA9-4314-8D26-068F037FBDF7}" srcOrd="0" destOrd="0" presId="urn:microsoft.com/office/officeart/2008/layout/LinedList"/>
    <dgm:cxn modelId="{654A29E9-F229-480F-8374-1B0AE6CBE999}" type="presParOf" srcId="{5632CB9E-500B-4A89-B18C-87EA1B7C5966}" destId="{394611B8-8E00-435C-994D-C5DB9873F0D4}" srcOrd="1" destOrd="0" presId="urn:microsoft.com/office/officeart/2008/layout/LinedList"/>
    <dgm:cxn modelId="{AB447249-D7B8-451F-9489-3B91BB90D47F}" type="presParOf" srcId="{5632CB9E-500B-4A89-B18C-87EA1B7C5966}" destId="{87167151-53B6-4B80-9E93-6BCA58F2A371}" srcOrd="2" destOrd="0" presId="urn:microsoft.com/office/officeart/2008/layout/LinedList"/>
    <dgm:cxn modelId="{00B12015-0801-403F-B362-52215286B9DA}" type="presParOf" srcId="{0CEBC2D8-9BC6-46CC-8963-F94DD72E409B}" destId="{8305522B-ADF1-4233-93A9-86821238D7D7}" srcOrd="2" destOrd="0" presId="urn:microsoft.com/office/officeart/2008/layout/LinedList"/>
    <dgm:cxn modelId="{0F5BA28B-1CB4-424A-9D98-D1BC147744A5}" type="presParOf" srcId="{0CEBC2D8-9BC6-46CC-8963-F94DD72E409B}" destId="{6CE76065-A0D4-43C1-A1EB-050117D8F41F}" srcOrd="3" destOrd="0" presId="urn:microsoft.com/office/officeart/2008/layout/LinedList"/>
    <dgm:cxn modelId="{68AA53A1-95EA-4AF5-9E4A-0EFD5CD30DB9}" type="presParOf" srcId="{94E425EC-901A-4290-9E64-CA83F7E0E0AF}" destId="{71E33359-D05E-4026-8B83-E3CD54EDCE05}" srcOrd="22" destOrd="0" presId="urn:microsoft.com/office/officeart/2008/layout/LinedList"/>
    <dgm:cxn modelId="{0295C904-11D7-46E9-BB17-4A7248C000B0}" type="presParOf" srcId="{94E425EC-901A-4290-9E64-CA83F7E0E0AF}" destId="{387021EA-352F-450F-99A8-DA692746AC65}" srcOrd="23" destOrd="0" presId="urn:microsoft.com/office/officeart/2008/layout/LinedList"/>
    <dgm:cxn modelId="{68FB9A32-45CF-4BEE-BF97-C59CDD43313F}" type="presParOf" srcId="{387021EA-352F-450F-99A8-DA692746AC65}" destId="{3719E47B-906B-400D-8FED-EA6EC1C24630}" srcOrd="0" destOrd="0" presId="urn:microsoft.com/office/officeart/2008/layout/LinedList"/>
    <dgm:cxn modelId="{C55B7D7E-E4EC-411A-B7C7-9C76DE758C33}" type="presParOf" srcId="{387021EA-352F-450F-99A8-DA692746AC65}" destId="{CA74C40D-8C90-42A0-AA0F-5CE81861BF5D}" srcOrd="1" destOrd="0" presId="urn:microsoft.com/office/officeart/2008/layout/LinedList"/>
    <dgm:cxn modelId="{5519A718-7D5F-4194-BDCF-51E19895CC38}" type="presParOf" srcId="{CA74C40D-8C90-42A0-AA0F-5CE81861BF5D}" destId="{53C327DA-7D2D-43DC-B522-CE7A6E6ECFAA}" srcOrd="0" destOrd="0" presId="urn:microsoft.com/office/officeart/2008/layout/LinedList"/>
    <dgm:cxn modelId="{8B54B5CF-56CC-4C73-901B-D990A547083C}" type="presParOf" srcId="{CA74C40D-8C90-42A0-AA0F-5CE81861BF5D}" destId="{7B696AE8-417E-4266-A7BD-536622E6EFF8}" srcOrd="1" destOrd="0" presId="urn:microsoft.com/office/officeart/2008/layout/LinedList"/>
    <dgm:cxn modelId="{C073BFC0-CD96-4659-8334-9B17E73EFE4C}" type="presParOf" srcId="{7B696AE8-417E-4266-A7BD-536622E6EFF8}" destId="{3149F0BB-5A27-495D-BF6A-19D32556A6D8}" srcOrd="0" destOrd="0" presId="urn:microsoft.com/office/officeart/2008/layout/LinedList"/>
    <dgm:cxn modelId="{6ACB7715-47FD-4042-A0CF-E464D54FB6DA}" type="presParOf" srcId="{7B696AE8-417E-4266-A7BD-536622E6EFF8}" destId="{6C4EED57-4BB7-4AB2-A06F-F40B176B21C6}" srcOrd="1" destOrd="0" presId="urn:microsoft.com/office/officeart/2008/layout/LinedList"/>
    <dgm:cxn modelId="{B01578BA-8CC6-4E75-9F23-09767761296D}" type="presParOf" srcId="{7B696AE8-417E-4266-A7BD-536622E6EFF8}" destId="{C51708F2-A2D5-4FC8-9E31-03AFC5DDEC45}" srcOrd="2" destOrd="0" presId="urn:microsoft.com/office/officeart/2008/layout/LinedList"/>
    <dgm:cxn modelId="{8F21F544-C80D-49EF-841B-820C2DAB6403}" type="presParOf" srcId="{CA74C40D-8C90-42A0-AA0F-5CE81861BF5D}" destId="{CF5F2741-F538-49AC-BEE3-DA6C7FD12B57}" srcOrd="2" destOrd="0" presId="urn:microsoft.com/office/officeart/2008/layout/LinedList"/>
    <dgm:cxn modelId="{FE25604B-DA1B-4D3D-A88B-35050B288D2B}" type="presParOf" srcId="{CA74C40D-8C90-42A0-AA0F-5CE81861BF5D}" destId="{4EAFE5E6-B9DE-4908-8948-74CE1C3D643B}" srcOrd="3" destOrd="0" presId="urn:microsoft.com/office/officeart/2008/layout/LinedList"/>
    <dgm:cxn modelId="{990670E6-16EE-4357-B659-1D9E7D0A5D4F}" type="presParOf" srcId="{94E425EC-901A-4290-9E64-CA83F7E0E0AF}" destId="{F22C7F68-967A-4C57-B975-E57D583DC7A1}" srcOrd="24" destOrd="0" presId="urn:microsoft.com/office/officeart/2008/layout/LinedList"/>
    <dgm:cxn modelId="{6642528E-3081-4637-A32B-AC1B41850421}" type="presParOf" srcId="{94E425EC-901A-4290-9E64-CA83F7E0E0AF}" destId="{2DD64B6A-D31A-4474-B85C-0BC62C3BF8AA}" srcOrd="25" destOrd="0" presId="urn:microsoft.com/office/officeart/2008/layout/LinedList"/>
    <dgm:cxn modelId="{EEDF6482-4F28-450C-BED8-3E7988661104}" type="presParOf" srcId="{2DD64B6A-D31A-4474-B85C-0BC62C3BF8AA}" destId="{450DEF6C-A1A7-4768-A685-1376751E45E0}" srcOrd="0" destOrd="0" presId="urn:microsoft.com/office/officeart/2008/layout/LinedList"/>
    <dgm:cxn modelId="{9C9ECD74-7A61-4A48-A3E9-1073B31FE484}" type="presParOf" srcId="{2DD64B6A-D31A-4474-B85C-0BC62C3BF8AA}" destId="{2936E335-4882-45C4-ACD0-60A7FD78B81F}" srcOrd="1" destOrd="0" presId="urn:microsoft.com/office/officeart/2008/layout/LinedList"/>
    <dgm:cxn modelId="{FEFB2E05-1792-4D93-876B-7540B69BBD5A}" type="presParOf" srcId="{2936E335-4882-45C4-ACD0-60A7FD78B81F}" destId="{8BFD764B-8B05-4C20-A4D3-BF173C8661C9}" srcOrd="0" destOrd="0" presId="urn:microsoft.com/office/officeart/2008/layout/LinedList"/>
    <dgm:cxn modelId="{85863D29-0D97-44BD-9CE7-082C5DA1F247}" type="presParOf" srcId="{2936E335-4882-45C4-ACD0-60A7FD78B81F}" destId="{4263999A-67E5-4ED2-B4BE-B104EAAD9150}" srcOrd="1" destOrd="0" presId="urn:microsoft.com/office/officeart/2008/layout/LinedList"/>
    <dgm:cxn modelId="{976B32CC-B2A3-40C5-8E24-85A61CD151BE}" type="presParOf" srcId="{4263999A-67E5-4ED2-B4BE-B104EAAD9150}" destId="{B7A30034-86A1-4997-80E8-BF2C2559A258}" srcOrd="0" destOrd="0" presId="urn:microsoft.com/office/officeart/2008/layout/LinedList"/>
    <dgm:cxn modelId="{D57B972E-EFE2-4148-8310-AC08F111F923}" type="presParOf" srcId="{4263999A-67E5-4ED2-B4BE-B104EAAD9150}" destId="{215B7660-EDFC-4DA0-8A4C-3BD4716856C9}" srcOrd="1" destOrd="0" presId="urn:microsoft.com/office/officeart/2008/layout/LinedList"/>
    <dgm:cxn modelId="{17BEEF0C-256F-4128-B207-DC7BCCD5248B}" type="presParOf" srcId="{4263999A-67E5-4ED2-B4BE-B104EAAD9150}" destId="{47CC3AE8-8171-4E4A-8BF1-1505085C3552}" srcOrd="2" destOrd="0" presId="urn:microsoft.com/office/officeart/2008/layout/LinedList"/>
    <dgm:cxn modelId="{41494FFD-6A65-47A9-A803-F2B2CEBA9051}" type="presParOf" srcId="{47CC3AE8-8171-4E4A-8BF1-1505085C3552}" destId="{52BC8018-4E27-4D98-807C-C913BA14F387}" srcOrd="0" destOrd="0" presId="urn:microsoft.com/office/officeart/2008/layout/LinedList"/>
    <dgm:cxn modelId="{D5B4812B-D5FC-4D23-AF88-EB16C88935BD}" type="presParOf" srcId="{52BC8018-4E27-4D98-807C-C913BA14F387}" destId="{BBEC8496-ACCF-4C57-9D4D-AA483C2CF510}" srcOrd="0" destOrd="0" presId="urn:microsoft.com/office/officeart/2008/layout/LinedList"/>
    <dgm:cxn modelId="{5DDD0154-9AB9-453C-B526-2542B4799DBB}" type="presParOf" srcId="{52BC8018-4E27-4D98-807C-C913BA14F387}" destId="{B71A51EA-D777-4CC6-9D7D-17F574D1294E}" srcOrd="1" destOrd="0" presId="urn:microsoft.com/office/officeart/2008/layout/LinedList"/>
    <dgm:cxn modelId="{3D5ACBDD-AEE6-45A4-BF75-BB922218C571}" type="presParOf" srcId="{52BC8018-4E27-4D98-807C-C913BA14F387}" destId="{0FDBA808-BF44-47BC-AF01-F571417BA8E6}" srcOrd="2" destOrd="0" presId="urn:microsoft.com/office/officeart/2008/layout/LinedList"/>
    <dgm:cxn modelId="{2B8A9F6E-6D59-4235-A00D-CB79124F3F82}" type="presParOf" srcId="{2936E335-4882-45C4-ACD0-60A7FD78B81F}" destId="{95EA7359-E3C8-424C-BBCB-1C20659E25F2}" srcOrd="2" destOrd="0" presId="urn:microsoft.com/office/officeart/2008/layout/LinedList"/>
    <dgm:cxn modelId="{7C202FC5-71E4-4958-AADA-8C2D6FB0E65A}" type="presParOf" srcId="{2936E335-4882-45C4-ACD0-60A7FD78B81F}" destId="{7C817415-50A8-48CF-B293-05B6E6C3B544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6DC803D-6FAC-4CC4-9F69-24E8510256D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AC11EE-9BE8-40B3-AB1E-3D0AF9DF9C78}">
      <dgm:prSet phldrT="[Text]"/>
      <dgm:spPr/>
      <dgm:t>
        <a:bodyPr/>
        <a:lstStyle/>
        <a:p>
          <a:r>
            <a:rPr lang="en-US" b="0" i="0" u="none" dirty="0"/>
            <a:t>204</a:t>
          </a:r>
          <a:endParaRPr lang="en-US" dirty="0"/>
        </a:p>
      </dgm:t>
    </dgm:pt>
    <dgm:pt modelId="{49E66B09-8C29-4F96-8E0A-D245AC425B83}" type="parTrans" cxnId="{097BA199-00FB-4F9A-97FE-2A319BA83216}">
      <dgm:prSet/>
      <dgm:spPr/>
      <dgm:t>
        <a:bodyPr/>
        <a:lstStyle/>
        <a:p>
          <a:endParaRPr lang="en-US"/>
        </a:p>
      </dgm:t>
    </dgm:pt>
    <dgm:pt modelId="{59B0ABE5-C3E4-4317-8DFC-75E4CFD56259}" type="sibTrans" cxnId="{097BA199-00FB-4F9A-97FE-2A319BA83216}">
      <dgm:prSet/>
      <dgm:spPr/>
      <dgm:t>
        <a:bodyPr/>
        <a:lstStyle/>
        <a:p>
          <a:endParaRPr lang="en-US"/>
        </a:p>
      </dgm:t>
    </dgm:pt>
    <dgm:pt modelId="{35762E5C-3EF4-4092-BF7C-078A1B195D20}">
      <dgm:prSet/>
      <dgm:spPr/>
      <dgm:t>
        <a:bodyPr/>
        <a:lstStyle/>
        <a:p>
          <a:r>
            <a:rPr lang="en-US" b="0" i="0" u="none" dirty="0"/>
            <a:t>401</a:t>
          </a:r>
          <a:endParaRPr lang="en-US" dirty="0"/>
        </a:p>
      </dgm:t>
    </dgm:pt>
    <dgm:pt modelId="{C0B981D4-8729-4D19-9AFB-01831831529B}" type="parTrans" cxnId="{9F6D671A-577D-40F8-BE8E-A165E16D585D}">
      <dgm:prSet/>
      <dgm:spPr/>
      <dgm:t>
        <a:bodyPr/>
        <a:lstStyle/>
        <a:p>
          <a:endParaRPr lang="en-US"/>
        </a:p>
      </dgm:t>
    </dgm:pt>
    <dgm:pt modelId="{F0AA952B-4F2F-48B8-B4C3-0480E36F40B2}" type="sibTrans" cxnId="{9F6D671A-577D-40F8-BE8E-A165E16D585D}">
      <dgm:prSet/>
      <dgm:spPr/>
      <dgm:t>
        <a:bodyPr/>
        <a:lstStyle/>
        <a:p>
          <a:endParaRPr lang="en-US"/>
        </a:p>
      </dgm:t>
    </dgm:pt>
    <dgm:pt modelId="{EA4360E3-6A9A-48AB-B564-5BB31F7C1F0C}">
      <dgm:prSet/>
      <dgm:spPr/>
      <dgm:t>
        <a:bodyPr/>
        <a:lstStyle/>
        <a:p>
          <a:r>
            <a:rPr lang="en-US" b="0" i="0" u="none" dirty="0"/>
            <a:t>404</a:t>
          </a:r>
          <a:endParaRPr lang="en-US" dirty="0"/>
        </a:p>
      </dgm:t>
    </dgm:pt>
    <dgm:pt modelId="{910403BF-82DC-43EA-8C3B-EE42D486A928}" type="parTrans" cxnId="{A0B12F49-64C9-46D0-84EC-8C23ADA1A104}">
      <dgm:prSet/>
      <dgm:spPr/>
      <dgm:t>
        <a:bodyPr/>
        <a:lstStyle/>
        <a:p>
          <a:endParaRPr lang="en-US"/>
        </a:p>
      </dgm:t>
    </dgm:pt>
    <dgm:pt modelId="{16CDD65D-A508-4A02-8A01-E7BD93F6917A}" type="sibTrans" cxnId="{A0B12F49-64C9-46D0-84EC-8C23ADA1A104}">
      <dgm:prSet/>
      <dgm:spPr/>
      <dgm:t>
        <a:bodyPr/>
        <a:lstStyle/>
        <a:p>
          <a:endParaRPr lang="en-US"/>
        </a:p>
      </dgm:t>
    </dgm:pt>
    <dgm:pt modelId="{BC1EF060-36E2-472E-B9DE-C2E25A4E5E39}">
      <dgm:prSet/>
      <dgm:spPr/>
      <dgm:t>
        <a:bodyPr/>
        <a:lstStyle/>
        <a:p>
          <a:r>
            <a:rPr lang="en-US" b="0" i="0" u="none" dirty="0"/>
            <a:t>405</a:t>
          </a:r>
          <a:endParaRPr lang="en-US" dirty="0"/>
        </a:p>
      </dgm:t>
    </dgm:pt>
    <dgm:pt modelId="{FCCFEABE-73B0-4E89-8CB2-C4585D2B8A22}" type="parTrans" cxnId="{E2B03437-21F3-42E8-9FCF-E0ACD2B539AF}">
      <dgm:prSet/>
      <dgm:spPr/>
      <dgm:t>
        <a:bodyPr/>
        <a:lstStyle/>
        <a:p>
          <a:endParaRPr lang="en-US"/>
        </a:p>
      </dgm:t>
    </dgm:pt>
    <dgm:pt modelId="{F1F29B19-28E8-4900-AFD0-115478916115}" type="sibTrans" cxnId="{E2B03437-21F3-42E8-9FCF-E0ACD2B539AF}">
      <dgm:prSet/>
      <dgm:spPr/>
      <dgm:t>
        <a:bodyPr/>
        <a:lstStyle/>
        <a:p>
          <a:endParaRPr lang="en-US"/>
        </a:p>
      </dgm:t>
    </dgm:pt>
    <dgm:pt modelId="{0C5756E3-CED6-46A7-A08E-FEAAABAA4E00}">
      <dgm:prSet/>
      <dgm:spPr/>
      <dgm:t>
        <a:bodyPr/>
        <a:lstStyle/>
        <a:p>
          <a:r>
            <a:rPr lang="en-US" b="0" i="0" u="none" dirty="0"/>
            <a:t>412</a:t>
          </a:r>
          <a:endParaRPr lang="en-US" dirty="0"/>
        </a:p>
      </dgm:t>
    </dgm:pt>
    <dgm:pt modelId="{FFA2108F-FE93-49DE-B5A6-2F18A8A77E3E}" type="parTrans" cxnId="{AC393864-0F3F-474A-8D98-ACE2EF1865E2}">
      <dgm:prSet/>
      <dgm:spPr/>
      <dgm:t>
        <a:bodyPr/>
        <a:lstStyle/>
        <a:p>
          <a:endParaRPr lang="en-US"/>
        </a:p>
      </dgm:t>
    </dgm:pt>
    <dgm:pt modelId="{5E8D2EAC-F1C2-4A92-9F8B-271E3EB273A1}" type="sibTrans" cxnId="{AC393864-0F3F-474A-8D98-ACE2EF1865E2}">
      <dgm:prSet/>
      <dgm:spPr/>
      <dgm:t>
        <a:bodyPr/>
        <a:lstStyle/>
        <a:p>
          <a:endParaRPr lang="en-US"/>
        </a:p>
      </dgm:t>
    </dgm:pt>
    <dgm:pt modelId="{5F384B03-768E-40E6-8CE2-7FA005CA9FC9}">
      <dgm:prSet/>
      <dgm:spPr/>
      <dgm:t>
        <a:bodyPr/>
        <a:lstStyle/>
        <a:p>
          <a:r>
            <a:rPr lang="en-US" b="0" i="0" u="none" dirty="0"/>
            <a:t>409</a:t>
          </a:r>
          <a:endParaRPr lang="en-US" dirty="0"/>
        </a:p>
      </dgm:t>
    </dgm:pt>
    <dgm:pt modelId="{39BF9FFE-6199-4E18-A39E-984F85F1FCA6}" type="parTrans" cxnId="{1BD7943D-153C-4326-BA8D-6BD58C5562DB}">
      <dgm:prSet/>
      <dgm:spPr/>
      <dgm:t>
        <a:bodyPr/>
        <a:lstStyle/>
        <a:p>
          <a:endParaRPr lang="en-US"/>
        </a:p>
      </dgm:t>
    </dgm:pt>
    <dgm:pt modelId="{2DB26FFC-F9E3-4AC3-B85D-0483EBC34883}" type="sibTrans" cxnId="{1BD7943D-153C-4326-BA8D-6BD58C5562DB}">
      <dgm:prSet/>
      <dgm:spPr/>
      <dgm:t>
        <a:bodyPr/>
        <a:lstStyle/>
        <a:p>
          <a:endParaRPr lang="en-US"/>
        </a:p>
      </dgm:t>
    </dgm:pt>
    <dgm:pt modelId="{16EE0C21-8AB1-4599-AC50-A42B7262F0B2}">
      <dgm:prSet/>
      <dgm:spPr/>
      <dgm:t>
        <a:bodyPr/>
        <a:lstStyle/>
        <a:p>
          <a:r>
            <a:rPr lang="en-US" b="0" i="0" u="none" dirty="0"/>
            <a:t>429</a:t>
          </a:r>
          <a:endParaRPr lang="en-US" dirty="0"/>
        </a:p>
      </dgm:t>
    </dgm:pt>
    <dgm:pt modelId="{9623AB10-B933-4B68-826C-10762C06AEE5}" type="parTrans" cxnId="{95DFE052-AB14-4C52-B301-4419DCA6B2EB}">
      <dgm:prSet/>
      <dgm:spPr/>
      <dgm:t>
        <a:bodyPr/>
        <a:lstStyle/>
        <a:p>
          <a:endParaRPr lang="en-US"/>
        </a:p>
      </dgm:t>
    </dgm:pt>
    <dgm:pt modelId="{52F20F79-9550-462F-AA23-606F8D0BE96F}" type="sibTrans" cxnId="{95DFE052-AB14-4C52-B301-4419DCA6B2EB}">
      <dgm:prSet/>
      <dgm:spPr/>
      <dgm:t>
        <a:bodyPr/>
        <a:lstStyle/>
        <a:p>
          <a:endParaRPr lang="en-US"/>
        </a:p>
      </dgm:t>
    </dgm:pt>
    <dgm:pt modelId="{4B219E46-963B-4BD2-9089-476BD89D1392}">
      <dgm:prSet/>
      <dgm:spPr/>
      <dgm:t>
        <a:bodyPr/>
        <a:lstStyle/>
        <a:p>
          <a:r>
            <a:rPr lang="en-US" b="0" i="0" u="none" dirty="0"/>
            <a:t>451</a:t>
          </a:r>
          <a:endParaRPr lang="en-US" dirty="0"/>
        </a:p>
      </dgm:t>
    </dgm:pt>
    <dgm:pt modelId="{CA4A5E5E-015F-4882-A7C4-8AB6A08AD754}" type="parTrans" cxnId="{94741318-0092-4F19-84CF-2D9E9BE91495}">
      <dgm:prSet/>
      <dgm:spPr/>
      <dgm:t>
        <a:bodyPr/>
        <a:lstStyle/>
        <a:p>
          <a:endParaRPr lang="en-US"/>
        </a:p>
      </dgm:t>
    </dgm:pt>
    <dgm:pt modelId="{D21D04DD-A3DD-4F06-BFFC-C9249AE766F2}" type="sibTrans" cxnId="{94741318-0092-4F19-84CF-2D9E9BE91495}">
      <dgm:prSet/>
      <dgm:spPr/>
      <dgm:t>
        <a:bodyPr/>
        <a:lstStyle/>
        <a:p>
          <a:endParaRPr lang="en-US"/>
        </a:p>
      </dgm:t>
    </dgm:pt>
    <dgm:pt modelId="{BFD1FF0D-E375-42B4-B934-F18CF14D8C73}">
      <dgm:prSet/>
      <dgm:spPr/>
      <dgm:t>
        <a:bodyPr/>
        <a:lstStyle/>
        <a:p>
          <a:r>
            <a:rPr lang="en-US" b="0" i="0" u="none" dirty="0"/>
            <a:t>500</a:t>
          </a:r>
          <a:endParaRPr lang="en-US" dirty="0"/>
        </a:p>
      </dgm:t>
    </dgm:pt>
    <dgm:pt modelId="{5F1BB753-DDA3-4135-92F5-E7F8BE76774E}" type="parTrans" cxnId="{2504F188-EA31-43C9-A2D8-86B711715499}">
      <dgm:prSet/>
      <dgm:spPr/>
      <dgm:t>
        <a:bodyPr/>
        <a:lstStyle/>
        <a:p>
          <a:endParaRPr lang="en-US"/>
        </a:p>
      </dgm:t>
    </dgm:pt>
    <dgm:pt modelId="{327BDE93-BD9F-4ADD-9F73-6414C86A07C0}" type="sibTrans" cxnId="{2504F188-EA31-43C9-A2D8-86B711715499}">
      <dgm:prSet/>
      <dgm:spPr/>
      <dgm:t>
        <a:bodyPr/>
        <a:lstStyle/>
        <a:p>
          <a:endParaRPr lang="en-US"/>
        </a:p>
      </dgm:t>
    </dgm:pt>
    <dgm:pt modelId="{74C8238C-C876-4B14-8569-67C5F04781B1}">
      <dgm:prSet/>
      <dgm:spPr/>
      <dgm:t>
        <a:bodyPr/>
        <a:lstStyle/>
        <a:p>
          <a:r>
            <a:rPr lang="en-US" b="0" i="0" u="none" dirty="0"/>
            <a:t>503</a:t>
          </a:r>
          <a:endParaRPr lang="en-US" dirty="0"/>
        </a:p>
      </dgm:t>
    </dgm:pt>
    <dgm:pt modelId="{B67A13DA-CD7A-4001-9FDC-15D5568420A6}" type="parTrans" cxnId="{520B96CC-B1A1-4150-9C48-BED8DB850DF1}">
      <dgm:prSet/>
      <dgm:spPr/>
      <dgm:t>
        <a:bodyPr/>
        <a:lstStyle/>
        <a:p>
          <a:endParaRPr lang="en-US"/>
        </a:p>
      </dgm:t>
    </dgm:pt>
    <dgm:pt modelId="{F79E3854-2F24-4E97-B505-7B8DA16F4886}" type="sibTrans" cxnId="{520B96CC-B1A1-4150-9C48-BED8DB850DF1}">
      <dgm:prSet/>
      <dgm:spPr/>
      <dgm:t>
        <a:bodyPr/>
        <a:lstStyle/>
        <a:p>
          <a:endParaRPr lang="en-US"/>
        </a:p>
      </dgm:t>
    </dgm:pt>
    <dgm:pt modelId="{DBAC3678-DB92-4079-9A85-9F4B1CE621A3}">
      <dgm:prSet phldrT="[Text]"/>
      <dgm:spPr/>
      <dgm:t>
        <a:bodyPr/>
        <a:lstStyle/>
        <a:p>
          <a:r>
            <a:rPr lang="en-US" dirty="0"/>
            <a:t>No Content</a:t>
          </a:r>
        </a:p>
      </dgm:t>
    </dgm:pt>
    <dgm:pt modelId="{CB1B5057-935A-4C0E-BC0F-F4C7EB762FFC}" type="parTrans" cxnId="{0F31FE68-2CD7-437B-B195-C6A66CC7F3D4}">
      <dgm:prSet/>
      <dgm:spPr/>
      <dgm:t>
        <a:bodyPr/>
        <a:lstStyle/>
        <a:p>
          <a:endParaRPr lang="en-US"/>
        </a:p>
      </dgm:t>
    </dgm:pt>
    <dgm:pt modelId="{D1A6463E-DFFE-4D04-854A-9DF4316F5B13}" type="sibTrans" cxnId="{0F31FE68-2CD7-437B-B195-C6A66CC7F3D4}">
      <dgm:prSet/>
      <dgm:spPr/>
      <dgm:t>
        <a:bodyPr/>
        <a:lstStyle/>
        <a:p>
          <a:endParaRPr lang="en-US"/>
        </a:p>
      </dgm:t>
    </dgm:pt>
    <dgm:pt modelId="{6E819A2F-DEFD-4447-82E2-41A610867975}">
      <dgm:prSet/>
      <dgm:spPr/>
      <dgm:t>
        <a:bodyPr/>
        <a:lstStyle/>
        <a:p>
          <a:r>
            <a:rPr lang="en-US" dirty="0"/>
            <a:t>Unauthorized</a:t>
          </a:r>
        </a:p>
      </dgm:t>
    </dgm:pt>
    <dgm:pt modelId="{2BA3B7DF-2C1A-4034-ABE1-B36F4B6E7B70}" type="parTrans" cxnId="{6FF5357D-7086-4BA2-A9F5-4F39EB2ED094}">
      <dgm:prSet/>
      <dgm:spPr/>
    </dgm:pt>
    <dgm:pt modelId="{13E43D53-F0C7-4736-A628-4FC3216E6AF1}" type="sibTrans" cxnId="{6FF5357D-7086-4BA2-A9F5-4F39EB2ED094}">
      <dgm:prSet/>
      <dgm:spPr/>
    </dgm:pt>
    <dgm:pt modelId="{A40CD6BE-FC76-4F3E-AA4A-A9A1C835992B}">
      <dgm:prSet/>
      <dgm:spPr/>
      <dgm:t>
        <a:bodyPr/>
        <a:lstStyle/>
        <a:p>
          <a:r>
            <a:rPr lang="en-US" dirty="0"/>
            <a:t>Not Found</a:t>
          </a:r>
        </a:p>
      </dgm:t>
    </dgm:pt>
    <dgm:pt modelId="{6DC96EC5-A506-44A8-B92D-4D2811AD8EE1}" type="parTrans" cxnId="{B7B53614-F288-4B64-AC2F-0C7E4EEB31D2}">
      <dgm:prSet/>
      <dgm:spPr/>
    </dgm:pt>
    <dgm:pt modelId="{2B784024-8F91-43B5-A28B-A195E845BC74}" type="sibTrans" cxnId="{B7B53614-F288-4B64-AC2F-0C7E4EEB31D2}">
      <dgm:prSet/>
      <dgm:spPr/>
    </dgm:pt>
    <dgm:pt modelId="{63ABDCDF-BDC5-444E-8A75-4680E6363ED5}">
      <dgm:prSet/>
      <dgm:spPr/>
      <dgm:t>
        <a:bodyPr/>
        <a:lstStyle/>
        <a:p>
          <a:r>
            <a:rPr lang="en-US" dirty="0"/>
            <a:t>Method Not Allowed</a:t>
          </a:r>
        </a:p>
      </dgm:t>
    </dgm:pt>
    <dgm:pt modelId="{3A6FD800-47BE-4239-AFFD-DD398AE8042F}" type="parTrans" cxnId="{0F56E713-84F5-4E1D-83D2-8CEB31AD5444}">
      <dgm:prSet/>
      <dgm:spPr/>
    </dgm:pt>
    <dgm:pt modelId="{004EE580-667D-4D11-A3E7-23790CFED074}" type="sibTrans" cxnId="{0F56E713-84F5-4E1D-83D2-8CEB31AD5444}">
      <dgm:prSet/>
      <dgm:spPr/>
    </dgm:pt>
    <dgm:pt modelId="{A70903AC-3D35-4549-B661-271D13C3729F}">
      <dgm:prSet/>
      <dgm:spPr/>
      <dgm:t>
        <a:bodyPr/>
        <a:lstStyle/>
        <a:p>
          <a:r>
            <a:rPr lang="en-US" dirty="0"/>
            <a:t>Precondition Failed</a:t>
          </a:r>
        </a:p>
      </dgm:t>
    </dgm:pt>
    <dgm:pt modelId="{D0F56672-E263-4536-AA79-0EC10ECA1E13}" type="parTrans" cxnId="{CB63EAAE-5DF5-4EE3-9F52-45A3037326E8}">
      <dgm:prSet/>
      <dgm:spPr/>
    </dgm:pt>
    <dgm:pt modelId="{DDF5E372-8F74-46A1-AF76-AB37D81CB01F}" type="sibTrans" cxnId="{CB63EAAE-5DF5-4EE3-9F52-45A3037326E8}">
      <dgm:prSet/>
      <dgm:spPr/>
    </dgm:pt>
    <dgm:pt modelId="{8C8ACAF4-5B4B-4616-8314-B71192CEE42F}">
      <dgm:prSet/>
      <dgm:spPr/>
      <dgm:t>
        <a:bodyPr/>
        <a:lstStyle/>
        <a:p>
          <a:r>
            <a:rPr lang="en-US" dirty="0"/>
            <a:t>Resource state has changed since last request</a:t>
          </a:r>
        </a:p>
      </dgm:t>
    </dgm:pt>
    <dgm:pt modelId="{5A728ABC-7A7E-4FC0-B80B-5EE74A6F6954}" type="parTrans" cxnId="{51032191-FAFE-44E2-8D27-5EFBAC17B161}">
      <dgm:prSet/>
      <dgm:spPr/>
    </dgm:pt>
    <dgm:pt modelId="{0E68C85B-4E51-4AA8-ACA4-9D3F19CBE901}" type="sibTrans" cxnId="{51032191-FAFE-44E2-8D27-5EFBAC17B161}">
      <dgm:prSet/>
      <dgm:spPr/>
    </dgm:pt>
    <dgm:pt modelId="{30579166-C5AC-4C34-89AE-927E6D546B67}">
      <dgm:prSet/>
      <dgm:spPr/>
      <dgm:t>
        <a:bodyPr/>
        <a:lstStyle/>
        <a:p>
          <a:r>
            <a:rPr lang="en-US" dirty="0"/>
            <a:t>Conflict</a:t>
          </a:r>
        </a:p>
      </dgm:t>
    </dgm:pt>
    <dgm:pt modelId="{5832E952-EE2C-4181-8BEB-A266A8494533}" type="parTrans" cxnId="{CA06EE29-FE9B-4D91-9D71-2B56802FBC40}">
      <dgm:prSet/>
      <dgm:spPr/>
    </dgm:pt>
    <dgm:pt modelId="{2F3119F5-3E52-4E69-B2D5-5ECD28A56092}" type="sibTrans" cxnId="{CA06EE29-FE9B-4D91-9D71-2B56802FBC40}">
      <dgm:prSet/>
      <dgm:spPr/>
    </dgm:pt>
    <dgm:pt modelId="{589FED18-4445-4583-9CC7-2A34CF9D828E}">
      <dgm:prSet/>
      <dgm:spPr/>
      <dgm:t>
        <a:bodyPr/>
        <a:lstStyle/>
        <a:p>
          <a:r>
            <a:rPr lang="en-US" dirty="0"/>
            <a:t>Cannot delete resource due to state</a:t>
          </a:r>
        </a:p>
      </dgm:t>
    </dgm:pt>
    <dgm:pt modelId="{1903E26C-A763-4883-8D01-6C3535691F84}" type="parTrans" cxnId="{CEEFB9FD-B833-4EE3-A4E1-600DB13532D2}">
      <dgm:prSet/>
      <dgm:spPr/>
    </dgm:pt>
    <dgm:pt modelId="{D025AF08-DDA1-4E69-94B8-D07D4C54FA7E}" type="sibTrans" cxnId="{CEEFB9FD-B833-4EE3-A4E1-600DB13532D2}">
      <dgm:prSet/>
      <dgm:spPr/>
    </dgm:pt>
    <dgm:pt modelId="{D1646B6E-8FB5-46D4-BA92-2EBB2F5350A8}">
      <dgm:prSet/>
      <dgm:spPr/>
      <dgm:t>
        <a:bodyPr/>
        <a:lstStyle/>
        <a:p>
          <a:r>
            <a:rPr lang="en-US" dirty="0"/>
            <a:t>Too Many Requests</a:t>
          </a:r>
        </a:p>
      </dgm:t>
    </dgm:pt>
    <dgm:pt modelId="{5F624B9F-D028-4048-9BAB-9808E858DA89}" type="parTrans" cxnId="{23743DEF-6E2B-4A63-B7E8-7502D8797EE7}">
      <dgm:prSet/>
      <dgm:spPr/>
    </dgm:pt>
    <dgm:pt modelId="{B8E9028D-2285-43BF-978F-6446EE023B5F}" type="sibTrans" cxnId="{23743DEF-6E2B-4A63-B7E8-7502D8797EE7}">
      <dgm:prSet/>
      <dgm:spPr/>
    </dgm:pt>
    <dgm:pt modelId="{12E96D50-6A53-4C3E-9E3C-6004C69AD7C3}">
      <dgm:prSet/>
      <dgm:spPr/>
      <dgm:t>
        <a:bodyPr/>
        <a:lstStyle/>
        <a:p>
          <a:r>
            <a:rPr lang="en-US" dirty="0"/>
            <a:t>Rate limiting</a:t>
          </a:r>
        </a:p>
      </dgm:t>
    </dgm:pt>
    <dgm:pt modelId="{9BA0E29D-452A-42EE-B098-3A81E0841016}" type="parTrans" cxnId="{1D0A34D3-2B25-4382-A223-D055C717F4E9}">
      <dgm:prSet/>
      <dgm:spPr/>
    </dgm:pt>
    <dgm:pt modelId="{5560F2B5-39F4-40F9-8D45-BD05A2F1FAA6}" type="sibTrans" cxnId="{1D0A34D3-2B25-4382-A223-D055C717F4E9}">
      <dgm:prSet/>
      <dgm:spPr/>
    </dgm:pt>
    <dgm:pt modelId="{383243C3-AA24-4290-8338-1BF032150BD5}">
      <dgm:prSet/>
      <dgm:spPr/>
      <dgm:t>
        <a:bodyPr/>
        <a:lstStyle/>
        <a:p>
          <a:r>
            <a:rPr lang="en-US" dirty="0"/>
            <a:t>Unavailable For Legal Reasons</a:t>
          </a:r>
        </a:p>
      </dgm:t>
    </dgm:pt>
    <dgm:pt modelId="{486DCF3D-106F-4EA0-980A-D4074240BA09}" type="parTrans" cxnId="{5572A4EA-D428-4AE0-B1A5-81A0D3581F15}">
      <dgm:prSet/>
      <dgm:spPr/>
    </dgm:pt>
    <dgm:pt modelId="{2C328F6C-D0C7-42BA-BFFF-0D3A58CE25CA}" type="sibTrans" cxnId="{5572A4EA-D428-4AE0-B1A5-81A0D3581F15}">
      <dgm:prSet/>
      <dgm:spPr/>
    </dgm:pt>
    <dgm:pt modelId="{0B92A903-474D-489E-9DE9-F98D4018C77C}">
      <dgm:prSet/>
      <dgm:spPr/>
      <dgm:t>
        <a:bodyPr/>
        <a:lstStyle/>
        <a:p>
          <a:r>
            <a:rPr lang="en-US" dirty="0"/>
            <a:t>Server Error</a:t>
          </a:r>
        </a:p>
      </dgm:t>
    </dgm:pt>
    <dgm:pt modelId="{FA3E4E40-2CE3-4DF3-B89F-FA2818D7B7DE}" type="parTrans" cxnId="{F9336097-7EB0-4F84-BC55-2DD1AF8A317A}">
      <dgm:prSet/>
      <dgm:spPr/>
    </dgm:pt>
    <dgm:pt modelId="{F5C2290D-DD02-46B6-84A5-4419791CD171}" type="sibTrans" cxnId="{F9336097-7EB0-4F84-BC55-2DD1AF8A317A}">
      <dgm:prSet/>
      <dgm:spPr/>
    </dgm:pt>
    <dgm:pt modelId="{40A7EF01-BE97-4B00-BB9E-6F09C8F8CB36}">
      <dgm:prSet/>
      <dgm:spPr/>
      <dgm:t>
        <a:bodyPr/>
        <a:lstStyle/>
        <a:p>
          <a:r>
            <a:rPr lang="en-US" dirty="0"/>
            <a:t>Service Unavailable</a:t>
          </a:r>
        </a:p>
      </dgm:t>
    </dgm:pt>
    <dgm:pt modelId="{67E77A26-8EB1-4EB5-892D-380615909B21}" type="parTrans" cxnId="{D7DBF984-5699-44C1-9FB1-378462E8DB05}">
      <dgm:prSet/>
      <dgm:spPr/>
    </dgm:pt>
    <dgm:pt modelId="{1E5784CC-DC0A-49FD-BF6D-2CA5B3843671}" type="sibTrans" cxnId="{D7DBF984-5699-44C1-9FB1-378462E8DB05}">
      <dgm:prSet/>
      <dgm:spPr/>
    </dgm:pt>
    <dgm:pt modelId="{E9E5982B-0D0F-492F-AC66-88631A2BE1BC}">
      <dgm:prSet/>
      <dgm:spPr/>
      <dgm:t>
        <a:bodyPr/>
        <a:lstStyle/>
        <a:p>
          <a:r>
            <a:rPr lang="en-US" dirty="0"/>
            <a:t>Request can be retired</a:t>
          </a:r>
        </a:p>
      </dgm:t>
    </dgm:pt>
    <dgm:pt modelId="{B5B903E7-35DE-4CE1-9E73-680593EBF877}" type="parTrans" cxnId="{A8BC3396-8EEE-4F0E-BFA6-9E5CAECE8175}">
      <dgm:prSet/>
      <dgm:spPr/>
    </dgm:pt>
    <dgm:pt modelId="{3F9B6088-C1FA-4F0D-ACB2-3897107E3F8B}" type="sibTrans" cxnId="{A8BC3396-8EEE-4F0E-BFA6-9E5CAECE8175}">
      <dgm:prSet/>
      <dgm:spPr/>
    </dgm:pt>
    <dgm:pt modelId="{7C153DD3-10DB-4D1B-9A5A-A3E5DAE016AC}" type="pres">
      <dgm:prSet presAssocID="{C6DC803D-6FAC-4CC4-9F69-24E8510256DB}" presName="vert0" presStyleCnt="0">
        <dgm:presLayoutVars>
          <dgm:dir/>
          <dgm:animOne val="branch"/>
          <dgm:animLvl val="lvl"/>
        </dgm:presLayoutVars>
      </dgm:prSet>
      <dgm:spPr/>
    </dgm:pt>
    <dgm:pt modelId="{C398B898-EF32-4199-B025-19F6D062DDE8}" type="pres">
      <dgm:prSet presAssocID="{8DAC11EE-9BE8-40B3-AB1E-3D0AF9DF9C78}" presName="thickLine" presStyleLbl="alignNode1" presStyleIdx="0" presStyleCnt="10"/>
      <dgm:spPr/>
    </dgm:pt>
    <dgm:pt modelId="{B2507190-F75C-4F6C-B093-09C388F2A7A7}" type="pres">
      <dgm:prSet presAssocID="{8DAC11EE-9BE8-40B3-AB1E-3D0AF9DF9C78}" presName="horz1" presStyleCnt="0"/>
      <dgm:spPr/>
    </dgm:pt>
    <dgm:pt modelId="{69635C7A-5ABE-42E6-AFED-006DE2FE00C7}" type="pres">
      <dgm:prSet presAssocID="{8DAC11EE-9BE8-40B3-AB1E-3D0AF9DF9C78}" presName="tx1" presStyleLbl="revTx" presStyleIdx="0" presStyleCnt="24"/>
      <dgm:spPr/>
    </dgm:pt>
    <dgm:pt modelId="{16FF0050-3EDA-46BD-94BF-58DCFA5465AB}" type="pres">
      <dgm:prSet presAssocID="{8DAC11EE-9BE8-40B3-AB1E-3D0AF9DF9C78}" presName="vert1" presStyleCnt="0"/>
      <dgm:spPr/>
    </dgm:pt>
    <dgm:pt modelId="{DFF558A2-6891-42D9-B3C8-DEA344C56D6D}" type="pres">
      <dgm:prSet presAssocID="{DBAC3678-DB92-4079-9A85-9F4B1CE621A3}" presName="vertSpace2a" presStyleCnt="0"/>
      <dgm:spPr/>
    </dgm:pt>
    <dgm:pt modelId="{5C483B88-F9C4-4BE2-B060-2A3FC188ECBC}" type="pres">
      <dgm:prSet presAssocID="{DBAC3678-DB92-4079-9A85-9F4B1CE621A3}" presName="horz2" presStyleCnt="0"/>
      <dgm:spPr/>
    </dgm:pt>
    <dgm:pt modelId="{32AB8AB6-9C0F-469E-B9B5-B0BAAFAB0560}" type="pres">
      <dgm:prSet presAssocID="{DBAC3678-DB92-4079-9A85-9F4B1CE621A3}" presName="horzSpace2" presStyleCnt="0"/>
      <dgm:spPr/>
    </dgm:pt>
    <dgm:pt modelId="{E6098644-5DB0-4FF9-A118-C06877688AC7}" type="pres">
      <dgm:prSet presAssocID="{DBAC3678-DB92-4079-9A85-9F4B1CE621A3}" presName="tx2" presStyleLbl="revTx" presStyleIdx="1" presStyleCnt="24"/>
      <dgm:spPr/>
    </dgm:pt>
    <dgm:pt modelId="{2EABD935-F10A-411E-B7A4-2A0D9E583D9D}" type="pres">
      <dgm:prSet presAssocID="{DBAC3678-DB92-4079-9A85-9F4B1CE621A3}" presName="vert2" presStyleCnt="0"/>
      <dgm:spPr/>
    </dgm:pt>
    <dgm:pt modelId="{8ECDE873-EA9D-47FA-A2A8-52EA816FE9C0}" type="pres">
      <dgm:prSet presAssocID="{DBAC3678-DB92-4079-9A85-9F4B1CE621A3}" presName="thinLine2b" presStyleLbl="callout" presStyleIdx="0" presStyleCnt="10"/>
      <dgm:spPr/>
    </dgm:pt>
    <dgm:pt modelId="{3174D7D2-727C-4E54-971D-094FF4695F5D}" type="pres">
      <dgm:prSet presAssocID="{DBAC3678-DB92-4079-9A85-9F4B1CE621A3}" presName="vertSpace2b" presStyleCnt="0"/>
      <dgm:spPr/>
    </dgm:pt>
    <dgm:pt modelId="{E9E421A5-C5CC-43C8-BA5E-275F5FF9FCCC}" type="pres">
      <dgm:prSet presAssocID="{35762E5C-3EF4-4092-BF7C-078A1B195D20}" presName="thickLine" presStyleLbl="alignNode1" presStyleIdx="1" presStyleCnt="10"/>
      <dgm:spPr/>
    </dgm:pt>
    <dgm:pt modelId="{6A41E6DD-0C00-44EE-A4CC-3965DF46CFFF}" type="pres">
      <dgm:prSet presAssocID="{35762E5C-3EF4-4092-BF7C-078A1B195D20}" presName="horz1" presStyleCnt="0"/>
      <dgm:spPr/>
    </dgm:pt>
    <dgm:pt modelId="{6380F312-46E7-44E4-8FCF-FCFB8B883B97}" type="pres">
      <dgm:prSet presAssocID="{35762E5C-3EF4-4092-BF7C-078A1B195D20}" presName="tx1" presStyleLbl="revTx" presStyleIdx="2" presStyleCnt="24"/>
      <dgm:spPr/>
    </dgm:pt>
    <dgm:pt modelId="{9C77E495-4455-40C0-A749-EFD848342C3D}" type="pres">
      <dgm:prSet presAssocID="{35762E5C-3EF4-4092-BF7C-078A1B195D20}" presName="vert1" presStyleCnt="0"/>
      <dgm:spPr/>
    </dgm:pt>
    <dgm:pt modelId="{4EF2117A-9DF7-46E2-8900-983EF0239475}" type="pres">
      <dgm:prSet presAssocID="{6E819A2F-DEFD-4447-82E2-41A610867975}" presName="vertSpace2a" presStyleCnt="0"/>
      <dgm:spPr/>
    </dgm:pt>
    <dgm:pt modelId="{E2082637-31B7-4C79-B92C-4F260C03EF3E}" type="pres">
      <dgm:prSet presAssocID="{6E819A2F-DEFD-4447-82E2-41A610867975}" presName="horz2" presStyleCnt="0"/>
      <dgm:spPr/>
    </dgm:pt>
    <dgm:pt modelId="{55AA75AC-B9FA-41BF-B805-A7F08CF2BCD2}" type="pres">
      <dgm:prSet presAssocID="{6E819A2F-DEFD-4447-82E2-41A610867975}" presName="horzSpace2" presStyleCnt="0"/>
      <dgm:spPr/>
    </dgm:pt>
    <dgm:pt modelId="{3BD87390-9EE8-4292-A797-BE004548277C}" type="pres">
      <dgm:prSet presAssocID="{6E819A2F-DEFD-4447-82E2-41A610867975}" presName="tx2" presStyleLbl="revTx" presStyleIdx="3" presStyleCnt="24"/>
      <dgm:spPr/>
    </dgm:pt>
    <dgm:pt modelId="{3D20F20D-8CC4-48B4-B068-62AD613332E2}" type="pres">
      <dgm:prSet presAssocID="{6E819A2F-DEFD-4447-82E2-41A610867975}" presName="vert2" presStyleCnt="0"/>
      <dgm:spPr/>
    </dgm:pt>
    <dgm:pt modelId="{A7CD29E1-9C9E-4D0C-B327-7E0FCF0AB2ED}" type="pres">
      <dgm:prSet presAssocID="{6E819A2F-DEFD-4447-82E2-41A610867975}" presName="thinLine2b" presStyleLbl="callout" presStyleIdx="1" presStyleCnt="10"/>
      <dgm:spPr/>
    </dgm:pt>
    <dgm:pt modelId="{94982CE8-65CC-407A-933F-A273650F6E55}" type="pres">
      <dgm:prSet presAssocID="{6E819A2F-DEFD-4447-82E2-41A610867975}" presName="vertSpace2b" presStyleCnt="0"/>
      <dgm:spPr/>
    </dgm:pt>
    <dgm:pt modelId="{493CF3FF-5193-45ED-B2B1-775EECD6F737}" type="pres">
      <dgm:prSet presAssocID="{EA4360E3-6A9A-48AB-B564-5BB31F7C1F0C}" presName="thickLine" presStyleLbl="alignNode1" presStyleIdx="2" presStyleCnt="10"/>
      <dgm:spPr/>
    </dgm:pt>
    <dgm:pt modelId="{6CFF1A87-4B21-4C5C-9741-FBB84BC9175F}" type="pres">
      <dgm:prSet presAssocID="{EA4360E3-6A9A-48AB-B564-5BB31F7C1F0C}" presName="horz1" presStyleCnt="0"/>
      <dgm:spPr/>
    </dgm:pt>
    <dgm:pt modelId="{3A1E88B7-733F-4F65-8582-D4D446DB9954}" type="pres">
      <dgm:prSet presAssocID="{EA4360E3-6A9A-48AB-B564-5BB31F7C1F0C}" presName="tx1" presStyleLbl="revTx" presStyleIdx="4" presStyleCnt="24"/>
      <dgm:spPr/>
    </dgm:pt>
    <dgm:pt modelId="{A2C7072E-2FF4-4B4B-8C98-A79FCE662AA9}" type="pres">
      <dgm:prSet presAssocID="{EA4360E3-6A9A-48AB-B564-5BB31F7C1F0C}" presName="vert1" presStyleCnt="0"/>
      <dgm:spPr/>
    </dgm:pt>
    <dgm:pt modelId="{757B4FFF-98F4-4596-A3C0-15C5A336CF87}" type="pres">
      <dgm:prSet presAssocID="{A40CD6BE-FC76-4F3E-AA4A-A9A1C835992B}" presName="vertSpace2a" presStyleCnt="0"/>
      <dgm:spPr/>
    </dgm:pt>
    <dgm:pt modelId="{B9FB3A4D-D682-4381-9BC6-CE4F72D28197}" type="pres">
      <dgm:prSet presAssocID="{A40CD6BE-FC76-4F3E-AA4A-A9A1C835992B}" presName="horz2" presStyleCnt="0"/>
      <dgm:spPr/>
    </dgm:pt>
    <dgm:pt modelId="{068A90E4-B565-4666-BDA4-10E6CC66CC2C}" type="pres">
      <dgm:prSet presAssocID="{A40CD6BE-FC76-4F3E-AA4A-A9A1C835992B}" presName="horzSpace2" presStyleCnt="0"/>
      <dgm:spPr/>
    </dgm:pt>
    <dgm:pt modelId="{C5247E68-C053-4C52-ADD2-75D20478685A}" type="pres">
      <dgm:prSet presAssocID="{A40CD6BE-FC76-4F3E-AA4A-A9A1C835992B}" presName="tx2" presStyleLbl="revTx" presStyleIdx="5" presStyleCnt="24"/>
      <dgm:spPr/>
    </dgm:pt>
    <dgm:pt modelId="{8582A172-9811-4BD2-817E-F19594E24D74}" type="pres">
      <dgm:prSet presAssocID="{A40CD6BE-FC76-4F3E-AA4A-A9A1C835992B}" presName="vert2" presStyleCnt="0"/>
      <dgm:spPr/>
    </dgm:pt>
    <dgm:pt modelId="{96D914EC-82A4-4D64-BB0B-B39E35896856}" type="pres">
      <dgm:prSet presAssocID="{A40CD6BE-FC76-4F3E-AA4A-A9A1C835992B}" presName="thinLine2b" presStyleLbl="callout" presStyleIdx="2" presStyleCnt="10"/>
      <dgm:spPr/>
    </dgm:pt>
    <dgm:pt modelId="{21A60E81-5AC0-43E7-95C1-0D711951235F}" type="pres">
      <dgm:prSet presAssocID="{A40CD6BE-FC76-4F3E-AA4A-A9A1C835992B}" presName="vertSpace2b" presStyleCnt="0"/>
      <dgm:spPr/>
    </dgm:pt>
    <dgm:pt modelId="{CE28A9D8-539C-4886-B147-73D193E5E894}" type="pres">
      <dgm:prSet presAssocID="{BC1EF060-36E2-472E-B9DE-C2E25A4E5E39}" presName="thickLine" presStyleLbl="alignNode1" presStyleIdx="3" presStyleCnt="10"/>
      <dgm:spPr/>
    </dgm:pt>
    <dgm:pt modelId="{2824BDC4-148B-425A-9F2D-5A77E566603B}" type="pres">
      <dgm:prSet presAssocID="{BC1EF060-36E2-472E-B9DE-C2E25A4E5E39}" presName="horz1" presStyleCnt="0"/>
      <dgm:spPr/>
    </dgm:pt>
    <dgm:pt modelId="{4656D5C9-7E85-4FF1-9496-764C08A1528B}" type="pres">
      <dgm:prSet presAssocID="{BC1EF060-36E2-472E-B9DE-C2E25A4E5E39}" presName="tx1" presStyleLbl="revTx" presStyleIdx="6" presStyleCnt="24"/>
      <dgm:spPr/>
    </dgm:pt>
    <dgm:pt modelId="{1509FE0D-71CE-43A3-8AD9-8FDB7A39B01F}" type="pres">
      <dgm:prSet presAssocID="{BC1EF060-36E2-472E-B9DE-C2E25A4E5E39}" presName="vert1" presStyleCnt="0"/>
      <dgm:spPr/>
    </dgm:pt>
    <dgm:pt modelId="{23DABED8-E109-45B7-A9D0-F781DEE9C1A2}" type="pres">
      <dgm:prSet presAssocID="{63ABDCDF-BDC5-444E-8A75-4680E6363ED5}" presName="vertSpace2a" presStyleCnt="0"/>
      <dgm:spPr/>
    </dgm:pt>
    <dgm:pt modelId="{4E472AEC-2424-479C-8B13-C00774F81871}" type="pres">
      <dgm:prSet presAssocID="{63ABDCDF-BDC5-444E-8A75-4680E6363ED5}" presName="horz2" presStyleCnt="0"/>
      <dgm:spPr/>
    </dgm:pt>
    <dgm:pt modelId="{2C7B6B80-5044-460E-BD96-C9D0FA112A98}" type="pres">
      <dgm:prSet presAssocID="{63ABDCDF-BDC5-444E-8A75-4680E6363ED5}" presName="horzSpace2" presStyleCnt="0"/>
      <dgm:spPr/>
    </dgm:pt>
    <dgm:pt modelId="{3A0CEE79-4A58-4A39-AA04-0C5963A18B19}" type="pres">
      <dgm:prSet presAssocID="{63ABDCDF-BDC5-444E-8A75-4680E6363ED5}" presName="tx2" presStyleLbl="revTx" presStyleIdx="7" presStyleCnt="24"/>
      <dgm:spPr/>
    </dgm:pt>
    <dgm:pt modelId="{31E38978-53E8-4D52-827E-B4E7EB2E1312}" type="pres">
      <dgm:prSet presAssocID="{63ABDCDF-BDC5-444E-8A75-4680E6363ED5}" presName="vert2" presStyleCnt="0"/>
      <dgm:spPr/>
    </dgm:pt>
    <dgm:pt modelId="{E5BEF9D9-199F-40CA-A1B2-AF1BB7DAE1DD}" type="pres">
      <dgm:prSet presAssocID="{63ABDCDF-BDC5-444E-8A75-4680E6363ED5}" presName="thinLine2b" presStyleLbl="callout" presStyleIdx="3" presStyleCnt="10"/>
      <dgm:spPr/>
    </dgm:pt>
    <dgm:pt modelId="{EA1537A9-C837-4821-8653-DD9AA55A63B9}" type="pres">
      <dgm:prSet presAssocID="{63ABDCDF-BDC5-444E-8A75-4680E6363ED5}" presName="vertSpace2b" presStyleCnt="0"/>
      <dgm:spPr/>
    </dgm:pt>
    <dgm:pt modelId="{D13F32F1-DA9B-413D-8D47-A17443953453}" type="pres">
      <dgm:prSet presAssocID="{0C5756E3-CED6-46A7-A08E-FEAAABAA4E00}" presName="thickLine" presStyleLbl="alignNode1" presStyleIdx="4" presStyleCnt="10"/>
      <dgm:spPr/>
    </dgm:pt>
    <dgm:pt modelId="{2534D4B6-2FAB-4F41-A5FB-78E15B859D33}" type="pres">
      <dgm:prSet presAssocID="{0C5756E3-CED6-46A7-A08E-FEAAABAA4E00}" presName="horz1" presStyleCnt="0"/>
      <dgm:spPr/>
    </dgm:pt>
    <dgm:pt modelId="{D070FD7D-EBF9-457F-A314-4ADFA5848EBB}" type="pres">
      <dgm:prSet presAssocID="{0C5756E3-CED6-46A7-A08E-FEAAABAA4E00}" presName="tx1" presStyleLbl="revTx" presStyleIdx="8" presStyleCnt="24"/>
      <dgm:spPr/>
    </dgm:pt>
    <dgm:pt modelId="{F2C7977E-37DF-431A-91E5-C7B0427686AF}" type="pres">
      <dgm:prSet presAssocID="{0C5756E3-CED6-46A7-A08E-FEAAABAA4E00}" presName="vert1" presStyleCnt="0"/>
      <dgm:spPr/>
    </dgm:pt>
    <dgm:pt modelId="{4E45728D-2ECE-4B98-B552-534CD580219D}" type="pres">
      <dgm:prSet presAssocID="{A70903AC-3D35-4549-B661-271D13C3729F}" presName="vertSpace2a" presStyleCnt="0"/>
      <dgm:spPr/>
    </dgm:pt>
    <dgm:pt modelId="{4A944606-9E33-4CB9-878B-5985B0F12A81}" type="pres">
      <dgm:prSet presAssocID="{A70903AC-3D35-4549-B661-271D13C3729F}" presName="horz2" presStyleCnt="0"/>
      <dgm:spPr/>
    </dgm:pt>
    <dgm:pt modelId="{40F551F7-6207-40C9-8EAF-A9295C14C752}" type="pres">
      <dgm:prSet presAssocID="{A70903AC-3D35-4549-B661-271D13C3729F}" presName="horzSpace2" presStyleCnt="0"/>
      <dgm:spPr/>
    </dgm:pt>
    <dgm:pt modelId="{9B250243-519E-492D-8492-D7460D29F03F}" type="pres">
      <dgm:prSet presAssocID="{A70903AC-3D35-4549-B661-271D13C3729F}" presName="tx2" presStyleLbl="revTx" presStyleIdx="9" presStyleCnt="24"/>
      <dgm:spPr/>
    </dgm:pt>
    <dgm:pt modelId="{8932B92A-F299-435B-BDE8-BD19F55C7FA0}" type="pres">
      <dgm:prSet presAssocID="{A70903AC-3D35-4549-B661-271D13C3729F}" presName="vert2" presStyleCnt="0"/>
      <dgm:spPr/>
    </dgm:pt>
    <dgm:pt modelId="{8C437B45-E717-4E01-A902-E4EDD186B91C}" type="pres">
      <dgm:prSet presAssocID="{8C8ACAF4-5B4B-4616-8314-B71192CEE42F}" presName="horz3" presStyleCnt="0"/>
      <dgm:spPr/>
    </dgm:pt>
    <dgm:pt modelId="{202500C4-540B-47E3-8AF7-C467FB09BFE4}" type="pres">
      <dgm:prSet presAssocID="{8C8ACAF4-5B4B-4616-8314-B71192CEE42F}" presName="horzSpace3" presStyleCnt="0"/>
      <dgm:spPr/>
    </dgm:pt>
    <dgm:pt modelId="{9F6A285C-378C-4466-8D6C-0BEB701B5043}" type="pres">
      <dgm:prSet presAssocID="{8C8ACAF4-5B4B-4616-8314-B71192CEE42F}" presName="tx3" presStyleLbl="revTx" presStyleIdx="10" presStyleCnt="24"/>
      <dgm:spPr/>
    </dgm:pt>
    <dgm:pt modelId="{1C328D34-3208-4620-9AEB-11179248D62F}" type="pres">
      <dgm:prSet presAssocID="{8C8ACAF4-5B4B-4616-8314-B71192CEE42F}" presName="vert3" presStyleCnt="0"/>
      <dgm:spPr/>
    </dgm:pt>
    <dgm:pt modelId="{02101DD7-16B5-4852-AE54-5E3000818F20}" type="pres">
      <dgm:prSet presAssocID="{A70903AC-3D35-4549-B661-271D13C3729F}" presName="thinLine2b" presStyleLbl="callout" presStyleIdx="4" presStyleCnt="10"/>
      <dgm:spPr/>
    </dgm:pt>
    <dgm:pt modelId="{673095D5-F0E7-47AD-A8CD-703279B5F6FB}" type="pres">
      <dgm:prSet presAssocID="{A70903AC-3D35-4549-B661-271D13C3729F}" presName="vertSpace2b" presStyleCnt="0"/>
      <dgm:spPr/>
    </dgm:pt>
    <dgm:pt modelId="{CDEE750C-BA06-46A0-8CD0-65DA2E315BE2}" type="pres">
      <dgm:prSet presAssocID="{5F384B03-768E-40E6-8CE2-7FA005CA9FC9}" presName="thickLine" presStyleLbl="alignNode1" presStyleIdx="5" presStyleCnt="10"/>
      <dgm:spPr/>
    </dgm:pt>
    <dgm:pt modelId="{70D1B62B-F8C9-4871-8CED-9743B974C058}" type="pres">
      <dgm:prSet presAssocID="{5F384B03-768E-40E6-8CE2-7FA005CA9FC9}" presName="horz1" presStyleCnt="0"/>
      <dgm:spPr/>
    </dgm:pt>
    <dgm:pt modelId="{DB066C15-6CDD-4879-A913-83A161D03CBC}" type="pres">
      <dgm:prSet presAssocID="{5F384B03-768E-40E6-8CE2-7FA005CA9FC9}" presName="tx1" presStyleLbl="revTx" presStyleIdx="11" presStyleCnt="24"/>
      <dgm:spPr/>
    </dgm:pt>
    <dgm:pt modelId="{86AC9405-A2AD-4104-9583-B5389D41B85F}" type="pres">
      <dgm:prSet presAssocID="{5F384B03-768E-40E6-8CE2-7FA005CA9FC9}" presName="vert1" presStyleCnt="0"/>
      <dgm:spPr/>
    </dgm:pt>
    <dgm:pt modelId="{81F06A06-1372-4851-BD09-D3F169F10C3F}" type="pres">
      <dgm:prSet presAssocID="{30579166-C5AC-4C34-89AE-927E6D546B67}" presName="vertSpace2a" presStyleCnt="0"/>
      <dgm:spPr/>
    </dgm:pt>
    <dgm:pt modelId="{430E21DC-AD36-4F4E-A38D-024DEE9CE1AE}" type="pres">
      <dgm:prSet presAssocID="{30579166-C5AC-4C34-89AE-927E6D546B67}" presName="horz2" presStyleCnt="0"/>
      <dgm:spPr/>
    </dgm:pt>
    <dgm:pt modelId="{3A0651B7-4FE9-4B3A-910F-E7F856541007}" type="pres">
      <dgm:prSet presAssocID="{30579166-C5AC-4C34-89AE-927E6D546B67}" presName="horzSpace2" presStyleCnt="0"/>
      <dgm:spPr/>
    </dgm:pt>
    <dgm:pt modelId="{1FBA0A5E-09DD-49D3-B179-FB50B07169F6}" type="pres">
      <dgm:prSet presAssocID="{30579166-C5AC-4C34-89AE-927E6D546B67}" presName="tx2" presStyleLbl="revTx" presStyleIdx="12" presStyleCnt="24"/>
      <dgm:spPr/>
    </dgm:pt>
    <dgm:pt modelId="{0FD89F9E-5175-4C06-AA6E-8C246CAF88F1}" type="pres">
      <dgm:prSet presAssocID="{30579166-C5AC-4C34-89AE-927E6D546B67}" presName="vert2" presStyleCnt="0"/>
      <dgm:spPr/>
    </dgm:pt>
    <dgm:pt modelId="{954554C3-A067-43A4-BFA2-CA1258825352}" type="pres">
      <dgm:prSet presAssocID="{589FED18-4445-4583-9CC7-2A34CF9D828E}" presName="horz3" presStyleCnt="0"/>
      <dgm:spPr/>
    </dgm:pt>
    <dgm:pt modelId="{A2FDB90F-B13D-45CC-A66D-7A2A2AEB02C1}" type="pres">
      <dgm:prSet presAssocID="{589FED18-4445-4583-9CC7-2A34CF9D828E}" presName="horzSpace3" presStyleCnt="0"/>
      <dgm:spPr/>
    </dgm:pt>
    <dgm:pt modelId="{0C42094A-449B-40F6-A4D0-6C6F4A154CB2}" type="pres">
      <dgm:prSet presAssocID="{589FED18-4445-4583-9CC7-2A34CF9D828E}" presName="tx3" presStyleLbl="revTx" presStyleIdx="13" presStyleCnt="24"/>
      <dgm:spPr/>
    </dgm:pt>
    <dgm:pt modelId="{6E6CE24B-A7AA-4E0C-A8FF-7D2FF3D3DD32}" type="pres">
      <dgm:prSet presAssocID="{589FED18-4445-4583-9CC7-2A34CF9D828E}" presName="vert3" presStyleCnt="0"/>
      <dgm:spPr/>
    </dgm:pt>
    <dgm:pt modelId="{50991A31-85C2-491E-BDAC-B9EE183578A9}" type="pres">
      <dgm:prSet presAssocID="{30579166-C5AC-4C34-89AE-927E6D546B67}" presName="thinLine2b" presStyleLbl="callout" presStyleIdx="5" presStyleCnt="10"/>
      <dgm:spPr/>
    </dgm:pt>
    <dgm:pt modelId="{38EEA44C-711D-4595-B799-7D216CD631D8}" type="pres">
      <dgm:prSet presAssocID="{30579166-C5AC-4C34-89AE-927E6D546B67}" presName="vertSpace2b" presStyleCnt="0"/>
      <dgm:spPr/>
    </dgm:pt>
    <dgm:pt modelId="{3694A459-E928-4A2F-BB43-AFCED2B976BE}" type="pres">
      <dgm:prSet presAssocID="{16EE0C21-8AB1-4599-AC50-A42B7262F0B2}" presName="thickLine" presStyleLbl="alignNode1" presStyleIdx="6" presStyleCnt="10"/>
      <dgm:spPr/>
    </dgm:pt>
    <dgm:pt modelId="{E2A2D44A-6D66-46CC-9CAC-058D774AD30E}" type="pres">
      <dgm:prSet presAssocID="{16EE0C21-8AB1-4599-AC50-A42B7262F0B2}" presName="horz1" presStyleCnt="0"/>
      <dgm:spPr/>
    </dgm:pt>
    <dgm:pt modelId="{A09DA82B-A4EC-44BE-A9D6-6F794FB1CC17}" type="pres">
      <dgm:prSet presAssocID="{16EE0C21-8AB1-4599-AC50-A42B7262F0B2}" presName="tx1" presStyleLbl="revTx" presStyleIdx="14" presStyleCnt="24"/>
      <dgm:spPr/>
    </dgm:pt>
    <dgm:pt modelId="{4325E6B2-A492-419C-8AC4-E81A7060441C}" type="pres">
      <dgm:prSet presAssocID="{16EE0C21-8AB1-4599-AC50-A42B7262F0B2}" presName="vert1" presStyleCnt="0"/>
      <dgm:spPr/>
    </dgm:pt>
    <dgm:pt modelId="{68A2D94D-E16C-4B0B-830B-2F74E885785A}" type="pres">
      <dgm:prSet presAssocID="{D1646B6E-8FB5-46D4-BA92-2EBB2F5350A8}" presName="vertSpace2a" presStyleCnt="0"/>
      <dgm:spPr/>
    </dgm:pt>
    <dgm:pt modelId="{620CF493-D7E7-4554-BA41-EE41EE5C17B0}" type="pres">
      <dgm:prSet presAssocID="{D1646B6E-8FB5-46D4-BA92-2EBB2F5350A8}" presName="horz2" presStyleCnt="0"/>
      <dgm:spPr/>
    </dgm:pt>
    <dgm:pt modelId="{A209B2EE-C50B-4555-85CA-3A72C1195EEC}" type="pres">
      <dgm:prSet presAssocID="{D1646B6E-8FB5-46D4-BA92-2EBB2F5350A8}" presName="horzSpace2" presStyleCnt="0"/>
      <dgm:spPr/>
    </dgm:pt>
    <dgm:pt modelId="{3E960AF6-244A-41C9-99B0-2589394EE713}" type="pres">
      <dgm:prSet presAssocID="{D1646B6E-8FB5-46D4-BA92-2EBB2F5350A8}" presName="tx2" presStyleLbl="revTx" presStyleIdx="15" presStyleCnt="24"/>
      <dgm:spPr/>
    </dgm:pt>
    <dgm:pt modelId="{8C508055-66ED-40D1-9AB5-3B8F3BE10D25}" type="pres">
      <dgm:prSet presAssocID="{D1646B6E-8FB5-46D4-BA92-2EBB2F5350A8}" presName="vert2" presStyleCnt="0"/>
      <dgm:spPr/>
    </dgm:pt>
    <dgm:pt modelId="{1A07CB79-8BF3-497F-AAC6-6A0F9395E702}" type="pres">
      <dgm:prSet presAssocID="{12E96D50-6A53-4C3E-9E3C-6004C69AD7C3}" presName="horz3" presStyleCnt="0"/>
      <dgm:spPr/>
    </dgm:pt>
    <dgm:pt modelId="{9016EAE0-CBFC-4114-A7CA-D940CA69F697}" type="pres">
      <dgm:prSet presAssocID="{12E96D50-6A53-4C3E-9E3C-6004C69AD7C3}" presName="horzSpace3" presStyleCnt="0"/>
      <dgm:spPr/>
    </dgm:pt>
    <dgm:pt modelId="{F68E8B02-2556-4EC3-823F-6B6746BBA572}" type="pres">
      <dgm:prSet presAssocID="{12E96D50-6A53-4C3E-9E3C-6004C69AD7C3}" presName="tx3" presStyleLbl="revTx" presStyleIdx="16" presStyleCnt="24"/>
      <dgm:spPr/>
    </dgm:pt>
    <dgm:pt modelId="{7DB8B961-596B-489C-83C5-7C0332493A1C}" type="pres">
      <dgm:prSet presAssocID="{12E96D50-6A53-4C3E-9E3C-6004C69AD7C3}" presName="vert3" presStyleCnt="0"/>
      <dgm:spPr/>
    </dgm:pt>
    <dgm:pt modelId="{9FEFE3E7-27AE-4CF0-955D-80CED9892AAF}" type="pres">
      <dgm:prSet presAssocID="{D1646B6E-8FB5-46D4-BA92-2EBB2F5350A8}" presName="thinLine2b" presStyleLbl="callout" presStyleIdx="6" presStyleCnt="10"/>
      <dgm:spPr/>
    </dgm:pt>
    <dgm:pt modelId="{107B2983-2CCB-44E0-8333-B0C66C5186C8}" type="pres">
      <dgm:prSet presAssocID="{D1646B6E-8FB5-46D4-BA92-2EBB2F5350A8}" presName="vertSpace2b" presStyleCnt="0"/>
      <dgm:spPr/>
    </dgm:pt>
    <dgm:pt modelId="{00B1E277-9FA7-4362-B4A1-8CA3F158B817}" type="pres">
      <dgm:prSet presAssocID="{4B219E46-963B-4BD2-9089-476BD89D1392}" presName="thickLine" presStyleLbl="alignNode1" presStyleIdx="7" presStyleCnt="10"/>
      <dgm:spPr/>
    </dgm:pt>
    <dgm:pt modelId="{26DC17E7-EB7F-4AB1-B4FD-4E7EC5C14F7E}" type="pres">
      <dgm:prSet presAssocID="{4B219E46-963B-4BD2-9089-476BD89D1392}" presName="horz1" presStyleCnt="0"/>
      <dgm:spPr/>
    </dgm:pt>
    <dgm:pt modelId="{B2AD9B6E-6692-4645-B18D-2D6CF41BA773}" type="pres">
      <dgm:prSet presAssocID="{4B219E46-963B-4BD2-9089-476BD89D1392}" presName="tx1" presStyleLbl="revTx" presStyleIdx="17" presStyleCnt="24"/>
      <dgm:spPr/>
    </dgm:pt>
    <dgm:pt modelId="{7665D121-275C-4BBD-9968-4290EB733B05}" type="pres">
      <dgm:prSet presAssocID="{4B219E46-963B-4BD2-9089-476BD89D1392}" presName="vert1" presStyleCnt="0"/>
      <dgm:spPr/>
    </dgm:pt>
    <dgm:pt modelId="{A94C1767-DA5A-4E70-99A1-6A50A05121B2}" type="pres">
      <dgm:prSet presAssocID="{383243C3-AA24-4290-8338-1BF032150BD5}" presName="vertSpace2a" presStyleCnt="0"/>
      <dgm:spPr/>
    </dgm:pt>
    <dgm:pt modelId="{C32FC238-4683-4D87-82AD-9C5C6BC9C4A6}" type="pres">
      <dgm:prSet presAssocID="{383243C3-AA24-4290-8338-1BF032150BD5}" presName="horz2" presStyleCnt="0"/>
      <dgm:spPr/>
    </dgm:pt>
    <dgm:pt modelId="{612EDCA8-11F1-40AB-84B0-80906D9B3558}" type="pres">
      <dgm:prSet presAssocID="{383243C3-AA24-4290-8338-1BF032150BD5}" presName="horzSpace2" presStyleCnt="0"/>
      <dgm:spPr/>
    </dgm:pt>
    <dgm:pt modelId="{2F3901E2-9728-4389-BD49-88060F9B0A6C}" type="pres">
      <dgm:prSet presAssocID="{383243C3-AA24-4290-8338-1BF032150BD5}" presName="tx2" presStyleLbl="revTx" presStyleIdx="18" presStyleCnt="24"/>
      <dgm:spPr/>
    </dgm:pt>
    <dgm:pt modelId="{DEE8B601-B7DA-44E0-8D9B-A4CCFE108263}" type="pres">
      <dgm:prSet presAssocID="{383243C3-AA24-4290-8338-1BF032150BD5}" presName="vert2" presStyleCnt="0"/>
      <dgm:spPr/>
    </dgm:pt>
    <dgm:pt modelId="{DCB683CE-5BBD-4267-BD1A-714600641C2A}" type="pres">
      <dgm:prSet presAssocID="{383243C3-AA24-4290-8338-1BF032150BD5}" presName="thinLine2b" presStyleLbl="callout" presStyleIdx="7" presStyleCnt="10"/>
      <dgm:spPr/>
    </dgm:pt>
    <dgm:pt modelId="{2FF1CBDC-0378-4606-9C54-FE86121F9B64}" type="pres">
      <dgm:prSet presAssocID="{383243C3-AA24-4290-8338-1BF032150BD5}" presName="vertSpace2b" presStyleCnt="0"/>
      <dgm:spPr/>
    </dgm:pt>
    <dgm:pt modelId="{70BB21D0-D20E-410C-B1D7-7E498FFAB4B9}" type="pres">
      <dgm:prSet presAssocID="{BFD1FF0D-E375-42B4-B934-F18CF14D8C73}" presName="thickLine" presStyleLbl="alignNode1" presStyleIdx="8" presStyleCnt="10"/>
      <dgm:spPr/>
    </dgm:pt>
    <dgm:pt modelId="{E2F63C61-97D6-42AE-8564-4C066D0741D5}" type="pres">
      <dgm:prSet presAssocID="{BFD1FF0D-E375-42B4-B934-F18CF14D8C73}" presName="horz1" presStyleCnt="0"/>
      <dgm:spPr/>
    </dgm:pt>
    <dgm:pt modelId="{FEF35293-9832-478E-AE88-4F52466FE9F9}" type="pres">
      <dgm:prSet presAssocID="{BFD1FF0D-E375-42B4-B934-F18CF14D8C73}" presName="tx1" presStyleLbl="revTx" presStyleIdx="19" presStyleCnt="24"/>
      <dgm:spPr/>
    </dgm:pt>
    <dgm:pt modelId="{8220EDE9-3683-43F9-BE81-EB32AFA24E55}" type="pres">
      <dgm:prSet presAssocID="{BFD1FF0D-E375-42B4-B934-F18CF14D8C73}" presName="vert1" presStyleCnt="0"/>
      <dgm:spPr/>
    </dgm:pt>
    <dgm:pt modelId="{B1729EB1-DB8E-4641-ADE8-73F738B0F468}" type="pres">
      <dgm:prSet presAssocID="{0B92A903-474D-489E-9DE9-F98D4018C77C}" presName="vertSpace2a" presStyleCnt="0"/>
      <dgm:spPr/>
    </dgm:pt>
    <dgm:pt modelId="{EC9EA0E9-0750-4616-939A-69012D875765}" type="pres">
      <dgm:prSet presAssocID="{0B92A903-474D-489E-9DE9-F98D4018C77C}" presName="horz2" presStyleCnt="0"/>
      <dgm:spPr/>
    </dgm:pt>
    <dgm:pt modelId="{58F39286-7F99-4095-BE51-51636C852046}" type="pres">
      <dgm:prSet presAssocID="{0B92A903-474D-489E-9DE9-F98D4018C77C}" presName="horzSpace2" presStyleCnt="0"/>
      <dgm:spPr/>
    </dgm:pt>
    <dgm:pt modelId="{3E675167-5E46-469D-8E37-5CBDD42659C3}" type="pres">
      <dgm:prSet presAssocID="{0B92A903-474D-489E-9DE9-F98D4018C77C}" presName="tx2" presStyleLbl="revTx" presStyleIdx="20" presStyleCnt="24"/>
      <dgm:spPr/>
    </dgm:pt>
    <dgm:pt modelId="{DE7F4320-C06B-4C60-9DF5-5951E490FD60}" type="pres">
      <dgm:prSet presAssocID="{0B92A903-474D-489E-9DE9-F98D4018C77C}" presName="vert2" presStyleCnt="0"/>
      <dgm:spPr/>
    </dgm:pt>
    <dgm:pt modelId="{B6A91DF2-154C-4671-B09B-428924ACA478}" type="pres">
      <dgm:prSet presAssocID="{0B92A903-474D-489E-9DE9-F98D4018C77C}" presName="thinLine2b" presStyleLbl="callout" presStyleIdx="8" presStyleCnt="10"/>
      <dgm:spPr/>
    </dgm:pt>
    <dgm:pt modelId="{1BF2DEB3-6E91-4D9B-A865-A66B50C3EEEF}" type="pres">
      <dgm:prSet presAssocID="{0B92A903-474D-489E-9DE9-F98D4018C77C}" presName="vertSpace2b" presStyleCnt="0"/>
      <dgm:spPr/>
    </dgm:pt>
    <dgm:pt modelId="{E00518AC-6B93-443C-98CD-F70C1FFFFBEC}" type="pres">
      <dgm:prSet presAssocID="{74C8238C-C876-4B14-8569-67C5F04781B1}" presName="thickLine" presStyleLbl="alignNode1" presStyleIdx="9" presStyleCnt="10"/>
      <dgm:spPr/>
    </dgm:pt>
    <dgm:pt modelId="{AF4B9117-A832-4741-B12A-18334034F1BC}" type="pres">
      <dgm:prSet presAssocID="{74C8238C-C876-4B14-8569-67C5F04781B1}" presName="horz1" presStyleCnt="0"/>
      <dgm:spPr/>
    </dgm:pt>
    <dgm:pt modelId="{F0A7ACF0-B7B2-4B07-9EA8-9B67C9DB5393}" type="pres">
      <dgm:prSet presAssocID="{74C8238C-C876-4B14-8569-67C5F04781B1}" presName="tx1" presStyleLbl="revTx" presStyleIdx="21" presStyleCnt="24"/>
      <dgm:spPr/>
    </dgm:pt>
    <dgm:pt modelId="{46F2229C-265F-4BE9-9321-9733D9D68DD0}" type="pres">
      <dgm:prSet presAssocID="{74C8238C-C876-4B14-8569-67C5F04781B1}" presName="vert1" presStyleCnt="0"/>
      <dgm:spPr/>
    </dgm:pt>
    <dgm:pt modelId="{0F0E8F9B-98D3-4303-940B-A3F9A654F8E1}" type="pres">
      <dgm:prSet presAssocID="{40A7EF01-BE97-4B00-BB9E-6F09C8F8CB36}" presName="vertSpace2a" presStyleCnt="0"/>
      <dgm:spPr/>
    </dgm:pt>
    <dgm:pt modelId="{EE972181-8CAB-4AD2-BBC7-3EB3ABBF9639}" type="pres">
      <dgm:prSet presAssocID="{40A7EF01-BE97-4B00-BB9E-6F09C8F8CB36}" presName="horz2" presStyleCnt="0"/>
      <dgm:spPr/>
    </dgm:pt>
    <dgm:pt modelId="{7B4B8EC9-B214-45A2-92F3-EBB337F4A91D}" type="pres">
      <dgm:prSet presAssocID="{40A7EF01-BE97-4B00-BB9E-6F09C8F8CB36}" presName="horzSpace2" presStyleCnt="0"/>
      <dgm:spPr/>
    </dgm:pt>
    <dgm:pt modelId="{877218F2-6133-4AD9-A278-90A62E855C53}" type="pres">
      <dgm:prSet presAssocID="{40A7EF01-BE97-4B00-BB9E-6F09C8F8CB36}" presName="tx2" presStyleLbl="revTx" presStyleIdx="22" presStyleCnt="24"/>
      <dgm:spPr/>
    </dgm:pt>
    <dgm:pt modelId="{013C12ED-B232-46BE-AD0D-4761F7394AF4}" type="pres">
      <dgm:prSet presAssocID="{40A7EF01-BE97-4B00-BB9E-6F09C8F8CB36}" presName="vert2" presStyleCnt="0"/>
      <dgm:spPr/>
    </dgm:pt>
    <dgm:pt modelId="{09268E29-2377-45B1-B6FE-87504EF97561}" type="pres">
      <dgm:prSet presAssocID="{E9E5982B-0D0F-492F-AC66-88631A2BE1BC}" presName="horz3" presStyleCnt="0"/>
      <dgm:spPr/>
    </dgm:pt>
    <dgm:pt modelId="{21E27959-90C9-416E-A4F0-125DFFE7B1EF}" type="pres">
      <dgm:prSet presAssocID="{E9E5982B-0D0F-492F-AC66-88631A2BE1BC}" presName="horzSpace3" presStyleCnt="0"/>
      <dgm:spPr/>
    </dgm:pt>
    <dgm:pt modelId="{735C01E2-96BE-44E2-8499-3517B02AF5BC}" type="pres">
      <dgm:prSet presAssocID="{E9E5982B-0D0F-492F-AC66-88631A2BE1BC}" presName="tx3" presStyleLbl="revTx" presStyleIdx="23" presStyleCnt="24"/>
      <dgm:spPr/>
    </dgm:pt>
    <dgm:pt modelId="{15D6389D-3890-459C-8540-9AFACFB247E2}" type="pres">
      <dgm:prSet presAssocID="{E9E5982B-0D0F-492F-AC66-88631A2BE1BC}" presName="vert3" presStyleCnt="0"/>
      <dgm:spPr/>
    </dgm:pt>
    <dgm:pt modelId="{C91B25CA-124D-4CF8-87E8-0D48B7380D09}" type="pres">
      <dgm:prSet presAssocID="{40A7EF01-BE97-4B00-BB9E-6F09C8F8CB36}" presName="thinLine2b" presStyleLbl="callout" presStyleIdx="9" presStyleCnt="10"/>
      <dgm:spPr/>
    </dgm:pt>
    <dgm:pt modelId="{D6363C21-30D5-4877-8EB6-BB68ECF0B8AC}" type="pres">
      <dgm:prSet presAssocID="{40A7EF01-BE97-4B00-BB9E-6F09C8F8CB36}" presName="vertSpace2b" presStyleCnt="0"/>
      <dgm:spPr/>
    </dgm:pt>
  </dgm:ptLst>
  <dgm:cxnLst>
    <dgm:cxn modelId="{ECD57010-3946-4DB0-9AFC-9F7322C8BB4D}" type="presOf" srcId="{6E819A2F-DEFD-4447-82E2-41A610867975}" destId="{3BD87390-9EE8-4292-A797-BE004548277C}" srcOrd="0" destOrd="0" presId="urn:microsoft.com/office/officeart/2008/layout/LinedList"/>
    <dgm:cxn modelId="{0F56E713-84F5-4E1D-83D2-8CEB31AD5444}" srcId="{BC1EF060-36E2-472E-B9DE-C2E25A4E5E39}" destId="{63ABDCDF-BDC5-444E-8A75-4680E6363ED5}" srcOrd="0" destOrd="0" parTransId="{3A6FD800-47BE-4239-AFFD-DD398AE8042F}" sibTransId="{004EE580-667D-4D11-A3E7-23790CFED074}"/>
    <dgm:cxn modelId="{B7B53614-F288-4B64-AC2F-0C7E4EEB31D2}" srcId="{EA4360E3-6A9A-48AB-B564-5BB31F7C1F0C}" destId="{A40CD6BE-FC76-4F3E-AA4A-A9A1C835992B}" srcOrd="0" destOrd="0" parTransId="{6DC96EC5-A506-44A8-B92D-4D2811AD8EE1}" sibTransId="{2B784024-8F91-43B5-A28B-A195E845BC74}"/>
    <dgm:cxn modelId="{94741318-0092-4F19-84CF-2D9E9BE91495}" srcId="{C6DC803D-6FAC-4CC4-9F69-24E8510256DB}" destId="{4B219E46-963B-4BD2-9089-476BD89D1392}" srcOrd="7" destOrd="0" parTransId="{CA4A5E5E-015F-4882-A7C4-8AB6A08AD754}" sibTransId="{D21D04DD-A3DD-4F06-BFFC-C9249AE766F2}"/>
    <dgm:cxn modelId="{67486719-9428-499E-A5FB-5FBBA93B38EA}" type="presOf" srcId="{40A7EF01-BE97-4B00-BB9E-6F09C8F8CB36}" destId="{877218F2-6133-4AD9-A278-90A62E855C53}" srcOrd="0" destOrd="0" presId="urn:microsoft.com/office/officeart/2008/layout/LinedList"/>
    <dgm:cxn modelId="{9F6D671A-577D-40F8-BE8E-A165E16D585D}" srcId="{C6DC803D-6FAC-4CC4-9F69-24E8510256DB}" destId="{35762E5C-3EF4-4092-BF7C-078A1B195D20}" srcOrd="1" destOrd="0" parTransId="{C0B981D4-8729-4D19-9AFB-01831831529B}" sibTransId="{F0AA952B-4F2F-48B8-B4C3-0480E36F40B2}"/>
    <dgm:cxn modelId="{D26FBB22-33E7-4ADC-9D99-2CB2A4F1C33B}" type="presOf" srcId="{74C8238C-C876-4B14-8569-67C5F04781B1}" destId="{F0A7ACF0-B7B2-4B07-9EA8-9B67C9DB5393}" srcOrd="0" destOrd="0" presId="urn:microsoft.com/office/officeart/2008/layout/LinedList"/>
    <dgm:cxn modelId="{4B032926-63DC-4DEF-AC9C-D3611394C59F}" type="presOf" srcId="{BC1EF060-36E2-472E-B9DE-C2E25A4E5E39}" destId="{4656D5C9-7E85-4FF1-9496-764C08A1528B}" srcOrd="0" destOrd="0" presId="urn:microsoft.com/office/officeart/2008/layout/LinedList"/>
    <dgm:cxn modelId="{CA06EE29-FE9B-4D91-9D71-2B56802FBC40}" srcId="{5F384B03-768E-40E6-8CE2-7FA005CA9FC9}" destId="{30579166-C5AC-4C34-89AE-927E6D546B67}" srcOrd="0" destOrd="0" parTransId="{5832E952-EE2C-4181-8BEB-A266A8494533}" sibTransId="{2F3119F5-3E52-4E69-B2D5-5ECD28A56092}"/>
    <dgm:cxn modelId="{E2B03437-21F3-42E8-9FCF-E0ACD2B539AF}" srcId="{C6DC803D-6FAC-4CC4-9F69-24E8510256DB}" destId="{BC1EF060-36E2-472E-B9DE-C2E25A4E5E39}" srcOrd="3" destOrd="0" parTransId="{FCCFEABE-73B0-4E89-8CB2-C4585D2B8A22}" sibTransId="{F1F29B19-28E8-4900-AFD0-115478916115}"/>
    <dgm:cxn modelId="{1BD7943D-153C-4326-BA8D-6BD58C5562DB}" srcId="{C6DC803D-6FAC-4CC4-9F69-24E8510256DB}" destId="{5F384B03-768E-40E6-8CE2-7FA005CA9FC9}" srcOrd="5" destOrd="0" parTransId="{39BF9FFE-6199-4E18-A39E-984F85F1FCA6}" sibTransId="{2DB26FFC-F9E3-4AC3-B85D-0483EBC34883}"/>
    <dgm:cxn modelId="{D087325B-9D50-4FC9-867A-8E66255EACCB}" type="presOf" srcId="{E9E5982B-0D0F-492F-AC66-88631A2BE1BC}" destId="{735C01E2-96BE-44E2-8499-3517B02AF5BC}" srcOrd="0" destOrd="0" presId="urn:microsoft.com/office/officeart/2008/layout/LinedList"/>
    <dgm:cxn modelId="{AC393864-0F3F-474A-8D98-ACE2EF1865E2}" srcId="{C6DC803D-6FAC-4CC4-9F69-24E8510256DB}" destId="{0C5756E3-CED6-46A7-A08E-FEAAABAA4E00}" srcOrd="4" destOrd="0" parTransId="{FFA2108F-FE93-49DE-B5A6-2F18A8A77E3E}" sibTransId="{5E8D2EAC-F1C2-4A92-9F8B-271E3EB273A1}"/>
    <dgm:cxn modelId="{BA0C7844-B6EE-4C90-B537-C87506F0ED10}" type="presOf" srcId="{BFD1FF0D-E375-42B4-B934-F18CF14D8C73}" destId="{FEF35293-9832-478E-AE88-4F52466FE9F9}" srcOrd="0" destOrd="0" presId="urn:microsoft.com/office/officeart/2008/layout/LinedList"/>
    <dgm:cxn modelId="{2F484848-A96F-4C95-BDF7-011D611CD495}" type="presOf" srcId="{0C5756E3-CED6-46A7-A08E-FEAAABAA4E00}" destId="{D070FD7D-EBF9-457F-A314-4ADFA5848EBB}" srcOrd="0" destOrd="0" presId="urn:microsoft.com/office/officeart/2008/layout/LinedList"/>
    <dgm:cxn modelId="{0F31FE68-2CD7-437B-B195-C6A66CC7F3D4}" srcId="{8DAC11EE-9BE8-40B3-AB1E-3D0AF9DF9C78}" destId="{DBAC3678-DB92-4079-9A85-9F4B1CE621A3}" srcOrd="0" destOrd="0" parTransId="{CB1B5057-935A-4C0E-BC0F-F4C7EB762FFC}" sibTransId="{D1A6463E-DFFE-4D04-854A-9DF4316F5B13}"/>
    <dgm:cxn modelId="{A0B12F49-64C9-46D0-84EC-8C23ADA1A104}" srcId="{C6DC803D-6FAC-4CC4-9F69-24E8510256DB}" destId="{EA4360E3-6A9A-48AB-B564-5BB31F7C1F0C}" srcOrd="2" destOrd="0" parTransId="{910403BF-82DC-43EA-8C3B-EE42D486A928}" sibTransId="{16CDD65D-A508-4A02-8A01-E7BD93F6917A}"/>
    <dgm:cxn modelId="{88DF0C4A-1497-4F5A-B43A-83B6842B0214}" type="presOf" srcId="{35762E5C-3EF4-4092-BF7C-078A1B195D20}" destId="{6380F312-46E7-44E4-8FCF-FCFB8B883B97}" srcOrd="0" destOrd="0" presId="urn:microsoft.com/office/officeart/2008/layout/LinedList"/>
    <dgm:cxn modelId="{47A35F4E-7703-4C4D-8BCD-852FFE52596C}" type="presOf" srcId="{DBAC3678-DB92-4079-9A85-9F4B1CE621A3}" destId="{E6098644-5DB0-4FF9-A118-C06877688AC7}" srcOrd="0" destOrd="0" presId="urn:microsoft.com/office/officeart/2008/layout/LinedList"/>
    <dgm:cxn modelId="{C97E476F-D808-4EB9-BA03-D6594C624237}" type="presOf" srcId="{5F384B03-768E-40E6-8CE2-7FA005CA9FC9}" destId="{DB066C15-6CDD-4879-A913-83A161D03CBC}" srcOrd="0" destOrd="0" presId="urn:microsoft.com/office/officeart/2008/layout/LinedList"/>
    <dgm:cxn modelId="{95DFE052-AB14-4C52-B301-4419DCA6B2EB}" srcId="{C6DC803D-6FAC-4CC4-9F69-24E8510256DB}" destId="{16EE0C21-8AB1-4599-AC50-A42B7262F0B2}" srcOrd="6" destOrd="0" parTransId="{9623AB10-B933-4B68-826C-10762C06AEE5}" sibTransId="{52F20F79-9550-462F-AA23-606F8D0BE96F}"/>
    <dgm:cxn modelId="{4537E579-36BB-492D-B81A-3E62060D4D69}" type="presOf" srcId="{D1646B6E-8FB5-46D4-BA92-2EBB2F5350A8}" destId="{3E960AF6-244A-41C9-99B0-2589394EE713}" srcOrd="0" destOrd="0" presId="urn:microsoft.com/office/officeart/2008/layout/LinedList"/>
    <dgm:cxn modelId="{457E405A-5768-4437-9419-40A8309D9442}" type="presOf" srcId="{A70903AC-3D35-4549-B661-271D13C3729F}" destId="{9B250243-519E-492D-8492-D7460D29F03F}" srcOrd="0" destOrd="0" presId="urn:microsoft.com/office/officeart/2008/layout/LinedList"/>
    <dgm:cxn modelId="{06667F7A-79D6-49F2-BB65-0D10B033AB89}" type="presOf" srcId="{63ABDCDF-BDC5-444E-8A75-4680E6363ED5}" destId="{3A0CEE79-4A58-4A39-AA04-0C5963A18B19}" srcOrd="0" destOrd="0" presId="urn:microsoft.com/office/officeart/2008/layout/LinedList"/>
    <dgm:cxn modelId="{6FF5357D-7086-4BA2-A9F5-4F39EB2ED094}" srcId="{35762E5C-3EF4-4092-BF7C-078A1B195D20}" destId="{6E819A2F-DEFD-4447-82E2-41A610867975}" srcOrd="0" destOrd="0" parTransId="{2BA3B7DF-2C1A-4034-ABE1-B36F4B6E7B70}" sibTransId="{13E43D53-F0C7-4736-A628-4FC3216E6AF1}"/>
    <dgm:cxn modelId="{D7DBF984-5699-44C1-9FB1-378462E8DB05}" srcId="{74C8238C-C876-4B14-8569-67C5F04781B1}" destId="{40A7EF01-BE97-4B00-BB9E-6F09C8F8CB36}" srcOrd="0" destOrd="0" parTransId="{67E77A26-8EB1-4EB5-892D-380615909B21}" sibTransId="{1E5784CC-DC0A-49FD-BF6D-2CA5B3843671}"/>
    <dgm:cxn modelId="{F0799388-D0C9-46BD-BDC0-C416617B539D}" type="presOf" srcId="{589FED18-4445-4583-9CC7-2A34CF9D828E}" destId="{0C42094A-449B-40F6-A4D0-6C6F4A154CB2}" srcOrd="0" destOrd="0" presId="urn:microsoft.com/office/officeart/2008/layout/LinedList"/>
    <dgm:cxn modelId="{2504F188-EA31-43C9-A2D8-86B711715499}" srcId="{C6DC803D-6FAC-4CC4-9F69-24E8510256DB}" destId="{BFD1FF0D-E375-42B4-B934-F18CF14D8C73}" srcOrd="8" destOrd="0" parTransId="{5F1BB753-DDA3-4135-92F5-E7F8BE76774E}" sibTransId="{327BDE93-BD9F-4ADD-9F73-6414C86A07C0}"/>
    <dgm:cxn modelId="{51032191-FAFE-44E2-8D27-5EFBAC17B161}" srcId="{A70903AC-3D35-4549-B661-271D13C3729F}" destId="{8C8ACAF4-5B4B-4616-8314-B71192CEE42F}" srcOrd="0" destOrd="0" parTransId="{5A728ABC-7A7E-4FC0-B80B-5EE74A6F6954}" sibTransId="{0E68C85B-4E51-4AA8-ACA4-9D3F19CBE901}"/>
    <dgm:cxn modelId="{A8BC3396-8EEE-4F0E-BFA6-9E5CAECE8175}" srcId="{40A7EF01-BE97-4B00-BB9E-6F09C8F8CB36}" destId="{E9E5982B-0D0F-492F-AC66-88631A2BE1BC}" srcOrd="0" destOrd="0" parTransId="{B5B903E7-35DE-4CE1-9E73-680593EBF877}" sibTransId="{3F9B6088-C1FA-4F0D-ACB2-3897107E3F8B}"/>
    <dgm:cxn modelId="{F9336097-7EB0-4F84-BC55-2DD1AF8A317A}" srcId="{BFD1FF0D-E375-42B4-B934-F18CF14D8C73}" destId="{0B92A903-474D-489E-9DE9-F98D4018C77C}" srcOrd="0" destOrd="0" parTransId="{FA3E4E40-2CE3-4DF3-B89F-FA2818D7B7DE}" sibTransId="{F5C2290D-DD02-46B6-84A5-4419791CD171}"/>
    <dgm:cxn modelId="{FA6BD398-5F2F-4507-836A-2256F755D5E4}" type="presOf" srcId="{383243C3-AA24-4290-8338-1BF032150BD5}" destId="{2F3901E2-9728-4389-BD49-88060F9B0A6C}" srcOrd="0" destOrd="0" presId="urn:microsoft.com/office/officeart/2008/layout/LinedList"/>
    <dgm:cxn modelId="{097BA199-00FB-4F9A-97FE-2A319BA83216}" srcId="{C6DC803D-6FAC-4CC4-9F69-24E8510256DB}" destId="{8DAC11EE-9BE8-40B3-AB1E-3D0AF9DF9C78}" srcOrd="0" destOrd="0" parTransId="{49E66B09-8C29-4F96-8E0A-D245AC425B83}" sibTransId="{59B0ABE5-C3E4-4317-8DFC-75E4CFD56259}"/>
    <dgm:cxn modelId="{916CF5A2-D050-47AA-B45F-C541686EBB97}" type="presOf" srcId="{A40CD6BE-FC76-4F3E-AA4A-A9A1C835992B}" destId="{C5247E68-C053-4C52-ADD2-75D20478685A}" srcOrd="0" destOrd="0" presId="urn:microsoft.com/office/officeart/2008/layout/LinedList"/>
    <dgm:cxn modelId="{D12073AE-4E67-48D6-AF34-FEAA25D2D5CF}" type="presOf" srcId="{0B92A903-474D-489E-9DE9-F98D4018C77C}" destId="{3E675167-5E46-469D-8E37-5CBDD42659C3}" srcOrd="0" destOrd="0" presId="urn:microsoft.com/office/officeart/2008/layout/LinedList"/>
    <dgm:cxn modelId="{CB63EAAE-5DF5-4EE3-9F52-45A3037326E8}" srcId="{0C5756E3-CED6-46A7-A08E-FEAAABAA4E00}" destId="{A70903AC-3D35-4549-B661-271D13C3729F}" srcOrd="0" destOrd="0" parTransId="{D0F56672-E263-4536-AA79-0EC10ECA1E13}" sibTransId="{DDF5E372-8F74-46A1-AF76-AB37D81CB01F}"/>
    <dgm:cxn modelId="{5AC69DB1-41B4-467C-A2E5-784AF7FD0884}" type="presOf" srcId="{16EE0C21-8AB1-4599-AC50-A42B7262F0B2}" destId="{A09DA82B-A4EC-44BE-A9D6-6F794FB1CC17}" srcOrd="0" destOrd="0" presId="urn:microsoft.com/office/officeart/2008/layout/LinedList"/>
    <dgm:cxn modelId="{5455A8C0-26F3-49CB-AE6E-485C8E2BA96A}" type="presOf" srcId="{4B219E46-963B-4BD2-9089-476BD89D1392}" destId="{B2AD9B6E-6692-4645-B18D-2D6CF41BA773}" srcOrd="0" destOrd="0" presId="urn:microsoft.com/office/officeart/2008/layout/LinedList"/>
    <dgm:cxn modelId="{520B96CC-B1A1-4150-9C48-BED8DB850DF1}" srcId="{C6DC803D-6FAC-4CC4-9F69-24E8510256DB}" destId="{74C8238C-C876-4B14-8569-67C5F04781B1}" srcOrd="9" destOrd="0" parTransId="{B67A13DA-CD7A-4001-9FDC-15D5568420A6}" sibTransId="{F79E3854-2F24-4E97-B505-7B8DA16F4886}"/>
    <dgm:cxn modelId="{B714DCD0-FBD8-45D4-A6CC-510A2E06CF2B}" type="presOf" srcId="{C6DC803D-6FAC-4CC4-9F69-24E8510256DB}" destId="{7C153DD3-10DB-4D1B-9A5A-A3E5DAE016AC}" srcOrd="0" destOrd="0" presId="urn:microsoft.com/office/officeart/2008/layout/LinedList"/>
    <dgm:cxn modelId="{1D0A34D3-2B25-4382-A223-D055C717F4E9}" srcId="{D1646B6E-8FB5-46D4-BA92-2EBB2F5350A8}" destId="{12E96D50-6A53-4C3E-9E3C-6004C69AD7C3}" srcOrd="0" destOrd="0" parTransId="{9BA0E29D-452A-42EE-B098-3A81E0841016}" sibTransId="{5560F2B5-39F4-40F9-8D45-BD05A2F1FAA6}"/>
    <dgm:cxn modelId="{9A1DC8E5-4861-4FC5-A310-DBDD74FE5B36}" type="presOf" srcId="{8C8ACAF4-5B4B-4616-8314-B71192CEE42F}" destId="{9F6A285C-378C-4466-8D6C-0BEB701B5043}" srcOrd="0" destOrd="0" presId="urn:microsoft.com/office/officeart/2008/layout/LinedList"/>
    <dgm:cxn modelId="{EFC327E8-8D4F-447A-84B7-F3F627E79B2A}" type="presOf" srcId="{EA4360E3-6A9A-48AB-B564-5BB31F7C1F0C}" destId="{3A1E88B7-733F-4F65-8582-D4D446DB9954}" srcOrd="0" destOrd="0" presId="urn:microsoft.com/office/officeart/2008/layout/LinedList"/>
    <dgm:cxn modelId="{88AD55E9-115C-43EA-B775-D7304D2A1093}" type="presOf" srcId="{8DAC11EE-9BE8-40B3-AB1E-3D0AF9DF9C78}" destId="{69635C7A-5ABE-42E6-AFED-006DE2FE00C7}" srcOrd="0" destOrd="0" presId="urn:microsoft.com/office/officeart/2008/layout/LinedList"/>
    <dgm:cxn modelId="{5572A4EA-D428-4AE0-B1A5-81A0D3581F15}" srcId="{4B219E46-963B-4BD2-9089-476BD89D1392}" destId="{383243C3-AA24-4290-8338-1BF032150BD5}" srcOrd="0" destOrd="0" parTransId="{486DCF3D-106F-4EA0-980A-D4074240BA09}" sibTransId="{2C328F6C-D0C7-42BA-BFFF-0D3A58CE25CA}"/>
    <dgm:cxn modelId="{828AF9EB-C4B9-4DC2-8BC4-827D9ED0B5A9}" type="presOf" srcId="{12E96D50-6A53-4C3E-9E3C-6004C69AD7C3}" destId="{F68E8B02-2556-4EC3-823F-6B6746BBA572}" srcOrd="0" destOrd="0" presId="urn:microsoft.com/office/officeart/2008/layout/LinedList"/>
    <dgm:cxn modelId="{23743DEF-6E2B-4A63-B7E8-7502D8797EE7}" srcId="{16EE0C21-8AB1-4599-AC50-A42B7262F0B2}" destId="{D1646B6E-8FB5-46D4-BA92-2EBB2F5350A8}" srcOrd="0" destOrd="0" parTransId="{5F624B9F-D028-4048-9BAB-9808E858DA89}" sibTransId="{B8E9028D-2285-43BF-978F-6446EE023B5F}"/>
    <dgm:cxn modelId="{586E35F9-37EC-4597-AFBE-E0724B261E47}" type="presOf" srcId="{30579166-C5AC-4C34-89AE-927E6D546B67}" destId="{1FBA0A5E-09DD-49D3-B179-FB50B07169F6}" srcOrd="0" destOrd="0" presId="urn:microsoft.com/office/officeart/2008/layout/LinedList"/>
    <dgm:cxn modelId="{CEEFB9FD-B833-4EE3-A4E1-600DB13532D2}" srcId="{30579166-C5AC-4C34-89AE-927E6D546B67}" destId="{589FED18-4445-4583-9CC7-2A34CF9D828E}" srcOrd="0" destOrd="0" parTransId="{1903E26C-A763-4883-8D01-6C3535691F84}" sibTransId="{D025AF08-DDA1-4E69-94B8-D07D4C54FA7E}"/>
    <dgm:cxn modelId="{724C77F7-9A4D-4F75-A483-64AA5F0C4D99}" type="presParOf" srcId="{7C153DD3-10DB-4D1B-9A5A-A3E5DAE016AC}" destId="{C398B898-EF32-4199-B025-19F6D062DDE8}" srcOrd="0" destOrd="0" presId="urn:microsoft.com/office/officeart/2008/layout/LinedList"/>
    <dgm:cxn modelId="{09360171-0139-486B-A0CE-23F0518D7ED4}" type="presParOf" srcId="{7C153DD3-10DB-4D1B-9A5A-A3E5DAE016AC}" destId="{B2507190-F75C-4F6C-B093-09C388F2A7A7}" srcOrd="1" destOrd="0" presId="urn:microsoft.com/office/officeart/2008/layout/LinedList"/>
    <dgm:cxn modelId="{078DE2F5-4BC2-4821-8AB2-825188E87021}" type="presParOf" srcId="{B2507190-F75C-4F6C-B093-09C388F2A7A7}" destId="{69635C7A-5ABE-42E6-AFED-006DE2FE00C7}" srcOrd="0" destOrd="0" presId="urn:microsoft.com/office/officeart/2008/layout/LinedList"/>
    <dgm:cxn modelId="{F8219E01-D3AA-4430-B649-C9EB64EE65D7}" type="presParOf" srcId="{B2507190-F75C-4F6C-B093-09C388F2A7A7}" destId="{16FF0050-3EDA-46BD-94BF-58DCFA5465AB}" srcOrd="1" destOrd="0" presId="urn:microsoft.com/office/officeart/2008/layout/LinedList"/>
    <dgm:cxn modelId="{FD113EEB-AC70-43D3-B7D4-797DC5AE3DDF}" type="presParOf" srcId="{16FF0050-3EDA-46BD-94BF-58DCFA5465AB}" destId="{DFF558A2-6891-42D9-B3C8-DEA344C56D6D}" srcOrd="0" destOrd="0" presId="urn:microsoft.com/office/officeart/2008/layout/LinedList"/>
    <dgm:cxn modelId="{F41F7FC4-59B8-4A81-B92D-6ABFA95AFB45}" type="presParOf" srcId="{16FF0050-3EDA-46BD-94BF-58DCFA5465AB}" destId="{5C483B88-F9C4-4BE2-B060-2A3FC188ECBC}" srcOrd="1" destOrd="0" presId="urn:microsoft.com/office/officeart/2008/layout/LinedList"/>
    <dgm:cxn modelId="{CE6BDD41-AC2F-453C-87EB-4530CEFAAF97}" type="presParOf" srcId="{5C483B88-F9C4-4BE2-B060-2A3FC188ECBC}" destId="{32AB8AB6-9C0F-469E-B9B5-B0BAAFAB0560}" srcOrd="0" destOrd="0" presId="urn:microsoft.com/office/officeart/2008/layout/LinedList"/>
    <dgm:cxn modelId="{BCC20C15-DCCF-41E7-81FB-8BA35CD4A80D}" type="presParOf" srcId="{5C483B88-F9C4-4BE2-B060-2A3FC188ECBC}" destId="{E6098644-5DB0-4FF9-A118-C06877688AC7}" srcOrd="1" destOrd="0" presId="urn:microsoft.com/office/officeart/2008/layout/LinedList"/>
    <dgm:cxn modelId="{2C957980-BC49-4740-9E31-127C8A5D3C50}" type="presParOf" srcId="{5C483B88-F9C4-4BE2-B060-2A3FC188ECBC}" destId="{2EABD935-F10A-411E-B7A4-2A0D9E583D9D}" srcOrd="2" destOrd="0" presId="urn:microsoft.com/office/officeart/2008/layout/LinedList"/>
    <dgm:cxn modelId="{466816C1-4552-479C-827F-4C282A8441EB}" type="presParOf" srcId="{16FF0050-3EDA-46BD-94BF-58DCFA5465AB}" destId="{8ECDE873-EA9D-47FA-A2A8-52EA816FE9C0}" srcOrd="2" destOrd="0" presId="urn:microsoft.com/office/officeart/2008/layout/LinedList"/>
    <dgm:cxn modelId="{94E9458D-0B1A-4DE1-B077-43A839DA0AE7}" type="presParOf" srcId="{16FF0050-3EDA-46BD-94BF-58DCFA5465AB}" destId="{3174D7D2-727C-4E54-971D-094FF4695F5D}" srcOrd="3" destOrd="0" presId="urn:microsoft.com/office/officeart/2008/layout/LinedList"/>
    <dgm:cxn modelId="{B7E63548-A3E7-4288-9B30-D53152D3D3D8}" type="presParOf" srcId="{7C153DD3-10DB-4D1B-9A5A-A3E5DAE016AC}" destId="{E9E421A5-C5CC-43C8-BA5E-275F5FF9FCCC}" srcOrd="2" destOrd="0" presId="urn:microsoft.com/office/officeart/2008/layout/LinedList"/>
    <dgm:cxn modelId="{FADFA862-12C3-4C08-BA61-CA32DBBA532C}" type="presParOf" srcId="{7C153DD3-10DB-4D1B-9A5A-A3E5DAE016AC}" destId="{6A41E6DD-0C00-44EE-A4CC-3965DF46CFFF}" srcOrd="3" destOrd="0" presId="urn:microsoft.com/office/officeart/2008/layout/LinedList"/>
    <dgm:cxn modelId="{8C9FD280-B206-4A7F-8E17-5D5F03260FE0}" type="presParOf" srcId="{6A41E6DD-0C00-44EE-A4CC-3965DF46CFFF}" destId="{6380F312-46E7-44E4-8FCF-FCFB8B883B97}" srcOrd="0" destOrd="0" presId="urn:microsoft.com/office/officeart/2008/layout/LinedList"/>
    <dgm:cxn modelId="{63A577A7-C2AA-40B6-A212-EC92C52065BD}" type="presParOf" srcId="{6A41E6DD-0C00-44EE-A4CC-3965DF46CFFF}" destId="{9C77E495-4455-40C0-A749-EFD848342C3D}" srcOrd="1" destOrd="0" presId="urn:microsoft.com/office/officeart/2008/layout/LinedList"/>
    <dgm:cxn modelId="{5FB37EA5-E1A7-4D76-8866-5131C2C16575}" type="presParOf" srcId="{9C77E495-4455-40C0-A749-EFD848342C3D}" destId="{4EF2117A-9DF7-46E2-8900-983EF0239475}" srcOrd="0" destOrd="0" presId="urn:microsoft.com/office/officeart/2008/layout/LinedList"/>
    <dgm:cxn modelId="{9EA106F8-689A-4335-BBFA-179B2F954306}" type="presParOf" srcId="{9C77E495-4455-40C0-A749-EFD848342C3D}" destId="{E2082637-31B7-4C79-B92C-4F260C03EF3E}" srcOrd="1" destOrd="0" presId="urn:microsoft.com/office/officeart/2008/layout/LinedList"/>
    <dgm:cxn modelId="{033D6DFB-360B-46A4-8D90-89DC36FDE805}" type="presParOf" srcId="{E2082637-31B7-4C79-B92C-4F260C03EF3E}" destId="{55AA75AC-B9FA-41BF-B805-A7F08CF2BCD2}" srcOrd="0" destOrd="0" presId="urn:microsoft.com/office/officeart/2008/layout/LinedList"/>
    <dgm:cxn modelId="{1EB04B49-1E0F-4B98-8868-6C60E2DBD919}" type="presParOf" srcId="{E2082637-31B7-4C79-B92C-4F260C03EF3E}" destId="{3BD87390-9EE8-4292-A797-BE004548277C}" srcOrd="1" destOrd="0" presId="urn:microsoft.com/office/officeart/2008/layout/LinedList"/>
    <dgm:cxn modelId="{D46ABD82-3D67-4A4E-9E0A-6B3072F530A5}" type="presParOf" srcId="{E2082637-31B7-4C79-B92C-4F260C03EF3E}" destId="{3D20F20D-8CC4-48B4-B068-62AD613332E2}" srcOrd="2" destOrd="0" presId="urn:microsoft.com/office/officeart/2008/layout/LinedList"/>
    <dgm:cxn modelId="{976EC450-F8C2-4E9D-BE39-3416E8FF7BB8}" type="presParOf" srcId="{9C77E495-4455-40C0-A749-EFD848342C3D}" destId="{A7CD29E1-9C9E-4D0C-B327-7E0FCF0AB2ED}" srcOrd="2" destOrd="0" presId="urn:microsoft.com/office/officeart/2008/layout/LinedList"/>
    <dgm:cxn modelId="{8C13CB76-20BD-42F9-AC01-A8EB62720708}" type="presParOf" srcId="{9C77E495-4455-40C0-A749-EFD848342C3D}" destId="{94982CE8-65CC-407A-933F-A273650F6E55}" srcOrd="3" destOrd="0" presId="urn:microsoft.com/office/officeart/2008/layout/LinedList"/>
    <dgm:cxn modelId="{B343347D-75F6-4C30-A401-9CE37552CA03}" type="presParOf" srcId="{7C153DD3-10DB-4D1B-9A5A-A3E5DAE016AC}" destId="{493CF3FF-5193-45ED-B2B1-775EECD6F737}" srcOrd="4" destOrd="0" presId="urn:microsoft.com/office/officeart/2008/layout/LinedList"/>
    <dgm:cxn modelId="{369B102D-07C8-4E74-83C0-D415E7A9679D}" type="presParOf" srcId="{7C153DD3-10DB-4D1B-9A5A-A3E5DAE016AC}" destId="{6CFF1A87-4B21-4C5C-9741-FBB84BC9175F}" srcOrd="5" destOrd="0" presId="urn:microsoft.com/office/officeart/2008/layout/LinedList"/>
    <dgm:cxn modelId="{E27A55B9-A45D-48DA-A4BA-2B3AC42037C8}" type="presParOf" srcId="{6CFF1A87-4B21-4C5C-9741-FBB84BC9175F}" destId="{3A1E88B7-733F-4F65-8582-D4D446DB9954}" srcOrd="0" destOrd="0" presId="urn:microsoft.com/office/officeart/2008/layout/LinedList"/>
    <dgm:cxn modelId="{9ABD21A7-F411-407C-BCD4-25B617C52215}" type="presParOf" srcId="{6CFF1A87-4B21-4C5C-9741-FBB84BC9175F}" destId="{A2C7072E-2FF4-4B4B-8C98-A79FCE662AA9}" srcOrd="1" destOrd="0" presId="urn:microsoft.com/office/officeart/2008/layout/LinedList"/>
    <dgm:cxn modelId="{1F7EFB60-5F56-4708-98EB-134DE681D089}" type="presParOf" srcId="{A2C7072E-2FF4-4B4B-8C98-A79FCE662AA9}" destId="{757B4FFF-98F4-4596-A3C0-15C5A336CF87}" srcOrd="0" destOrd="0" presId="urn:microsoft.com/office/officeart/2008/layout/LinedList"/>
    <dgm:cxn modelId="{223AAC38-5FD3-4C72-927C-F467C277A3A3}" type="presParOf" srcId="{A2C7072E-2FF4-4B4B-8C98-A79FCE662AA9}" destId="{B9FB3A4D-D682-4381-9BC6-CE4F72D28197}" srcOrd="1" destOrd="0" presId="urn:microsoft.com/office/officeart/2008/layout/LinedList"/>
    <dgm:cxn modelId="{04CBECA6-4B97-4C34-91D3-A8287CF81505}" type="presParOf" srcId="{B9FB3A4D-D682-4381-9BC6-CE4F72D28197}" destId="{068A90E4-B565-4666-BDA4-10E6CC66CC2C}" srcOrd="0" destOrd="0" presId="urn:microsoft.com/office/officeart/2008/layout/LinedList"/>
    <dgm:cxn modelId="{BB77E76B-CCDB-4602-8B6B-2D8CA1484961}" type="presParOf" srcId="{B9FB3A4D-D682-4381-9BC6-CE4F72D28197}" destId="{C5247E68-C053-4C52-ADD2-75D20478685A}" srcOrd="1" destOrd="0" presId="urn:microsoft.com/office/officeart/2008/layout/LinedList"/>
    <dgm:cxn modelId="{4D8AF2BC-38BA-4266-8EFE-32A38D330B8C}" type="presParOf" srcId="{B9FB3A4D-D682-4381-9BC6-CE4F72D28197}" destId="{8582A172-9811-4BD2-817E-F19594E24D74}" srcOrd="2" destOrd="0" presId="urn:microsoft.com/office/officeart/2008/layout/LinedList"/>
    <dgm:cxn modelId="{99D35DB2-FFFA-4814-A135-BF0F11818140}" type="presParOf" srcId="{A2C7072E-2FF4-4B4B-8C98-A79FCE662AA9}" destId="{96D914EC-82A4-4D64-BB0B-B39E35896856}" srcOrd="2" destOrd="0" presId="urn:microsoft.com/office/officeart/2008/layout/LinedList"/>
    <dgm:cxn modelId="{65EE32C9-5A13-40F3-8C7B-1A74DDF87E80}" type="presParOf" srcId="{A2C7072E-2FF4-4B4B-8C98-A79FCE662AA9}" destId="{21A60E81-5AC0-43E7-95C1-0D711951235F}" srcOrd="3" destOrd="0" presId="urn:microsoft.com/office/officeart/2008/layout/LinedList"/>
    <dgm:cxn modelId="{D3761B95-3A11-4471-92D3-21989B4DA71A}" type="presParOf" srcId="{7C153DD3-10DB-4D1B-9A5A-A3E5DAE016AC}" destId="{CE28A9D8-539C-4886-B147-73D193E5E894}" srcOrd="6" destOrd="0" presId="urn:microsoft.com/office/officeart/2008/layout/LinedList"/>
    <dgm:cxn modelId="{819B5A9A-2F6D-457B-B1BD-37BC14BFE663}" type="presParOf" srcId="{7C153DD3-10DB-4D1B-9A5A-A3E5DAE016AC}" destId="{2824BDC4-148B-425A-9F2D-5A77E566603B}" srcOrd="7" destOrd="0" presId="urn:microsoft.com/office/officeart/2008/layout/LinedList"/>
    <dgm:cxn modelId="{D44F2AB6-439E-44B0-893E-3944414B3EC0}" type="presParOf" srcId="{2824BDC4-148B-425A-9F2D-5A77E566603B}" destId="{4656D5C9-7E85-4FF1-9496-764C08A1528B}" srcOrd="0" destOrd="0" presId="urn:microsoft.com/office/officeart/2008/layout/LinedList"/>
    <dgm:cxn modelId="{F8A3AF81-3E98-407A-B6BC-75478FF2C572}" type="presParOf" srcId="{2824BDC4-148B-425A-9F2D-5A77E566603B}" destId="{1509FE0D-71CE-43A3-8AD9-8FDB7A39B01F}" srcOrd="1" destOrd="0" presId="urn:microsoft.com/office/officeart/2008/layout/LinedList"/>
    <dgm:cxn modelId="{5DBC582E-9D9C-4C08-977C-E7627EC16F71}" type="presParOf" srcId="{1509FE0D-71CE-43A3-8AD9-8FDB7A39B01F}" destId="{23DABED8-E109-45B7-A9D0-F781DEE9C1A2}" srcOrd="0" destOrd="0" presId="urn:microsoft.com/office/officeart/2008/layout/LinedList"/>
    <dgm:cxn modelId="{52A04450-AB0D-4FCB-95B8-D029020A49C7}" type="presParOf" srcId="{1509FE0D-71CE-43A3-8AD9-8FDB7A39B01F}" destId="{4E472AEC-2424-479C-8B13-C00774F81871}" srcOrd="1" destOrd="0" presId="urn:microsoft.com/office/officeart/2008/layout/LinedList"/>
    <dgm:cxn modelId="{C65D8439-F669-494A-B3BB-A45BBD68DA1C}" type="presParOf" srcId="{4E472AEC-2424-479C-8B13-C00774F81871}" destId="{2C7B6B80-5044-460E-BD96-C9D0FA112A98}" srcOrd="0" destOrd="0" presId="urn:microsoft.com/office/officeart/2008/layout/LinedList"/>
    <dgm:cxn modelId="{F1CAC4F8-A735-430D-A361-F432512B6C7C}" type="presParOf" srcId="{4E472AEC-2424-479C-8B13-C00774F81871}" destId="{3A0CEE79-4A58-4A39-AA04-0C5963A18B19}" srcOrd="1" destOrd="0" presId="urn:microsoft.com/office/officeart/2008/layout/LinedList"/>
    <dgm:cxn modelId="{E746162A-BCD3-49D0-84CB-320F4605F168}" type="presParOf" srcId="{4E472AEC-2424-479C-8B13-C00774F81871}" destId="{31E38978-53E8-4D52-827E-B4E7EB2E1312}" srcOrd="2" destOrd="0" presId="urn:microsoft.com/office/officeart/2008/layout/LinedList"/>
    <dgm:cxn modelId="{E2B7813D-89E2-46FD-B774-25C6D5BE4352}" type="presParOf" srcId="{1509FE0D-71CE-43A3-8AD9-8FDB7A39B01F}" destId="{E5BEF9D9-199F-40CA-A1B2-AF1BB7DAE1DD}" srcOrd="2" destOrd="0" presId="urn:microsoft.com/office/officeart/2008/layout/LinedList"/>
    <dgm:cxn modelId="{48D7C3CF-C6C5-416E-B534-50BFF2249162}" type="presParOf" srcId="{1509FE0D-71CE-43A3-8AD9-8FDB7A39B01F}" destId="{EA1537A9-C837-4821-8653-DD9AA55A63B9}" srcOrd="3" destOrd="0" presId="urn:microsoft.com/office/officeart/2008/layout/LinedList"/>
    <dgm:cxn modelId="{52D0F877-5046-4FA4-9051-C681D24B2FA2}" type="presParOf" srcId="{7C153DD3-10DB-4D1B-9A5A-A3E5DAE016AC}" destId="{D13F32F1-DA9B-413D-8D47-A17443953453}" srcOrd="8" destOrd="0" presId="urn:microsoft.com/office/officeart/2008/layout/LinedList"/>
    <dgm:cxn modelId="{9E514510-073C-4A31-B752-9E857F405617}" type="presParOf" srcId="{7C153DD3-10DB-4D1B-9A5A-A3E5DAE016AC}" destId="{2534D4B6-2FAB-4F41-A5FB-78E15B859D33}" srcOrd="9" destOrd="0" presId="urn:microsoft.com/office/officeart/2008/layout/LinedList"/>
    <dgm:cxn modelId="{3143CB39-6893-4308-AB13-32FDD630AE64}" type="presParOf" srcId="{2534D4B6-2FAB-4F41-A5FB-78E15B859D33}" destId="{D070FD7D-EBF9-457F-A314-4ADFA5848EBB}" srcOrd="0" destOrd="0" presId="urn:microsoft.com/office/officeart/2008/layout/LinedList"/>
    <dgm:cxn modelId="{D343CB51-0BD0-4306-9F6B-935EF3D98AFE}" type="presParOf" srcId="{2534D4B6-2FAB-4F41-A5FB-78E15B859D33}" destId="{F2C7977E-37DF-431A-91E5-C7B0427686AF}" srcOrd="1" destOrd="0" presId="urn:microsoft.com/office/officeart/2008/layout/LinedList"/>
    <dgm:cxn modelId="{B1627AF1-A39E-4992-8300-2FB294BD6577}" type="presParOf" srcId="{F2C7977E-37DF-431A-91E5-C7B0427686AF}" destId="{4E45728D-2ECE-4B98-B552-534CD580219D}" srcOrd="0" destOrd="0" presId="urn:microsoft.com/office/officeart/2008/layout/LinedList"/>
    <dgm:cxn modelId="{D0DE1683-EBDA-49B0-BCD9-63F9BDBBF3E6}" type="presParOf" srcId="{F2C7977E-37DF-431A-91E5-C7B0427686AF}" destId="{4A944606-9E33-4CB9-878B-5985B0F12A81}" srcOrd="1" destOrd="0" presId="urn:microsoft.com/office/officeart/2008/layout/LinedList"/>
    <dgm:cxn modelId="{ABC0CAFD-5120-416B-8BB4-B431006637D7}" type="presParOf" srcId="{4A944606-9E33-4CB9-878B-5985B0F12A81}" destId="{40F551F7-6207-40C9-8EAF-A9295C14C752}" srcOrd="0" destOrd="0" presId="urn:microsoft.com/office/officeart/2008/layout/LinedList"/>
    <dgm:cxn modelId="{64909B1A-569B-4623-92FF-E9444DBCAE1F}" type="presParOf" srcId="{4A944606-9E33-4CB9-878B-5985B0F12A81}" destId="{9B250243-519E-492D-8492-D7460D29F03F}" srcOrd="1" destOrd="0" presId="urn:microsoft.com/office/officeart/2008/layout/LinedList"/>
    <dgm:cxn modelId="{482E400F-6E7E-4F83-97A3-C451272E6A2E}" type="presParOf" srcId="{4A944606-9E33-4CB9-878B-5985B0F12A81}" destId="{8932B92A-F299-435B-BDE8-BD19F55C7FA0}" srcOrd="2" destOrd="0" presId="urn:microsoft.com/office/officeart/2008/layout/LinedList"/>
    <dgm:cxn modelId="{F6C80ABF-B7D7-4F92-A332-6A6A4821EF18}" type="presParOf" srcId="{8932B92A-F299-435B-BDE8-BD19F55C7FA0}" destId="{8C437B45-E717-4E01-A902-E4EDD186B91C}" srcOrd="0" destOrd="0" presId="urn:microsoft.com/office/officeart/2008/layout/LinedList"/>
    <dgm:cxn modelId="{128D4AEB-B5F5-4B14-AB94-53776220BE6F}" type="presParOf" srcId="{8C437B45-E717-4E01-A902-E4EDD186B91C}" destId="{202500C4-540B-47E3-8AF7-C467FB09BFE4}" srcOrd="0" destOrd="0" presId="urn:microsoft.com/office/officeart/2008/layout/LinedList"/>
    <dgm:cxn modelId="{4429FA03-4B37-4301-8F0F-69E0B78D87DD}" type="presParOf" srcId="{8C437B45-E717-4E01-A902-E4EDD186B91C}" destId="{9F6A285C-378C-4466-8D6C-0BEB701B5043}" srcOrd="1" destOrd="0" presId="urn:microsoft.com/office/officeart/2008/layout/LinedList"/>
    <dgm:cxn modelId="{4C4991E0-C831-4C68-8F15-EC97CEFED52C}" type="presParOf" srcId="{8C437B45-E717-4E01-A902-E4EDD186B91C}" destId="{1C328D34-3208-4620-9AEB-11179248D62F}" srcOrd="2" destOrd="0" presId="urn:microsoft.com/office/officeart/2008/layout/LinedList"/>
    <dgm:cxn modelId="{FF75BA15-DD90-4898-93EF-F9327F5ECECD}" type="presParOf" srcId="{F2C7977E-37DF-431A-91E5-C7B0427686AF}" destId="{02101DD7-16B5-4852-AE54-5E3000818F20}" srcOrd="2" destOrd="0" presId="urn:microsoft.com/office/officeart/2008/layout/LinedList"/>
    <dgm:cxn modelId="{8878371D-AC85-482E-9CB8-C91F3F2B6B2F}" type="presParOf" srcId="{F2C7977E-37DF-431A-91E5-C7B0427686AF}" destId="{673095D5-F0E7-47AD-A8CD-703279B5F6FB}" srcOrd="3" destOrd="0" presId="urn:microsoft.com/office/officeart/2008/layout/LinedList"/>
    <dgm:cxn modelId="{31318A81-1EC8-4161-98E2-E3C2AAFCE581}" type="presParOf" srcId="{7C153DD3-10DB-4D1B-9A5A-A3E5DAE016AC}" destId="{CDEE750C-BA06-46A0-8CD0-65DA2E315BE2}" srcOrd="10" destOrd="0" presId="urn:microsoft.com/office/officeart/2008/layout/LinedList"/>
    <dgm:cxn modelId="{9BE7727E-EEAB-4A81-BE7B-9AF2758F0AF5}" type="presParOf" srcId="{7C153DD3-10DB-4D1B-9A5A-A3E5DAE016AC}" destId="{70D1B62B-F8C9-4871-8CED-9743B974C058}" srcOrd="11" destOrd="0" presId="urn:microsoft.com/office/officeart/2008/layout/LinedList"/>
    <dgm:cxn modelId="{56830979-F264-4170-B39C-EB33CE43ADCE}" type="presParOf" srcId="{70D1B62B-F8C9-4871-8CED-9743B974C058}" destId="{DB066C15-6CDD-4879-A913-83A161D03CBC}" srcOrd="0" destOrd="0" presId="urn:microsoft.com/office/officeart/2008/layout/LinedList"/>
    <dgm:cxn modelId="{00938273-E185-4939-8E54-AC4444A40886}" type="presParOf" srcId="{70D1B62B-F8C9-4871-8CED-9743B974C058}" destId="{86AC9405-A2AD-4104-9583-B5389D41B85F}" srcOrd="1" destOrd="0" presId="urn:microsoft.com/office/officeart/2008/layout/LinedList"/>
    <dgm:cxn modelId="{1E4F53AC-6A0E-4443-A53A-460F892EA242}" type="presParOf" srcId="{86AC9405-A2AD-4104-9583-B5389D41B85F}" destId="{81F06A06-1372-4851-BD09-D3F169F10C3F}" srcOrd="0" destOrd="0" presId="urn:microsoft.com/office/officeart/2008/layout/LinedList"/>
    <dgm:cxn modelId="{98238FD0-65F3-451B-A8F0-3694D3BC0EFA}" type="presParOf" srcId="{86AC9405-A2AD-4104-9583-B5389D41B85F}" destId="{430E21DC-AD36-4F4E-A38D-024DEE9CE1AE}" srcOrd="1" destOrd="0" presId="urn:microsoft.com/office/officeart/2008/layout/LinedList"/>
    <dgm:cxn modelId="{BDD929CB-CBF2-4EFB-94CC-B2D649E54EBE}" type="presParOf" srcId="{430E21DC-AD36-4F4E-A38D-024DEE9CE1AE}" destId="{3A0651B7-4FE9-4B3A-910F-E7F856541007}" srcOrd="0" destOrd="0" presId="urn:microsoft.com/office/officeart/2008/layout/LinedList"/>
    <dgm:cxn modelId="{D448CDE3-0D43-4DEA-8B71-C1AD0EC529A3}" type="presParOf" srcId="{430E21DC-AD36-4F4E-A38D-024DEE9CE1AE}" destId="{1FBA0A5E-09DD-49D3-B179-FB50B07169F6}" srcOrd="1" destOrd="0" presId="urn:microsoft.com/office/officeart/2008/layout/LinedList"/>
    <dgm:cxn modelId="{0F99D617-59FC-445C-AB3F-42169C0E47A6}" type="presParOf" srcId="{430E21DC-AD36-4F4E-A38D-024DEE9CE1AE}" destId="{0FD89F9E-5175-4C06-AA6E-8C246CAF88F1}" srcOrd="2" destOrd="0" presId="urn:microsoft.com/office/officeart/2008/layout/LinedList"/>
    <dgm:cxn modelId="{69B49E6C-A825-4B63-9875-809070F164AF}" type="presParOf" srcId="{0FD89F9E-5175-4C06-AA6E-8C246CAF88F1}" destId="{954554C3-A067-43A4-BFA2-CA1258825352}" srcOrd="0" destOrd="0" presId="urn:microsoft.com/office/officeart/2008/layout/LinedList"/>
    <dgm:cxn modelId="{EBD1E50D-9931-477C-AFED-DFFCE6BE92BB}" type="presParOf" srcId="{954554C3-A067-43A4-BFA2-CA1258825352}" destId="{A2FDB90F-B13D-45CC-A66D-7A2A2AEB02C1}" srcOrd="0" destOrd="0" presId="urn:microsoft.com/office/officeart/2008/layout/LinedList"/>
    <dgm:cxn modelId="{0D384141-AAFF-4E44-84C5-38E9E8159222}" type="presParOf" srcId="{954554C3-A067-43A4-BFA2-CA1258825352}" destId="{0C42094A-449B-40F6-A4D0-6C6F4A154CB2}" srcOrd="1" destOrd="0" presId="urn:microsoft.com/office/officeart/2008/layout/LinedList"/>
    <dgm:cxn modelId="{DCB1ACEF-A0A0-4875-BED6-A956FB5A1F75}" type="presParOf" srcId="{954554C3-A067-43A4-BFA2-CA1258825352}" destId="{6E6CE24B-A7AA-4E0C-A8FF-7D2FF3D3DD32}" srcOrd="2" destOrd="0" presId="urn:microsoft.com/office/officeart/2008/layout/LinedList"/>
    <dgm:cxn modelId="{27F6F56D-97E5-43D7-9126-D616D689F766}" type="presParOf" srcId="{86AC9405-A2AD-4104-9583-B5389D41B85F}" destId="{50991A31-85C2-491E-BDAC-B9EE183578A9}" srcOrd="2" destOrd="0" presId="urn:microsoft.com/office/officeart/2008/layout/LinedList"/>
    <dgm:cxn modelId="{6DF4A862-05FC-4DB6-A586-436B31C4CAD5}" type="presParOf" srcId="{86AC9405-A2AD-4104-9583-B5389D41B85F}" destId="{38EEA44C-711D-4595-B799-7D216CD631D8}" srcOrd="3" destOrd="0" presId="urn:microsoft.com/office/officeart/2008/layout/LinedList"/>
    <dgm:cxn modelId="{81DE7A27-8BC2-4DFA-999C-91B8E3E63AC6}" type="presParOf" srcId="{7C153DD3-10DB-4D1B-9A5A-A3E5DAE016AC}" destId="{3694A459-E928-4A2F-BB43-AFCED2B976BE}" srcOrd="12" destOrd="0" presId="urn:microsoft.com/office/officeart/2008/layout/LinedList"/>
    <dgm:cxn modelId="{4A41F8B1-589D-48FB-B550-0477530720E3}" type="presParOf" srcId="{7C153DD3-10DB-4D1B-9A5A-A3E5DAE016AC}" destId="{E2A2D44A-6D66-46CC-9CAC-058D774AD30E}" srcOrd="13" destOrd="0" presId="urn:microsoft.com/office/officeart/2008/layout/LinedList"/>
    <dgm:cxn modelId="{8A92CC6D-07E5-407A-9187-464354E3699C}" type="presParOf" srcId="{E2A2D44A-6D66-46CC-9CAC-058D774AD30E}" destId="{A09DA82B-A4EC-44BE-A9D6-6F794FB1CC17}" srcOrd="0" destOrd="0" presId="urn:microsoft.com/office/officeart/2008/layout/LinedList"/>
    <dgm:cxn modelId="{9971C5AF-1A9E-4B8B-98A7-E8BCE3DABEA1}" type="presParOf" srcId="{E2A2D44A-6D66-46CC-9CAC-058D774AD30E}" destId="{4325E6B2-A492-419C-8AC4-E81A7060441C}" srcOrd="1" destOrd="0" presId="urn:microsoft.com/office/officeart/2008/layout/LinedList"/>
    <dgm:cxn modelId="{752B1334-91E2-4A60-BCD0-50E3274290E2}" type="presParOf" srcId="{4325E6B2-A492-419C-8AC4-E81A7060441C}" destId="{68A2D94D-E16C-4B0B-830B-2F74E885785A}" srcOrd="0" destOrd="0" presId="urn:microsoft.com/office/officeart/2008/layout/LinedList"/>
    <dgm:cxn modelId="{591DE8AB-E217-476D-9F86-4A6B407AC5E5}" type="presParOf" srcId="{4325E6B2-A492-419C-8AC4-E81A7060441C}" destId="{620CF493-D7E7-4554-BA41-EE41EE5C17B0}" srcOrd="1" destOrd="0" presId="urn:microsoft.com/office/officeart/2008/layout/LinedList"/>
    <dgm:cxn modelId="{0963C0A9-DC7C-4BFC-B2DB-3F19B68BC1F1}" type="presParOf" srcId="{620CF493-D7E7-4554-BA41-EE41EE5C17B0}" destId="{A209B2EE-C50B-4555-85CA-3A72C1195EEC}" srcOrd="0" destOrd="0" presId="urn:microsoft.com/office/officeart/2008/layout/LinedList"/>
    <dgm:cxn modelId="{4098779E-3E7C-4750-8742-C5FF571C7060}" type="presParOf" srcId="{620CF493-D7E7-4554-BA41-EE41EE5C17B0}" destId="{3E960AF6-244A-41C9-99B0-2589394EE713}" srcOrd="1" destOrd="0" presId="urn:microsoft.com/office/officeart/2008/layout/LinedList"/>
    <dgm:cxn modelId="{3305F8D8-FBEE-4703-9F1B-8585C45E742E}" type="presParOf" srcId="{620CF493-D7E7-4554-BA41-EE41EE5C17B0}" destId="{8C508055-66ED-40D1-9AB5-3B8F3BE10D25}" srcOrd="2" destOrd="0" presId="urn:microsoft.com/office/officeart/2008/layout/LinedList"/>
    <dgm:cxn modelId="{76EC58C3-2CC1-44AA-9CC7-1C904A1AB7F6}" type="presParOf" srcId="{8C508055-66ED-40D1-9AB5-3B8F3BE10D25}" destId="{1A07CB79-8BF3-497F-AAC6-6A0F9395E702}" srcOrd="0" destOrd="0" presId="urn:microsoft.com/office/officeart/2008/layout/LinedList"/>
    <dgm:cxn modelId="{2BFA6C84-9A81-436E-9B6F-F27BC456875A}" type="presParOf" srcId="{1A07CB79-8BF3-497F-AAC6-6A0F9395E702}" destId="{9016EAE0-CBFC-4114-A7CA-D940CA69F697}" srcOrd="0" destOrd="0" presId="urn:microsoft.com/office/officeart/2008/layout/LinedList"/>
    <dgm:cxn modelId="{B938EA9F-BD69-46F9-857D-82E934721ACD}" type="presParOf" srcId="{1A07CB79-8BF3-497F-AAC6-6A0F9395E702}" destId="{F68E8B02-2556-4EC3-823F-6B6746BBA572}" srcOrd="1" destOrd="0" presId="urn:microsoft.com/office/officeart/2008/layout/LinedList"/>
    <dgm:cxn modelId="{181FBAAA-66ED-4D22-B9DF-778F1D7AFA9C}" type="presParOf" srcId="{1A07CB79-8BF3-497F-AAC6-6A0F9395E702}" destId="{7DB8B961-596B-489C-83C5-7C0332493A1C}" srcOrd="2" destOrd="0" presId="urn:microsoft.com/office/officeart/2008/layout/LinedList"/>
    <dgm:cxn modelId="{FA55D951-D5C2-48C1-9101-CAE54A5088A1}" type="presParOf" srcId="{4325E6B2-A492-419C-8AC4-E81A7060441C}" destId="{9FEFE3E7-27AE-4CF0-955D-80CED9892AAF}" srcOrd="2" destOrd="0" presId="urn:microsoft.com/office/officeart/2008/layout/LinedList"/>
    <dgm:cxn modelId="{F7315D2B-27F9-4B00-ADE2-ECD7F0881DF4}" type="presParOf" srcId="{4325E6B2-A492-419C-8AC4-E81A7060441C}" destId="{107B2983-2CCB-44E0-8333-B0C66C5186C8}" srcOrd="3" destOrd="0" presId="urn:microsoft.com/office/officeart/2008/layout/LinedList"/>
    <dgm:cxn modelId="{6AACC264-7C38-4030-A5C9-3BABD9AEF51C}" type="presParOf" srcId="{7C153DD3-10DB-4D1B-9A5A-A3E5DAE016AC}" destId="{00B1E277-9FA7-4362-B4A1-8CA3F158B817}" srcOrd="14" destOrd="0" presId="urn:microsoft.com/office/officeart/2008/layout/LinedList"/>
    <dgm:cxn modelId="{DC80B483-8F1A-4330-9D56-0E32D9FD97C2}" type="presParOf" srcId="{7C153DD3-10DB-4D1B-9A5A-A3E5DAE016AC}" destId="{26DC17E7-EB7F-4AB1-B4FD-4E7EC5C14F7E}" srcOrd="15" destOrd="0" presId="urn:microsoft.com/office/officeart/2008/layout/LinedList"/>
    <dgm:cxn modelId="{20C7F1A3-D85D-4AA1-A006-DF351E8E8AA8}" type="presParOf" srcId="{26DC17E7-EB7F-4AB1-B4FD-4E7EC5C14F7E}" destId="{B2AD9B6E-6692-4645-B18D-2D6CF41BA773}" srcOrd="0" destOrd="0" presId="urn:microsoft.com/office/officeart/2008/layout/LinedList"/>
    <dgm:cxn modelId="{91A41B28-D3F0-4750-BB2C-8C0636CCF19F}" type="presParOf" srcId="{26DC17E7-EB7F-4AB1-B4FD-4E7EC5C14F7E}" destId="{7665D121-275C-4BBD-9968-4290EB733B05}" srcOrd="1" destOrd="0" presId="urn:microsoft.com/office/officeart/2008/layout/LinedList"/>
    <dgm:cxn modelId="{DCE68EC2-D907-485C-948C-C8E03368FE60}" type="presParOf" srcId="{7665D121-275C-4BBD-9968-4290EB733B05}" destId="{A94C1767-DA5A-4E70-99A1-6A50A05121B2}" srcOrd="0" destOrd="0" presId="urn:microsoft.com/office/officeart/2008/layout/LinedList"/>
    <dgm:cxn modelId="{DD80D9EC-F1E1-44DA-A9DF-7AE667B4D75E}" type="presParOf" srcId="{7665D121-275C-4BBD-9968-4290EB733B05}" destId="{C32FC238-4683-4D87-82AD-9C5C6BC9C4A6}" srcOrd="1" destOrd="0" presId="urn:microsoft.com/office/officeart/2008/layout/LinedList"/>
    <dgm:cxn modelId="{DDA894F9-4BD2-4CB7-B95D-82D50D7CD31B}" type="presParOf" srcId="{C32FC238-4683-4D87-82AD-9C5C6BC9C4A6}" destId="{612EDCA8-11F1-40AB-84B0-80906D9B3558}" srcOrd="0" destOrd="0" presId="urn:microsoft.com/office/officeart/2008/layout/LinedList"/>
    <dgm:cxn modelId="{58571CA8-1192-4536-B94C-9AADA73AE36C}" type="presParOf" srcId="{C32FC238-4683-4D87-82AD-9C5C6BC9C4A6}" destId="{2F3901E2-9728-4389-BD49-88060F9B0A6C}" srcOrd="1" destOrd="0" presId="urn:microsoft.com/office/officeart/2008/layout/LinedList"/>
    <dgm:cxn modelId="{35DB187E-CA98-4B23-934F-25F1B61E8F8D}" type="presParOf" srcId="{C32FC238-4683-4D87-82AD-9C5C6BC9C4A6}" destId="{DEE8B601-B7DA-44E0-8D9B-A4CCFE108263}" srcOrd="2" destOrd="0" presId="urn:microsoft.com/office/officeart/2008/layout/LinedList"/>
    <dgm:cxn modelId="{3AF78009-D9A7-4C32-AE7A-F557A007DAC9}" type="presParOf" srcId="{7665D121-275C-4BBD-9968-4290EB733B05}" destId="{DCB683CE-5BBD-4267-BD1A-714600641C2A}" srcOrd="2" destOrd="0" presId="urn:microsoft.com/office/officeart/2008/layout/LinedList"/>
    <dgm:cxn modelId="{5B39CB1B-1164-4D32-8EC5-65A5744CDA2F}" type="presParOf" srcId="{7665D121-275C-4BBD-9968-4290EB733B05}" destId="{2FF1CBDC-0378-4606-9C54-FE86121F9B64}" srcOrd="3" destOrd="0" presId="urn:microsoft.com/office/officeart/2008/layout/LinedList"/>
    <dgm:cxn modelId="{C9FB71C1-4038-45FF-B248-E8E9D2218FA9}" type="presParOf" srcId="{7C153DD3-10DB-4D1B-9A5A-A3E5DAE016AC}" destId="{70BB21D0-D20E-410C-B1D7-7E498FFAB4B9}" srcOrd="16" destOrd="0" presId="urn:microsoft.com/office/officeart/2008/layout/LinedList"/>
    <dgm:cxn modelId="{E06490ED-D3C5-4A1D-9565-618510812749}" type="presParOf" srcId="{7C153DD3-10DB-4D1B-9A5A-A3E5DAE016AC}" destId="{E2F63C61-97D6-42AE-8564-4C066D0741D5}" srcOrd="17" destOrd="0" presId="urn:microsoft.com/office/officeart/2008/layout/LinedList"/>
    <dgm:cxn modelId="{033DC84A-31C2-4A25-A29F-26A3E90BAE22}" type="presParOf" srcId="{E2F63C61-97D6-42AE-8564-4C066D0741D5}" destId="{FEF35293-9832-478E-AE88-4F52466FE9F9}" srcOrd="0" destOrd="0" presId="urn:microsoft.com/office/officeart/2008/layout/LinedList"/>
    <dgm:cxn modelId="{1DB04161-E6E0-47EF-855E-2295C60E8437}" type="presParOf" srcId="{E2F63C61-97D6-42AE-8564-4C066D0741D5}" destId="{8220EDE9-3683-43F9-BE81-EB32AFA24E55}" srcOrd="1" destOrd="0" presId="urn:microsoft.com/office/officeart/2008/layout/LinedList"/>
    <dgm:cxn modelId="{33C4613E-7687-4D26-8631-003508B95A1F}" type="presParOf" srcId="{8220EDE9-3683-43F9-BE81-EB32AFA24E55}" destId="{B1729EB1-DB8E-4641-ADE8-73F738B0F468}" srcOrd="0" destOrd="0" presId="urn:microsoft.com/office/officeart/2008/layout/LinedList"/>
    <dgm:cxn modelId="{1440A4E2-5316-4DF1-9C88-7B6D7D5C0244}" type="presParOf" srcId="{8220EDE9-3683-43F9-BE81-EB32AFA24E55}" destId="{EC9EA0E9-0750-4616-939A-69012D875765}" srcOrd="1" destOrd="0" presId="urn:microsoft.com/office/officeart/2008/layout/LinedList"/>
    <dgm:cxn modelId="{89852AFD-8E3F-4A7C-AC7F-EC6A9E16F508}" type="presParOf" srcId="{EC9EA0E9-0750-4616-939A-69012D875765}" destId="{58F39286-7F99-4095-BE51-51636C852046}" srcOrd="0" destOrd="0" presId="urn:microsoft.com/office/officeart/2008/layout/LinedList"/>
    <dgm:cxn modelId="{F944DF89-ED25-4DCA-907E-1210FC139EE1}" type="presParOf" srcId="{EC9EA0E9-0750-4616-939A-69012D875765}" destId="{3E675167-5E46-469D-8E37-5CBDD42659C3}" srcOrd="1" destOrd="0" presId="urn:microsoft.com/office/officeart/2008/layout/LinedList"/>
    <dgm:cxn modelId="{0929CE63-CE98-492D-A454-AEF17A6AF460}" type="presParOf" srcId="{EC9EA0E9-0750-4616-939A-69012D875765}" destId="{DE7F4320-C06B-4C60-9DF5-5951E490FD60}" srcOrd="2" destOrd="0" presId="urn:microsoft.com/office/officeart/2008/layout/LinedList"/>
    <dgm:cxn modelId="{87A9D438-2817-4ECF-98EA-F5D181298CA0}" type="presParOf" srcId="{8220EDE9-3683-43F9-BE81-EB32AFA24E55}" destId="{B6A91DF2-154C-4671-B09B-428924ACA478}" srcOrd="2" destOrd="0" presId="urn:microsoft.com/office/officeart/2008/layout/LinedList"/>
    <dgm:cxn modelId="{FF2FD08A-C116-422B-9135-F4BF752AC8E6}" type="presParOf" srcId="{8220EDE9-3683-43F9-BE81-EB32AFA24E55}" destId="{1BF2DEB3-6E91-4D9B-A865-A66B50C3EEEF}" srcOrd="3" destOrd="0" presId="urn:microsoft.com/office/officeart/2008/layout/LinedList"/>
    <dgm:cxn modelId="{B094DA3A-2591-4904-B253-565B0E64BC37}" type="presParOf" srcId="{7C153DD3-10DB-4D1B-9A5A-A3E5DAE016AC}" destId="{E00518AC-6B93-443C-98CD-F70C1FFFFBEC}" srcOrd="18" destOrd="0" presId="urn:microsoft.com/office/officeart/2008/layout/LinedList"/>
    <dgm:cxn modelId="{7C90DF04-A9BF-4F19-A77F-69EE61A7B150}" type="presParOf" srcId="{7C153DD3-10DB-4D1B-9A5A-A3E5DAE016AC}" destId="{AF4B9117-A832-4741-B12A-18334034F1BC}" srcOrd="19" destOrd="0" presId="urn:microsoft.com/office/officeart/2008/layout/LinedList"/>
    <dgm:cxn modelId="{F1735D84-D02D-4976-8CD2-9A9900324A21}" type="presParOf" srcId="{AF4B9117-A832-4741-B12A-18334034F1BC}" destId="{F0A7ACF0-B7B2-4B07-9EA8-9B67C9DB5393}" srcOrd="0" destOrd="0" presId="urn:microsoft.com/office/officeart/2008/layout/LinedList"/>
    <dgm:cxn modelId="{E3435201-0641-4A3B-821D-758812C1C882}" type="presParOf" srcId="{AF4B9117-A832-4741-B12A-18334034F1BC}" destId="{46F2229C-265F-4BE9-9321-9733D9D68DD0}" srcOrd="1" destOrd="0" presId="urn:microsoft.com/office/officeart/2008/layout/LinedList"/>
    <dgm:cxn modelId="{0919A384-211E-4179-AE61-EBE2432262A6}" type="presParOf" srcId="{46F2229C-265F-4BE9-9321-9733D9D68DD0}" destId="{0F0E8F9B-98D3-4303-940B-A3F9A654F8E1}" srcOrd="0" destOrd="0" presId="urn:microsoft.com/office/officeart/2008/layout/LinedList"/>
    <dgm:cxn modelId="{87B06085-97D8-4C87-AE78-3E12541F11CA}" type="presParOf" srcId="{46F2229C-265F-4BE9-9321-9733D9D68DD0}" destId="{EE972181-8CAB-4AD2-BBC7-3EB3ABBF9639}" srcOrd="1" destOrd="0" presId="urn:microsoft.com/office/officeart/2008/layout/LinedList"/>
    <dgm:cxn modelId="{AAC05C4E-D685-4A96-BDA4-1E97E0653F9F}" type="presParOf" srcId="{EE972181-8CAB-4AD2-BBC7-3EB3ABBF9639}" destId="{7B4B8EC9-B214-45A2-92F3-EBB337F4A91D}" srcOrd="0" destOrd="0" presId="urn:microsoft.com/office/officeart/2008/layout/LinedList"/>
    <dgm:cxn modelId="{27DFEDE9-2AB3-44BB-BD8A-A4C7B492DDC2}" type="presParOf" srcId="{EE972181-8CAB-4AD2-BBC7-3EB3ABBF9639}" destId="{877218F2-6133-4AD9-A278-90A62E855C53}" srcOrd="1" destOrd="0" presId="urn:microsoft.com/office/officeart/2008/layout/LinedList"/>
    <dgm:cxn modelId="{16F1799D-E03D-4337-BBB2-AC03EA596D82}" type="presParOf" srcId="{EE972181-8CAB-4AD2-BBC7-3EB3ABBF9639}" destId="{013C12ED-B232-46BE-AD0D-4761F7394AF4}" srcOrd="2" destOrd="0" presId="urn:microsoft.com/office/officeart/2008/layout/LinedList"/>
    <dgm:cxn modelId="{6F4A66B1-75E1-486D-A4E2-E8601568FEC0}" type="presParOf" srcId="{013C12ED-B232-46BE-AD0D-4761F7394AF4}" destId="{09268E29-2377-45B1-B6FE-87504EF97561}" srcOrd="0" destOrd="0" presId="urn:microsoft.com/office/officeart/2008/layout/LinedList"/>
    <dgm:cxn modelId="{A7D53F37-2072-4F83-895F-DAEDDCD9BE6E}" type="presParOf" srcId="{09268E29-2377-45B1-B6FE-87504EF97561}" destId="{21E27959-90C9-416E-A4F0-125DFFE7B1EF}" srcOrd="0" destOrd="0" presId="urn:microsoft.com/office/officeart/2008/layout/LinedList"/>
    <dgm:cxn modelId="{1ADB4A51-076A-4F4D-8622-2A8DF99AA380}" type="presParOf" srcId="{09268E29-2377-45B1-B6FE-87504EF97561}" destId="{735C01E2-96BE-44E2-8499-3517B02AF5BC}" srcOrd="1" destOrd="0" presId="urn:microsoft.com/office/officeart/2008/layout/LinedList"/>
    <dgm:cxn modelId="{6AAB04C7-A8B1-442F-86F4-FA6171B7F13C}" type="presParOf" srcId="{09268E29-2377-45B1-B6FE-87504EF97561}" destId="{15D6389D-3890-459C-8540-9AFACFB247E2}" srcOrd="2" destOrd="0" presId="urn:microsoft.com/office/officeart/2008/layout/LinedList"/>
    <dgm:cxn modelId="{0EE0E9EE-3B65-4833-A6FF-48E94133D0E6}" type="presParOf" srcId="{46F2229C-265F-4BE9-9321-9733D9D68DD0}" destId="{C91B25CA-124D-4CF8-87E8-0D48B7380D09}" srcOrd="2" destOrd="0" presId="urn:microsoft.com/office/officeart/2008/layout/LinedList"/>
    <dgm:cxn modelId="{BFEBDDD7-CCF8-4609-8E8C-29A529B1DBCB}" type="presParOf" srcId="{46F2229C-265F-4BE9-9321-9733D9D68DD0}" destId="{D6363C21-30D5-4877-8EB6-BB68ECF0B8AC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7319DF3-64F4-4246-B3E3-9C829E76331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70DF24-A058-4B8C-B855-8A469089982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Understand HTTP</a:t>
          </a:r>
        </a:p>
      </dgm:t>
    </dgm:pt>
    <dgm:pt modelId="{DB33B5D6-5720-4BC2-87BA-F7F7B9AD2B4A}" type="parTrans" cxnId="{DCA9EB32-A6C0-430D-A722-CD143CF983E3}">
      <dgm:prSet/>
      <dgm:spPr/>
      <dgm:t>
        <a:bodyPr/>
        <a:lstStyle/>
        <a:p>
          <a:endParaRPr lang="en-US"/>
        </a:p>
      </dgm:t>
    </dgm:pt>
    <dgm:pt modelId="{EDD47539-0B23-4FB6-99E9-5B42D0750116}" type="sibTrans" cxnId="{DCA9EB32-A6C0-430D-A722-CD143CF983E3}">
      <dgm:prSet/>
      <dgm:spPr/>
      <dgm:t>
        <a:bodyPr/>
        <a:lstStyle/>
        <a:p>
          <a:endParaRPr lang="en-US"/>
        </a:p>
      </dgm:t>
    </dgm:pt>
    <dgm:pt modelId="{15C40001-93B2-4A1D-97E1-F519C659ADBA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Learn how to use HTTP Verbs</a:t>
          </a:r>
        </a:p>
      </dgm:t>
    </dgm:pt>
    <dgm:pt modelId="{1A8F59FD-4884-4844-A34F-AAFE7D7CBB99}" type="parTrans" cxnId="{8B628860-76E9-45C6-BB53-6170A31A4583}">
      <dgm:prSet/>
      <dgm:spPr/>
      <dgm:t>
        <a:bodyPr/>
        <a:lstStyle/>
        <a:p>
          <a:endParaRPr lang="en-US"/>
        </a:p>
      </dgm:t>
    </dgm:pt>
    <dgm:pt modelId="{C454835F-AF9D-4B8B-A4CC-A1FB7A7FB6C2}" type="sibTrans" cxnId="{8B628860-76E9-45C6-BB53-6170A31A4583}">
      <dgm:prSet/>
      <dgm:spPr/>
      <dgm:t>
        <a:bodyPr/>
        <a:lstStyle/>
        <a:p>
          <a:endParaRPr lang="en-US"/>
        </a:p>
      </dgm:t>
    </dgm:pt>
    <dgm:pt modelId="{1E4405F9-92CD-46DD-A3E0-F64A1935821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Understand rest</a:t>
          </a:r>
        </a:p>
      </dgm:t>
    </dgm:pt>
    <dgm:pt modelId="{DC67EFA2-0331-4AAA-B34C-5CC8B70736FA}" type="parTrans" cxnId="{0B885E06-4325-4B55-8E6E-85409C42AE58}">
      <dgm:prSet/>
      <dgm:spPr/>
      <dgm:t>
        <a:bodyPr/>
        <a:lstStyle/>
        <a:p>
          <a:endParaRPr lang="en-US"/>
        </a:p>
      </dgm:t>
    </dgm:pt>
    <dgm:pt modelId="{2E7C2B6A-5A78-48DE-B816-B0585D8C7C62}" type="sibTrans" cxnId="{0B885E06-4325-4B55-8E6E-85409C42AE58}">
      <dgm:prSet/>
      <dgm:spPr/>
      <dgm:t>
        <a:bodyPr/>
        <a:lstStyle/>
        <a:p>
          <a:endParaRPr lang="en-US"/>
        </a:p>
      </dgm:t>
    </dgm:pt>
    <dgm:pt modelId="{279E0D1C-2F2E-44D1-A702-9FF13C54FD1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Learn how to use Response Codesrstand </a:t>
          </a:r>
          <a:r>
            <a:rPr lang="en-US" dirty="0"/>
            <a:t>REST</a:t>
          </a:r>
        </a:p>
      </dgm:t>
    </dgm:pt>
    <dgm:pt modelId="{6EC7BFFE-5080-4E08-94ED-B957A5CB4D47}" type="parTrans" cxnId="{BFF7F8D4-B5D1-4444-85D8-B98500F8AE47}">
      <dgm:prSet/>
      <dgm:spPr/>
      <dgm:t>
        <a:bodyPr/>
        <a:lstStyle/>
        <a:p>
          <a:endParaRPr lang="en-US"/>
        </a:p>
      </dgm:t>
    </dgm:pt>
    <dgm:pt modelId="{4A6B357F-BBD5-439F-9BD2-FDF0B5ED1371}" type="sibTrans" cxnId="{BFF7F8D4-B5D1-4444-85D8-B98500F8AE47}">
      <dgm:prSet/>
      <dgm:spPr/>
      <dgm:t>
        <a:bodyPr/>
        <a:lstStyle/>
        <a:p>
          <a:endParaRPr lang="en-US"/>
        </a:p>
      </dgm:t>
    </dgm:pt>
    <dgm:pt modelId="{1028A5D3-BE20-405B-9E83-C2B7D110F84E}" type="pres">
      <dgm:prSet presAssocID="{87319DF3-64F4-4246-B3E3-9C829E763318}" presName="root" presStyleCnt="0">
        <dgm:presLayoutVars>
          <dgm:dir/>
          <dgm:resizeHandles val="exact"/>
        </dgm:presLayoutVars>
      </dgm:prSet>
      <dgm:spPr/>
    </dgm:pt>
    <dgm:pt modelId="{13CAF2C5-1FB5-4FB5-BDFB-B15025512793}" type="pres">
      <dgm:prSet presAssocID="{0A70DF24-A058-4B8C-B855-8A4690899824}" presName="compNode" presStyleCnt="0"/>
      <dgm:spPr/>
    </dgm:pt>
    <dgm:pt modelId="{138FA60C-A8CB-4182-9E12-3D9F8CB44390}" type="pres">
      <dgm:prSet presAssocID="{0A70DF24-A058-4B8C-B855-8A4690899824}" presName="iconBgRect" presStyleLbl="bgShp" presStyleIdx="0" presStyleCnt="4"/>
      <dgm:spPr/>
    </dgm:pt>
    <dgm:pt modelId="{A929E706-70DA-4D1F-8FDF-229698B325B2}" type="pres">
      <dgm:prSet presAssocID="{0A70DF24-A058-4B8C-B855-8A4690899824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579ADA5-A5EF-4F76-A4A6-140F3180D84C}" type="pres">
      <dgm:prSet presAssocID="{0A70DF24-A058-4B8C-B855-8A4690899824}" presName="spaceRect" presStyleCnt="0"/>
      <dgm:spPr/>
    </dgm:pt>
    <dgm:pt modelId="{FDBE3EAC-F006-482C-8948-FA42B13459F7}" type="pres">
      <dgm:prSet presAssocID="{0A70DF24-A058-4B8C-B855-8A4690899824}" presName="textRect" presStyleLbl="revTx" presStyleIdx="0" presStyleCnt="4">
        <dgm:presLayoutVars>
          <dgm:chMax val="1"/>
          <dgm:chPref val="1"/>
        </dgm:presLayoutVars>
      </dgm:prSet>
      <dgm:spPr/>
    </dgm:pt>
    <dgm:pt modelId="{07AF9009-5660-42D4-96CE-1D492D7C112C}" type="pres">
      <dgm:prSet presAssocID="{EDD47539-0B23-4FB6-99E9-5B42D0750116}" presName="sibTrans" presStyleCnt="0"/>
      <dgm:spPr/>
    </dgm:pt>
    <dgm:pt modelId="{60B345A0-B089-4940-87A4-14139DCB23E6}" type="pres">
      <dgm:prSet presAssocID="{15C40001-93B2-4A1D-97E1-F519C659ADBA}" presName="compNode" presStyleCnt="0"/>
      <dgm:spPr/>
    </dgm:pt>
    <dgm:pt modelId="{6D235758-FDBE-48F4-AF6B-63941378039E}" type="pres">
      <dgm:prSet presAssocID="{15C40001-93B2-4A1D-97E1-F519C659ADBA}" presName="iconBgRect" presStyleLbl="bgShp" presStyleIdx="1" presStyleCnt="4"/>
      <dgm:spPr/>
    </dgm:pt>
    <dgm:pt modelId="{229C6CBB-06DF-4296-90CC-44EE8F78CEB1}" type="pres">
      <dgm:prSet presAssocID="{15C40001-93B2-4A1D-97E1-F519C659AD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E713D20-9FEC-4C01-B994-F1C4E1C0ACFD}" type="pres">
      <dgm:prSet presAssocID="{15C40001-93B2-4A1D-97E1-F519C659ADBA}" presName="spaceRect" presStyleCnt="0"/>
      <dgm:spPr/>
    </dgm:pt>
    <dgm:pt modelId="{49FD1CF8-CECF-4544-8287-C13715FE781F}" type="pres">
      <dgm:prSet presAssocID="{15C40001-93B2-4A1D-97E1-F519C659ADBA}" presName="textRect" presStyleLbl="revTx" presStyleIdx="1" presStyleCnt="4">
        <dgm:presLayoutVars>
          <dgm:chMax val="1"/>
          <dgm:chPref val="1"/>
        </dgm:presLayoutVars>
      </dgm:prSet>
      <dgm:spPr/>
    </dgm:pt>
    <dgm:pt modelId="{48B90984-FF28-4350-A105-332D152CF404}" type="pres">
      <dgm:prSet presAssocID="{C454835F-AF9D-4B8B-A4CC-A1FB7A7FB6C2}" presName="sibTrans" presStyleCnt="0"/>
      <dgm:spPr/>
    </dgm:pt>
    <dgm:pt modelId="{092C5825-2D9F-4C07-90E6-71727424B195}" type="pres">
      <dgm:prSet presAssocID="{1E4405F9-92CD-46DD-A3E0-F64A19358216}" presName="compNode" presStyleCnt="0"/>
      <dgm:spPr/>
    </dgm:pt>
    <dgm:pt modelId="{175CE420-BB0F-46D2-B351-113B8390F127}" type="pres">
      <dgm:prSet presAssocID="{1E4405F9-92CD-46DD-A3E0-F64A19358216}" presName="iconBgRect" presStyleLbl="bgShp" presStyleIdx="2" presStyleCnt="4"/>
      <dgm:spPr/>
    </dgm:pt>
    <dgm:pt modelId="{0FD54633-725D-4180-8AC2-7919B87641E1}" type="pres">
      <dgm:prSet presAssocID="{1E4405F9-92CD-46DD-A3E0-F64A193582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4F174B50-3C1D-439B-82D1-5F3B1FED34E8}" type="pres">
      <dgm:prSet presAssocID="{1E4405F9-92CD-46DD-A3E0-F64A19358216}" presName="spaceRect" presStyleCnt="0"/>
      <dgm:spPr/>
    </dgm:pt>
    <dgm:pt modelId="{E2DB7790-832B-4EF0-B201-F54DED02F425}" type="pres">
      <dgm:prSet presAssocID="{1E4405F9-92CD-46DD-A3E0-F64A19358216}" presName="textRect" presStyleLbl="revTx" presStyleIdx="2" presStyleCnt="4">
        <dgm:presLayoutVars>
          <dgm:chMax val="1"/>
          <dgm:chPref val="1"/>
        </dgm:presLayoutVars>
      </dgm:prSet>
      <dgm:spPr/>
    </dgm:pt>
    <dgm:pt modelId="{52B986A3-DC48-4A34-BE1E-5A4CD2573FC2}" type="pres">
      <dgm:prSet presAssocID="{2E7C2B6A-5A78-48DE-B816-B0585D8C7C62}" presName="sibTrans" presStyleCnt="0"/>
      <dgm:spPr/>
    </dgm:pt>
    <dgm:pt modelId="{8D48D041-4B13-4193-8E80-7AAF0865294F}" type="pres">
      <dgm:prSet presAssocID="{279E0D1C-2F2E-44D1-A702-9FF13C54FD14}" presName="compNode" presStyleCnt="0"/>
      <dgm:spPr/>
    </dgm:pt>
    <dgm:pt modelId="{29ED7DAA-01B9-45AC-95E3-663606F53C91}" type="pres">
      <dgm:prSet presAssocID="{279E0D1C-2F2E-44D1-A702-9FF13C54FD14}" presName="iconBgRect" presStyleLbl="bgShp" presStyleIdx="3" presStyleCnt="4"/>
      <dgm:spPr/>
    </dgm:pt>
    <dgm:pt modelId="{8F61920A-8B5B-4D0E-8127-EA8DD08DF064}" type="pres">
      <dgm:prSet presAssocID="{279E0D1C-2F2E-44D1-A702-9FF13C54FD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C29E9E84-59E2-46EA-A818-FE2BC0D3FAAE}" type="pres">
      <dgm:prSet presAssocID="{279E0D1C-2F2E-44D1-A702-9FF13C54FD14}" presName="spaceRect" presStyleCnt="0"/>
      <dgm:spPr/>
    </dgm:pt>
    <dgm:pt modelId="{8559BF43-9910-434A-BC0A-D281F46C374E}" type="pres">
      <dgm:prSet presAssocID="{279E0D1C-2F2E-44D1-A702-9FF13C54FD1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B885E06-4325-4B55-8E6E-85409C42AE58}" srcId="{87319DF3-64F4-4246-B3E3-9C829E763318}" destId="{1E4405F9-92CD-46DD-A3E0-F64A19358216}" srcOrd="2" destOrd="0" parTransId="{DC67EFA2-0331-4AAA-B34C-5CC8B70736FA}" sibTransId="{2E7C2B6A-5A78-48DE-B816-B0585D8C7C62}"/>
    <dgm:cxn modelId="{78C75B10-F719-4652-8A1A-BB80635C0847}" type="presOf" srcId="{1E4405F9-92CD-46DD-A3E0-F64A19358216}" destId="{E2DB7790-832B-4EF0-B201-F54DED02F425}" srcOrd="0" destOrd="0" presId="urn:microsoft.com/office/officeart/2018/5/layout/IconCircleLabelList"/>
    <dgm:cxn modelId="{DCA9EB32-A6C0-430D-A722-CD143CF983E3}" srcId="{87319DF3-64F4-4246-B3E3-9C829E763318}" destId="{0A70DF24-A058-4B8C-B855-8A4690899824}" srcOrd="0" destOrd="0" parTransId="{DB33B5D6-5720-4BC2-87BA-F7F7B9AD2B4A}" sibTransId="{EDD47539-0B23-4FB6-99E9-5B42D0750116}"/>
    <dgm:cxn modelId="{B2504D3F-D716-4141-BE20-D0A63EC866AA}" type="presOf" srcId="{0A70DF24-A058-4B8C-B855-8A4690899824}" destId="{FDBE3EAC-F006-482C-8948-FA42B13459F7}" srcOrd="0" destOrd="0" presId="urn:microsoft.com/office/officeart/2018/5/layout/IconCircleLabelList"/>
    <dgm:cxn modelId="{8B628860-76E9-45C6-BB53-6170A31A4583}" srcId="{87319DF3-64F4-4246-B3E3-9C829E763318}" destId="{15C40001-93B2-4A1D-97E1-F519C659ADBA}" srcOrd="1" destOrd="0" parTransId="{1A8F59FD-4884-4844-A34F-AAFE7D7CBB99}" sibTransId="{C454835F-AF9D-4B8B-A4CC-A1FB7A7FB6C2}"/>
    <dgm:cxn modelId="{91785644-C6CD-438C-9D0F-7524C0706980}" type="presOf" srcId="{15C40001-93B2-4A1D-97E1-F519C659ADBA}" destId="{49FD1CF8-CECF-4544-8287-C13715FE781F}" srcOrd="0" destOrd="0" presId="urn:microsoft.com/office/officeart/2018/5/layout/IconCircleLabelList"/>
    <dgm:cxn modelId="{62EB0D72-9632-456C-A8E3-DFE270890A31}" type="presOf" srcId="{87319DF3-64F4-4246-B3E3-9C829E763318}" destId="{1028A5D3-BE20-405B-9E83-C2B7D110F84E}" srcOrd="0" destOrd="0" presId="urn:microsoft.com/office/officeart/2018/5/layout/IconCircleLabelList"/>
    <dgm:cxn modelId="{E8F37189-9CA4-449D-B527-30F298894021}" type="presOf" srcId="{279E0D1C-2F2E-44D1-A702-9FF13C54FD14}" destId="{8559BF43-9910-434A-BC0A-D281F46C374E}" srcOrd="0" destOrd="0" presId="urn:microsoft.com/office/officeart/2018/5/layout/IconCircleLabelList"/>
    <dgm:cxn modelId="{BFF7F8D4-B5D1-4444-85D8-B98500F8AE47}" srcId="{87319DF3-64F4-4246-B3E3-9C829E763318}" destId="{279E0D1C-2F2E-44D1-A702-9FF13C54FD14}" srcOrd="3" destOrd="0" parTransId="{6EC7BFFE-5080-4E08-94ED-B957A5CB4D47}" sibTransId="{4A6B357F-BBD5-439F-9BD2-FDF0B5ED1371}"/>
    <dgm:cxn modelId="{8E057C2E-8F61-435C-91B0-659FCECBD559}" type="presParOf" srcId="{1028A5D3-BE20-405B-9E83-C2B7D110F84E}" destId="{13CAF2C5-1FB5-4FB5-BDFB-B15025512793}" srcOrd="0" destOrd="0" presId="urn:microsoft.com/office/officeart/2018/5/layout/IconCircleLabelList"/>
    <dgm:cxn modelId="{5D02AB01-AD86-49E1-9D13-588BBEDF0D40}" type="presParOf" srcId="{13CAF2C5-1FB5-4FB5-BDFB-B15025512793}" destId="{138FA60C-A8CB-4182-9E12-3D9F8CB44390}" srcOrd="0" destOrd="0" presId="urn:microsoft.com/office/officeart/2018/5/layout/IconCircleLabelList"/>
    <dgm:cxn modelId="{492A9F24-F06E-4993-9710-B062D8D6D2AA}" type="presParOf" srcId="{13CAF2C5-1FB5-4FB5-BDFB-B15025512793}" destId="{A929E706-70DA-4D1F-8FDF-229698B325B2}" srcOrd="1" destOrd="0" presId="urn:microsoft.com/office/officeart/2018/5/layout/IconCircleLabelList"/>
    <dgm:cxn modelId="{C82CE22D-9EB5-444E-A9F7-34C2BB979A2B}" type="presParOf" srcId="{13CAF2C5-1FB5-4FB5-BDFB-B15025512793}" destId="{1579ADA5-A5EF-4F76-A4A6-140F3180D84C}" srcOrd="2" destOrd="0" presId="urn:microsoft.com/office/officeart/2018/5/layout/IconCircleLabelList"/>
    <dgm:cxn modelId="{6AB7BB4B-DD57-49BB-9CB5-66A527B57B0F}" type="presParOf" srcId="{13CAF2C5-1FB5-4FB5-BDFB-B15025512793}" destId="{FDBE3EAC-F006-482C-8948-FA42B13459F7}" srcOrd="3" destOrd="0" presId="urn:microsoft.com/office/officeart/2018/5/layout/IconCircleLabelList"/>
    <dgm:cxn modelId="{7A4298BF-DE62-41B8-B5D5-B671B4C475AD}" type="presParOf" srcId="{1028A5D3-BE20-405B-9E83-C2B7D110F84E}" destId="{07AF9009-5660-42D4-96CE-1D492D7C112C}" srcOrd="1" destOrd="0" presId="urn:microsoft.com/office/officeart/2018/5/layout/IconCircleLabelList"/>
    <dgm:cxn modelId="{6D90A6C4-8892-41C4-BD3A-2A853D01B261}" type="presParOf" srcId="{1028A5D3-BE20-405B-9E83-C2B7D110F84E}" destId="{60B345A0-B089-4940-87A4-14139DCB23E6}" srcOrd="2" destOrd="0" presId="urn:microsoft.com/office/officeart/2018/5/layout/IconCircleLabelList"/>
    <dgm:cxn modelId="{C195C1C1-FAAB-4F1C-A629-1E337D4D9554}" type="presParOf" srcId="{60B345A0-B089-4940-87A4-14139DCB23E6}" destId="{6D235758-FDBE-48F4-AF6B-63941378039E}" srcOrd="0" destOrd="0" presId="urn:microsoft.com/office/officeart/2018/5/layout/IconCircleLabelList"/>
    <dgm:cxn modelId="{B70EA38C-388B-4539-8509-426B56D3213C}" type="presParOf" srcId="{60B345A0-B089-4940-87A4-14139DCB23E6}" destId="{229C6CBB-06DF-4296-90CC-44EE8F78CEB1}" srcOrd="1" destOrd="0" presId="urn:microsoft.com/office/officeart/2018/5/layout/IconCircleLabelList"/>
    <dgm:cxn modelId="{EA2DB8A3-E9ED-44AE-B6A7-3BF60A575142}" type="presParOf" srcId="{60B345A0-B089-4940-87A4-14139DCB23E6}" destId="{9E713D20-9FEC-4C01-B994-F1C4E1C0ACFD}" srcOrd="2" destOrd="0" presId="urn:microsoft.com/office/officeart/2018/5/layout/IconCircleLabelList"/>
    <dgm:cxn modelId="{F0CDF2BA-23F7-494E-987E-A78D9F87C9BF}" type="presParOf" srcId="{60B345A0-B089-4940-87A4-14139DCB23E6}" destId="{49FD1CF8-CECF-4544-8287-C13715FE781F}" srcOrd="3" destOrd="0" presId="urn:microsoft.com/office/officeart/2018/5/layout/IconCircleLabelList"/>
    <dgm:cxn modelId="{237D4DC0-8E76-428F-BD5A-5B7ED21226F1}" type="presParOf" srcId="{1028A5D3-BE20-405B-9E83-C2B7D110F84E}" destId="{48B90984-FF28-4350-A105-332D152CF404}" srcOrd="3" destOrd="0" presId="urn:microsoft.com/office/officeart/2018/5/layout/IconCircleLabelList"/>
    <dgm:cxn modelId="{981C10DD-8076-4E89-9886-795F3E97926C}" type="presParOf" srcId="{1028A5D3-BE20-405B-9E83-C2B7D110F84E}" destId="{092C5825-2D9F-4C07-90E6-71727424B195}" srcOrd="4" destOrd="0" presId="urn:microsoft.com/office/officeart/2018/5/layout/IconCircleLabelList"/>
    <dgm:cxn modelId="{B9CED556-9A1B-43DB-B6F9-B8E0EE9C66E2}" type="presParOf" srcId="{092C5825-2D9F-4C07-90E6-71727424B195}" destId="{175CE420-BB0F-46D2-B351-113B8390F127}" srcOrd="0" destOrd="0" presId="urn:microsoft.com/office/officeart/2018/5/layout/IconCircleLabelList"/>
    <dgm:cxn modelId="{EA08F2D5-16A1-4500-9E7E-D4663AD75C74}" type="presParOf" srcId="{092C5825-2D9F-4C07-90E6-71727424B195}" destId="{0FD54633-725D-4180-8AC2-7919B87641E1}" srcOrd="1" destOrd="0" presId="urn:microsoft.com/office/officeart/2018/5/layout/IconCircleLabelList"/>
    <dgm:cxn modelId="{E5426F33-65F0-4FD3-97DA-7A018636CB66}" type="presParOf" srcId="{092C5825-2D9F-4C07-90E6-71727424B195}" destId="{4F174B50-3C1D-439B-82D1-5F3B1FED34E8}" srcOrd="2" destOrd="0" presId="urn:microsoft.com/office/officeart/2018/5/layout/IconCircleLabelList"/>
    <dgm:cxn modelId="{27CFBE43-AC82-42FA-86F0-172E299E09CD}" type="presParOf" srcId="{092C5825-2D9F-4C07-90E6-71727424B195}" destId="{E2DB7790-832B-4EF0-B201-F54DED02F425}" srcOrd="3" destOrd="0" presId="urn:microsoft.com/office/officeart/2018/5/layout/IconCircleLabelList"/>
    <dgm:cxn modelId="{BA2E6C41-B042-4800-940C-CAB96181AED2}" type="presParOf" srcId="{1028A5D3-BE20-405B-9E83-C2B7D110F84E}" destId="{52B986A3-DC48-4A34-BE1E-5A4CD2573FC2}" srcOrd="5" destOrd="0" presId="urn:microsoft.com/office/officeart/2018/5/layout/IconCircleLabelList"/>
    <dgm:cxn modelId="{EE277BE4-42F7-4EE3-BEE4-4831B1244E69}" type="presParOf" srcId="{1028A5D3-BE20-405B-9E83-C2B7D110F84E}" destId="{8D48D041-4B13-4193-8E80-7AAF0865294F}" srcOrd="6" destOrd="0" presId="urn:microsoft.com/office/officeart/2018/5/layout/IconCircleLabelList"/>
    <dgm:cxn modelId="{E04B0E15-BEB0-49FC-81B1-FA141792BB95}" type="presParOf" srcId="{8D48D041-4B13-4193-8E80-7AAF0865294F}" destId="{29ED7DAA-01B9-45AC-95E3-663606F53C91}" srcOrd="0" destOrd="0" presId="urn:microsoft.com/office/officeart/2018/5/layout/IconCircleLabelList"/>
    <dgm:cxn modelId="{7AC33F8F-C958-4BBF-8523-C05A01666E5F}" type="presParOf" srcId="{8D48D041-4B13-4193-8E80-7AAF0865294F}" destId="{8F61920A-8B5B-4D0E-8127-EA8DD08DF064}" srcOrd="1" destOrd="0" presId="urn:microsoft.com/office/officeart/2018/5/layout/IconCircleLabelList"/>
    <dgm:cxn modelId="{F7A59A82-FA30-4214-9BFA-9CDA26AA8211}" type="presParOf" srcId="{8D48D041-4B13-4193-8E80-7AAF0865294F}" destId="{C29E9E84-59E2-46EA-A818-FE2BC0D3FAAE}" srcOrd="2" destOrd="0" presId="urn:microsoft.com/office/officeart/2018/5/layout/IconCircleLabelList"/>
    <dgm:cxn modelId="{20C96350-63CA-405F-9B76-6F40FDEDC424}" type="presParOf" srcId="{8D48D041-4B13-4193-8E80-7AAF0865294F}" destId="{8559BF43-9910-434A-BC0A-D281F46C37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2BD00E-A3E1-453F-81D2-47F3F5251FDA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EE3CE5F-E788-4444-9BAD-26FCCCB53996}">
      <dgm:prSet phldrT="[Text]"/>
      <dgm:spPr/>
      <dgm:t>
        <a:bodyPr/>
        <a:lstStyle/>
        <a:p>
          <a:r>
            <a:rPr lang="en-US" dirty="0"/>
            <a:t>1XX</a:t>
          </a:r>
        </a:p>
      </dgm:t>
    </dgm:pt>
    <dgm:pt modelId="{24E0504D-BC3F-4E1F-9369-93E5735EE0BC}" type="parTrans" cxnId="{3E179B6A-C1FC-4276-9F1F-544365074C2B}">
      <dgm:prSet/>
      <dgm:spPr/>
      <dgm:t>
        <a:bodyPr/>
        <a:lstStyle/>
        <a:p>
          <a:endParaRPr lang="en-US"/>
        </a:p>
      </dgm:t>
    </dgm:pt>
    <dgm:pt modelId="{6AAF8FB8-A468-4080-A278-A02E14602728}" type="sibTrans" cxnId="{3E179B6A-C1FC-4276-9F1F-544365074C2B}">
      <dgm:prSet/>
      <dgm:spPr/>
      <dgm:t>
        <a:bodyPr/>
        <a:lstStyle/>
        <a:p>
          <a:endParaRPr lang="en-US"/>
        </a:p>
      </dgm:t>
    </dgm:pt>
    <dgm:pt modelId="{FAEBB233-C06F-4505-97B1-371E3B1CD882}">
      <dgm:prSet phldrT="[Text]"/>
      <dgm:spPr/>
      <dgm:t>
        <a:bodyPr/>
        <a:lstStyle/>
        <a:p>
          <a:r>
            <a:rPr lang="en-US" dirty="0"/>
            <a:t>2XX</a:t>
          </a:r>
        </a:p>
      </dgm:t>
    </dgm:pt>
    <dgm:pt modelId="{60D43F4B-074E-4231-A8FE-7F8E1A47D590}" type="parTrans" cxnId="{3019260E-7A24-4773-A71D-558830FCDE02}">
      <dgm:prSet/>
      <dgm:spPr/>
      <dgm:t>
        <a:bodyPr/>
        <a:lstStyle/>
        <a:p>
          <a:endParaRPr lang="en-US"/>
        </a:p>
      </dgm:t>
    </dgm:pt>
    <dgm:pt modelId="{D8AAD73A-8F47-4339-B88B-72CAEB2E3400}" type="sibTrans" cxnId="{3019260E-7A24-4773-A71D-558830FCDE02}">
      <dgm:prSet/>
      <dgm:spPr/>
      <dgm:t>
        <a:bodyPr/>
        <a:lstStyle/>
        <a:p>
          <a:endParaRPr lang="en-US"/>
        </a:p>
      </dgm:t>
    </dgm:pt>
    <dgm:pt modelId="{6A33C9BA-FF59-456E-A892-0EC074A38D92}">
      <dgm:prSet phldrT="[Text]"/>
      <dgm:spPr/>
      <dgm:t>
        <a:bodyPr/>
        <a:lstStyle/>
        <a:p>
          <a:r>
            <a:rPr lang="en-US" dirty="0"/>
            <a:t>3XX</a:t>
          </a:r>
        </a:p>
      </dgm:t>
    </dgm:pt>
    <dgm:pt modelId="{925B6F56-F4A4-42D6-B021-9839C1F0B343}" type="parTrans" cxnId="{E8C8C826-F599-48AE-A5F5-CEFEB2CF8391}">
      <dgm:prSet/>
      <dgm:spPr/>
      <dgm:t>
        <a:bodyPr/>
        <a:lstStyle/>
        <a:p>
          <a:endParaRPr lang="en-US"/>
        </a:p>
      </dgm:t>
    </dgm:pt>
    <dgm:pt modelId="{7377FC9C-79DE-44A9-BBC5-BCAAEA3D798C}" type="sibTrans" cxnId="{E8C8C826-F599-48AE-A5F5-CEFEB2CF8391}">
      <dgm:prSet/>
      <dgm:spPr/>
      <dgm:t>
        <a:bodyPr/>
        <a:lstStyle/>
        <a:p>
          <a:endParaRPr lang="en-US"/>
        </a:p>
      </dgm:t>
    </dgm:pt>
    <dgm:pt modelId="{1B6CF524-1F09-42ED-9785-5806035EE007}">
      <dgm:prSet phldrT="[Text]"/>
      <dgm:spPr/>
      <dgm:t>
        <a:bodyPr/>
        <a:lstStyle/>
        <a:p>
          <a:r>
            <a:rPr lang="en-US" dirty="0"/>
            <a:t>4XX</a:t>
          </a:r>
        </a:p>
      </dgm:t>
    </dgm:pt>
    <dgm:pt modelId="{881EE1BE-A09D-49BD-ABAE-64131CAAC512}" type="parTrans" cxnId="{4B323D39-E159-4CE3-A609-CBBF7499744D}">
      <dgm:prSet/>
      <dgm:spPr/>
      <dgm:t>
        <a:bodyPr/>
        <a:lstStyle/>
        <a:p>
          <a:endParaRPr lang="en-US"/>
        </a:p>
      </dgm:t>
    </dgm:pt>
    <dgm:pt modelId="{22C5ECE8-CA6E-47D6-8DBE-C0DEAC69726F}" type="sibTrans" cxnId="{4B323D39-E159-4CE3-A609-CBBF7499744D}">
      <dgm:prSet/>
      <dgm:spPr/>
      <dgm:t>
        <a:bodyPr/>
        <a:lstStyle/>
        <a:p>
          <a:endParaRPr lang="en-US"/>
        </a:p>
      </dgm:t>
    </dgm:pt>
    <dgm:pt modelId="{72E42972-B167-4978-A582-4B1A4A7F566B}">
      <dgm:prSet phldrT="[Text]"/>
      <dgm:spPr/>
      <dgm:t>
        <a:bodyPr/>
        <a:lstStyle/>
        <a:p>
          <a:r>
            <a:rPr lang="en-US" dirty="0"/>
            <a:t>5XX</a:t>
          </a:r>
        </a:p>
      </dgm:t>
    </dgm:pt>
    <dgm:pt modelId="{E51A308A-60A0-478A-A591-B5A2E1E57CC4}" type="parTrans" cxnId="{3F69E8EC-88A9-4503-B931-D1EC352E8437}">
      <dgm:prSet/>
      <dgm:spPr/>
      <dgm:t>
        <a:bodyPr/>
        <a:lstStyle/>
        <a:p>
          <a:endParaRPr lang="en-US"/>
        </a:p>
      </dgm:t>
    </dgm:pt>
    <dgm:pt modelId="{D7F61587-3A83-4890-975E-90DE6D084836}" type="sibTrans" cxnId="{3F69E8EC-88A9-4503-B931-D1EC352E8437}">
      <dgm:prSet/>
      <dgm:spPr/>
      <dgm:t>
        <a:bodyPr/>
        <a:lstStyle/>
        <a:p>
          <a:endParaRPr lang="en-US"/>
        </a:p>
      </dgm:t>
    </dgm:pt>
    <dgm:pt modelId="{B148EC39-CC07-4715-ACBF-1E753C83C4A8}">
      <dgm:prSet phldrT="[Text]"/>
      <dgm:spPr/>
      <dgm:t>
        <a:bodyPr/>
        <a:lstStyle/>
        <a:p>
          <a:pPr>
            <a:buNone/>
          </a:pPr>
          <a:r>
            <a:rPr lang="en-US" dirty="0"/>
            <a:t>Information responses</a:t>
          </a:r>
        </a:p>
      </dgm:t>
    </dgm:pt>
    <dgm:pt modelId="{22B6E8C0-84F6-4DFF-8FA0-28A8EB768B72}" type="parTrans" cxnId="{97AAFE17-0FA8-431F-BCB7-523F560749E7}">
      <dgm:prSet/>
      <dgm:spPr/>
      <dgm:t>
        <a:bodyPr/>
        <a:lstStyle/>
        <a:p>
          <a:endParaRPr lang="en-US"/>
        </a:p>
      </dgm:t>
    </dgm:pt>
    <dgm:pt modelId="{71CC2C12-BD8F-4184-BF82-6EFA93DCDB7E}" type="sibTrans" cxnId="{97AAFE17-0FA8-431F-BCB7-523F560749E7}">
      <dgm:prSet/>
      <dgm:spPr/>
      <dgm:t>
        <a:bodyPr/>
        <a:lstStyle/>
        <a:p>
          <a:endParaRPr lang="en-US"/>
        </a:p>
      </dgm:t>
    </dgm:pt>
    <dgm:pt modelId="{EC8C1365-F5D4-4CF2-B27A-7B4454001A20}">
      <dgm:prSet phldrT="[Text]"/>
      <dgm:spPr/>
      <dgm:t>
        <a:bodyPr/>
        <a:lstStyle/>
        <a:p>
          <a:pPr>
            <a:buNone/>
          </a:pPr>
          <a:r>
            <a:rPr lang="en-US"/>
            <a:t>Successful responses</a:t>
          </a:r>
        </a:p>
      </dgm:t>
    </dgm:pt>
    <dgm:pt modelId="{50A2062A-5BB8-4746-976F-5078083EE2C1}" type="parTrans" cxnId="{EBF31BC6-3173-4E24-919D-9B6323ACCDFE}">
      <dgm:prSet/>
      <dgm:spPr/>
      <dgm:t>
        <a:bodyPr/>
        <a:lstStyle/>
        <a:p>
          <a:endParaRPr lang="en-US"/>
        </a:p>
      </dgm:t>
    </dgm:pt>
    <dgm:pt modelId="{E6B81B28-0C1A-471C-9801-ECA308BA48DC}" type="sibTrans" cxnId="{EBF31BC6-3173-4E24-919D-9B6323ACCDFE}">
      <dgm:prSet/>
      <dgm:spPr/>
      <dgm:t>
        <a:bodyPr/>
        <a:lstStyle/>
        <a:p>
          <a:endParaRPr lang="en-US"/>
        </a:p>
      </dgm:t>
    </dgm:pt>
    <dgm:pt modelId="{7F8CD0E0-4D23-4E20-886F-E16C3C755168}">
      <dgm:prSet phldrT="[Text]"/>
      <dgm:spPr/>
      <dgm:t>
        <a:bodyPr/>
        <a:lstStyle/>
        <a:p>
          <a:pPr>
            <a:buNone/>
          </a:pPr>
          <a:r>
            <a:rPr lang="en-US"/>
            <a:t>Redirection messages</a:t>
          </a:r>
        </a:p>
      </dgm:t>
    </dgm:pt>
    <dgm:pt modelId="{6B5BE9D2-E46C-460B-9A76-505543181506}" type="parTrans" cxnId="{F62C50E9-0A94-4F86-BC88-7A743EF194DA}">
      <dgm:prSet/>
      <dgm:spPr/>
      <dgm:t>
        <a:bodyPr/>
        <a:lstStyle/>
        <a:p>
          <a:endParaRPr lang="en-US"/>
        </a:p>
      </dgm:t>
    </dgm:pt>
    <dgm:pt modelId="{CD16FC9D-CD18-45C6-A363-76405D11F822}" type="sibTrans" cxnId="{F62C50E9-0A94-4F86-BC88-7A743EF194DA}">
      <dgm:prSet/>
      <dgm:spPr/>
      <dgm:t>
        <a:bodyPr/>
        <a:lstStyle/>
        <a:p>
          <a:endParaRPr lang="en-US"/>
        </a:p>
      </dgm:t>
    </dgm:pt>
    <dgm:pt modelId="{A8A74B5F-C2AB-4199-A422-B04183AB0022}">
      <dgm:prSet phldrT="[Text]"/>
      <dgm:spPr/>
      <dgm:t>
        <a:bodyPr/>
        <a:lstStyle/>
        <a:p>
          <a:pPr>
            <a:buNone/>
          </a:pPr>
          <a:r>
            <a:rPr lang="en-US"/>
            <a:t>Client error responses</a:t>
          </a:r>
        </a:p>
      </dgm:t>
    </dgm:pt>
    <dgm:pt modelId="{9BAC89D9-CC88-461A-9ABF-76E2E6A0782A}" type="parTrans" cxnId="{FDA13E29-0849-4487-B79E-4F6F937FA05F}">
      <dgm:prSet/>
      <dgm:spPr/>
      <dgm:t>
        <a:bodyPr/>
        <a:lstStyle/>
        <a:p>
          <a:endParaRPr lang="en-US"/>
        </a:p>
      </dgm:t>
    </dgm:pt>
    <dgm:pt modelId="{E7E45C4C-676B-43E6-B456-C1ABE2D9AD14}" type="sibTrans" cxnId="{FDA13E29-0849-4487-B79E-4F6F937FA05F}">
      <dgm:prSet/>
      <dgm:spPr/>
      <dgm:t>
        <a:bodyPr/>
        <a:lstStyle/>
        <a:p>
          <a:endParaRPr lang="en-US"/>
        </a:p>
      </dgm:t>
    </dgm:pt>
    <dgm:pt modelId="{8C84C78A-0087-403D-975C-7A8B78341930}">
      <dgm:prSet phldrT="[Text]"/>
      <dgm:spPr/>
      <dgm:t>
        <a:bodyPr/>
        <a:lstStyle/>
        <a:p>
          <a:pPr>
            <a:buNone/>
          </a:pPr>
          <a:r>
            <a:rPr lang="en-US"/>
            <a:t>Server error responses</a:t>
          </a:r>
        </a:p>
      </dgm:t>
    </dgm:pt>
    <dgm:pt modelId="{2B34591E-83A6-454F-AA0D-04EA0693AA59}" type="parTrans" cxnId="{886FFFFF-734F-4074-B0E7-2C6284CFFD20}">
      <dgm:prSet/>
      <dgm:spPr/>
      <dgm:t>
        <a:bodyPr/>
        <a:lstStyle/>
        <a:p>
          <a:endParaRPr lang="en-US"/>
        </a:p>
      </dgm:t>
    </dgm:pt>
    <dgm:pt modelId="{59D34F1D-C7FF-48DC-96E6-287420E42680}" type="sibTrans" cxnId="{886FFFFF-734F-4074-B0E7-2C6284CFFD20}">
      <dgm:prSet/>
      <dgm:spPr/>
      <dgm:t>
        <a:bodyPr/>
        <a:lstStyle/>
        <a:p>
          <a:endParaRPr lang="en-US"/>
        </a:p>
      </dgm:t>
    </dgm:pt>
    <dgm:pt modelId="{CBDBA067-9846-4A52-97B6-E300F76FDC1E}" type="pres">
      <dgm:prSet presAssocID="{862BD00E-A3E1-453F-81D2-47F3F5251FDA}" presName="Name0" presStyleCnt="0">
        <dgm:presLayoutVars>
          <dgm:dir/>
          <dgm:animLvl val="lvl"/>
          <dgm:resizeHandles val="exact"/>
        </dgm:presLayoutVars>
      </dgm:prSet>
      <dgm:spPr/>
    </dgm:pt>
    <dgm:pt modelId="{2ACAEAB7-5BDF-4F13-8265-DFACD30FD697}" type="pres">
      <dgm:prSet presAssocID="{3EE3CE5F-E788-4444-9BAD-26FCCCB53996}" presName="linNode" presStyleCnt="0"/>
      <dgm:spPr/>
    </dgm:pt>
    <dgm:pt modelId="{C98559A2-D1B3-4369-A7CA-F1EEC1D19B31}" type="pres">
      <dgm:prSet presAssocID="{3EE3CE5F-E788-4444-9BAD-26FCCCB5399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96DFD9E9-9E70-4531-8182-5531FE89C004}" type="pres">
      <dgm:prSet presAssocID="{3EE3CE5F-E788-4444-9BAD-26FCCCB53996}" presName="descendantText" presStyleLbl="alignAccFollowNode1" presStyleIdx="0" presStyleCnt="5">
        <dgm:presLayoutVars>
          <dgm:bulletEnabled val="1"/>
        </dgm:presLayoutVars>
      </dgm:prSet>
      <dgm:spPr/>
    </dgm:pt>
    <dgm:pt modelId="{0ED443D8-5EE0-4ED9-8192-00DF8D318B41}" type="pres">
      <dgm:prSet presAssocID="{6AAF8FB8-A468-4080-A278-A02E14602728}" presName="sp" presStyleCnt="0"/>
      <dgm:spPr/>
    </dgm:pt>
    <dgm:pt modelId="{BDCF57BF-1A9C-4D3A-B726-1D59B79307B5}" type="pres">
      <dgm:prSet presAssocID="{FAEBB233-C06F-4505-97B1-371E3B1CD882}" presName="linNode" presStyleCnt="0"/>
      <dgm:spPr/>
    </dgm:pt>
    <dgm:pt modelId="{A4EC68A0-1401-4BF7-8AF2-BF326A17F295}" type="pres">
      <dgm:prSet presAssocID="{FAEBB233-C06F-4505-97B1-371E3B1CD88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DE79B90-DCA3-4CE5-8AA3-664830A04CDE}" type="pres">
      <dgm:prSet presAssocID="{FAEBB233-C06F-4505-97B1-371E3B1CD882}" presName="descendantText" presStyleLbl="alignAccFollowNode1" presStyleIdx="1" presStyleCnt="5">
        <dgm:presLayoutVars>
          <dgm:bulletEnabled val="1"/>
        </dgm:presLayoutVars>
      </dgm:prSet>
      <dgm:spPr/>
    </dgm:pt>
    <dgm:pt modelId="{A1C13343-CEB9-4C78-ABCC-03D6A0602532}" type="pres">
      <dgm:prSet presAssocID="{D8AAD73A-8F47-4339-B88B-72CAEB2E3400}" presName="sp" presStyleCnt="0"/>
      <dgm:spPr/>
    </dgm:pt>
    <dgm:pt modelId="{FD179F43-3F9F-4101-B93B-5AC3210B4792}" type="pres">
      <dgm:prSet presAssocID="{6A33C9BA-FF59-456E-A892-0EC074A38D92}" presName="linNode" presStyleCnt="0"/>
      <dgm:spPr/>
    </dgm:pt>
    <dgm:pt modelId="{E13B9FEC-1712-4511-AF43-9658DF023958}" type="pres">
      <dgm:prSet presAssocID="{6A33C9BA-FF59-456E-A892-0EC074A38D9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F506A293-A4F7-4E26-B419-102458205969}" type="pres">
      <dgm:prSet presAssocID="{6A33C9BA-FF59-456E-A892-0EC074A38D92}" presName="descendantText" presStyleLbl="alignAccFollowNode1" presStyleIdx="2" presStyleCnt="5">
        <dgm:presLayoutVars>
          <dgm:bulletEnabled val="1"/>
        </dgm:presLayoutVars>
      </dgm:prSet>
      <dgm:spPr/>
    </dgm:pt>
    <dgm:pt modelId="{5C610D79-6224-4A43-B665-3CA33096605A}" type="pres">
      <dgm:prSet presAssocID="{7377FC9C-79DE-44A9-BBC5-BCAAEA3D798C}" presName="sp" presStyleCnt="0"/>
      <dgm:spPr/>
    </dgm:pt>
    <dgm:pt modelId="{C045D4B1-2211-46BF-BA95-7B2613487974}" type="pres">
      <dgm:prSet presAssocID="{1B6CF524-1F09-42ED-9785-5806035EE007}" presName="linNode" presStyleCnt="0"/>
      <dgm:spPr/>
    </dgm:pt>
    <dgm:pt modelId="{945C52E4-1864-4039-BE6F-FF3022591593}" type="pres">
      <dgm:prSet presAssocID="{1B6CF524-1F09-42ED-9785-5806035EE00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104EC66-057F-4FE3-B257-B4A844DC7489}" type="pres">
      <dgm:prSet presAssocID="{1B6CF524-1F09-42ED-9785-5806035EE007}" presName="descendantText" presStyleLbl="alignAccFollowNode1" presStyleIdx="3" presStyleCnt="5">
        <dgm:presLayoutVars>
          <dgm:bulletEnabled val="1"/>
        </dgm:presLayoutVars>
      </dgm:prSet>
      <dgm:spPr/>
    </dgm:pt>
    <dgm:pt modelId="{90BE9E44-5330-4B66-81FA-077078673A10}" type="pres">
      <dgm:prSet presAssocID="{22C5ECE8-CA6E-47D6-8DBE-C0DEAC69726F}" presName="sp" presStyleCnt="0"/>
      <dgm:spPr/>
    </dgm:pt>
    <dgm:pt modelId="{D86BA79F-368E-4EC4-9B03-44D24FA695E3}" type="pres">
      <dgm:prSet presAssocID="{72E42972-B167-4978-A582-4B1A4A7F566B}" presName="linNode" presStyleCnt="0"/>
      <dgm:spPr/>
    </dgm:pt>
    <dgm:pt modelId="{6D81E70E-E42E-414C-AD1F-D997D6460D16}" type="pres">
      <dgm:prSet presAssocID="{72E42972-B167-4978-A582-4B1A4A7F566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B806CF77-FF83-4A3A-BEC2-760981E71906}" type="pres">
      <dgm:prSet presAssocID="{72E42972-B167-4978-A582-4B1A4A7F566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3019260E-7A24-4773-A71D-558830FCDE02}" srcId="{862BD00E-A3E1-453F-81D2-47F3F5251FDA}" destId="{FAEBB233-C06F-4505-97B1-371E3B1CD882}" srcOrd="1" destOrd="0" parTransId="{60D43F4B-074E-4231-A8FE-7F8E1A47D590}" sibTransId="{D8AAD73A-8F47-4339-B88B-72CAEB2E3400}"/>
    <dgm:cxn modelId="{97AAFE17-0FA8-431F-BCB7-523F560749E7}" srcId="{3EE3CE5F-E788-4444-9BAD-26FCCCB53996}" destId="{B148EC39-CC07-4715-ACBF-1E753C83C4A8}" srcOrd="0" destOrd="0" parTransId="{22B6E8C0-84F6-4DFF-8FA0-28A8EB768B72}" sibTransId="{71CC2C12-BD8F-4184-BF82-6EFA93DCDB7E}"/>
    <dgm:cxn modelId="{E8C8C826-F599-48AE-A5F5-CEFEB2CF8391}" srcId="{862BD00E-A3E1-453F-81D2-47F3F5251FDA}" destId="{6A33C9BA-FF59-456E-A892-0EC074A38D92}" srcOrd="2" destOrd="0" parTransId="{925B6F56-F4A4-42D6-B021-9839C1F0B343}" sibTransId="{7377FC9C-79DE-44A9-BBC5-BCAAEA3D798C}"/>
    <dgm:cxn modelId="{7A575A28-EF0F-415B-9ABC-3C0B51E6022E}" type="presOf" srcId="{EC8C1365-F5D4-4CF2-B27A-7B4454001A20}" destId="{1DE79B90-DCA3-4CE5-8AA3-664830A04CDE}" srcOrd="0" destOrd="0" presId="urn:microsoft.com/office/officeart/2005/8/layout/vList5"/>
    <dgm:cxn modelId="{FDA13E29-0849-4487-B79E-4F6F937FA05F}" srcId="{1B6CF524-1F09-42ED-9785-5806035EE007}" destId="{A8A74B5F-C2AB-4199-A422-B04183AB0022}" srcOrd="0" destOrd="0" parTransId="{9BAC89D9-CC88-461A-9ABF-76E2E6A0782A}" sibTransId="{E7E45C4C-676B-43E6-B456-C1ABE2D9AD14}"/>
    <dgm:cxn modelId="{18253037-FCA9-494A-B7EB-39768EBB70FE}" type="presOf" srcId="{7F8CD0E0-4D23-4E20-886F-E16C3C755168}" destId="{F506A293-A4F7-4E26-B419-102458205969}" srcOrd="0" destOrd="0" presId="urn:microsoft.com/office/officeart/2005/8/layout/vList5"/>
    <dgm:cxn modelId="{4B323D39-E159-4CE3-A609-CBBF7499744D}" srcId="{862BD00E-A3E1-453F-81D2-47F3F5251FDA}" destId="{1B6CF524-1F09-42ED-9785-5806035EE007}" srcOrd="3" destOrd="0" parTransId="{881EE1BE-A09D-49BD-ABAE-64131CAAC512}" sibTransId="{22C5ECE8-CA6E-47D6-8DBE-C0DEAC69726F}"/>
    <dgm:cxn modelId="{BB7C496A-5127-47C6-8B3A-0C0E469C97CC}" type="presOf" srcId="{6A33C9BA-FF59-456E-A892-0EC074A38D92}" destId="{E13B9FEC-1712-4511-AF43-9658DF023958}" srcOrd="0" destOrd="0" presId="urn:microsoft.com/office/officeart/2005/8/layout/vList5"/>
    <dgm:cxn modelId="{3E179B6A-C1FC-4276-9F1F-544365074C2B}" srcId="{862BD00E-A3E1-453F-81D2-47F3F5251FDA}" destId="{3EE3CE5F-E788-4444-9BAD-26FCCCB53996}" srcOrd="0" destOrd="0" parTransId="{24E0504D-BC3F-4E1F-9369-93E5735EE0BC}" sibTransId="{6AAF8FB8-A468-4080-A278-A02E14602728}"/>
    <dgm:cxn modelId="{E3521870-5ECE-4A69-A590-DCFBC542050A}" type="presOf" srcId="{B148EC39-CC07-4715-ACBF-1E753C83C4A8}" destId="{96DFD9E9-9E70-4531-8182-5531FE89C004}" srcOrd="0" destOrd="0" presId="urn:microsoft.com/office/officeart/2005/8/layout/vList5"/>
    <dgm:cxn modelId="{2F4D9D83-1C1C-43E8-9E4A-EC2270C8DD24}" type="presOf" srcId="{72E42972-B167-4978-A582-4B1A4A7F566B}" destId="{6D81E70E-E42E-414C-AD1F-D997D6460D16}" srcOrd="0" destOrd="0" presId="urn:microsoft.com/office/officeart/2005/8/layout/vList5"/>
    <dgm:cxn modelId="{DCF37E84-2EB4-453E-917C-194DCA72B244}" type="presOf" srcId="{8C84C78A-0087-403D-975C-7A8B78341930}" destId="{B806CF77-FF83-4A3A-BEC2-760981E71906}" srcOrd="0" destOrd="0" presId="urn:microsoft.com/office/officeart/2005/8/layout/vList5"/>
    <dgm:cxn modelId="{C0B803B1-2F5C-4C4C-A09B-64FECF9C8FC3}" type="presOf" srcId="{1B6CF524-1F09-42ED-9785-5806035EE007}" destId="{945C52E4-1864-4039-BE6F-FF3022591593}" srcOrd="0" destOrd="0" presId="urn:microsoft.com/office/officeart/2005/8/layout/vList5"/>
    <dgm:cxn modelId="{C39D65BF-B401-40E8-B596-376FC81243C4}" type="presOf" srcId="{3EE3CE5F-E788-4444-9BAD-26FCCCB53996}" destId="{C98559A2-D1B3-4369-A7CA-F1EEC1D19B31}" srcOrd="0" destOrd="0" presId="urn:microsoft.com/office/officeart/2005/8/layout/vList5"/>
    <dgm:cxn modelId="{996333C4-ABD3-4AD1-A2B6-70A6E732E790}" type="presOf" srcId="{A8A74B5F-C2AB-4199-A422-B04183AB0022}" destId="{1104EC66-057F-4FE3-B257-B4A844DC7489}" srcOrd="0" destOrd="0" presId="urn:microsoft.com/office/officeart/2005/8/layout/vList5"/>
    <dgm:cxn modelId="{EBF31BC6-3173-4E24-919D-9B6323ACCDFE}" srcId="{FAEBB233-C06F-4505-97B1-371E3B1CD882}" destId="{EC8C1365-F5D4-4CF2-B27A-7B4454001A20}" srcOrd="0" destOrd="0" parTransId="{50A2062A-5BB8-4746-976F-5078083EE2C1}" sibTransId="{E6B81B28-0C1A-471C-9801-ECA308BA48DC}"/>
    <dgm:cxn modelId="{9F36A5DA-6EBF-4976-91BE-F476AB1946D1}" type="presOf" srcId="{862BD00E-A3E1-453F-81D2-47F3F5251FDA}" destId="{CBDBA067-9846-4A52-97B6-E300F76FDC1E}" srcOrd="0" destOrd="0" presId="urn:microsoft.com/office/officeart/2005/8/layout/vList5"/>
    <dgm:cxn modelId="{F62C50E9-0A94-4F86-BC88-7A743EF194DA}" srcId="{6A33C9BA-FF59-456E-A892-0EC074A38D92}" destId="{7F8CD0E0-4D23-4E20-886F-E16C3C755168}" srcOrd="0" destOrd="0" parTransId="{6B5BE9D2-E46C-460B-9A76-505543181506}" sibTransId="{CD16FC9D-CD18-45C6-A363-76405D11F822}"/>
    <dgm:cxn modelId="{3F69E8EC-88A9-4503-B931-D1EC352E8437}" srcId="{862BD00E-A3E1-453F-81D2-47F3F5251FDA}" destId="{72E42972-B167-4978-A582-4B1A4A7F566B}" srcOrd="4" destOrd="0" parTransId="{E51A308A-60A0-478A-A591-B5A2E1E57CC4}" sibTransId="{D7F61587-3A83-4890-975E-90DE6D084836}"/>
    <dgm:cxn modelId="{834D3FF1-FF58-46CE-9E2B-0D1395990A67}" type="presOf" srcId="{FAEBB233-C06F-4505-97B1-371E3B1CD882}" destId="{A4EC68A0-1401-4BF7-8AF2-BF326A17F295}" srcOrd="0" destOrd="0" presId="urn:microsoft.com/office/officeart/2005/8/layout/vList5"/>
    <dgm:cxn modelId="{886FFFFF-734F-4074-B0E7-2C6284CFFD20}" srcId="{72E42972-B167-4978-A582-4B1A4A7F566B}" destId="{8C84C78A-0087-403D-975C-7A8B78341930}" srcOrd="0" destOrd="0" parTransId="{2B34591E-83A6-454F-AA0D-04EA0693AA59}" sibTransId="{59D34F1D-C7FF-48DC-96E6-287420E42680}"/>
    <dgm:cxn modelId="{14A1E805-4FAF-44FE-809E-C1440DBA5533}" type="presParOf" srcId="{CBDBA067-9846-4A52-97B6-E300F76FDC1E}" destId="{2ACAEAB7-5BDF-4F13-8265-DFACD30FD697}" srcOrd="0" destOrd="0" presId="urn:microsoft.com/office/officeart/2005/8/layout/vList5"/>
    <dgm:cxn modelId="{917EB0AB-DE66-433E-BFF9-BF169AC72650}" type="presParOf" srcId="{2ACAEAB7-5BDF-4F13-8265-DFACD30FD697}" destId="{C98559A2-D1B3-4369-A7CA-F1EEC1D19B31}" srcOrd="0" destOrd="0" presId="urn:microsoft.com/office/officeart/2005/8/layout/vList5"/>
    <dgm:cxn modelId="{B974B390-FF76-4560-902B-3C2286DCEFC4}" type="presParOf" srcId="{2ACAEAB7-5BDF-4F13-8265-DFACD30FD697}" destId="{96DFD9E9-9E70-4531-8182-5531FE89C004}" srcOrd="1" destOrd="0" presId="urn:microsoft.com/office/officeart/2005/8/layout/vList5"/>
    <dgm:cxn modelId="{B3959408-9106-494B-B115-00343F7FD5FC}" type="presParOf" srcId="{CBDBA067-9846-4A52-97B6-E300F76FDC1E}" destId="{0ED443D8-5EE0-4ED9-8192-00DF8D318B41}" srcOrd="1" destOrd="0" presId="urn:microsoft.com/office/officeart/2005/8/layout/vList5"/>
    <dgm:cxn modelId="{8F56127A-2BA3-4BE0-BEFF-CD2D3B65A38D}" type="presParOf" srcId="{CBDBA067-9846-4A52-97B6-E300F76FDC1E}" destId="{BDCF57BF-1A9C-4D3A-B726-1D59B79307B5}" srcOrd="2" destOrd="0" presId="urn:microsoft.com/office/officeart/2005/8/layout/vList5"/>
    <dgm:cxn modelId="{64AF1C09-1A48-4EF8-BC61-CC39003CC43C}" type="presParOf" srcId="{BDCF57BF-1A9C-4D3A-B726-1D59B79307B5}" destId="{A4EC68A0-1401-4BF7-8AF2-BF326A17F295}" srcOrd="0" destOrd="0" presId="urn:microsoft.com/office/officeart/2005/8/layout/vList5"/>
    <dgm:cxn modelId="{8F7C95A0-744A-4482-B7E8-2294B7B40075}" type="presParOf" srcId="{BDCF57BF-1A9C-4D3A-B726-1D59B79307B5}" destId="{1DE79B90-DCA3-4CE5-8AA3-664830A04CDE}" srcOrd="1" destOrd="0" presId="urn:microsoft.com/office/officeart/2005/8/layout/vList5"/>
    <dgm:cxn modelId="{33E93F2D-3FEC-4901-A562-A85C41AF91C4}" type="presParOf" srcId="{CBDBA067-9846-4A52-97B6-E300F76FDC1E}" destId="{A1C13343-CEB9-4C78-ABCC-03D6A0602532}" srcOrd="3" destOrd="0" presId="urn:microsoft.com/office/officeart/2005/8/layout/vList5"/>
    <dgm:cxn modelId="{C8CC8CB2-A1C4-4C9C-9F06-4FC15BA818CB}" type="presParOf" srcId="{CBDBA067-9846-4A52-97B6-E300F76FDC1E}" destId="{FD179F43-3F9F-4101-B93B-5AC3210B4792}" srcOrd="4" destOrd="0" presId="urn:microsoft.com/office/officeart/2005/8/layout/vList5"/>
    <dgm:cxn modelId="{086BA7B6-5C73-4D0F-9E89-E4DE1EC363D0}" type="presParOf" srcId="{FD179F43-3F9F-4101-B93B-5AC3210B4792}" destId="{E13B9FEC-1712-4511-AF43-9658DF023958}" srcOrd="0" destOrd="0" presId="urn:microsoft.com/office/officeart/2005/8/layout/vList5"/>
    <dgm:cxn modelId="{1DBC338F-A8F2-4C18-9B86-369BCBEAB325}" type="presParOf" srcId="{FD179F43-3F9F-4101-B93B-5AC3210B4792}" destId="{F506A293-A4F7-4E26-B419-102458205969}" srcOrd="1" destOrd="0" presId="urn:microsoft.com/office/officeart/2005/8/layout/vList5"/>
    <dgm:cxn modelId="{45E98964-CBCC-4EFB-8850-417112502B3A}" type="presParOf" srcId="{CBDBA067-9846-4A52-97B6-E300F76FDC1E}" destId="{5C610D79-6224-4A43-B665-3CA33096605A}" srcOrd="5" destOrd="0" presId="urn:microsoft.com/office/officeart/2005/8/layout/vList5"/>
    <dgm:cxn modelId="{97E553DC-411A-4425-AC1E-0D439BAE1B1B}" type="presParOf" srcId="{CBDBA067-9846-4A52-97B6-E300F76FDC1E}" destId="{C045D4B1-2211-46BF-BA95-7B2613487974}" srcOrd="6" destOrd="0" presId="urn:microsoft.com/office/officeart/2005/8/layout/vList5"/>
    <dgm:cxn modelId="{2E772C9B-C958-4554-B468-F0CE3A4AE22E}" type="presParOf" srcId="{C045D4B1-2211-46BF-BA95-7B2613487974}" destId="{945C52E4-1864-4039-BE6F-FF3022591593}" srcOrd="0" destOrd="0" presId="urn:microsoft.com/office/officeart/2005/8/layout/vList5"/>
    <dgm:cxn modelId="{69817329-7FF5-4CF5-970B-B4A47EC7175C}" type="presParOf" srcId="{C045D4B1-2211-46BF-BA95-7B2613487974}" destId="{1104EC66-057F-4FE3-B257-B4A844DC7489}" srcOrd="1" destOrd="0" presId="urn:microsoft.com/office/officeart/2005/8/layout/vList5"/>
    <dgm:cxn modelId="{47AB0731-5EF5-46B9-A09E-79DFC50F5B84}" type="presParOf" srcId="{CBDBA067-9846-4A52-97B6-E300F76FDC1E}" destId="{90BE9E44-5330-4B66-81FA-077078673A10}" srcOrd="7" destOrd="0" presId="urn:microsoft.com/office/officeart/2005/8/layout/vList5"/>
    <dgm:cxn modelId="{CF6D1B56-9A5D-4C86-8DA6-92DFC744C207}" type="presParOf" srcId="{CBDBA067-9846-4A52-97B6-E300F76FDC1E}" destId="{D86BA79F-368E-4EC4-9B03-44D24FA695E3}" srcOrd="8" destOrd="0" presId="urn:microsoft.com/office/officeart/2005/8/layout/vList5"/>
    <dgm:cxn modelId="{9A466FAD-EC6B-4347-BB00-4A46683505A2}" type="presParOf" srcId="{D86BA79F-368E-4EC4-9B03-44D24FA695E3}" destId="{6D81E70E-E42E-414C-AD1F-D997D6460D16}" srcOrd="0" destOrd="0" presId="urn:microsoft.com/office/officeart/2005/8/layout/vList5"/>
    <dgm:cxn modelId="{716D5DEC-1193-4792-AFA0-8D89E61A9C9F}" type="presParOf" srcId="{D86BA79F-368E-4EC4-9B03-44D24FA695E3}" destId="{B806CF77-FF83-4A3A-BEC2-760981E7190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200</a:t>
          </a:r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202</a:t>
          </a:r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204</a:t>
          </a:r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E5E33BA3-95FD-494D-BD9E-202D204ECF6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201</a:t>
          </a:r>
        </a:p>
      </dgm:t>
    </dgm:pt>
    <dgm:pt modelId="{D30DB4FE-4947-43FE-88B4-814D9819084D}" type="parTrans" cxnId="{47BCDBB6-BE7A-44BD-BFCE-B2AF9D62F399}">
      <dgm:prSet/>
      <dgm:spPr/>
      <dgm:t>
        <a:bodyPr/>
        <a:lstStyle/>
        <a:p>
          <a:endParaRPr lang="en-US"/>
        </a:p>
      </dgm:t>
    </dgm:pt>
    <dgm:pt modelId="{079FB902-BBB0-4F6F-B3EF-0BD27CBE3545}" type="sibTrans" cxnId="{47BCDBB6-BE7A-44BD-BFCE-B2AF9D62F399}">
      <dgm:prSet/>
      <dgm:spPr/>
      <dgm:t>
        <a:bodyPr/>
        <a:lstStyle/>
        <a:p>
          <a:endParaRPr lang="en-US"/>
        </a:p>
      </dgm:t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4" custLinFactNeighborX="-498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9554BD79-66B6-4129-9B00-3491CD3B9B63}" type="pres">
      <dgm:prSet presAssocID="{E5E33BA3-95FD-494D-BD9E-202D204ECF6E}" presName="parTxOnly" presStyleLbl="node1" presStyleIdx="1" presStyleCnt="4">
        <dgm:presLayoutVars>
          <dgm:bulletEnabled val="1"/>
        </dgm:presLayoutVars>
      </dgm:prSet>
      <dgm:spPr/>
    </dgm:pt>
    <dgm:pt modelId="{FB1D8AFF-88F7-43B4-8033-7E812F0FECE3}" type="pres">
      <dgm:prSet presAssocID="{079FB902-BBB0-4F6F-B3EF-0BD27CBE3545}" presName="parSpace" presStyleCnt="0"/>
      <dgm:spPr/>
    </dgm:pt>
    <dgm:pt modelId="{8747CC16-8713-4EE8-9CA8-00D743537EE0}" type="pres">
      <dgm:prSet presAssocID="{AD573A8F-2E6F-45EA-83EA-5959043D5430}" presName="parTxOnly" presStyleLbl="node1" presStyleIdx="2" presStyleCnt="4" custLinFactNeighborX="-498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3B77616-5596-4303-AD2A-76169FE0FF6E}" type="pres">
      <dgm:prSet presAssocID="{5E204B0A-C7A9-4ED1-B0E9-F130D9711512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9EFA7260-0CA7-4422-885B-B905DF85B19D}" type="presOf" srcId="{E5E33BA3-95FD-494D-BD9E-202D204ECF6E}" destId="{9554BD79-66B6-4129-9B00-3491CD3B9B63}" srcOrd="0" destOrd="0" presId="urn:microsoft.com/office/officeart/2005/8/layout/hChevron3"/>
    <dgm:cxn modelId="{8C87B979-DF51-42B0-8840-BB059D6410C0}" srcId="{D8BA978C-3E9E-4FEA-AB14-47C073C00FE6}" destId="{5E204B0A-C7A9-4ED1-B0E9-F130D9711512}" srcOrd="3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47BCDBB6-BE7A-44BD-BFCE-B2AF9D62F399}" srcId="{D8BA978C-3E9E-4FEA-AB14-47C073C00FE6}" destId="{E5E33BA3-95FD-494D-BD9E-202D204ECF6E}" srcOrd="1" destOrd="0" parTransId="{D30DB4FE-4947-43FE-88B4-814D9819084D}" sibTransId="{079FB902-BBB0-4F6F-B3EF-0BD27CBE3545}"/>
    <dgm:cxn modelId="{9BF40DB8-AC7C-4D18-A5EB-A830A953DF4C}" srcId="{D8BA978C-3E9E-4FEA-AB14-47C073C00FE6}" destId="{AD573A8F-2E6F-45EA-83EA-5959043D5430}" srcOrd="2" destOrd="0" parTransId="{F5F55B29-9226-414F-B5B4-2E8E805C0C56}" sibTransId="{A57CB99A-164C-4004-8F1A-146BA579BFA6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4E2E95C7-64C0-4598-B4F8-F515E622C1FC}" type="presParOf" srcId="{0D7735CE-5AE9-4768-BA54-5FFC80ACD9DA}" destId="{9554BD79-66B6-4129-9B00-3491CD3B9B63}" srcOrd="2" destOrd="0" presId="urn:microsoft.com/office/officeart/2005/8/layout/hChevron3"/>
    <dgm:cxn modelId="{64860352-808F-49E4-9291-40196A4F4F5E}" type="presParOf" srcId="{0D7735CE-5AE9-4768-BA54-5FFC80ACD9DA}" destId="{FB1D8AFF-88F7-43B4-8033-7E812F0FECE3}" srcOrd="3" destOrd="0" presId="urn:microsoft.com/office/officeart/2005/8/layout/hChevron3"/>
    <dgm:cxn modelId="{70A59BB1-2C30-40E2-AE3B-B994A736A12F}" type="presParOf" srcId="{0D7735CE-5AE9-4768-BA54-5FFC80ACD9DA}" destId="{8747CC16-8713-4EE8-9CA8-00D743537EE0}" srcOrd="4" destOrd="0" presId="urn:microsoft.com/office/officeart/2005/8/layout/hChevron3"/>
    <dgm:cxn modelId="{2F97A9F6-2A3A-47B7-A50F-B5A83963B78A}" type="presParOf" srcId="{0D7735CE-5AE9-4768-BA54-5FFC80ACD9DA}" destId="{AEF84096-F4E6-4B16-9955-73863EAD1D02}" srcOrd="5" destOrd="0" presId="urn:microsoft.com/office/officeart/2005/8/layout/hChevron3"/>
    <dgm:cxn modelId="{BC7E9D39-5153-492D-8499-B77B46200A4C}" type="presParOf" srcId="{0D7735CE-5AE9-4768-BA54-5FFC80ACD9DA}" destId="{A3B77616-5596-4303-AD2A-76169FE0FF6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300</a:t>
          </a:r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301</a:t>
          </a:r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304</a:t>
          </a:r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DC847CD5-3748-434F-ACA8-B4C2BAABE49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303</a:t>
          </a:r>
        </a:p>
      </dgm:t>
    </dgm:pt>
    <dgm:pt modelId="{E32C32FA-3CC6-44E5-8165-EBBF1C19B356}" type="parTrans" cxnId="{1A047D88-3905-41EB-95DD-973D7F18A3E3}">
      <dgm:prSet/>
      <dgm:spPr/>
      <dgm:t>
        <a:bodyPr/>
        <a:lstStyle/>
        <a:p>
          <a:endParaRPr lang="en-US"/>
        </a:p>
      </dgm:t>
    </dgm:pt>
    <dgm:pt modelId="{B1A3DA80-ADE8-42C8-9914-4D1AE860D33E}" type="sibTrans" cxnId="{1A047D88-3905-41EB-95DD-973D7F18A3E3}">
      <dgm:prSet/>
      <dgm:spPr/>
      <dgm:t>
        <a:bodyPr/>
        <a:lstStyle/>
        <a:p>
          <a:endParaRPr lang="en-US"/>
        </a:p>
      </dgm:t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4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8747CC16-8713-4EE8-9CA8-00D743537EE0}" type="pres">
      <dgm:prSet presAssocID="{AD573A8F-2E6F-45EA-83EA-5959043D5430}" presName="parTxOnly" presStyleLbl="node1" presStyleIdx="1" presStyleCnt="4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2EBE120-6B3E-4E05-9BE2-F81D5C9F4251}" type="pres">
      <dgm:prSet presAssocID="{DC847CD5-3748-434F-ACA8-B4C2BAABE49A}" presName="parTxOnly" presStyleLbl="node1" presStyleIdx="2" presStyleCnt="4">
        <dgm:presLayoutVars>
          <dgm:bulletEnabled val="1"/>
        </dgm:presLayoutVars>
      </dgm:prSet>
      <dgm:spPr/>
    </dgm:pt>
    <dgm:pt modelId="{FF6C5FEE-5373-47C9-8958-54861FDEC57C}" type="pres">
      <dgm:prSet presAssocID="{B1A3DA80-ADE8-42C8-9914-4D1AE860D33E}" presName="parSpace" presStyleCnt="0"/>
      <dgm:spPr/>
    </dgm:pt>
    <dgm:pt modelId="{A3B77616-5596-4303-AD2A-76169FE0FF6E}" type="pres">
      <dgm:prSet presAssocID="{5E204B0A-C7A9-4ED1-B0E9-F130D9711512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3C947276-A988-4CD6-B6CD-90BAF6E7530A}" type="presOf" srcId="{DC847CD5-3748-434F-ACA8-B4C2BAABE49A}" destId="{A2EBE120-6B3E-4E05-9BE2-F81D5C9F4251}" srcOrd="0" destOrd="0" presId="urn:microsoft.com/office/officeart/2005/8/layout/hChevron3"/>
    <dgm:cxn modelId="{8C87B979-DF51-42B0-8840-BB059D6410C0}" srcId="{D8BA978C-3E9E-4FEA-AB14-47C073C00FE6}" destId="{5E204B0A-C7A9-4ED1-B0E9-F130D9711512}" srcOrd="3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1A047D88-3905-41EB-95DD-973D7F18A3E3}" srcId="{D8BA978C-3E9E-4FEA-AB14-47C073C00FE6}" destId="{DC847CD5-3748-434F-ACA8-B4C2BAABE49A}" srcOrd="2" destOrd="0" parTransId="{E32C32FA-3CC6-44E5-8165-EBBF1C19B356}" sibTransId="{B1A3DA80-ADE8-42C8-9914-4D1AE860D33E}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9BF40DB8-AC7C-4D18-A5EB-A830A953DF4C}" srcId="{D8BA978C-3E9E-4FEA-AB14-47C073C00FE6}" destId="{AD573A8F-2E6F-45EA-83EA-5959043D5430}" srcOrd="1" destOrd="0" parTransId="{F5F55B29-9226-414F-B5B4-2E8E805C0C56}" sibTransId="{A57CB99A-164C-4004-8F1A-146BA579BFA6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70A59BB1-2C30-40E2-AE3B-B994A736A12F}" type="presParOf" srcId="{0D7735CE-5AE9-4768-BA54-5FFC80ACD9DA}" destId="{8747CC16-8713-4EE8-9CA8-00D743537EE0}" srcOrd="2" destOrd="0" presId="urn:microsoft.com/office/officeart/2005/8/layout/hChevron3"/>
    <dgm:cxn modelId="{2F97A9F6-2A3A-47B7-A50F-B5A83963B78A}" type="presParOf" srcId="{0D7735CE-5AE9-4768-BA54-5FFC80ACD9DA}" destId="{AEF84096-F4E6-4B16-9955-73863EAD1D02}" srcOrd="3" destOrd="0" presId="urn:microsoft.com/office/officeart/2005/8/layout/hChevron3"/>
    <dgm:cxn modelId="{7AD4526C-A8BE-4B72-B191-0C5A94941363}" type="presParOf" srcId="{0D7735CE-5AE9-4768-BA54-5FFC80ACD9DA}" destId="{A2EBE120-6B3E-4E05-9BE2-F81D5C9F4251}" srcOrd="4" destOrd="0" presId="urn:microsoft.com/office/officeart/2005/8/layout/hChevron3"/>
    <dgm:cxn modelId="{1C0C316B-4E8D-4761-8BB3-5C082865556F}" type="presParOf" srcId="{0D7735CE-5AE9-4768-BA54-5FFC80ACD9DA}" destId="{FF6C5FEE-5373-47C9-8958-54861FDEC57C}" srcOrd="5" destOrd="0" presId="urn:microsoft.com/office/officeart/2005/8/layout/hChevron3"/>
    <dgm:cxn modelId="{BC7E9D39-5153-492D-8499-B77B46200A4C}" type="presParOf" srcId="{0D7735CE-5AE9-4768-BA54-5FFC80ACD9DA}" destId="{A3B77616-5596-4303-AD2A-76169FE0FF6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400</a:t>
          </a:r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401</a:t>
          </a:r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5FBB4F9F-B90B-4FBD-8B51-82948212276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405</a:t>
          </a:r>
        </a:p>
      </dgm:t>
    </dgm:pt>
    <dgm:pt modelId="{D1F311BA-E5D1-4178-89BE-FEAC902C5551}" type="parTrans" cxnId="{DE71747B-82F0-4989-8169-66AF4E5D5FDB}">
      <dgm:prSet/>
      <dgm:spPr/>
      <dgm:t>
        <a:bodyPr/>
        <a:lstStyle/>
        <a:p>
          <a:endParaRPr lang="en-US"/>
        </a:p>
      </dgm:t>
    </dgm:pt>
    <dgm:pt modelId="{E8A93B77-D78B-4A70-905E-65581D4044F1}" type="sibTrans" cxnId="{DE71747B-82F0-4989-8169-66AF4E5D5FDB}">
      <dgm:prSet/>
      <dgm:spPr/>
      <dgm:t>
        <a:bodyPr/>
        <a:lstStyle/>
        <a:p>
          <a:endParaRPr lang="en-US"/>
        </a:p>
      </dgm:t>
    </dgm:pt>
    <dgm:pt modelId="{E0287D82-045C-45C9-9680-D9C20FE111D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429</a:t>
          </a:r>
        </a:p>
      </dgm:t>
    </dgm:pt>
    <dgm:pt modelId="{58CCD653-85FB-4F6A-A32C-5DF87E6805A8}" type="parTrans" cxnId="{26DC016D-7E47-4811-BBE6-58D002704589}">
      <dgm:prSet/>
      <dgm:spPr/>
      <dgm:t>
        <a:bodyPr/>
        <a:lstStyle/>
        <a:p>
          <a:endParaRPr lang="en-US"/>
        </a:p>
      </dgm:t>
    </dgm:pt>
    <dgm:pt modelId="{95A88F14-CAD1-4C5B-8EB3-AA481A208C51}" type="sibTrans" cxnId="{26DC016D-7E47-4811-BBE6-58D002704589}">
      <dgm:prSet/>
      <dgm:spPr/>
      <dgm:t>
        <a:bodyPr/>
        <a:lstStyle/>
        <a:p>
          <a:endParaRPr lang="en-US"/>
        </a:p>
      </dgm:t>
    </dgm:pt>
    <dgm:pt modelId="{BBC6F476-4ED4-4B60-9F39-20F5512BC99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406</a:t>
          </a:r>
        </a:p>
      </dgm:t>
    </dgm:pt>
    <dgm:pt modelId="{1315A06C-9507-42C5-AA75-1DD37CB8128A}" type="parTrans" cxnId="{CC624B15-2E2A-488A-BC6E-E76CD48C3822}">
      <dgm:prSet/>
      <dgm:spPr/>
      <dgm:t>
        <a:bodyPr/>
        <a:lstStyle/>
        <a:p>
          <a:endParaRPr lang="en-US"/>
        </a:p>
      </dgm:t>
    </dgm:pt>
    <dgm:pt modelId="{B6DFAD74-C747-4237-BF28-59FBFFB596F6}" type="sibTrans" cxnId="{CC624B15-2E2A-488A-BC6E-E76CD48C3822}">
      <dgm:prSet/>
      <dgm:spPr/>
      <dgm:t>
        <a:bodyPr/>
        <a:lstStyle/>
        <a:p>
          <a:endParaRPr lang="en-US"/>
        </a:p>
      </dgm:t>
    </dgm:pt>
    <dgm:pt modelId="{DE4DCA79-C605-4B96-8047-555C9696AB4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404</a:t>
          </a:r>
        </a:p>
      </dgm:t>
    </dgm:pt>
    <dgm:pt modelId="{46EF27D9-E751-4DA0-932F-4702ECBC4E24}" type="sibTrans" cxnId="{8CFE17BE-8FC7-46CA-BE9D-F9BE36431D2B}">
      <dgm:prSet/>
      <dgm:spPr/>
      <dgm:t>
        <a:bodyPr/>
        <a:lstStyle/>
        <a:p>
          <a:endParaRPr lang="en-US"/>
        </a:p>
      </dgm:t>
    </dgm:pt>
    <dgm:pt modelId="{1310D1AD-44D8-4A1A-B2D2-D52D33B50655}" type="parTrans" cxnId="{8CFE17BE-8FC7-46CA-BE9D-F9BE36431D2B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403</a:t>
          </a:r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7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8747CC16-8713-4EE8-9CA8-00D743537EE0}" type="pres">
      <dgm:prSet presAssocID="{AD573A8F-2E6F-45EA-83EA-5959043D5430}" presName="parTxOnly" presStyleLbl="node1" presStyleIdx="1" presStyleCnt="7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3B77616-5596-4303-AD2A-76169FE0FF6E}" type="pres">
      <dgm:prSet presAssocID="{5E204B0A-C7A9-4ED1-B0E9-F130D9711512}" presName="parTxOnly" presStyleLbl="node1" presStyleIdx="2" presStyleCnt="7">
        <dgm:presLayoutVars>
          <dgm:bulletEnabled val="1"/>
        </dgm:presLayoutVars>
      </dgm:prSet>
      <dgm:spPr/>
    </dgm:pt>
    <dgm:pt modelId="{B5828877-D9ED-4ED0-BF8F-F791C16870A4}" type="pres">
      <dgm:prSet presAssocID="{425EDCCE-9757-4C9D-A088-39BBE0B0E85C}" presName="parSpace" presStyleCnt="0"/>
      <dgm:spPr/>
    </dgm:pt>
    <dgm:pt modelId="{224ACC09-BC0B-464D-BCB1-3307B5FA78A7}" type="pres">
      <dgm:prSet presAssocID="{DE4DCA79-C605-4B96-8047-555C9696AB46}" presName="parTxOnly" presStyleLbl="node1" presStyleIdx="3" presStyleCnt="7">
        <dgm:presLayoutVars>
          <dgm:bulletEnabled val="1"/>
        </dgm:presLayoutVars>
      </dgm:prSet>
      <dgm:spPr/>
    </dgm:pt>
    <dgm:pt modelId="{F3311B3E-E3AF-4171-A0B9-672F03DD2655}" type="pres">
      <dgm:prSet presAssocID="{46EF27D9-E751-4DA0-932F-4702ECBC4E24}" presName="parSpace" presStyleCnt="0"/>
      <dgm:spPr/>
    </dgm:pt>
    <dgm:pt modelId="{43FCC527-9E11-47F9-ACB7-47A17AC9583D}" type="pres">
      <dgm:prSet presAssocID="{5FBB4F9F-B90B-4FBD-8B51-829482122764}" presName="parTxOnly" presStyleLbl="node1" presStyleIdx="4" presStyleCnt="7">
        <dgm:presLayoutVars>
          <dgm:bulletEnabled val="1"/>
        </dgm:presLayoutVars>
      </dgm:prSet>
      <dgm:spPr/>
    </dgm:pt>
    <dgm:pt modelId="{258A5E48-BA74-4570-8001-71ED855BE2BB}" type="pres">
      <dgm:prSet presAssocID="{E8A93B77-D78B-4A70-905E-65581D4044F1}" presName="parSpace" presStyleCnt="0"/>
      <dgm:spPr/>
    </dgm:pt>
    <dgm:pt modelId="{D7EDDB10-AD35-4EE2-BCA2-E00369B211F1}" type="pres">
      <dgm:prSet presAssocID="{BBC6F476-4ED4-4B60-9F39-20F5512BC993}" presName="parTxOnly" presStyleLbl="node1" presStyleIdx="5" presStyleCnt="7">
        <dgm:presLayoutVars>
          <dgm:bulletEnabled val="1"/>
        </dgm:presLayoutVars>
      </dgm:prSet>
      <dgm:spPr/>
    </dgm:pt>
    <dgm:pt modelId="{D58D1AA4-8BBE-45F4-B323-1F5A4C7DE3A4}" type="pres">
      <dgm:prSet presAssocID="{B6DFAD74-C747-4237-BF28-59FBFFB596F6}" presName="parSpace" presStyleCnt="0"/>
      <dgm:spPr/>
    </dgm:pt>
    <dgm:pt modelId="{B194ABA9-CC77-4622-8232-36E874E94D3D}" type="pres">
      <dgm:prSet presAssocID="{E0287D82-045C-45C9-9680-D9C20FE111D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CC624B15-2E2A-488A-BC6E-E76CD48C3822}" srcId="{D8BA978C-3E9E-4FEA-AB14-47C073C00FE6}" destId="{BBC6F476-4ED4-4B60-9F39-20F5512BC993}" srcOrd="5" destOrd="0" parTransId="{1315A06C-9507-42C5-AA75-1DD37CB8128A}" sibTransId="{B6DFAD74-C747-4237-BF28-59FBFFB596F6}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AA151B25-F35C-4412-A716-29703103A8E5}" type="presOf" srcId="{5FBB4F9F-B90B-4FBD-8B51-829482122764}" destId="{43FCC527-9E11-47F9-ACB7-47A17AC9583D}" srcOrd="0" destOrd="0" presId="urn:microsoft.com/office/officeart/2005/8/layout/hChevron3"/>
    <dgm:cxn modelId="{60D3BF6B-B10D-4AD0-8DE4-E7B72FB5A5E6}" type="presOf" srcId="{E0287D82-045C-45C9-9680-D9C20FE111D9}" destId="{B194ABA9-CC77-4622-8232-36E874E94D3D}" srcOrd="0" destOrd="0" presId="urn:microsoft.com/office/officeart/2005/8/layout/hChevron3"/>
    <dgm:cxn modelId="{26DC016D-7E47-4811-BBE6-58D002704589}" srcId="{D8BA978C-3E9E-4FEA-AB14-47C073C00FE6}" destId="{E0287D82-045C-45C9-9680-D9C20FE111D9}" srcOrd="6" destOrd="0" parTransId="{58CCD653-85FB-4F6A-A32C-5DF87E6805A8}" sibTransId="{95A88F14-CAD1-4C5B-8EB3-AA481A208C51}"/>
    <dgm:cxn modelId="{8C87B979-DF51-42B0-8840-BB059D6410C0}" srcId="{D8BA978C-3E9E-4FEA-AB14-47C073C00FE6}" destId="{5E204B0A-C7A9-4ED1-B0E9-F130D9711512}" srcOrd="2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DE71747B-82F0-4989-8169-66AF4E5D5FDB}" srcId="{D8BA978C-3E9E-4FEA-AB14-47C073C00FE6}" destId="{5FBB4F9F-B90B-4FBD-8B51-829482122764}" srcOrd="4" destOrd="0" parTransId="{D1F311BA-E5D1-4178-89BE-FEAC902C5551}" sibTransId="{E8A93B77-D78B-4A70-905E-65581D4044F1}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D5B2C4AB-9F47-4910-913A-0BC538B34BF2}" type="presOf" srcId="{DE4DCA79-C605-4B96-8047-555C9696AB46}" destId="{224ACC09-BC0B-464D-BCB1-3307B5FA78A7}" srcOrd="0" destOrd="0" presId="urn:microsoft.com/office/officeart/2005/8/layout/hChevron3"/>
    <dgm:cxn modelId="{9BF40DB8-AC7C-4D18-A5EB-A830A953DF4C}" srcId="{D8BA978C-3E9E-4FEA-AB14-47C073C00FE6}" destId="{AD573A8F-2E6F-45EA-83EA-5959043D5430}" srcOrd="1" destOrd="0" parTransId="{F5F55B29-9226-414F-B5B4-2E8E805C0C56}" sibTransId="{A57CB99A-164C-4004-8F1A-146BA579BFA6}"/>
    <dgm:cxn modelId="{8CFE17BE-8FC7-46CA-BE9D-F9BE36431D2B}" srcId="{D8BA978C-3E9E-4FEA-AB14-47C073C00FE6}" destId="{DE4DCA79-C605-4B96-8047-555C9696AB46}" srcOrd="3" destOrd="0" parTransId="{1310D1AD-44D8-4A1A-B2D2-D52D33B50655}" sibTransId="{46EF27D9-E751-4DA0-932F-4702ECBC4E24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3B4ABCC6-A047-4CA2-942B-DA51E62D6F38}" type="presOf" srcId="{BBC6F476-4ED4-4B60-9F39-20F5512BC993}" destId="{D7EDDB10-AD35-4EE2-BCA2-E00369B211F1}" srcOrd="0" destOrd="0" presId="urn:microsoft.com/office/officeart/2005/8/layout/hChevron3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70A59BB1-2C30-40E2-AE3B-B994A736A12F}" type="presParOf" srcId="{0D7735CE-5AE9-4768-BA54-5FFC80ACD9DA}" destId="{8747CC16-8713-4EE8-9CA8-00D743537EE0}" srcOrd="2" destOrd="0" presId="urn:microsoft.com/office/officeart/2005/8/layout/hChevron3"/>
    <dgm:cxn modelId="{2F97A9F6-2A3A-47B7-A50F-B5A83963B78A}" type="presParOf" srcId="{0D7735CE-5AE9-4768-BA54-5FFC80ACD9DA}" destId="{AEF84096-F4E6-4B16-9955-73863EAD1D02}" srcOrd="3" destOrd="0" presId="urn:microsoft.com/office/officeart/2005/8/layout/hChevron3"/>
    <dgm:cxn modelId="{BC7E9D39-5153-492D-8499-B77B46200A4C}" type="presParOf" srcId="{0D7735CE-5AE9-4768-BA54-5FFC80ACD9DA}" destId="{A3B77616-5596-4303-AD2A-76169FE0FF6E}" srcOrd="4" destOrd="0" presId="urn:microsoft.com/office/officeart/2005/8/layout/hChevron3"/>
    <dgm:cxn modelId="{8C43DED7-CA0D-4DB9-A751-F20B15062936}" type="presParOf" srcId="{0D7735CE-5AE9-4768-BA54-5FFC80ACD9DA}" destId="{B5828877-D9ED-4ED0-BF8F-F791C16870A4}" srcOrd="5" destOrd="0" presId="urn:microsoft.com/office/officeart/2005/8/layout/hChevron3"/>
    <dgm:cxn modelId="{1CB7308C-6D2A-43F1-92AA-C7E105917925}" type="presParOf" srcId="{0D7735CE-5AE9-4768-BA54-5FFC80ACD9DA}" destId="{224ACC09-BC0B-464D-BCB1-3307B5FA78A7}" srcOrd="6" destOrd="0" presId="urn:microsoft.com/office/officeart/2005/8/layout/hChevron3"/>
    <dgm:cxn modelId="{2DAE7722-943F-4B8A-9344-E27663748DB5}" type="presParOf" srcId="{0D7735CE-5AE9-4768-BA54-5FFC80ACD9DA}" destId="{F3311B3E-E3AF-4171-A0B9-672F03DD2655}" srcOrd="7" destOrd="0" presId="urn:microsoft.com/office/officeart/2005/8/layout/hChevron3"/>
    <dgm:cxn modelId="{E7D1D1AC-8F30-49D6-8B54-BA541B0695E6}" type="presParOf" srcId="{0D7735CE-5AE9-4768-BA54-5FFC80ACD9DA}" destId="{43FCC527-9E11-47F9-ACB7-47A17AC9583D}" srcOrd="8" destOrd="0" presId="urn:microsoft.com/office/officeart/2005/8/layout/hChevron3"/>
    <dgm:cxn modelId="{387B4129-15A8-4E5F-9125-A687BEC9BC17}" type="presParOf" srcId="{0D7735CE-5AE9-4768-BA54-5FFC80ACD9DA}" destId="{258A5E48-BA74-4570-8001-71ED855BE2BB}" srcOrd="9" destOrd="0" presId="urn:microsoft.com/office/officeart/2005/8/layout/hChevron3"/>
    <dgm:cxn modelId="{45B89DFE-12ED-4006-BABE-8B4C5C524F0B}" type="presParOf" srcId="{0D7735CE-5AE9-4768-BA54-5FFC80ACD9DA}" destId="{D7EDDB10-AD35-4EE2-BCA2-E00369B211F1}" srcOrd="10" destOrd="0" presId="urn:microsoft.com/office/officeart/2005/8/layout/hChevron3"/>
    <dgm:cxn modelId="{45CCA7EF-4E08-42E1-9098-BC581A0B1FF1}" type="presParOf" srcId="{0D7735CE-5AE9-4768-BA54-5FFC80ACD9DA}" destId="{D58D1AA4-8BBE-45F4-B323-1F5A4C7DE3A4}" srcOrd="11" destOrd="0" presId="urn:microsoft.com/office/officeart/2005/8/layout/hChevron3"/>
    <dgm:cxn modelId="{6C08C133-9220-4650-AB90-83C7DDD9243B}" type="presParOf" srcId="{0D7735CE-5AE9-4768-BA54-5FFC80ACD9DA}" destId="{B194ABA9-CC77-4622-8232-36E874E94D3D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500</a:t>
          </a:r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503</a:t>
          </a:r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501</a:t>
          </a:r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3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8747CC16-8713-4EE8-9CA8-00D743537EE0}" type="pres">
      <dgm:prSet presAssocID="{AD573A8F-2E6F-45EA-83EA-5959043D5430}" presName="parTxOnly" presStyleLbl="node1" presStyleIdx="1" presStyleCnt="3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3B77616-5596-4303-AD2A-76169FE0FF6E}" type="pres">
      <dgm:prSet presAssocID="{5E204B0A-C7A9-4ED1-B0E9-F130D971151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8C87B979-DF51-42B0-8840-BB059D6410C0}" srcId="{D8BA978C-3E9E-4FEA-AB14-47C073C00FE6}" destId="{5E204B0A-C7A9-4ED1-B0E9-F130D9711512}" srcOrd="2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9BF40DB8-AC7C-4D18-A5EB-A830A953DF4C}" srcId="{D8BA978C-3E9E-4FEA-AB14-47C073C00FE6}" destId="{AD573A8F-2E6F-45EA-83EA-5959043D5430}" srcOrd="1" destOrd="0" parTransId="{F5F55B29-9226-414F-B5B4-2E8E805C0C56}" sibTransId="{A57CB99A-164C-4004-8F1A-146BA579BFA6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70A59BB1-2C30-40E2-AE3B-B994A736A12F}" type="presParOf" srcId="{0D7735CE-5AE9-4768-BA54-5FFC80ACD9DA}" destId="{8747CC16-8713-4EE8-9CA8-00D743537EE0}" srcOrd="2" destOrd="0" presId="urn:microsoft.com/office/officeart/2005/8/layout/hChevron3"/>
    <dgm:cxn modelId="{2F97A9F6-2A3A-47B7-A50F-B5A83963B78A}" type="presParOf" srcId="{0D7735CE-5AE9-4768-BA54-5FFC80ACD9DA}" destId="{AEF84096-F4E6-4B16-9955-73863EAD1D02}" srcOrd="3" destOrd="0" presId="urn:microsoft.com/office/officeart/2005/8/layout/hChevron3"/>
    <dgm:cxn modelId="{BC7E9D39-5153-492D-8499-B77B46200A4C}" type="presParOf" srcId="{0D7735CE-5AE9-4768-BA54-5FFC80ACD9DA}" destId="{A3B77616-5596-4303-AD2A-76169FE0FF6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F23404-98F0-4EFA-9C65-F3B011E85D88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186A6-F9DB-471E-AC30-13755E8EFCC8}">
      <dgm:prSet phldrT="[Text]"/>
      <dgm:spPr/>
      <dgm:t>
        <a:bodyPr/>
        <a:lstStyle/>
        <a:p>
          <a:r>
            <a:rPr lang="en-US" dirty="0"/>
            <a:t>Designer starts with nothing (blank) and builds an architecture from custom components</a:t>
          </a:r>
        </a:p>
      </dgm:t>
    </dgm:pt>
    <dgm:pt modelId="{828B08ED-2C39-4D47-A052-FBB54883E20C}" type="parTrans" cxnId="{398023FE-1543-4264-BC9F-18F0214F3EC9}">
      <dgm:prSet/>
      <dgm:spPr/>
      <dgm:t>
        <a:bodyPr/>
        <a:lstStyle/>
        <a:p>
          <a:endParaRPr lang="en-US"/>
        </a:p>
      </dgm:t>
    </dgm:pt>
    <dgm:pt modelId="{9EA56BD1-B2D1-4610-98A3-A8E766EEC8BC}" type="sibTrans" cxnId="{398023FE-1543-4264-BC9F-18F0214F3EC9}">
      <dgm:prSet/>
      <dgm:spPr/>
      <dgm:t>
        <a:bodyPr/>
        <a:lstStyle/>
        <a:p>
          <a:endParaRPr lang="en-US"/>
        </a:p>
      </dgm:t>
    </dgm:pt>
    <dgm:pt modelId="{FDFB4E29-FBF5-412F-AFFD-CB51FB70815B}">
      <dgm:prSet phldrT="[Text]"/>
      <dgm:spPr/>
      <dgm:t>
        <a:bodyPr/>
        <a:lstStyle/>
        <a:p>
          <a:r>
            <a:rPr lang="en-US" dirty="0"/>
            <a:t>Designer starts with the system and applies constraints to elements of the system</a:t>
          </a:r>
        </a:p>
      </dgm:t>
    </dgm:pt>
    <dgm:pt modelId="{A9777FB9-5A9E-457A-AF58-20E980AF810F}" type="parTrans" cxnId="{09598AA7-DFCC-4F94-A6CD-1B4C0FB08F1E}">
      <dgm:prSet/>
      <dgm:spPr/>
      <dgm:t>
        <a:bodyPr/>
        <a:lstStyle/>
        <a:p>
          <a:endParaRPr lang="en-US"/>
        </a:p>
      </dgm:t>
    </dgm:pt>
    <dgm:pt modelId="{DA516010-6569-410D-989A-2C92D0D21650}" type="sibTrans" cxnId="{09598AA7-DFCC-4F94-A6CD-1B4C0FB08F1E}">
      <dgm:prSet/>
      <dgm:spPr/>
      <dgm:t>
        <a:bodyPr/>
        <a:lstStyle/>
        <a:p>
          <a:endParaRPr lang="en-US"/>
        </a:p>
      </dgm:t>
    </dgm:pt>
    <dgm:pt modelId="{DED4790D-1C6B-4F4C-A3F1-E937BA132026}" type="pres">
      <dgm:prSet presAssocID="{58F23404-98F0-4EFA-9C65-F3B011E85D88}" presName="compositeShape" presStyleCnt="0">
        <dgm:presLayoutVars>
          <dgm:chMax val="2"/>
          <dgm:dir/>
          <dgm:resizeHandles val="exact"/>
        </dgm:presLayoutVars>
      </dgm:prSet>
      <dgm:spPr/>
    </dgm:pt>
    <dgm:pt modelId="{BA584542-3DF4-42BE-A6A0-6B60C45FA333}" type="pres">
      <dgm:prSet presAssocID="{58F23404-98F0-4EFA-9C65-F3B011E85D88}" presName="ribbon" presStyleLbl="node1" presStyleIdx="0" presStyleCnt="1" custLinFactNeighborX="0" custLinFactNeighborY="13154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D063CD7F-0C25-49C1-BD3A-2F2528790425}" type="pres">
      <dgm:prSet presAssocID="{58F23404-98F0-4EFA-9C65-F3B011E85D88}" presName="leftArrowText" presStyleLbl="node1" presStyleIdx="0" presStyleCnt="1" custLinFactNeighborX="1366" custLinFactNeighborY="25687">
        <dgm:presLayoutVars>
          <dgm:chMax val="0"/>
          <dgm:bulletEnabled val="1"/>
        </dgm:presLayoutVars>
      </dgm:prSet>
      <dgm:spPr/>
    </dgm:pt>
    <dgm:pt modelId="{DDF7880F-F421-4314-AFDB-BD59485779C8}" type="pres">
      <dgm:prSet presAssocID="{58F23404-98F0-4EFA-9C65-F3B011E85D88}" presName="rightArrowText" presStyleLbl="node1" presStyleIdx="0" presStyleCnt="1" custLinFactNeighborX="1156" custLinFactNeighborY="25687">
        <dgm:presLayoutVars>
          <dgm:chMax val="0"/>
          <dgm:bulletEnabled val="1"/>
        </dgm:presLayoutVars>
      </dgm:prSet>
      <dgm:spPr/>
    </dgm:pt>
  </dgm:ptLst>
  <dgm:cxnLst>
    <dgm:cxn modelId="{899B1E1F-A45D-46C1-B048-163C75818C77}" type="presOf" srcId="{58F23404-98F0-4EFA-9C65-F3B011E85D88}" destId="{DED4790D-1C6B-4F4C-A3F1-E937BA132026}" srcOrd="0" destOrd="0" presId="urn:microsoft.com/office/officeart/2005/8/layout/arrow6"/>
    <dgm:cxn modelId="{75F4A86B-7473-4F1E-93CD-EFAD7F938396}" type="presOf" srcId="{45C186A6-F9DB-471E-AC30-13755E8EFCC8}" destId="{D063CD7F-0C25-49C1-BD3A-2F2528790425}" srcOrd="0" destOrd="0" presId="urn:microsoft.com/office/officeart/2005/8/layout/arrow6"/>
    <dgm:cxn modelId="{09598AA7-DFCC-4F94-A6CD-1B4C0FB08F1E}" srcId="{58F23404-98F0-4EFA-9C65-F3B011E85D88}" destId="{FDFB4E29-FBF5-412F-AFFD-CB51FB70815B}" srcOrd="1" destOrd="0" parTransId="{A9777FB9-5A9E-457A-AF58-20E980AF810F}" sibTransId="{DA516010-6569-410D-989A-2C92D0D21650}"/>
    <dgm:cxn modelId="{B487FAC3-6997-4372-A216-583888F1D920}" type="presOf" srcId="{FDFB4E29-FBF5-412F-AFFD-CB51FB70815B}" destId="{DDF7880F-F421-4314-AFDB-BD59485779C8}" srcOrd="0" destOrd="0" presId="urn:microsoft.com/office/officeart/2005/8/layout/arrow6"/>
    <dgm:cxn modelId="{398023FE-1543-4264-BC9F-18F0214F3EC9}" srcId="{58F23404-98F0-4EFA-9C65-F3B011E85D88}" destId="{45C186A6-F9DB-471E-AC30-13755E8EFCC8}" srcOrd="0" destOrd="0" parTransId="{828B08ED-2C39-4D47-A052-FBB54883E20C}" sibTransId="{9EA56BD1-B2D1-4610-98A3-A8E766EEC8BC}"/>
    <dgm:cxn modelId="{01988693-243A-472F-878B-5B5292F30644}" type="presParOf" srcId="{DED4790D-1C6B-4F4C-A3F1-E937BA132026}" destId="{BA584542-3DF4-42BE-A6A0-6B60C45FA333}" srcOrd="0" destOrd="0" presId="urn:microsoft.com/office/officeart/2005/8/layout/arrow6"/>
    <dgm:cxn modelId="{84BC89D5-2721-4FA9-B53A-C9348A6A7DF8}" type="presParOf" srcId="{DED4790D-1C6B-4F4C-A3F1-E937BA132026}" destId="{D063CD7F-0C25-49C1-BD3A-2F2528790425}" srcOrd="1" destOrd="0" presId="urn:microsoft.com/office/officeart/2005/8/layout/arrow6"/>
    <dgm:cxn modelId="{7244001E-3288-4B67-8A6D-7842C1208485}" type="presParOf" srcId="{DED4790D-1C6B-4F4C-A3F1-E937BA132026}" destId="{DDF7880F-F421-4314-AFDB-BD59485779C8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Layered system style helps reduce complexity and promote independence. Layers can be used to protect new services from legacy clients. They can also add overhead. 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Client-server Architecture</a:t>
          </a:r>
          <a:endParaRPr lang="en-US" sz="1600" kern="1200" spc="150" baseline="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j-ea"/>
            <a:cs typeface="+mj-cs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b="0" dirty="0"/>
            <a:t>This separation allows for the two components to evolve independently, which increases scalability.</a:t>
          </a:r>
          <a:endParaRPr lang="en-US" sz="1400" b="0" spc="50" baseline="0" dirty="0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Stateless Communication </a:t>
          </a:r>
          <a:endParaRPr lang="en-US" sz="1600" kern="1200" spc="1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dirty="0"/>
            <a:t>Each request from the client must contain all necessary information to understand the request.</a:t>
          </a:r>
          <a:endParaRPr lang="en-US" sz="1400" spc="50" baseline="0" dirty="0">
            <a:latin typeface="+mn-lt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Caching</a:t>
          </a:r>
          <a:endParaRPr lang="en-US" sz="1600" kern="1200" spc="1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Eliminate some interactions and improve efficiency and scalability. Cache can decrease reliability because of stale data.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- Identification of Resources </a:t>
          </a:r>
          <a:endParaRPr lang="en-US" sz="1400" b="0" i="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Layered System</a:t>
          </a:r>
          <a:endParaRPr lang="en-US" sz="1600" kern="1200" spc="1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Uniform Interface</a:t>
          </a:r>
          <a:endParaRPr lang="en-US" sz="1600" kern="1200" spc="1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8E85104-6561-420F-B1AF-25D149FEE3FC}">
      <dgm:prSet custT="1"/>
      <dgm:spPr/>
      <dgm:t>
        <a:bodyPr lIns="182880" tIns="182880" rIns="182880" bIns="182880"/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Code on Demand</a:t>
          </a:r>
          <a:endParaRPr lang="en-US" sz="1400" b="1" kern="1200" spc="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gm:t>
    </dgm:pt>
    <dgm:pt modelId="{0B5E278E-AB5C-47B8-B78E-8BA7EBF4336C}" type="parTrans" cxnId="{0C7E9958-1D3C-4F8F-8246-E3DFF13B6D06}">
      <dgm:prSet/>
      <dgm:spPr/>
      <dgm:t>
        <a:bodyPr/>
        <a:lstStyle/>
        <a:p>
          <a:endParaRPr lang="en-US"/>
        </a:p>
      </dgm:t>
    </dgm:pt>
    <dgm:pt modelId="{0BD92F20-178A-49F1-96C6-B1D355BAE950}" type="sibTrans" cxnId="{0C7E9958-1D3C-4F8F-8246-E3DFF13B6D06}">
      <dgm:prSet/>
      <dgm:spPr/>
      <dgm:t>
        <a:bodyPr/>
        <a:lstStyle/>
        <a:p>
          <a:endParaRPr lang="en-US"/>
        </a:p>
      </dgm:t>
    </dgm:pt>
    <dgm:pt modelId="{B24E9895-1D7A-43DA-AA64-ED8F07C21E5F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- Manipulation of Resources through Representations</a:t>
          </a:r>
          <a:endParaRPr lang="en-US" sz="1400" b="0" i="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56B34B8F-BA28-4A98-8504-683FA136D8F7}" type="parTrans" cxnId="{98164D2A-A602-4D8E-824A-DB3CA237FB18}">
      <dgm:prSet/>
      <dgm:spPr/>
      <dgm:t>
        <a:bodyPr/>
        <a:lstStyle/>
        <a:p>
          <a:endParaRPr lang="en-US"/>
        </a:p>
      </dgm:t>
    </dgm:pt>
    <dgm:pt modelId="{722FD5D5-B91A-4154-9D02-133C610FE47F}" type="sibTrans" cxnId="{98164D2A-A602-4D8E-824A-DB3CA237FB18}">
      <dgm:prSet/>
      <dgm:spPr/>
      <dgm:t>
        <a:bodyPr/>
        <a:lstStyle/>
        <a:p>
          <a:endParaRPr lang="en-US"/>
        </a:p>
      </dgm:t>
    </dgm:pt>
    <dgm:pt modelId="{73CCEBB2-7551-4FA1-AD8E-005BB84BCECF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- Self-descriptive Messages</a:t>
          </a:r>
          <a:endParaRPr lang="en-US" sz="1400" b="0" i="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EE2F7480-C296-4FA1-B835-16BBB2540449}" type="parTrans" cxnId="{D6548EB8-F82B-4F56-9C21-DBDFC980D256}">
      <dgm:prSet/>
      <dgm:spPr/>
      <dgm:t>
        <a:bodyPr/>
        <a:lstStyle/>
        <a:p>
          <a:endParaRPr lang="en-US"/>
        </a:p>
      </dgm:t>
    </dgm:pt>
    <dgm:pt modelId="{636A4AC7-981F-41BA-ADDE-BC9653BB1495}" type="sibTrans" cxnId="{D6548EB8-F82B-4F56-9C21-DBDFC980D256}">
      <dgm:prSet/>
      <dgm:spPr/>
      <dgm:t>
        <a:bodyPr/>
        <a:lstStyle/>
        <a:p>
          <a:endParaRPr lang="en-US"/>
        </a:p>
      </dgm:t>
    </dgm:pt>
    <dgm:pt modelId="{9C769258-F36D-4F6A-9064-5B313F1DC3FA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- HATEOAS</a:t>
          </a:r>
        </a:p>
      </dgm:t>
    </dgm:pt>
    <dgm:pt modelId="{56FF70EB-2815-4D6C-A50B-CFFC00AC9F79}" type="parTrans" cxnId="{1C91D7F4-98ED-455F-B94E-010CB518E362}">
      <dgm:prSet/>
      <dgm:spPr/>
      <dgm:t>
        <a:bodyPr/>
        <a:lstStyle/>
        <a:p>
          <a:endParaRPr lang="en-US"/>
        </a:p>
      </dgm:t>
    </dgm:pt>
    <dgm:pt modelId="{E4B6D95B-5431-417A-BD5A-4B74E6A76A66}" type="sibTrans" cxnId="{1C91D7F4-98ED-455F-B94E-010CB518E362}">
      <dgm:prSet/>
      <dgm:spPr/>
      <dgm:t>
        <a:bodyPr/>
        <a:lstStyle/>
        <a:p>
          <a:endParaRPr lang="en-US"/>
        </a:p>
      </dgm:t>
    </dgm:pt>
    <dgm:pt modelId="{1839BA97-D48F-4D62-9F10-8A39B6AADCBE}">
      <dgm:prSet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Client functionality to be extended by downloading and executing code in the form of scripts</a:t>
          </a:r>
          <a:endParaRPr lang="en-US" sz="1400" b="1" kern="1200" spc="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gm:t>
    </dgm:pt>
    <dgm:pt modelId="{6C54BB8E-18E3-4E4D-8ECD-388CC91A247A}" type="parTrans" cxnId="{A1F69C17-11B2-49D3-BF29-14193C4905F0}">
      <dgm:prSet/>
      <dgm:spPr/>
      <dgm:t>
        <a:bodyPr/>
        <a:lstStyle/>
        <a:p>
          <a:endParaRPr lang="en-US"/>
        </a:p>
      </dgm:t>
    </dgm:pt>
    <dgm:pt modelId="{879763AD-6432-4149-A7DE-13B8DB4D371F}" type="sibTrans" cxnId="{A1F69C17-11B2-49D3-BF29-14193C4905F0}">
      <dgm:prSet/>
      <dgm:spPr/>
      <dgm:t>
        <a:bodyPr/>
        <a:lstStyle/>
        <a:p>
          <a:endParaRPr lang="en-US"/>
        </a:p>
      </dgm:t>
    </dgm:pt>
    <dgm:pt modelId="{AB6341EB-615E-4389-A0B2-7AD280CD4E93}">
      <dgm:prSet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- Architecture to be composed of hierarchical layers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225C9CFD-63B0-4C6F-BBBD-9DE46AF49615}" type="parTrans" cxnId="{2A49FD90-2F0C-4EE0-AA98-A05A407B3FCC}">
      <dgm:prSet/>
      <dgm:spPr/>
      <dgm:t>
        <a:bodyPr/>
        <a:lstStyle/>
        <a:p>
          <a:endParaRPr lang="en-US"/>
        </a:p>
      </dgm:t>
    </dgm:pt>
    <dgm:pt modelId="{0EDF4C08-7868-4699-966E-158C8FB0F128}" type="sibTrans" cxnId="{2A49FD90-2F0C-4EE0-AA98-A05A407B3FCC}">
      <dgm:prSet/>
      <dgm:spPr/>
      <dgm:t>
        <a:bodyPr/>
        <a:lstStyle/>
        <a:p>
          <a:endParaRPr lang="en-US"/>
        </a:p>
      </dgm:t>
    </dgm:pt>
    <dgm:pt modelId="{E034F2F2-B7C3-4D17-A4E1-C323EE29B520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- Require that the data within a response to a request be labeled as cacheable or non-cacheable.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F4D4EC91-6BED-41B3-BA3F-A93425EB7EAA}" type="parTrans" cxnId="{80B09600-1510-4E65-8539-0A015250EE0A}">
      <dgm:prSet/>
      <dgm:spPr/>
      <dgm:t>
        <a:bodyPr/>
        <a:lstStyle/>
        <a:p>
          <a:endParaRPr lang="en-US"/>
        </a:p>
      </dgm:t>
    </dgm:pt>
    <dgm:pt modelId="{5E50077F-0BCA-488D-853A-CAF3A5EA0517}" type="sibTrans" cxnId="{80B09600-1510-4E65-8539-0A015250EE0A}">
      <dgm:prSet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6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6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6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6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6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6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6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6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6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6">
        <dgm:presLayoutVars/>
      </dgm:prSet>
      <dgm:spPr/>
    </dgm:pt>
    <dgm:pt modelId="{EF06C6A0-ADDB-4394-B8C3-A8C830A26706}" type="pres">
      <dgm:prSet presAssocID="{84DE1C3A-3FC7-4DB3-88ED-33F65A71557A}" presName="space" presStyleCnt="0"/>
      <dgm:spPr/>
    </dgm:pt>
    <dgm:pt modelId="{DF2D0198-E30A-4D4A-9372-690D3E9A7581}" type="pres">
      <dgm:prSet presAssocID="{58E85104-6561-420F-B1AF-25D149FEE3FC}" presName="composite" presStyleCnt="0"/>
      <dgm:spPr/>
    </dgm:pt>
    <dgm:pt modelId="{BF5D8223-F509-445F-9FC2-7A47560C62B2}" type="pres">
      <dgm:prSet presAssocID="{58E85104-6561-420F-B1AF-25D149FEE3FC}" presName="parTx" presStyleLbl="alignNode1" presStyleIdx="5" presStyleCnt="6">
        <dgm:presLayoutVars>
          <dgm:chMax val="0"/>
          <dgm:chPref val="0"/>
        </dgm:presLayoutVars>
      </dgm:prSet>
      <dgm:spPr/>
    </dgm:pt>
    <dgm:pt modelId="{92C53DBF-643F-45BA-8233-37689E0E3E73}" type="pres">
      <dgm:prSet presAssocID="{58E85104-6561-420F-B1AF-25D149FEE3FC}" presName="desTx" presStyleLbl="alignAccFollowNode1" presStyleIdx="5" presStyleCnt="6">
        <dgm:presLayoutVars/>
      </dgm:prSet>
      <dgm:spPr/>
    </dgm:pt>
  </dgm:ptLst>
  <dgm:cxnLst>
    <dgm:cxn modelId="{80B09600-1510-4E65-8539-0A015250EE0A}" srcId="{E9682B4F-0217-4B50-923E-C104AA24290F}" destId="{E034F2F2-B7C3-4D17-A4E1-C323EE29B520}" srcOrd="0" destOrd="0" parTransId="{F4D4EC91-6BED-41B3-BA3F-A93425EB7EAA}" sibTransId="{5E50077F-0BCA-488D-853A-CAF3A5EA0517}"/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A1F69C17-11B2-49D3-BF29-14193C4905F0}" srcId="{58E85104-6561-420F-B1AF-25D149FEE3FC}" destId="{1839BA97-D48F-4D62-9F10-8A39B6AADCBE}" srcOrd="0" destOrd="0" parTransId="{6C54BB8E-18E3-4E4D-8ECD-388CC91A247A}" sibTransId="{879763AD-6432-4149-A7DE-13B8DB4D371F}"/>
    <dgm:cxn modelId="{30A4451D-5107-49AC-A7E7-D588D28D92E7}" type="presOf" srcId="{E034F2F2-B7C3-4D17-A4E1-C323EE29B520}" destId="{6B5FE59C-B471-448A-AA7A-B526DCC4D4CA}" srcOrd="0" destOrd="0" presId="urn:microsoft.com/office/officeart/2016/7/layout/HorizontalAction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68A35327-3CB3-4D74-9B0D-BFB16F11ECCB}" type="presOf" srcId="{58E85104-6561-420F-B1AF-25D149FEE3FC}" destId="{BF5D8223-F509-445F-9FC2-7A47560C62B2}" srcOrd="0" destOrd="0" presId="urn:microsoft.com/office/officeart/2016/7/layout/HorizontalActionList"/>
    <dgm:cxn modelId="{98164D2A-A602-4D8E-824A-DB3CA237FB18}" srcId="{4F85505A-81B6-4FDA-A144-900B71DAD946}" destId="{B24E9895-1D7A-43DA-AA64-ED8F07C21E5F}" srcOrd="1" destOrd="0" parTransId="{56B34B8F-BA28-4A98-8504-683FA136D8F7}" sibTransId="{722FD5D5-B91A-4154-9D02-133C610FE47F}"/>
    <dgm:cxn modelId="{711E093C-AD42-45A4-8D40-A2D39702062E}" srcId="{A2322D3A-7AC2-4C5C-9D7E-EAB2313D47D4}" destId="{8FE81FEC-2664-411F-AEB3-065F29F52751}" srcOrd="1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73D8036E-D233-48B1-A51F-4F8A54474575}" type="presOf" srcId="{1839BA97-D48F-4D62-9F10-8A39B6AADCBE}" destId="{92C53DBF-643F-45BA-8233-37689E0E3E73}" srcOrd="0" destOrd="0" presId="urn:microsoft.com/office/officeart/2016/7/layout/HorizontalActionList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1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0C7E9958-1D3C-4F8F-8246-E3DFF13B6D06}" srcId="{0DD8915E-DC14-41D6-9BB5-F49E1C265163}" destId="{58E85104-6561-420F-B1AF-25D149FEE3FC}" srcOrd="5" destOrd="0" parTransId="{0B5E278E-AB5C-47B8-B78E-8BA7EBF4336C}" sibTransId="{0BD92F20-178A-49F1-96C6-B1D355BAE950}"/>
    <dgm:cxn modelId="{13C5798D-5F31-4B0F-A07F-304C9EAF8EAD}" type="presOf" srcId="{9C769258-F36D-4F6A-9064-5B313F1DC3FA}" destId="{C42A8BDE-B838-475D-AFDE-17B60D744AB6}" srcOrd="0" destOrd="3" presId="urn:microsoft.com/office/officeart/2016/7/layout/HorizontalActionList"/>
    <dgm:cxn modelId="{2A49FD90-2F0C-4EE0-AA98-A05A407B3FCC}" srcId="{A2322D3A-7AC2-4C5C-9D7E-EAB2313D47D4}" destId="{AB6341EB-615E-4389-A0B2-7AD280CD4E93}" srcOrd="0" destOrd="0" parTransId="{225C9CFD-63B0-4C6F-BBBD-9DE46AF49615}" sibTransId="{0EDF4C08-7868-4699-966E-158C8FB0F128}"/>
    <dgm:cxn modelId="{61DB3493-590B-45D3-B195-B6FDDEEAEA57}" type="presOf" srcId="{AB6341EB-615E-4389-A0B2-7AD280CD4E93}" destId="{C8429E68-36DD-4F6A-A2F4-7CCDADCEFAD1}" srcOrd="0" destOrd="0" presId="urn:microsoft.com/office/officeart/2016/7/layout/HorizontalActionList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D6548EB8-F82B-4F56-9C21-DBDFC980D256}" srcId="{4F85505A-81B6-4FDA-A144-900B71DAD946}" destId="{73CCEBB2-7551-4FA1-AD8E-005BB84BCECF}" srcOrd="2" destOrd="0" parTransId="{EE2F7480-C296-4FA1-B835-16BBB2540449}" sibTransId="{636A4AC7-981F-41BA-ADDE-BC9653BB1495}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1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1" presId="urn:microsoft.com/office/officeart/2016/7/layout/HorizontalActionList"/>
    <dgm:cxn modelId="{F5107ED2-7B3B-4B0E-8E3E-8AF73722FA7A}" type="presOf" srcId="{B24E9895-1D7A-43DA-AA64-ED8F07C21E5F}" destId="{C42A8BDE-B838-475D-AFDE-17B60D744AB6}" srcOrd="0" destOrd="1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4A10DADF-CF34-4B88-AB7C-9853F70DB814}" type="presOf" srcId="{73CCEBB2-7551-4FA1-AD8E-005BB84BCECF}" destId="{C42A8BDE-B838-475D-AFDE-17B60D744AB6}" srcOrd="0" destOrd="2" presId="urn:microsoft.com/office/officeart/2016/7/layout/HorizontalActionList"/>
    <dgm:cxn modelId="{1C91D7F4-98ED-455F-B94E-010CB518E362}" srcId="{4F85505A-81B6-4FDA-A144-900B71DAD946}" destId="{9C769258-F36D-4F6A-9064-5B313F1DC3FA}" srcOrd="3" destOrd="0" parTransId="{56FF70EB-2815-4D6C-A50B-CFFC00AC9F79}" sibTransId="{E4B6D95B-5431-417A-BD5A-4B74E6A76A66}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  <dgm:cxn modelId="{E9C4B808-EAFB-4221-AFE0-EE0E33F99216}" type="presParOf" srcId="{E4B4F7C4-5024-45F0-9FD7-C5068A1AE6C4}" destId="{EF06C6A0-ADDB-4394-B8C3-A8C830A26706}" srcOrd="9" destOrd="0" presId="urn:microsoft.com/office/officeart/2016/7/layout/HorizontalActionList"/>
    <dgm:cxn modelId="{B2253B3A-2547-4DBA-BC63-9584AC958118}" type="presParOf" srcId="{E4B4F7C4-5024-45F0-9FD7-C5068A1AE6C4}" destId="{DF2D0198-E30A-4D4A-9372-690D3E9A7581}" srcOrd="10" destOrd="0" presId="urn:microsoft.com/office/officeart/2016/7/layout/HorizontalActionList"/>
    <dgm:cxn modelId="{FFFC7297-0D2D-4B31-87A6-BBE5ACE5E24C}" type="presParOf" srcId="{DF2D0198-E30A-4D4A-9372-690D3E9A7581}" destId="{BF5D8223-F509-445F-9FC2-7A47560C62B2}" srcOrd="0" destOrd="0" presId="urn:microsoft.com/office/officeart/2016/7/layout/HorizontalActionList"/>
    <dgm:cxn modelId="{88DDB4CE-4C1A-4A85-96D8-454318D069CE}" type="presParOf" srcId="{DF2D0198-E30A-4D4A-9372-690D3E9A7581}" destId="{92C53DBF-643F-45BA-8233-37689E0E3E7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5CCD8EC-C99F-45FB-94BC-5A3140BB1BC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13AD14-82B4-401F-8B85-46C77F6384AD}">
      <dgm:prSet phldrT="[Text]"/>
      <dgm:spPr/>
      <dgm:t>
        <a:bodyPr/>
        <a:lstStyle/>
        <a:p>
          <a:r>
            <a:rPr lang="en-US" dirty="0"/>
            <a:t>200</a:t>
          </a:r>
        </a:p>
      </dgm:t>
    </dgm:pt>
    <dgm:pt modelId="{F9D894FC-5075-41DF-83EA-16733D1AAA7A}" type="parTrans" cxnId="{8EA08647-CBB2-4152-B443-47FB0B066961}">
      <dgm:prSet/>
      <dgm:spPr/>
      <dgm:t>
        <a:bodyPr/>
        <a:lstStyle/>
        <a:p>
          <a:endParaRPr lang="en-US"/>
        </a:p>
      </dgm:t>
    </dgm:pt>
    <dgm:pt modelId="{9E35B8CA-5BD2-439B-950F-46D453685B72}" type="sibTrans" cxnId="{8EA08647-CBB2-4152-B443-47FB0B066961}">
      <dgm:prSet/>
      <dgm:spPr/>
      <dgm:t>
        <a:bodyPr/>
        <a:lstStyle/>
        <a:p>
          <a:endParaRPr lang="en-US"/>
        </a:p>
      </dgm:t>
    </dgm:pt>
    <dgm:pt modelId="{128BCE11-2A9F-422E-AC72-E50D4559CA87}">
      <dgm:prSet phldrT="[Text]"/>
      <dgm:spPr/>
      <dgm:t>
        <a:bodyPr/>
        <a:lstStyle/>
        <a:p>
          <a:r>
            <a:rPr lang="en-US" dirty="0"/>
            <a:t>304</a:t>
          </a:r>
        </a:p>
      </dgm:t>
    </dgm:pt>
    <dgm:pt modelId="{A5645A43-B949-4719-92DA-C0E3CF889CB2}" type="parTrans" cxnId="{434FE6F7-2764-4B10-95BF-6D612B55F0AB}">
      <dgm:prSet/>
      <dgm:spPr/>
      <dgm:t>
        <a:bodyPr/>
        <a:lstStyle/>
        <a:p>
          <a:endParaRPr lang="en-US"/>
        </a:p>
      </dgm:t>
    </dgm:pt>
    <dgm:pt modelId="{3CE7262D-1586-45FF-8510-4DA084DFA87C}" type="sibTrans" cxnId="{434FE6F7-2764-4B10-95BF-6D612B55F0AB}">
      <dgm:prSet/>
      <dgm:spPr/>
      <dgm:t>
        <a:bodyPr/>
        <a:lstStyle/>
        <a:p>
          <a:endParaRPr lang="en-US"/>
        </a:p>
      </dgm:t>
    </dgm:pt>
    <dgm:pt modelId="{E162A8C3-DA51-4C11-8CCD-6CD7B8643C37}">
      <dgm:prSet phldrT="[Text]"/>
      <dgm:spPr/>
      <dgm:t>
        <a:bodyPr/>
        <a:lstStyle/>
        <a:p>
          <a:r>
            <a:rPr lang="en-US" dirty="0"/>
            <a:t>405</a:t>
          </a:r>
        </a:p>
      </dgm:t>
    </dgm:pt>
    <dgm:pt modelId="{75712CAF-49D8-4763-A95B-5201DB7C545F}" type="parTrans" cxnId="{6FDAADE5-C353-49ED-BE86-6D2F9B953704}">
      <dgm:prSet/>
      <dgm:spPr/>
      <dgm:t>
        <a:bodyPr/>
        <a:lstStyle/>
        <a:p>
          <a:endParaRPr lang="en-US"/>
        </a:p>
      </dgm:t>
    </dgm:pt>
    <dgm:pt modelId="{BB7E3220-EF71-4042-B515-A3F8824E8C94}" type="sibTrans" cxnId="{6FDAADE5-C353-49ED-BE86-6D2F9B953704}">
      <dgm:prSet/>
      <dgm:spPr/>
      <dgm:t>
        <a:bodyPr/>
        <a:lstStyle/>
        <a:p>
          <a:endParaRPr lang="en-US"/>
        </a:p>
      </dgm:t>
    </dgm:pt>
    <dgm:pt modelId="{F51DDC4A-6FCC-4DAC-A6AB-55413250066C}">
      <dgm:prSet phldrT="[Text]"/>
      <dgm:spPr/>
      <dgm:t>
        <a:bodyPr/>
        <a:lstStyle/>
        <a:p>
          <a:r>
            <a:rPr lang="en-US" dirty="0"/>
            <a:t>406</a:t>
          </a:r>
        </a:p>
      </dgm:t>
    </dgm:pt>
    <dgm:pt modelId="{85EB58E2-C3ED-4904-BE34-E5B5657DC041}" type="parTrans" cxnId="{DDEB4FFA-7D73-4210-B265-C6DF8F1FD4C6}">
      <dgm:prSet/>
      <dgm:spPr/>
      <dgm:t>
        <a:bodyPr/>
        <a:lstStyle/>
        <a:p>
          <a:endParaRPr lang="en-US"/>
        </a:p>
      </dgm:t>
    </dgm:pt>
    <dgm:pt modelId="{921C31EC-50F0-4BC6-A333-0E3FF0679D51}" type="sibTrans" cxnId="{DDEB4FFA-7D73-4210-B265-C6DF8F1FD4C6}">
      <dgm:prSet/>
      <dgm:spPr/>
      <dgm:t>
        <a:bodyPr/>
        <a:lstStyle/>
        <a:p>
          <a:endParaRPr lang="en-US"/>
        </a:p>
      </dgm:t>
    </dgm:pt>
    <dgm:pt modelId="{EEACB563-95BE-4D05-A563-66EAA0F05628}">
      <dgm:prSet phldrT="[Text]"/>
      <dgm:spPr/>
      <dgm:t>
        <a:bodyPr/>
        <a:lstStyle/>
        <a:p>
          <a:r>
            <a:rPr lang="en-US" dirty="0"/>
            <a:t>401</a:t>
          </a:r>
        </a:p>
      </dgm:t>
    </dgm:pt>
    <dgm:pt modelId="{B7E024EA-F361-421B-9202-F209730B497D}" type="parTrans" cxnId="{AB3B0000-0066-498B-A684-FD6E127254AA}">
      <dgm:prSet/>
      <dgm:spPr/>
      <dgm:t>
        <a:bodyPr/>
        <a:lstStyle/>
        <a:p>
          <a:endParaRPr lang="en-US"/>
        </a:p>
      </dgm:t>
    </dgm:pt>
    <dgm:pt modelId="{7728D293-AC36-46C7-ADF5-04549240731B}" type="sibTrans" cxnId="{AB3B0000-0066-498B-A684-FD6E127254AA}">
      <dgm:prSet/>
      <dgm:spPr/>
      <dgm:t>
        <a:bodyPr/>
        <a:lstStyle/>
        <a:p>
          <a:endParaRPr lang="en-US"/>
        </a:p>
      </dgm:t>
    </dgm:pt>
    <dgm:pt modelId="{1803C45F-528E-44DC-838A-90C9DBC6B268}">
      <dgm:prSet phldrT="[Text]"/>
      <dgm:spPr/>
      <dgm:t>
        <a:bodyPr/>
        <a:lstStyle/>
        <a:p>
          <a:r>
            <a:rPr lang="en-US" dirty="0"/>
            <a:t>410</a:t>
          </a:r>
        </a:p>
      </dgm:t>
    </dgm:pt>
    <dgm:pt modelId="{F0C208BE-4422-41F4-A173-C1B89C922F23}" type="parTrans" cxnId="{0CB53DE4-6FA7-4B91-80AD-1FDEB5DC1661}">
      <dgm:prSet/>
      <dgm:spPr/>
      <dgm:t>
        <a:bodyPr/>
        <a:lstStyle/>
        <a:p>
          <a:endParaRPr lang="en-US"/>
        </a:p>
      </dgm:t>
    </dgm:pt>
    <dgm:pt modelId="{95DCF200-6C76-4633-97D5-8CF02EC4056E}" type="sibTrans" cxnId="{0CB53DE4-6FA7-4B91-80AD-1FDEB5DC1661}">
      <dgm:prSet/>
      <dgm:spPr/>
      <dgm:t>
        <a:bodyPr/>
        <a:lstStyle/>
        <a:p>
          <a:endParaRPr lang="en-US"/>
        </a:p>
      </dgm:t>
    </dgm:pt>
    <dgm:pt modelId="{EB24F1A3-A4C2-4FEA-AD0A-6AE5E8E5946C}">
      <dgm:prSet phldrT="[Text]"/>
      <dgm:spPr/>
      <dgm:t>
        <a:bodyPr/>
        <a:lstStyle/>
        <a:p>
          <a:r>
            <a:rPr lang="en-US" dirty="0"/>
            <a:t>429</a:t>
          </a:r>
        </a:p>
      </dgm:t>
    </dgm:pt>
    <dgm:pt modelId="{589C3264-1BC5-489C-8437-5F1EB8E3DFB2}" type="parTrans" cxnId="{DFFB7F11-ED6A-4DED-9AFE-FEE9EB8AE11B}">
      <dgm:prSet/>
      <dgm:spPr/>
      <dgm:t>
        <a:bodyPr/>
        <a:lstStyle/>
        <a:p>
          <a:endParaRPr lang="en-US"/>
        </a:p>
      </dgm:t>
    </dgm:pt>
    <dgm:pt modelId="{FC62A721-A05A-440C-B815-CAF89408CDC1}" type="sibTrans" cxnId="{DFFB7F11-ED6A-4DED-9AFE-FEE9EB8AE11B}">
      <dgm:prSet/>
      <dgm:spPr/>
      <dgm:t>
        <a:bodyPr/>
        <a:lstStyle/>
        <a:p>
          <a:endParaRPr lang="en-US"/>
        </a:p>
      </dgm:t>
    </dgm:pt>
    <dgm:pt modelId="{92D16489-6828-4800-B2E0-69CCB10E594E}">
      <dgm:prSet phldrT="[Text]"/>
      <dgm:spPr/>
      <dgm:t>
        <a:bodyPr/>
        <a:lstStyle/>
        <a:p>
          <a:r>
            <a:rPr lang="en-US" dirty="0"/>
            <a:t>451</a:t>
          </a:r>
        </a:p>
      </dgm:t>
    </dgm:pt>
    <dgm:pt modelId="{8954223D-C7B3-42EE-80CB-62B6D7E772EC}" type="parTrans" cxnId="{336757D6-E65D-4C69-BD2F-CA6F4EA00102}">
      <dgm:prSet/>
      <dgm:spPr/>
      <dgm:t>
        <a:bodyPr/>
        <a:lstStyle/>
        <a:p>
          <a:endParaRPr lang="en-US"/>
        </a:p>
      </dgm:t>
    </dgm:pt>
    <dgm:pt modelId="{5C5F652A-13A5-4050-8A35-843CC8C8C628}" type="sibTrans" cxnId="{336757D6-E65D-4C69-BD2F-CA6F4EA00102}">
      <dgm:prSet/>
      <dgm:spPr/>
      <dgm:t>
        <a:bodyPr/>
        <a:lstStyle/>
        <a:p>
          <a:endParaRPr lang="en-US"/>
        </a:p>
      </dgm:t>
    </dgm:pt>
    <dgm:pt modelId="{77DCCACD-0DB0-4450-8A11-620D361CCFE1}">
      <dgm:prSet phldrT="[Text]"/>
      <dgm:spPr/>
      <dgm:t>
        <a:bodyPr/>
        <a:lstStyle/>
        <a:p>
          <a:r>
            <a:rPr lang="en-US" dirty="0"/>
            <a:t>500</a:t>
          </a:r>
        </a:p>
      </dgm:t>
    </dgm:pt>
    <dgm:pt modelId="{20769CB9-3A1F-4148-93A1-B900B994759F}" type="parTrans" cxnId="{B5019401-B22E-48BF-8596-0CFAA6614D45}">
      <dgm:prSet/>
      <dgm:spPr/>
      <dgm:t>
        <a:bodyPr/>
        <a:lstStyle/>
        <a:p>
          <a:endParaRPr lang="en-US"/>
        </a:p>
      </dgm:t>
    </dgm:pt>
    <dgm:pt modelId="{F366B11D-3D98-41FB-8F2D-E2A51D3A447F}" type="sibTrans" cxnId="{B5019401-B22E-48BF-8596-0CFAA6614D45}">
      <dgm:prSet/>
      <dgm:spPr/>
      <dgm:t>
        <a:bodyPr/>
        <a:lstStyle/>
        <a:p>
          <a:endParaRPr lang="en-US"/>
        </a:p>
      </dgm:t>
    </dgm:pt>
    <dgm:pt modelId="{E57438BB-AD04-4CD1-AC22-EE426BEC74CB}">
      <dgm:prSet phldrT="[Text]"/>
      <dgm:spPr/>
      <dgm:t>
        <a:bodyPr/>
        <a:lstStyle/>
        <a:p>
          <a:r>
            <a:rPr lang="en-US" dirty="0"/>
            <a:t>503</a:t>
          </a:r>
        </a:p>
      </dgm:t>
    </dgm:pt>
    <dgm:pt modelId="{1C5F7A93-1A7E-4F3F-992E-72CB0DC82FC8}" type="parTrans" cxnId="{A73F01CC-A6FD-4A76-9D7C-03FC0CA0B209}">
      <dgm:prSet/>
      <dgm:spPr/>
      <dgm:t>
        <a:bodyPr/>
        <a:lstStyle/>
        <a:p>
          <a:endParaRPr lang="en-US"/>
        </a:p>
      </dgm:t>
    </dgm:pt>
    <dgm:pt modelId="{546056AF-4CDF-4F37-B6FE-22AC298FEB84}" type="sibTrans" cxnId="{A73F01CC-A6FD-4A76-9D7C-03FC0CA0B209}">
      <dgm:prSet/>
      <dgm:spPr/>
      <dgm:t>
        <a:bodyPr/>
        <a:lstStyle/>
        <a:p>
          <a:endParaRPr lang="en-US"/>
        </a:p>
      </dgm:t>
    </dgm:pt>
    <dgm:pt modelId="{149D7563-744F-4358-8DF8-F1346C786DDC}">
      <dgm:prSet phldrT="[Text]"/>
      <dgm:spPr/>
      <dgm:t>
        <a:bodyPr/>
        <a:lstStyle/>
        <a:p>
          <a:r>
            <a:rPr lang="en-US" dirty="0"/>
            <a:t>OK</a:t>
          </a:r>
        </a:p>
      </dgm:t>
    </dgm:pt>
    <dgm:pt modelId="{FCCA14A7-FCB6-4DBF-86E4-8268BCDE3756}" type="parTrans" cxnId="{22CB92BE-72AD-469D-9861-35EFC10A0EA5}">
      <dgm:prSet/>
      <dgm:spPr/>
    </dgm:pt>
    <dgm:pt modelId="{A185AF69-7358-403E-A101-113AFEC8CA27}" type="sibTrans" cxnId="{22CB92BE-72AD-469D-9861-35EFC10A0EA5}">
      <dgm:prSet/>
      <dgm:spPr/>
    </dgm:pt>
    <dgm:pt modelId="{BDEB48F4-C082-4287-BB72-90710672EB9A}">
      <dgm:prSet phldrT="[Text]"/>
      <dgm:spPr/>
      <dgm:t>
        <a:bodyPr/>
        <a:lstStyle/>
        <a:p>
          <a:endParaRPr lang="en-US" dirty="0"/>
        </a:p>
      </dgm:t>
    </dgm:pt>
    <dgm:pt modelId="{3DE4A210-FA20-4B09-A86C-03D3BC13A33E}" type="parTrans" cxnId="{52D2520E-3967-4711-8439-8F66F4EF7963}">
      <dgm:prSet/>
      <dgm:spPr/>
    </dgm:pt>
    <dgm:pt modelId="{643E2685-F0A8-4E7D-B561-3B39A92341F7}" type="sibTrans" cxnId="{52D2520E-3967-4711-8439-8F66F4EF7963}">
      <dgm:prSet/>
      <dgm:spPr/>
    </dgm:pt>
    <dgm:pt modelId="{56FF8028-2329-42A6-9A07-BB482706346A}">
      <dgm:prSet phldrT="[Text]"/>
      <dgm:spPr/>
      <dgm:t>
        <a:bodyPr/>
        <a:lstStyle/>
        <a:p>
          <a:r>
            <a:rPr lang="en-US" dirty="0"/>
            <a:t>Not Modified</a:t>
          </a:r>
        </a:p>
      </dgm:t>
    </dgm:pt>
    <dgm:pt modelId="{780BF821-C1FB-4F86-909B-6A8D184EB7C1}" type="parTrans" cxnId="{73981FBA-5C9F-4EA5-BDAE-D3CE6FF227B5}">
      <dgm:prSet/>
      <dgm:spPr/>
    </dgm:pt>
    <dgm:pt modelId="{0B6FCF01-AE56-4F2F-90B4-14F15FE70B8B}" type="sibTrans" cxnId="{73981FBA-5C9F-4EA5-BDAE-D3CE6FF227B5}">
      <dgm:prSet/>
      <dgm:spPr/>
    </dgm:pt>
    <dgm:pt modelId="{604AA20F-4B7F-47FA-B2E5-EF761855C469}">
      <dgm:prSet phldrT="[Text]"/>
      <dgm:spPr/>
      <dgm:t>
        <a:bodyPr/>
        <a:lstStyle/>
        <a:p>
          <a:r>
            <a:rPr lang="en-US" dirty="0"/>
            <a:t>Resource has not changed since last request</a:t>
          </a:r>
        </a:p>
      </dgm:t>
    </dgm:pt>
    <dgm:pt modelId="{C4070BB2-BF5C-45EF-92AA-FB6922558FA8}" type="parTrans" cxnId="{CEBC4C80-CC28-469E-A6D4-43CE3E9618FE}">
      <dgm:prSet/>
      <dgm:spPr/>
    </dgm:pt>
    <dgm:pt modelId="{9FEF6EA0-3A3A-4237-9F10-2620E334FC27}" type="sibTrans" cxnId="{CEBC4C80-CC28-469E-A6D4-43CE3E9618FE}">
      <dgm:prSet/>
      <dgm:spPr/>
    </dgm:pt>
    <dgm:pt modelId="{A18A22E0-24D3-4AF0-B838-FBC6B2CD3790}">
      <dgm:prSet phldrT="[Text]"/>
      <dgm:spPr/>
      <dgm:t>
        <a:bodyPr/>
        <a:lstStyle/>
        <a:p>
          <a:r>
            <a:rPr lang="en-US" dirty="0"/>
            <a:t>Unauthorized</a:t>
          </a:r>
        </a:p>
      </dgm:t>
    </dgm:pt>
    <dgm:pt modelId="{48B23206-F78A-4B12-BD44-571D800C282D}" type="parTrans" cxnId="{062CC5AB-663C-4F50-A99C-59CC7BB72B1F}">
      <dgm:prSet/>
      <dgm:spPr/>
    </dgm:pt>
    <dgm:pt modelId="{F56D2C1E-7B5A-4383-BDF8-6243C9262DE2}" type="sibTrans" cxnId="{062CC5AB-663C-4F50-A99C-59CC7BB72B1F}">
      <dgm:prSet/>
      <dgm:spPr/>
    </dgm:pt>
    <dgm:pt modelId="{3DF99245-8283-4D56-9E0E-FB214A205E95}">
      <dgm:prSet phldrT="[Text]"/>
      <dgm:spPr/>
      <dgm:t>
        <a:bodyPr/>
        <a:lstStyle/>
        <a:p>
          <a:r>
            <a:rPr lang="en-US" dirty="0"/>
            <a:t>Method not Found</a:t>
          </a:r>
        </a:p>
      </dgm:t>
    </dgm:pt>
    <dgm:pt modelId="{86C4BC1B-38FA-4D72-9BBA-C39607B15064}" type="parTrans" cxnId="{306F99BF-6935-40FD-96F6-D146D5198974}">
      <dgm:prSet/>
      <dgm:spPr/>
    </dgm:pt>
    <dgm:pt modelId="{F53759ED-068E-4328-9CD6-A2AB63EB6A77}" type="sibTrans" cxnId="{306F99BF-6935-40FD-96F6-D146D5198974}">
      <dgm:prSet/>
      <dgm:spPr/>
    </dgm:pt>
    <dgm:pt modelId="{5CD0BA1B-8760-4616-9A91-E0D021A02F91}">
      <dgm:prSet phldrT="[Text]"/>
      <dgm:spPr/>
      <dgm:t>
        <a:bodyPr/>
        <a:lstStyle/>
        <a:p>
          <a:r>
            <a:rPr lang="en-US" dirty="0"/>
            <a:t>Not Acceptable</a:t>
          </a:r>
        </a:p>
      </dgm:t>
    </dgm:pt>
    <dgm:pt modelId="{7B07534D-7A9F-4D16-A06D-E8163FE95D13}" type="parTrans" cxnId="{6ED1A971-0243-404C-9631-2BA42272A900}">
      <dgm:prSet/>
      <dgm:spPr/>
    </dgm:pt>
    <dgm:pt modelId="{E5E8995C-A67F-46AB-84DC-C18B4881D8BC}" type="sibTrans" cxnId="{6ED1A971-0243-404C-9631-2BA42272A900}">
      <dgm:prSet/>
      <dgm:spPr/>
    </dgm:pt>
    <dgm:pt modelId="{34EADA1A-4E7F-49A2-8BE5-3B48016C218B}">
      <dgm:prSet phldrT="[Text]"/>
      <dgm:spPr/>
      <dgm:t>
        <a:bodyPr/>
        <a:lstStyle/>
        <a:p>
          <a:r>
            <a:rPr lang="en-US" dirty="0"/>
            <a:t>Server does not have the content type requested</a:t>
          </a:r>
        </a:p>
      </dgm:t>
    </dgm:pt>
    <dgm:pt modelId="{59566550-BB35-4EEE-B554-0567FE053FD0}" type="parTrans" cxnId="{6EC436AA-A94A-4131-9C27-48FB51B14792}">
      <dgm:prSet/>
      <dgm:spPr/>
    </dgm:pt>
    <dgm:pt modelId="{A29B80EB-09D4-4C15-AABF-E2A75A94AD25}" type="sibTrans" cxnId="{6EC436AA-A94A-4131-9C27-48FB51B14792}">
      <dgm:prSet/>
      <dgm:spPr/>
    </dgm:pt>
    <dgm:pt modelId="{4B371EE5-8BEC-42A6-95AE-E4B484D2F7FA}">
      <dgm:prSet phldrT="[Text]"/>
      <dgm:spPr/>
      <dgm:t>
        <a:bodyPr/>
        <a:lstStyle/>
        <a:p>
          <a:r>
            <a:rPr lang="en-US" dirty="0"/>
            <a:t>Gone</a:t>
          </a:r>
        </a:p>
      </dgm:t>
    </dgm:pt>
    <dgm:pt modelId="{E37109B6-2005-4B62-A6BC-CFD21149BB06}" type="parTrans" cxnId="{685D756C-E94D-4C35-9EDA-3837E30403B3}">
      <dgm:prSet/>
      <dgm:spPr/>
    </dgm:pt>
    <dgm:pt modelId="{DFF859E4-E200-425E-85B7-8BE7EB188CA9}" type="sibTrans" cxnId="{685D756C-E94D-4C35-9EDA-3837E30403B3}">
      <dgm:prSet/>
      <dgm:spPr/>
    </dgm:pt>
    <dgm:pt modelId="{3CF27229-A62C-45C4-B1B2-49916C9F5F32}">
      <dgm:prSet phldrT="[Text]"/>
      <dgm:spPr/>
      <dgm:t>
        <a:bodyPr/>
        <a:lstStyle/>
        <a:p>
          <a:r>
            <a:rPr lang="en-US" dirty="0"/>
            <a:t>Too Many Request</a:t>
          </a:r>
        </a:p>
      </dgm:t>
    </dgm:pt>
    <dgm:pt modelId="{23417F85-9AA4-4FBC-841E-6BE53B958407}" type="parTrans" cxnId="{29602D4E-DC20-4338-9B7F-FCD37B2DF71F}">
      <dgm:prSet/>
      <dgm:spPr/>
    </dgm:pt>
    <dgm:pt modelId="{D209D032-4D16-4E00-A09E-01A4D0B760D1}" type="sibTrans" cxnId="{29602D4E-DC20-4338-9B7F-FCD37B2DF71F}">
      <dgm:prSet/>
      <dgm:spPr/>
    </dgm:pt>
    <dgm:pt modelId="{5490E3EE-D2EC-4DFA-A9C3-8559782BF0E8}">
      <dgm:prSet phldrT="[Text]"/>
      <dgm:spPr/>
      <dgm:t>
        <a:bodyPr/>
        <a:lstStyle/>
        <a:p>
          <a:r>
            <a:rPr lang="en-US" dirty="0"/>
            <a:t>Rate Limiting</a:t>
          </a:r>
        </a:p>
      </dgm:t>
    </dgm:pt>
    <dgm:pt modelId="{E7D81828-44D6-4044-81D8-8300BE2ED89F}" type="parTrans" cxnId="{5F2A0BF8-EDD8-4136-A714-A33BBBF3B24B}">
      <dgm:prSet/>
      <dgm:spPr/>
    </dgm:pt>
    <dgm:pt modelId="{115368E7-1799-4DFC-8CC0-CAA1FCB341E0}" type="sibTrans" cxnId="{5F2A0BF8-EDD8-4136-A714-A33BBBF3B24B}">
      <dgm:prSet/>
      <dgm:spPr/>
    </dgm:pt>
    <dgm:pt modelId="{9B4E8934-C860-480B-BE89-D889B14E420F}">
      <dgm:prSet phldrT="[Text]"/>
      <dgm:spPr/>
      <dgm:t>
        <a:bodyPr/>
        <a:lstStyle/>
        <a:p>
          <a:r>
            <a:rPr lang="en-US" dirty="0"/>
            <a:t>Unavailable for Legal Reasons</a:t>
          </a:r>
        </a:p>
      </dgm:t>
    </dgm:pt>
    <dgm:pt modelId="{32ED57EF-A4C0-47CB-8FC5-AA519614B749}" type="parTrans" cxnId="{8D1799C7-D913-4F68-A1FC-3F6C39536610}">
      <dgm:prSet/>
      <dgm:spPr/>
    </dgm:pt>
    <dgm:pt modelId="{FBED6445-5AD8-4FA9-A82F-901EDCD94F42}" type="sibTrans" cxnId="{8D1799C7-D913-4F68-A1FC-3F6C39536610}">
      <dgm:prSet/>
      <dgm:spPr/>
    </dgm:pt>
    <dgm:pt modelId="{A81B3B6A-6B29-4221-83FC-9D6F0F725A7C}">
      <dgm:prSet phldrT="[Text]"/>
      <dgm:spPr/>
      <dgm:t>
        <a:bodyPr/>
        <a:lstStyle/>
        <a:p>
          <a:r>
            <a:rPr lang="en-US" dirty="0"/>
            <a:t>Server Error</a:t>
          </a:r>
        </a:p>
      </dgm:t>
    </dgm:pt>
    <dgm:pt modelId="{E219A355-592D-455D-AFA8-0ABAC05DDBB8}" type="parTrans" cxnId="{8C0481B0-3372-45EB-B6B4-8396C1A0FE51}">
      <dgm:prSet/>
      <dgm:spPr/>
    </dgm:pt>
    <dgm:pt modelId="{F8A51942-E332-49EB-A1E3-5C9CED563A9E}" type="sibTrans" cxnId="{8C0481B0-3372-45EB-B6B4-8396C1A0FE51}">
      <dgm:prSet/>
      <dgm:spPr/>
    </dgm:pt>
    <dgm:pt modelId="{FED85484-1539-4FC2-B1F2-FFF70C6A8E7C}">
      <dgm:prSet phldrT="[Text]"/>
      <dgm:spPr/>
      <dgm:t>
        <a:bodyPr/>
        <a:lstStyle/>
        <a:p>
          <a:r>
            <a:rPr lang="en-US" dirty="0"/>
            <a:t>Service Unavailable</a:t>
          </a:r>
        </a:p>
      </dgm:t>
    </dgm:pt>
    <dgm:pt modelId="{3D43365B-3817-4CF3-885B-1A4E23101DBA}" type="parTrans" cxnId="{33E39E3B-DBBC-4C52-A9A3-EE43944EE82A}">
      <dgm:prSet/>
      <dgm:spPr/>
    </dgm:pt>
    <dgm:pt modelId="{A0DCDD82-13BB-4A83-AB36-1B213DE39269}" type="sibTrans" cxnId="{33E39E3B-DBBC-4C52-A9A3-EE43944EE82A}">
      <dgm:prSet/>
      <dgm:spPr/>
    </dgm:pt>
    <dgm:pt modelId="{7F2F0CE5-50FF-4058-8342-8545A0D54798}">
      <dgm:prSet phldrT="[Text]"/>
      <dgm:spPr/>
      <dgm:t>
        <a:bodyPr/>
        <a:lstStyle/>
        <a:p>
          <a:r>
            <a:rPr lang="en-US" dirty="0"/>
            <a:t>Request can be retired</a:t>
          </a:r>
        </a:p>
      </dgm:t>
    </dgm:pt>
    <dgm:pt modelId="{20D1C894-22C6-4968-BD29-A8F41A8BA72A}" type="parTrans" cxnId="{35E9B60B-93A4-4C84-9C25-4CAEBC0DFB25}">
      <dgm:prSet/>
      <dgm:spPr/>
    </dgm:pt>
    <dgm:pt modelId="{49349044-49DB-412B-871A-25B3B8AD4102}" type="sibTrans" cxnId="{35E9B60B-93A4-4C84-9C25-4CAEBC0DFB25}">
      <dgm:prSet/>
      <dgm:spPr/>
    </dgm:pt>
    <dgm:pt modelId="{0416B129-2E84-4EB0-839D-952FD2F307E2}">
      <dgm:prSet phldrT="[Text]"/>
      <dgm:spPr/>
      <dgm:t>
        <a:bodyPr/>
        <a:lstStyle/>
        <a:p>
          <a:r>
            <a:rPr lang="en-US" dirty="0"/>
            <a:t>Resource is not here any longer</a:t>
          </a:r>
        </a:p>
      </dgm:t>
    </dgm:pt>
    <dgm:pt modelId="{B61B5CD8-AFA7-4F5D-9A82-8440D190E406}" type="parTrans" cxnId="{7D5E7D7D-31CF-4486-BB6B-0B00C62209D5}">
      <dgm:prSet/>
      <dgm:spPr/>
    </dgm:pt>
    <dgm:pt modelId="{80BB6FCB-9312-45EC-8DE8-D23D97C3A0F8}" type="sibTrans" cxnId="{7D5E7D7D-31CF-4486-BB6B-0B00C62209D5}">
      <dgm:prSet/>
      <dgm:spPr/>
    </dgm:pt>
    <dgm:pt modelId="{26755D5B-4A3A-475D-B1F6-469C4F26900B}" type="pres">
      <dgm:prSet presAssocID="{05CCD8EC-C99F-45FB-94BC-5A3140BB1BC6}" presName="vert0" presStyleCnt="0">
        <dgm:presLayoutVars>
          <dgm:dir/>
          <dgm:animOne val="branch"/>
          <dgm:animLvl val="lvl"/>
        </dgm:presLayoutVars>
      </dgm:prSet>
      <dgm:spPr/>
    </dgm:pt>
    <dgm:pt modelId="{AD3DB5B0-CB8B-4B15-9824-D93802E2E556}" type="pres">
      <dgm:prSet presAssocID="{D813AD14-82B4-401F-8B85-46C77F6384AD}" presName="thickLine" presStyleLbl="alignNode1" presStyleIdx="0" presStyleCnt="10"/>
      <dgm:spPr/>
    </dgm:pt>
    <dgm:pt modelId="{91F77FE9-4D41-41C4-960D-6FA5863F6676}" type="pres">
      <dgm:prSet presAssocID="{D813AD14-82B4-401F-8B85-46C77F6384AD}" presName="horz1" presStyleCnt="0"/>
      <dgm:spPr/>
    </dgm:pt>
    <dgm:pt modelId="{C2CF0309-D819-4B63-BF38-F8243D9C4F83}" type="pres">
      <dgm:prSet presAssocID="{D813AD14-82B4-401F-8B85-46C77F6384AD}" presName="tx1" presStyleLbl="revTx" presStyleIdx="0" presStyleCnt="26"/>
      <dgm:spPr/>
    </dgm:pt>
    <dgm:pt modelId="{D000B4C4-67E6-486F-A7F3-6FF6982D57DB}" type="pres">
      <dgm:prSet presAssocID="{D813AD14-82B4-401F-8B85-46C77F6384AD}" presName="vert1" presStyleCnt="0"/>
      <dgm:spPr/>
    </dgm:pt>
    <dgm:pt modelId="{ADC02F59-6305-4FFB-B9C1-20AD3FC604E9}" type="pres">
      <dgm:prSet presAssocID="{149D7563-744F-4358-8DF8-F1346C786DDC}" presName="vertSpace2a" presStyleCnt="0"/>
      <dgm:spPr/>
    </dgm:pt>
    <dgm:pt modelId="{66F1560D-1EDC-425B-8030-50B9444B41AC}" type="pres">
      <dgm:prSet presAssocID="{149D7563-744F-4358-8DF8-F1346C786DDC}" presName="horz2" presStyleCnt="0"/>
      <dgm:spPr/>
    </dgm:pt>
    <dgm:pt modelId="{A40CBCAF-459D-4BE0-9A90-44127308B819}" type="pres">
      <dgm:prSet presAssocID="{149D7563-744F-4358-8DF8-F1346C786DDC}" presName="horzSpace2" presStyleCnt="0"/>
      <dgm:spPr/>
    </dgm:pt>
    <dgm:pt modelId="{18E854F3-1839-41F9-AAC5-2F2109C94E3C}" type="pres">
      <dgm:prSet presAssocID="{149D7563-744F-4358-8DF8-F1346C786DDC}" presName="tx2" presStyleLbl="revTx" presStyleIdx="1" presStyleCnt="26"/>
      <dgm:spPr/>
    </dgm:pt>
    <dgm:pt modelId="{79541F72-2BDA-4946-8291-E0E0B347079E}" type="pres">
      <dgm:prSet presAssocID="{149D7563-744F-4358-8DF8-F1346C786DDC}" presName="vert2" presStyleCnt="0"/>
      <dgm:spPr/>
    </dgm:pt>
    <dgm:pt modelId="{0FF09B13-A5F2-4D64-ACBE-3C1F063993A2}" type="pres">
      <dgm:prSet presAssocID="{BDEB48F4-C082-4287-BB72-90710672EB9A}" presName="horz3" presStyleCnt="0"/>
      <dgm:spPr/>
    </dgm:pt>
    <dgm:pt modelId="{DB6CECB0-D2CE-4EB7-ABB0-4A769A13A66C}" type="pres">
      <dgm:prSet presAssocID="{BDEB48F4-C082-4287-BB72-90710672EB9A}" presName="horzSpace3" presStyleCnt="0"/>
      <dgm:spPr/>
    </dgm:pt>
    <dgm:pt modelId="{BA2040F4-30E2-48BF-A56C-6713A9A736DA}" type="pres">
      <dgm:prSet presAssocID="{BDEB48F4-C082-4287-BB72-90710672EB9A}" presName="tx3" presStyleLbl="revTx" presStyleIdx="2" presStyleCnt="26"/>
      <dgm:spPr/>
    </dgm:pt>
    <dgm:pt modelId="{3FF128A4-CF56-4C58-8C28-F48C4D9E70BF}" type="pres">
      <dgm:prSet presAssocID="{BDEB48F4-C082-4287-BB72-90710672EB9A}" presName="vert3" presStyleCnt="0"/>
      <dgm:spPr/>
    </dgm:pt>
    <dgm:pt modelId="{290C96E1-E122-4999-AA89-81FA00F7C240}" type="pres">
      <dgm:prSet presAssocID="{149D7563-744F-4358-8DF8-F1346C786DDC}" presName="thinLine2b" presStyleLbl="callout" presStyleIdx="0" presStyleCnt="10"/>
      <dgm:spPr/>
    </dgm:pt>
    <dgm:pt modelId="{61CB79C8-A304-4457-8014-1DDFE6FE77E6}" type="pres">
      <dgm:prSet presAssocID="{149D7563-744F-4358-8DF8-F1346C786DDC}" presName="vertSpace2b" presStyleCnt="0"/>
      <dgm:spPr/>
    </dgm:pt>
    <dgm:pt modelId="{3D139BFA-4155-4955-AF1B-35CB3D7980B2}" type="pres">
      <dgm:prSet presAssocID="{128BCE11-2A9F-422E-AC72-E50D4559CA87}" presName="thickLine" presStyleLbl="alignNode1" presStyleIdx="1" presStyleCnt="10"/>
      <dgm:spPr/>
    </dgm:pt>
    <dgm:pt modelId="{34F9C2EF-1FAE-4604-950E-D76A8CFD3B03}" type="pres">
      <dgm:prSet presAssocID="{128BCE11-2A9F-422E-AC72-E50D4559CA87}" presName="horz1" presStyleCnt="0"/>
      <dgm:spPr/>
    </dgm:pt>
    <dgm:pt modelId="{385E1FD4-4DDB-461A-9A0D-7C576B18B0FC}" type="pres">
      <dgm:prSet presAssocID="{128BCE11-2A9F-422E-AC72-E50D4559CA87}" presName="tx1" presStyleLbl="revTx" presStyleIdx="3" presStyleCnt="26"/>
      <dgm:spPr/>
    </dgm:pt>
    <dgm:pt modelId="{753A5E76-DEC0-4FB0-BCF2-C719EF1E4204}" type="pres">
      <dgm:prSet presAssocID="{128BCE11-2A9F-422E-AC72-E50D4559CA87}" presName="vert1" presStyleCnt="0"/>
      <dgm:spPr/>
    </dgm:pt>
    <dgm:pt modelId="{2F7D1910-ABCA-4736-A737-13B2AA8A4B7A}" type="pres">
      <dgm:prSet presAssocID="{56FF8028-2329-42A6-9A07-BB482706346A}" presName="vertSpace2a" presStyleCnt="0"/>
      <dgm:spPr/>
    </dgm:pt>
    <dgm:pt modelId="{440E6B1C-2E7B-4DF8-A3D9-4041EBD21604}" type="pres">
      <dgm:prSet presAssocID="{56FF8028-2329-42A6-9A07-BB482706346A}" presName="horz2" presStyleCnt="0"/>
      <dgm:spPr/>
    </dgm:pt>
    <dgm:pt modelId="{0ABDA17A-CD46-440B-AFF3-454360003D5A}" type="pres">
      <dgm:prSet presAssocID="{56FF8028-2329-42A6-9A07-BB482706346A}" presName="horzSpace2" presStyleCnt="0"/>
      <dgm:spPr/>
    </dgm:pt>
    <dgm:pt modelId="{18BF793A-2512-42FC-90DD-F9898F929311}" type="pres">
      <dgm:prSet presAssocID="{56FF8028-2329-42A6-9A07-BB482706346A}" presName="tx2" presStyleLbl="revTx" presStyleIdx="4" presStyleCnt="26"/>
      <dgm:spPr/>
    </dgm:pt>
    <dgm:pt modelId="{749B70B2-4393-4BF2-8430-588331F82A38}" type="pres">
      <dgm:prSet presAssocID="{56FF8028-2329-42A6-9A07-BB482706346A}" presName="vert2" presStyleCnt="0"/>
      <dgm:spPr/>
    </dgm:pt>
    <dgm:pt modelId="{0D8EED03-8D07-4A35-A53C-C0D4AFE43707}" type="pres">
      <dgm:prSet presAssocID="{604AA20F-4B7F-47FA-B2E5-EF761855C469}" presName="horz3" presStyleCnt="0"/>
      <dgm:spPr/>
    </dgm:pt>
    <dgm:pt modelId="{25B50838-B47E-427E-A9BF-63540A190742}" type="pres">
      <dgm:prSet presAssocID="{604AA20F-4B7F-47FA-B2E5-EF761855C469}" presName="horzSpace3" presStyleCnt="0"/>
      <dgm:spPr/>
    </dgm:pt>
    <dgm:pt modelId="{6A32BFA7-A065-4B8A-ADFD-9E38F2B22F04}" type="pres">
      <dgm:prSet presAssocID="{604AA20F-4B7F-47FA-B2E5-EF761855C469}" presName="tx3" presStyleLbl="revTx" presStyleIdx="5" presStyleCnt="26"/>
      <dgm:spPr/>
    </dgm:pt>
    <dgm:pt modelId="{D8C313CD-AAE1-405C-8BD1-8C451F9B9166}" type="pres">
      <dgm:prSet presAssocID="{604AA20F-4B7F-47FA-B2E5-EF761855C469}" presName="vert3" presStyleCnt="0"/>
      <dgm:spPr/>
    </dgm:pt>
    <dgm:pt modelId="{E936DCB3-B0EA-4D41-903B-B4212D574612}" type="pres">
      <dgm:prSet presAssocID="{56FF8028-2329-42A6-9A07-BB482706346A}" presName="thinLine2b" presStyleLbl="callout" presStyleIdx="1" presStyleCnt="10"/>
      <dgm:spPr/>
    </dgm:pt>
    <dgm:pt modelId="{2CF1B5B8-8ED9-422E-A727-ED105480DDD8}" type="pres">
      <dgm:prSet presAssocID="{56FF8028-2329-42A6-9A07-BB482706346A}" presName="vertSpace2b" presStyleCnt="0"/>
      <dgm:spPr/>
    </dgm:pt>
    <dgm:pt modelId="{2C9F4DCA-FDC2-4580-B006-C4CCC4DDDDA3}" type="pres">
      <dgm:prSet presAssocID="{EEACB563-95BE-4D05-A563-66EAA0F05628}" presName="thickLine" presStyleLbl="alignNode1" presStyleIdx="2" presStyleCnt="10"/>
      <dgm:spPr/>
    </dgm:pt>
    <dgm:pt modelId="{DE71796E-B346-41CA-AC9B-C3D91FABC6B3}" type="pres">
      <dgm:prSet presAssocID="{EEACB563-95BE-4D05-A563-66EAA0F05628}" presName="horz1" presStyleCnt="0"/>
      <dgm:spPr/>
    </dgm:pt>
    <dgm:pt modelId="{5C78B41E-CE56-4AA3-93C6-99F441610DED}" type="pres">
      <dgm:prSet presAssocID="{EEACB563-95BE-4D05-A563-66EAA0F05628}" presName="tx1" presStyleLbl="revTx" presStyleIdx="6" presStyleCnt="26"/>
      <dgm:spPr/>
    </dgm:pt>
    <dgm:pt modelId="{64C4E52F-695B-43AD-A7EF-B3D2F15C2793}" type="pres">
      <dgm:prSet presAssocID="{EEACB563-95BE-4D05-A563-66EAA0F05628}" presName="vert1" presStyleCnt="0"/>
      <dgm:spPr/>
    </dgm:pt>
    <dgm:pt modelId="{C6D5F41E-AA0A-488E-9FF4-73B5243F4113}" type="pres">
      <dgm:prSet presAssocID="{A18A22E0-24D3-4AF0-B838-FBC6B2CD3790}" presName="vertSpace2a" presStyleCnt="0"/>
      <dgm:spPr/>
    </dgm:pt>
    <dgm:pt modelId="{43EB3018-C4F9-4991-93FE-A71A31E7D08A}" type="pres">
      <dgm:prSet presAssocID="{A18A22E0-24D3-4AF0-B838-FBC6B2CD3790}" presName="horz2" presStyleCnt="0"/>
      <dgm:spPr/>
    </dgm:pt>
    <dgm:pt modelId="{E69CEE38-1196-4090-8C3F-2303FEDAE7C3}" type="pres">
      <dgm:prSet presAssocID="{A18A22E0-24D3-4AF0-B838-FBC6B2CD3790}" presName="horzSpace2" presStyleCnt="0"/>
      <dgm:spPr/>
    </dgm:pt>
    <dgm:pt modelId="{68FAF09D-9FE7-4DD4-8C96-1733E029B32C}" type="pres">
      <dgm:prSet presAssocID="{A18A22E0-24D3-4AF0-B838-FBC6B2CD3790}" presName="tx2" presStyleLbl="revTx" presStyleIdx="7" presStyleCnt="26"/>
      <dgm:spPr/>
    </dgm:pt>
    <dgm:pt modelId="{9538CEB4-72B9-4CC8-8805-6D926D25C89D}" type="pres">
      <dgm:prSet presAssocID="{A18A22E0-24D3-4AF0-B838-FBC6B2CD3790}" presName="vert2" presStyleCnt="0"/>
      <dgm:spPr/>
    </dgm:pt>
    <dgm:pt modelId="{1AC7CF71-EB66-4297-811E-F189DAB5D0D9}" type="pres">
      <dgm:prSet presAssocID="{A18A22E0-24D3-4AF0-B838-FBC6B2CD3790}" presName="thinLine2b" presStyleLbl="callout" presStyleIdx="2" presStyleCnt="10"/>
      <dgm:spPr/>
    </dgm:pt>
    <dgm:pt modelId="{2C0E81C6-90E1-475F-AB45-6CCA8FEBD45A}" type="pres">
      <dgm:prSet presAssocID="{A18A22E0-24D3-4AF0-B838-FBC6B2CD3790}" presName="vertSpace2b" presStyleCnt="0"/>
      <dgm:spPr/>
    </dgm:pt>
    <dgm:pt modelId="{A923671E-44D1-4C20-9E59-C19220DD84EE}" type="pres">
      <dgm:prSet presAssocID="{E162A8C3-DA51-4C11-8CCD-6CD7B8643C37}" presName="thickLine" presStyleLbl="alignNode1" presStyleIdx="3" presStyleCnt="10"/>
      <dgm:spPr/>
    </dgm:pt>
    <dgm:pt modelId="{540CE7CD-D502-4A1B-BE59-4876717217CB}" type="pres">
      <dgm:prSet presAssocID="{E162A8C3-DA51-4C11-8CCD-6CD7B8643C37}" presName="horz1" presStyleCnt="0"/>
      <dgm:spPr/>
    </dgm:pt>
    <dgm:pt modelId="{2FC26622-95E4-48E8-8414-963E7C0D23AF}" type="pres">
      <dgm:prSet presAssocID="{E162A8C3-DA51-4C11-8CCD-6CD7B8643C37}" presName="tx1" presStyleLbl="revTx" presStyleIdx="8" presStyleCnt="26"/>
      <dgm:spPr/>
    </dgm:pt>
    <dgm:pt modelId="{439BDE75-0943-48EC-905D-4623D1748EF3}" type="pres">
      <dgm:prSet presAssocID="{E162A8C3-DA51-4C11-8CCD-6CD7B8643C37}" presName="vert1" presStyleCnt="0"/>
      <dgm:spPr/>
    </dgm:pt>
    <dgm:pt modelId="{04D5A04C-BF37-4110-95C9-6D13C626824D}" type="pres">
      <dgm:prSet presAssocID="{3DF99245-8283-4D56-9E0E-FB214A205E95}" presName="vertSpace2a" presStyleCnt="0"/>
      <dgm:spPr/>
    </dgm:pt>
    <dgm:pt modelId="{0801C1A8-D9B6-4AD6-AA34-5EB93E4F3195}" type="pres">
      <dgm:prSet presAssocID="{3DF99245-8283-4D56-9E0E-FB214A205E95}" presName="horz2" presStyleCnt="0"/>
      <dgm:spPr/>
    </dgm:pt>
    <dgm:pt modelId="{34DCBCAE-4B31-4CF3-A9E2-D470B5D0F430}" type="pres">
      <dgm:prSet presAssocID="{3DF99245-8283-4D56-9E0E-FB214A205E95}" presName="horzSpace2" presStyleCnt="0"/>
      <dgm:spPr/>
    </dgm:pt>
    <dgm:pt modelId="{3900BDAF-3F71-478D-BA6A-E0A25145C8E7}" type="pres">
      <dgm:prSet presAssocID="{3DF99245-8283-4D56-9E0E-FB214A205E95}" presName="tx2" presStyleLbl="revTx" presStyleIdx="9" presStyleCnt="26"/>
      <dgm:spPr/>
    </dgm:pt>
    <dgm:pt modelId="{1D6A2276-D7A2-4D96-88E1-695FEA8F1AA0}" type="pres">
      <dgm:prSet presAssocID="{3DF99245-8283-4D56-9E0E-FB214A205E95}" presName="vert2" presStyleCnt="0"/>
      <dgm:spPr/>
    </dgm:pt>
    <dgm:pt modelId="{F56EF212-6E57-47A6-ACD3-6FA768C21718}" type="pres">
      <dgm:prSet presAssocID="{3DF99245-8283-4D56-9E0E-FB214A205E95}" presName="thinLine2b" presStyleLbl="callout" presStyleIdx="3" presStyleCnt="10"/>
      <dgm:spPr/>
    </dgm:pt>
    <dgm:pt modelId="{61E38F90-2184-4A11-A0FE-215C8181EDC8}" type="pres">
      <dgm:prSet presAssocID="{3DF99245-8283-4D56-9E0E-FB214A205E95}" presName="vertSpace2b" presStyleCnt="0"/>
      <dgm:spPr/>
    </dgm:pt>
    <dgm:pt modelId="{10DD1B28-223E-48F1-92BC-E689EB78EDD5}" type="pres">
      <dgm:prSet presAssocID="{F51DDC4A-6FCC-4DAC-A6AB-55413250066C}" presName="thickLine" presStyleLbl="alignNode1" presStyleIdx="4" presStyleCnt="10"/>
      <dgm:spPr/>
    </dgm:pt>
    <dgm:pt modelId="{220386AF-FA19-4273-B76A-428F46CCE7B9}" type="pres">
      <dgm:prSet presAssocID="{F51DDC4A-6FCC-4DAC-A6AB-55413250066C}" presName="horz1" presStyleCnt="0"/>
      <dgm:spPr/>
    </dgm:pt>
    <dgm:pt modelId="{E2D4FDB0-7356-477F-9134-B4D1EFA5C3A5}" type="pres">
      <dgm:prSet presAssocID="{F51DDC4A-6FCC-4DAC-A6AB-55413250066C}" presName="tx1" presStyleLbl="revTx" presStyleIdx="10" presStyleCnt="26"/>
      <dgm:spPr/>
    </dgm:pt>
    <dgm:pt modelId="{A6908440-D495-4AFB-8F0D-F7812E84639B}" type="pres">
      <dgm:prSet presAssocID="{F51DDC4A-6FCC-4DAC-A6AB-55413250066C}" presName="vert1" presStyleCnt="0"/>
      <dgm:spPr/>
    </dgm:pt>
    <dgm:pt modelId="{01CC1D66-A949-4139-B2D3-3AE14FB81836}" type="pres">
      <dgm:prSet presAssocID="{5CD0BA1B-8760-4616-9A91-E0D021A02F91}" presName="vertSpace2a" presStyleCnt="0"/>
      <dgm:spPr/>
    </dgm:pt>
    <dgm:pt modelId="{6E33C5F8-1821-49DD-A045-C811E7FC2F86}" type="pres">
      <dgm:prSet presAssocID="{5CD0BA1B-8760-4616-9A91-E0D021A02F91}" presName="horz2" presStyleCnt="0"/>
      <dgm:spPr/>
    </dgm:pt>
    <dgm:pt modelId="{A319AE57-97B4-4E41-A24B-18C8B5425D72}" type="pres">
      <dgm:prSet presAssocID="{5CD0BA1B-8760-4616-9A91-E0D021A02F91}" presName="horzSpace2" presStyleCnt="0"/>
      <dgm:spPr/>
    </dgm:pt>
    <dgm:pt modelId="{382AF015-7425-4895-8BBA-0B936EFCDF8F}" type="pres">
      <dgm:prSet presAssocID="{5CD0BA1B-8760-4616-9A91-E0D021A02F91}" presName="tx2" presStyleLbl="revTx" presStyleIdx="11" presStyleCnt="26"/>
      <dgm:spPr/>
    </dgm:pt>
    <dgm:pt modelId="{5F3E2822-054D-4410-9971-F146387C1ABE}" type="pres">
      <dgm:prSet presAssocID="{5CD0BA1B-8760-4616-9A91-E0D021A02F91}" presName="vert2" presStyleCnt="0"/>
      <dgm:spPr/>
    </dgm:pt>
    <dgm:pt modelId="{AEFB36FE-606B-4466-8A93-B31BD6EED355}" type="pres">
      <dgm:prSet presAssocID="{34EADA1A-4E7F-49A2-8BE5-3B48016C218B}" presName="horz3" presStyleCnt="0"/>
      <dgm:spPr/>
    </dgm:pt>
    <dgm:pt modelId="{DE1BEF6E-08DB-4B02-AF0C-63C6648BDEEB}" type="pres">
      <dgm:prSet presAssocID="{34EADA1A-4E7F-49A2-8BE5-3B48016C218B}" presName="horzSpace3" presStyleCnt="0"/>
      <dgm:spPr/>
    </dgm:pt>
    <dgm:pt modelId="{1B99F4ED-5BFC-410D-85D4-BAA5397E4B34}" type="pres">
      <dgm:prSet presAssocID="{34EADA1A-4E7F-49A2-8BE5-3B48016C218B}" presName="tx3" presStyleLbl="revTx" presStyleIdx="12" presStyleCnt="26"/>
      <dgm:spPr/>
    </dgm:pt>
    <dgm:pt modelId="{4E3EF996-BB84-498D-9570-1EEFB080172D}" type="pres">
      <dgm:prSet presAssocID="{34EADA1A-4E7F-49A2-8BE5-3B48016C218B}" presName="vert3" presStyleCnt="0"/>
      <dgm:spPr/>
    </dgm:pt>
    <dgm:pt modelId="{68CC8403-3C8C-4326-A6DD-8021F9CE422E}" type="pres">
      <dgm:prSet presAssocID="{5CD0BA1B-8760-4616-9A91-E0D021A02F91}" presName="thinLine2b" presStyleLbl="callout" presStyleIdx="4" presStyleCnt="10"/>
      <dgm:spPr/>
    </dgm:pt>
    <dgm:pt modelId="{9C234A74-3D7D-43DF-AE5F-0A77EF4BDED4}" type="pres">
      <dgm:prSet presAssocID="{5CD0BA1B-8760-4616-9A91-E0D021A02F91}" presName="vertSpace2b" presStyleCnt="0"/>
      <dgm:spPr/>
    </dgm:pt>
    <dgm:pt modelId="{E83319C8-52C0-44FD-9EC2-CED4146C4C51}" type="pres">
      <dgm:prSet presAssocID="{1803C45F-528E-44DC-838A-90C9DBC6B268}" presName="thickLine" presStyleLbl="alignNode1" presStyleIdx="5" presStyleCnt="10"/>
      <dgm:spPr/>
    </dgm:pt>
    <dgm:pt modelId="{02684DF5-6C07-4966-968F-E15DF57FFE8F}" type="pres">
      <dgm:prSet presAssocID="{1803C45F-528E-44DC-838A-90C9DBC6B268}" presName="horz1" presStyleCnt="0"/>
      <dgm:spPr/>
    </dgm:pt>
    <dgm:pt modelId="{96C3EFF5-B77C-426E-BC45-61E387E686A1}" type="pres">
      <dgm:prSet presAssocID="{1803C45F-528E-44DC-838A-90C9DBC6B268}" presName="tx1" presStyleLbl="revTx" presStyleIdx="13" presStyleCnt="26"/>
      <dgm:spPr/>
    </dgm:pt>
    <dgm:pt modelId="{7C1747FC-A520-4A5C-8EA9-A5C744A3682A}" type="pres">
      <dgm:prSet presAssocID="{1803C45F-528E-44DC-838A-90C9DBC6B268}" presName="vert1" presStyleCnt="0"/>
      <dgm:spPr/>
    </dgm:pt>
    <dgm:pt modelId="{8B39E251-F892-4F89-9DBE-640CC3739FCF}" type="pres">
      <dgm:prSet presAssocID="{4B371EE5-8BEC-42A6-95AE-E4B484D2F7FA}" presName="vertSpace2a" presStyleCnt="0"/>
      <dgm:spPr/>
    </dgm:pt>
    <dgm:pt modelId="{0009F4ED-9B98-4E73-82C1-0B146A0A44FB}" type="pres">
      <dgm:prSet presAssocID="{4B371EE5-8BEC-42A6-95AE-E4B484D2F7FA}" presName="horz2" presStyleCnt="0"/>
      <dgm:spPr/>
    </dgm:pt>
    <dgm:pt modelId="{0FBD10B3-CA2A-4698-B77C-CDE97C4B8126}" type="pres">
      <dgm:prSet presAssocID="{4B371EE5-8BEC-42A6-95AE-E4B484D2F7FA}" presName="horzSpace2" presStyleCnt="0"/>
      <dgm:spPr/>
    </dgm:pt>
    <dgm:pt modelId="{CAE93534-1D77-4CA4-9514-40A729933DA4}" type="pres">
      <dgm:prSet presAssocID="{4B371EE5-8BEC-42A6-95AE-E4B484D2F7FA}" presName="tx2" presStyleLbl="revTx" presStyleIdx="14" presStyleCnt="26"/>
      <dgm:spPr/>
    </dgm:pt>
    <dgm:pt modelId="{08F5FC2A-128B-44D6-85E4-E89FF8144BB5}" type="pres">
      <dgm:prSet presAssocID="{4B371EE5-8BEC-42A6-95AE-E4B484D2F7FA}" presName="vert2" presStyleCnt="0"/>
      <dgm:spPr/>
    </dgm:pt>
    <dgm:pt modelId="{CA821DE5-7F12-414E-86C0-85F62575EBA0}" type="pres">
      <dgm:prSet presAssocID="{0416B129-2E84-4EB0-839D-952FD2F307E2}" presName="horz3" presStyleCnt="0"/>
      <dgm:spPr/>
    </dgm:pt>
    <dgm:pt modelId="{163B1378-6879-431E-A9B8-9A9E61988B13}" type="pres">
      <dgm:prSet presAssocID="{0416B129-2E84-4EB0-839D-952FD2F307E2}" presName="horzSpace3" presStyleCnt="0"/>
      <dgm:spPr/>
    </dgm:pt>
    <dgm:pt modelId="{518BD82A-F587-4248-B119-CAE8A85D60DC}" type="pres">
      <dgm:prSet presAssocID="{0416B129-2E84-4EB0-839D-952FD2F307E2}" presName="tx3" presStyleLbl="revTx" presStyleIdx="15" presStyleCnt="26"/>
      <dgm:spPr/>
    </dgm:pt>
    <dgm:pt modelId="{DA9ED271-C040-45E8-855F-363482C6C186}" type="pres">
      <dgm:prSet presAssocID="{0416B129-2E84-4EB0-839D-952FD2F307E2}" presName="vert3" presStyleCnt="0"/>
      <dgm:spPr/>
    </dgm:pt>
    <dgm:pt modelId="{0FC8F735-AF40-4CB0-8BDD-59FD5C3C992E}" type="pres">
      <dgm:prSet presAssocID="{4B371EE5-8BEC-42A6-95AE-E4B484D2F7FA}" presName="thinLine2b" presStyleLbl="callout" presStyleIdx="5" presStyleCnt="10"/>
      <dgm:spPr/>
    </dgm:pt>
    <dgm:pt modelId="{D5EF8877-2662-4566-97C2-4D6AF4D93D21}" type="pres">
      <dgm:prSet presAssocID="{4B371EE5-8BEC-42A6-95AE-E4B484D2F7FA}" presName="vertSpace2b" presStyleCnt="0"/>
      <dgm:spPr/>
    </dgm:pt>
    <dgm:pt modelId="{1ADBE8E3-CDE8-498D-9738-F01A15F4CDD2}" type="pres">
      <dgm:prSet presAssocID="{EB24F1A3-A4C2-4FEA-AD0A-6AE5E8E5946C}" presName="thickLine" presStyleLbl="alignNode1" presStyleIdx="6" presStyleCnt="10"/>
      <dgm:spPr/>
    </dgm:pt>
    <dgm:pt modelId="{243D002D-C9AC-4882-8ADF-A0B044C053B4}" type="pres">
      <dgm:prSet presAssocID="{EB24F1A3-A4C2-4FEA-AD0A-6AE5E8E5946C}" presName="horz1" presStyleCnt="0"/>
      <dgm:spPr/>
    </dgm:pt>
    <dgm:pt modelId="{F8A828B6-41A5-4888-B645-7149737A2FB7}" type="pres">
      <dgm:prSet presAssocID="{EB24F1A3-A4C2-4FEA-AD0A-6AE5E8E5946C}" presName="tx1" presStyleLbl="revTx" presStyleIdx="16" presStyleCnt="26"/>
      <dgm:spPr/>
    </dgm:pt>
    <dgm:pt modelId="{F45517CD-DB26-4CDD-9393-0E1B75BE8365}" type="pres">
      <dgm:prSet presAssocID="{EB24F1A3-A4C2-4FEA-AD0A-6AE5E8E5946C}" presName="vert1" presStyleCnt="0"/>
      <dgm:spPr/>
    </dgm:pt>
    <dgm:pt modelId="{B26D2020-C8F0-400B-AE9D-BBAEE140EFAE}" type="pres">
      <dgm:prSet presAssocID="{3CF27229-A62C-45C4-B1B2-49916C9F5F32}" presName="vertSpace2a" presStyleCnt="0"/>
      <dgm:spPr/>
    </dgm:pt>
    <dgm:pt modelId="{A9B200A5-0880-4689-B774-C9DB02E8B3AB}" type="pres">
      <dgm:prSet presAssocID="{3CF27229-A62C-45C4-B1B2-49916C9F5F32}" presName="horz2" presStyleCnt="0"/>
      <dgm:spPr/>
    </dgm:pt>
    <dgm:pt modelId="{911C6D55-FE0A-4DD5-BD73-1E04D857519E}" type="pres">
      <dgm:prSet presAssocID="{3CF27229-A62C-45C4-B1B2-49916C9F5F32}" presName="horzSpace2" presStyleCnt="0"/>
      <dgm:spPr/>
    </dgm:pt>
    <dgm:pt modelId="{8B54654D-A035-4FB6-9201-2001F3721096}" type="pres">
      <dgm:prSet presAssocID="{3CF27229-A62C-45C4-B1B2-49916C9F5F32}" presName="tx2" presStyleLbl="revTx" presStyleIdx="17" presStyleCnt="26"/>
      <dgm:spPr/>
    </dgm:pt>
    <dgm:pt modelId="{C75E0AB8-87A9-4A63-91F9-C16A4EB255FC}" type="pres">
      <dgm:prSet presAssocID="{3CF27229-A62C-45C4-B1B2-49916C9F5F32}" presName="vert2" presStyleCnt="0"/>
      <dgm:spPr/>
    </dgm:pt>
    <dgm:pt modelId="{CC0603C6-B757-4907-9D66-7E76B4BD60DD}" type="pres">
      <dgm:prSet presAssocID="{5490E3EE-D2EC-4DFA-A9C3-8559782BF0E8}" presName="horz3" presStyleCnt="0"/>
      <dgm:spPr/>
    </dgm:pt>
    <dgm:pt modelId="{BFB15BC9-ED42-4380-B90F-D4A500B8D9CB}" type="pres">
      <dgm:prSet presAssocID="{5490E3EE-D2EC-4DFA-A9C3-8559782BF0E8}" presName="horzSpace3" presStyleCnt="0"/>
      <dgm:spPr/>
    </dgm:pt>
    <dgm:pt modelId="{22A726B0-36EA-4A1D-9CAA-B6DE25A5F8F9}" type="pres">
      <dgm:prSet presAssocID="{5490E3EE-D2EC-4DFA-A9C3-8559782BF0E8}" presName="tx3" presStyleLbl="revTx" presStyleIdx="18" presStyleCnt="26"/>
      <dgm:spPr/>
    </dgm:pt>
    <dgm:pt modelId="{90F53061-0564-4CE7-BE38-147D3E8FCA98}" type="pres">
      <dgm:prSet presAssocID="{5490E3EE-D2EC-4DFA-A9C3-8559782BF0E8}" presName="vert3" presStyleCnt="0"/>
      <dgm:spPr/>
    </dgm:pt>
    <dgm:pt modelId="{8CDC2654-4C8C-4EFF-8680-D499DA670112}" type="pres">
      <dgm:prSet presAssocID="{3CF27229-A62C-45C4-B1B2-49916C9F5F32}" presName="thinLine2b" presStyleLbl="callout" presStyleIdx="6" presStyleCnt="10"/>
      <dgm:spPr/>
    </dgm:pt>
    <dgm:pt modelId="{8CFE765A-CA66-4E68-8F5A-E13AC7476DD8}" type="pres">
      <dgm:prSet presAssocID="{3CF27229-A62C-45C4-B1B2-49916C9F5F32}" presName="vertSpace2b" presStyleCnt="0"/>
      <dgm:spPr/>
    </dgm:pt>
    <dgm:pt modelId="{31CAA804-0210-4320-9837-BE755CA28EAE}" type="pres">
      <dgm:prSet presAssocID="{92D16489-6828-4800-B2E0-69CCB10E594E}" presName="thickLine" presStyleLbl="alignNode1" presStyleIdx="7" presStyleCnt="10"/>
      <dgm:spPr/>
    </dgm:pt>
    <dgm:pt modelId="{9C3DEA0B-BFCC-4EB3-B90A-957AF90AED81}" type="pres">
      <dgm:prSet presAssocID="{92D16489-6828-4800-B2E0-69CCB10E594E}" presName="horz1" presStyleCnt="0"/>
      <dgm:spPr/>
    </dgm:pt>
    <dgm:pt modelId="{58E9F2AD-A6AE-4AFC-814A-9ABD49DF82F9}" type="pres">
      <dgm:prSet presAssocID="{92D16489-6828-4800-B2E0-69CCB10E594E}" presName="tx1" presStyleLbl="revTx" presStyleIdx="19" presStyleCnt="26"/>
      <dgm:spPr/>
    </dgm:pt>
    <dgm:pt modelId="{5C4EFDD7-240D-4460-87E6-D4FFC653A115}" type="pres">
      <dgm:prSet presAssocID="{92D16489-6828-4800-B2E0-69CCB10E594E}" presName="vert1" presStyleCnt="0"/>
      <dgm:spPr/>
    </dgm:pt>
    <dgm:pt modelId="{BA8567B9-961C-4BA8-8231-86DDEDF72AAF}" type="pres">
      <dgm:prSet presAssocID="{9B4E8934-C860-480B-BE89-D889B14E420F}" presName="vertSpace2a" presStyleCnt="0"/>
      <dgm:spPr/>
    </dgm:pt>
    <dgm:pt modelId="{C9BF0325-AE95-41D6-B704-BD6432525F84}" type="pres">
      <dgm:prSet presAssocID="{9B4E8934-C860-480B-BE89-D889B14E420F}" presName="horz2" presStyleCnt="0"/>
      <dgm:spPr/>
    </dgm:pt>
    <dgm:pt modelId="{85C6B10D-9DEE-4616-8992-5FEA33C114B6}" type="pres">
      <dgm:prSet presAssocID="{9B4E8934-C860-480B-BE89-D889B14E420F}" presName="horzSpace2" presStyleCnt="0"/>
      <dgm:spPr/>
    </dgm:pt>
    <dgm:pt modelId="{3CD9C0D7-D682-4A12-8766-1640A3F5F011}" type="pres">
      <dgm:prSet presAssocID="{9B4E8934-C860-480B-BE89-D889B14E420F}" presName="tx2" presStyleLbl="revTx" presStyleIdx="20" presStyleCnt="26"/>
      <dgm:spPr/>
    </dgm:pt>
    <dgm:pt modelId="{F07433F5-01DC-4A23-AD38-FB0FC020FB40}" type="pres">
      <dgm:prSet presAssocID="{9B4E8934-C860-480B-BE89-D889B14E420F}" presName="vert2" presStyleCnt="0"/>
      <dgm:spPr/>
    </dgm:pt>
    <dgm:pt modelId="{C84D9F35-0C3E-4EA5-B725-85483F343508}" type="pres">
      <dgm:prSet presAssocID="{9B4E8934-C860-480B-BE89-D889B14E420F}" presName="thinLine2b" presStyleLbl="callout" presStyleIdx="7" presStyleCnt="10"/>
      <dgm:spPr/>
    </dgm:pt>
    <dgm:pt modelId="{870A686B-DF2C-450A-87CD-DDA20D458958}" type="pres">
      <dgm:prSet presAssocID="{9B4E8934-C860-480B-BE89-D889B14E420F}" presName="vertSpace2b" presStyleCnt="0"/>
      <dgm:spPr/>
    </dgm:pt>
    <dgm:pt modelId="{F2A65DA1-8B46-4B52-B3BD-AD4461D38287}" type="pres">
      <dgm:prSet presAssocID="{77DCCACD-0DB0-4450-8A11-620D361CCFE1}" presName="thickLine" presStyleLbl="alignNode1" presStyleIdx="8" presStyleCnt="10"/>
      <dgm:spPr/>
    </dgm:pt>
    <dgm:pt modelId="{2E2FF466-AD76-4D16-B18D-4F1943A8595C}" type="pres">
      <dgm:prSet presAssocID="{77DCCACD-0DB0-4450-8A11-620D361CCFE1}" presName="horz1" presStyleCnt="0"/>
      <dgm:spPr/>
    </dgm:pt>
    <dgm:pt modelId="{9F3AF4C4-D816-45BD-ABA8-9B78CAD17CF7}" type="pres">
      <dgm:prSet presAssocID="{77DCCACD-0DB0-4450-8A11-620D361CCFE1}" presName="tx1" presStyleLbl="revTx" presStyleIdx="21" presStyleCnt="26"/>
      <dgm:spPr/>
    </dgm:pt>
    <dgm:pt modelId="{15657934-253D-4195-888A-A25685BE247A}" type="pres">
      <dgm:prSet presAssocID="{77DCCACD-0DB0-4450-8A11-620D361CCFE1}" presName="vert1" presStyleCnt="0"/>
      <dgm:spPr/>
    </dgm:pt>
    <dgm:pt modelId="{C05101BB-32C3-462E-A675-28261E319712}" type="pres">
      <dgm:prSet presAssocID="{A81B3B6A-6B29-4221-83FC-9D6F0F725A7C}" presName="vertSpace2a" presStyleCnt="0"/>
      <dgm:spPr/>
    </dgm:pt>
    <dgm:pt modelId="{39BE6FEA-2875-461B-9AAB-23655B5D6DDB}" type="pres">
      <dgm:prSet presAssocID="{A81B3B6A-6B29-4221-83FC-9D6F0F725A7C}" presName="horz2" presStyleCnt="0"/>
      <dgm:spPr/>
    </dgm:pt>
    <dgm:pt modelId="{8CDABD79-F864-4D49-B66F-D5933998F756}" type="pres">
      <dgm:prSet presAssocID="{A81B3B6A-6B29-4221-83FC-9D6F0F725A7C}" presName="horzSpace2" presStyleCnt="0"/>
      <dgm:spPr/>
    </dgm:pt>
    <dgm:pt modelId="{6F3F288F-1A10-486E-9BE1-F2393B0BE1D2}" type="pres">
      <dgm:prSet presAssocID="{A81B3B6A-6B29-4221-83FC-9D6F0F725A7C}" presName="tx2" presStyleLbl="revTx" presStyleIdx="22" presStyleCnt="26"/>
      <dgm:spPr/>
    </dgm:pt>
    <dgm:pt modelId="{E08DD148-BA0B-4D87-BA9C-1CCC51787306}" type="pres">
      <dgm:prSet presAssocID="{A81B3B6A-6B29-4221-83FC-9D6F0F725A7C}" presName="vert2" presStyleCnt="0"/>
      <dgm:spPr/>
    </dgm:pt>
    <dgm:pt modelId="{4055047A-9E7F-4140-BD0C-C2FBBDBA0F6A}" type="pres">
      <dgm:prSet presAssocID="{A81B3B6A-6B29-4221-83FC-9D6F0F725A7C}" presName="thinLine2b" presStyleLbl="callout" presStyleIdx="8" presStyleCnt="10"/>
      <dgm:spPr/>
    </dgm:pt>
    <dgm:pt modelId="{0115F6A2-5119-4E0D-AE08-9ED84551A3DF}" type="pres">
      <dgm:prSet presAssocID="{A81B3B6A-6B29-4221-83FC-9D6F0F725A7C}" presName="vertSpace2b" presStyleCnt="0"/>
      <dgm:spPr/>
    </dgm:pt>
    <dgm:pt modelId="{8B7A6522-7DA2-4307-983D-8BE1FCFF09CD}" type="pres">
      <dgm:prSet presAssocID="{E57438BB-AD04-4CD1-AC22-EE426BEC74CB}" presName="thickLine" presStyleLbl="alignNode1" presStyleIdx="9" presStyleCnt="10"/>
      <dgm:spPr/>
    </dgm:pt>
    <dgm:pt modelId="{6BE2FFF6-A847-4E95-A64C-DDF453223F24}" type="pres">
      <dgm:prSet presAssocID="{E57438BB-AD04-4CD1-AC22-EE426BEC74CB}" presName="horz1" presStyleCnt="0"/>
      <dgm:spPr/>
    </dgm:pt>
    <dgm:pt modelId="{AC27ECE5-A650-42ED-9FA7-CED8A5FACBF6}" type="pres">
      <dgm:prSet presAssocID="{E57438BB-AD04-4CD1-AC22-EE426BEC74CB}" presName="tx1" presStyleLbl="revTx" presStyleIdx="23" presStyleCnt="26"/>
      <dgm:spPr/>
    </dgm:pt>
    <dgm:pt modelId="{14F9036E-1F1C-4594-84AE-894FB0C848B4}" type="pres">
      <dgm:prSet presAssocID="{E57438BB-AD04-4CD1-AC22-EE426BEC74CB}" presName="vert1" presStyleCnt="0"/>
      <dgm:spPr/>
    </dgm:pt>
    <dgm:pt modelId="{E5ABC9DD-23E8-4C80-94F2-05C956F92E29}" type="pres">
      <dgm:prSet presAssocID="{FED85484-1539-4FC2-B1F2-FFF70C6A8E7C}" presName="vertSpace2a" presStyleCnt="0"/>
      <dgm:spPr/>
    </dgm:pt>
    <dgm:pt modelId="{9BF8F4E7-C0B7-42F5-9E3E-129E78BA8D21}" type="pres">
      <dgm:prSet presAssocID="{FED85484-1539-4FC2-B1F2-FFF70C6A8E7C}" presName="horz2" presStyleCnt="0"/>
      <dgm:spPr/>
    </dgm:pt>
    <dgm:pt modelId="{B22C2E5A-EF77-4022-A726-094AFCB80502}" type="pres">
      <dgm:prSet presAssocID="{FED85484-1539-4FC2-B1F2-FFF70C6A8E7C}" presName="horzSpace2" presStyleCnt="0"/>
      <dgm:spPr/>
    </dgm:pt>
    <dgm:pt modelId="{2DA108B0-64B4-4816-94E2-4C02B4BA67B9}" type="pres">
      <dgm:prSet presAssocID="{FED85484-1539-4FC2-B1F2-FFF70C6A8E7C}" presName="tx2" presStyleLbl="revTx" presStyleIdx="24" presStyleCnt="26"/>
      <dgm:spPr/>
    </dgm:pt>
    <dgm:pt modelId="{EEFA3EEB-2766-49B8-B16C-93097FB9C001}" type="pres">
      <dgm:prSet presAssocID="{FED85484-1539-4FC2-B1F2-FFF70C6A8E7C}" presName="vert2" presStyleCnt="0"/>
      <dgm:spPr/>
    </dgm:pt>
    <dgm:pt modelId="{D800319A-DDF3-44A5-BE1C-EDEB6B55BCFD}" type="pres">
      <dgm:prSet presAssocID="{7F2F0CE5-50FF-4058-8342-8545A0D54798}" presName="horz3" presStyleCnt="0"/>
      <dgm:spPr/>
    </dgm:pt>
    <dgm:pt modelId="{996CA516-64FB-453E-AF63-15FD0085575E}" type="pres">
      <dgm:prSet presAssocID="{7F2F0CE5-50FF-4058-8342-8545A0D54798}" presName="horzSpace3" presStyleCnt="0"/>
      <dgm:spPr/>
    </dgm:pt>
    <dgm:pt modelId="{467BD0BE-86B8-4443-8A22-4F23832A2D9F}" type="pres">
      <dgm:prSet presAssocID="{7F2F0CE5-50FF-4058-8342-8545A0D54798}" presName="tx3" presStyleLbl="revTx" presStyleIdx="25" presStyleCnt="26"/>
      <dgm:spPr/>
    </dgm:pt>
    <dgm:pt modelId="{7E385E23-94FA-409A-83C2-F5FB39922390}" type="pres">
      <dgm:prSet presAssocID="{7F2F0CE5-50FF-4058-8342-8545A0D54798}" presName="vert3" presStyleCnt="0"/>
      <dgm:spPr/>
    </dgm:pt>
    <dgm:pt modelId="{58DD71EC-7D8D-4CA8-B7BE-530A1F75ACC8}" type="pres">
      <dgm:prSet presAssocID="{FED85484-1539-4FC2-B1F2-FFF70C6A8E7C}" presName="thinLine2b" presStyleLbl="callout" presStyleIdx="9" presStyleCnt="10"/>
      <dgm:spPr/>
    </dgm:pt>
    <dgm:pt modelId="{E5BD358D-1AAE-4DAB-9C88-16B208CA3CE1}" type="pres">
      <dgm:prSet presAssocID="{FED85484-1539-4FC2-B1F2-FFF70C6A8E7C}" presName="vertSpace2b" presStyleCnt="0"/>
      <dgm:spPr/>
    </dgm:pt>
  </dgm:ptLst>
  <dgm:cxnLst>
    <dgm:cxn modelId="{AB3B0000-0066-498B-A684-FD6E127254AA}" srcId="{05CCD8EC-C99F-45FB-94BC-5A3140BB1BC6}" destId="{EEACB563-95BE-4D05-A563-66EAA0F05628}" srcOrd="2" destOrd="0" parTransId="{B7E024EA-F361-421B-9202-F209730B497D}" sibTransId="{7728D293-AC36-46C7-ADF5-04549240731B}"/>
    <dgm:cxn modelId="{B5019401-B22E-48BF-8596-0CFAA6614D45}" srcId="{05CCD8EC-C99F-45FB-94BC-5A3140BB1BC6}" destId="{77DCCACD-0DB0-4450-8A11-620D361CCFE1}" srcOrd="8" destOrd="0" parTransId="{20769CB9-3A1F-4148-93A1-B900B994759F}" sibTransId="{F366B11D-3D98-41FB-8F2D-E2A51D3A447F}"/>
    <dgm:cxn modelId="{35E9B60B-93A4-4C84-9C25-4CAEBC0DFB25}" srcId="{FED85484-1539-4FC2-B1F2-FFF70C6A8E7C}" destId="{7F2F0CE5-50FF-4058-8342-8545A0D54798}" srcOrd="0" destOrd="0" parTransId="{20D1C894-22C6-4968-BD29-A8F41A8BA72A}" sibTransId="{49349044-49DB-412B-871A-25B3B8AD4102}"/>
    <dgm:cxn modelId="{52D2520E-3967-4711-8439-8F66F4EF7963}" srcId="{149D7563-744F-4358-8DF8-F1346C786DDC}" destId="{BDEB48F4-C082-4287-BB72-90710672EB9A}" srcOrd="0" destOrd="0" parTransId="{3DE4A210-FA20-4B09-A86C-03D3BC13A33E}" sibTransId="{643E2685-F0A8-4E7D-B561-3B39A92341F7}"/>
    <dgm:cxn modelId="{DFFB7F11-ED6A-4DED-9AFE-FEE9EB8AE11B}" srcId="{05CCD8EC-C99F-45FB-94BC-5A3140BB1BC6}" destId="{EB24F1A3-A4C2-4FEA-AD0A-6AE5E8E5946C}" srcOrd="6" destOrd="0" parTransId="{589C3264-1BC5-489C-8437-5F1EB8E3DFB2}" sibTransId="{FC62A721-A05A-440C-B815-CAF89408CDC1}"/>
    <dgm:cxn modelId="{4DCFBE17-11DC-4827-AB73-171388D21B9A}" type="presOf" srcId="{3DF99245-8283-4D56-9E0E-FB214A205E95}" destId="{3900BDAF-3F71-478D-BA6A-E0A25145C8E7}" srcOrd="0" destOrd="0" presId="urn:microsoft.com/office/officeart/2008/layout/LinedList"/>
    <dgm:cxn modelId="{7FCD391A-A6A4-4EF2-B164-8C65FC9023B1}" type="presOf" srcId="{56FF8028-2329-42A6-9A07-BB482706346A}" destId="{18BF793A-2512-42FC-90DD-F9898F929311}" srcOrd="0" destOrd="0" presId="urn:microsoft.com/office/officeart/2008/layout/LinedList"/>
    <dgm:cxn modelId="{55697424-9562-4DEB-92D6-D2E5B74E75D9}" type="presOf" srcId="{34EADA1A-4E7F-49A2-8BE5-3B48016C218B}" destId="{1B99F4ED-5BFC-410D-85D4-BAA5397E4B34}" srcOrd="0" destOrd="0" presId="urn:microsoft.com/office/officeart/2008/layout/LinedList"/>
    <dgm:cxn modelId="{DF675136-9DFA-4D7C-9934-8B129E160336}" type="presOf" srcId="{F51DDC4A-6FCC-4DAC-A6AB-55413250066C}" destId="{E2D4FDB0-7356-477F-9134-B4D1EFA5C3A5}" srcOrd="0" destOrd="0" presId="urn:microsoft.com/office/officeart/2008/layout/LinedList"/>
    <dgm:cxn modelId="{37E18B3A-A190-4776-B683-8886E80E0A2C}" type="presOf" srcId="{5CD0BA1B-8760-4616-9A91-E0D021A02F91}" destId="{382AF015-7425-4895-8BBA-0B936EFCDF8F}" srcOrd="0" destOrd="0" presId="urn:microsoft.com/office/officeart/2008/layout/LinedList"/>
    <dgm:cxn modelId="{33E39E3B-DBBC-4C52-A9A3-EE43944EE82A}" srcId="{E57438BB-AD04-4CD1-AC22-EE426BEC74CB}" destId="{FED85484-1539-4FC2-B1F2-FFF70C6A8E7C}" srcOrd="0" destOrd="0" parTransId="{3D43365B-3817-4CF3-885B-1A4E23101DBA}" sibTransId="{A0DCDD82-13BB-4A83-AB36-1B213DE39269}"/>
    <dgm:cxn modelId="{F355915E-713B-4F19-BD6E-6ADFF70B9876}" type="presOf" srcId="{05CCD8EC-C99F-45FB-94BC-5A3140BB1BC6}" destId="{26755D5B-4A3A-475D-B1F6-469C4F26900B}" srcOrd="0" destOrd="0" presId="urn:microsoft.com/office/officeart/2008/layout/LinedList"/>
    <dgm:cxn modelId="{DA5FD560-A359-4E43-B7A7-E3375233978E}" type="presOf" srcId="{EEACB563-95BE-4D05-A563-66EAA0F05628}" destId="{5C78B41E-CE56-4AA3-93C6-99F441610DED}" srcOrd="0" destOrd="0" presId="urn:microsoft.com/office/officeart/2008/layout/LinedList"/>
    <dgm:cxn modelId="{9FA45C61-34D9-4CEA-A9B9-71DEDC072DF2}" type="presOf" srcId="{1803C45F-528E-44DC-838A-90C9DBC6B268}" destId="{96C3EFF5-B77C-426E-BC45-61E387E686A1}" srcOrd="0" destOrd="0" presId="urn:microsoft.com/office/officeart/2008/layout/LinedList"/>
    <dgm:cxn modelId="{C91F6564-F645-450A-B134-73B82BA6E487}" type="presOf" srcId="{EB24F1A3-A4C2-4FEA-AD0A-6AE5E8E5946C}" destId="{F8A828B6-41A5-4888-B645-7149737A2FB7}" srcOrd="0" destOrd="0" presId="urn:microsoft.com/office/officeart/2008/layout/LinedList"/>
    <dgm:cxn modelId="{8EA08647-CBB2-4152-B443-47FB0B066961}" srcId="{05CCD8EC-C99F-45FB-94BC-5A3140BB1BC6}" destId="{D813AD14-82B4-401F-8B85-46C77F6384AD}" srcOrd="0" destOrd="0" parTransId="{F9D894FC-5075-41DF-83EA-16733D1AAA7A}" sibTransId="{9E35B8CA-5BD2-439B-950F-46D453685B72}"/>
    <dgm:cxn modelId="{E3F52269-3A43-4D38-848C-A96164B0C2C1}" type="presOf" srcId="{A81B3B6A-6B29-4221-83FC-9D6F0F725A7C}" destId="{6F3F288F-1A10-486E-9BE1-F2393B0BE1D2}" srcOrd="0" destOrd="0" presId="urn:microsoft.com/office/officeart/2008/layout/LinedList"/>
    <dgm:cxn modelId="{711BAA6B-9E28-486D-97EF-284FB59D5ECD}" type="presOf" srcId="{BDEB48F4-C082-4287-BB72-90710672EB9A}" destId="{BA2040F4-30E2-48BF-A56C-6713A9A736DA}" srcOrd="0" destOrd="0" presId="urn:microsoft.com/office/officeart/2008/layout/LinedList"/>
    <dgm:cxn modelId="{6F3C4B6C-237B-44F6-91A6-E25B300DFCBD}" type="presOf" srcId="{FED85484-1539-4FC2-B1F2-FFF70C6A8E7C}" destId="{2DA108B0-64B4-4816-94E2-4C02B4BA67B9}" srcOrd="0" destOrd="0" presId="urn:microsoft.com/office/officeart/2008/layout/LinedList"/>
    <dgm:cxn modelId="{685D756C-E94D-4C35-9EDA-3837E30403B3}" srcId="{1803C45F-528E-44DC-838A-90C9DBC6B268}" destId="{4B371EE5-8BEC-42A6-95AE-E4B484D2F7FA}" srcOrd="0" destOrd="0" parTransId="{E37109B6-2005-4B62-A6BC-CFD21149BB06}" sibTransId="{DFF859E4-E200-425E-85B7-8BE7EB188CA9}"/>
    <dgm:cxn modelId="{29602D4E-DC20-4338-9B7F-FCD37B2DF71F}" srcId="{EB24F1A3-A4C2-4FEA-AD0A-6AE5E8E5946C}" destId="{3CF27229-A62C-45C4-B1B2-49916C9F5F32}" srcOrd="0" destOrd="0" parTransId="{23417F85-9AA4-4FBC-841E-6BE53B958407}" sibTransId="{D209D032-4D16-4E00-A09E-01A4D0B760D1}"/>
    <dgm:cxn modelId="{6ED1A971-0243-404C-9631-2BA42272A900}" srcId="{F51DDC4A-6FCC-4DAC-A6AB-55413250066C}" destId="{5CD0BA1B-8760-4616-9A91-E0D021A02F91}" srcOrd="0" destOrd="0" parTransId="{7B07534D-7A9F-4D16-A06D-E8163FE95D13}" sibTransId="{E5E8995C-A67F-46AB-84DC-C18B4881D8BC}"/>
    <dgm:cxn modelId="{AD613575-7BCC-4242-AE39-56FE0E4F24C5}" type="presOf" srcId="{E57438BB-AD04-4CD1-AC22-EE426BEC74CB}" destId="{AC27ECE5-A650-42ED-9FA7-CED8A5FACBF6}" srcOrd="0" destOrd="0" presId="urn:microsoft.com/office/officeart/2008/layout/LinedList"/>
    <dgm:cxn modelId="{2E674576-A370-4381-8C5B-22D941BC805D}" type="presOf" srcId="{149D7563-744F-4358-8DF8-F1346C786DDC}" destId="{18E854F3-1839-41F9-AAC5-2F2109C94E3C}" srcOrd="0" destOrd="0" presId="urn:microsoft.com/office/officeart/2008/layout/LinedList"/>
    <dgm:cxn modelId="{7D5E7D7D-31CF-4486-BB6B-0B00C62209D5}" srcId="{4B371EE5-8BEC-42A6-95AE-E4B484D2F7FA}" destId="{0416B129-2E84-4EB0-839D-952FD2F307E2}" srcOrd="0" destOrd="0" parTransId="{B61B5CD8-AFA7-4F5D-9A82-8440D190E406}" sibTransId="{80BB6FCB-9312-45EC-8DE8-D23D97C3A0F8}"/>
    <dgm:cxn modelId="{2104517E-4389-4CAE-B9AE-070331F796BF}" type="presOf" srcId="{9B4E8934-C860-480B-BE89-D889B14E420F}" destId="{3CD9C0D7-D682-4A12-8766-1640A3F5F011}" srcOrd="0" destOrd="0" presId="urn:microsoft.com/office/officeart/2008/layout/LinedList"/>
    <dgm:cxn modelId="{CEBC4C80-CC28-469E-A6D4-43CE3E9618FE}" srcId="{56FF8028-2329-42A6-9A07-BB482706346A}" destId="{604AA20F-4B7F-47FA-B2E5-EF761855C469}" srcOrd="0" destOrd="0" parTransId="{C4070BB2-BF5C-45EF-92AA-FB6922558FA8}" sibTransId="{9FEF6EA0-3A3A-4237-9F10-2620E334FC27}"/>
    <dgm:cxn modelId="{E3DD368F-2829-4E4A-98AA-F2CDC8A1386F}" type="presOf" srcId="{A18A22E0-24D3-4AF0-B838-FBC6B2CD3790}" destId="{68FAF09D-9FE7-4DD4-8C96-1733E029B32C}" srcOrd="0" destOrd="0" presId="urn:microsoft.com/office/officeart/2008/layout/LinedList"/>
    <dgm:cxn modelId="{56065796-7E2B-4675-A493-E26372B8AEE4}" type="presOf" srcId="{7F2F0CE5-50FF-4058-8342-8545A0D54798}" destId="{467BD0BE-86B8-4443-8A22-4F23832A2D9F}" srcOrd="0" destOrd="0" presId="urn:microsoft.com/office/officeart/2008/layout/LinedList"/>
    <dgm:cxn modelId="{6EC436AA-A94A-4131-9C27-48FB51B14792}" srcId="{5CD0BA1B-8760-4616-9A91-E0D021A02F91}" destId="{34EADA1A-4E7F-49A2-8BE5-3B48016C218B}" srcOrd="0" destOrd="0" parTransId="{59566550-BB35-4EEE-B554-0567FE053FD0}" sibTransId="{A29B80EB-09D4-4C15-AABF-E2A75A94AD25}"/>
    <dgm:cxn modelId="{062CC5AB-663C-4F50-A99C-59CC7BB72B1F}" srcId="{EEACB563-95BE-4D05-A563-66EAA0F05628}" destId="{A18A22E0-24D3-4AF0-B838-FBC6B2CD3790}" srcOrd="0" destOrd="0" parTransId="{48B23206-F78A-4B12-BD44-571D800C282D}" sibTransId="{F56D2C1E-7B5A-4383-BDF8-6243C9262DE2}"/>
    <dgm:cxn modelId="{8C0481B0-3372-45EB-B6B4-8396C1A0FE51}" srcId="{77DCCACD-0DB0-4450-8A11-620D361CCFE1}" destId="{A81B3B6A-6B29-4221-83FC-9D6F0F725A7C}" srcOrd="0" destOrd="0" parTransId="{E219A355-592D-455D-AFA8-0ABAC05DDBB8}" sibTransId="{F8A51942-E332-49EB-A1E3-5C9CED563A9E}"/>
    <dgm:cxn modelId="{73981FBA-5C9F-4EA5-BDAE-D3CE6FF227B5}" srcId="{128BCE11-2A9F-422E-AC72-E50D4559CA87}" destId="{56FF8028-2329-42A6-9A07-BB482706346A}" srcOrd="0" destOrd="0" parTransId="{780BF821-C1FB-4F86-909B-6A8D184EB7C1}" sibTransId="{0B6FCF01-AE56-4F2F-90B4-14F15FE70B8B}"/>
    <dgm:cxn modelId="{22CB92BE-72AD-469D-9861-35EFC10A0EA5}" srcId="{D813AD14-82B4-401F-8B85-46C77F6384AD}" destId="{149D7563-744F-4358-8DF8-F1346C786DDC}" srcOrd="0" destOrd="0" parTransId="{FCCA14A7-FCB6-4DBF-86E4-8268BCDE3756}" sibTransId="{A185AF69-7358-403E-A101-113AFEC8CA27}"/>
    <dgm:cxn modelId="{713CE1BE-82DB-4D44-8D2B-80866F3C8094}" type="presOf" srcId="{92D16489-6828-4800-B2E0-69CCB10E594E}" destId="{58E9F2AD-A6AE-4AFC-814A-9ABD49DF82F9}" srcOrd="0" destOrd="0" presId="urn:microsoft.com/office/officeart/2008/layout/LinedList"/>
    <dgm:cxn modelId="{306F99BF-6935-40FD-96F6-D146D5198974}" srcId="{E162A8C3-DA51-4C11-8CCD-6CD7B8643C37}" destId="{3DF99245-8283-4D56-9E0E-FB214A205E95}" srcOrd="0" destOrd="0" parTransId="{86C4BC1B-38FA-4D72-9BBA-C39607B15064}" sibTransId="{F53759ED-068E-4328-9CD6-A2AB63EB6A77}"/>
    <dgm:cxn modelId="{8D1799C7-D913-4F68-A1FC-3F6C39536610}" srcId="{92D16489-6828-4800-B2E0-69CCB10E594E}" destId="{9B4E8934-C860-480B-BE89-D889B14E420F}" srcOrd="0" destOrd="0" parTransId="{32ED57EF-A4C0-47CB-8FC5-AA519614B749}" sibTransId="{FBED6445-5AD8-4FA9-A82F-901EDCD94F42}"/>
    <dgm:cxn modelId="{8377F7CB-2F37-4114-8B01-EF89A05D8219}" type="presOf" srcId="{604AA20F-4B7F-47FA-B2E5-EF761855C469}" destId="{6A32BFA7-A065-4B8A-ADFD-9E38F2B22F04}" srcOrd="0" destOrd="0" presId="urn:microsoft.com/office/officeart/2008/layout/LinedList"/>
    <dgm:cxn modelId="{A73F01CC-A6FD-4A76-9D7C-03FC0CA0B209}" srcId="{05CCD8EC-C99F-45FB-94BC-5A3140BB1BC6}" destId="{E57438BB-AD04-4CD1-AC22-EE426BEC74CB}" srcOrd="9" destOrd="0" parTransId="{1C5F7A93-1A7E-4F3F-992E-72CB0DC82FC8}" sibTransId="{546056AF-4CDF-4F37-B6FE-22AC298FEB84}"/>
    <dgm:cxn modelId="{15F1A4D3-0A53-4E72-B647-2AE6140E3EEC}" type="presOf" srcId="{E162A8C3-DA51-4C11-8CCD-6CD7B8643C37}" destId="{2FC26622-95E4-48E8-8414-963E7C0D23AF}" srcOrd="0" destOrd="0" presId="urn:microsoft.com/office/officeart/2008/layout/LinedList"/>
    <dgm:cxn modelId="{336757D6-E65D-4C69-BD2F-CA6F4EA00102}" srcId="{05CCD8EC-C99F-45FB-94BC-5A3140BB1BC6}" destId="{92D16489-6828-4800-B2E0-69CCB10E594E}" srcOrd="7" destOrd="0" parTransId="{8954223D-C7B3-42EE-80CB-62B6D7E772EC}" sibTransId="{5C5F652A-13A5-4050-8A35-843CC8C8C628}"/>
    <dgm:cxn modelId="{39F7F6DF-F3D3-4B9C-9933-84A9EF7D7172}" type="presOf" srcId="{D813AD14-82B4-401F-8B85-46C77F6384AD}" destId="{C2CF0309-D819-4B63-BF38-F8243D9C4F83}" srcOrd="0" destOrd="0" presId="urn:microsoft.com/office/officeart/2008/layout/LinedList"/>
    <dgm:cxn modelId="{887D15E2-D142-4436-9E4C-FEE4EC0F1658}" type="presOf" srcId="{5490E3EE-D2EC-4DFA-A9C3-8559782BF0E8}" destId="{22A726B0-36EA-4A1D-9CAA-B6DE25A5F8F9}" srcOrd="0" destOrd="0" presId="urn:microsoft.com/office/officeart/2008/layout/LinedList"/>
    <dgm:cxn modelId="{C50056E3-2384-407A-AE4F-E3F1E03FCCDC}" type="presOf" srcId="{128BCE11-2A9F-422E-AC72-E50D4559CA87}" destId="{385E1FD4-4DDB-461A-9A0D-7C576B18B0FC}" srcOrd="0" destOrd="0" presId="urn:microsoft.com/office/officeart/2008/layout/LinedList"/>
    <dgm:cxn modelId="{0CB53DE4-6FA7-4B91-80AD-1FDEB5DC1661}" srcId="{05CCD8EC-C99F-45FB-94BC-5A3140BB1BC6}" destId="{1803C45F-528E-44DC-838A-90C9DBC6B268}" srcOrd="5" destOrd="0" parTransId="{F0C208BE-4422-41F4-A173-C1B89C922F23}" sibTransId="{95DCF200-6C76-4633-97D5-8CF02EC4056E}"/>
    <dgm:cxn modelId="{6FDAADE5-C353-49ED-BE86-6D2F9B953704}" srcId="{05CCD8EC-C99F-45FB-94BC-5A3140BB1BC6}" destId="{E162A8C3-DA51-4C11-8CCD-6CD7B8643C37}" srcOrd="3" destOrd="0" parTransId="{75712CAF-49D8-4763-A95B-5201DB7C545F}" sibTransId="{BB7E3220-EF71-4042-B515-A3F8824E8C94}"/>
    <dgm:cxn modelId="{CED26AE7-5741-4E17-9DD7-710A432C50DB}" type="presOf" srcId="{3CF27229-A62C-45C4-B1B2-49916C9F5F32}" destId="{8B54654D-A035-4FB6-9201-2001F3721096}" srcOrd="0" destOrd="0" presId="urn:microsoft.com/office/officeart/2008/layout/LinedList"/>
    <dgm:cxn modelId="{F1DC71E9-9565-4017-B360-429BBD70131F}" type="presOf" srcId="{77DCCACD-0DB0-4450-8A11-620D361CCFE1}" destId="{9F3AF4C4-D816-45BD-ABA8-9B78CAD17CF7}" srcOrd="0" destOrd="0" presId="urn:microsoft.com/office/officeart/2008/layout/LinedList"/>
    <dgm:cxn modelId="{8F012EF0-C50A-43FB-BDB5-FDBB8F144873}" type="presOf" srcId="{0416B129-2E84-4EB0-839D-952FD2F307E2}" destId="{518BD82A-F587-4248-B119-CAE8A85D60DC}" srcOrd="0" destOrd="0" presId="urn:microsoft.com/office/officeart/2008/layout/LinedList"/>
    <dgm:cxn modelId="{434FE6F7-2764-4B10-95BF-6D612B55F0AB}" srcId="{05CCD8EC-C99F-45FB-94BC-5A3140BB1BC6}" destId="{128BCE11-2A9F-422E-AC72-E50D4559CA87}" srcOrd="1" destOrd="0" parTransId="{A5645A43-B949-4719-92DA-C0E3CF889CB2}" sibTransId="{3CE7262D-1586-45FF-8510-4DA084DFA87C}"/>
    <dgm:cxn modelId="{5F2A0BF8-EDD8-4136-A714-A33BBBF3B24B}" srcId="{3CF27229-A62C-45C4-B1B2-49916C9F5F32}" destId="{5490E3EE-D2EC-4DFA-A9C3-8559782BF0E8}" srcOrd="0" destOrd="0" parTransId="{E7D81828-44D6-4044-81D8-8300BE2ED89F}" sibTransId="{115368E7-1799-4DFC-8CC0-CAA1FCB341E0}"/>
    <dgm:cxn modelId="{0FAF9FF8-5395-4FA1-B389-561D6BDF0A60}" type="presOf" srcId="{4B371EE5-8BEC-42A6-95AE-E4B484D2F7FA}" destId="{CAE93534-1D77-4CA4-9514-40A729933DA4}" srcOrd="0" destOrd="0" presId="urn:microsoft.com/office/officeart/2008/layout/LinedList"/>
    <dgm:cxn modelId="{DDEB4FFA-7D73-4210-B265-C6DF8F1FD4C6}" srcId="{05CCD8EC-C99F-45FB-94BC-5A3140BB1BC6}" destId="{F51DDC4A-6FCC-4DAC-A6AB-55413250066C}" srcOrd="4" destOrd="0" parTransId="{85EB58E2-C3ED-4904-BE34-E5B5657DC041}" sibTransId="{921C31EC-50F0-4BC6-A333-0E3FF0679D51}"/>
    <dgm:cxn modelId="{4EFF38A7-7202-414D-9D08-00D4031B52F9}" type="presParOf" srcId="{26755D5B-4A3A-475D-B1F6-469C4F26900B}" destId="{AD3DB5B0-CB8B-4B15-9824-D93802E2E556}" srcOrd="0" destOrd="0" presId="urn:microsoft.com/office/officeart/2008/layout/LinedList"/>
    <dgm:cxn modelId="{2A22A258-3646-4150-8A75-69C9AF7928A1}" type="presParOf" srcId="{26755D5B-4A3A-475D-B1F6-469C4F26900B}" destId="{91F77FE9-4D41-41C4-960D-6FA5863F6676}" srcOrd="1" destOrd="0" presId="urn:microsoft.com/office/officeart/2008/layout/LinedList"/>
    <dgm:cxn modelId="{4E28D415-40C7-434F-97E4-829BFC7C7693}" type="presParOf" srcId="{91F77FE9-4D41-41C4-960D-6FA5863F6676}" destId="{C2CF0309-D819-4B63-BF38-F8243D9C4F83}" srcOrd="0" destOrd="0" presId="urn:microsoft.com/office/officeart/2008/layout/LinedList"/>
    <dgm:cxn modelId="{5E4138F8-4D5E-45D7-878B-9549F9758984}" type="presParOf" srcId="{91F77FE9-4D41-41C4-960D-6FA5863F6676}" destId="{D000B4C4-67E6-486F-A7F3-6FF6982D57DB}" srcOrd="1" destOrd="0" presId="urn:microsoft.com/office/officeart/2008/layout/LinedList"/>
    <dgm:cxn modelId="{2EB30EF7-2566-47B8-9A9D-53E83AE61EF2}" type="presParOf" srcId="{D000B4C4-67E6-486F-A7F3-6FF6982D57DB}" destId="{ADC02F59-6305-4FFB-B9C1-20AD3FC604E9}" srcOrd="0" destOrd="0" presId="urn:microsoft.com/office/officeart/2008/layout/LinedList"/>
    <dgm:cxn modelId="{57FA4CE9-0E05-4A94-A756-9E8D50504A39}" type="presParOf" srcId="{D000B4C4-67E6-486F-A7F3-6FF6982D57DB}" destId="{66F1560D-1EDC-425B-8030-50B9444B41AC}" srcOrd="1" destOrd="0" presId="urn:microsoft.com/office/officeart/2008/layout/LinedList"/>
    <dgm:cxn modelId="{0405C069-75E1-46DD-A61B-888CB75CF90E}" type="presParOf" srcId="{66F1560D-1EDC-425B-8030-50B9444B41AC}" destId="{A40CBCAF-459D-4BE0-9A90-44127308B819}" srcOrd="0" destOrd="0" presId="urn:microsoft.com/office/officeart/2008/layout/LinedList"/>
    <dgm:cxn modelId="{794C5721-B69D-4DB2-8DB2-9F1141C26537}" type="presParOf" srcId="{66F1560D-1EDC-425B-8030-50B9444B41AC}" destId="{18E854F3-1839-41F9-AAC5-2F2109C94E3C}" srcOrd="1" destOrd="0" presId="urn:microsoft.com/office/officeart/2008/layout/LinedList"/>
    <dgm:cxn modelId="{0698EF8B-7795-43A7-8901-CE394745382A}" type="presParOf" srcId="{66F1560D-1EDC-425B-8030-50B9444B41AC}" destId="{79541F72-2BDA-4946-8291-E0E0B347079E}" srcOrd="2" destOrd="0" presId="urn:microsoft.com/office/officeart/2008/layout/LinedList"/>
    <dgm:cxn modelId="{5B746957-6AEE-4683-B7AE-B0287B8E3BF0}" type="presParOf" srcId="{79541F72-2BDA-4946-8291-E0E0B347079E}" destId="{0FF09B13-A5F2-4D64-ACBE-3C1F063993A2}" srcOrd="0" destOrd="0" presId="urn:microsoft.com/office/officeart/2008/layout/LinedList"/>
    <dgm:cxn modelId="{FF517EDB-5D80-4C20-A86B-F01579D5FBB1}" type="presParOf" srcId="{0FF09B13-A5F2-4D64-ACBE-3C1F063993A2}" destId="{DB6CECB0-D2CE-4EB7-ABB0-4A769A13A66C}" srcOrd="0" destOrd="0" presId="urn:microsoft.com/office/officeart/2008/layout/LinedList"/>
    <dgm:cxn modelId="{8FF5875B-EEDD-4DF7-9FF9-C41167EA5A3A}" type="presParOf" srcId="{0FF09B13-A5F2-4D64-ACBE-3C1F063993A2}" destId="{BA2040F4-30E2-48BF-A56C-6713A9A736DA}" srcOrd="1" destOrd="0" presId="urn:microsoft.com/office/officeart/2008/layout/LinedList"/>
    <dgm:cxn modelId="{4A416C2D-101C-4CCF-A1D8-A1A7E750882A}" type="presParOf" srcId="{0FF09B13-A5F2-4D64-ACBE-3C1F063993A2}" destId="{3FF128A4-CF56-4C58-8C28-F48C4D9E70BF}" srcOrd="2" destOrd="0" presId="urn:microsoft.com/office/officeart/2008/layout/LinedList"/>
    <dgm:cxn modelId="{2CAE2481-F1DE-4B29-8896-4C7D5413706B}" type="presParOf" srcId="{D000B4C4-67E6-486F-A7F3-6FF6982D57DB}" destId="{290C96E1-E122-4999-AA89-81FA00F7C240}" srcOrd="2" destOrd="0" presId="urn:microsoft.com/office/officeart/2008/layout/LinedList"/>
    <dgm:cxn modelId="{D9B9E5EE-ED12-4EC7-98CA-CEED186B9E46}" type="presParOf" srcId="{D000B4C4-67E6-486F-A7F3-6FF6982D57DB}" destId="{61CB79C8-A304-4457-8014-1DDFE6FE77E6}" srcOrd="3" destOrd="0" presId="urn:microsoft.com/office/officeart/2008/layout/LinedList"/>
    <dgm:cxn modelId="{50F0D1F1-548C-4E04-952B-1CA0D44ECDF6}" type="presParOf" srcId="{26755D5B-4A3A-475D-B1F6-469C4F26900B}" destId="{3D139BFA-4155-4955-AF1B-35CB3D7980B2}" srcOrd="2" destOrd="0" presId="urn:microsoft.com/office/officeart/2008/layout/LinedList"/>
    <dgm:cxn modelId="{6A322D8C-A7E2-46B5-9E1C-7F64EC0EFC08}" type="presParOf" srcId="{26755D5B-4A3A-475D-B1F6-469C4F26900B}" destId="{34F9C2EF-1FAE-4604-950E-D76A8CFD3B03}" srcOrd="3" destOrd="0" presId="urn:microsoft.com/office/officeart/2008/layout/LinedList"/>
    <dgm:cxn modelId="{1273F735-D73F-475B-A8A0-90AE8E72E5CD}" type="presParOf" srcId="{34F9C2EF-1FAE-4604-950E-D76A8CFD3B03}" destId="{385E1FD4-4DDB-461A-9A0D-7C576B18B0FC}" srcOrd="0" destOrd="0" presId="urn:microsoft.com/office/officeart/2008/layout/LinedList"/>
    <dgm:cxn modelId="{D5A93BAE-3EDE-4834-9D7A-42915D5E5E25}" type="presParOf" srcId="{34F9C2EF-1FAE-4604-950E-D76A8CFD3B03}" destId="{753A5E76-DEC0-4FB0-BCF2-C719EF1E4204}" srcOrd="1" destOrd="0" presId="urn:microsoft.com/office/officeart/2008/layout/LinedList"/>
    <dgm:cxn modelId="{3EFF5318-B4D1-4981-8D2B-0734D129B346}" type="presParOf" srcId="{753A5E76-DEC0-4FB0-BCF2-C719EF1E4204}" destId="{2F7D1910-ABCA-4736-A737-13B2AA8A4B7A}" srcOrd="0" destOrd="0" presId="urn:microsoft.com/office/officeart/2008/layout/LinedList"/>
    <dgm:cxn modelId="{D9D9C084-FC88-4466-BED3-5F12B25C46B6}" type="presParOf" srcId="{753A5E76-DEC0-4FB0-BCF2-C719EF1E4204}" destId="{440E6B1C-2E7B-4DF8-A3D9-4041EBD21604}" srcOrd="1" destOrd="0" presId="urn:microsoft.com/office/officeart/2008/layout/LinedList"/>
    <dgm:cxn modelId="{80394952-5EE7-4051-94E5-95A05885C2E9}" type="presParOf" srcId="{440E6B1C-2E7B-4DF8-A3D9-4041EBD21604}" destId="{0ABDA17A-CD46-440B-AFF3-454360003D5A}" srcOrd="0" destOrd="0" presId="urn:microsoft.com/office/officeart/2008/layout/LinedList"/>
    <dgm:cxn modelId="{D70E4648-4AC3-46A8-AEAF-16A632F86213}" type="presParOf" srcId="{440E6B1C-2E7B-4DF8-A3D9-4041EBD21604}" destId="{18BF793A-2512-42FC-90DD-F9898F929311}" srcOrd="1" destOrd="0" presId="urn:microsoft.com/office/officeart/2008/layout/LinedList"/>
    <dgm:cxn modelId="{B7B121F0-1C32-41E5-8E3E-64476C7AD74D}" type="presParOf" srcId="{440E6B1C-2E7B-4DF8-A3D9-4041EBD21604}" destId="{749B70B2-4393-4BF2-8430-588331F82A38}" srcOrd="2" destOrd="0" presId="urn:microsoft.com/office/officeart/2008/layout/LinedList"/>
    <dgm:cxn modelId="{A2797A31-2B38-495B-AEC7-F61BC6A6C7AC}" type="presParOf" srcId="{749B70B2-4393-4BF2-8430-588331F82A38}" destId="{0D8EED03-8D07-4A35-A53C-C0D4AFE43707}" srcOrd="0" destOrd="0" presId="urn:microsoft.com/office/officeart/2008/layout/LinedList"/>
    <dgm:cxn modelId="{0C9A3C4C-0856-4BEB-AD18-15ABD24386E9}" type="presParOf" srcId="{0D8EED03-8D07-4A35-A53C-C0D4AFE43707}" destId="{25B50838-B47E-427E-A9BF-63540A190742}" srcOrd="0" destOrd="0" presId="urn:microsoft.com/office/officeart/2008/layout/LinedList"/>
    <dgm:cxn modelId="{6C4DA9D6-1D7F-45C3-8B55-D7981D2B5961}" type="presParOf" srcId="{0D8EED03-8D07-4A35-A53C-C0D4AFE43707}" destId="{6A32BFA7-A065-4B8A-ADFD-9E38F2B22F04}" srcOrd="1" destOrd="0" presId="urn:microsoft.com/office/officeart/2008/layout/LinedList"/>
    <dgm:cxn modelId="{81B7DC96-0D8C-438D-8AED-7729670048EC}" type="presParOf" srcId="{0D8EED03-8D07-4A35-A53C-C0D4AFE43707}" destId="{D8C313CD-AAE1-405C-8BD1-8C451F9B9166}" srcOrd="2" destOrd="0" presId="urn:microsoft.com/office/officeart/2008/layout/LinedList"/>
    <dgm:cxn modelId="{328FC04E-10F0-492A-9456-A7F65713D1AD}" type="presParOf" srcId="{753A5E76-DEC0-4FB0-BCF2-C719EF1E4204}" destId="{E936DCB3-B0EA-4D41-903B-B4212D574612}" srcOrd="2" destOrd="0" presId="urn:microsoft.com/office/officeart/2008/layout/LinedList"/>
    <dgm:cxn modelId="{DB42BD63-09A3-4439-A89F-B875E9CCAC59}" type="presParOf" srcId="{753A5E76-DEC0-4FB0-BCF2-C719EF1E4204}" destId="{2CF1B5B8-8ED9-422E-A727-ED105480DDD8}" srcOrd="3" destOrd="0" presId="urn:microsoft.com/office/officeart/2008/layout/LinedList"/>
    <dgm:cxn modelId="{84B99F6B-390C-4291-92DC-EC11C3736617}" type="presParOf" srcId="{26755D5B-4A3A-475D-B1F6-469C4F26900B}" destId="{2C9F4DCA-FDC2-4580-B006-C4CCC4DDDDA3}" srcOrd="4" destOrd="0" presId="urn:microsoft.com/office/officeart/2008/layout/LinedList"/>
    <dgm:cxn modelId="{DEDFB625-6D23-461A-9FD9-977884093DB3}" type="presParOf" srcId="{26755D5B-4A3A-475D-B1F6-469C4F26900B}" destId="{DE71796E-B346-41CA-AC9B-C3D91FABC6B3}" srcOrd="5" destOrd="0" presId="urn:microsoft.com/office/officeart/2008/layout/LinedList"/>
    <dgm:cxn modelId="{EBBAF56E-F561-4297-8D26-C12286F183B8}" type="presParOf" srcId="{DE71796E-B346-41CA-AC9B-C3D91FABC6B3}" destId="{5C78B41E-CE56-4AA3-93C6-99F441610DED}" srcOrd="0" destOrd="0" presId="urn:microsoft.com/office/officeart/2008/layout/LinedList"/>
    <dgm:cxn modelId="{1CC5093D-7931-4E45-9C61-E37F2CD02036}" type="presParOf" srcId="{DE71796E-B346-41CA-AC9B-C3D91FABC6B3}" destId="{64C4E52F-695B-43AD-A7EF-B3D2F15C2793}" srcOrd="1" destOrd="0" presId="urn:microsoft.com/office/officeart/2008/layout/LinedList"/>
    <dgm:cxn modelId="{4042D29F-C137-4AB2-A197-743EF13F4E65}" type="presParOf" srcId="{64C4E52F-695B-43AD-A7EF-B3D2F15C2793}" destId="{C6D5F41E-AA0A-488E-9FF4-73B5243F4113}" srcOrd="0" destOrd="0" presId="urn:microsoft.com/office/officeart/2008/layout/LinedList"/>
    <dgm:cxn modelId="{1F8F017B-ABDD-4FC1-973D-8F17058A61E6}" type="presParOf" srcId="{64C4E52F-695B-43AD-A7EF-B3D2F15C2793}" destId="{43EB3018-C4F9-4991-93FE-A71A31E7D08A}" srcOrd="1" destOrd="0" presId="urn:microsoft.com/office/officeart/2008/layout/LinedList"/>
    <dgm:cxn modelId="{D42AF5D4-7BC7-464F-9901-BE6FC7261532}" type="presParOf" srcId="{43EB3018-C4F9-4991-93FE-A71A31E7D08A}" destId="{E69CEE38-1196-4090-8C3F-2303FEDAE7C3}" srcOrd="0" destOrd="0" presId="urn:microsoft.com/office/officeart/2008/layout/LinedList"/>
    <dgm:cxn modelId="{001961CA-7CC5-4E10-8A56-609B8E2BF954}" type="presParOf" srcId="{43EB3018-C4F9-4991-93FE-A71A31E7D08A}" destId="{68FAF09D-9FE7-4DD4-8C96-1733E029B32C}" srcOrd="1" destOrd="0" presId="urn:microsoft.com/office/officeart/2008/layout/LinedList"/>
    <dgm:cxn modelId="{335B2D6C-274F-4974-A677-61AB37806CB1}" type="presParOf" srcId="{43EB3018-C4F9-4991-93FE-A71A31E7D08A}" destId="{9538CEB4-72B9-4CC8-8805-6D926D25C89D}" srcOrd="2" destOrd="0" presId="urn:microsoft.com/office/officeart/2008/layout/LinedList"/>
    <dgm:cxn modelId="{ADC0C2F0-EDA4-43CA-ADBD-D6F361D273C5}" type="presParOf" srcId="{64C4E52F-695B-43AD-A7EF-B3D2F15C2793}" destId="{1AC7CF71-EB66-4297-811E-F189DAB5D0D9}" srcOrd="2" destOrd="0" presId="urn:microsoft.com/office/officeart/2008/layout/LinedList"/>
    <dgm:cxn modelId="{72ACA4F6-66F6-407D-99D1-029B77BEE93A}" type="presParOf" srcId="{64C4E52F-695B-43AD-A7EF-B3D2F15C2793}" destId="{2C0E81C6-90E1-475F-AB45-6CCA8FEBD45A}" srcOrd="3" destOrd="0" presId="urn:microsoft.com/office/officeart/2008/layout/LinedList"/>
    <dgm:cxn modelId="{87D5D290-0F64-4926-9F6A-567CEAE9DFEE}" type="presParOf" srcId="{26755D5B-4A3A-475D-B1F6-469C4F26900B}" destId="{A923671E-44D1-4C20-9E59-C19220DD84EE}" srcOrd="6" destOrd="0" presId="urn:microsoft.com/office/officeart/2008/layout/LinedList"/>
    <dgm:cxn modelId="{AD5DF42D-5B44-4820-8412-FF90E3508FA9}" type="presParOf" srcId="{26755D5B-4A3A-475D-B1F6-469C4F26900B}" destId="{540CE7CD-D502-4A1B-BE59-4876717217CB}" srcOrd="7" destOrd="0" presId="urn:microsoft.com/office/officeart/2008/layout/LinedList"/>
    <dgm:cxn modelId="{75C6D928-8B80-4E92-A864-F5DA33545061}" type="presParOf" srcId="{540CE7CD-D502-4A1B-BE59-4876717217CB}" destId="{2FC26622-95E4-48E8-8414-963E7C0D23AF}" srcOrd="0" destOrd="0" presId="urn:microsoft.com/office/officeart/2008/layout/LinedList"/>
    <dgm:cxn modelId="{28526BBC-7D10-4A11-B07D-99B7DFB83F95}" type="presParOf" srcId="{540CE7CD-D502-4A1B-BE59-4876717217CB}" destId="{439BDE75-0943-48EC-905D-4623D1748EF3}" srcOrd="1" destOrd="0" presId="urn:microsoft.com/office/officeart/2008/layout/LinedList"/>
    <dgm:cxn modelId="{79506D82-7D82-4342-BBF1-9830E1A7B20E}" type="presParOf" srcId="{439BDE75-0943-48EC-905D-4623D1748EF3}" destId="{04D5A04C-BF37-4110-95C9-6D13C626824D}" srcOrd="0" destOrd="0" presId="urn:microsoft.com/office/officeart/2008/layout/LinedList"/>
    <dgm:cxn modelId="{E3259FC6-153B-40F9-8C4A-D25956B38FAB}" type="presParOf" srcId="{439BDE75-0943-48EC-905D-4623D1748EF3}" destId="{0801C1A8-D9B6-4AD6-AA34-5EB93E4F3195}" srcOrd="1" destOrd="0" presId="urn:microsoft.com/office/officeart/2008/layout/LinedList"/>
    <dgm:cxn modelId="{4F131A13-BE9F-42F8-9FD0-D038AAABD4CE}" type="presParOf" srcId="{0801C1A8-D9B6-4AD6-AA34-5EB93E4F3195}" destId="{34DCBCAE-4B31-4CF3-A9E2-D470B5D0F430}" srcOrd="0" destOrd="0" presId="urn:microsoft.com/office/officeart/2008/layout/LinedList"/>
    <dgm:cxn modelId="{3C4F596D-6C15-4AC1-9393-F4EBAF379390}" type="presParOf" srcId="{0801C1A8-D9B6-4AD6-AA34-5EB93E4F3195}" destId="{3900BDAF-3F71-478D-BA6A-E0A25145C8E7}" srcOrd="1" destOrd="0" presId="urn:microsoft.com/office/officeart/2008/layout/LinedList"/>
    <dgm:cxn modelId="{2367529D-80BB-4A9E-A94B-BC0616A3C001}" type="presParOf" srcId="{0801C1A8-D9B6-4AD6-AA34-5EB93E4F3195}" destId="{1D6A2276-D7A2-4D96-88E1-695FEA8F1AA0}" srcOrd="2" destOrd="0" presId="urn:microsoft.com/office/officeart/2008/layout/LinedList"/>
    <dgm:cxn modelId="{86FC3656-4B27-4EBA-91A0-102A8CD47CA9}" type="presParOf" srcId="{439BDE75-0943-48EC-905D-4623D1748EF3}" destId="{F56EF212-6E57-47A6-ACD3-6FA768C21718}" srcOrd="2" destOrd="0" presId="urn:microsoft.com/office/officeart/2008/layout/LinedList"/>
    <dgm:cxn modelId="{19337938-948C-46AE-A8ED-0AD35D36497A}" type="presParOf" srcId="{439BDE75-0943-48EC-905D-4623D1748EF3}" destId="{61E38F90-2184-4A11-A0FE-215C8181EDC8}" srcOrd="3" destOrd="0" presId="urn:microsoft.com/office/officeart/2008/layout/LinedList"/>
    <dgm:cxn modelId="{BD5909C2-FE1D-4B1C-AD58-CE6FC1E9DBE1}" type="presParOf" srcId="{26755D5B-4A3A-475D-B1F6-469C4F26900B}" destId="{10DD1B28-223E-48F1-92BC-E689EB78EDD5}" srcOrd="8" destOrd="0" presId="urn:microsoft.com/office/officeart/2008/layout/LinedList"/>
    <dgm:cxn modelId="{D684E71F-FFE7-48FA-A10E-1942858DFCF6}" type="presParOf" srcId="{26755D5B-4A3A-475D-B1F6-469C4F26900B}" destId="{220386AF-FA19-4273-B76A-428F46CCE7B9}" srcOrd="9" destOrd="0" presId="urn:microsoft.com/office/officeart/2008/layout/LinedList"/>
    <dgm:cxn modelId="{05B83B25-3279-45AE-926A-29F0D677B6C4}" type="presParOf" srcId="{220386AF-FA19-4273-B76A-428F46CCE7B9}" destId="{E2D4FDB0-7356-477F-9134-B4D1EFA5C3A5}" srcOrd="0" destOrd="0" presId="urn:microsoft.com/office/officeart/2008/layout/LinedList"/>
    <dgm:cxn modelId="{C6126720-4612-47E2-8EE5-5A31DD8C63AC}" type="presParOf" srcId="{220386AF-FA19-4273-B76A-428F46CCE7B9}" destId="{A6908440-D495-4AFB-8F0D-F7812E84639B}" srcOrd="1" destOrd="0" presId="urn:microsoft.com/office/officeart/2008/layout/LinedList"/>
    <dgm:cxn modelId="{BEFE7692-F5A1-42FC-BC57-BE0355B84ADA}" type="presParOf" srcId="{A6908440-D495-4AFB-8F0D-F7812E84639B}" destId="{01CC1D66-A949-4139-B2D3-3AE14FB81836}" srcOrd="0" destOrd="0" presId="urn:microsoft.com/office/officeart/2008/layout/LinedList"/>
    <dgm:cxn modelId="{D8905134-A1CB-4AED-8590-14A1A8F16FF8}" type="presParOf" srcId="{A6908440-D495-4AFB-8F0D-F7812E84639B}" destId="{6E33C5F8-1821-49DD-A045-C811E7FC2F86}" srcOrd="1" destOrd="0" presId="urn:microsoft.com/office/officeart/2008/layout/LinedList"/>
    <dgm:cxn modelId="{77152874-2EB5-42D4-BB14-7A2690AE481A}" type="presParOf" srcId="{6E33C5F8-1821-49DD-A045-C811E7FC2F86}" destId="{A319AE57-97B4-4E41-A24B-18C8B5425D72}" srcOrd="0" destOrd="0" presId="urn:microsoft.com/office/officeart/2008/layout/LinedList"/>
    <dgm:cxn modelId="{044987D1-61DA-428E-8AF3-26BAD8664E14}" type="presParOf" srcId="{6E33C5F8-1821-49DD-A045-C811E7FC2F86}" destId="{382AF015-7425-4895-8BBA-0B936EFCDF8F}" srcOrd="1" destOrd="0" presId="urn:microsoft.com/office/officeart/2008/layout/LinedList"/>
    <dgm:cxn modelId="{FFEF4A80-E763-4778-8565-2EBD9229EA9A}" type="presParOf" srcId="{6E33C5F8-1821-49DD-A045-C811E7FC2F86}" destId="{5F3E2822-054D-4410-9971-F146387C1ABE}" srcOrd="2" destOrd="0" presId="urn:microsoft.com/office/officeart/2008/layout/LinedList"/>
    <dgm:cxn modelId="{70620CF5-4C25-46AE-B659-F098C91A85D5}" type="presParOf" srcId="{5F3E2822-054D-4410-9971-F146387C1ABE}" destId="{AEFB36FE-606B-4466-8A93-B31BD6EED355}" srcOrd="0" destOrd="0" presId="urn:microsoft.com/office/officeart/2008/layout/LinedList"/>
    <dgm:cxn modelId="{96D45EEC-27F2-4526-9B91-E710954904EF}" type="presParOf" srcId="{AEFB36FE-606B-4466-8A93-B31BD6EED355}" destId="{DE1BEF6E-08DB-4B02-AF0C-63C6648BDEEB}" srcOrd="0" destOrd="0" presId="urn:microsoft.com/office/officeart/2008/layout/LinedList"/>
    <dgm:cxn modelId="{6E74DE6D-2B26-4833-A663-8B57E2DEC598}" type="presParOf" srcId="{AEFB36FE-606B-4466-8A93-B31BD6EED355}" destId="{1B99F4ED-5BFC-410D-85D4-BAA5397E4B34}" srcOrd="1" destOrd="0" presId="urn:microsoft.com/office/officeart/2008/layout/LinedList"/>
    <dgm:cxn modelId="{A6913C2F-7987-4E9F-AAF1-7FD928D1EBE5}" type="presParOf" srcId="{AEFB36FE-606B-4466-8A93-B31BD6EED355}" destId="{4E3EF996-BB84-498D-9570-1EEFB080172D}" srcOrd="2" destOrd="0" presId="urn:microsoft.com/office/officeart/2008/layout/LinedList"/>
    <dgm:cxn modelId="{117744EB-DB81-4D3E-BD68-F79F68335FFB}" type="presParOf" srcId="{A6908440-D495-4AFB-8F0D-F7812E84639B}" destId="{68CC8403-3C8C-4326-A6DD-8021F9CE422E}" srcOrd="2" destOrd="0" presId="urn:microsoft.com/office/officeart/2008/layout/LinedList"/>
    <dgm:cxn modelId="{450876E7-7BA4-41B9-9B0E-D085AAE11856}" type="presParOf" srcId="{A6908440-D495-4AFB-8F0D-F7812E84639B}" destId="{9C234A74-3D7D-43DF-AE5F-0A77EF4BDED4}" srcOrd="3" destOrd="0" presId="urn:microsoft.com/office/officeart/2008/layout/LinedList"/>
    <dgm:cxn modelId="{EE49378E-2D5C-45A2-8DE1-4D38CD3D36D7}" type="presParOf" srcId="{26755D5B-4A3A-475D-B1F6-469C4F26900B}" destId="{E83319C8-52C0-44FD-9EC2-CED4146C4C51}" srcOrd="10" destOrd="0" presId="urn:microsoft.com/office/officeart/2008/layout/LinedList"/>
    <dgm:cxn modelId="{29945358-11BD-4166-9B0C-EF6FDDC893DE}" type="presParOf" srcId="{26755D5B-4A3A-475D-B1F6-469C4F26900B}" destId="{02684DF5-6C07-4966-968F-E15DF57FFE8F}" srcOrd="11" destOrd="0" presId="urn:microsoft.com/office/officeart/2008/layout/LinedList"/>
    <dgm:cxn modelId="{168952FF-218E-4F24-B43A-1DD6B09B523A}" type="presParOf" srcId="{02684DF5-6C07-4966-968F-E15DF57FFE8F}" destId="{96C3EFF5-B77C-426E-BC45-61E387E686A1}" srcOrd="0" destOrd="0" presId="urn:microsoft.com/office/officeart/2008/layout/LinedList"/>
    <dgm:cxn modelId="{0B469811-6760-4D66-BD19-BD1517C59F0B}" type="presParOf" srcId="{02684DF5-6C07-4966-968F-E15DF57FFE8F}" destId="{7C1747FC-A520-4A5C-8EA9-A5C744A3682A}" srcOrd="1" destOrd="0" presId="urn:microsoft.com/office/officeart/2008/layout/LinedList"/>
    <dgm:cxn modelId="{673A0956-FE0D-4AC5-BCFE-7296BEBA0732}" type="presParOf" srcId="{7C1747FC-A520-4A5C-8EA9-A5C744A3682A}" destId="{8B39E251-F892-4F89-9DBE-640CC3739FCF}" srcOrd="0" destOrd="0" presId="urn:microsoft.com/office/officeart/2008/layout/LinedList"/>
    <dgm:cxn modelId="{226094A5-6C57-472F-82C7-1CE6F7A62508}" type="presParOf" srcId="{7C1747FC-A520-4A5C-8EA9-A5C744A3682A}" destId="{0009F4ED-9B98-4E73-82C1-0B146A0A44FB}" srcOrd="1" destOrd="0" presId="urn:microsoft.com/office/officeart/2008/layout/LinedList"/>
    <dgm:cxn modelId="{9D0ED4EF-C47A-4B46-98B1-75F7F9A73BB3}" type="presParOf" srcId="{0009F4ED-9B98-4E73-82C1-0B146A0A44FB}" destId="{0FBD10B3-CA2A-4698-B77C-CDE97C4B8126}" srcOrd="0" destOrd="0" presId="urn:microsoft.com/office/officeart/2008/layout/LinedList"/>
    <dgm:cxn modelId="{70999918-6DFF-4501-8397-60DC5E27A9B8}" type="presParOf" srcId="{0009F4ED-9B98-4E73-82C1-0B146A0A44FB}" destId="{CAE93534-1D77-4CA4-9514-40A729933DA4}" srcOrd="1" destOrd="0" presId="urn:microsoft.com/office/officeart/2008/layout/LinedList"/>
    <dgm:cxn modelId="{4B926928-E9AE-42D0-A9F2-4DE91E4C4D52}" type="presParOf" srcId="{0009F4ED-9B98-4E73-82C1-0B146A0A44FB}" destId="{08F5FC2A-128B-44D6-85E4-E89FF8144BB5}" srcOrd="2" destOrd="0" presId="urn:microsoft.com/office/officeart/2008/layout/LinedList"/>
    <dgm:cxn modelId="{817F5751-0717-4D78-8D54-98B631312707}" type="presParOf" srcId="{08F5FC2A-128B-44D6-85E4-E89FF8144BB5}" destId="{CA821DE5-7F12-414E-86C0-85F62575EBA0}" srcOrd="0" destOrd="0" presId="urn:microsoft.com/office/officeart/2008/layout/LinedList"/>
    <dgm:cxn modelId="{E1AA042B-B146-42F3-82BE-ED2CAB0E5FFA}" type="presParOf" srcId="{CA821DE5-7F12-414E-86C0-85F62575EBA0}" destId="{163B1378-6879-431E-A9B8-9A9E61988B13}" srcOrd="0" destOrd="0" presId="urn:microsoft.com/office/officeart/2008/layout/LinedList"/>
    <dgm:cxn modelId="{A2336B48-B707-47BC-9860-DBEF0A179589}" type="presParOf" srcId="{CA821DE5-7F12-414E-86C0-85F62575EBA0}" destId="{518BD82A-F587-4248-B119-CAE8A85D60DC}" srcOrd="1" destOrd="0" presId="urn:microsoft.com/office/officeart/2008/layout/LinedList"/>
    <dgm:cxn modelId="{30E1537A-4E9E-46F6-A5A7-7DC94F9AFEF3}" type="presParOf" srcId="{CA821DE5-7F12-414E-86C0-85F62575EBA0}" destId="{DA9ED271-C040-45E8-855F-363482C6C186}" srcOrd="2" destOrd="0" presId="urn:microsoft.com/office/officeart/2008/layout/LinedList"/>
    <dgm:cxn modelId="{B4211057-39F1-4ADF-B567-7E01E3E83BBA}" type="presParOf" srcId="{7C1747FC-A520-4A5C-8EA9-A5C744A3682A}" destId="{0FC8F735-AF40-4CB0-8BDD-59FD5C3C992E}" srcOrd="2" destOrd="0" presId="urn:microsoft.com/office/officeart/2008/layout/LinedList"/>
    <dgm:cxn modelId="{CCA6C34D-9CF7-4136-9DFA-DC1C32154E40}" type="presParOf" srcId="{7C1747FC-A520-4A5C-8EA9-A5C744A3682A}" destId="{D5EF8877-2662-4566-97C2-4D6AF4D93D21}" srcOrd="3" destOrd="0" presId="urn:microsoft.com/office/officeart/2008/layout/LinedList"/>
    <dgm:cxn modelId="{A049E7E2-275C-4066-BDEA-B78AD4EBFBCD}" type="presParOf" srcId="{26755D5B-4A3A-475D-B1F6-469C4F26900B}" destId="{1ADBE8E3-CDE8-498D-9738-F01A15F4CDD2}" srcOrd="12" destOrd="0" presId="urn:microsoft.com/office/officeart/2008/layout/LinedList"/>
    <dgm:cxn modelId="{24C621FB-3247-474D-A6E1-B0B27FD4053E}" type="presParOf" srcId="{26755D5B-4A3A-475D-B1F6-469C4F26900B}" destId="{243D002D-C9AC-4882-8ADF-A0B044C053B4}" srcOrd="13" destOrd="0" presId="urn:microsoft.com/office/officeart/2008/layout/LinedList"/>
    <dgm:cxn modelId="{EB45D7B9-72B9-4026-9E35-BC7F312DA87B}" type="presParOf" srcId="{243D002D-C9AC-4882-8ADF-A0B044C053B4}" destId="{F8A828B6-41A5-4888-B645-7149737A2FB7}" srcOrd="0" destOrd="0" presId="urn:microsoft.com/office/officeart/2008/layout/LinedList"/>
    <dgm:cxn modelId="{B2B44927-C15B-4DD4-87EA-C4DF8A23FDA7}" type="presParOf" srcId="{243D002D-C9AC-4882-8ADF-A0B044C053B4}" destId="{F45517CD-DB26-4CDD-9393-0E1B75BE8365}" srcOrd="1" destOrd="0" presId="urn:microsoft.com/office/officeart/2008/layout/LinedList"/>
    <dgm:cxn modelId="{06042345-ED81-4FD4-8303-D3A46A759EB9}" type="presParOf" srcId="{F45517CD-DB26-4CDD-9393-0E1B75BE8365}" destId="{B26D2020-C8F0-400B-AE9D-BBAEE140EFAE}" srcOrd="0" destOrd="0" presId="urn:microsoft.com/office/officeart/2008/layout/LinedList"/>
    <dgm:cxn modelId="{4E0D9DB9-16CC-4F18-A446-D09DCE37EFF6}" type="presParOf" srcId="{F45517CD-DB26-4CDD-9393-0E1B75BE8365}" destId="{A9B200A5-0880-4689-B774-C9DB02E8B3AB}" srcOrd="1" destOrd="0" presId="urn:microsoft.com/office/officeart/2008/layout/LinedList"/>
    <dgm:cxn modelId="{F793E114-A746-40B5-B5E5-6A22117F086D}" type="presParOf" srcId="{A9B200A5-0880-4689-B774-C9DB02E8B3AB}" destId="{911C6D55-FE0A-4DD5-BD73-1E04D857519E}" srcOrd="0" destOrd="0" presId="urn:microsoft.com/office/officeart/2008/layout/LinedList"/>
    <dgm:cxn modelId="{B881A92C-83A4-4F9A-A9A0-0D7865DCAE0D}" type="presParOf" srcId="{A9B200A5-0880-4689-B774-C9DB02E8B3AB}" destId="{8B54654D-A035-4FB6-9201-2001F3721096}" srcOrd="1" destOrd="0" presId="urn:microsoft.com/office/officeart/2008/layout/LinedList"/>
    <dgm:cxn modelId="{A4E0A082-C2DF-4D47-A3D5-32B89288F657}" type="presParOf" srcId="{A9B200A5-0880-4689-B774-C9DB02E8B3AB}" destId="{C75E0AB8-87A9-4A63-91F9-C16A4EB255FC}" srcOrd="2" destOrd="0" presId="urn:microsoft.com/office/officeart/2008/layout/LinedList"/>
    <dgm:cxn modelId="{30F110EF-3CE7-4F3A-AE95-0F010C34C78D}" type="presParOf" srcId="{C75E0AB8-87A9-4A63-91F9-C16A4EB255FC}" destId="{CC0603C6-B757-4907-9D66-7E76B4BD60DD}" srcOrd="0" destOrd="0" presId="urn:microsoft.com/office/officeart/2008/layout/LinedList"/>
    <dgm:cxn modelId="{EA203FE5-6F5A-452F-849B-7F46A00EBB16}" type="presParOf" srcId="{CC0603C6-B757-4907-9D66-7E76B4BD60DD}" destId="{BFB15BC9-ED42-4380-B90F-D4A500B8D9CB}" srcOrd="0" destOrd="0" presId="urn:microsoft.com/office/officeart/2008/layout/LinedList"/>
    <dgm:cxn modelId="{C046F67E-B51F-49E4-867F-F4AF2AF5A6E3}" type="presParOf" srcId="{CC0603C6-B757-4907-9D66-7E76B4BD60DD}" destId="{22A726B0-36EA-4A1D-9CAA-B6DE25A5F8F9}" srcOrd="1" destOrd="0" presId="urn:microsoft.com/office/officeart/2008/layout/LinedList"/>
    <dgm:cxn modelId="{3A993513-151E-4A64-AB9E-587BB7786457}" type="presParOf" srcId="{CC0603C6-B757-4907-9D66-7E76B4BD60DD}" destId="{90F53061-0564-4CE7-BE38-147D3E8FCA98}" srcOrd="2" destOrd="0" presId="urn:microsoft.com/office/officeart/2008/layout/LinedList"/>
    <dgm:cxn modelId="{1CA2007E-63A3-4BA4-B3D4-D26A6B5A66A3}" type="presParOf" srcId="{F45517CD-DB26-4CDD-9393-0E1B75BE8365}" destId="{8CDC2654-4C8C-4EFF-8680-D499DA670112}" srcOrd="2" destOrd="0" presId="urn:microsoft.com/office/officeart/2008/layout/LinedList"/>
    <dgm:cxn modelId="{3BF83717-5EDC-4C2F-A855-3BCD2A87E799}" type="presParOf" srcId="{F45517CD-DB26-4CDD-9393-0E1B75BE8365}" destId="{8CFE765A-CA66-4E68-8F5A-E13AC7476DD8}" srcOrd="3" destOrd="0" presId="urn:microsoft.com/office/officeart/2008/layout/LinedList"/>
    <dgm:cxn modelId="{DFD3999B-3411-4013-9445-3C0D24CFA088}" type="presParOf" srcId="{26755D5B-4A3A-475D-B1F6-469C4F26900B}" destId="{31CAA804-0210-4320-9837-BE755CA28EAE}" srcOrd="14" destOrd="0" presId="urn:microsoft.com/office/officeart/2008/layout/LinedList"/>
    <dgm:cxn modelId="{828E08C3-2391-45DF-A6CA-640BCEE93CE6}" type="presParOf" srcId="{26755D5B-4A3A-475D-B1F6-469C4F26900B}" destId="{9C3DEA0B-BFCC-4EB3-B90A-957AF90AED81}" srcOrd="15" destOrd="0" presId="urn:microsoft.com/office/officeart/2008/layout/LinedList"/>
    <dgm:cxn modelId="{C69BFE4C-F35D-4B9B-BBC7-80C1CCE63E34}" type="presParOf" srcId="{9C3DEA0B-BFCC-4EB3-B90A-957AF90AED81}" destId="{58E9F2AD-A6AE-4AFC-814A-9ABD49DF82F9}" srcOrd="0" destOrd="0" presId="urn:microsoft.com/office/officeart/2008/layout/LinedList"/>
    <dgm:cxn modelId="{C7A24B8E-6FAE-409A-A0D0-3BFB69DACF7C}" type="presParOf" srcId="{9C3DEA0B-BFCC-4EB3-B90A-957AF90AED81}" destId="{5C4EFDD7-240D-4460-87E6-D4FFC653A115}" srcOrd="1" destOrd="0" presId="urn:microsoft.com/office/officeart/2008/layout/LinedList"/>
    <dgm:cxn modelId="{DA06233F-BFB5-406D-B757-D2BEF13E0238}" type="presParOf" srcId="{5C4EFDD7-240D-4460-87E6-D4FFC653A115}" destId="{BA8567B9-961C-4BA8-8231-86DDEDF72AAF}" srcOrd="0" destOrd="0" presId="urn:microsoft.com/office/officeart/2008/layout/LinedList"/>
    <dgm:cxn modelId="{4786BD87-6308-40BD-A2A0-B6F508362904}" type="presParOf" srcId="{5C4EFDD7-240D-4460-87E6-D4FFC653A115}" destId="{C9BF0325-AE95-41D6-B704-BD6432525F84}" srcOrd="1" destOrd="0" presId="urn:microsoft.com/office/officeart/2008/layout/LinedList"/>
    <dgm:cxn modelId="{E6E04BF4-D4F1-436C-8579-4D0663498C78}" type="presParOf" srcId="{C9BF0325-AE95-41D6-B704-BD6432525F84}" destId="{85C6B10D-9DEE-4616-8992-5FEA33C114B6}" srcOrd="0" destOrd="0" presId="urn:microsoft.com/office/officeart/2008/layout/LinedList"/>
    <dgm:cxn modelId="{08A56172-9414-4328-80C4-F4DAB0D18310}" type="presParOf" srcId="{C9BF0325-AE95-41D6-B704-BD6432525F84}" destId="{3CD9C0D7-D682-4A12-8766-1640A3F5F011}" srcOrd="1" destOrd="0" presId="urn:microsoft.com/office/officeart/2008/layout/LinedList"/>
    <dgm:cxn modelId="{AF831876-F454-4828-BCE7-7268038B0180}" type="presParOf" srcId="{C9BF0325-AE95-41D6-B704-BD6432525F84}" destId="{F07433F5-01DC-4A23-AD38-FB0FC020FB40}" srcOrd="2" destOrd="0" presId="urn:microsoft.com/office/officeart/2008/layout/LinedList"/>
    <dgm:cxn modelId="{30EC0D36-4C67-4BC4-B0E4-7E6D0BBB7D54}" type="presParOf" srcId="{5C4EFDD7-240D-4460-87E6-D4FFC653A115}" destId="{C84D9F35-0C3E-4EA5-B725-85483F343508}" srcOrd="2" destOrd="0" presId="urn:microsoft.com/office/officeart/2008/layout/LinedList"/>
    <dgm:cxn modelId="{B6B07DFB-3999-4AC0-BB83-ECBF9CE9AE59}" type="presParOf" srcId="{5C4EFDD7-240D-4460-87E6-D4FFC653A115}" destId="{870A686B-DF2C-450A-87CD-DDA20D458958}" srcOrd="3" destOrd="0" presId="urn:microsoft.com/office/officeart/2008/layout/LinedList"/>
    <dgm:cxn modelId="{C10DB9D4-A8C6-45B0-80B9-C0975FD58597}" type="presParOf" srcId="{26755D5B-4A3A-475D-B1F6-469C4F26900B}" destId="{F2A65DA1-8B46-4B52-B3BD-AD4461D38287}" srcOrd="16" destOrd="0" presId="urn:microsoft.com/office/officeart/2008/layout/LinedList"/>
    <dgm:cxn modelId="{FEC84E86-8D49-483D-A65B-B0654E0CFF55}" type="presParOf" srcId="{26755D5B-4A3A-475D-B1F6-469C4F26900B}" destId="{2E2FF466-AD76-4D16-B18D-4F1943A8595C}" srcOrd="17" destOrd="0" presId="urn:microsoft.com/office/officeart/2008/layout/LinedList"/>
    <dgm:cxn modelId="{39FB7B82-B272-472D-8D6F-45C88FB44D00}" type="presParOf" srcId="{2E2FF466-AD76-4D16-B18D-4F1943A8595C}" destId="{9F3AF4C4-D816-45BD-ABA8-9B78CAD17CF7}" srcOrd="0" destOrd="0" presId="urn:microsoft.com/office/officeart/2008/layout/LinedList"/>
    <dgm:cxn modelId="{AA6B54C0-BF27-4004-9D3D-088E19D956C0}" type="presParOf" srcId="{2E2FF466-AD76-4D16-B18D-4F1943A8595C}" destId="{15657934-253D-4195-888A-A25685BE247A}" srcOrd="1" destOrd="0" presId="urn:microsoft.com/office/officeart/2008/layout/LinedList"/>
    <dgm:cxn modelId="{E287344C-714F-4973-88F5-0CB4DD110712}" type="presParOf" srcId="{15657934-253D-4195-888A-A25685BE247A}" destId="{C05101BB-32C3-462E-A675-28261E319712}" srcOrd="0" destOrd="0" presId="urn:microsoft.com/office/officeart/2008/layout/LinedList"/>
    <dgm:cxn modelId="{0E8DA1CB-7056-42E7-A627-C89CEF4DC768}" type="presParOf" srcId="{15657934-253D-4195-888A-A25685BE247A}" destId="{39BE6FEA-2875-461B-9AAB-23655B5D6DDB}" srcOrd="1" destOrd="0" presId="urn:microsoft.com/office/officeart/2008/layout/LinedList"/>
    <dgm:cxn modelId="{78E9833D-8319-4992-AB04-48DB952A2C36}" type="presParOf" srcId="{39BE6FEA-2875-461B-9AAB-23655B5D6DDB}" destId="{8CDABD79-F864-4D49-B66F-D5933998F756}" srcOrd="0" destOrd="0" presId="urn:microsoft.com/office/officeart/2008/layout/LinedList"/>
    <dgm:cxn modelId="{82D9631C-3130-4DF1-A876-569BA30A1DCF}" type="presParOf" srcId="{39BE6FEA-2875-461B-9AAB-23655B5D6DDB}" destId="{6F3F288F-1A10-486E-9BE1-F2393B0BE1D2}" srcOrd="1" destOrd="0" presId="urn:microsoft.com/office/officeart/2008/layout/LinedList"/>
    <dgm:cxn modelId="{7CBCE492-01DC-4A89-A9D1-FCECCE2B1B2F}" type="presParOf" srcId="{39BE6FEA-2875-461B-9AAB-23655B5D6DDB}" destId="{E08DD148-BA0B-4D87-BA9C-1CCC51787306}" srcOrd="2" destOrd="0" presId="urn:microsoft.com/office/officeart/2008/layout/LinedList"/>
    <dgm:cxn modelId="{718A2FDB-D3B8-44EF-8B81-8B981104E766}" type="presParOf" srcId="{15657934-253D-4195-888A-A25685BE247A}" destId="{4055047A-9E7F-4140-BD0C-C2FBBDBA0F6A}" srcOrd="2" destOrd="0" presId="urn:microsoft.com/office/officeart/2008/layout/LinedList"/>
    <dgm:cxn modelId="{CECB33F4-F51B-4236-9576-422A62258082}" type="presParOf" srcId="{15657934-253D-4195-888A-A25685BE247A}" destId="{0115F6A2-5119-4E0D-AE08-9ED84551A3DF}" srcOrd="3" destOrd="0" presId="urn:microsoft.com/office/officeart/2008/layout/LinedList"/>
    <dgm:cxn modelId="{3154468D-EE8F-404A-81C0-6A03B0AA1D7A}" type="presParOf" srcId="{26755D5B-4A3A-475D-B1F6-469C4F26900B}" destId="{8B7A6522-7DA2-4307-983D-8BE1FCFF09CD}" srcOrd="18" destOrd="0" presId="urn:microsoft.com/office/officeart/2008/layout/LinedList"/>
    <dgm:cxn modelId="{ED775D40-2DEC-4769-9FD9-E12A655E7551}" type="presParOf" srcId="{26755D5B-4A3A-475D-B1F6-469C4F26900B}" destId="{6BE2FFF6-A847-4E95-A64C-DDF453223F24}" srcOrd="19" destOrd="0" presId="urn:microsoft.com/office/officeart/2008/layout/LinedList"/>
    <dgm:cxn modelId="{0DBC9BBE-876B-43F5-B3A7-8E1EF624CDB2}" type="presParOf" srcId="{6BE2FFF6-A847-4E95-A64C-DDF453223F24}" destId="{AC27ECE5-A650-42ED-9FA7-CED8A5FACBF6}" srcOrd="0" destOrd="0" presId="urn:microsoft.com/office/officeart/2008/layout/LinedList"/>
    <dgm:cxn modelId="{83056CE2-F3E4-4133-8ACE-6A7A1512D9E9}" type="presParOf" srcId="{6BE2FFF6-A847-4E95-A64C-DDF453223F24}" destId="{14F9036E-1F1C-4594-84AE-894FB0C848B4}" srcOrd="1" destOrd="0" presId="urn:microsoft.com/office/officeart/2008/layout/LinedList"/>
    <dgm:cxn modelId="{1D525919-4939-4EED-8F62-AD8871DB3088}" type="presParOf" srcId="{14F9036E-1F1C-4594-84AE-894FB0C848B4}" destId="{E5ABC9DD-23E8-4C80-94F2-05C956F92E29}" srcOrd="0" destOrd="0" presId="urn:microsoft.com/office/officeart/2008/layout/LinedList"/>
    <dgm:cxn modelId="{40143D5B-4F48-45A5-852B-75E84D3B9500}" type="presParOf" srcId="{14F9036E-1F1C-4594-84AE-894FB0C848B4}" destId="{9BF8F4E7-C0B7-42F5-9E3E-129E78BA8D21}" srcOrd="1" destOrd="0" presId="urn:microsoft.com/office/officeart/2008/layout/LinedList"/>
    <dgm:cxn modelId="{C6E69C31-ACE4-41BA-8B82-BF0B82F2DA95}" type="presParOf" srcId="{9BF8F4E7-C0B7-42F5-9E3E-129E78BA8D21}" destId="{B22C2E5A-EF77-4022-A726-094AFCB80502}" srcOrd="0" destOrd="0" presId="urn:microsoft.com/office/officeart/2008/layout/LinedList"/>
    <dgm:cxn modelId="{359D7CA1-FBEB-4293-B490-0F0B258A682E}" type="presParOf" srcId="{9BF8F4E7-C0B7-42F5-9E3E-129E78BA8D21}" destId="{2DA108B0-64B4-4816-94E2-4C02B4BA67B9}" srcOrd="1" destOrd="0" presId="urn:microsoft.com/office/officeart/2008/layout/LinedList"/>
    <dgm:cxn modelId="{9ABF0CA7-C38D-4D5C-827A-7A8F5E6D6BE4}" type="presParOf" srcId="{9BF8F4E7-C0B7-42F5-9E3E-129E78BA8D21}" destId="{EEFA3EEB-2766-49B8-B16C-93097FB9C001}" srcOrd="2" destOrd="0" presId="urn:microsoft.com/office/officeart/2008/layout/LinedList"/>
    <dgm:cxn modelId="{17C9BB69-A392-42DF-8D47-F6F71F01F867}" type="presParOf" srcId="{EEFA3EEB-2766-49B8-B16C-93097FB9C001}" destId="{D800319A-DDF3-44A5-BE1C-EDEB6B55BCFD}" srcOrd="0" destOrd="0" presId="urn:microsoft.com/office/officeart/2008/layout/LinedList"/>
    <dgm:cxn modelId="{6D29D56A-198A-4AEA-ADAF-7C676985D6FF}" type="presParOf" srcId="{D800319A-DDF3-44A5-BE1C-EDEB6B55BCFD}" destId="{996CA516-64FB-453E-AF63-15FD0085575E}" srcOrd="0" destOrd="0" presId="urn:microsoft.com/office/officeart/2008/layout/LinedList"/>
    <dgm:cxn modelId="{9923F16E-E263-411B-9912-638000B05F4D}" type="presParOf" srcId="{D800319A-DDF3-44A5-BE1C-EDEB6B55BCFD}" destId="{467BD0BE-86B8-4443-8A22-4F23832A2D9F}" srcOrd="1" destOrd="0" presId="urn:microsoft.com/office/officeart/2008/layout/LinedList"/>
    <dgm:cxn modelId="{5C5F08E1-6642-44BB-83CA-066F5BDD0CC3}" type="presParOf" srcId="{D800319A-DDF3-44A5-BE1C-EDEB6B55BCFD}" destId="{7E385E23-94FA-409A-83C2-F5FB39922390}" srcOrd="2" destOrd="0" presId="urn:microsoft.com/office/officeart/2008/layout/LinedList"/>
    <dgm:cxn modelId="{8D504741-A0C2-4EBC-8B2C-C059575AC50C}" type="presParOf" srcId="{14F9036E-1F1C-4594-84AE-894FB0C848B4}" destId="{58DD71EC-7D8D-4CA8-B7BE-530A1F75ACC8}" srcOrd="2" destOrd="0" presId="urn:microsoft.com/office/officeart/2008/layout/LinedList"/>
    <dgm:cxn modelId="{45ABD7E3-6A8A-4183-B652-BF63783ED718}" type="presParOf" srcId="{14F9036E-1F1C-4594-84AE-894FB0C848B4}" destId="{E5BD358D-1AAE-4DAB-9C88-16B208CA3CE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F2AA7-88B2-4396-9AF9-23BFF62F2FC0}">
      <dsp:nvSpPr>
        <dsp:cNvPr id="0" name=""/>
        <dsp:cNvSpPr/>
      </dsp:nvSpPr>
      <dsp:spPr>
        <a:xfrm>
          <a:off x="2103120" y="1627"/>
          <a:ext cx="8412480" cy="71405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181370" rIns="163225" bIns="1813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Queries the representation of a resource</a:t>
          </a:r>
        </a:p>
      </dsp:txBody>
      <dsp:txXfrm>
        <a:off x="2103120" y="1627"/>
        <a:ext cx="8412480" cy="714056"/>
      </dsp:txXfrm>
    </dsp:sp>
    <dsp:sp modelId="{3AB2CF90-1EE8-4551-8872-0023EC1E1D12}">
      <dsp:nvSpPr>
        <dsp:cNvPr id="0" name=""/>
        <dsp:cNvSpPr/>
      </dsp:nvSpPr>
      <dsp:spPr>
        <a:xfrm>
          <a:off x="0" y="1627"/>
          <a:ext cx="2103120" cy="7140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70533" rIns="111290" bIns="7053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GET</a:t>
          </a:r>
        </a:p>
      </dsp:txBody>
      <dsp:txXfrm>
        <a:off x="0" y="1627"/>
        <a:ext cx="2103120" cy="714056"/>
      </dsp:txXfrm>
    </dsp:sp>
    <dsp:sp modelId="{AC8345F1-59F5-43B9-A96F-DEA0DD8BD120}">
      <dsp:nvSpPr>
        <dsp:cNvPr id="0" name=""/>
        <dsp:cNvSpPr/>
      </dsp:nvSpPr>
      <dsp:spPr>
        <a:xfrm>
          <a:off x="2103120" y="758527"/>
          <a:ext cx="8412480" cy="71405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181370" rIns="163225" bIns="1813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Produces a new resource with given state</a:t>
          </a:r>
        </a:p>
      </dsp:txBody>
      <dsp:txXfrm>
        <a:off x="2103120" y="758527"/>
        <a:ext cx="8412480" cy="714056"/>
      </dsp:txXfrm>
    </dsp:sp>
    <dsp:sp modelId="{777A8048-EBF3-4B8E-B2CE-62E728E1B070}">
      <dsp:nvSpPr>
        <dsp:cNvPr id="0" name=""/>
        <dsp:cNvSpPr/>
      </dsp:nvSpPr>
      <dsp:spPr>
        <a:xfrm>
          <a:off x="0" y="758527"/>
          <a:ext cx="2103120" cy="7140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70533" rIns="111290" bIns="7053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POST</a:t>
          </a:r>
        </a:p>
      </dsp:txBody>
      <dsp:txXfrm>
        <a:off x="0" y="758527"/>
        <a:ext cx="2103120" cy="714056"/>
      </dsp:txXfrm>
    </dsp:sp>
    <dsp:sp modelId="{82BE8638-4AAD-4F0D-B765-C557E47150FF}">
      <dsp:nvSpPr>
        <dsp:cNvPr id="0" name=""/>
        <dsp:cNvSpPr/>
      </dsp:nvSpPr>
      <dsp:spPr>
        <a:xfrm>
          <a:off x="2103120" y="1515427"/>
          <a:ext cx="8412480" cy="71405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181370" rIns="163225" bIns="1813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Changes the state of a resource (full)</a:t>
          </a:r>
        </a:p>
      </dsp:txBody>
      <dsp:txXfrm>
        <a:off x="2103120" y="1515427"/>
        <a:ext cx="8412480" cy="714056"/>
      </dsp:txXfrm>
    </dsp:sp>
    <dsp:sp modelId="{F2D14E62-A307-4897-883F-5E6208C9BBCC}">
      <dsp:nvSpPr>
        <dsp:cNvPr id="0" name=""/>
        <dsp:cNvSpPr/>
      </dsp:nvSpPr>
      <dsp:spPr>
        <a:xfrm>
          <a:off x="0" y="1515427"/>
          <a:ext cx="2103120" cy="7140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70533" rIns="111290" bIns="7053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PUT</a:t>
          </a:r>
        </a:p>
      </dsp:txBody>
      <dsp:txXfrm>
        <a:off x="0" y="1515427"/>
        <a:ext cx="2103120" cy="714056"/>
      </dsp:txXfrm>
    </dsp:sp>
    <dsp:sp modelId="{674F041E-49BE-41CB-9A16-B61637AD41D3}">
      <dsp:nvSpPr>
        <dsp:cNvPr id="0" name=""/>
        <dsp:cNvSpPr/>
      </dsp:nvSpPr>
      <dsp:spPr>
        <a:xfrm>
          <a:off x="2103120" y="2272327"/>
          <a:ext cx="8412480" cy="71405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181370" rIns="163225" bIns="1813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Changes the state of a resource (partial)</a:t>
          </a:r>
        </a:p>
      </dsp:txBody>
      <dsp:txXfrm>
        <a:off x="2103120" y="2272327"/>
        <a:ext cx="8412480" cy="714056"/>
      </dsp:txXfrm>
    </dsp:sp>
    <dsp:sp modelId="{C97192F7-4234-48AA-BDD1-F3386F005055}">
      <dsp:nvSpPr>
        <dsp:cNvPr id="0" name=""/>
        <dsp:cNvSpPr/>
      </dsp:nvSpPr>
      <dsp:spPr>
        <a:xfrm>
          <a:off x="0" y="2272327"/>
          <a:ext cx="2103120" cy="7140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70533" rIns="111290" bIns="7053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PATCH</a:t>
          </a:r>
        </a:p>
      </dsp:txBody>
      <dsp:txXfrm>
        <a:off x="0" y="2272327"/>
        <a:ext cx="2103120" cy="714056"/>
      </dsp:txXfrm>
    </dsp:sp>
    <dsp:sp modelId="{33B7556C-0F4E-4A76-A24D-725A5588A732}">
      <dsp:nvSpPr>
        <dsp:cNvPr id="0" name=""/>
        <dsp:cNvSpPr/>
      </dsp:nvSpPr>
      <dsp:spPr>
        <a:xfrm>
          <a:off x="2103120" y="3029227"/>
          <a:ext cx="8412480" cy="71405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181370" rIns="163225" bIns="1813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Deletes resource</a:t>
          </a:r>
        </a:p>
      </dsp:txBody>
      <dsp:txXfrm>
        <a:off x="2103120" y="3029227"/>
        <a:ext cx="8412480" cy="714056"/>
      </dsp:txXfrm>
    </dsp:sp>
    <dsp:sp modelId="{237BDE78-E4A9-4A3E-A3A6-7197875ACF8D}">
      <dsp:nvSpPr>
        <dsp:cNvPr id="0" name=""/>
        <dsp:cNvSpPr/>
      </dsp:nvSpPr>
      <dsp:spPr>
        <a:xfrm>
          <a:off x="0" y="3029227"/>
          <a:ext cx="2103120" cy="7140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70533" rIns="111290" bIns="7053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DELETE</a:t>
          </a:r>
        </a:p>
      </dsp:txBody>
      <dsp:txXfrm>
        <a:off x="0" y="3029227"/>
        <a:ext cx="2103120" cy="7140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84CD8-D83F-4749-9198-856CFBF3421F}">
      <dsp:nvSpPr>
        <dsp:cNvPr id="0" name=""/>
        <dsp:cNvSpPr/>
      </dsp:nvSpPr>
      <dsp:spPr>
        <a:xfrm>
          <a:off x="0" y="53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C5105-1F64-4586-AA9E-CD82073DA794}">
      <dsp:nvSpPr>
        <dsp:cNvPr id="0" name=""/>
        <dsp:cNvSpPr/>
      </dsp:nvSpPr>
      <dsp:spPr>
        <a:xfrm>
          <a:off x="0" y="536"/>
          <a:ext cx="2103120" cy="43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201</a:t>
          </a:r>
          <a:endParaRPr lang="en-US" sz="2000" kern="1200" dirty="0"/>
        </a:p>
      </dsp:txBody>
      <dsp:txXfrm>
        <a:off x="0" y="536"/>
        <a:ext cx="2103120" cy="439695"/>
      </dsp:txXfrm>
    </dsp:sp>
    <dsp:sp modelId="{3F70A0C6-E8B7-4F23-9915-D798DE13FB59}">
      <dsp:nvSpPr>
        <dsp:cNvPr id="0" name=""/>
        <dsp:cNvSpPr/>
      </dsp:nvSpPr>
      <dsp:spPr>
        <a:xfrm>
          <a:off x="2260853" y="20503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Created</a:t>
          </a:r>
        </a:p>
      </dsp:txBody>
      <dsp:txXfrm>
        <a:off x="2260853" y="20503"/>
        <a:ext cx="4048506" cy="399332"/>
      </dsp:txXfrm>
    </dsp:sp>
    <dsp:sp modelId="{0E1D9FD7-AE8E-4CA6-8743-F244091CA846}">
      <dsp:nvSpPr>
        <dsp:cNvPr id="0" name=""/>
        <dsp:cNvSpPr/>
      </dsp:nvSpPr>
      <dsp:spPr>
        <a:xfrm>
          <a:off x="2103119" y="41983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18EA5-C586-4553-B04D-8EA79E723C0A}">
      <dsp:nvSpPr>
        <dsp:cNvPr id="0" name=""/>
        <dsp:cNvSpPr/>
      </dsp:nvSpPr>
      <dsp:spPr>
        <a:xfrm>
          <a:off x="0" y="44023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E0724-54BC-4205-8ABF-3A8464E358EB}">
      <dsp:nvSpPr>
        <dsp:cNvPr id="0" name=""/>
        <dsp:cNvSpPr/>
      </dsp:nvSpPr>
      <dsp:spPr>
        <a:xfrm>
          <a:off x="0" y="440232"/>
          <a:ext cx="2103120" cy="43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204</a:t>
          </a:r>
        </a:p>
      </dsp:txBody>
      <dsp:txXfrm>
        <a:off x="0" y="440232"/>
        <a:ext cx="2103120" cy="439695"/>
      </dsp:txXfrm>
    </dsp:sp>
    <dsp:sp modelId="{C513E5EB-B9C3-4DB8-81FE-E0BD97FFB499}">
      <dsp:nvSpPr>
        <dsp:cNvPr id="0" name=""/>
        <dsp:cNvSpPr/>
      </dsp:nvSpPr>
      <dsp:spPr>
        <a:xfrm>
          <a:off x="2260853" y="460199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Content</a:t>
          </a:r>
        </a:p>
      </dsp:txBody>
      <dsp:txXfrm>
        <a:off x="2260853" y="460199"/>
        <a:ext cx="4048506" cy="399332"/>
      </dsp:txXfrm>
    </dsp:sp>
    <dsp:sp modelId="{42B00CF9-D2DF-41AC-8D1E-A30F43489FAF}">
      <dsp:nvSpPr>
        <dsp:cNvPr id="0" name=""/>
        <dsp:cNvSpPr/>
      </dsp:nvSpPr>
      <dsp:spPr>
        <a:xfrm>
          <a:off x="2103119" y="8595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B2192-9456-4385-A6E6-E7A7CA07D5EA}">
      <dsp:nvSpPr>
        <dsp:cNvPr id="0" name=""/>
        <dsp:cNvSpPr/>
      </dsp:nvSpPr>
      <dsp:spPr>
        <a:xfrm>
          <a:off x="0" y="87992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F60CF-A431-427E-83A0-B387B67B7BBE}">
      <dsp:nvSpPr>
        <dsp:cNvPr id="0" name=""/>
        <dsp:cNvSpPr/>
      </dsp:nvSpPr>
      <dsp:spPr>
        <a:xfrm>
          <a:off x="0" y="879927"/>
          <a:ext cx="2103120" cy="43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400</a:t>
          </a:r>
          <a:endParaRPr lang="en-US" sz="2000" kern="1200" dirty="0"/>
        </a:p>
      </dsp:txBody>
      <dsp:txXfrm>
        <a:off x="0" y="879927"/>
        <a:ext cx="2103120" cy="439695"/>
      </dsp:txXfrm>
    </dsp:sp>
    <dsp:sp modelId="{D2942BC4-0628-42C5-933A-40BAB06E97D0}">
      <dsp:nvSpPr>
        <dsp:cNvPr id="0" name=""/>
        <dsp:cNvSpPr/>
      </dsp:nvSpPr>
      <dsp:spPr>
        <a:xfrm>
          <a:off x="2260853" y="899894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Bad Request</a:t>
          </a:r>
        </a:p>
      </dsp:txBody>
      <dsp:txXfrm>
        <a:off x="2260853" y="899894"/>
        <a:ext cx="4048506" cy="399332"/>
      </dsp:txXfrm>
    </dsp:sp>
    <dsp:sp modelId="{4AB7DD09-1022-45C2-B57A-B825099F2FFC}">
      <dsp:nvSpPr>
        <dsp:cNvPr id="0" name=""/>
        <dsp:cNvSpPr/>
      </dsp:nvSpPr>
      <dsp:spPr>
        <a:xfrm>
          <a:off x="6467094" y="899894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Validation Error</a:t>
          </a:r>
        </a:p>
      </dsp:txBody>
      <dsp:txXfrm>
        <a:off x="6467094" y="899894"/>
        <a:ext cx="4048506" cy="399332"/>
      </dsp:txXfrm>
    </dsp:sp>
    <dsp:sp modelId="{9B68D4FF-5FCE-4D13-80E0-9413CD63C002}">
      <dsp:nvSpPr>
        <dsp:cNvPr id="0" name=""/>
        <dsp:cNvSpPr/>
      </dsp:nvSpPr>
      <dsp:spPr>
        <a:xfrm>
          <a:off x="2103119" y="129922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232C0-C72C-4814-BDDB-56A647497307}">
      <dsp:nvSpPr>
        <dsp:cNvPr id="0" name=""/>
        <dsp:cNvSpPr/>
      </dsp:nvSpPr>
      <dsp:spPr>
        <a:xfrm>
          <a:off x="0" y="131962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7EB05-B3DB-4C9B-A1BB-8C7A2C806382}">
      <dsp:nvSpPr>
        <dsp:cNvPr id="0" name=""/>
        <dsp:cNvSpPr/>
      </dsp:nvSpPr>
      <dsp:spPr>
        <a:xfrm>
          <a:off x="0" y="1319623"/>
          <a:ext cx="2103120" cy="43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401</a:t>
          </a:r>
          <a:endParaRPr lang="en-US" sz="2000" kern="1200" dirty="0"/>
        </a:p>
      </dsp:txBody>
      <dsp:txXfrm>
        <a:off x="0" y="1319623"/>
        <a:ext cx="2103120" cy="439695"/>
      </dsp:txXfrm>
    </dsp:sp>
    <dsp:sp modelId="{D8956A7E-BA31-46D3-98A7-01C546194E96}">
      <dsp:nvSpPr>
        <dsp:cNvPr id="0" name=""/>
        <dsp:cNvSpPr/>
      </dsp:nvSpPr>
      <dsp:spPr>
        <a:xfrm>
          <a:off x="2260853" y="1339590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Unauthorized</a:t>
          </a:r>
        </a:p>
      </dsp:txBody>
      <dsp:txXfrm>
        <a:off x="2260853" y="1339590"/>
        <a:ext cx="4048506" cy="399332"/>
      </dsp:txXfrm>
    </dsp:sp>
    <dsp:sp modelId="{A4EA8F32-FE30-492E-8576-C7169816199A}">
      <dsp:nvSpPr>
        <dsp:cNvPr id="0" name=""/>
        <dsp:cNvSpPr/>
      </dsp:nvSpPr>
      <dsp:spPr>
        <a:xfrm>
          <a:off x="2103119" y="173892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4DA4A-D37D-4D7F-9787-BE285020800D}">
      <dsp:nvSpPr>
        <dsp:cNvPr id="0" name=""/>
        <dsp:cNvSpPr/>
      </dsp:nvSpPr>
      <dsp:spPr>
        <a:xfrm>
          <a:off x="0" y="175931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4229F-D90B-42DA-9568-8CD320E5803D}">
      <dsp:nvSpPr>
        <dsp:cNvPr id="0" name=""/>
        <dsp:cNvSpPr/>
      </dsp:nvSpPr>
      <dsp:spPr>
        <a:xfrm>
          <a:off x="0" y="1759318"/>
          <a:ext cx="2103120" cy="43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405</a:t>
          </a:r>
          <a:endParaRPr lang="en-US" sz="2000" kern="1200" dirty="0"/>
        </a:p>
      </dsp:txBody>
      <dsp:txXfrm>
        <a:off x="0" y="1759318"/>
        <a:ext cx="2103120" cy="439695"/>
      </dsp:txXfrm>
    </dsp:sp>
    <dsp:sp modelId="{62D38B68-F67B-4AC9-97AF-5EAFD91402C2}">
      <dsp:nvSpPr>
        <dsp:cNvPr id="0" name=""/>
        <dsp:cNvSpPr/>
      </dsp:nvSpPr>
      <dsp:spPr>
        <a:xfrm>
          <a:off x="2260853" y="1779285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Method Not Allowed</a:t>
          </a:r>
        </a:p>
      </dsp:txBody>
      <dsp:txXfrm>
        <a:off x="2260853" y="1779285"/>
        <a:ext cx="4048506" cy="399332"/>
      </dsp:txXfrm>
    </dsp:sp>
    <dsp:sp modelId="{E8B443DD-A87B-455E-BA0C-1DAAD1CFF012}">
      <dsp:nvSpPr>
        <dsp:cNvPr id="0" name=""/>
        <dsp:cNvSpPr/>
      </dsp:nvSpPr>
      <dsp:spPr>
        <a:xfrm>
          <a:off x="2103119" y="217861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591AC-6238-4189-9AE4-5052B92BA409}">
      <dsp:nvSpPr>
        <dsp:cNvPr id="0" name=""/>
        <dsp:cNvSpPr/>
      </dsp:nvSpPr>
      <dsp:spPr>
        <a:xfrm>
          <a:off x="0" y="219901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E3EA6-65D0-42F9-AB0C-DB35286E7854}">
      <dsp:nvSpPr>
        <dsp:cNvPr id="0" name=""/>
        <dsp:cNvSpPr/>
      </dsp:nvSpPr>
      <dsp:spPr>
        <a:xfrm>
          <a:off x="0" y="2199014"/>
          <a:ext cx="2103120" cy="43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415</a:t>
          </a:r>
          <a:endParaRPr lang="en-US" sz="2000" kern="1200" dirty="0"/>
        </a:p>
      </dsp:txBody>
      <dsp:txXfrm>
        <a:off x="0" y="2199014"/>
        <a:ext cx="2103120" cy="439695"/>
      </dsp:txXfrm>
    </dsp:sp>
    <dsp:sp modelId="{4BD68500-4FE3-4B27-A267-BEA8B031F74E}">
      <dsp:nvSpPr>
        <dsp:cNvPr id="0" name=""/>
        <dsp:cNvSpPr/>
      </dsp:nvSpPr>
      <dsp:spPr>
        <a:xfrm>
          <a:off x="2260853" y="2218981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Unsupported Media Type</a:t>
          </a:r>
        </a:p>
      </dsp:txBody>
      <dsp:txXfrm>
        <a:off x="2260853" y="2218981"/>
        <a:ext cx="4048506" cy="399332"/>
      </dsp:txXfrm>
    </dsp:sp>
    <dsp:sp modelId="{9E8547BC-4AC7-4FFA-976F-E94D291D7EFA}">
      <dsp:nvSpPr>
        <dsp:cNvPr id="0" name=""/>
        <dsp:cNvSpPr/>
      </dsp:nvSpPr>
      <dsp:spPr>
        <a:xfrm>
          <a:off x="6467094" y="2218981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kern="1200" dirty="0"/>
            <a:t>Server doesn’t support that content type</a:t>
          </a:r>
          <a:endParaRPr lang="en-US" sz="1700" kern="1200" dirty="0"/>
        </a:p>
      </dsp:txBody>
      <dsp:txXfrm>
        <a:off x="6467094" y="2218981"/>
        <a:ext cx="4048506" cy="399332"/>
      </dsp:txXfrm>
    </dsp:sp>
    <dsp:sp modelId="{5CF3E560-E5F2-4899-9B28-37766DBBC6B7}">
      <dsp:nvSpPr>
        <dsp:cNvPr id="0" name=""/>
        <dsp:cNvSpPr/>
      </dsp:nvSpPr>
      <dsp:spPr>
        <a:xfrm>
          <a:off x="2103119" y="261831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D2FB3-B639-454F-A84A-24D34FD15046}">
      <dsp:nvSpPr>
        <dsp:cNvPr id="0" name=""/>
        <dsp:cNvSpPr/>
      </dsp:nvSpPr>
      <dsp:spPr>
        <a:xfrm>
          <a:off x="0" y="263871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55B47-A4B5-4327-A6A3-955D90189B5F}">
      <dsp:nvSpPr>
        <dsp:cNvPr id="0" name=""/>
        <dsp:cNvSpPr/>
      </dsp:nvSpPr>
      <dsp:spPr>
        <a:xfrm>
          <a:off x="0" y="2638710"/>
          <a:ext cx="2103120" cy="43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429</a:t>
          </a:r>
          <a:endParaRPr lang="en-US" sz="2000" kern="1200" dirty="0"/>
        </a:p>
      </dsp:txBody>
      <dsp:txXfrm>
        <a:off x="0" y="2638710"/>
        <a:ext cx="2103120" cy="439695"/>
      </dsp:txXfrm>
    </dsp:sp>
    <dsp:sp modelId="{972F845F-3958-4F76-BD7F-607D413ECB8F}">
      <dsp:nvSpPr>
        <dsp:cNvPr id="0" name=""/>
        <dsp:cNvSpPr/>
      </dsp:nvSpPr>
      <dsp:spPr>
        <a:xfrm>
          <a:off x="2260853" y="2658676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Too Many Requests</a:t>
          </a:r>
        </a:p>
      </dsp:txBody>
      <dsp:txXfrm>
        <a:off x="2260853" y="2658676"/>
        <a:ext cx="4048506" cy="399332"/>
      </dsp:txXfrm>
    </dsp:sp>
    <dsp:sp modelId="{F26D64E2-46F7-4F5D-9C71-9D17DB6984EA}">
      <dsp:nvSpPr>
        <dsp:cNvPr id="0" name=""/>
        <dsp:cNvSpPr/>
      </dsp:nvSpPr>
      <dsp:spPr>
        <a:xfrm>
          <a:off x="6467094" y="2658676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Rate limiting</a:t>
          </a:r>
        </a:p>
      </dsp:txBody>
      <dsp:txXfrm>
        <a:off x="6467094" y="2658676"/>
        <a:ext cx="4048506" cy="399332"/>
      </dsp:txXfrm>
    </dsp:sp>
    <dsp:sp modelId="{96790864-D734-42DE-9043-D630C6F12180}">
      <dsp:nvSpPr>
        <dsp:cNvPr id="0" name=""/>
        <dsp:cNvSpPr/>
      </dsp:nvSpPr>
      <dsp:spPr>
        <a:xfrm>
          <a:off x="2103119" y="305800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28F85-3D56-4B9F-9738-83D9375CA31D}">
      <dsp:nvSpPr>
        <dsp:cNvPr id="0" name=""/>
        <dsp:cNvSpPr/>
      </dsp:nvSpPr>
      <dsp:spPr>
        <a:xfrm>
          <a:off x="0" y="307840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D67A5-FBB1-4F86-B6A2-AEC4D824FED0}">
      <dsp:nvSpPr>
        <dsp:cNvPr id="0" name=""/>
        <dsp:cNvSpPr/>
      </dsp:nvSpPr>
      <dsp:spPr>
        <a:xfrm>
          <a:off x="0" y="3078405"/>
          <a:ext cx="2103120" cy="43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451</a:t>
          </a:r>
          <a:endParaRPr lang="en-US" sz="2000" kern="1200" dirty="0"/>
        </a:p>
      </dsp:txBody>
      <dsp:txXfrm>
        <a:off x="0" y="3078405"/>
        <a:ext cx="2103120" cy="439695"/>
      </dsp:txXfrm>
    </dsp:sp>
    <dsp:sp modelId="{A4859B09-713B-41AE-8A22-4EEDBC328197}">
      <dsp:nvSpPr>
        <dsp:cNvPr id="0" name=""/>
        <dsp:cNvSpPr/>
      </dsp:nvSpPr>
      <dsp:spPr>
        <a:xfrm>
          <a:off x="2260853" y="3098372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Unavailable for Legal Reasons</a:t>
          </a:r>
        </a:p>
      </dsp:txBody>
      <dsp:txXfrm>
        <a:off x="2260853" y="3098372"/>
        <a:ext cx="4048506" cy="399332"/>
      </dsp:txXfrm>
    </dsp:sp>
    <dsp:sp modelId="{701B9B87-E74A-46B1-9BA9-33CAA4024E81}">
      <dsp:nvSpPr>
        <dsp:cNvPr id="0" name=""/>
        <dsp:cNvSpPr/>
      </dsp:nvSpPr>
      <dsp:spPr>
        <a:xfrm>
          <a:off x="2103119" y="349770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DE76A-B850-4420-96C5-DD16F79D94C7}">
      <dsp:nvSpPr>
        <dsp:cNvPr id="0" name=""/>
        <dsp:cNvSpPr/>
      </dsp:nvSpPr>
      <dsp:spPr>
        <a:xfrm>
          <a:off x="0" y="351810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7C584-4BAE-4098-9B83-A79F3E044ED7}">
      <dsp:nvSpPr>
        <dsp:cNvPr id="0" name=""/>
        <dsp:cNvSpPr/>
      </dsp:nvSpPr>
      <dsp:spPr>
        <a:xfrm>
          <a:off x="0" y="3518101"/>
          <a:ext cx="2103120" cy="43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500</a:t>
          </a:r>
          <a:endParaRPr lang="en-US" sz="2000" kern="1200" dirty="0"/>
        </a:p>
      </dsp:txBody>
      <dsp:txXfrm>
        <a:off x="0" y="3518101"/>
        <a:ext cx="2103120" cy="439695"/>
      </dsp:txXfrm>
    </dsp:sp>
    <dsp:sp modelId="{2F97F147-A6CB-4213-9491-F4F6AE42BAC0}">
      <dsp:nvSpPr>
        <dsp:cNvPr id="0" name=""/>
        <dsp:cNvSpPr/>
      </dsp:nvSpPr>
      <dsp:spPr>
        <a:xfrm>
          <a:off x="2260853" y="3538067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Server Error</a:t>
          </a:r>
        </a:p>
      </dsp:txBody>
      <dsp:txXfrm>
        <a:off x="2260853" y="3538067"/>
        <a:ext cx="4048506" cy="399332"/>
      </dsp:txXfrm>
    </dsp:sp>
    <dsp:sp modelId="{398EDA5F-4DAB-4743-9FF1-FC504FA7E9F5}">
      <dsp:nvSpPr>
        <dsp:cNvPr id="0" name=""/>
        <dsp:cNvSpPr/>
      </dsp:nvSpPr>
      <dsp:spPr>
        <a:xfrm>
          <a:off x="2103119" y="393740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3049F-E3F9-4F35-8A6B-514E0C31F2EE}">
      <dsp:nvSpPr>
        <dsp:cNvPr id="0" name=""/>
        <dsp:cNvSpPr/>
      </dsp:nvSpPr>
      <dsp:spPr>
        <a:xfrm>
          <a:off x="0" y="39577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82509-E342-4BF6-8F40-5FD8EFA21143}">
      <dsp:nvSpPr>
        <dsp:cNvPr id="0" name=""/>
        <dsp:cNvSpPr/>
      </dsp:nvSpPr>
      <dsp:spPr>
        <a:xfrm>
          <a:off x="0" y="3957796"/>
          <a:ext cx="2103120" cy="439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503</a:t>
          </a:r>
          <a:endParaRPr lang="en-US" sz="2000" kern="1200" dirty="0"/>
        </a:p>
      </dsp:txBody>
      <dsp:txXfrm>
        <a:off x="0" y="3957796"/>
        <a:ext cx="2103120" cy="439695"/>
      </dsp:txXfrm>
    </dsp:sp>
    <dsp:sp modelId="{828D26B4-E650-4CFF-8C24-A240C0990C6C}">
      <dsp:nvSpPr>
        <dsp:cNvPr id="0" name=""/>
        <dsp:cNvSpPr/>
      </dsp:nvSpPr>
      <dsp:spPr>
        <a:xfrm>
          <a:off x="2260853" y="3977763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Service Unavailable</a:t>
          </a:r>
        </a:p>
      </dsp:txBody>
      <dsp:txXfrm>
        <a:off x="2260853" y="3977763"/>
        <a:ext cx="4048506" cy="399332"/>
      </dsp:txXfrm>
    </dsp:sp>
    <dsp:sp modelId="{D6DF089E-073F-47EF-8CF5-315F97383C9E}">
      <dsp:nvSpPr>
        <dsp:cNvPr id="0" name=""/>
        <dsp:cNvSpPr/>
      </dsp:nvSpPr>
      <dsp:spPr>
        <a:xfrm>
          <a:off x="6467094" y="3977763"/>
          <a:ext cx="4048506" cy="3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Request can be retired</a:t>
          </a:r>
        </a:p>
      </dsp:txBody>
      <dsp:txXfrm>
        <a:off x="6467094" y="3977763"/>
        <a:ext cx="4048506" cy="399332"/>
      </dsp:txXfrm>
    </dsp:sp>
    <dsp:sp modelId="{F2B615F4-9A81-4184-8DD6-5DE2672E1959}">
      <dsp:nvSpPr>
        <dsp:cNvPr id="0" name=""/>
        <dsp:cNvSpPr/>
      </dsp:nvSpPr>
      <dsp:spPr>
        <a:xfrm>
          <a:off x="2103119" y="437709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C8C90-216D-497D-AFE2-15EA66298F41}">
      <dsp:nvSpPr>
        <dsp:cNvPr id="0" name=""/>
        <dsp:cNvSpPr/>
      </dsp:nvSpPr>
      <dsp:spPr>
        <a:xfrm>
          <a:off x="0" y="5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A7787-67E1-4A6F-9601-6D464F2864E2}">
      <dsp:nvSpPr>
        <dsp:cNvPr id="0" name=""/>
        <dsp:cNvSpPr/>
      </dsp:nvSpPr>
      <dsp:spPr>
        <a:xfrm>
          <a:off x="0" y="538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200</a:t>
          </a:r>
          <a:endParaRPr lang="en-US" sz="1500" kern="1200" dirty="0"/>
        </a:p>
      </dsp:txBody>
      <dsp:txXfrm>
        <a:off x="0" y="538"/>
        <a:ext cx="2103120" cy="339146"/>
      </dsp:txXfrm>
    </dsp:sp>
    <dsp:sp modelId="{7A10EA39-8AE2-414E-900D-2C58590C6A94}">
      <dsp:nvSpPr>
        <dsp:cNvPr id="0" name=""/>
        <dsp:cNvSpPr/>
      </dsp:nvSpPr>
      <dsp:spPr>
        <a:xfrm>
          <a:off x="2260853" y="15939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OK</a:t>
          </a:r>
        </a:p>
      </dsp:txBody>
      <dsp:txXfrm>
        <a:off x="2260853" y="15939"/>
        <a:ext cx="4048506" cy="308013"/>
      </dsp:txXfrm>
    </dsp:sp>
    <dsp:sp modelId="{924BA0BA-7992-47BB-A705-AF598E1FE2C9}">
      <dsp:nvSpPr>
        <dsp:cNvPr id="0" name=""/>
        <dsp:cNvSpPr/>
      </dsp:nvSpPr>
      <dsp:spPr>
        <a:xfrm>
          <a:off x="2103119" y="32395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5C5BD-3E93-4BD9-9AFF-A7A7B05F22A1}">
      <dsp:nvSpPr>
        <dsp:cNvPr id="0" name=""/>
        <dsp:cNvSpPr/>
      </dsp:nvSpPr>
      <dsp:spPr>
        <a:xfrm>
          <a:off x="0" y="33968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1D361-1834-411B-8631-DD1F08E2C8B3}">
      <dsp:nvSpPr>
        <dsp:cNvPr id="0" name=""/>
        <dsp:cNvSpPr/>
      </dsp:nvSpPr>
      <dsp:spPr>
        <a:xfrm>
          <a:off x="0" y="339684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204</a:t>
          </a:r>
          <a:endParaRPr lang="en-US" sz="1500" kern="1200" dirty="0"/>
        </a:p>
      </dsp:txBody>
      <dsp:txXfrm>
        <a:off x="0" y="339684"/>
        <a:ext cx="2103120" cy="339146"/>
      </dsp:txXfrm>
    </dsp:sp>
    <dsp:sp modelId="{37C05C20-5B4E-4662-8BA0-E4CBF5EDC6F7}">
      <dsp:nvSpPr>
        <dsp:cNvPr id="0" name=""/>
        <dsp:cNvSpPr/>
      </dsp:nvSpPr>
      <dsp:spPr>
        <a:xfrm>
          <a:off x="2260853" y="355085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 Content</a:t>
          </a:r>
        </a:p>
      </dsp:txBody>
      <dsp:txXfrm>
        <a:off x="2260853" y="355085"/>
        <a:ext cx="4048506" cy="308013"/>
      </dsp:txXfrm>
    </dsp:sp>
    <dsp:sp modelId="{904AD1B0-ED52-44DE-80E8-28BD4F19D71D}">
      <dsp:nvSpPr>
        <dsp:cNvPr id="0" name=""/>
        <dsp:cNvSpPr/>
      </dsp:nvSpPr>
      <dsp:spPr>
        <a:xfrm>
          <a:off x="2103119" y="66309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8CC2C-1451-44AE-91F5-A5117D454284}">
      <dsp:nvSpPr>
        <dsp:cNvPr id="0" name=""/>
        <dsp:cNvSpPr/>
      </dsp:nvSpPr>
      <dsp:spPr>
        <a:xfrm>
          <a:off x="0" y="6788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99CC7-01BA-47E5-8F42-A3073411467F}">
      <dsp:nvSpPr>
        <dsp:cNvPr id="0" name=""/>
        <dsp:cNvSpPr/>
      </dsp:nvSpPr>
      <dsp:spPr>
        <a:xfrm>
          <a:off x="0" y="678831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400</a:t>
          </a:r>
          <a:endParaRPr lang="en-US" sz="1500" kern="1200" dirty="0"/>
        </a:p>
      </dsp:txBody>
      <dsp:txXfrm>
        <a:off x="0" y="678831"/>
        <a:ext cx="2103120" cy="339146"/>
      </dsp:txXfrm>
    </dsp:sp>
    <dsp:sp modelId="{69134C36-B0D9-4CBA-917D-F30F72EABDA7}">
      <dsp:nvSpPr>
        <dsp:cNvPr id="0" name=""/>
        <dsp:cNvSpPr/>
      </dsp:nvSpPr>
      <dsp:spPr>
        <a:xfrm>
          <a:off x="2260853" y="694232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Bad Request</a:t>
          </a:r>
        </a:p>
      </dsp:txBody>
      <dsp:txXfrm>
        <a:off x="2260853" y="694232"/>
        <a:ext cx="4048506" cy="308013"/>
      </dsp:txXfrm>
    </dsp:sp>
    <dsp:sp modelId="{42797167-6046-4A60-A903-8080AE920391}">
      <dsp:nvSpPr>
        <dsp:cNvPr id="0" name=""/>
        <dsp:cNvSpPr/>
      </dsp:nvSpPr>
      <dsp:spPr>
        <a:xfrm>
          <a:off x="6467094" y="694232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Validation error</a:t>
          </a:r>
        </a:p>
      </dsp:txBody>
      <dsp:txXfrm>
        <a:off x="6467094" y="694232"/>
        <a:ext cx="4048506" cy="308013"/>
      </dsp:txXfrm>
    </dsp:sp>
    <dsp:sp modelId="{011A2164-0971-4270-8D79-18E58430277A}">
      <dsp:nvSpPr>
        <dsp:cNvPr id="0" name=""/>
        <dsp:cNvSpPr/>
      </dsp:nvSpPr>
      <dsp:spPr>
        <a:xfrm>
          <a:off x="2103119" y="100224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D7E8B-726A-49E2-AA75-1FD5D256885E}">
      <dsp:nvSpPr>
        <dsp:cNvPr id="0" name=""/>
        <dsp:cNvSpPr/>
      </dsp:nvSpPr>
      <dsp:spPr>
        <a:xfrm>
          <a:off x="0" y="101797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C466A-9C36-42D7-BF53-AC58006108D3}">
      <dsp:nvSpPr>
        <dsp:cNvPr id="0" name=""/>
        <dsp:cNvSpPr/>
      </dsp:nvSpPr>
      <dsp:spPr>
        <a:xfrm>
          <a:off x="0" y="1017978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401</a:t>
          </a:r>
          <a:endParaRPr lang="en-US" sz="1500" kern="1200" dirty="0"/>
        </a:p>
      </dsp:txBody>
      <dsp:txXfrm>
        <a:off x="0" y="1017978"/>
        <a:ext cx="2103120" cy="339146"/>
      </dsp:txXfrm>
    </dsp:sp>
    <dsp:sp modelId="{D01531C0-E6DE-4630-BF1B-9EA5132D7B98}">
      <dsp:nvSpPr>
        <dsp:cNvPr id="0" name=""/>
        <dsp:cNvSpPr/>
      </dsp:nvSpPr>
      <dsp:spPr>
        <a:xfrm>
          <a:off x="2260853" y="1033378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Unauthorized</a:t>
          </a:r>
        </a:p>
      </dsp:txBody>
      <dsp:txXfrm>
        <a:off x="2260853" y="1033378"/>
        <a:ext cx="4048506" cy="308013"/>
      </dsp:txXfrm>
    </dsp:sp>
    <dsp:sp modelId="{7BFF8FAC-6C81-4133-9D93-EF006572E1C0}">
      <dsp:nvSpPr>
        <dsp:cNvPr id="0" name=""/>
        <dsp:cNvSpPr/>
      </dsp:nvSpPr>
      <dsp:spPr>
        <a:xfrm>
          <a:off x="2103119" y="134139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6F1F6-2209-4347-BE1B-3AADF3438463}">
      <dsp:nvSpPr>
        <dsp:cNvPr id="0" name=""/>
        <dsp:cNvSpPr/>
      </dsp:nvSpPr>
      <dsp:spPr>
        <a:xfrm>
          <a:off x="0" y="1357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0E4C9-D80A-4097-AAF7-804ABC02B6C1}">
      <dsp:nvSpPr>
        <dsp:cNvPr id="0" name=""/>
        <dsp:cNvSpPr/>
      </dsp:nvSpPr>
      <dsp:spPr>
        <a:xfrm>
          <a:off x="0" y="1357124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404</a:t>
          </a:r>
          <a:endParaRPr lang="en-US" sz="1500" kern="1200" dirty="0"/>
        </a:p>
      </dsp:txBody>
      <dsp:txXfrm>
        <a:off x="0" y="1357124"/>
        <a:ext cx="2103120" cy="339146"/>
      </dsp:txXfrm>
    </dsp:sp>
    <dsp:sp modelId="{04FBC9C5-D51D-4A4B-83CF-7812FD1EBB9B}">
      <dsp:nvSpPr>
        <dsp:cNvPr id="0" name=""/>
        <dsp:cNvSpPr/>
      </dsp:nvSpPr>
      <dsp:spPr>
        <a:xfrm>
          <a:off x="2260853" y="1372525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Not Found</a:t>
          </a:r>
        </a:p>
      </dsp:txBody>
      <dsp:txXfrm>
        <a:off x="2260853" y="1372525"/>
        <a:ext cx="4048506" cy="308013"/>
      </dsp:txXfrm>
    </dsp:sp>
    <dsp:sp modelId="{D7EDD767-1E33-4B44-8AC0-3FDBD4C86474}">
      <dsp:nvSpPr>
        <dsp:cNvPr id="0" name=""/>
        <dsp:cNvSpPr/>
      </dsp:nvSpPr>
      <dsp:spPr>
        <a:xfrm>
          <a:off x="2103119" y="168053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99B2C-9572-497D-A7C9-F9DBA474BFB0}">
      <dsp:nvSpPr>
        <dsp:cNvPr id="0" name=""/>
        <dsp:cNvSpPr/>
      </dsp:nvSpPr>
      <dsp:spPr>
        <a:xfrm>
          <a:off x="0" y="169627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B128F-1C7D-408B-9ACE-B8131C7BAC71}">
      <dsp:nvSpPr>
        <dsp:cNvPr id="0" name=""/>
        <dsp:cNvSpPr/>
      </dsp:nvSpPr>
      <dsp:spPr>
        <a:xfrm>
          <a:off x="0" y="1696271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405</a:t>
          </a:r>
          <a:endParaRPr lang="en-US" sz="1500" kern="1200" dirty="0"/>
        </a:p>
      </dsp:txBody>
      <dsp:txXfrm>
        <a:off x="0" y="1696271"/>
        <a:ext cx="2103120" cy="339146"/>
      </dsp:txXfrm>
    </dsp:sp>
    <dsp:sp modelId="{2791B8F9-2D19-4AC9-B7C0-F901E86598F2}">
      <dsp:nvSpPr>
        <dsp:cNvPr id="0" name=""/>
        <dsp:cNvSpPr/>
      </dsp:nvSpPr>
      <dsp:spPr>
        <a:xfrm>
          <a:off x="2260853" y="1711671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Method not allowed</a:t>
          </a:r>
        </a:p>
      </dsp:txBody>
      <dsp:txXfrm>
        <a:off x="2260853" y="1711671"/>
        <a:ext cx="4048506" cy="308013"/>
      </dsp:txXfrm>
    </dsp:sp>
    <dsp:sp modelId="{1AAEE0E2-FD74-4D2E-8752-F7B7B864D05B}">
      <dsp:nvSpPr>
        <dsp:cNvPr id="0" name=""/>
        <dsp:cNvSpPr/>
      </dsp:nvSpPr>
      <dsp:spPr>
        <a:xfrm>
          <a:off x="2103119" y="201968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3168A-450A-4FA6-9AC9-CEACFF17DF3F}">
      <dsp:nvSpPr>
        <dsp:cNvPr id="0" name=""/>
        <dsp:cNvSpPr/>
      </dsp:nvSpPr>
      <dsp:spPr>
        <a:xfrm>
          <a:off x="0" y="20354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92E4D-2C47-4BB5-8A96-38E2266863CB}">
      <dsp:nvSpPr>
        <dsp:cNvPr id="0" name=""/>
        <dsp:cNvSpPr/>
      </dsp:nvSpPr>
      <dsp:spPr>
        <a:xfrm>
          <a:off x="0" y="2035417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409</a:t>
          </a:r>
          <a:endParaRPr lang="en-US" sz="1500" kern="1200" dirty="0"/>
        </a:p>
      </dsp:txBody>
      <dsp:txXfrm>
        <a:off x="0" y="2035417"/>
        <a:ext cx="2103120" cy="339146"/>
      </dsp:txXfrm>
    </dsp:sp>
    <dsp:sp modelId="{3AC36C25-E29D-453B-8D96-96C88D37196A}">
      <dsp:nvSpPr>
        <dsp:cNvPr id="0" name=""/>
        <dsp:cNvSpPr/>
      </dsp:nvSpPr>
      <dsp:spPr>
        <a:xfrm>
          <a:off x="2260853" y="2050818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Conflict</a:t>
          </a:r>
        </a:p>
      </dsp:txBody>
      <dsp:txXfrm>
        <a:off x="2260853" y="2050818"/>
        <a:ext cx="4048506" cy="308013"/>
      </dsp:txXfrm>
    </dsp:sp>
    <dsp:sp modelId="{AFE6365E-A235-45D8-A550-1D387D5CD2E6}">
      <dsp:nvSpPr>
        <dsp:cNvPr id="0" name=""/>
        <dsp:cNvSpPr/>
      </dsp:nvSpPr>
      <dsp:spPr>
        <a:xfrm>
          <a:off x="6467094" y="2050818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Cannot update resource due to state</a:t>
          </a:r>
        </a:p>
      </dsp:txBody>
      <dsp:txXfrm>
        <a:off x="6467094" y="2050818"/>
        <a:ext cx="4048506" cy="308013"/>
      </dsp:txXfrm>
    </dsp:sp>
    <dsp:sp modelId="{DA89F655-C140-4E18-833A-E9868C7EA056}">
      <dsp:nvSpPr>
        <dsp:cNvPr id="0" name=""/>
        <dsp:cNvSpPr/>
      </dsp:nvSpPr>
      <dsp:spPr>
        <a:xfrm>
          <a:off x="2103119" y="235883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AAC6B-A16F-4CB3-A82F-A38A69CEB616}">
      <dsp:nvSpPr>
        <dsp:cNvPr id="0" name=""/>
        <dsp:cNvSpPr/>
      </dsp:nvSpPr>
      <dsp:spPr>
        <a:xfrm>
          <a:off x="0" y="237456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9F98A-E749-48CF-826A-F0617E3E04CA}">
      <dsp:nvSpPr>
        <dsp:cNvPr id="0" name=""/>
        <dsp:cNvSpPr/>
      </dsp:nvSpPr>
      <dsp:spPr>
        <a:xfrm>
          <a:off x="0" y="2374564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412</a:t>
          </a:r>
          <a:endParaRPr lang="en-US" sz="1500" kern="1200" dirty="0"/>
        </a:p>
      </dsp:txBody>
      <dsp:txXfrm>
        <a:off x="0" y="2374564"/>
        <a:ext cx="2103120" cy="339146"/>
      </dsp:txXfrm>
    </dsp:sp>
    <dsp:sp modelId="{11311208-00D7-458D-AF17-F8E38984F272}">
      <dsp:nvSpPr>
        <dsp:cNvPr id="0" name=""/>
        <dsp:cNvSpPr/>
      </dsp:nvSpPr>
      <dsp:spPr>
        <a:xfrm>
          <a:off x="2260853" y="2389964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Precondition Failed</a:t>
          </a:r>
        </a:p>
      </dsp:txBody>
      <dsp:txXfrm>
        <a:off x="2260853" y="2389964"/>
        <a:ext cx="4048506" cy="308013"/>
      </dsp:txXfrm>
    </dsp:sp>
    <dsp:sp modelId="{22E10785-6E63-4971-9CDA-E999494C2E9F}">
      <dsp:nvSpPr>
        <dsp:cNvPr id="0" name=""/>
        <dsp:cNvSpPr/>
      </dsp:nvSpPr>
      <dsp:spPr>
        <a:xfrm>
          <a:off x="6467094" y="2389964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Resource state has changed since last request</a:t>
          </a:r>
        </a:p>
      </dsp:txBody>
      <dsp:txXfrm>
        <a:off x="6467094" y="2389964"/>
        <a:ext cx="4048506" cy="308013"/>
      </dsp:txXfrm>
    </dsp:sp>
    <dsp:sp modelId="{0AE5D640-6A63-46A2-9B3E-420D2489B709}">
      <dsp:nvSpPr>
        <dsp:cNvPr id="0" name=""/>
        <dsp:cNvSpPr/>
      </dsp:nvSpPr>
      <dsp:spPr>
        <a:xfrm>
          <a:off x="2103119" y="269797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8E60E-112F-4672-A7D1-549107CA01E5}">
      <dsp:nvSpPr>
        <dsp:cNvPr id="0" name=""/>
        <dsp:cNvSpPr/>
      </dsp:nvSpPr>
      <dsp:spPr>
        <a:xfrm>
          <a:off x="0" y="271371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195FD-0B02-439F-83AE-774FD09543A5}">
      <dsp:nvSpPr>
        <dsp:cNvPr id="0" name=""/>
        <dsp:cNvSpPr/>
      </dsp:nvSpPr>
      <dsp:spPr>
        <a:xfrm>
          <a:off x="0" y="2713710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415</a:t>
          </a:r>
          <a:endParaRPr lang="en-US" sz="1500" kern="1200" dirty="0"/>
        </a:p>
      </dsp:txBody>
      <dsp:txXfrm>
        <a:off x="0" y="2713710"/>
        <a:ext cx="2103120" cy="339146"/>
      </dsp:txXfrm>
    </dsp:sp>
    <dsp:sp modelId="{5F02BF4E-667E-42BA-91A3-3DA4939D5832}">
      <dsp:nvSpPr>
        <dsp:cNvPr id="0" name=""/>
        <dsp:cNvSpPr/>
      </dsp:nvSpPr>
      <dsp:spPr>
        <a:xfrm>
          <a:off x="2260853" y="2729111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Unsupported Media Type</a:t>
          </a:r>
        </a:p>
      </dsp:txBody>
      <dsp:txXfrm>
        <a:off x="2260853" y="2729111"/>
        <a:ext cx="4048506" cy="308013"/>
      </dsp:txXfrm>
    </dsp:sp>
    <dsp:sp modelId="{9EADE8A0-F3AA-4BDE-8EE6-BFDF3BC1473F}">
      <dsp:nvSpPr>
        <dsp:cNvPr id="0" name=""/>
        <dsp:cNvSpPr/>
      </dsp:nvSpPr>
      <dsp:spPr>
        <a:xfrm>
          <a:off x="6467094" y="2729111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Server does not support the content type</a:t>
          </a:r>
        </a:p>
      </dsp:txBody>
      <dsp:txXfrm>
        <a:off x="6467094" y="2729111"/>
        <a:ext cx="4048506" cy="308013"/>
      </dsp:txXfrm>
    </dsp:sp>
    <dsp:sp modelId="{E4778391-9E63-4736-B19E-41A0C16079F5}">
      <dsp:nvSpPr>
        <dsp:cNvPr id="0" name=""/>
        <dsp:cNvSpPr/>
      </dsp:nvSpPr>
      <dsp:spPr>
        <a:xfrm>
          <a:off x="2103119" y="303712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11A49-ED54-430D-9BD1-6BFD478B5B0A}">
      <dsp:nvSpPr>
        <dsp:cNvPr id="0" name=""/>
        <dsp:cNvSpPr/>
      </dsp:nvSpPr>
      <dsp:spPr>
        <a:xfrm>
          <a:off x="0" y="305285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C3A28-4BF5-43EF-9709-27E862FA932E}">
      <dsp:nvSpPr>
        <dsp:cNvPr id="0" name=""/>
        <dsp:cNvSpPr/>
      </dsp:nvSpPr>
      <dsp:spPr>
        <a:xfrm>
          <a:off x="0" y="3052857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429</a:t>
          </a:r>
          <a:endParaRPr lang="en-US" sz="1500" kern="1200" dirty="0"/>
        </a:p>
      </dsp:txBody>
      <dsp:txXfrm>
        <a:off x="0" y="3052857"/>
        <a:ext cx="2103120" cy="339146"/>
      </dsp:txXfrm>
    </dsp:sp>
    <dsp:sp modelId="{C53B3416-ACF2-48B0-B5EB-BFFADCFC5F05}">
      <dsp:nvSpPr>
        <dsp:cNvPr id="0" name=""/>
        <dsp:cNvSpPr/>
      </dsp:nvSpPr>
      <dsp:spPr>
        <a:xfrm>
          <a:off x="2260853" y="3068258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Too Many Requests</a:t>
          </a:r>
        </a:p>
      </dsp:txBody>
      <dsp:txXfrm>
        <a:off x="2260853" y="3068258"/>
        <a:ext cx="4048506" cy="308013"/>
      </dsp:txXfrm>
    </dsp:sp>
    <dsp:sp modelId="{9E73D39B-F72D-4E41-9153-D12D7D52B9F2}">
      <dsp:nvSpPr>
        <dsp:cNvPr id="0" name=""/>
        <dsp:cNvSpPr/>
      </dsp:nvSpPr>
      <dsp:spPr>
        <a:xfrm>
          <a:off x="6467094" y="3068258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Rate limiting</a:t>
          </a:r>
        </a:p>
      </dsp:txBody>
      <dsp:txXfrm>
        <a:off x="6467094" y="3068258"/>
        <a:ext cx="4048506" cy="308013"/>
      </dsp:txXfrm>
    </dsp:sp>
    <dsp:sp modelId="{F91B61ED-8A11-4777-91A9-6E03C8345B08}">
      <dsp:nvSpPr>
        <dsp:cNvPr id="0" name=""/>
        <dsp:cNvSpPr/>
      </dsp:nvSpPr>
      <dsp:spPr>
        <a:xfrm>
          <a:off x="2103119" y="337627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2C3D5-2125-4D48-9226-50FBFB58A185}">
      <dsp:nvSpPr>
        <dsp:cNvPr id="0" name=""/>
        <dsp:cNvSpPr/>
      </dsp:nvSpPr>
      <dsp:spPr>
        <a:xfrm>
          <a:off x="0" y="33920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55480-5304-4999-BCE9-91087B738C64}">
      <dsp:nvSpPr>
        <dsp:cNvPr id="0" name=""/>
        <dsp:cNvSpPr/>
      </dsp:nvSpPr>
      <dsp:spPr>
        <a:xfrm>
          <a:off x="0" y="3392003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451</a:t>
          </a:r>
          <a:endParaRPr lang="en-US" sz="1500" kern="1200" dirty="0"/>
        </a:p>
      </dsp:txBody>
      <dsp:txXfrm>
        <a:off x="0" y="3392003"/>
        <a:ext cx="2103120" cy="339146"/>
      </dsp:txXfrm>
    </dsp:sp>
    <dsp:sp modelId="{394611B8-8E00-435C-994D-C5DB9873F0D4}">
      <dsp:nvSpPr>
        <dsp:cNvPr id="0" name=""/>
        <dsp:cNvSpPr/>
      </dsp:nvSpPr>
      <dsp:spPr>
        <a:xfrm>
          <a:off x="2260853" y="3407404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Unavailable for Legal Reasons</a:t>
          </a:r>
        </a:p>
      </dsp:txBody>
      <dsp:txXfrm>
        <a:off x="2260853" y="3407404"/>
        <a:ext cx="4048506" cy="308013"/>
      </dsp:txXfrm>
    </dsp:sp>
    <dsp:sp modelId="{8305522B-ADF1-4233-93A9-86821238D7D7}">
      <dsp:nvSpPr>
        <dsp:cNvPr id="0" name=""/>
        <dsp:cNvSpPr/>
      </dsp:nvSpPr>
      <dsp:spPr>
        <a:xfrm>
          <a:off x="2103119" y="371541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33359-D05E-4026-8B83-E3CD54EDCE05}">
      <dsp:nvSpPr>
        <dsp:cNvPr id="0" name=""/>
        <dsp:cNvSpPr/>
      </dsp:nvSpPr>
      <dsp:spPr>
        <a:xfrm>
          <a:off x="0" y="373115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9E47B-906B-400D-8FED-EA6EC1C24630}">
      <dsp:nvSpPr>
        <dsp:cNvPr id="0" name=""/>
        <dsp:cNvSpPr/>
      </dsp:nvSpPr>
      <dsp:spPr>
        <a:xfrm>
          <a:off x="0" y="3731150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500</a:t>
          </a:r>
          <a:endParaRPr lang="en-US" sz="1500" kern="1200" dirty="0"/>
        </a:p>
      </dsp:txBody>
      <dsp:txXfrm>
        <a:off x="0" y="3731150"/>
        <a:ext cx="2103120" cy="339146"/>
      </dsp:txXfrm>
    </dsp:sp>
    <dsp:sp modelId="{6C4EED57-4BB7-4AB2-A06F-F40B176B21C6}">
      <dsp:nvSpPr>
        <dsp:cNvPr id="0" name=""/>
        <dsp:cNvSpPr/>
      </dsp:nvSpPr>
      <dsp:spPr>
        <a:xfrm>
          <a:off x="2260853" y="3746551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Server Error</a:t>
          </a:r>
        </a:p>
      </dsp:txBody>
      <dsp:txXfrm>
        <a:off x="2260853" y="3746551"/>
        <a:ext cx="4048506" cy="308013"/>
      </dsp:txXfrm>
    </dsp:sp>
    <dsp:sp modelId="{CF5F2741-F538-49AC-BEE3-DA6C7FD12B57}">
      <dsp:nvSpPr>
        <dsp:cNvPr id="0" name=""/>
        <dsp:cNvSpPr/>
      </dsp:nvSpPr>
      <dsp:spPr>
        <a:xfrm>
          <a:off x="2103119" y="40545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C7F68-967A-4C57-B975-E57D583DC7A1}">
      <dsp:nvSpPr>
        <dsp:cNvPr id="0" name=""/>
        <dsp:cNvSpPr/>
      </dsp:nvSpPr>
      <dsp:spPr>
        <a:xfrm>
          <a:off x="0" y="407029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DEF6C-A1A7-4768-A685-1376751E45E0}">
      <dsp:nvSpPr>
        <dsp:cNvPr id="0" name=""/>
        <dsp:cNvSpPr/>
      </dsp:nvSpPr>
      <dsp:spPr>
        <a:xfrm>
          <a:off x="0" y="4070297"/>
          <a:ext cx="2103120" cy="33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503</a:t>
          </a:r>
          <a:endParaRPr lang="en-US" sz="1500" kern="1200" dirty="0"/>
        </a:p>
      </dsp:txBody>
      <dsp:txXfrm>
        <a:off x="0" y="4070297"/>
        <a:ext cx="2103120" cy="339146"/>
      </dsp:txXfrm>
    </dsp:sp>
    <dsp:sp modelId="{215B7660-EDFC-4DA0-8A4C-3BD4716856C9}">
      <dsp:nvSpPr>
        <dsp:cNvPr id="0" name=""/>
        <dsp:cNvSpPr/>
      </dsp:nvSpPr>
      <dsp:spPr>
        <a:xfrm>
          <a:off x="2260853" y="4085697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 Unavailable</a:t>
          </a:r>
        </a:p>
      </dsp:txBody>
      <dsp:txXfrm>
        <a:off x="2260853" y="4085697"/>
        <a:ext cx="4048506" cy="308013"/>
      </dsp:txXfrm>
    </dsp:sp>
    <dsp:sp modelId="{B71A51EA-D777-4CC6-9D7D-17F574D1294E}">
      <dsp:nvSpPr>
        <dsp:cNvPr id="0" name=""/>
        <dsp:cNvSpPr/>
      </dsp:nvSpPr>
      <dsp:spPr>
        <a:xfrm>
          <a:off x="6467094" y="4085697"/>
          <a:ext cx="4048506" cy="308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Request can be retired</a:t>
          </a:r>
        </a:p>
      </dsp:txBody>
      <dsp:txXfrm>
        <a:off x="6467094" y="4085697"/>
        <a:ext cx="4048506" cy="308013"/>
      </dsp:txXfrm>
    </dsp:sp>
    <dsp:sp modelId="{95EA7359-E3C8-424C-BBCB-1C20659E25F2}">
      <dsp:nvSpPr>
        <dsp:cNvPr id="0" name=""/>
        <dsp:cNvSpPr/>
      </dsp:nvSpPr>
      <dsp:spPr>
        <a:xfrm>
          <a:off x="2103119" y="439371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8B898-EF32-4199-B025-19F6D062DDE8}">
      <dsp:nvSpPr>
        <dsp:cNvPr id="0" name=""/>
        <dsp:cNvSpPr/>
      </dsp:nvSpPr>
      <dsp:spPr>
        <a:xfrm>
          <a:off x="0" y="5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35C7A-5ABE-42E6-AFED-006DE2FE00C7}">
      <dsp:nvSpPr>
        <dsp:cNvPr id="0" name=""/>
        <dsp:cNvSpPr/>
      </dsp:nvSpPr>
      <dsp:spPr>
        <a:xfrm>
          <a:off x="0" y="539"/>
          <a:ext cx="2103120" cy="44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204</a:t>
          </a:r>
          <a:endParaRPr lang="en-US" sz="2000" kern="1200" dirty="0"/>
        </a:p>
      </dsp:txBody>
      <dsp:txXfrm>
        <a:off x="0" y="539"/>
        <a:ext cx="2103120" cy="442085"/>
      </dsp:txXfrm>
    </dsp:sp>
    <dsp:sp modelId="{E6098644-5DB0-4FF9-A118-C06877688AC7}">
      <dsp:nvSpPr>
        <dsp:cNvPr id="0" name=""/>
        <dsp:cNvSpPr/>
      </dsp:nvSpPr>
      <dsp:spPr>
        <a:xfrm>
          <a:off x="2260853" y="20614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Content</a:t>
          </a:r>
        </a:p>
      </dsp:txBody>
      <dsp:txXfrm>
        <a:off x="2260853" y="20614"/>
        <a:ext cx="4048506" cy="401503"/>
      </dsp:txXfrm>
    </dsp:sp>
    <dsp:sp modelId="{8ECDE873-EA9D-47FA-A2A8-52EA816FE9C0}">
      <dsp:nvSpPr>
        <dsp:cNvPr id="0" name=""/>
        <dsp:cNvSpPr/>
      </dsp:nvSpPr>
      <dsp:spPr>
        <a:xfrm>
          <a:off x="2103119" y="42211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421A5-C5CC-43C8-BA5E-275F5FF9FCCC}">
      <dsp:nvSpPr>
        <dsp:cNvPr id="0" name=""/>
        <dsp:cNvSpPr/>
      </dsp:nvSpPr>
      <dsp:spPr>
        <a:xfrm>
          <a:off x="0" y="44262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0F312-46E7-44E4-8FCF-FCFB8B883B97}">
      <dsp:nvSpPr>
        <dsp:cNvPr id="0" name=""/>
        <dsp:cNvSpPr/>
      </dsp:nvSpPr>
      <dsp:spPr>
        <a:xfrm>
          <a:off x="0" y="442625"/>
          <a:ext cx="2103120" cy="44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401</a:t>
          </a:r>
          <a:endParaRPr lang="en-US" sz="2000" kern="1200" dirty="0"/>
        </a:p>
      </dsp:txBody>
      <dsp:txXfrm>
        <a:off x="0" y="442625"/>
        <a:ext cx="2103120" cy="442085"/>
      </dsp:txXfrm>
    </dsp:sp>
    <dsp:sp modelId="{3BD87390-9EE8-4292-A797-BE004548277C}">
      <dsp:nvSpPr>
        <dsp:cNvPr id="0" name=""/>
        <dsp:cNvSpPr/>
      </dsp:nvSpPr>
      <dsp:spPr>
        <a:xfrm>
          <a:off x="2260853" y="462700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Unauthorized</a:t>
          </a:r>
        </a:p>
      </dsp:txBody>
      <dsp:txXfrm>
        <a:off x="2260853" y="462700"/>
        <a:ext cx="4048506" cy="401503"/>
      </dsp:txXfrm>
    </dsp:sp>
    <dsp:sp modelId="{A7CD29E1-9C9E-4D0C-B327-7E0FCF0AB2ED}">
      <dsp:nvSpPr>
        <dsp:cNvPr id="0" name=""/>
        <dsp:cNvSpPr/>
      </dsp:nvSpPr>
      <dsp:spPr>
        <a:xfrm>
          <a:off x="2103119" y="86420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CF3FF-5193-45ED-B2B1-775EECD6F737}">
      <dsp:nvSpPr>
        <dsp:cNvPr id="0" name=""/>
        <dsp:cNvSpPr/>
      </dsp:nvSpPr>
      <dsp:spPr>
        <a:xfrm>
          <a:off x="0" y="88471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E88B7-733F-4F65-8582-D4D446DB9954}">
      <dsp:nvSpPr>
        <dsp:cNvPr id="0" name=""/>
        <dsp:cNvSpPr/>
      </dsp:nvSpPr>
      <dsp:spPr>
        <a:xfrm>
          <a:off x="0" y="884711"/>
          <a:ext cx="2103120" cy="44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404</a:t>
          </a:r>
          <a:endParaRPr lang="en-US" sz="2000" kern="1200" dirty="0"/>
        </a:p>
      </dsp:txBody>
      <dsp:txXfrm>
        <a:off x="0" y="884711"/>
        <a:ext cx="2103120" cy="442085"/>
      </dsp:txXfrm>
    </dsp:sp>
    <dsp:sp modelId="{C5247E68-C053-4C52-ADD2-75D20478685A}">
      <dsp:nvSpPr>
        <dsp:cNvPr id="0" name=""/>
        <dsp:cNvSpPr/>
      </dsp:nvSpPr>
      <dsp:spPr>
        <a:xfrm>
          <a:off x="2260853" y="904786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 Found</a:t>
          </a:r>
        </a:p>
      </dsp:txBody>
      <dsp:txXfrm>
        <a:off x="2260853" y="904786"/>
        <a:ext cx="4048506" cy="401503"/>
      </dsp:txXfrm>
    </dsp:sp>
    <dsp:sp modelId="{96D914EC-82A4-4D64-BB0B-B39E35896856}">
      <dsp:nvSpPr>
        <dsp:cNvPr id="0" name=""/>
        <dsp:cNvSpPr/>
      </dsp:nvSpPr>
      <dsp:spPr>
        <a:xfrm>
          <a:off x="2103119" y="130628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8A9D8-539C-4886-B147-73D193E5E894}">
      <dsp:nvSpPr>
        <dsp:cNvPr id="0" name=""/>
        <dsp:cNvSpPr/>
      </dsp:nvSpPr>
      <dsp:spPr>
        <a:xfrm>
          <a:off x="0" y="13267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6D5C9-7E85-4FF1-9496-764C08A1528B}">
      <dsp:nvSpPr>
        <dsp:cNvPr id="0" name=""/>
        <dsp:cNvSpPr/>
      </dsp:nvSpPr>
      <dsp:spPr>
        <a:xfrm>
          <a:off x="0" y="1326796"/>
          <a:ext cx="2103120" cy="44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405</a:t>
          </a:r>
          <a:endParaRPr lang="en-US" sz="2000" kern="1200" dirty="0"/>
        </a:p>
      </dsp:txBody>
      <dsp:txXfrm>
        <a:off x="0" y="1326796"/>
        <a:ext cx="2103120" cy="442085"/>
      </dsp:txXfrm>
    </dsp:sp>
    <dsp:sp modelId="{3A0CEE79-4A58-4A39-AA04-0C5963A18B19}">
      <dsp:nvSpPr>
        <dsp:cNvPr id="0" name=""/>
        <dsp:cNvSpPr/>
      </dsp:nvSpPr>
      <dsp:spPr>
        <a:xfrm>
          <a:off x="2260853" y="1346871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Method Not Allowed</a:t>
          </a:r>
        </a:p>
      </dsp:txBody>
      <dsp:txXfrm>
        <a:off x="2260853" y="1346871"/>
        <a:ext cx="4048506" cy="401503"/>
      </dsp:txXfrm>
    </dsp:sp>
    <dsp:sp modelId="{E5BEF9D9-199F-40CA-A1B2-AF1BB7DAE1DD}">
      <dsp:nvSpPr>
        <dsp:cNvPr id="0" name=""/>
        <dsp:cNvSpPr/>
      </dsp:nvSpPr>
      <dsp:spPr>
        <a:xfrm>
          <a:off x="2103119" y="174837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F32F1-DA9B-413D-8D47-A17443953453}">
      <dsp:nvSpPr>
        <dsp:cNvPr id="0" name=""/>
        <dsp:cNvSpPr/>
      </dsp:nvSpPr>
      <dsp:spPr>
        <a:xfrm>
          <a:off x="0" y="176888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0FD7D-EBF9-457F-A314-4ADFA5848EBB}">
      <dsp:nvSpPr>
        <dsp:cNvPr id="0" name=""/>
        <dsp:cNvSpPr/>
      </dsp:nvSpPr>
      <dsp:spPr>
        <a:xfrm>
          <a:off x="0" y="1768882"/>
          <a:ext cx="2103120" cy="44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412</a:t>
          </a:r>
          <a:endParaRPr lang="en-US" sz="2000" kern="1200" dirty="0"/>
        </a:p>
      </dsp:txBody>
      <dsp:txXfrm>
        <a:off x="0" y="1768882"/>
        <a:ext cx="2103120" cy="442085"/>
      </dsp:txXfrm>
    </dsp:sp>
    <dsp:sp modelId="{9B250243-519E-492D-8492-D7460D29F03F}">
      <dsp:nvSpPr>
        <dsp:cNvPr id="0" name=""/>
        <dsp:cNvSpPr/>
      </dsp:nvSpPr>
      <dsp:spPr>
        <a:xfrm>
          <a:off x="2260853" y="1788957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Precondition Failed</a:t>
          </a:r>
        </a:p>
      </dsp:txBody>
      <dsp:txXfrm>
        <a:off x="2260853" y="1788957"/>
        <a:ext cx="4048506" cy="401503"/>
      </dsp:txXfrm>
    </dsp:sp>
    <dsp:sp modelId="{9F6A285C-378C-4466-8D6C-0BEB701B5043}">
      <dsp:nvSpPr>
        <dsp:cNvPr id="0" name=""/>
        <dsp:cNvSpPr/>
      </dsp:nvSpPr>
      <dsp:spPr>
        <a:xfrm>
          <a:off x="6467094" y="1788957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Resource state has changed since last request</a:t>
          </a:r>
        </a:p>
      </dsp:txBody>
      <dsp:txXfrm>
        <a:off x="6467094" y="1788957"/>
        <a:ext cx="4048506" cy="401503"/>
      </dsp:txXfrm>
    </dsp:sp>
    <dsp:sp modelId="{02101DD7-16B5-4852-AE54-5E3000818F20}">
      <dsp:nvSpPr>
        <dsp:cNvPr id="0" name=""/>
        <dsp:cNvSpPr/>
      </dsp:nvSpPr>
      <dsp:spPr>
        <a:xfrm>
          <a:off x="2103119" y="219046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E750C-BA06-46A0-8CD0-65DA2E315BE2}">
      <dsp:nvSpPr>
        <dsp:cNvPr id="0" name=""/>
        <dsp:cNvSpPr/>
      </dsp:nvSpPr>
      <dsp:spPr>
        <a:xfrm>
          <a:off x="0" y="22109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6C15-6CDD-4879-A913-83A161D03CBC}">
      <dsp:nvSpPr>
        <dsp:cNvPr id="0" name=""/>
        <dsp:cNvSpPr/>
      </dsp:nvSpPr>
      <dsp:spPr>
        <a:xfrm>
          <a:off x="0" y="2210968"/>
          <a:ext cx="2103120" cy="44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409</a:t>
          </a:r>
          <a:endParaRPr lang="en-US" sz="2000" kern="1200" dirty="0"/>
        </a:p>
      </dsp:txBody>
      <dsp:txXfrm>
        <a:off x="0" y="2210968"/>
        <a:ext cx="2103120" cy="442085"/>
      </dsp:txXfrm>
    </dsp:sp>
    <dsp:sp modelId="{1FBA0A5E-09DD-49D3-B179-FB50B07169F6}">
      <dsp:nvSpPr>
        <dsp:cNvPr id="0" name=""/>
        <dsp:cNvSpPr/>
      </dsp:nvSpPr>
      <dsp:spPr>
        <a:xfrm>
          <a:off x="2260853" y="2231043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Conflict</a:t>
          </a:r>
        </a:p>
      </dsp:txBody>
      <dsp:txXfrm>
        <a:off x="2260853" y="2231043"/>
        <a:ext cx="4048506" cy="401503"/>
      </dsp:txXfrm>
    </dsp:sp>
    <dsp:sp modelId="{0C42094A-449B-40F6-A4D0-6C6F4A154CB2}">
      <dsp:nvSpPr>
        <dsp:cNvPr id="0" name=""/>
        <dsp:cNvSpPr/>
      </dsp:nvSpPr>
      <dsp:spPr>
        <a:xfrm>
          <a:off x="6467094" y="2231043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Cannot delete resource due to state</a:t>
          </a:r>
        </a:p>
      </dsp:txBody>
      <dsp:txXfrm>
        <a:off x="6467094" y="2231043"/>
        <a:ext cx="4048506" cy="401503"/>
      </dsp:txXfrm>
    </dsp:sp>
    <dsp:sp modelId="{50991A31-85C2-491E-BDAC-B9EE183578A9}">
      <dsp:nvSpPr>
        <dsp:cNvPr id="0" name=""/>
        <dsp:cNvSpPr/>
      </dsp:nvSpPr>
      <dsp:spPr>
        <a:xfrm>
          <a:off x="2103119" y="263254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4A459-E928-4A2F-BB43-AFCED2B976BE}">
      <dsp:nvSpPr>
        <dsp:cNvPr id="0" name=""/>
        <dsp:cNvSpPr/>
      </dsp:nvSpPr>
      <dsp:spPr>
        <a:xfrm>
          <a:off x="0" y="265305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DA82B-A4EC-44BE-A9D6-6F794FB1CC17}">
      <dsp:nvSpPr>
        <dsp:cNvPr id="0" name=""/>
        <dsp:cNvSpPr/>
      </dsp:nvSpPr>
      <dsp:spPr>
        <a:xfrm>
          <a:off x="0" y="2653053"/>
          <a:ext cx="2103120" cy="44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429</a:t>
          </a:r>
          <a:endParaRPr lang="en-US" sz="2000" kern="1200" dirty="0"/>
        </a:p>
      </dsp:txBody>
      <dsp:txXfrm>
        <a:off x="0" y="2653053"/>
        <a:ext cx="2103120" cy="442085"/>
      </dsp:txXfrm>
    </dsp:sp>
    <dsp:sp modelId="{3E960AF6-244A-41C9-99B0-2589394EE713}">
      <dsp:nvSpPr>
        <dsp:cNvPr id="0" name=""/>
        <dsp:cNvSpPr/>
      </dsp:nvSpPr>
      <dsp:spPr>
        <a:xfrm>
          <a:off x="2260853" y="2673128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Too Many Requests</a:t>
          </a:r>
        </a:p>
      </dsp:txBody>
      <dsp:txXfrm>
        <a:off x="2260853" y="2673128"/>
        <a:ext cx="4048506" cy="401503"/>
      </dsp:txXfrm>
    </dsp:sp>
    <dsp:sp modelId="{F68E8B02-2556-4EC3-823F-6B6746BBA572}">
      <dsp:nvSpPr>
        <dsp:cNvPr id="0" name=""/>
        <dsp:cNvSpPr/>
      </dsp:nvSpPr>
      <dsp:spPr>
        <a:xfrm>
          <a:off x="6467094" y="2673128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Rate limiting</a:t>
          </a:r>
        </a:p>
      </dsp:txBody>
      <dsp:txXfrm>
        <a:off x="6467094" y="2673128"/>
        <a:ext cx="4048506" cy="401503"/>
      </dsp:txXfrm>
    </dsp:sp>
    <dsp:sp modelId="{9FEFE3E7-27AE-4CF0-955D-80CED9892AAF}">
      <dsp:nvSpPr>
        <dsp:cNvPr id="0" name=""/>
        <dsp:cNvSpPr/>
      </dsp:nvSpPr>
      <dsp:spPr>
        <a:xfrm>
          <a:off x="2103119" y="307463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1E277-9FA7-4362-B4A1-8CA3F158B817}">
      <dsp:nvSpPr>
        <dsp:cNvPr id="0" name=""/>
        <dsp:cNvSpPr/>
      </dsp:nvSpPr>
      <dsp:spPr>
        <a:xfrm>
          <a:off x="0" y="30951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D9B6E-6692-4645-B18D-2D6CF41BA773}">
      <dsp:nvSpPr>
        <dsp:cNvPr id="0" name=""/>
        <dsp:cNvSpPr/>
      </dsp:nvSpPr>
      <dsp:spPr>
        <a:xfrm>
          <a:off x="0" y="3095139"/>
          <a:ext cx="2103120" cy="44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451</a:t>
          </a:r>
          <a:endParaRPr lang="en-US" sz="2000" kern="1200" dirty="0"/>
        </a:p>
      </dsp:txBody>
      <dsp:txXfrm>
        <a:off x="0" y="3095139"/>
        <a:ext cx="2103120" cy="442085"/>
      </dsp:txXfrm>
    </dsp:sp>
    <dsp:sp modelId="{2F3901E2-9728-4389-BD49-88060F9B0A6C}">
      <dsp:nvSpPr>
        <dsp:cNvPr id="0" name=""/>
        <dsp:cNvSpPr/>
      </dsp:nvSpPr>
      <dsp:spPr>
        <a:xfrm>
          <a:off x="2260853" y="3115214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Unavailable For Legal Reasons</a:t>
          </a:r>
        </a:p>
      </dsp:txBody>
      <dsp:txXfrm>
        <a:off x="2260853" y="3115214"/>
        <a:ext cx="4048506" cy="401503"/>
      </dsp:txXfrm>
    </dsp:sp>
    <dsp:sp modelId="{DCB683CE-5BBD-4267-BD1A-714600641C2A}">
      <dsp:nvSpPr>
        <dsp:cNvPr id="0" name=""/>
        <dsp:cNvSpPr/>
      </dsp:nvSpPr>
      <dsp:spPr>
        <a:xfrm>
          <a:off x="2103119" y="351671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B21D0-D20E-410C-B1D7-7E498FFAB4B9}">
      <dsp:nvSpPr>
        <dsp:cNvPr id="0" name=""/>
        <dsp:cNvSpPr/>
      </dsp:nvSpPr>
      <dsp:spPr>
        <a:xfrm>
          <a:off x="0" y="35372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35293-9832-478E-AE88-4F52466FE9F9}">
      <dsp:nvSpPr>
        <dsp:cNvPr id="0" name=""/>
        <dsp:cNvSpPr/>
      </dsp:nvSpPr>
      <dsp:spPr>
        <a:xfrm>
          <a:off x="0" y="3537224"/>
          <a:ext cx="2103120" cy="44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500</a:t>
          </a:r>
          <a:endParaRPr lang="en-US" sz="2000" kern="1200" dirty="0"/>
        </a:p>
      </dsp:txBody>
      <dsp:txXfrm>
        <a:off x="0" y="3537224"/>
        <a:ext cx="2103120" cy="442085"/>
      </dsp:txXfrm>
    </dsp:sp>
    <dsp:sp modelId="{3E675167-5E46-469D-8E37-5CBDD42659C3}">
      <dsp:nvSpPr>
        <dsp:cNvPr id="0" name=""/>
        <dsp:cNvSpPr/>
      </dsp:nvSpPr>
      <dsp:spPr>
        <a:xfrm>
          <a:off x="2260853" y="3557300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Server Error</a:t>
          </a:r>
        </a:p>
      </dsp:txBody>
      <dsp:txXfrm>
        <a:off x="2260853" y="3557300"/>
        <a:ext cx="4048506" cy="401503"/>
      </dsp:txXfrm>
    </dsp:sp>
    <dsp:sp modelId="{B6A91DF2-154C-4671-B09B-428924ACA478}">
      <dsp:nvSpPr>
        <dsp:cNvPr id="0" name=""/>
        <dsp:cNvSpPr/>
      </dsp:nvSpPr>
      <dsp:spPr>
        <a:xfrm>
          <a:off x="2103119" y="395880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518AC-6B93-443C-98CD-F70C1FFFFBEC}">
      <dsp:nvSpPr>
        <dsp:cNvPr id="0" name=""/>
        <dsp:cNvSpPr/>
      </dsp:nvSpPr>
      <dsp:spPr>
        <a:xfrm>
          <a:off x="0" y="397931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7ACF0-B7B2-4B07-9EA8-9B67C9DB5393}">
      <dsp:nvSpPr>
        <dsp:cNvPr id="0" name=""/>
        <dsp:cNvSpPr/>
      </dsp:nvSpPr>
      <dsp:spPr>
        <a:xfrm>
          <a:off x="0" y="3979310"/>
          <a:ext cx="2103120" cy="44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503</a:t>
          </a:r>
          <a:endParaRPr lang="en-US" sz="2000" kern="1200" dirty="0"/>
        </a:p>
      </dsp:txBody>
      <dsp:txXfrm>
        <a:off x="0" y="3979310"/>
        <a:ext cx="2103120" cy="442085"/>
      </dsp:txXfrm>
    </dsp:sp>
    <dsp:sp modelId="{877218F2-6133-4AD9-A278-90A62E855C53}">
      <dsp:nvSpPr>
        <dsp:cNvPr id="0" name=""/>
        <dsp:cNvSpPr/>
      </dsp:nvSpPr>
      <dsp:spPr>
        <a:xfrm>
          <a:off x="2260853" y="3999385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Service Unavailable</a:t>
          </a:r>
        </a:p>
      </dsp:txBody>
      <dsp:txXfrm>
        <a:off x="2260853" y="3999385"/>
        <a:ext cx="4048506" cy="401503"/>
      </dsp:txXfrm>
    </dsp:sp>
    <dsp:sp modelId="{735C01E2-96BE-44E2-8499-3517B02AF5BC}">
      <dsp:nvSpPr>
        <dsp:cNvPr id="0" name=""/>
        <dsp:cNvSpPr/>
      </dsp:nvSpPr>
      <dsp:spPr>
        <a:xfrm>
          <a:off x="6467094" y="3999385"/>
          <a:ext cx="4048506" cy="40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Request can be retired</a:t>
          </a:r>
        </a:p>
      </dsp:txBody>
      <dsp:txXfrm>
        <a:off x="6467094" y="3999385"/>
        <a:ext cx="4048506" cy="401503"/>
      </dsp:txXfrm>
    </dsp:sp>
    <dsp:sp modelId="{C91B25CA-124D-4CF8-87E8-0D48B7380D09}">
      <dsp:nvSpPr>
        <dsp:cNvPr id="0" name=""/>
        <dsp:cNvSpPr/>
      </dsp:nvSpPr>
      <dsp:spPr>
        <a:xfrm>
          <a:off x="2103119" y="440088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FA60C-A8CB-4182-9E12-3D9F8CB44390}">
      <dsp:nvSpPr>
        <dsp:cNvPr id="0" name=""/>
        <dsp:cNvSpPr/>
      </dsp:nvSpPr>
      <dsp:spPr>
        <a:xfrm>
          <a:off x="973190" y="989816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9E706-70DA-4D1F-8FDF-229698B325B2}">
      <dsp:nvSpPr>
        <dsp:cNvPr id="0" name=""/>
        <dsp:cNvSpPr/>
      </dsp:nvSpPr>
      <dsp:spPr>
        <a:xfrm>
          <a:off x="1242597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E3EAC-F006-482C-8948-FA42B13459F7}">
      <dsp:nvSpPr>
        <dsp:cNvPr id="0" name=""/>
        <dsp:cNvSpPr/>
      </dsp:nvSpPr>
      <dsp:spPr>
        <a:xfrm>
          <a:off x="569079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Understand HTTP</a:t>
          </a:r>
        </a:p>
      </dsp:txBody>
      <dsp:txXfrm>
        <a:off x="569079" y="2647707"/>
        <a:ext cx="2072362" cy="720000"/>
      </dsp:txXfrm>
    </dsp:sp>
    <dsp:sp modelId="{6D235758-FDBE-48F4-AF6B-63941378039E}">
      <dsp:nvSpPr>
        <dsp:cNvPr id="0" name=""/>
        <dsp:cNvSpPr/>
      </dsp:nvSpPr>
      <dsp:spPr>
        <a:xfrm>
          <a:off x="3408216" y="989816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C6CBB-06DF-4296-90CC-44EE8F78CEB1}">
      <dsp:nvSpPr>
        <dsp:cNvPr id="0" name=""/>
        <dsp:cNvSpPr/>
      </dsp:nvSpPr>
      <dsp:spPr>
        <a:xfrm>
          <a:off x="3677623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D1CF8-CECF-4544-8287-C13715FE781F}">
      <dsp:nvSpPr>
        <dsp:cNvPr id="0" name=""/>
        <dsp:cNvSpPr/>
      </dsp:nvSpPr>
      <dsp:spPr>
        <a:xfrm>
          <a:off x="3004105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Learn how to use HTTP Verbs</a:t>
          </a:r>
        </a:p>
      </dsp:txBody>
      <dsp:txXfrm>
        <a:off x="3004105" y="2647707"/>
        <a:ext cx="2072362" cy="720000"/>
      </dsp:txXfrm>
    </dsp:sp>
    <dsp:sp modelId="{175CE420-BB0F-46D2-B351-113B8390F127}">
      <dsp:nvSpPr>
        <dsp:cNvPr id="0" name=""/>
        <dsp:cNvSpPr/>
      </dsp:nvSpPr>
      <dsp:spPr>
        <a:xfrm>
          <a:off x="5843242" y="989816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54633-725D-4180-8AC2-7919B87641E1}">
      <dsp:nvSpPr>
        <dsp:cNvPr id="0" name=""/>
        <dsp:cNvSpPr/>
      </dsp:nvSpPr>
      <dsp:spPr>
        <a:xfrm>
          <a:off x="6112649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B7790-832B-4EF0-B201-F54DED02F425}">
      <dsp:nvSpPr>
        <dsp:cNvPr id="0" name=""/>
        <dsp:cNvSpPr/>
      </dsp:nvSpPr>
      <dsp:spPr>
        <a:xfrm>
          <a:off x="5439131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Understand rest</a:t>
          </a:r>
        </a:p>
      </dsp:txBody>
      <dsp:txXfrm>
        <a:off x="5439131" y="2647707"/>
        <a:ext cx="2072362" cy="720000"/>
      </dsp:txXfrm>
    </dsp:sp>
    <dsp:sp modelId="{29ED7DAA-01B9-45AC-95E3-663606F53C91}">
      <dsp:nvSpPr>
        <dsp:cNvPr id="0" name=""/>
        <dsp:cNvSpPr/>
      </dsp:nvSpPr>
      <dsp:spPr>
        <a:xfrm>
          <a:off x="8278268" y="989816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1920A-8B5B-4D0E-8127-EA8DD08DF064}">
      <dsp:nvSpPr>
        <dsp:cNvPr id="0" name=""/>
        <dsp:cNvSpPr/>
      </dsp:nvSpPr>
      <dsp:spPr>
        <a:xfrm>
          <a:off x="8547675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9BF43-9910-434A-BC0A-D281F46C374E}">
      <dsp:nvSpPr>
        <dsp:cNvPr id="0" name=""/>
        <dsp:cNvSpPr/>
      </dsp:nvSpPr>
      <dsp:spPr>
        <a:xfrm>
          <a:off x="7874157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Learn how to use Response Codesrstand </a:t>
          </a:r>
          <a:r>
            <a:rPr lang="en-US" sz="1500" kern="1200" dirty="0"/>
            <a:t>REST</a:t>
          </a:r>
        </a:p>
      </dsp:txBody>
      <dsp:txXfrm>
        <a:off x="7874157" y="2647707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FD9E9-9E70-4531-8182-5531FE89C004}">
      <dsp:nvSpPr>
        <dsp:cNvPr id="0" name=""/>
        <dsp:cNvSpPr/>
      </dsp:nvSpPr>
      <dsp:spPr>
        <a:xfrm rot="5400000">
          <a:off x="6862790" y="-3003574"/>
          <a:ext cx="575634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kern="1200" dirty="0"/>
            <a:t>Information responses</a:t>
          </a:r>
        </a:p>
      </dsp:txBody>
      <dsp:txXfrm rot="-5400000">
        <a:off x="3785615" y="101701"/>
        <a:ext cx="6701884" cy="519434"/>
      </dsp:txXfrm>
    </dsp:sp>
    <dsp:sp modelId="{C98559A2-D1B3-4369-A7CA-F1EEC1D19B31}">
      <dsp:nvSpPr>
        <dsp:cNvPr id="0" name=""/>
        <dsp:cNvSpPr/>
      </dsp:nvSpPr>
      <dsp:spPr>
        <a:xfrm>
          <a:off x="0" y="1645"/>
          <a:ext cx="3785616" cy="7195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1XX</a:t>
          </a:r>
        </a:p>
      </dsp:txBody>
      <dsp:txXfrm>
        <a:off x="35125" y="36770"/>
        <a:ext cx="3715366" cy="649292"/>
      </dsp:txXfrm>
    </dsp:sp>
    <dsp:sp modelId="{1DE79B90-DCA3-4CE5-8AA3-664830A04CDE}">
      <dsp:nvSpPr>
        <dsp:cNvPr id="0" name=""/>
        <dsp:cNvSpPr/>
      </dsp:nvSpPr>
      <dsp:spPr>
        <a:xfrm rot="5400000">
          <a:off x="6862790" y="-2248055"/>
          <a:ext cx="575634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kern="1200"/>
            <a:t>Successful responses</a:t>
          </a:r>
        </a:p>
      </dsp:txBody>
      <dsp:txXfrm rot="-5400000">
        <a:off x="3785615" y="857220"/>
        <a:ext cx="6701884" cy="519434"/>
      </dsp:txXfrm>
    </dsp:sp>
    <dsp:sp modelId="{A4EC68A0-1401-4BF7-8AF2-BF326A17F295}">
      <dsp:nvSpPr>
        <dsp:cNvPr id="0" name=""/>
        <dsp:cNvSpPr/>
      </dsp:nvSpPr>
      <dsp:spPr>
        <a:xfrm>
          <a:off x="0" y="757165"/>
          <a:ext cx="3785616" cy="7195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2XX</a:t>
          </a:r>
        </a:p>
      </dsp:txBody>
      <dsp:txXfrm>
        <a:off x="35125" y="792290"/>
        <a:ext cx="3715366" cy="649292"/>
      </dsp:txXfrm>
    </dsp:sp>
    <dsp:sp modelId="{F506A293-A4F7-4E26-B419-102458205969}">
      <dsp:nvSpPr>
        <dsp:cNvPr id="0" name=""/>
        <dsp:cNvSpPr/>
      </dsp:nvSpPr>
      <dsp:spPr>
        <a:xfrm rot="5400000">
          <a:off x="6862790" y="-1492535"/>
          <a:ext cx="575634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kern="1200"/>
            <a:t>Redirection messages</a:t>
          </a:r>
        </a:p>
      </dsp:txBody>
      <dsp:txXfrm rot="-5400000">
        <a:off x="3785615" y="1612740"/>
        <a:ext cx="6701884" cy="519434"/>
      </dsp:txXfrm>
    </dsp:sp>
    <dsp:sp modelId="{E13B9FEC-1712-4511-AF43-9658DF023958}">
      <dsp:nvSpPr>
        <dsp:cNvPr id="0" name=""/>
        <dsp:cNvSpPr/>
      </dsp:nvSpPr>
      <dsp:spPr>
        <a:xfrm>
          <a:off x="0" y="1512685"/>
          <a:ext cx="3785616" cy="7195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3XX</a:t>
          </a:r>
        </a:p>
      </dsp:txBody>
      <dsp:txXfrm>
        <a:off x="35125" y="1547810"/>
        <a:ext cx="3715366" cy="649292"/>
      </dsp:txXfrm>
    </dsp:sp>
    <dsp:sp modelId="{1104EC66-057F-4FE3-B257-B4A844DC7489}">
      <dsp:nvSpPr>
        <dsp:cNvPr id="0" name=""/>
        <dsp:cNvSpPr/>
      </dsp:nvSpPr>
      <dsp:spPr>
        <a:xfrm rot="5400000">
          <a:off x="6862790" y="-737015"/>
          <a:ext cx="575634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kern="1200"/>
            <a:t>Client error responses</a:t>
          </a:r>
        </a:p>
      </dsp:txBody>
      <dsp:txXfrm rot="-5400000">
        <a:off x="3785615" y="2368260"/>
        <a:ext cx="6701884" cy="519434"/>
      </dsp:txXfrm>
    </dsp:sp>
    <dsp:sp modelId="{945C52E4-1864-4039-BE6F-FF3022591593}">
      <dsp:nvSpPr>
        <dsp:cNvPr id="0" name=""/>
        <dsp:cNvSpPr/>
      </dsp:nvSpPr>
      <dsp:spPr>
        <a:xfrm>
          <a:off x="0" y="2268204"/>
          <a:ext cx="3785616" cy="7195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4XX</a:t>
          </a:r>
        </a:p>
      </dsp:txBody>
      <dsp:txXfrm>
        <a:off x="35125" y="2303329"/>
        <a:ext cx="3715366" cy="649292"/>
      </dsp:txXfrm>
    </dsp:sp>
    <dsp:sp modelId="{B806CF77-FF83-4A3A-BEC2-760981E71906}">
      <dsp:nvSpPr>
        <dsp:cNvPr id="0" name=""/>
        <dsp:cNvSpPr/>
      </dsp:nvSpPr>
      <dsp:spPr>
        <a:xfrm rot="5400000">
          <a:off x="6862790" y="18503"/>
          <a:ext cx="575634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kern="1200"/>
            <a:t>Server error responses</a:t>
          </a:r>
        </a:p>
      </dsp:txBody>
      <dsp:txXfrm rot="-5400000">
        <a:off x="3785615" y="3123778"/>
        <a:ext cx="6701884" cy="519434"/>
      </dsp:txXfrm>
    </dsp:sp>
    <dsp:sp modelId="{6D81E70E-E42E-414C-AD1F-D997D6460D16}">
      <dsp:nvSpPr>
        <dsp:cNvPr id="0" name=""/>
        <dsp:cNvSpPr/>
      </dsp:nvSpPr>
      <dsp:spPr>
        <a:xfrm>
          <a:off x="0" y="3023724"/>
          <a:ext cx="3785616" cy="7195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5XX</a:t>
          </a:r>
        </a:p>
      </dsp:txBody>
      <dsp:txXfrm>
        <a:off x="35125" y="3058849"/>
        <a:ext cx="3715366" cy="649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2" y="0"/>
          <a:ext cx="3225403" cy="965804"/>
        </a:xfrm>
        <a:prstGeom prst="homePlat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200</a:t>
          </a:r>
        </a:p>
      </dsp:txBody>
      <dsp:txXfrm>
        <a:off x="2" y="0"/>
        <a:ext cx="2983952" cy="965804"/>
      </dsp:txXfrm>
    </dsp:sp>
    <dsp:sp modelId="{9554BD79-66B6-4129-9B00-3491CD3B9B63}">
      <dsp:nvSpPr>
        <dsp:cNvPr id="0" name=""/>
        <dsp:cNvSpPr/>
      </dsp:nvSpPr>
      <dsp:spPr>
        <a:xfrm>
          <a:off x="2583537" y="0"/>
          <a:ext cx="3225403" cy="965804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201</a:t>
          </a:r>
        </a:p>
      </dsp:txBody>
      <dsp:txXfrm>
        <a:off x="3066439" y="0"/>
        <a:ext cx="2259599" cy="965804"/>
      </dsp:txXfrm>
    </dsp:sp>
    <dsp:sp modelId="{8747CC16-8713-4EE8-9CA8-00D743537EE0}">
      <dsp:nvSpPr>
        <dsp:cNvPr id="0" name=""/>
        <dsp:cNvSpPr/>
      </dsp:nvSpPr>
      <dsp:spPr>
        <a:xfrm>
          <a:off x="5160647" y="0"/>
          <a:ext cx="3225403" cy="965804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202</a:t>
          </a:r>
        </a:p>
      </dsp:txBody>
      <dsp:txXfrm>
        <a:off x="5643549" y="0"/>
        <a:ext cx="2259599" cy="965804"/>
      </dsp:txXfrm>
    </dsp:sp>
    <dsp:sp modelId="{A3B77616-5596-4303-AD2A-76169FE0FF6E}">
      <dsp:nvSpPr>
        <dsp:cNvPr id="0" name=""/>
        <dsp:cNvSpPr/>
      </dsp:nvSpPr>
      <dsp:spPr>
        <a:xfrm>
          <a:off x="7744182" y="0"/>
          <a:ext cx="3225403" cy="965804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204</a:t>
          </a:r>
        </a:p>
      </dsp:txBody>
      <dsp:txXfrm>
        <a:off x="8227084" y="0"/>
        <a:ext cx="2259599" cy="9658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3214" y="0"/>
          <a:ext cx="3225403" cy="965804"/>
        </a:xfrm>
        <a:prstGeom prst="homePlat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300</a:t>
          </a:r>
        </a:p>
      </dsp:txBody>
      <dsp:txXfrm>
        <a:off x="3214" y="0"/>
        <a:ext cx="2983952" cy="965804"/>
      </dsp:txXfrm>
    </dsp:sp>
    <dsp:sp modelId="{8747CC16-8713-4EE8-9CA8-00D743537EE0}">
      <dsp:nvSpPr>
        <dsp:cNvPr id="0" name=""/>
        <dsp:cNvSpPr/>
      </dsp:nvSpPr>
      <dsp:spPr>
        <a:xfrm>
          <a:off x="2583537" y="0"/>
          <a:ext cx="3225403" cy="965804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301</a:t>
          </a:r>
        </a:p>
      </dsp:txBody>
      <dsp:txXfrm>
        <a:off x="3066439" y="0"/>
        <a:ext cx="2259599" cy="965804"/>
      </dsp:txXfrm>
    </dsp:sp>
    <dsp:sp modelId="{A2EBE120-6B3E-4E05-9BE2-F81D5C9F4251}">
      <dsp:nvSpPr>
        <dsp:cNvPr id="0" name=""/>
        <dsp:cNvSpPr/>
      </dsp:nvSpPr>
      <dsp:spPr>
        <a:xfrm>
          <a:off x="5163859" y="0"/>
          <a:ext cx="3225403" cy="965804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303</a:t>
          </a:r>
        </a:p>
      </dsp:txBody>
      <dsp:txXfrm>
        <a:off x="5646761" y="0"/>
        <a:ext cx="2259599" cy="965804"/>
      </dsp:txXfrm>
    </dsp:sp>
    <dsp:sp modelId="{A3B77616-5596-4303-AD2A-76169FE0FF6E}">
      <dsp:nvSpPr>
        <dsp:cNvPr id="0" name=""/>
        <dsp:cNvSpPr/>
      </dsp:nvSpPr>
      <dsp:spPr>
        <a:xfrm>
          <a:off x="7744182" y="0"/>
          <a:ext cx="3225403" cy="965804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304</a:t>
          </a:r>
        </a:p>
      </dsp:txBody>
      <dsp:txXfrm>
        <a:off x="8227084" y="0"/>
        <a:ext cx="2259599" cy="9658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1607" y="104640"/>
          <a:ext cx="1891307" cy="756523"/>
        </a:xfrm>
        <a:prstGeom prst="homePlat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26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400</a:t>
          </a:r>
        </a:p>
      </dsp:txBody>
      <dsp:txXfrm>
        <a:off x="1607" y="104640"/>
        <a:ext cx="1702176" cy="756523"/>
      </dsp:txXfrm>
    </dsp:sp>
    <dsp:sp modelId="{8747CC16-8713-4EE8-9CA8-00D743537EE0}">
      <dsp:nvSpPr>
        <dsp:cNvPr id="0" name=""/>
        <dsp:cNvSpPr/>
      </dsp:nvSpPr>
      <dsp:spPr>
        <a:xfrm>
          <a:off x="1514653" y="104640"/>
          <a:ext cx="1891307" cy="75652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401</a:t>
          </a:r>
        </a:p>
      </dsp:txBody>
      <dsp:txXfrm>
        <a:off x="1892915" y="104640"/>
        <a:ext cx="1134784" cy="756523"/>
      </dsp:txXfrm>
    </dsp:sp>
    <dsp:sp modelId="{A3B77616-5596-4303-AD2A-76169FE0FF6E}">
      <dsp:nvSpPr>
        <dsp:cNvPr id="0" name=""/>
        <dsp:cNvSpPr/>
      </dsp:nvSpPr>
      <dsp:spPr>
        <a:xfrm>
          <a:off x="3027699" y="104640"/>
          <a:ext cx="1891307" cy="75652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403</a:t>
          </a:r>
        </a:p>
      </dsp:txBody>
      <dsp:txXfrm>
        <a:off x="3405961" y="104640"/>
        <a:ext cx="1134784" cy="756523"/>
      </dsp:txXfrm>
    </dsp:sp>
    <dsp:sp modelId="{224ACC09-BC0B-464D-BCB1-3307B5FA78A7}">
      <dsp:nvSpPr>
        <dsp:cNvPr id="0" name=""/>
        <dsp:cNvSpPr/>
      </dsp:nvSpPr>
      <dsp:spPr>
        <a:xfrm>
          <a:off x="4540746" y="104640"/>
          <a:ext cx="1891307" cy="75652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404</a:t>
          </a:r>
        </a:p>
      </dsp:txBody>
      <dsp:txXfrm>
        <a:off x="4919008" y="104640"/>
        <a:ext cx="1134784" cy="756523"/>
      </dsp:txXfrm>
    </dsp:sp>
    <dsp:sp modelId="{43FCC527-9E11-47F9-ACB7-47A17AC9583D}">
      <dsp:nvSpPr>
        <dsp:cNvPr id="0" name=""/>
        <dsp:cNvSpPr/>
      </dsp:nvSpPr>
      <dsp:spPr>
        <a:xfrm>
          <a:off x="6053792" y="104640"/>
          <a:ext cx="1891307" cy="75652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405</a:t>
          </a:r>
        </a:p>
      </dsp:txBody>
      <dsp:txXfrm>
        <a:off x="6432054" y="104640"/>
        <a:ext cx="1134784" cy="756523"/>
      </dsp:txXfrm>
    </dsp:sp>
    <dsp:sp modelId="{D7EDDB10-AD35-4EE2-BCA2-E00369B211F1}">
      <dsp:nvSpPr>
        <dsp:cNvPr id="0" name=""/>
        <dsp:cNvSpPr/>
      </dsp:nvSpPr>
      <dsp:spPr>
        <a:xfrm>
          <a:off x="7566838" y="104640"/>
          <a:ext cx="1891307" cy="75652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406</a:t>
          </a:r>
        </a:p>
      </dsp:txBody>
      <dsp:txXfrm>
        <a:off x="7945100" y="104640"/>
        <a:ext cx="1134784" cy="756523"/>
      </dsp:txXfrm>
    </dsp:sp>
    <dsp:sp modelId="{B194ABA9-CC77-4622-8232-36E874E94D3D}">
      <dsp:nvSpPr>
        <dsp:cNvPr id="0" name=""/>
        <dsp:cNvSpPr/>
      </dsp:nvSpPr>
      <dsp:spPr>
        <a:xfrm>
          <a:off x="9079884" y="104640"/>
          <a:ext cx="1891307" cy="75652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429</a:t>
          </a:r>
        </a:p>
      </dsp:txBody>
      <dsp:txXfrm>
        <a:off x="9458146" y="104640"/>
        <a:ext cx="1134784" cy="7565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4822" y="0"/>
          <a:ext cx="4216598" cy="965804"/>
        </a:xfrm>
        <a:prstGeom prst="homePlat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500</a:t>
          </a:r>
        </a:p>
      </dsp:txBody>
      <dsp:txXfrm>
        <a:off x="4822" y="0"/>
        <a:ext cx="3975147" cy="965804"/>
      </dsp:txXfrm>
    </dsp:sp>
    <dsp:sp modelId="{8747CC16-8713-4EE8-9CA8-00D743537EE0}">
      <dsp:nvSpPr>
        <dsp:cNvPr id="0" name=""/>
        <dsp:cNvSpPr/>
      </dsp:nvSpPr>
      <dsp:spPr>
        <a:xfrm>
          <a:off x="3378100" y="0"/>
          <a:ext cx="4216598" cy="965804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501</a:t>
          </a:r>
        </a:p>
      </dsp:txBody>
      <dsp:txXfrm>
        <a:off x="3861002" y="0"/>
        <a:ext cx="3250794" cy="965804"/>
      </dsp:txXfrm>
    </dsp:sp>
    <dsp:sp modelId="{A3B77616-5596-4303-AD2A-76169FE0FF6E}">
      <dsp:nvSpPr>
        <dsp:cNvPr id="0" name=""/>
        <dsp:cNvSpPr/>
      </dsp:nvSpPr>
      <dsp:spPr>
        <a:xfrm>
          <a:off x="6751379" y="0"/>
          <a:ext cx="4216598" cy="965804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503</a:t>
          </a:r>
        </a:p>
      </dsp:txBody>
      <dsp:txXfrm>
        <a:off x="7234281" y="0"/>
        <a:ext cx="3250794" cy="9658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84542-3DF4-42BE-A6A0-6B60C45FA333}">
      <dsp:nvSpPr>
        <dsp:cNvPr id="0" name=""/>
        <dsp:cNvSpPr/>
      </dsp:nvSpPr>
      <dsp:spPr>
        <a:xfrm>
          <a:off x="0" y="1696269"/>
          <a:ext cx="11756569" cy="4702628"/>
        </a:xfrm>
        <a:prstGeom prst="leftRightRibbon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D063CD7F-0C25-49C1-BD3A-2F2528790425}">
      <dsp:nvSpPr>
        <dsp:cNvPr id="0" name=""/>
        <dsp:cNvSpPr/>
      </dsp:nvSpPr>
      <dsp:spPr>
        <a:xfrm>
          <a:off x="1463784" y="2492548"/>
          <a:ext cx="3879668" cy="23042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680" rIns="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Designer starts with nothing (blank) and builds an architecture from custom components</a:t>
          </a:r>
        </a:p>
      </dsp:txBody>
      <dsp:txXfrm>
        <a:off x="1463784" y="2492548"/>
        <a:ext cx="3879668" cy="2304287"/>
      </dsp:txXfrm>
    </dsp:sp>
    <dsp:sp modelId="{DDF7880F-F421-4314-AFDB-BD59485779C8}">
      <dsp:nvSpPr>
        <dsp:cNvPr id="0" name=""/>
        <dsp:cNvSpPr/>
      </dsp:nvSpPr>
      <dsp:spPr>
        <a:xfrm>
          <a:off x="5931288" y="3244968"/>
          <a:ext cx="4585062" cy="23042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680" rIns="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Designer starts with the system and applies constraints to elements of the system</a:t>
          </a:r>
        </a:p>
      </dsp:txBody>
      <dsp:txXfrm>
        <a:off x="5931288" y="3244968"/>
        <a:ext cx="4585062" cy="23042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4145" y="257"/>
          <a:ext cx="1752936" cy="525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521" tIns="138521" rIns="138521" bIns="138521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Client-server Architecture</a:t>
          </a:r>
          <a:endParaRPr lang="en-US" sz="1600" kern="1200" spc="150" baseline="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j-ea"/>
            <a:cs typeface="+mj-cs"/>
          </a:endParaRPr>
        </a:p>
      </dsp:txBody>
      <dsp:txXfrm>
        <a:off x="14145" y="257"/>
        <a:ext cx="1752936" cy="525881"/>
      </dsp:txXfrm>
    </dsp:sp>
    <dsp:sp modelId="{22359DD7-1BFB-4900-BAE6-6084F2F57988}">
      <dsp:nvSpPr>
        <dsp:cNvPr id="0" name=""/>
        <dsp:cNvSpPr/>
      </dsp:nvSpPr>
      <dsp:spPr>
        <a:xfrm>
          <a:off x="14145" y="526138"/>
          <a:ext cx="1752936" cy="3495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51" tIns="173151" rIns="173151" bIns="173151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This separation allows for the two components to evolve independently, which increases scalability.</a:t>
          </a:r>
          <a:endParaRPr lang="en-US" sz="1400" b="0" kern="1200" spc="50" baseline="0" dirty="0">
            <a:latin typeface="+mn-lt"/>
          </a:endParaRPr>
        </a:p>
      </dsp:txBody>
      <dsp:txXfrm>
        <a:off x="14145" y="526138"/>
        <a:ext cx="1752936" cy="3495115"/>
      </dsp:txXfrm>
    </dsp:sp>
    <dsp:sp modelId="{C4F84DEA-2002-4D32-8E80-70EEE05E345A}">
      <dsp:nvSpPr>
        <dsp:cNvPr id="0" name=""/>
        <dsp:cNvSpPr/>
      </dsp:nvSpPr>
      <dsp:spPr>
        <a:xfrm>
          <a:off x="1874872" y="257"/>
          <a:ext cx="1752936" cy="525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521" tIns="138521" rIns="138521" bIns="13852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Stateless Communication </a:t>
          </a:r>
          <a:endParaRPr lang="en-US" sz="1600" kern="1200" spc="1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sp:txBody>
      <dsp:txXfrm>
        <a:off x="1874872" y="257"/>
        <a:ext cx="1752936" cy="525881"/>
      </dsp:txXfrm>
    </dsp:sp>
    <dsp:sp modelId="{4FEB85EB-D046-4CDB-8A62-BBCE260C4490}">
      <dsp:nvSpPr>
        <dsp:cNvPr id="0" name=""/>
        <dsp:cNvSpPr/>
      </dsp:nvSpPr>
      <dsp:spPr>
        <a:xfrm>
          <a:off x="1874872" y="526138"/>
          <a:ext cx="1752936" cy="3495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51" tIns="173151" rIns="173151" bIns="173151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Each request from the client must contain all necessary information to understand the request.</a:t>
          </a:r>
          <a:endParaRPr lang="en-US" sz="1400" kern="1200" spc="50" baseline="0" dirty="0">
            <a:latin typeface="+mn-lt"/>
          </a:endParaRPr>
        </a:p>
      </dsp:txBody>
      <dsp:txXfrm>
        <a:off x="1874872" y="526138"/>
        <a:ext cx="1752936" cy="3495115"/>
      </dsp:txXfrm>
    </dsp:sp>
    <dsp:sp modelId="{49B7F8FA-D256-41EF-9327-52A3551D9A60}">
      <dsp:nvSpPr>
        <dsp:cNvPr id="0" name=""/>
        <dsp:cNvSpPr/>
      </dsp:nvSpPr>
      <dsp:spPr>
        <a:xfrm>
          <a:off x="3735598" y="257"/>
          <a:ext cx="1752936" cy="525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521" tIns="138521" rIns="138521" bIns="1385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Caching</a:t>
          </a:r>
          <a:endParaRPr lang="en-US" sz="1600" kern="1200" spc="1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sp:txBody>
      <dsp:txXfrm>
        <a:off x="3735598" y="257"/>
        <a:ext cx="1752936" cy="525881"/>
      </dsp:txXfrm>
    </dsp:sp>
    <dsp:sp modelId="{6B5FE59C-B471-448A-AA7A-B526DCC4D4CA}">
      <dsp:nvSpPr>
        <dsp:cNvPr id="0" name=""/>
        <dsp:cNvSpPr/>
      </dsp:nvSpPr>
      <dsp:spPr>
        <a:xfrm>
          <a:off x="3735598" y="526138"/>
          <a:ext cx="1752936" cy="3495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51" tIns="173151" rIns="173151" bIns="17315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Require that the data within a response to a request be labeled as cacheable or non-cacheable.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Eliminate some interactions and improve efficiency and scalability. Cache can decrease reliability because of stale data.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3735598" y="526138"/>
        <a:ext cx="1752936" cy="3495115"/>
      </dsp:txXfrm>
    </dsp:sp>
    <dsp:sp modelId="{4132ECB1-6BEF-4935-AFA3-B2EAA48FDE7E}">
      <dsp:nvSpPr>
        <dsp:cNvPr id="0" name=""/>
        <dsp:cNvSpPr/>
      </dsp:nvSpPr>
      <dsp:spPr>
        <a:xfrm>
          <a:off x="5596324" y="257"/>
          <a:ext cx="1752936" cy="525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521" tIns="138521" rIns="138521" bIns="13852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Uniform Interface</a:t>
          </a:r>
          <a:endParaRPr lang="en-US" sz="1600" kern="1200" spc="1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sp:txBody>
      <dsp:txXfrm>
        <a:off x="5596324" y="257"/>
        <a:ext cx="1752936" cy="525881"/>
      </dsp:txXfrm>
    </dsp:sp>
    <dsp:sp modelId="{C42A8BDE-B838-475D-AFDE-17B60D744AB6}">
      <dsp:nvSpPr>
        <dsp:cNvPr id="0" name=""/>
        <dsp:cNvSpPr/>
      </dsp:nvSpPr>
      <dsp:spPr>
        <a:xfrm>
          <a:off x="5596324" y="526138"/>
          <a:ext cx="1752936" cy="3495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51" tIns="173151" rIns="173151" bIns="173151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- Identification of Resources </a:t>
          </a:r>
          <a:endParaRPr lang="en-US" sz="1400" b="0" i="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- Manipulation of Resources through Representations</a:t>
          </a:r>
          <a:endParaRPr lang="en-US" sz="1400" b="0" i="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- Self-descriptive Messages</a:t>
          </a:r>
          <a:endParaRPr lang="en-US" sz="1400" b="0" i="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- HATEOAS</a:t>
          </a:r>
        </a:p>
      </dsp:txBody>
      <dsp:txXfrm>
        <a:off x="5596324" y="526138"/>
        <a:ext cx="1752936" cy="3495115"/>
      </dsp:txXfrm>
    </dsp:sp>
    <dsp:sp modelId="{59606EB9-9F10-4D12-A33F-A242FDCC0D0F}">
      <dsp:nvSpPr>
        <dsp:cNvPr id="0" name=""/>
        <dsp:cNvSpPr/>
      </dsp:nvSpPr>
      <dsp:spPr>
        <a:xfrm>
          <a:off x="7457050" y="257"/>
          <a:ext cx="1752936" cy="525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521" tIns="138521" rIns="138521" bIns="1385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Layered System</a:t>
          </a:r>
          <a:endParaRPr lang="en-US" sz="1600" kern="1200" spc="1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sp:txBody>
      <dsp:txXfrm>
        <a:off x="7457050" y="257"/>
        <a:ext cx="1752936" cy="525881"/>
      </dsp:txXfrm>
    </dsp:sp>
    <dsp:sp modelId="{C8429E68-36DD-4F6A-A2F4-7CCDADCEFAD1}">
      <dsp:nvSpPr>
        <dsp:cNvPr id="0" name=""/>
        <dsp:cNvSpPr/>
      </dsp:nvSpPr>
      <dsp:spPr>
        <a:xfrm>
          <a:off x="7457050" y="526138"/>
          <a:ext cx="1752936" cy="3495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51" tIns="173151" rIns="173151" bIns="17315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Architecture to be composed of hierarchical layers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Layered system style helps reduce complexity and promote independence. Layers can be used to protect new services from legacy clients. They can also add overhead. 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7457050" y="526138"/>
        <a:ext cx="1752936" cy="3495115"/>
      </dsp:txXfrm>
    </dsp:sp>
    <dsp:sp modelId="{BF5D8223-F509-445F-9FC2-7A47560C62B2}">
      <dsp:nvSpPr>
        <dsp:cNvPr id="0" name=""/>
        <dsp:cNvSpPr/>
      </dsp:nvSpPr>
      <dsp:spPr>
        <a:xfrm>
          <a:off x="9317776" y="257"/>
          <a:ext cx="1752936" cy="525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Code on Demand</a:t>
          </a:r>
          <a:endParaRPr lang="en-US" sz="1400" b="1" kern="1200" spc="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sp:txBody>
      <dsp:txXfrm>
        <a:off x="9317776" y="257"/>
        <a:ext cx="1752936" cy="525881"/>
      </dsp:txXfrm>
    </dsp:sp>
    <dsp:sp modelId="{92C53DBF-643F-45BA-8233-37689E0E3E73}">
      <dsp:nvSpPr>
        <dsp:cNvPr id="0" name=""/>
        <dsp:cNvSpPr/>
      </dsp:nvSpPr>
      <dsp:spPr>
        <a:xfrm>
          <a:off x="9317776" y="526138"/>
          <a:ext cx="1752936" cy="3495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51" tIns="173151" rIns="173151" bIns="17315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Client functionality to be extended by downloading and executing code in the form of scripts</a:t>
          </a:r>
          <a:endParaRPr lang="en-US" sz="1400" b="1" kern="1200" spc="50" baseline="0" dirty="0">
            <a:solidFill>
              <a:schemeClr val="tx1">
                <a:lumMod val="75000"/>
                <a:lumOff val="25000"/>
              </a:schemeClr>
            </a:solidFill>
            <a:latin typeface="Tenorite"/>
            <a:ea typeface="+mn-ea"/>
            <a:cs typeface="+mn-cs"/>
          </a:endParaRPr>
        </a:p>
      </dsp:txBody>
      <dsp:txXfrm>
        <a:off x="9317776" y="526138"/>
        <a:ext cx="1752936" cy="34951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DB5B0-CB8B-4B15-9824-D93802E2E556}">
      <dsp:nvSpPr>
        <dsp:cNvPr id="0" name=""/>
        <dsp:cNvSpPr/>
      </dsp:nvSpPr>
      <dsp:spPr>
        <a:xfrm>
          <a:off x="0" y="5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F0309-D819-4B63-BF38-F8243D9C4F83}">
      <dsp:nvSpPr>
        <dsp:cNvPr id="0" name=""/>
        <dsp:cNvSpPr/>
      </dsp:nvSpPr>
      <dsp:spPr>
        <a:xfrm>
          <a:off x="0" y="535"/>
          <a:ext cx="2103120" cy="4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200</a:t>
          </a:r>
        </a:p>
      </dsp:txBody>
      <dsp:txXfrm>
        <a:off x="0" y="535"/>
        <a:ext cx="2103120" cy="438500"/>
      </dsp:txXfrm>
    </dsp:sp>
    <dsp:sp modelId="{18E854F3-1839-41F9-AAC5-2F2109C94E3C}">
      <dsp:nvSpPr>
        <dsp:cNvPr id="0" name=""/>
        <dsp:cNvSpPr/>
      </dsp:nvSpPr>
      <dsp:spPr>
        <a:xfrm>
          <a:off x="2260853" y="20447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OK</a:t>
          </a:r>
        </a:p>
      </dsp:txBody>
      <dsp:txXfrm>
        <a:off x="2260853" y="20447"/>
        <a:ext cx="4048506" cy="398247"/>
      </dsp:txXfrm>
    </dsp:sp>
    <dsp:sp modelId="{BA2040F4-30E2-48BF-A56C-6713A9A736DA}">
      <dsp:nvSpPr>
        <dsp:cNvPr id="0" name=""/>
        <dsp:cNvSpPr/>
      </dsp:nvSpPr>
      <dsp:spPr>
        <a:xfrm>
          <a:off x="6467094" y="20447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467094" y="20447"/>
        <a:ext cx="4048506" cy="398247"/>
      </dsp:txXfrm>
    </dsp:sp>
    <dsp:sp modelId="{290C96E1-E122-4999-AA89-81FA00F7C240}">
      <dsp:nvSpPr>
        <dsp:cNvPr id="0" name=""/>
        <dsp:cNvSpPr/>
      </dsp:nvSpPr>
      <dsp:spPr>
        <a:xfrm>
          <a:off x="2103119" y="41869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39BFA-4155-4955-AF1B-35CB3D7980B2}">
      <dsp:nvSpPr>
        <dsp:cNvPr id="0" name=""/>
        <dsp:cNvSpPr/>
      </dsp:nvSpPr>
      <dsp:spPr>
        <a:xfrm>
          <a:off x="0" y="43903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E1FD4-4DDB-461A-9A0D-7C576B18B0FC}">
      <dsp:nvSpPr>
        <dsp:cNvPr id="0" name=""/>
        <dsp:cNvSpPr/>
      </dsp:nvSpPr>
      <dsp:spPr>
        <a:xfrm>
          <a:off x="0" y="439036"/>
          <a:ext cx="2103120" cy="4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304</a:t>
          </a:r>
        </a:p>
      </dsp:txBody>
      <dsp:txXfrm>
        <a:off x="0" y="439036"/>
        <a:ext cx="2103120" cy="438500"/>
      </dsp:txXfrm>
    </dsp:sp>
    <dsp:sp modelId="{18BF793A-2512-42FC-90DD-F9898F929311}">
      <dsp:nvSpPr>
        <dsp:cNvPr id="0" name=""/>
        <dsp:cNvSpPr/>
      </dsp:nvSpPr>
      <dsp:spPr>
        <a:xfrm>
          <a:off x="2260853" y="458948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 Modified</a:t>
          </a:r>
        </a:p>
      </dsp:txBody>
      <dsp:txXfrm>
        <a:off x="2260853" y="458948"/>
        <a:ext cx="4048506" cy="398247"/>
      </dsp:txXfrm>
    </dsp:sp>
    <dsp:sp modelId="{6A32BFA7-A065-4B8A-ADFD-9E38F2B22F04}">
      <dsp:nvSpPr>
        <dsp:cNvPr id="0" name=""/>
        <dsp:cNvSpPr/>
      </dsp:nvSpPr>
      <dsp:spPr>
        <a:xfrm>
          <a:off x="6467094" y="458948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Resource has not changed since last request</a:t>
          </a:r>
        </a:p>
      </dsp:txBody>
      <dsp:txXfrm>
        <a:off x="6467094" y="458948"/>
        <a:ext cx="4048506" cy="398247"/>
      </dsp:txXfrm>
    </dsp:sp>
    <dsp:sp modelId="{E936DCB3-B0EA-4D41-903B-B4212D574612}">
      <dsp:nvSpPr>
        <dsp:cNvPr id="0" name=""/>
        <dsp:cNvSpPr/>
      </dsp:nvSpPr>
      <dsp:spPr>
        <a:xfrm>
          <a:off x="2103119" y="85719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F4DCA-FDC2-4580-B006-C4CCC4DDDDA3}">
      <dsp:nvSpPr>
        <dsp:cNvPr id="0" name=""/>
        <dsp:cNvSpPr/>
      </dsp:nvSpPr>
      <dsp:spPr>
        <a:xfrm>
          <a:off x="0" y="87753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8B41E-CE56-4AA3-93C6-99F441610DED}">
      <dsp:nvSpPr>
        <dsp:cNvPr id="0" name=""/>
        <dsp:cNvSpPr/>
      </dsp:nvSpPr>
      <dsp:spPr>
        <a:xfrm>
          <a:off x="0" y="877536"/>
          <a:ext cx="2103120" cy="4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401</a:t>
          </a:r>
        </a:p>
      </dsp:txBody>
      <dsp:txXfrm>
        <a:off x="0" y="877536"/>
        <a:ext cx="2103120" cy="438500"/>
      </dsp:txXfrm>
    </dsp:sp>
    <dsp:sp modelId="{68FAF09D-9FE7-4DD4-8C96-1733E029B32C}">
      <dsp:nvSpPr>
        <dsp:cNvPr id="0" name=""/>
        <dsp:cNvSpPr/>
      </dsp:nvSpPr>
      <dsp:spPr>
        <a:xfrm>
          <a:off x="2260853" y="897449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Unauthorized</a:t>
          </a:r>
        </a:p>
      </dsp:txBody>
      <dsp:txXfrm>
        <a:off x="2260853" y="897449"/>
        <a:ext cx="4048506" cy="398247"/>
      </dsp:txXfrm>
    </dsp:sp>
    <dsp:sp modelId="{1AC7CF71-EB66-4297-811E-F189DAB5D0D9}">
      <dsp:nvSpPr>
        <dsp:cNvPr id="0" name=""/>
        <dsp:cNvSpPr/>
      </dsp:nvSpPr>
      <dsp:spPr>
        <a:xfrm>
          <a:off x="2103119" y="129569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3671E-44D1-4C20-9E59-C19220DD84EE}">
      <dsp:nvSpPr>
        <dsp:cNvPr id="0" name=""/>
        <dsp:cNvSpPr/>
      </dsp:nvSpPr>
      <dsp:spPr>
        <a:xfrm>
          <a:off x="0" y="131603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26622-95E4-48E8-8414-963E7C0D23AF}">
      <dsp:nvSpPr>
        <dsp:cNvPr id="0" name=""/>
        <dsp:cNvSpPr/>
      </dsp:nvSpPr>
      <dsp:spPr>
        <a:xfrm>
          <a:off x="0" y="1316037"/>
          <a:ext cx="2103120" cy="4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405</a:t>
          </a:r>
        </a:p>
      </dsp:txBody>
      <dsp:txXfrm>
        <a:off x="0" y="1316037"/>
        <a:ext cx="2103120" cy="438500"/>
      </dsp:txXfrm>
    </dsp:sp>
    <dsp:sp modelId="{3900BDAF-3F71-478D-BA6A-E0A25145C8E7}">
      <dsp:nvSpPr>
        <dsp:cNvPr id="0" name=""/>
        <dsp:cNvSpPr/>
      </dsp:nvSpPr>
      <dsp:spPr>
        <a:xfrm>
          <a:off x="2260853" y="1335949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Method not Found</a:t>
          </a:r>
        </a:p>
      </dsp:txBody>
      <dsp:txXfrm>
        <a:off x="2260853" y="1335949"/>
        <a:ext cx="4048506" cy="398247"/>
      </dsp:txXfrm>
    </dsp:sp>
    <dsp:sp modelId="{F56EF212-6E57-47A6-ACD3-6FA768C21718}">
      <dsp:nvSpPr>
        <dsp:cNvPr id="0" name=""/>
        <dsp:cNvSpPr/>
      </dsp:nvSpPr>
      <dsp:spPr>
        <a:xfrm>
          <a:off x="2103119" y="17341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D1B28-223E-48F1-92BC-E689EB78EDD5}">
      <dsp:nvSpPr>
        <dsp:cNvPr id="0" name=""/>
        <dsp:cNvSpPr/>
      </dsp:nvSpPr>
      <dsp:spPr>
        <a:xfrm>
          <a:off x="0" y="175453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4FDB0-7356-477F-9134-B4D1EFA5C3A5}">
      <dsp:nvSpPr>
        <dsp:cNvPr id="0" name=""/>
        <dsp:cNvSpPr/>
      </dsp:nvSpPr>
      <dsp:spPr>
        <a:xfrm>
          <a:off x="0" y="1754537"/>
          <a:ext cx="2103120" cy="4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406</a:t>
          </a:r>
        </a:p>
      </dsp:txBody>
      <dsp:txXfrm>
        <a:off x="0" y="1754537"/>
        <a:ext cx="2103120" cy="438500"/>
      </dsp:txXfrm>
    </dsp:sp>
    <dsp:sp modelId="{382AF015-7425-4895-8BBA-0B936EFCDF8F}">
      <dsp:nvSpPr>
        <dsp:cNvPr id="0" name=""/>
        <dsp:cNvSpPr/>
      </dsp:nvSpPr>
      <dsp:spPr>
        <a:xfrm>
          <a:off x="2260853" y="1774450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 Acceptable</a:t>
          </a:r>
        </a:p>
      </dsp:txBody>
      <dsp:txXfrm>
        <a:off x="2260853" y="1774450"/>
        <a:ext cx="4048506" cy="398247"/>
      </dsp:txXfrm>
    </dsp:sp>
    <dsp:sp modelId="{1B99F4ED-5BFC-410D-85D4-BAA5397E4B34}">
      <dsp:nvSpPr>
        <dsp:cNvPr id="0" name=""/>
        <dsp:cNvSpPr/>
      </dsp:nvSpPr>
      <dsp:spPr>
        <a:xfrm>
          <a:off x="6467094" y="1774450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Server does not have the content type requested</a:t>
          </a:r>
        </a:p>
      </dsp:txBody>
      <dsp:txXfrm>
        <a:off x="6467094" y="1774450"/>
        <a:ext cx="4048506" cy="398247"/>
      </dsp:txXfrm>
    </dsp:sp>
    <dsp:sp modelId="{68CC8403-3C8C-4326-A6DD-8021F9CE422E}">
      <dsp:nvSpPr>
        <dsp:cNvPr id="0" name=""/>
        <dsp:cNvSpPr/>
      </dsp:nvSpPr>
      <dsp:spPr>
        <a:xfrm>
          <a:off x="2103119" y="21726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3319C8-52C0-44FD-9EC2-CED4146C4C51}">
      <dsp:nvSpPr>
        <dsp:cNvPr id="0" name=""/>
        <dsp:cNvSpPr/>
      </dsp:nvSpPr>
      <dsp:spPr>
        <a:xfrm>
          <a:off x="0" y="21930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3EFF5-B77C-426E-BC45-61E387E686A1}">
      <dsp:nvSpPr>
        <dsp:cNvPr id="0" name=""/>
        <dsp:cNvSpPr/>
      </dsp:nvSpPr>
      <dsp:spPr>
        <a:xfrm>
          <a:off x="0" y="2193038"/>
          <a:ext cx="2103120" cy="4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410</a:t>
          </a:r>
        </a:p>
      </dsp:txBody>
      <dsp:txXfrm>
        <a:off x="0" y="2193038"/>
        <a:ext cx="2103120" cy="438500"/>
      </dsp:txXfrm>
    </dsp:sp>
    <dsp:sp modelId="{CAE93534-1D77-4CA4-9514-40A729933DA4}">
      <dsp:nvSpPr>
        <dsp:cNvPr id="0" name=""/>
        <dsp:cNvSpPr/>
      </dsp:nvSpPr>
      <dsp:spPr>
        <a:xfrm>
          <a:off x="2260853" y="2212950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Gone</a:t>
          </a:r>
        </a:p>
      </dsp:txBody>
      <dsp:txXfrm>
        <a:off x="2260853" y="2212950"/>
        <a:ext cx="4048506" cy="398247"/>
      </dsp:txXfrm>
    </dsp:sp>
    <dsp:sp modelId="{518BD82A-F587-4248-B119-CAE8A85D60DC}">
      <dsp:nvSpPr>
        <dsp:cNvPr id="0" name=""/>
        <dsp:cNvSpPr/>
      </dsp:nvSpPr>
      <dsp:spPr>
        <a:xfrm>
          <a:off x="6467094" y="2212950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Resource is not here any longer</a:t>
          </a:r>
        </a:p>
      </dsp:txBody>
      <dsp:txXfrm>
        <a:off x="6467094" y="2212950"/>
        <a:ext cx="4048506" cy="398247"/>
      </dsp:txXfrm>
    </dsp:sp>
    <dsp:sp modelId="{0FC8F735-AF40-4CB0-8BDD-59FD5C3C992E}">
      <dsp:nvSpPr>
        <dsp:cNvPr id="0" name=""/>
        <dsp:cNvSpPr/>
      </dsp:nvSpPr>
      <dsp:spPr>
        <a:xfrm>
          <a:off x="2103119" y="261119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BE8E3-CDE8-498D-9738-F01A15F4CDD2}">
      <dsp:nvSpPr>
        <dsp:cNvPr id="0" name=""/>
        <dsp:cNvSpPr/>
      </dsp:nvSpPr>
      <dsp:spPr>
        <a:xfrm>
          <a:off x="0" y="26315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828B6-41A5-4888-B645-7149737A2FB7}">
      <dsp:nvSpPr>
        <dsp:cNvPr id="0" name=""/>
        <dsp:cNvSpPr/>
      </dsp:nvSpPr>
      <dsp:spPr>
        <a:xfrm>
          <a:off x="0" y="2631539"/>
          <a:ext cx="2103120" cy="4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429</a:t>
          </a:r>
        </a:p>
      </dsp:txBody>
      <dsp:txXfrm>
        <a:off x="0" y="2631539"/>
        <a:ext cx="2103120" cy="438500"/>
      </dsp:txXfrm>
    </dsp:sp>
    <dsp:sp modelId="{8B54654D-A035-4FB6-9201-2001F3721096}">
      <dsp:nvSpPr>
        <dsp:cNvPr id="0" name=""/>
        <dsp:cNvSpPr/>
      </dsp:nvSpPr>
      <dsp:spPr>
        <a:xfrm>
          <a:off x="2260853" y="2651451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Too Many Request</a:t>
          </a:r>
        </a:p>
      </dsp:txBody>
      <dsp:txXfrm>
        <a:off x="2260853" y="2651451"/>
        <a:ext cx="4048506" cy="398247"/>
      </dsp:txXfrm>
    </dsp:sp>
    <dsp:sp modelId="{22A726B0-36EA-4A1D-9CAA-B6DE25A5F8F9}">
      <dsp:nvSpPr>
        <dsp:cNvPr id="0" name=""/>
        <dsp:cNvSpPr/>
      </dsp:nvSpPr>
      <dsp:spPr>
        <a:xfrm>
          <a:off x="6467094" y="2651451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Rate Limiting</a:t>
          </a:r>
        </a:p>
      </dsp:txBody>
      <dsp:txXfrm>
        <a:off x="6467094" y="2651451"/>
        <a:ext cx="4048506" cy="398247"/>
      </dsp:txXfrm>
    </dsp:sp>
    <dsp:sp modelId="{8CDC2654-4C8C-4EFF-8680-D499DA670112}">
      <dsp:nvSpPr>
        <dsp:cNvPr id="0" name=""/>
        <dsp:cNvSpPr/>
      </dsp:nvSpPr>
      <dsp:spPr>
        <a:xfrm>
          <a:off x="2103119" y="304969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AA804-0210-4320-9837-BE755CA28EAE}">
      <dsp:nvSpPr>
        <dsp:cNvPr id="0" name=""/>
        <dsp:cNvSpPr/>
      </dsp:nvSpPr>
      <dsp:spPr>
        <a:xfrm>
          <a:off x="0" y="30700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9F2AD-A6AE-4AFC-814A-9ABD49DF82F9}">
      <dsp:nvSpPr>
        <dsp:cNvPr id="0" name=""/>
        <dsp:cNvSpPr/>
      </dsp:nvSpPr>
      <dsp:spPr>
        <a:xfrm>
          <a:off x="0" y="3070039"/>
          <a:ext cx="2103120" cy="4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451</a:t>
          </a:r>
        </a:p>
      </dsp:txBody>
      <dsp:txXfrm>
        <a:off x="0" y="3070039"/>
        <a:ext cx="2103120" cy="438500"/>
      </dsp:txXfrm>
    </dsp:sp>
    <dsp:sp modelId="{3CD9C0D7-D682-4A12-8766-1640A3F5F011}">
      <dsp:nvSpPr>
        <dsp:cNvPr id="0" name=""/>
        <dsp:cNvSpPr/>
      </dsp:nvSpPr>
      <dsp:spPr>
        <a:xfrm>
          <a:off x="2260853" y="3089952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Unavailable for Legal Reasons</a:t>
          </a:r>
        </a:p>
      </dsp:txBody>
      <dsp:txXfrm>
        <a:off x="2260853" y="3089952"/>
        <a:ext cx="4048506" cy="398247"/>
      </dsp:txXfrm>
    </dsp:sp>
    <dsp:sp modelId="{C84D9F35-0C3E-4EA5-B725-85483F343508}">
      <dsp:nvSpPr>
        <dsp:cNvPr id="0" name=""/>
        <dsp:cNvSpPr/>
      </dsp:nvSpPr>
      <dsp:spPr>
        <a:xfrm>
          <a:off x="2103119" y="348819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65DA1-8B46-4B52-B3BD-AD4461D38287}">
      <dsp:nvSpPr>
        <dsp:cNvPr id="0" name=""/>
        <dsp:cNvSpPr/>
      </dsp:nvSpPr>
      <dsp:spPr>
        <a:xfrm>
          <a:off x="0" y="350854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AF4C4-D816-45BD-ABA8-9B78CAD17CF7}">
      <dsp:nvSpPr>
        <dsp:cNvPr id="0" name=""/>
        <dsp:cNvSpPr/>
      </dsp:nvSpPr>
      <dsp:spPr>
        <a:xfrm>
          <a:off x="0" y="3508540"/>
          <a:ext cx="2103120" cy="4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500</a:t>
          </a:r>
        </a:p>
      </dsp:txBody>
      <dsp:txXfrm>
        <a:off x="0" y="3508540"/>
        <a:ext cx="2103120" cy="438500"/>
      </dsp:txXfrm>
    </dsp:sp>
    <dsp:sp modelId="{6F3F288F-1A10-486E-9BE1-F2393B0BE1D2}">
      <dsp:nvSpPr>
        <dsp:cNvPr id="0" name=""/>
        <dsp:cNvSpPr/>
      </dsp:nvSpPr>
      <dsp:spPr>
        <a:xfrm>
          <a:off x="2260853" y="3528452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Server Error</a:t>
          </a:r>
        </a:p>
      </dsp:txBody>
      <dsp:txXfrm>
        <a:off x="2260853" y="3528452"/>
        <a:ext cx="4048506" cy="398247"/>
      </dsp:txXfrm>
    </dsp:sp>
    <dsp:sp modelId="{4055047A-9E7F-4140-BD0C-C2FBBDBA0F6A}">
      <dsp:nvSpPr>
        <dsp:cNvPr id="0" name=""/>
        <dsp:cNvSpPr/>
      </dsp:nvSpPr>
      <dsp:spPr>
        <a:xfrm>
          <a:off x="2103119" y="392670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A6522-7DA2-4307-983D-8BE1FCFF09CD}">
      <dsp:nvSpPr>
        <dsp:cNvPr id="0" name=""/>
        <dsp:cNvSpPr/>
      </dsp:nvSpPr>
      <dsp:spPr>
        <a:xfrm>
          <a:off x="0" y="394704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7ECE5-A650-42ED-9FA7-CED8A5FACBF6}">
      <dsp:nvSpPr>
        <dsp:cNvPr id="0" name=""/>
        <dsp:cNvSpPr/>
      </dsp:nvSpPr>
      <dsp:spPr>
        <a:xfrm>
          <a:off x="0" y="3947040"/>
          <a:ext cx="2103120" cy="4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503</a:t>
          </a:r>
        </a:p>
      </dsp:txBody>
      <dsp:txXfrm>
        <a:off x="0" y="3947040"/>
        <a:ext cx="2103120" cy="438500"/>
      </dsp:txXfrm>
    </dsp:sp>
    <dsp:sp modelId="{2DA108B0-64B4-4816-94E2-4C02B4BA67B9}">
      <dsp:nvSpPr>
        <dsp:cNvPr id="0" name=""/>
        <dsp:cNvSpPr/>
      </dsp:nvSpPr>
      <dsp:spPr>
        <a:xfrm>
          <a:off x="2260853" y="3966953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Service Unavailable</a:t>
          </a:r>
        </a:p>
      </dsp:txBody>
      <dsp:txXfrm>
        <a:off x="2260853" y="3966953"/>
        <a:ext cx="4048506" cy="398247"/>
      </dsp:txXfrm>
    </dsp:sp>
    <dsp:sp modelId="{467BD0BE-86B8-4443-8A22-4F23832A2D9F}">
      <dsp:nvSpPr>
        <dsp:cNvPr id="0" name=""/>
        <dsp:cNvSpPr/>
      </dsp:nvSpPr>
      <dsp:spPr>
        <a:xfrm>
          <a:off x="6467094" y="3966953"/>
          <a:ext cx="4048506" cy="39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Request can be retired</a:t>
          </a:r>
        </a:p>
      </dsp:txBody>
      <dsp:txXfrm>
        <a:off x="6467094" y="3966953"/>
        <a:ext cx="4048506" cy="398247"/>
      </dsp:txXfrm>
    </dsp:sp>
    <dsp:sp modelId="{58DD71EC-7D8D-4CA8-B7BE-530A1F75ACC8}">
      <dsp:nvSpPr>
        <dsp:cNvPr id="0" name=""/>
        <dsp:cNvSpPr/>
      </dsp:nvSpPr>
      <dsp:spPr>
        <a:xfrm>
          <a:off x="2103119" y="436520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 OK</a:t>
            </a:r>
          </a:p>
          <a:p>
            <a:r>
              <a:rPr lang="en-US" dirty="0"/>
              <a:t>201 Created</a:t>
            </a:r>
          </a:p>
          <a:p>
            <a:r>
              <a:rPr lang="en-US" dirty="0"/>
              <a:t>202 Accepted</a:t>
            </a:r>
          </a:p>
          <a:p>
            <a:r>
              <a:rPr lang="en-US" dirty="0"/>
              <a:t>204 No Content</a:t>
            </a:r>
          </a:p>
          <a:p>
            <a:endParaRPr lang="en-US" dirty="0"/>
          </a:p>
          <a:p>
            <a:r>
              <a:rPr lang="en-US" dirty="0"/>
              <a:t>301 Moved Permanently</a:t>
            </a:r>
          </a:p>
          <a:p>
            <a:r>
              <a:rPr lang="en-US" dirty="0"/>
              <a:t>304 Not Modified</a:t>
            </a:r>
          </a:p>
          <a:p>
            <a:r>
              <a:rPr lang="en-US" dirty="0"/>
              <a:t>307 Temporary Redirect</a:t>
            </a:r>
          </a:p>
          <a:p>
            <a:r>
              <a:rPr lang="en-US" dirty="0"/>
              <a:t>308 Permanent Redirect</a:t>
            </a:r>
          </a:p>
          <a:p>
            <a:endParaRPr lang="en-US" dirty="0"/>
          </a:p>
          <a:p>
            <a:r>
              <a:rPr lang="en-US" dirty="0"/>
              <a:t>400 Bad Request</a:t>
            </a:r>
          </a:p>
          <a:p>
            <a:r>
              <a:rPr lang="en-US" dirty="0"/>
              <a:t>401 Unauthorized</a:t>
            </a:r>
          </a:p>
          <a:p>
            <a:r>
              <a:rPr lang="en-US" dirty="0"/>
              <a:t>403 Forbidden</a:t>
            </a:r>
          </a:p>
          <a:p>
            <a:r>
              <a:rPr lang="en-US" dirty="0"/>
              <a:t>404 Not Found</a:t>
            </a:r>
          </a:p>
          <a:p>
            <a:r>
              <a:rPr lang="en-US" dirty="0"/>
              <a:t>405 Method Not Allowed</a:t>
            </a:r>
          </a:p>
          <a:p>
            <a:r>
              <a:rPr lang="en-US" dirty="0"/>
              <a:t>407 Proxy Authentication Required</a:t>
            </a:r>
          </a:p>
          <a:p>
            <a:endParaRPr lang="en-US" dirty="0"/>
          </a:p>
          <a:p>
            <a:r>
              <a:rPr lang="en-US" dirty="0"/>
              <a:t>500 Internal Server Error</a:t>
            </a:r>
          </a:p>
          <a:p>
            <a:r>
              <a:rPr lang="en-US" dirty="0"/>
              <a:t>501 Not Implemented</a:t>
            </a:r>
          </a:p>
          <a:p>
            <a:r>
              <a:rPr lang="en-US" dirty="0"/>
              <a:t>503 Service Unavailable</a:t>
            </a:r>
          </a:p>
          <a:p>
            <a:r>
              <a:rPr lang="en-US" dirty="0"/>
              <a:t>504 Gateway Timeout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8B2AE-A897-4E3F-832B-59AB5742E2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B429-8224-4913-A182-EA3F316A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6187E-DACA-464D-BEE5-873D2704E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1A5B-502E-4284-98A2-5C678298A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FF0AB-2CE5-44B6-9695-214FA95D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8DB4-1EFE-4E3C-BD89-14B0C071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AFFE3-682F-4151-84C6-DC26F8EE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81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E0EF0-6978-449F-9583-435AABE0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9C931-1881-4BA2-869B-A4B39AD0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B1456-0BE4-4C0D-8465-6BDB231D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  <p:sldLayoutId id="2147483669" r:id="rId16"/>
    <p:sldLayoutId id="2147483683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Learning the language of </a:t>
            </a:r>
            <a:r>
              <a:rPr lang="en-US" dirty="0" err="1"/>
              <a:t>HTTp</a:t>
            </a:r>
            <a:r>
              <a:rPr lang="en-US" dirty="0"/>
              <a:t> for better DATA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Chris Woodruff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HTTP Methods or Verbs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26948671"/>
              </p:ext>
            </p:extLst>
          </p:nvPr>
        </p:nvGraphicFramePr>
        <p:xfrm>
          <a:off x="838200" y="2111608"/>
          <a:ext cx="10515600" cy="374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0BBC61F-8710-0C96-ECD1-0D376377E925}"/>
              </a:ext>
            </a:extLst>
          </p:cNvPr>
          <p:cNvSpPr txBox="1"/>
          <p:nvPr/>
        </p:nvSpPr>
        <p:spPr>
          <a:xfrm>
            <a:off x="9867153" y="2211577"/>
            <a:ext cx="141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accent2"/>
                </a:solidFill>
              </a:rPr>
              <a:t>SELECT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F65C5-6B32-1366-1086-276BE6A60B02}"/>
              </a:ext>
            </a:extLst>
          </p:cNvPr>
          <p:cNvSpPr txBox="1"/>
          <p:nvPr/>
        </p:nvSpPr>
        <p:spPr>
          <a:xfrm>
            <a:off x="9867153" y="2967015"/>
            <a:ext cx="141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accent6"/>
                </a:solidFill>
              </a:rPr>
              <a:t>INSERT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6E56E5-C2FC-C6FC-7BB4-01D60698C1C6}"/>
              </a:ext>
            </a:extLst>
          </p:cNvPr>
          <p:cNvSpPr txBox="1"/>
          <p:nvPr/>
        </p:nvSpPr>
        <p:spPr>
          <a:xfrm>
            <a:off x="9729694" y="3722454"/>
            <a:ext cx="155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accent5"/>
                </a:solidFill>
              </a:rPr>
              <a:t>UPDATE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DA5F98-7B45-9FD2-17E4-735863B56F4B}"/>
              </a:ext>
            </a:extLst>
          </p:cNvPr>
          <p:cNvSpPr txBox="1"/>
          <p:nvPr/>
        </p:nvSpPr>
        <p:spPr>
          <a:xfrm>
            <a:off x="9729693" y="4477892"/>
            <a:ext cx="155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accent5"/>
                </a:solidFill>
              </a:rPr>
              <a:t>UPDATE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239B7-F976-31C2-C01E-E609DF793BAB}"/>
              </a:ext>
            </a:extLst>
          </p:cNvPr>
          <p:cNvSpPr txBox="1"/>
          <p:nvPr/>
        </p:nvSpPr>
        <p:spPr>
          <a:xfrm>
            <a:off x="9729693" y="5239332"/>
            <a:ext cx="155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DELETE</a:t>
            </a:r>
            <a:endParaRPr lang="en-US" b="1" dirty="0"/>
          </a:p>
        </p:txBody>
      </p:sp>
      <p:sp>
        <p:nvSpPr>
          <p:cNvPr id="21" name="Footer Placeholder 9">
            <a:extLst>
              <a:ext uri="{FF2B5EF4-FFF2-40B4-BE49-F238E27FC236}">
                <a16:creationId xmlns:a16="http://schemas.microsoft.com/office/drawing/2014/main" id="{146AB1F4-907C-E8E0-8D6E-2D1EC1D1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70017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HTTP Response Codes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072714644"/>
              </p:ext>
            </p:extLst>
          </p:nvPr>
        </p:nvGraphicFramePr>
        <p:xfrm>
          <a:off x="838200" y="2111381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9">
            <a:extLst>
              <a:ext uri="{FF2B5EF4-FFF2-40B4-BE49-F238E27FC236}">
                <a16:creationId xmlns:a16="http://schemas.microsoft.com/office/drawing/2014/main" id="{BB0338BE-DC40-775D-1D63-A0CA281C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168676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Response Codes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437C795-955F-CE6C-6623-E0D1C8B20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624749"/>
              </p:ext>
            </p:extLst>
          </p:nvPr>
        </p:nvGraphicFramePr>
        <p:xfrm>
          <a:off x="609600" y="1418167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DE9D4E6-0880-C643-BB1C-A592CD93CB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289154"/>
              </p:ext>
            </p:extLst>
          </p:nvPr>
        </p:nvGraphicFramePr>
        <p:xfrm>
          <a:off x="609600" y="2561167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21E78AD6-1488-957B-CF6A-276A60CF2B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689799"/>
              </p:ext>
            </p:extLst>
          </p:nvPr>
        </p:nvGraphicFramePr>
        <p:xfrm>
          <a:off x="609600" y="3723823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AAE053F-75C0-8354-35E0-58B0E0E39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112310"/>
              </p:ext>
            </p:extLst>
          </p:nvPr>
        </p:nvGraphicFramePr>
        <p:xfrm>
          <a:off x="609600" y="4886479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6" name="Footer Placeholder 9">
            <a:extLst>
              <a:ext uri="{FF2B5EF4-FFF2-40B4-BE49-F238E27FC236}">
                <a16:creationId xmlns:a16="http://schemas.microsoft.com/office/drawing/2014/main" id="{40FB9297-7721-8BDA-469D-B9B2B8F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221773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  <p:bldGraphic spid="14" grpId="0">
        <p:bldAsOne/>
      </p:bldGraphic>
      <p:bldGraphic spid="1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dirty="0"/>
              <a:t>What do you have to know?</a:t>
            </a:r>
          </a:p>
        </p:txBody>
      </p:sp>
    </p:spTree>
    <p:extLst>
      <p:ext uri="{BB962C8B-B14F-4D97-AF65-F5344CB8AC3E}">
        <p14:creationId xmlns:p14="http://schemas.microsoft.com/office/powerpoint/2010/main" val="199953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9F00B2-B514-049D-3FC0-B69A5637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Representational State Transfer</a:t>
            </a:r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D86CD95-4230-7397-7F87-7F2DE267B73D}"/>
              </a:ext>
            </a:extLst>
          </p:cNvPr>
          <p:cNvSpPr/>
          <p:nvPr/>
        </p:nvSpPr>
        <p:spPr>
          <a:xfrm>
            <a:off x="1123577" y="2366682"/>
            <a:ext cx="2286000" cy="2286000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6B7A1547-20FD-3FC6-24D9-5618FC30E83F}"/>
              </a:ext>
            </a:extLst>
          </p:cNvPr>
          <p:cNvSpPr/>
          <p:nvPr/>
        </p:nvSpPr>
        <p:spPr>
          <a:xfrm>
            <a:off x="3491753" y="2826871"/>
            <a:ext cx="5078506" cy="484632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5D181F3-631D-00E5-4DD3-1A93BD9833F9}"/>
              </a:ext>
            </a:extLst>
          </p:cNvPr>
          <p:cNvSpPr/>
          <p:nvPr/>
        </p:nvSpPr>
        <p:spPr>
          <a:xfrm>
            <a:off x="8653928" y="2366682"/>
            <a:ext cx="2629648" cy="22860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71FCDB9-A519-01E8-0190-8CD9CCADE162}"/>
              </a:ext>
            </a:extLst>
          </p:cNvPr>
          <p:cNvSpPr/>
          <p:nvPr/>
        </p:nvSpPr>
        <p:spPr>
          <a:xfrm>
            <a:off x="6831106" y="3555402"/>
            <a:ext cx="1463040" cy="1097280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F1A08EC9-5E1A-FC54-778E-1D7EE107CB50}"/>
              </a:ext>
            </a:extLst>
          </p:cNvPr>
          <p:cNvSpPr/>
          <p:nvPr/>
        </p:nvSpPr>
        <p:spPr>
          <a:xfrm rot="10800000">
            <a:off x="3491753" y="3861726"/>
            <a:ext cx="3241996" cy="484632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657810-135A-BE87-DBA5-DB908274B65D}"/>
              </a:ext>
            </a:extLst>
          </p:cNvPr>
          <p:cNvSpPr txBox="1"/>
          <p:nvPr/>
        </p:nvSpPr>
        <p:spPr>
          <a:xfrm>
            <a:off x="5103906" y="2534024"/>
            <a:ext cx="152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C5771-264E-3E12-8C30-4A20F652E68C}"/>
              </a:ext>
            </a:extLst>
          </p:cNvPr>
          <p:cNvSpPr txBox="1"/>
          <p:nvPr/>
        </p:nvSpPr>
        <p:spPr>
          <a:xfrm>
            <a:off x="4367307" y="3562026"/>
            <a:ext cx="152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</a:t>
            </a:r>
          </a:p>
        </p:txBody>
      </p:sp>
      <p:sp>
        <p:nvSpPr>
          <p:cNvPr id="15" name="Footer Placeholder 9">
            <a:extLst>
              <a:ext uri="{FF2B5EF4-FFF2-40B4-BE49-F238E27FC236}">
                <a16:creationId xmlns:a16="http://schemas.microsoft.com/office/drawing/2014/main" id="{01CD1446-BDB9-570E-EE9A-CC20AA09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999238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2296299"/>
            <a:ext cx="1042877" cy="1042877"/>
          </a:xfrm>
          <a:prstGeom prst="roundRect">
            <a:avLst>
              <a:gd name="adj" fmla="val 851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234722" y="2296298"/>
            <a:ext cx="1042877" cy="1042877"/>
          </a:xfrm>
          <a:prstGeom prst="roundRect">
            <a:avLst>
              <a:gd name="adj" fmla="val 851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487096" y="4332872"/>
            <a:ext cx="1042877" cy="1042877"/>
          </a:xfrm>
          <a:prstGeom prst="roundRect">
            <a:avLst>
              <a:gd name="adj" fmla="val 851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5596" y="2556126"/>
            <a:ext cx="2051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enorite (Body)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enorite (Body)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143" y="4592700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enorite (Body)"/>
                <a:ea typeface="Open Sans" panose="020B0606030504020204" pitchFamily="34" charset="0"/>
                <a:cs typeface="Open Sans" panose="020B0606030504020204" pitchFamily="34" charset="0"/>
              </a:rPr>
              <a:t>VERBS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78479" y="2556126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enorite (Body)"/>
                <a:ea typeface="Open Sans" panose="020B0606030504020204" pitchFamily="34" charset="0"/>
                <a:cs typeface="Open Sans" panose="020B0606030504020204" pitchFamily="34" charset="0"/>
              </a:rPr>
              <a:t>URL</a:t>
            </a:r>
          </a:p>
        </p:txBody>
      </p:sp>
      <p:cxnSp>
        <p:nvCxnSpPr>
          <p:cNvPr id="20" name="Straight Arrow Connector 19"/>
          <p:cNvCxnSpPr>
            <a:stCxn id="28" idx="1"/>
          </p:cNvCxnSpPr>
          <p:nvPr/>
        </p:nvCxnSpPr>
        <p:spPr>
          <a:xfrm flipH="1">
            <a:off x="4453588" y="2817736"/>
            <a:ext cx="4824891" cy="10983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197030" y="3079346"/>
            <a:ext cx="2690574" cy="1253526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REST?</a:t>
            </a: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1C330CFC-BEFD-C015-AA73-1414F3355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202" y="2360536"/>
            <a:ext cx="914400" cy="914400"/>
          </a:xfrm>
          <a:prstGeom prst="rect">
            <a:avLst/>
          </a:prstGeom>
        </p:spPr>
      </p:pic>
      <p:pic>
        <p:nvPicPr>
          <p:cNvPr id="7" name="Graphic 6" descr="Map with pin with solid fill">
            <a:extLst>
              <a:ext uri="{FF2B5EF4-FFF2-40B4-BE49-F238E27FC236}">
                <a16:creationId xmlns:a16="http://schemas.microsoft.com/office/drawing/2014/main" id="{ABCABD85-D2B9-A522-B4CB-A9FD43C85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8960" y="2296298"/>
            <a:ext cx="914400" cy="914400"/>
          </a:xfrm>
          <a:prstGeom prst="rect">
            <a:avLst/>
          </a:prstGeom>
        </p:spPr>
      </p:pic>
      <p:pic>
        <p:nvPicPr>
          <p:cNvPr id="10" name="Graphic 9" descr="Clapper board with solid fill">
            <a:extLst>
              <a:ext uri="{FF2B5EF4-FFF2-40B4-BE49-F238E27FC236}">
                <a16:creationId xmlns:a16="http://schemas.microsoft.com/office/drawing/2014/main" id="{A7C6562C-5E3E-D86D-683C-D0C409FDB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1334" y="4397110"/>
            <a:ext cx="914400" cy="914400"/>
          </a:xfrm>
          <a:prstGeom prst="rect">
            <a:avLst/>
          </a:prstGeom>
        </p:spPr>
      </p:pic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5C8B15A4-45B2-7FDF-1907-04B3ABB9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33758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21" grpId="0" animBg="1"/>
      <p:bldP spid="25" grpId="0"/>
      <p:bldP spid="26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62" y="83030"/>
            <a:ext cx="6088476" cy="6705096"/>
          </a:xfrm>
          <a:prstGeom prst="rect">
            <a:avLst/>
          </a:prstGeom>
        </p:spPr>
      </p:pic>
      <p:pic>
        <p:nvPicPr>
          <p:cNvPr id="1026" name="Picture 2" descr="no_sign.png (1000×10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14" y="230792"/>
            <a:ext cx="6409572" cy="64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7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79393021"/>
              </p:ext>
            </p:extLst>
          </p:nvPr>
        </p:nvGraphicFramePr>
        <p:xfrm>
          <a:off x="1" y="0"/>
          <a:ext cx="1175657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enorite (Headings)"/>
              </a:rPr>
              <a:t>2 common perspectives on architectural design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3164" y="5478236"/>
            <a:ext cx="3391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REST!!!!</a:t>
            </a: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64535D55-1E4E-BF57-A6F3-9EE519C3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5987" y="631344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82080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Constraints of REST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500254899"/>
              </p:ext>
            </p:extLst>
          </p:nvPr>
        </p:nvGraphicFramePr>
        <p:xfrm>
          <a:off x="553570" y="1810871"/>
          <a:ext cx="11084859" cy="402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9">
            <a:extLst>
              <a:ext uri="{FF2B5EF4-FFF2-40B4-BE49-F238E27FC236}">
                <a16:creationId xmlns:a16="http://schemas.microsoft.com/office/drawing/2014/main" id="{E3425AB9-F56D-8C0E-F9EF-1E5D08EF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4530-C353-5125-FE6A-B6414493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VERB</a:t>
            </a:r>
          </a:p>
        </p:txBody>
      </p:sp>
      <p:graphicFrame>
        <p:nvGraphicFramePr>
          <p:cNvPr id="7" name="SmartArt Placeholder 6">
            <a:extLst>
              <a:ext uri="{FF2B5EF4-FFF2-40B4-BE49-F238E27FC236}">
                <a16:creationId xmlns:a16="http://schemas.microsoft.com/office/drawing/2014/main" id="{56C99CE6-8BC6-CA78-E467-E9CF1F6AB5A7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945681298"/>
              </p:ext>
            </p:extLst>
          </p:nvPr>
        </p:nvGraphicFramePr>
        <p:xfrm>
          <a:off x="838200" y="1470211"/>
          <a:ext cx="10515600" cy="4386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2E1BF67D-BED8-FC1C-0830-63CF60C0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121373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How to Internet Works</a:t>
            </a:r>
          </a:p>
          <a:p>
            <a:r>
              <a:rPr lang="en-US"/>
              <a:t>What is HTTP</a:t>
            </a:r>
            <a:endParaRPr lang="en-US" dirty="0"/>
          </a:p>
          <a:p>
            <a:r>
              <a:rPr lang="en-US" dirty="0"/>
              <a:t>What parts of REST to know?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5" y="6356349"/>
            <a:ext cx="3187055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E351-D11E-1757-14B9-572D0029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VERB</a:t>
            </a:r>
          </a:p>
        </p:txBody>
      </p:sp>
      <p:graphicFrame>
        <p:nvGraphicFramePr>
          <p:cNvPr id="7" name="SmartArt Placeholder 6">
            <a:extLst>
              <a:ext uri="{FF2B5EF4-FFF2-40B4-BE49-F238E27FC236}">
                <a16:creationId xmlns:a16="http://schemas.microsoft.com/office/drawing/2014/main" id="{C97B3516-7DAD-788B-1739-C9CF11014BC0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923394564"/>
              </p:ext>
            </p:extLst>
          </p:nvPr>
        </p:nvGraphicFramePr>
        <p:xfrm>
          <a:off x="838200" y="1458259"/>
          <a:ext cx="10515600" cy="4398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74C142E6-600B-F27E-AA93-D2731524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1329382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1CA7-13AF-139C-0F6C-66525E89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VERB</a:t>
            </a:r>
          </a:p>
        </p:txBody>
      </p:sp>
      <p:graphicFrame>
        <p:nvGraphicFramePr>
          <p:cNvPr id="7" name="SmartArt Placeholder 6">
            <a:extLst>
              <a:ext uri="{FF2B5EF4-FFF2-40B4-BE49-F238E27FC236}">
                <a16:creationId xmlns:a16="http://schemas.microsoft.com/office/drawing/2014/main" id="{CF207CF4-2E46-89F5-D30E-68E942AB96B2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519503272"/>
              </p:ext>
            </p:extLst>
          </p:nvPr>
        </p:nvGraphicFramePr>
        <p:xfrm>
          <a:off x="838200" y="1446307"/>
          <a:ext cx="10515600" cy="4409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819846F6-E598-D5B7-CBB1-32E4E86B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624793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4A1A-96DE-E56F-6B4B-8987A96C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VERB</a:t>
            </a:r>
          </a:p>
        </p:txBody>
      </p:sp>
      <p:graphicFrame>
        <p:nvGraphicFramePr>
          <p:cNvPr id="7" name="SmartArt Placeholder 6">
            <a:extLst>
              <a:ext uri="{FF2B5EF4-FFF2-40B4-BE49-F238E27FC236}">
                <a16:creationId xmlns:a16="http://schemas.microsoft.com/office/drawing/2014/main" id="{EB2A140A-97EE-97B0-7107-3EA5B58DACBF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3965184254"/>
              </p:ext>
            </p:extLst>
          </p:nvPr>
        </p:nvGraphicFramePr>
        <p:xfrm>
          <a:off x="838200" y="1434353"/>
          <a:ext cx="10515600" cy="4421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7D0CF2BB-2DC6-69C2-C90F-839EBE62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2308044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9A4D-465F-4EE0-8F4F-BA4913EF61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enorite (Headings)"/>
              </a:rPr>
              <a:t>Workflow for an HTTP REST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E131A-D505-4ECB-A469-FC322723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3" y="1256832"/>
            <a:ext cx="10889833" cy="5935851"/>
          </a:xfrm>
          <a:prstGeom prst="rect">
            <a:avLst/>
          </a:prstGeom>
        </p:spPr>
      </p:pic>
      <p:sp>
        <p:nvSpPr>
          <p:cNvPr id="3" name="Footer Placeholder 9">
            <a:extLst>
              <a:ext uri="{FF2B5EF4-FFF2-40B4-BE49-F238E27FC236}">
                <a16:creationId xmlns:a16="http://schemas.microsoft.com/office/drawing/2014/main" id="{A56C10F9-D961-EF08-632E-21060611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49929" y="6356350"/>
            <a:ext cx="4114800" cy="365125"/>
          </a:xfrm>
        </p:spPr>
        <p:txBody>
          <a:bodyPr/>
          <a:lstStyle/>
          <a:p>
            <a:r>
              <a:rPr lang="en-US" sz="900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805757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48637" y="274638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REST Quiz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0796" y="2190443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/Products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1832" y="1707270"/>
            <a:ext cx="1294968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RESOURCE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5963" y="1707270"/>
            <a:ext cx="2323616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EXPECTED OUTCOME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3724" y="1707270"/>
            <a:ext cx="786676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VERB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39799" y="1707270"/>
            <a:ext cx="1981637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RESPONSE 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0794" y="2588108"/>
            <a:ext cx="24996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dirty="0" err="1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Products?Color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=green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0794" y="321290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/Products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0794" y="366823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0794" y="412039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/Products/881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0793" y="457556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5591" y="545273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90003" y="2190443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90002" y="2588108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90001" y="321290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POST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90001" y="366823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90001" y="412039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0000" y="457556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4798" y="545273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DELETE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04526" y="2186886"/>
            <a:ext cx="41063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list of all products in the system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4525" y="2584551"/>
            <a:ext cx="410639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list of all products in the system where the color is green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4524" y="3209350"/>
            <a:ext cx="33616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Creation of a new product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4524" y="3664677"/>
            <a:ext cx="34759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Product with an ID of 81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04524" y="4116837"/>
            <a:ext cx="27537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No product with ID 881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4523" y="4572005"/>
            <a:ext cx="3810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Update of the product with ID of 81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29321" y="5449179"/>
            <a:ext cx="3810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Deletion of the product with ID of 81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40979" y="218688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200 OK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40978" y="2584551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200 OK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40977" y="3209350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201 Created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40977" y="366467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200 OK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440977" y="411683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404 Not Found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40976" y="456638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204 No Content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65774" y="544355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204 No Content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5591" y="500303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14798" y="500303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PUT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04523" y="5018152"/>
            <a:ext cx="42020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Update of the product with ID of 81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41282" y="4993852"/>
            <a:ext cx="25838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412 Precondition Failed</a:t>
            </a:r>
          </a:p>
        </p:txBody>
      </p:sp>
      <p:sp>
        <p:nvSpPr>
          <p:cNvPr id="2" name="Footer Placeholder 9">
            <a:extLst>
              <a:ext uri="{FF2B5EF4-FFF2-40B4-BE49-F238E27FC236}">
                <a16:creationId xmlns:a16="http://schemas.microsoft.com/office/drawing/2014/main" id="{E6CFB6C4-68A4-694E-647C-F198BEA9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91944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What to remember for better </a:t>
            </a:r>
            <a:r>
              <a:rPr lang="en-US" dirty="0" err="1"/>
              <a:t>apis</a:t>
            </a:r>
            <a:endParaRPr lang="en-US" dirty="0"/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7BC9D2A5-0AF9-6FFC-9A20-464A9DC57C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77800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46213D23-A12A-74CF-2CB8-F8768DD5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Chris Woodruff</a:t>
            </a:r>
          </a:p>
          <a:p>
            <a:r>
              <a:rPr lang="en-US" dirty="0"/>
              <a:t>cwoodruff@live.com</a:t>
            </a:r>
          </a:p>
          <a:p>
            <a:r>
              <a:rPr lang="en-US" dirty="0"/>
              <a:t>Twitter – @cwoodruff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3327667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727F-082E-2040-9D64-0C25E3865518}"/>
              </a:ext>
            </a:extLst>
          </p:cNvPr>
          <p:cNvSpPr txBox="1"/>
          <p:nvPr/>
        </p:nvSpPr>
        <p:spPr>
          <a:xfrm>
            <a:off x="4267199" y="4886721"/>
            <a:ext cx="75602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https://github.com/cwoodruff/LanguageOfHTTP</a:t>
            </a:r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320B29FC-C5F7-BC08-F809-05E08FD5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906" y="250905"/>
            <a:ext cx="4564528" cy="45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D14849-9360-4C4D-83D4-77377FD48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578"/>
            <a:ext cx="12192000" cy="6604000"/>
          </a:xfrm>
          <a:prstGeom prst="rect">
            <a:avLst/>
          </a:prstGeom>
        </p:spPr>
      </p:pic>
      <p:pic>
        <p:nvPicPr>
          <p:cNvPr id="5" name="Picture 2" descr="no_sign.png (1000×10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14" y="230792"/>
            <a:ext cx="6409572" cy="64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798AB8-99D4-465D-9E3D-16D17D6CB7E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06648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sz="2000" dirty="0"/>
              <a:t>Chris Woodruff</a:t>
            </a:r>
          </a:p>
          <a:p>
            <a:endParaRPr lang="en-US" dirty="0"/>
          </a:p>
          <a:p>
            <a:r>
              <a:rPr lang="en-US" sz="1600" dirty="0"/>
              <a:t>cwoodruff@live.com</a:t>
            </a:r>
          </a:p>
          <a:p>
            <a:r>
              <a:rPr lang="en-US" sz="1600" dirty="0"/>
              <a:t>Twitter – @cwoodruff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INTERNET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dirty="0"/>
              <a:t>Let’s understand it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257AD6-0051-44EE-85B5-D5EEBB03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internet works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F6760CA-C71E-C31A-0034-6604979033AC}"/>
              </a:ext>
            </a:extLst>
          </p:cNvPr>
          <p:cNvSpPr/>
          <p:nvPr/>
        </p:nvSpPr>
        <p:spPr>
          <a:xfrm>
            <a:off x="1123577" y="2366682"/>
            <a:ext cx="2286000" cy="2286000"/>
          </a:xfrm>
          <a:prstGeom prst="flowChartConnector">
            <a:avLst/>
          </a:prstGeom>
          <a:solidFill>
            <a:srgbClr val="8989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DADE35E-4D9F-188F-434C-BD934211E1B4}"/>
              </a:ext>
            </a:extLst>
          </p:cNvPr>
          <p:cNvSpPr/>
          <p:nvPr/>
        </p:nvSpPr>
        <p:spPr>
          <a:xfrm>
            <a:off x="8653928" y="2366682"/>
            <a:ext cx="2629648" cy="22860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Server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9903E3BE-CF1E-4C10-7E46-91694541B037}"/>
              </a:ext>
            </a:extLst>
          </p:cNvPr>
          <p:cNvSpPr/>
          <p:nvPr/>
        </p:nvSpPr>
        <p:spPr>
          <a:xfrm>
            <a:off x="3538073" y="3267366"/>
            <a:ext cx="5002303" cy="484632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6E4C95-FB73-15A3-CDCF-228EDABAB620}"/>
              </a:ext>
            </a:extLst>
          </p:cNvPr>
          <p:cNvSpPr txBox="1"/>
          <p:nvPr/>
        </p:nvSpPr>
        <p:spPr>
          <a:xfrm>
            <a:off x="1294653" y="4793193"/>
            <a:ext cx="1943847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Initiates</a:t>
            </a:r>
          </a:p>
          <a:p>
            <a:pPr algn="ctr">
              <a:spcAft>
                <a:spcPts val="600"/>
              </a:spcAft>
            </a:pPr>
            <a:r>
              <a:rPr lang="en-US" sz="2400" dirty="0"/>
              <a:t>Interaction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2F0AA8-2409-7403-2DB6-E841DD038794}"/>
              </a:ext>
            </a:extLst>
          </p:cNvPr>
          <p:cNvSpPr txBox="1"/>
          <p:nvPr/>
        </p:nvSpPr>
        <p:spPr>
          <a:xfrm>
            <a:off x="9010276" y="4787807"/>
            <a:ext cx="1943847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Responds to</a:t>
            </a:r>
          </a:p>
          <a:p>
            <a:pPr algn="ctr">
              <a:spcAft>
                <a:spcPts val="600"/>
              </a:spcAft>
            </a:pPr>
            <a:r>
              <a:rPr lang="en-US" sz="2400" dirty="0"/>
              <a:t>Interaction</a:t>
            </a:r>
          </a:p>
        </p:txBody>
      </p:sp>
      <p:sp>
        <p:nvSpPr>
          <p:cNvPr id="16" name="Footer Placeholder 9">
            <a:extLst>
              <a:ext uri="{FF2B5EF4-FFF2-40B4-BE49-F238E27FC236}">
                <a16:creationId xmlns:a16="http://schemas.microsoft.com/office/drawing/2014/main" id="{5E28708D-FD6D-DAD7-5489-832BEC8E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157551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C985-7393-418A-81BA-74750BB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 Services</a:t>
            </a:r>
          </a:p>
        </p:txBody>
      </p:sp>
      <p:sp>
        <p:nvSpPr>
          <p:cNvPr id="4" name="Freeform 110">
            <a:extLst>
              <a:ext uri="{FF2B5EF4-FFF2-40B4-BE49-F238E27FC236}">
                <a16:creationId xmlns:a16="http://schemas.microsoft.com/office/drawing/2014/main" id="{A476E029-2667-43AD-AF33-3700567583BA}"/>
              </a:ext>
            </a:extLst>
          </p:cNvPr>
          <p:cNvSpPr/>
          <p:nvPr/>
        </p:nvSpPr>
        <p:spPr>
          <a:xfrm rot="16200000">
            <a:off x="4512183" y="4024347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111">
            <a:extLst>
              <a:ext uri="{FF2B5EF4-FFF2-40B4-BE49-F238E27FC236}">
                <a16:creationId xmlns:a16="http://schemas.microsoft.com/office/drawing/2014/main" id="{C92A0854-5D44-452B-BFE4-47B38D861AA9}"/>
              </a:ext>
            </a:extLst>
          </p:cNvPr>
          <p:cNvSpPr/>
          <p:nvPr/>
        </p:nvSpPr>
        <p:spPr>
          <a:xfrm rot="10800000">
            <a:off x="5515954" y="4311211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12">
            <a:extLst>
              <a:ext uri="{FF2B5EF4-FFF2-40B4-BE49-F238E27FC236}">
                <a16:creationId xmlns:a16="http://schemas.microsoft.com/office/drawing/2014/main" id="{4E092710-2B1B-411B-AF67-BCE15A10D0F0}"/>
              </a:ext>
            </a:extLst>
          </p:cNvPr>
          <p:cNvSpPr/>
          <p:nvPr/>
        </p:nvSpPr>
        <p:spPr>
          <a:xfrm rot="16200000" flipH="1" flipV="1">
            <a:off x="5802021" y="3311798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3">
            <a:extLst>
              <a:ext uri="{FF2B5EF4-FFF2-40B4-BE49-F238E27FC236}">
                <a16:creationId xmlns:a16="http://schemas.microsoft.com/office/drawing/2014/main" id="{B4071362-ED5B-410F-8F1E-FA8B15953819}"/>
              </a:ext>
            </a:extLst>
          </p:cNvPr>
          <p:cNvSpPr/>
          <p:nvPr/>
        </p:nvSpPr>
        <p:spPr>
          <a:xfrm>
            <a:off x="4798251" y="3021604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BE36A-BA03-4E8D-9930-BE34CE769A3E}"/>
              </a:ext>
            </a:extLst>
          </p:cNvPr>
          <p:cNvSpPr txBox="1"/>
          <p:nvPr/>
        </p:nvSpPr>
        <p:spPr>
          <a:xfrm>
            <a:off x="5153563" y="3142685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FC02D-641A-47EE-8F92-23101BBF7487}"/>
              </a:ext>
            </a:extLst>
          </p:cNvPr>
          <p:cNvSpPr txBox="1"/>
          <p:nvPr/>
        </p:nvSpPr>
        <p:spPr>
          <a:xfrm>
            <a:off x="6740419" y="3404295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DCBD6-A860-4FC9-B7E4-9FDE593CE288}"/>
              </a:ext>
            </a:extLst>
          </p:cNvPr>
          <p:cNvSpPr txBox="1"/>
          <p:nvPr/>
        </p:nvSpPr>
        <p:spPr>
          <a:xfrm>
            <a:off x="6442901" y="5019979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69EE7-1E9E-4B1D-A5C0-77A49910843A}"/>
              </a:ext>
            </a:extLst>
          </p:cNvPr>
          <p:cNvSpPr txBox="1"/>
          <p:nvPr/>
        </p:nvSpPr>
        <p:spPr>
          <a:xfrm>
            <a:off x="4878442" y="4697301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3EA89-C3A3-405F-A486-F65E5093D3E2}"/>
              </a:ext>
            </a:extLst>
          </p:cNvPr>
          <p:cNvSpPr txBox="1"/>
          <p:nvPr/>
        </p:nvSpPr>
        <p:spPr>
          <a:xfrm>
            <a:off x="7590150" y="3542554"/>
            <a:ext cx="443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ea typeface="Open Sans" panose="020B0606030504020204" pitchFamily="34" charset="0"/>
                <a:cs typeface="Open Sans" panose="020B0606030504020204" pitchFamily="34" charset="0"/>
              </a:rPr>
              <a:t>Simple Object Access Protocol (SOAP)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8DC6E-2A81-43FE-B6DE-10A4B1C39EE0}"/>
              </a:ext>
            </a:extLst>
          </p:cNvPr>
          <p:cNvSpPr txBox="1"/>
          <p:nvPr/>
        </p:nvSpPr>
        <p:spPr>
          <a:xfrm>
            <a:off x="7590150" y="4773757"/>
            <a:ext cx="443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ea typeface="Open Sans" panose="020B0606030504020204" pitchFamily="34" charset="0"/>
                <a:cs typeface="Open Sans" panose="020B0606030504020204" pitchFamily="34" charset="0"/>
              </a:rPr>
              <a:t>Calls over HTTP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68A26-DC7F-4F21-8A86-3450EE275A58}"/>
              </a:ext>
            </a:extLst>
          </p:cNvPr>
          <p:cNvSpPr txBox="1"/>
          <p:nvPr/>
        </p:nvSpPr>
        <p:spPr>
          <a:xfrm>
            <a:off x="171796" y="3511777"/>
            <a:ext cx="443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ea typeface="Open Sans" panose="020B0606030504020204" pitchFamily="34" charset="0"/>
                <a:cs typeface="Open Sans" panose="020B0606030504020204" pitchFamily="34" charset="0"/>
              </a:rPr>
              <a:t> Remote Procedure Call (RPC)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51E43-7047-406C-A70D-72E9124F2F45}"/>
              </a:ext>
            </a:extLst>
          </p:cNvPr>
          <p:cNvSpPr txBox="1"/>
          <p:nvPr/>
        </p:nvSpPr>
        <p:spPr>
          <a:xfrm>
            <a:off x="914400" y="4773757"/>
            <a:ext cx="368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Representational State Transfer (REST) </a:t>
            </a:r>
          </a:p>
        </p:txBody>
      </p:sp>
      <p:sp>
        <p:nvSpPr>
          <p:cNvPr id="19" name="Footer Placeholder 9">
            <a:extLst>
              <a:ext uri="{FF2B5EF4-FFF2-40B4-BE49-F238E27FC236}">
                <a16:creationId xmlns:a16="http://schemas.microsoft.com/office/drawing/2014/main" id="{05FD00AB-7C49-903A-3C0B-06BBAFDD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Learning the Language of HTTP for better Data Experience</a:t>
            </a:r>
          </a:p>
        </p:txBody>
      </p:sp>
    </p:spTree>
    <p:extLst>
      <p:ext uri="{BB962C8B-B14F-4D97-AF65-F5344CB8AC3E}">
        <p14:creationId xmlns:p14="http://schemas.microsoft.com/office/powerpoint/2010/main" val="28882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dirty="0"/>
              <a:t>What do you have to know?</a:t>
            </a:r>
          </a:p>
        </p:txBody>
      </p:sp>
    </p:spTree>
    <p:extLst>
      <p:ext uri="{BB962C8B-B14F-4D97-AF65-F5344CB8AC3E}">
        <p14:creationId xmlns:p14="http://schemas.microsoft.com/office/powerpoint/2010/main" val="416280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63" y="204418"/>
            <a:ext cx="7773074" cy="6462320"/>
          </a:xfrm>
          <a:prstGeom prst="rect">
            <a:avLst/>
          </a:prstGeom>
        </p:spPr>
      </p:pic>
      <p:pic>
        <p:nvPicPr>
          <p:cNvPr id="1026" name="Picture 2" descr="no_sign.png (1000×10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14" y="230792"/>
            <a:ext cx="6409572" cy="64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2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7421</TotalTime>
  <Words>1025</Words>
  <Application>Microsoft Office PowerPoint</Application>
  <PresentationFormat>Widescreen</PresentationFormat>
  <Paragraphs>312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FontAwesome</vt:lpstr>
      <vt:lpstr>Open Sans</vt:lpstr>
      <vt:lpstr>Tenorite</vt:lpstr>
      <vt:lpstr>Tenorite (Body)</vt:lpstr>
      <vt:lpstr>Tenorite (Headings)</vt:lpstr>
      <vt:lpstr>Office Theme</vt:lpstr>
      <vt:lpstr>Learning the language of HTTp for better DATA experience</vt:lpstr>
      <vt:lpstr>AGENDA</vt:lpstr>
      <vt:lpstr>PowerPoint Presentation</vt:lpstr>
      <vt:lpstr>INTRODUCTION</vt:lpstr>
      <vt:lpstr>INTERNET</vt:lpstr>
      <vt:lpstr>How the internet works</vt:lpstr>
      <vt:lpstr>Types of Web Services</vt:lpstr>
      <vt:lpstr>HTTP</vt:lpstr>
      <vt:lpstr>PowerPoint Presentation</vt:lpstr>
      <vt:lpstr>HTTP Methods or Verbs</vt:lpstr>
      <vt:lpstr>HTTP Response Codes</vt:lpstr>
      <vt:lpstr>Common Response Codes</vt:lpstr>
      <vt:lpstr>REST</vt:lpstr>
      <vt:lpstr>Representational State Transfer</vt:lpstr>
      <vt:lpstr>WHAT IS REST?</vt:lpstr>
      <vt:lpstr>PowerPoint Presentation</vt:lpstr>
      <vt:lpstr>2 common perspectives on architectural design </vt:lpstr>
      <vt:lpstr>Constraints of REST</vt:lpstr>
      <vt:lpstr>GET VERB</vt:lpstr>
      <vt:lpstr>POST VERB</vt:lpstr>
      <vt:lpstr>PUT VERB</vt:lpstr>
      <vt:lpstr>DELETE VERB</vt:lpstr>
      <vt:lpstr>Workflow for an HTTP REST Request</vt:lpstr>
      <vt:lpstr>REST Quiz</vt:lpstr>
      <vt:lpstr>What to remember for better apis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Chris Woodruff</dc:creator>
  <cp:lastModifiedBy>Chris Woodruff</cp:lastModifiedBy>
  <cp:revision>1</cp:revision>
  <dcterms:created xsi:type="dcterms:W3CDTF">2023-01-30T22:28:17Z</dcterms:created>
  <dcterms:modified xsi:type="dcterms:W3CDTF">2023-02-20T20:19:33Z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