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3" r:id="rId7"/>
    <p:sldId id="274" r:id="rId8"/>
    <p:sldId id="261" r:id="rId9"/>
    <p:sldId id="264" r:id="rId10"/>
    <p:sldId id="265" r:id="rId11"/>
    <p:sldId id="269" r:id="rId12"/>
    <p:sldId id="272" r:id="rId13"/>
    <p:sldId id="273" r:id="rId14"/>
    <p:sldId id="266" r:id="rId15"/>
    <p:sldId id="270" r:id="rId16"/>
    <p:sldId id="267" r:id="rId17"/>
    <p:sldId id="268" r:id="rId18"/>
    <p:sldId id="271" r:id="rId19"/>
    <p:sldId id="275" r:id="rId20"/>
    <p:sldId id="262"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47A3B-DA02-A749-92D8-7627D2D76DCB}" v="147" dt="2024-01-09T13:27:14.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1"/>
    <p:restoredTop sz="96327"/>
  </p:normalViewPr>
  <p:slideViewPr>
    <p:cSldViewPr snapToGrid="0">
      <p:cViewPr varScale="1">
        <p:scale>
          <a:sx n="184" d="100"/>
          <a:sy n="184" d="100"/>
        </p:scale>
        <p:origin x="20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31C47A3B-DA02-A749-92D8-7627D2D76DCB}"/>
    <pc:docChg chg="undo custSel addSld modSld sldOrd modMainMaster">
      <pc:chgData name="Chris Woodruff" userId="2dbf025665e4d94d" providerId="LiveId" clId="{31C47A3B-DA02-A749-92D8-7627D2D76DCB}" dt="2024-01-09T13:27:18.644" v="1837" actId="20577"/>
      <pc:docMkLst>
        <pc:docMk/>
      </pc:docMkLst>
      <pc:sldChg chg="modSp mod modShow">
        <pc:chgData name="Chris Woodruff" userId="2dbf025665e4d94d" providerId="LiveId" clId="{31C47A3B-DA02-A749-92D8-7627D2D76DCB}" dt="2024-01-09T12:21:42.342" v="1748" actId="729"/>
        <pc:sldMkLst>
          <pc:docMk/>
          <pc:sldMk cId="3519820968" sldId="256"/>
        </pc:sldMkLst>
        <pc:spChg chg="mod">
          <ac:chgData name="Chris Woodruff" userId="2dbf025665e4d94d" providerId="LiveId" clId="{31C47A3B-DA02-A749-92D8-7627D2D76DCB}" dt="2024-01-08T10:42:26.010" v="429"/>
          <ac:spMkLst>
            <pc:docMk/>
            <pc:sldMk cId="3519820968" sldId="256"/>
            <ac:spMk id="2" creationId="{F3FEC083-B959-A8D1-6846-290490B900BF}"/>
          </ac:spMkLst>
        </pc:spChg>
        <pc:spChg chg="mod">
          <ac:chgData name="Chris Woodruff" userId="2dbf025665e4d94d" providerId="LiveId" clId="{31C47A3B-DA02-A749-92D8-7627D2D76DCB}" dt="2024-01-08T10:42:26.010" v="429"/>
          <ac:spMkLst>
            <pc:docMk/>
            <pc:sldMk cId="3519820968" sldId="256"/>
            <ac:spMk id="3" creationId="{85E43D5A-27D9-0BA9-0B7B-5060C3A28DAA}"/>
          </ac:spMkLst>
        </pc:spChg>
      </pc:sldChg>
      <pc:sldChg chg="addSp delSp modSp mod modClrScheme chgLayout">
        <pc:chgData name="Chris Woodruff" userId="2dbf025665e4d94d" providerId="LiveId" clId="{31C47A3B-DA02-A749-92D8-7627D2D76DCB}" dt="2024-01-09T12:22:43.092" v="1756" actId="1076"/>
        <pc:sldMkLst>
          <pc:docMk/>
          <pc:sldMk cId="1830729723" sldId="257"/>
        </pc:sldMkLst>
        <pc:spChg chg="del mod ord">
          <ac:chgData name="Chris Woodruff" userId="2dbf025665e4d94d" providerId="LiveId" clId="{31C47A3B-DA02-A749-92D8-7627D2D76DCB}" dt="2024-01-08T10:05:48.822" v="0" actId="700"/>
          <ac:spMkLst>
            <pc:docMk/>
            <pc:sldMk cId="1830729723" sldId="257"/>
            <ac:spMk id="2" creationId="{4502B121-4C47-7958-C60A-9349A6F38483}"/>
          </ac:spMkLst>
        </pc:spChg>
        <pc:spChg chg="del mod ord">
          <ac:chgData name="Chris Woodruff" userId="2dbf025665e4d94d" providerId="LiveId" clId="{31C47A3B-DA02-A749-92D8-7627D2D76DCB}" dt="2024-01-08T10:05:48.822" v="0" actId="700"/>
          <ac:spMkLst>
            <pc:docMk/>
            <pc:sldMk cId="1830729723" sldId="257"/>
            <ac:spMk id="3" creationId="{FA962030-A93C-DCFA-28A4-B0F558F16C2E}"/>
          </ac:spMkLst>
        </pc:spChg>
        <pc:spChg chg="add del mod ord">
          <ac:chgData name="Chris Woodruff" userId="2dbf025665e4d94d" providerId="LiveId" clId="{31C47A3B-DA02-A749-92D8-7627D2D76DCB}" dt="2024-01-08T10:06:04.169" v="1" actId="700"/>
          <ac:spMkLst>
            <pc:docMk/>
            <pc:sldMk cId="1830729723" sldId="257"/>
            <ac:spMk id="4" creationId="{78E5CA4D-F822-2114-A895-59275EFA8284}"/>
          </ac:spMkLst>
        </pc:spChg>
        <pc:spChg chg="add del mod ord">
          <ac:chgData name="Chris Woodruff" userId="2dbf025665e4d94d" providerId="LiveId" clId="{31C47A3B-DA02-A749-92D8-7627D2D76DCB}" dt="2024-01-08T10:06:04.169" v="1" actId="700"/>
          <ac:spMkLst>
            <pc:docMk/>
            <pc:sldMk cId="1830729723" sldId="257"/>
            <ac:spMk id="5" creationId="{BDD076ED-2B5F-36A5-EEF9-0ABF51593753}"/>
          </ac:spMkLst>
        </pc:spChg>
        <pc:spChg chg="add mod ord">
          <ac:chgData name="Chris Woodruff" userId="2dbf025665e4d94d" providerId="LiveId" clId="{31C47A3B-DA02-A749-92D8-7627D2D76DCB}" dt="2024-01-08T10:42:26.010" v="429"/>
          <ac:spMkLst>
            <pc:docMk/>
            <pc:sldMk cId="1830729723" sldId="257"/>
            <ac:spMk id="6" creationId="{4EBDC233-D846-33BA-77C8-1BFA1E8293E7}"/>
          </ac:spMkLst>
        </pc:spChg>
        <pc:spChg chg="add del mod ord">
          <ac:chgData name="Chris Woodruff" userId="2dbf025665e4d94d" providerId="LiveId" clId="{31C47A3B-DA02-A749-92D8-7627D2D76DCB}" dt="2024-01-09T12:22:32.490" v="1753" actId="478"/>
          <ac:spMkLst>
            <pc:docMk/>
            <pc:sldMk cId="1830729723" sldId="257"/>
            <ac:spMk id="7" creationId="{CD4C10B2-66AC-F89F-0FED-8E9F4245F99C}"/>
          </ac:spMkLst>
        </pc:spChg>
        <pc:spChg chg="add mod ord">
          <ac:chgData name="Chris Woodruff" userId="2dbf025665e4d94d" providerId="LiveId" clId="{31C47A3B-DA02-A749-92D8-7627D2D76DCB}" dt="2024-01-08T10:42:26.010" v="429"/>
          <ac:spMkLst>
            <pc:docMk/>
            <pc:sldMk cId="1830729723" sldId="257"/>
            <ac:spMk id="8" creationId="{F86BCEA0-E4FE-0374-1777-319D0E4630B5}"/>
          </ac:spMkLst>
        </pc:spChg>
        <pc:picChg chg="add mod">
          <ac:chgData name="Chris Woodruff" userId="2dbf025665e4d94d" providerId="LiveId" clId="{31C47A3B-DA02-A749-92D8-7627D2D76DCB}" dt="2024-01-09T12:22:02.720" v="1752" actId="14100"/>
          <ac:picMkLst>
            <pc:docMk/>
            <pc:sldMk cId="1830729723" sldId="257"/>
            <ac:picMk id="1026" creationId="{7536E2E4-4F05-29C6-426B-6FF03ACDC950}"/>
          </ac:picMkLst>
        </pc:picChg>
        <pc:picChg chg="add mod">
          <ac:chgData name="Chris Woodruff" userId="2dbf025665e4d94d" providerId="LiveId" clId="{31C47A3B-DA02-A749-92D8-7627D2D76DCB}" dt="2024-01-09T12:22:43.092" v="1756" actId="1076"/>
          <ac:picMkLst>
            <pc:docMk/>
            <pc:sldMk cId="1830729723" sldId="257"/>
            <ac:picMk id="1028" creationId="{844D1102-EF8D-4682-847F-C7F74442E8D4}"/>
          </ac:picMkLst>
        </pc:picChg>
      </pc:sldChg>
      <pc:sldChg chg="addSp delSp modSp mod setBg">
        <pc:chgData name="Chris Woodruff" userId="2dbf025665e4d94d" providerId="LiveId" clId="{31C47A3B-DA02-A749-92D8-7627D2D76DCB}" dt="2024-01-08T10:43:45.084" v="442" actId="14100"/>
        <pc:sldMkLst>
          <pc:docMk/>
          <pc:sldMk cId="3914849867" sldId="258"/>
        </pc:sldMkLst>
        <pc:spChg chg="mod ord">
          <ac:chgData name="Chris Woodruff" userId="2dbf025665e4d94d" providerId="LiveId" clId="{31C47A3B-DA02-A749-92D8-7627D2D76DCB}" dt="2024-01-08T10:42:34.259" v="430" actId="26606"/>
          <ac:spMkLst>
            <pc:docMk/>
            <pc:sldMk cId="3914849867" sldId="258"/>
            <ac:spMk id="2" creationId="{164502E3-6D36-7AA3-76B8-F873A95C2031}"/>
          </ac:spMkLst>
        </pc:spChg>
        <pc:spChg chg="add del mod">
          <ac:chgData name="Chris Woodruff" userId="2dbf025665e4d94d" providerId="LiveId" clId="{31C47A3B-DA02-A749-92D8-7627D2D76DCB}" dt="2024-01-08T10:38:19.529" v="427" actId="26606"/>
          <ac:spMkLst>
            <pc:docMk/>
            <pc:sldMk cId="3914849867" sldId="258"/>
            <ac:spMk id="3" creationId="{1C305800-A906-1BFE-C315-27C26DF6445F}"/>
          </ac:spMkLst>
        </pc:spChg>
        <pc:spChg chg="add del">
          <ac:chgData name="Chris Woodruff" userId="2dbf025665e4d94d" providerId="LiveId" clId="{31C47A3B-DA02-A749-92D8-7627D2D76DCB}" dt="2024-01-08T10:38:10.661" v="422" actId="26606"/>
          <ac:spMkLst>
            <pc:docMk/>
            <pc:sldMk cId="3914849867" sldId="258"/>
            <ac:spMk id="10" creationId="{446F2B05-D14A-46C1-B94D-81BAFA34CA8C}"/>
          </ac:spMkLst>
        </pc:spChg>
        <pc:spChg chg="add">
          <ac:chgData name="Chris Woodruff" userId="2dbf025665e4d94d" providerId="LiveId" clId="{31C47A3B-DA02-A749-92D8-7627D2D76DCB}" dt="2024-01-08T10:42:34.259" v="430" actId="26606"/>
          <ac:spMkLst>
            <pc:docMk/>
            <pc:sldMk cId="3914849867" sldId="258"/>
            <ac:spMk id="17" creationId="{3A9C15D4-2EE7-4D05-B87C-91D1F3B9604B}"/>
          </ac:spMkLst>
        </pc:spChg>
        <pc:spChg chg="add">
          <ac:chgData name="Chris Woodruff" userId="2dbf025665e4d94d" providerId="LiveId" clId="{31C47A3B-DA02-A749-92D8-7627D2D76DCB}" dt="2024-01-08T10:42:34.259" v="430" actId="26606"/>
          <ac:spMkLst>
            <pc:docMk/>
            <pc:sldMk cId="3914849867" sldId="258"/>
            <ac:spMk id="19" creationId="{4ED7B0FB-9654-4441-9545-02D458B68620}"/>
          </ac:spMkLst>
        </pc:spChg>
        <pc:graphicFrameChg chg="add del">
          <ac:chgData name="Chris Woodruff" userId="2dbf025665e4d94d" providerId="LiveId" clId="{31C47A3B-DA02-A749-92D8-7627D2D76DCB}" dt="2024-01-08T10:38:17.469" v="424" actId="26606"/>
          <ac:graphicFrameMkLst>
            <pc:docMk/>
            <pc:sldMk cId="3914849867" sldId="258"/>
            <ac:graphicFrameMk id="5" creationId="{CEF747C2-AA8F-C72E-3514-56DEC5748A2A}"/>
          </ac:graphicFrameMkLst>
        </pc:graphicFrameChg>
        <pc:graphicFrameChg chg="add del">
          <ac:chgData name="Chris Woodruff" userId="2dbf025665e4d94d" providerId="LiveId" clId="{31C47A3B-DA02-A749-92D8-7627D2D76DCB}" dt="2024-01-08T10:38:19.508" v="426" actId="26606"/>
          <ac:graphicFrameMkLst>
            <pc:docMk/>
            <pc:sldMk cId="3914849867" sldId="258"/>
            <ac:graphicFrameMk id="8" creationId="{1A7FB1A7-98CC-6CB0-EEC1-41711B008EFB}"/>
          </ac:graphicFrameMkLst>
        </pc:graphicFrameChg>
        <pc:graphicFrameChg chg="add del mod">
          <ac:chgData name="Chris Woodruff" userId="2dbf025665e4d94d" providerId="LiveId" clId="{31C47A3B-DA02-A749-92D8-7627D2D76DCB}" dt="2024-01-08T10:42:34.259" v="430" actId="26606"/>
          <ac:graphicFrameMkLst>
            <pc:docMk/>
            <pc:sldMk cId="3914849867" sldId="258"/>
            <ac:graphicFrameMk id="11" creationId="{4E197304-3AB1-9D26-9A7D-6781D6A402EF}"/>
          </ac:graphicFrameMkLst>
        </pc:graphicFrameChg>
        <pc:graphicFrameChg chg="add mod">
          <ac:chgData name="Chris Woodruff" userId="2dbf025665e4d94d" providerId="LiveId" clId="{31C47A3B-DA02-A749-92D8-7627D2D76DCB}" dt="2024-01-08T10:43:45.084" v="442" actId="14100"/>
          <ac:graphicFrameMkLst>
            <pc:docMk/>
            <pc:sldMk cId="3914849867" sldId="258"/>
            <ac:graphicFrameMk id="13" creationId="{2E08F501-20C3-51F1-0E96-01B74BE7AE79}"/>
          </ac:graphicFrameMkLst>
        </pc:graphicFrameChg>
        <pc:picChg chg="add del">
          <ac:chgData name="Chris Woodruff" userId="2dbf025665e4d94d" providerId="LiveId" clId="{31C47A3B-DA02-A749-92D8-7627D2D76DCB}" dt="2024-01-08T10:38:10.661" v="422" actId="26606"/>
          <ac:picMkLst>
            <pc:docMk/>
            <pc:sldMk cId="3914849867" sldId="258"/>
            <ac:picMk id="7" creationId="{2B57D429-37AE-0640-241C-85DE3435BC1B}"/>
          </ac:picMkLst>
        </pc:picChg>
        <pc:picChg chg="add del">
          <ac:chgData name="Chris Woodruff" userId="2dbf025665e4d94d" providerId="LiveId" clId="{31C47A3B-DA02-A749-92D8-7627D2D76DCB}" dt="2024-01-08T10:38:10.661" v="422" actId="26606"/>
          <ac:picMkLst>
            <pc:docMk/>
            <pc:sldMk cId="3914849867" sldId="258"/>
            <ac:picMk id="12" creationId="{DC21F734-A85A-4FEA-8CB8-6C72B8195C37}"/>
          </ac:picMkLst>
        </pc:picChg>
        <pc:picChg chg="add">
          <ac:chgData name="Chris Woodruff" userId="2dbf025665e4d94d" providerId="LiveId" clId="{31C47A3B-DA02-A749-92D8-7627D2D76DCB}" dt="2024-01-08T10:42:34.259" v="430" actId="26606"/>
          <ac:picMkLst>
            <pc:docMk/>
            <pc:sldMk cId="3914849867" sldId="258"/>
            <ac:picMk id="21" creationId="{7BB94C57-FDF3-45A3-9D1F-904523D795D4}"/>
          </ac:picMkLst>
        </pc:picChg>
        <pc:picChg chg="add">
          <ac:chgData name="Chris Woodruff" userId="2dbf025665e4d94d" providerId="LiveId" clId="{31C47A3B-DA02-A749-92D8-7627D2D76DCB}" dt="2024-01-08T10:42:34.259" v="430" actId="26606"/>
          <ac:picMkLst>
            <pc:docMk/>
            <pc:sldMk cId="3914849867" sldId="258"/>
            <ac:picMk id="23" creationId="{6AEBDF1A-221A-4497-BBA9-57A70D161510}"/>
          </ac:picMkLst>
        </pc:picChg>
      </pc:sldChg>
      <pc:sldChg chg="addSp delSp modSp new mod modClrScheme chgLayout">
        <pc:chgData name="Chris Woodruff" userId="2dbf025665e4d94d" providerId="LiveId" clId="{31C47A3B-DA02-A749-92D8-7627D2D76DCB}" dt="2024-01-09T12:08:56.275" v="1597" actId="20577"/>
        <pc:sldMkLst>
          <pc:docMk/>
          <pc:sldMk cId="4072797411" sldId="259"/>
        </pc:sldMkLst>
        <pc:spChg chg="del mod ord">
          <ac:chgData name="Chris Woodruff" userId="2dbf025665e4d94d" providerId="LiveId" clId="{31C47A3B-DA02-A749-92D8-7627D2D76DCB}" dt="2024-01-08T10:44:35.062" v="444" actId="700"/>
          <ac:spMkLst>
            <pc:docMk/>
            <pc:sldMk cId="4072797411" sldId="259"/>
            <ac:spMk id="2" creationId="{3ADFEED4-3D44-81DF-6A98-A9CEDAA9B65C}"/>
          </ac:spMkLst>
        </pc:spChg>
        <pc:spChg chg="del mod ord">
          <ac:chgData name="Chris Woodruff" userId="2dbf025665e4d94d" providerId="LiveId" clId="{31C47A3B-DA02-A749-92D8-7627D2D76DCB}" dt="2024-01-08T10:44:35.062" v="444" actId="700"/>
          <ac:spMkLst>
            <pc:docMk/>
            <pc:sldMk cId="4072797411" sldId="259"/>
            <ac:spMk id="3" creationId="{20AD2D80-7CA6-F6E0-4255-470E9AD5124F}"/>
          </ac:spMkLst>
        </pc:spChg>
        <pc:spChg chg="add mod ord">
          <ac:chgData name="Chris Woodruff" userId="2dbf025665e4d94d" providerId="LiveId" clId="{31C47A3B-DA02-A749-92D8-7627D2D76DCB}" dt="2024-01-08T10:45:02.808" v="489" actId="20577"/>
          <ac:spMkLst>
            <pc:docMk/>
            <pc:sldMk cId="4072797411" sldId="259"/>
            <ac:spMk id="4" creationId="{15C2E932-171C-E645-595E-B1C77DD6191B}"/>
          </ac:spMkLst>
        </pc:spChg>
        <pc:spChg chg="add mod ord">
          <ac:chgData name="Chris Woodruff" userId="2dbf025665e4d94d" providerId="LiveId" clId="{31C47A3B-DA02-A749-92D8-7627D2D76DCB}" dt="2024-01-08T10:44:43.461" v="454" actId="20577"/>
          <ac:spMkLst>
            <pc:docMk/>
            <pc:sldMk cId="4072797411" sldId="259"/>
            <ac:spMk id="5" creationId="{665FEA26-E202-0325-2CF8-72406635B977}"/>
          </ac:spMkLst>
        </pc:spChg>
        <pc:spChg chg="add mod ord">
          <ac:chgData name="Chris Woodruff" userId="2dbf025665e4d94d" providerId="LiveId" clId="{31C47A3B-DA02-A749-92D8-7627D2D76DCB}" dt="2024-01-08T10:44:50.346" v="467" actId="20577"/>
          <ac:spMkLst>
            <pc:docMk/>
            <pc:sldMk cId="4072797411" sldId="259"/>
            <ac:spMk id="6" creationId="{A8E9AC32-977E-729F-2D3E-D70A3C98E1EA}"/>
          </ac:spMkLst>
        </pc:spChg>
        <pc:spChg chg="add mod ord">
          <ac:chgData name="Chris Woodruff" userId="2dbf025665e4d94d" providerId="LiveId" clId="{31C47A3B-DA02-A749-92D8-7627D2D76DCB}" dt="2024-01-09T12:07:27.354" v="1523" actId="20577"/>
          <ac:spMkLst>
            <pc:docMk/>
            <pc:sldMk cId="4072797411" sldId="259"/>
            <ac:spMk id="7" creationId="{EC5A7212-4DBF-52CE-4ED8-707BDF5C1C02}"/>
          </ac:spMkLst>
        </pc:spChg>
        <pc:spChg chg="add mod ord">
          <ac:chgData name="Chris Woodruff" userId="2dbf025665e4d94d" providerId="LiveId" clId="{31C47A3B-DA02-A749-92D8-7627D2D76DCB}" dt="2024-01-09T12:08:56.275" v="1597" actId="20577"/>
          <ac:spMkLst>
            <pc:docMk/>
            <pc:sldMk cId="4072797411" sldId="259"/>
            <ac:spMk id="8" creationId="{2FBE7C10-2F24-C51D-A26F-F2D988BBA101}"/>
          </ac:spMkLst>
        </pc:spChg>
      </pc:sldChg>
      <pc:sldChg chg="addSp delSp modSp new mod modClrScheme chgLayout">
        <pc:chgData name="Chris Woodruff" userId="2dbf025665e4d94d" providerId="LiveId" clId="{31C47A3B-DA02-A749-92D8-7627D2D76DCB}" dt="2024-01-09T12:06:48.326" v="1522" actId="403"/>
        <pc:sldMkLst>
          <pc:docMk/>
          <pc:sldMk cId="2163383808" sldId="260"/>
        </pc:sldMkLst>
        <pc:spChg chg="del mod ord">
          <ac:chgData name="Chris Woodruff" userId="2dbf025665e4d94d" providerId="LiveId" clId="{31C47A3B-DA02-A749-92D8-7627D2D76DCB}" dt="2024-01-08T10:49:35.307" v="679" actId="700"/>
          <ac:spMkLst>
            <pc:docMk/>
            <pc:sldMk cId="2163383808" sldId="260"/>
            <ac:spMk id="2" creationId="{CE956193-BB33-2CDE-1730-A7407E21239C}"/>
          </ac:spMkLst>
        </pc:spChg>
        <pc:spChg chg="del">
          <ac:chgData name="Chris Woodruff" userId="2dbf025665e4d94d" providerId="LiveId" clId="{31C47A3B-DA02-A749-92D8-7627D2D76DCB}" dt="2024-01-08T10:49:35.307" v="679" actId="700"/>
          <ac:spMkLst>
            <pc:docMk/>
            <pc:sldMk cId="2163383808" sldId="260"/>
            <ac:spMk id="3" creationId="{AA8EEBBD-7AD9-BB9F-1819-BF82D594E6C0}"/>
          </ac:spMkLst>
        </pc:spChg>
        <pc:spChg chg="del mod ord">
          <ac:chgData name="Chris Woodruff" userId="2dbf025665e4d94d" providerId="LiveId" clId="{31C47A3B-DA02-A749-92D8-7627D2D76DCB}" dt="2024-01-08T10:49:35.307" v="679" actId="700"/>
          <ac:spMkLst>
            <pc:docMk/>
            <pc:sldMk cId="2163383808" sldId="260"/>
            <ac:spMk id="4" creationId="{2D43EBFE-78D1-368F-18C7-C247383DA0B4}"/>
          </ac:spMkLst>
        </pc:spChg>
        <pc:spChg chg="del">
          <ac:chgData name="Chris Woodruff" userId="2dbf025665e4d94d" providerId="LiveId" clId="{31C47A3B-DA02-A749-92D8-7627D2D76DCB}" dt="2024-01-08T10:49:35.307" v="679" actId="700"/>
          <ac:spMkLst>
            <pc:docMk/>
            <pc:sldMk cId="2163383808" sldId="260"/>
            <ac:spMk id="5" creationId="{937B44DB-5D09-D093-6AD8-BD9B9C9F71A8}"/>
          </ac:spMkLst>
        </pc:spChg>
        <pc:spChg chg="del">
          <ac:chgData name="Chris Woodruff" userId="2dbf025665e4d94d" providerId="LiveId" clId="{31C47A3B-DA02-A749-92D8-7627D2D76DCB}" dt="2024-01-08T10:49:35.307" v="679" actId="700"/>
          <ac:spMkLst>
            <pc:docMk/>
            <pc:sldMk cId="2163383808" sldId="260"/>
            <ac:spMk id="6" creationId="{9C2B93EE-BAE7-0182-1DEB-B15F9A3E5CCD}"/>
          </ac:spMkLst>
        </pc:spChg>
        <pc:spChg chg="add mod ord">
          <ac:chgData name="Chris Woodruff" userId="2dbf025665e4d94d" providerId="LiveId" clId="{31C47A3B-DA02-A749-92D8-7627D2D76DCB}" dt="2024-01-08T10:51:13.752" v="704" actId="20577"/>
          <ac:spMkLst>
            <pc:docMk/>
            <pc:sldMk cId="2163383808" sldId="260"/>
            <ac:spMk id="7" creationId="{DC429F16-61CB-40D7-7BE4-B25D4C0DE485}"/>
          </ac:spMkLst>
        </pc:spChg>
        <pc:spChg chg="add del mod ord">
          <ac:chgData name="Chris Woodruff" userId="2dbf025665e4d94d" providerId="LiveId" clId="{31C47A3B-DA02-A749-92D8-7627D2D76DCB}" dt="2024-01-09T11:58:43.721" v="1304" actId="478"/>
          <ac:spMkLst>
            <pc:docMk/>
            <pc:sldMk cId="2163383808" sldId="260"/>
            <ac:spMk id="8" creationId="{6F79849F-FB81-3AA6-8F3E-59AFCB890056}"/>
          </ac:spMkLst>
        </pc:spChg>
        <pc:spChg chg="add del mod">
          <ac:chgData name="Chris Woodruff" userId="2dbf025665e4d94d" providerId="LiveId" clId="{31C47A3B-DA02-A749-92D8-7627D2D76DCB}" dt="2024-01-09T12:06:48.326" v="1522" actId="403"/>
          <ac:spMkLst>
            <pc:docMk/>
            <pc:sldMk cId="2163383808" sldId="260"/>
            <ac:spMk id="10" creationId="{8FA0221D-BA51-03A2-CE95-9BBEC4EB61D9}"/>
          </ac:spMkLst>
        </pc:spChg>
        <pc:spChg chg="add del">
          <ac:chgData name="Chris Woodruff" userId="2dbf025665e4d94d" providerId="LiveId" clId="{31C47A3B-DA02-A749-92D8-7627D2D76DCB}" dt="2024-01-09T11:58:54.143" v="1307" actId="22"/>
          <ac:spMkLst>
            <pc:docMk/>
            <pc:sldMk cId="2163383808" sldId="260"/>
            <ac:spMk id="12" creationId="{4BC3D6B9-8EC7-177A-23E8-1B4A5FF835E0}"/>
          </ac:spMkLst>
        </pc:spChg>
      </pc:sldChg>
      <pc:sldChg chg="modSp new mod">
        <pc:chgData name="Chris Woodruff" userId="2dbf025665e4d94d" providerId="LiveId" clId="{31C47A3B-DA02-A749-92D8-7627D2D76DCB}" dt="2024-01-08T11:02:42.073" v="844" actId="207"/>
        <pc:sldMkLst>
          <pc:docMk/>
          <pc:sldMk cId="1157265790" sldId="261"/>
        </pc:sldMkLst>
        <pc:spChg chg="mod">
          <ac:chgData name="Chris Woodruff" userId="2dbf025665e4d94d" providerId="LiveId" clId="{31C47A3B-DA02-A749-92D8-7627D2D76DCB}" dt="2024-01-08T10:53:36.659" v="755"/>
          <ac:spMkLst>
            <pc:docMk/>
            <pc:sldMk cId="1157265790" sldId="261"/>
            <ac:spMk id="2" creationId="{9CB0B0B8-C8F0-AD39-E2DB-494F5BCCD7B7}"/>
          </ac:spMkLst>
        </pc:spChg>
        <pc:spChg chg="mod">
          <ac:chgData name="Chris Woodruff" userId="2dbf025665e4d94d" providerId="LiveId" clId="{31C47A3B-DA02-A749-92D8-7627D2D76DCB}" dt="2024-01-08T11:02:42.073" v="844" actId="207"/>
          <ac:spMkLst>
            <pc:docMk/>
            <pc:sldMk cId="1157265790" sldId="261"/>
            <ac:spMk id="3" creationId="{7EE2C219-F8F0-F2E6-5420-221FFCD9E314}"/>
          </ac:spMkLst>
        </pc:spChg>
      </pc:sldChg>
      <pc:sldChg chg="addSp delSp modSp new mod">
        <pc:chgData name="Chris Woodruff" userId="2dbf025665e4d94d" providerId="LiveId" clId="{31C47A3B-DA02-A749-92D8-7627D2D76DCB}" dt="2024-01-08T20:38:56.083" v="1300" actId="403"/>
        <pc:sldMkLst>
          <pc:docMk/>
          <pc:sldMk cId="400920065" sldId="262"/>
        </pc:sldMkLst>
        <pc:spChg chg="mod">
          <ac:chgData name="Chris Woodruff" userId="2dbf025665e4d94d" providerId="LiveId" clId="{31C47A3B-DA02-A749-92D8-7627D2D76DCB}" dt="2024-01-08T20:34:32.950" v="1269" actId="20577"/>
          <ac:spMkLst>
            <pc:docMk/>
            <pc:sldMk cId="400920065" sldId="262"/>
            <ac:spMk id="2" creationId="{A860650C-87CC-0B0A-C913-7853EC857738}"/>
          </ac:spMkLst>
        </pc:spChg>
        <pc:spChg chg="del">
          <ac:chgData name="Chris Woodruff" userId="2dbf025665e4d94d" providerId="LiveId" clId="{31C47A3B-DA02-A749-92D8-7627D2D76DCB}" dt="2024-01-08T20:34:45.786" v="1270" actId="478"/>
          <ac:spMkLst>
            <pc:docMk/>
            <pc:sldMk cId="400920065" sldId="262"/>
            <ac:spMk id="3" creationId="{9CA0719E-4D14-AD2B-C774-802648B2CCCA}"/>
          </ac:spMkLst>
        </pc:spChg>
        <pc:graphicFrameChg chg="add mod modGraphic">
          <ac:chgData name="Chris Woodruff" userId="2dbf025665e4d94d" providerId="LiveId" clId="{31C47A3B-DA02-A749-92D8-7627D2D76DCB}" dt="2024-01-08T20:38:56.083" v="1300" actId="403"/>
          <ac:graphicFrameMkLst>
            <pc:docMk/>
            <pc:sldMk cId="400920065" sldId="262"/>
            <ac:graphicFrameMk id="4" creationId="{AE6FA84B-0400-263A-A462-FC08E1E21DDE}"/>
          </ac:graphicFrameMkLst>
        </pc:graphicFrameChg>
      </pc:sldChg>
      <pc:sldChg chg="addSp delSp modSp new mod modClrScheme chgLayout">
        <pc:chgData name="Chris Woodruff" userId="2dbf025665e4d94d" providerId="LiveId" clId="{31C47A3B-DA02-A749-92D8-7627D2D76DCB}" dt="2024-01-08T10:53:16.807" v="751" actId="20577"/>
        <pc:sldMkLst>
          <pc:docMk/>
          <pc:sldMk cId="1795430611" sldId="263"/>
        </pc:sldMkLst>
        <pc:spChg chg="del mod ord">
          <ac:chgData name="Chris Woodruff" userId="2dbf025665e4d94d" providerId="LiveId" clId="{31C47A3B-DA02-A749-92D8-7627D2D76DCB}" dt="2024-01-08T10:53:07.855" v="736" actId="700"/>
          <ac:spMkLst>
            <pc:docMk/>
            <pc:sldMk cId="1795430611" sldId="263"/>
            <ac:spMk id="2" creationId="{3006DE69-99CF-5062-B695-FA0CEF285A30}"/>
          </ac:spMkLst>
        </pc:spChg>
        <pc:spChg chg="del mod ord">
          <ac:chgData name="Chris Woodruff" userId="2dbf025665e4d94d" providerId="LiveId" clId="{31C47A3B-DA02-A749-92D8-7627D2D76DCB}" dt="2024-01-08T10:53:07.855" v="736" actId="700"/>
          <ac:spMkLst>
            <pc:docMk/>
            <pc:sldMk cId="1795430611" sldId="263"/>
            <ac:spMk id="3" creationId="{90553CEF-5B76-AD94-E09A-578504B2BE4C}"/>
          </ac:spMkLst>
        </pc:spChg>
        <pc:spChg chg="add mod ord">
          <ac:chgData name="Chris Woodruff" userId="2dbf025665e4d94d" providerId="LiveId" clId="{31C47A3B-DA02-A749-92D8-7627D2D76DCB}" dt="2024-01-08T10:53:16.807" v="751" actId="20577"/>
          <ac:spMkLst>
            <pc:docMk/>
            <pc:sldMk cId="1795430611" sldId="263"/>
            <ac:spMk id="4" creationId="{19827E0E-7FAD-44A2-27D1-339220C36E3D}"/>
          </ac:spMkLst>
        </pc:spChg>
        <pc:spChg chg="add mod ord">
          <ac:chgData name="Chris Woodruff" userId="2dbf025665e4d94d" providerId="LiveId" clId="{31C47A3B-DA02-A749-92D8-7627D2D76DCB}" dt="2024-01-08T10:53:07.855" v="736" actId="700"/>
          <ac:spMkLst>
            <pc:docMk/>
            <pc:sldMk cId="1795430611" sldId="263"/>
            <ac:spMk id="5" creationId="{2CEACC35-4036-DA2D-9943-9BB6AAF862CA}"/>
          </ac:spMkLst>
        </pc:spChg>
      </pc:sldChg>
      <pc:sldChg chg="modSp add mod">
        <pc:chgData name="Chris Woodruff" userId="2dbf025665e4d94d" providerId="LiveId" clId="{31C47A3B-DA02-A749-92D8-7627D2D76DCB}" dt="2024-01-08T11:02:23.249" v="842" actId="27636"/>
        <pc:sldMkLst>
          <pc:docMk/>
          <pc:sldMk cId="52925248" sldId="264"/>
        </pc:sldMkLst>
        <pc:spChg chg="mod">
          <ac:chgData name="Chris Woodruff" userId="2dbf025665e4d94d" providerId="LiveId" clId="{31C47A3B-DA02-A749-92D8-7627D2D76DCB}" dt="2024-01-08T10:57:52.766" v="812" actId="20577"/>
          <ac:spMkLst>
            <pc:docMk/>
            <pc:sldMk cId="52925248" sldId="264"/>
            <ac:spMk id="2" creationId="{9CB0B0B8-C8F0-AD39-E2DB-494F5BCCD7B7}"/>
          </ac:spMkLst>
        </pc:spChg>
        <pc:spChg chg="mod">
          <ac:chgData name="Chris Woodruff" userId="2dbf025665e4d94d" providerId="LiveId" clId="{31C47A3B-DA02-A749-92D8-7627D2D76DCB}" dt="2024-01-08T11:02:23.249" v="842" actId="27636"/>
          <ac:spMkLst>
            <pc:docMk/>
            <pc:sldMk cId="52925248" sldId="264"/>
            <ac:spMk id="3" creationId="{7EE2C219-F8F0-F2E6-5420-221FFCD9E314}"/>
          </ac:spMkLst>
        </pc:spChg>
      </pc:sldChg>
      <pc:sldChg chg="modSp add mod">
        <pc:chgData name="Chris Woodruff" userId="2dbf025665e4d94d" providerId="LiveId" clId="{31C47A3B-DA02-A749-92D8-7627D2D76DCB}" dt="2024-01-08T20:27:53.585" v="1217" actId="27636"/>
        <pc:sldMkLst>
          <pc:docMk/>
          <pc:sldMk cId="3077840893" sldId="265"/>
        </pc:sldMkLst>
        <pc:spChg chg="mod">
          <ac:chgData name="Chris Woodruff" userId="2dbf025665e4d94d" providerId="LiveId" clId="{31C47A3B-DA02-A749-92D8-7627D2D76DCB}" dt="2024-01-08T11:03:09.548" v="851" actId="20577"/>
          <ac:spMkLst>
            <pc:docMk/>
            <pc:sldMk cId="3077840893" sldId="265"/>
            <ac:spMk id="2" creationId="{9CB0B0B8-C8F0-AD39-E2DB-494F5BCCD7B7}"/>
          </ac:spMkLst>
        </pc:spChg>
        <pc:spChg chg="mod">
          <ac:chgData name="Chris Woodruff" userId="2dbf025665e4d94d" providerId="LiveId" clId="{31C47A3B-DA02-A749-92D8-7627D2D76DCB}" dt="2024-01-08T20:27:53.585" v="1217" actId="27636"/>
          <ac:spMkLst>
            <pc:docMk/>
            <pc:sldMk cId="3077840893" sldId="265"/>
            <ac:spMk id="3" creationId="{7EE2C219-F8F0-F2E6-5420-221FFCD9E314}"/>
          </ac:spMkLst>
        </pc:spChg>
      </pc:sldChg>
      <pc:sldChg chg="modSp add mod">
        <pc:chgData name="Chris Woodruff" userId="2dbf025665e4d94d" providerId="LiveId" clId="{31C47A3B-DA02-A749-92D8-7627D2D76DCB}" dt="2024-01-08T11:35:18.540" v="1170" actId="207"/>
        <pc:sldMkLst>
          <pc:docMk/>
          <pc:sldMk cId="1938104799" sldId="266"/>
        </pc:sldMkLst>
        <pc:spChg chg="mod">
          <ac:chgData name="Chris Woodruff" userId="2dbf025665e4d94d" providerId="LiveId" clId="{31C47A3B-DA02-A749-92D8-7627D2D76DCB}" dt="2024-01-08T11:07:27.044" v="913" actId="20577"/>
          <ac:spMkLst>
            <pc:docMk/>
            <pc:sldMk cId="1938104799" sldId="266"/>
            <ac:spMk id="2" creationId="{9CB0B0B8-C8F0-AD39-E2DB-494F5BCCD7B7}"/>
          </ac:spMkLst>
        </pc:spChg>
        <pc:spChg chg="mod">
          <ac:chgData name="Chris Woodruff" userId="2dbf025665e4d94d" providerId="LiveId" clId="{31C47A3B-DA02-A749-92D8-7627D2D76DCB}" dt="2024-01-08T11:35:18.540" v="1170" actId="207"/>
          <ac:spMkLst>
            <pc:docMk/>
            <pc:sldMk cId="1938104799" sldId="266"/>
            <ac:spMk id="3" creationId="{7EE2C219-F8F0-F2E6-5420-221FFCD9E314}"/>
          </ac:spMkLst>
        </pc:spChg>
      </pc:sldChg>
      <pc:sldChg chg="modSp add mod">
        <pc:chgData name="Chris Woodruff" userId="2dbf025665e4d94d" providerId="LiveId" clId="{31C47A3B-DA02-A749-92D8-7627D2D76DCB}" dt="2024-01-08T11:31:57.518" v="1078" actId="20577"/>
        <pc:sldMkLst>
          <pc:docMk/>
          <pc:sldMk cId="2359058384" sldId="267"/>
        </pc:sldMkLst>
        <pc:spChg chg="mod">
          <ac:chgData name="Chris Woodruff" userId="2dbf025665e4d94d" providerId="LiveId" clId="{31C47A3B-DA02-A749-92D8-7627D2D76DCB}" dt="2024-01-08T11:31:05.532" v="1054" actId="20577"/>
          <ac:spMkLst>
            <pc:docMk/>
            <pc:sldMk cId="2359058384" sldId="267"/>
            <ac:spMk id="2" creationId="{9CB0B0B8-C8F0-AD39-E2DB-494F5BCCD7B7}"/>
          </ac:spMkLst>
        </pc:spChg>
        <pc:spChg chg="mod">
          <ac:chgData name="Chris Woodruff" userId="2dbf025665e4d94d" providerId="LiveId" clId="{31C47A3B-DA02-A749-92D8-7627D2D76DCB}" dt="2024-01-08T11:31:57.518" v="1078" actId="20577"/>
          <ac:spMkLst>
            <pc:docMk/>
            <pc:sldMk cId="2359058384" sldId="267"/>
            <ac:spMk id="3" creationId="{7EE2C219-F8F0-F2E6-5420-221FFCD9E314}"/>
          </ac:spMkLst>
        </pc:spChg>
      </pc:sldChg>
      <pc:sldChg chg="modSp add mod">
        <pc:chgData name="Chris Woodruff" userId="2dbf025665e4d94d" providerId="LiveId" clId="{31C47A3B-DA02-A749-92D8-7627D2D76DCB}" dt="2024-01-08T11:34:38.576" v="1138" actId="207"/>
        <pc:sldMkLst>
          <pc:docMk/>
          <pc:sldMk cId="4235146808" sldId="268"/>
        </pc:sldMkLst>
        <pc:spChg chg="mod">
          <ac:chgData name="Chris Woodruff" userId="2dbf025665e4d94d" providerId="LiveId" clId="{31C47A3B-DA02-A749-92D8-7627D2D76DCB}" dt="2024-01-08T11:33:26.728" v="1097" actId="20577"/>
          <ac:spMkLst>
            <pc:docMk/>
            <pc:sldMk cId="4235146808" sldId="268"/>
            <ac:spMk id="2" creationId="{9CB0B0B8-C8F0-AD39-E2DB-494F5BCCD7B7}"/>
          </ac:spMkLst>
        </pc:spChg>
        <pc:spChg chg="mod">
          <ac:chgData name="Chris Woodruff" userId="2dbf025665e4d94d" providerId="LiveId" clId="{31C47A3B-DA02-A749-92D8-7627D2D76DCB}" dt="2024-01-08T11:34:38.576" v="1138" actId="207"/>
          <ac:spMkLst>
            <pc:docMk/>
            <pc:sldMk cId="4235146808" sldId="268"/>
            <ac:spMk id="3" creationId="{7EE2C219-F8F0-F2E6-5420-221FFCD9E314}"/>
          </ac:spMkLst>
        </pc:spChg>
      </pc:sldChg>
      <pc:sldChg chg="modSp add mod">
        <pc:chgData name="Chris Woodruff" userId="2dbf025665e4d94d" providerId="LiveId" clId="{31C47A3B-DA02-A749-92D8-7627D2D76DCB}" dt="2024-01-08T11:06:57.110" v="894" actId="403"/>
        <pc:sldMkLst>
          <pc:docMk/>
          <pc:sldMk cId="2899767988" sldId="269"/>
        </pc:sldMkLst>
        <pc:spChg chg="mod">
          <ac:chgData name="Chris Woodruff" userId="2dbf025665e4d94d" providerId="LiveId" clId="{31C47A3B-DA02-A749-92D8-7627D2D76DCB}" dt="2024-01-08T11:06:57.110" v="894" actId="403"/>
          <ac:spMkLst>
            <pc:docMk/>
            <pc:sldMk cId="2899767988" sldId="269"/>
            <ac:spMk id="3" creationId="{7EE2C219-F8F0-F2E6-5420-221FFCD9E314}"/>
          </ac:spMkLst>
        </pc:spChg>
      </pc:sldChg>
      <pc:sldChg chg="addSp delSp modSp add mod modClrScheme chgLayout">
        <pc:chgData name="Chris Woodruff" userId="2dbf025665e4d94d" providerId="LiveId" clId="{31C47A3B-DA02-A749-92D8-7627D2D76DCB}" dt="2024-01-08T11:30:54.823" v="1042" actId="20577"/>
        <pc:sldMkLst>
          <pc:docMk/>
          <pc:sldMk cId="2375006328" sldId="270"/>
        </pc:sldMkLst>
        <pc:spChg chg="mod ord">
          <ac:chgData name="Chris Woodruff" userId="2dbf025665e4d94d" providerId="LiveId" clId="{31C47A3B-DA02-A749-92D8-7627D2D76DCB}" dt="2024-01-08T11:30:54.823" v="1042" actId="20577"/>
          <ac:spMkLst>
            <pc:docMk/>
            <pc:sldMk cId="2375006328" sldId="270"/>
            <ac:spMk id="2" creationId="{9CB0B0B8-C8F0-AD39-E2DB-494F5BCCD7B7}"/>
          </ac:spMkLst>
        </pc:spChg>
        <pc:spChg chg="mod ord">
          <ac:chgData name="Chris Woodruff" userId="2dbf025665e4d94d" providerId="LiveId" clId="{31C47A3B-DA02-A749-92D8-7627D2D76DCB}" dt="2024-01-08T11:14:34.672" v="983" actId="2711"/>
          <ac:spMkLst>
            <pc:docMk/>
            <pc:sldMk cId="2375006328" sldId="270"/>
            <ac:spMk id="3" creationId="{7EE2C219-F8F0-F2E6-5420-221FFCD9E314}"/>
          </ac:spMkLst>
        </pc:spChg>
        <pc:spChg chg="add del mod ord">
          <ac:chgData name="Chris Woodruff" userId="2dbf025665e4d94d" providerId="LiveId" clId="{31C47A3B-DA02-A749-92D8-7627D2D76DCB}" dt="2024-01-08T11:14:19.804" v="979" actId="700"/>
          <ac:spMkLst>
            <pc:docMk/>
            <pc:sldMk cId="2375006328" sldId="270"/>
            <ac:spMk id="4" creationId="{7F87356C-CA8F-EA17-315F-8B481F4575C1}"/>
          </ac:spMkLst>
        </pc:spChg>
      </pc:sldChg>
      <pc:sldChg chg="modSp add mod">
        <pc:chgData name="Chris Woodruff" userId="2dbf025665e4d94d" providerId="LiveId" clId="{31C47A3B-DA02-A749-92D8-7627D2D76DCB}" dt="2024-01-08T11:36:44.200" v="1209" actId="20577"/>
        <pc:sldMkLst>
          <pc:docMk/>
          <pc:sldMk cId="1828440902" sldId="271"/>
        </pc:sldMkLst>
        <pc:spChg chg="mod">
          <ac:chgData name="Chris Woodruff" userId="2dbf025665e4d94d" providerId="LiveId" clId="{31C47A3B-DA02-A749-92D8-7627D2D76DCB}" dt="2024-01-08T11:36:44.200" v="1209" actId="20577"/>
          <ac:spMkLst>
            <pc:docMk/>
            <pc:sldMk cId="1828440902" sldId="271"/>
            <ac:spMk id="3" creationId="{7EE2C219-F8F0-F2E6-5420-221FFCD9E314}"/>
          </ac:spMkLst>
        </pc:spChg>
      </pc:sldChg>
      <pc:sldChg chg="modSp add mod ord">
        <pc:chgData name="Chris Woodruff" userId="2dbf025665e4d94d" providerId="LiveId" clId="{31C47A3B-DA02-A749-92D8-7627D2D76DCB}" dt="2024-01-08T20:28:34.680" v="1221" actId="27636"/>
        <pc:sldMkLst>
          <pc:docMk/>
          <pc:sldMk cId="302570157" sldId="272"/>
        </pc:sldMkLst>
        <pc:spChg chg="mod">
          <ac:chgData name="Chris Woodruff" userId="2dbf025665e4d94d" providerId="LiveId" clId="{31C47A3B-DA02-A749-92D8-7627D2D76DCB}" dt="2024-01-08T20:28:34.680" v="1221" actId="27636"/>
          <ac:spMkLst>
            <pc:docMk/>
            <pc:sldMk cId="302570157" sldId="272"/>
            <ac:spMk id="3" creationId="{7EE2C219-F8F0-F2E6-5420-221FFCD9E314}"/>
          </ac:spMkLst>
        </pc:spChg>
      </pc:sldChg>
      <pc:sldChg chg="modSp add mod ord">
        <pc:chgData name="Chris Woodruff" userId="2dbf025665e4d94d" providerId="LiveId" clId="{31C47A3B-DA02-A749-92D8-7627D2D76DCB}" dt="2024-01-08T20:33:07.158" v="1253" actId="20577"/>
        <pc:sldMkLst>
          <pc:docMk/>
          <pc:sldMk cId="4124329762" sldId="273"/>
        </pc:sldMkLst>
        <pc:spChg chg="mod">
          <ac:chgData name="Chris Woodruff" userId="2dbf025665e4d94d" providerId="LiveId" clId="{31C47A3B-DA02-A749-92D8-7627D2D76DCB}" dt="2024-01-08T20:33:07.158" v="1253" actId="20577"/>
          <ac:spMkLst>
            <pc:docMk/>
            <pc:sldMk cId="4124329762" sldId="273"/>
            <ac:spMk id="3" creationId="{7EE2C219-F8F0-F2E6-5420-221FFCD9E314}"/>
          </ac:spMkLst>
        </pc:spChg>
      </pc:sldChg>
      <pc:sldChg chg="addSp delSp modSp new mod modClrScheme chgLayout">
        <pc:chgData name="Chris Woodruff" userId="2dbf025665e4d94d" providerId="LiveId" clId="{31C47A3B-DA02-A749-92D8-7627D2D76DCB}" dt="2024-01-09T12:23:28.553" v="1760" actId="1076"/>
        <pc:sldMkLst>
          <pc:docMk/>
          <pc:sldMk cId="948361213" sldId="274"/>
        </pc:sldMkLst>
        <pc:spChg chg="del mod ord">
          <ac:chgData name="Chris Woodruff" userId="2dbf025665e4d94d" providerId="LiveId" clId="{31C47A3B-DA02-A749-92D8-7627D2D76DCB}" dt="2024-01-08T20:36:29.671" v="1276" actId="700"/>
          <ac:spMkLst>
            <pc:docMk/>
            <pc:sldMk cId="948361213" sldId="274"/>
            <ac:spMk id="2" creationId="{6DD957D6-4BDD-F882-073C-B9D71446F36F}"/>
          </ac:spMkLst>
        </pc:spChg>
        <pc:spChg chg="del mod ord">
          <ac:chgData name="Chris Woodruff" userId="2dbf025665e4d94d" providerId="LiveId" clId="{31C47A3B-DA02-A749-92D8-7627D2D76DCB}" dt="2024-01-08T20:36:29.671" v="1276" actId="700"/>
          <ac:spMkLst>
            <pc:docMk/>
            <pc:sldMk cId="948361213" sldId="274"/>
            <ac:spMk id="3" creationId="{1412DD6C-8469-C03D-637D-2C3FC829EDB5}"/>
          </ac:spMkLst>
        </pc:spChg>
        <pc:spChg chg="add del mod ord">
          <ac:chgData name="Chris Woodruff" userId="2dbf025665e4d94d" providerId="LiveId" clId="{31C47A3B-DA02-A749-92D8-7627D2D76DCB}" dt="2024-01-08T20:37:17.249" v="1284" actId="700"/>
          <ac:spMkLst>
            <pc:docMk/>
            <pc:sldMk cId="948361213" sldId="274"/>
            <ac:spMk id="4" creationId="{B9CC199E-0625-B3F9-7863-EA9FFB1CC4CB}"/>
          </ac:spMkLst>
        </pc:spChg>
        <pc:spChg chg="add del mod ord">
          <ac:chgData name="Chris Woodruff" userId="2dbf025665e4d94d" providerId="LiveId" clId="{31C47A3B-DA02-A749-92D8-7627D2D76DCB}" dt="2024-01-08T20:36:33.003" v="1277" actId="478"/>
          <ac:spMkLst>
            <pc:docMk/>
            <pc:sldMk cId="948361213" sldId="274"/>
            <ac:spMk id="5" creationId="{3E2A5121-BDAC-94CD-957D-DC7DD7B9EDF1}"/>
          </ac:spMkLst>
        </pc:spChg>
        <pc:spChg chg="add mod">
          <ac:chgData name="Chris Woodruff" userId="2dbf025665e4d94d" providerId="LiveId" clId="{31C47A3B-DA02-A749-92D8-7627D2D76DCB}" dt="2024-01-08T20:36:53.559" v="1282" actId="1076"/>
          <ac:spMkLst>
            <pc:docMk/>
            <pc:sldMk cId="948361213" sldId="274"/>
            <ac:spMk id="6" creationId="{439FA795-C400-6AD7-EF26-14EA7F97754F}"/>
          </ac:spMkLst>
        </pc:spChg>
        <pc:spChg chg="add mod">
          <ac:chgData name="Chris Woodruff" userId="2dbf025665e4d94d" providerId="LiveId" clId="{31C47A3B-DA02-A749-92D8-7627D2D76DCB}" dt="2024-01-08T20:37:46.640" v="1287" actId="1076"/>
          <ac:spMkLst>
            <pc:docMk/>
            <pc:sldMk cId="948361213" sldId="274"/>
            <ac:spMk id="7" creationId="{45C8AF1B-2BAA-5B2C-0109-4274908FA922}"/>
          </ac:spMkLst>
        </pc:spChg>
        <pc:spChg chg="add mod ord">
          <ac:chgData name="Chris Woodruff" userId="2dbf025665e4d94d" providerId="LiveId" clId="{31C47A3B-DA02-A749-92D8-7627D2D76DCB}" dt="2024-01-09T12:23:21.430" v="1758" actId="403"/>
          <ac:spMkLst>
            <pc:docMk/>
            <pc:sldMk cId="948361213" sldId="274"/>
            <ac:spMk id="10" creationId="{6BA1CDC7-0E31-AE0D-F66F-FBFB7533841E}"/>
          </ac:spMkLst>
        </pc:spChg>
        <pc:spChg chg="add del mod ord">
          <ac:chgData name="Chris Woodruff" userId="2dbf025665e4d94d" providerId="LiveId" clId="{31C47A3B-DA02-A749-92D8-7627D2D76DCB}" dt="2024-01-08T20:37:54.114" v="1289" actId="478"/>
          <ac:spMkLst>
            <pc:docMk/>
            <pc:sldMk cId="948361213" sldId="274"/>
            <ac:spMk id="11" creationId="{BA3E6FDE-EE36-9F5C-2C07-E36C533D827C}"/>
          </ac:spMkLst>
        </pc:spChg>
        <pc:spChg chg="add del mod ord">
          <ac:chgData name="Chris Woodruff" userId="2dbf025665e4d94d" providerId="LiveId" clId="{31C47A3B-DA02-A749-92D8-7627D2D76DCB}" dt="2024-01-08T20:37:34.819" v="1286" actId="478"/>
          <ac:spMkLst>
            <pc:docMk/>
            <pc:sldMk cId="948361213" sldId="274"/>
            <ac:spMk id="12" creationId="{F8835A20-CFA9-BA44-BA70-401C168557F2}"/>
          </ac:spMkLst>
        </pc:spChg>
        <pc:graphicFrameChg chg="add mod">
          <ac:chgData name="Chris Woodruff" userId="2dbf025665e4d94d" providerId="LiveId" clId="{31C47A3B-DA02-A749-92D8-7627D2D76DCB}" dt="2024-01-08T20:37:46.640" v="1287" actId="1076"/>
          <ac:graphicFrameMkLst>
            <pc:docMk/>
            <pc:sldMk cId="948361213" sldId="274"/>
            <ac:graphicFrameMk id="8" creationId="{3D72772B-B2FA-6879-61A2-F9B978986A87}"/>
          </ac:graphicFrameMkLst>
        </pc:graphicFrameChg>
        <pc:graphicFrameChg chg="add mod">
          <ac:chgData name="Chris Woodruff" userId="2dbf025665e4d94d" providerId="LiveId" clId="{31C47A3B-DA02-A749-92D8-7627D2D76DCB}" dt="2024-01-08T20:37:46.640" v="1287" actId="1076"/>
          <ac:graphicFrameMkLst>
            <pc:docMk/>
            <pc:sldMk cId="948361213" sldId="274"/>
            <ac:graphicFrameMk id="9" creationId="{1F73BA35-C0CC-C5F0-95FA-DFA443C967E8}"/>
          </ac:graphicFrameMkLst>
        </pc:graphicFrameChg>
        <pc:picChg chg="add mod">
          <ac:chgData name="Chris Woodruff" userId="2dbf025665e4d94d" providerId="LiveId" clId="{31C47A3B-DA02-A749-92D8-7627D2D76DCB}" dt="2024-01-09T12:23:28.553" v="1760" actId="1076"/>
          <ac:picMkLst>
            <pc:docMk/>
            <pc:sldMk cId="948361213" sldId="274"/>
            <ac:picMk id="2050" creationId="{7E267AC8-A2B1-3DAD-905F-D7E74BE29F3F}"/>
          </ac:picMkLst>
        </pc:picChg>
      </pc:sldChg>
      <pc:sldChg chg="modSp add mod">
        <pc:chgData name="Chris Woodruff" userId="2dbf025665e4d94d" providerId="LiveId" clId="{31C47A3B-DA02-A749-92D8-7627D2D76DCB}" dt="2024-01-09T12:17:37.626" v="1720" actId="27636"/>
        <pc:sldMkLst>
          <pc:docMk/>
          <pc:sldMk cId="2268040421" sldId="275"/>
        </pc:sldMkLst>
        <pc:spChg chg="mod">
          <ac:chgData name="Chris Woodruff" userId="2dbf025665e4d94d" providerId="LiveId" clId="{31C47A3B-DA02-A749-92D8-7627D2D76DCB}" dt="2024-01-09T12:10:46.173" v="1611" actId="20577"/>
          <ac:spMkLst>
            <pc:docMk/>
            <pc:sldMk cId="2268040421" sldId="275"/>
            <ac:spMk id="2" creationId="{9CB0B0B8-C8F0-AD39-E2DB-494F5BCCD7B7}"/>
          </ac:spMkLst>
        </pc:spChg>
        <pc:spChg chg="mod">
          <ac:chgData name="Chris Woodruff" userId="2dbf025665e4d94d" providerId="LiveId" clId="{31C47A3B-DA02-A749-92D8-7627D2D76DCB}" dt="2024-01-09T12:17:37.626" v="1720" actId="27636"/>
          <ac:spMkLst>
            <pc:docMk/>
            <pc:sldMk cId="2268040421" sldId="275"/>
            <ac:spMk id="3" creationId="{7EE2C219-F8F0-F2E6-5420-221FFCD9E314}"/>
          </ac:spMkLst>
        </pc:spChg>
      </pc:sldChg>
      <pc:sldChg chg="addSp delSp modSp new mod modClrScheme chgLayout">
        <pc:chgData name="Chris Woodruff" userId="2dbf025665e4d94d" providerId="LiveId" clId="{31C47A3B-DA02-A749-92D8-7627D2D76DCB}" dt="2024-01-09T12:27:40.162" v="1790" actId="1076"/>
        <pc:sldMkLst>
          <pc:docMk/>
          <pc:sldMk cId="2473121400" sldId="276"/>
        </pc:sldMkLst>
        <pc:spChg chg="del mod ord">
          <ac:chgData name="Chris Woodruff" userId="2dbf025665e4d94d" providerId="LiveId" clId="{31C47A3B-DA02-A749-92D8-7627D2D76DCB}" dt="2024-01-09T12:19:50.165" v="1722" actId="700"/>
          <ac:spMkLst>
            <pc:docMk/>
            <pc:sldMk cId="2473121400" sldId="276"/>
            <ac:spMk id="2" creationId="{8DF13708-1936-9E6D-3122-3FE6CE03972E}"/>
          </ac:spMkLst>
        </pc:spChg>
        <pc:spChg chg="del mod ord">
          <ac:chgData name="Chris Woodruff" userId="2dbf025665e4d94d" providerId="LiveId" clId="{31C47A3B-DA02-A749-92D8-7627D2D76DCB}" dt="2024-01-09T12:19:50.165" v="1722" actId="700"/>
          <ac:spMkLst>
            <pc:docMk/>
            <pc:sldMk cId="2473121400" sldId="276"/>
            <ac:spMk id="3" creationId="{971BF281-497C-9998-3FC6-D6F023E8E8E4}"/>
          </ac:spMkLst>
        </pc:spChg>
        <pc:spChg chg="add mod ord">
          <ac:chgData name="Chris Woodruff" userId="2dbf025665e4d94d" providerId="LiveId" clId="{31C47A3B-DA02-A749-92D8-7627D2D76DCB}" dt="2024-01-09T12:20:02.724" v="1747" actId="20577"/>
          <ac:spMkLst>
            <pc:docMk/>
            <pc:sldMk cId="2473121400" sldId="276"/>
            <ac:spMk id="4" creationId="{1979A831-DB9B-F7DE-1917-BE45AC43580E}"/>
          </ac:spMkLst>
        </pc:spChg>
        <pc:spChg chg="add mod ord">
          <ac:chgData name="Chris Woodruff" userId="2dbf025665e4d94d" providerId="LiveId" clId="{31C47A3B-DA02-A749-92D8-7627D2D76DCB}" dt="2024-01-09T12:19:50.165" v="1722" actId="700"/>
          <ac:spMkLst>
            <pc:docMk/>
            <pc:sldMk cId="2473121400" sldId="276"/>
            <ac:spMk id="5" creationId="{65E1103C-E84E-D472-B1FD-E30F668C24EB}"/>
          </ac:spMkLst>
        </pc:spChg>
        <pc:spChg chg="add del mod ord">
          <ac:chgData name="Chris Woodruff" userId="2dbf025665e4d94d" providerId="LiveId" clId="{31C47A3B-DA02-A749-92D8-7627D2D76DCB}" dt="2024-01-09T12:24:18.948" v="1761" actId="478"/>
          <ac:spMkLst>
            <pc:docMk/>
            <pc:sldMk cId="2473121400" sldId="276"/>
            <ac:spMk id="6" creationId="{61C4A638-A9C4-1B11-EA1F-14A287BE56C4}"/>
          </ac:spMkLst>
        </pc:spChg>
        <pc:spChg chg="add del mod">
          <ac:chgData name="Chris Woodruff" userId="2dbf025665e4d94d" providerId="LiveId" clId="{31C47A3B-DA02-A749-92D8-7627D2D76DCB}" dt="2024-01-09T12:26:08.527" v="1780"/>
          <ac:spMkLst>
            <pc:docMk/>
            <pc:sldMk cId="2473121400" sldId="276"/>
            <ac:spMk id="7" creationId="{2EA9E7EA-3A96-D2C1-7C8D-6D9A1EB95F26}"/>
          </ac:spMkLst>
        </pc:spChg>
        <pc:picChg chg="add mod">
          <ac:chgData name="Chris Woodruff" userId="2dbf025665e4d94d" providerId="LiveId" clId="{31C47A3B-DA02-A749-92D8-7627D2D76DCB}" dt="2024-01-09T12:24:30.274" v="1764" actId="1076"/>
          <ac:picMkLst>
            <pc:docMk/>
            <pc:sldMk cId="2473121400" sldId="276"/>
            <ac:picMk id="3074" creationId="{1FD6B786-C88E-270D-C11E-09B13484492E}"/>
          </ac:picMkLst>
        </pc:picChg>
        <pc:picChg chg="add mod">
          <ac:chgData name="Chris Woodruff" userId="2dbf025665e4d94d" providerId="LiveId" clId="{31C47A3B-DA02-A749-92D8-7627D2D76DCB}" dt="2024-01-09T12:25:27.618" v="1770" actId="1076"/>
          <ac:picMkLst>
            <pc:docMk/>
            <pc:sldMk cId="2473121400" sldId="276"/>
            <ac:picMk id="3076" creationId="{2B2DBA36-9F2F-FCC9-9215-D4DF1D0DCF82}"/>
          </ac:picMkLst>
        </pc:picChg>
        <pc:picChg chg="add mod">
          <ac:chgData name="Chris Woodruff" userId="2dbf025665e4d94d" providerId="LiveId" clId="{31C47A3B-DA02-A749-92D8-7627D2D76DCB}" dt="2024-01-09T12:25:27.618" v="1770" actId="1076"/>
          <ac:picMkLst>
            <pc:docMk/>
            <pc:sldMk cId="2473121400" sldId="276"/>
            <ac:picMk id="3078" creationId="{EE926964-02B8-2C17-BA35-BD9E2E3B7956}"/>
          </ac:picMkLst>
        </pc:picChg>
        <pc:picChg chg="add mod">
          <ac:chgData name="Chris Woodruff" userId="2dbf025665e4d94d" providerId="LiveId" clId="{31C47A3B-DA02-A749-92D8-7627D2D76DCB}" dt="2024-01-09T12:25:44.191" v="1774" actId="1076"/>
          <ac:picMkLst>
            <pc:docMk/>
            <pc:sldMk cId="2473121400" sldId="276"/>
            <ac:picMk id="3080" creationId="{77778FF5-AD30-D5B4-9BAF-0B08560DECEA}"/>
          </ac:picMkLst>
        </pc:picChg>
        <pc:picChg chg="add mod">
          <ac:chgData name="Chris Woodruff" userId="2dbf025665e4d94d" providerId="LiveId" clId="{31C47A3B-DA02-A749-92D8-7627D2D76DCB}" dt="2024-01-09T12:26:06.730" v="1778" actId="1076"/>
          <ac:picMkLst>
            <pc:docMk/>
            <pc:sldMk cId="2473121400" sldId="276"/>
            <ac:picMk id="3082" creationId="{1BFBB82A-5AA1-17C7-B8AF-FD561A43A6FB}"/>
          </ac:picMkLst>
        </pc:picChg>
        <pc:picChg chg="add mod">
          <ac:chgData name="Chris Woodruff" userId="2dbf025665e4d94d" providerId="LiveId" clId="{31C47A3B-DA02-A749-92D8-7627D2D76DCB}" dt="2024-01-09T12:26:51.165" v="1786" actId="1076"/>
          <ac:picMkLst>
            <pc:docMk/>
            <pc:sldMk cId="2473121400" sldId="276"/>
            <ac:picMk id="3084" creationId="{77D34669-00C1-DADC-4577-C18F14DC96BE}"/>
          </ac:picMkLst>
        </pc:picChg>
        <pc:picChg chg="add mod">
          <ac:chgData name="Chris Woodruff" userId="2dbf025665e4d94d" providerId="LiveId" clId="{31C47A3B-DA02-A749-92D8-7627D2D76DCB}" dt="2024-01-09T12:27:40.162" v="1790" actId="1076"/>
          <ac:picMkLst>
            <pc:docMk/>
            <pc:sldMk cId="2473121400" sldId="276"/>
            <ac:picMk id="3086" creationId="{1880607E-3A22-430A-6B9B-924FEDC0316F}"/>
          </ac:picMkLst>
        </pc:picChg>
      </pc:sldChg>
      <pc:sldChg chg="addSp delSp modSp new mod modClrScheme chgLayout">
        <pc:chgData name="Chris Woodruff" userId="2dbf025665e4d94d" providerId="LiveId" clId="{31C47A3B-DA02-A749-92D8-7627D2D76DCB}" dt="2024-01-09T13:27:18.644" v="1837" actId="20577"/>
        <pc:sldMkLst>
          <pc:docMk/>
          <pc:sldMk cId="1704016140" sldId="277"/>
        </pc:sldMkLst>
        <pc:spChg chg="del mod ord">
          <ac:chgData name="Chris Woodruff" userId="2dbf025665e4d94d" providerId="LiveId" clId="{31C47A3B-DA02-A749-92D8-7627D2D76DCB}" dt="2024-01-09T13:21:19.368" v="1792" actId="700"/>
          <ac:spMkLst>
            <pc:docMk/>
            <pc:sldMk cId="1704016140" sldId="277"/>
            <ac:spMk id="2" creationId="{6404A414-D4DA-E6D1-AB99-270AF3BA297B}"/>
          </ac:spMkLst>
        </pc:spChg>
        <pc:spChg chg="del mod ord">
          <ac:chgData name="Chris Woodruff" userId="2dbf025665e4d94d" providerId="LiveId" clId="{31C47A3B-DA02-A749-92D8-7627D2D76DCB}" dt="2024-01-09T13:21:19.368" v="1792" actId="700"/>
          <ac:spMkLst>
            <pc:docMk/>
            <pc:sldMk cId="1704016140" sldId="277"/>
            <ac:spMk id="3" creationId="{B03DC7A7-F993-9F34-6D1D-A5041EF9EDB0}"/>
          </ac:spMkLst>
        </pc:spChg>
        <pc:spChg chg="del mod ord">
          <ac:chgData name="Chris Woodruff" userId="2dbf025665e4d94d" providerId="LiveId" clId="{31C47A3B-DA02-A749-92D8-7627D2D76DCB}" dt="2024-01-09T13:21:19.368" v="1792" actId="700"/>
          <ac:spMkLst>
            <pc:docMk/>
            <pc:sldMk cId="1704016140" sldId="277"/>
            <ac:spMk id="4" creationId="{7D929ABE-43A8-0E8E-0D2B-3D1F0E691025}"/>
          </ac:spMkLst>
        </pc:spChg>
        <pc:spChg chg="add del mod ord">
          <ac:chgData name="Chris Woodruff" userId="2dbf025665e4d94d" providerId="LiveId" clId="{31C47A3B-DA02-A749-92D8-7627D2D76DCB}" dt="2024-01-09T13:27:18.644" v="1837" actId="20577"/>
          <ac:spMkLst>
            <pc:docMk/>
            <pc:sldMk cId="1704016140" sldId="277"/>
            <ac:spMk id="5" creationId="{600161CD-CA5B-9966-D876-37AC6229ED0E}"/>
          </ac:spMkLst>
        </pc:spChg>
        <pc:spChg chg="add del mod ord">
          <ac:chgData name="Chris Woodruff" userId="2dbf025665e4d94d" providerId="LiveId" clId="{31C47A3B-DA02-A749-92D8-7627D2D76DCB}" dt="2024-01-09T13:21:50.679" v="1793" actId="931"/>
          <ac:spMkLst>
            <pc:docMk/>
            <pc:sldMk cId="1704016140" sldId="277"/>
            <ac:spMk id="6" creationId="{AB3A8527-B753-5749-C995-2263218B3252}"/>
          </ac:spMkLst>
        </pc:spChg>
        <pc:spChg chg="add mod ord">
          <ac:chgData name="Chris Woodruff" userId="2dbf025665e4d94d" providerId="LiveId" clId="{31C47A3B-DA02-A749-92D8-7627D2D76DCB}" dt="2024-01-09T13:24:37.544" v="1816" actId="3626"/>
          <ac:spMkLst>
            <pc:docMk/>
            <pc:sldMk cId="1704016140" sldId="277"/>
            <ac:spMk id="7" creationId="{5776705F-69DD-F1B8-AA04-ACAA4BAF74FD}"/>
          </ac:spMkLst>
        </pc:spChg>
        <pc:picChg chg="add mod">
          <ac:chgData name="Chris Woodruff" userId="2dbf025665e4d94d" providerId="LiveId" clId="{31C47A3B-DA02-A749-92D8-7627D2D76DCB}" dt="2024-01-09T13:21:51.921" v="1795" actId="962"/>
          <ac:picMkLst>
            <pc:docMk/>
            <pc:sldMk cId="1704016140" sldId="277"/>
            <ac:picMk id="9" creationId="{80DBD728-F2D8-8860-7A54-A26CD738EE6E}"/>
          </ac:picMkLst>
        </pc:picChg>
        <pc:picChg chg="add mod">
          <ac:chgData name="Chris Woodruff" userId="2dbf025665e4d94d" providerId="LiveId" clId="{31C47A3B-DA02-A749-92D8-7627D2D76DCB}" dt="2024-01-09T13:26:25.728" v="1819" actId="14100"/>
          <ac:picMkLst>
            <pc:docMk/>
            <pc:sldMk cId="1704016140" sldId="277"/>
            <ac:picMk id="4098" creationId="{29179A03-13C4-7CEC-C251-790CED2CE875}"/>
          </ac:picMkLst>
        </pc:picChg>
        <pc:picChg chg="add mod">
          <ac:chgData name="Chris Woodruff" userId="2dbf025665e4d94d" providerId="LiveId" clId="{31C47A3B-DA02-A749-92D8-7627D2D76DCB}" dt="2024-01-09T13:27:13.660" v="1829" actId="14100"/>
          <ac:picMkLst>
            <pc:docMk/>
            <pc:sldMk cId="1704016140" sldId="277"/>
            <ac:picMk id="4100" creationId="{915641CF-E302-AA85-74C6-25DBC4D1A7A2}"/>
          </ac:picMkLst>
        </pc:picChg>
      </pc:sldChg>
      <pc:sldMasterChg chg="modSldLayout">
        <pc:chgData name="Chris Woodruff" userId="2dbf025665e4d94d" providerId="LiveId" clId="{31C47A3B-DA02-A749-92D8-7627D2D76DCB}" dt="2024-01-08T10:42:26.010" v="429"/>
        <pc:sldMasterMkLst>
          <pc:docMk/>
          <pc:sldMasterMk cId="2930240713" sldId="2147483679"/>
        </pc:sldMasterMkLst>
        <pc:sldLayoutChg chg="addSp delSp">
          <pc:chgData name="Chris Woodruff" userId="2dbf025665e4d94d" providerId="LiveId" clId="{31C47A3B-DA02-A749-92D8-7627D2D76DCB}" dt="2024-01-08T10:42:26.010" v="429"/>
          <pc:sldLayoutMkLst>
            <pc:docMk/>
            <pc:sldMasterMk cId="2930240713" sldId="2147483679"/>
            <pc:sldLayoutMk cId="608225711" sldId="2147483710"/>
          </pc:sldLayoutMkLst>
          <pc:picChg chg="add del">
            <ac:chgData name="Chris Woodruff" userId="2dbf025665e4d94d" providerId="LiveId" clId="{31C47A3B-DA02-A749-92D8-7627D2D76DCB}" dt="2024-01-08T10:42:26.010" v="429"/>
            <ac:picMkLst>
              <pc:docMk/>
              <pc:sldMasterMk cId="2930240713" sldId="2147483679"/>
              <pc:sldLayoutMk cId="608225711" sldId="2147483710"/>
              <ac:picMk id="7" creationId="{00000000-0000-0000-0000-000000000000}"/>
            </ac:picMkLst>
          </pc:picChg>
        </pc:sldLayoutChg>
        <pc:sldLayoutChg chg="addSp delSp">
          <pc:chgData name="Chris Woodruff" userId="2dbf025665e4d94d" providerId="LiveId" clId="{31C47A3B-DA02-A749-92D8-7627D2D76DCB}" dt="2024-01-08T10:42:26.010" v="429"/>
          <pc:sldLayoutMkLst>
            <pc:docMk/>
            <pc:sldMasterMk cId="2930240713" sldId="2147483679"/>
            <pc:sldLayoutMk cId="3457673058" sldId="2147483711"/>
          </pc:sldLayoutMkLst>
          <pc:spChg chg="add del">
            <ac:chgData name="Chris Woodruff" userId="2dbf025665e4d94d" providerId="LiveId" clId="{31C47A3B-DA02-A749-92D8-7627D2D76DCB}" dt="2024-01-08T10:42:26.010" v="429"/>
            <ac:spMkLst>
              <pc:docMk/>
              <pc:sldMasterMk cId="2930240713" sldId="2147483679"/>
              <pc:sldLayoutMk cId="3457673058" sldId="2147483711"/>
              <ac:spMk id="13" creationId="{00000000-0000-0000-0000-000000000000}"/>
            </ac:spMkLst>
          </pc:spChg>
          <pc:spChg chg="add del">
            <ac:chgData name="Chris Woodruff" userId="2dbf025665e4d94d" providerId="LiveId" clId="{31C47A3B-DA02-A749-92D8-7627D2D76DCB}" dt="2024-01-08T10:42:26.010" v="429"/>
            <ac:spMkLst>
              <pc:docMk/>
              <pc:sldMasterMk cId="2930240713" sldId="2147483679"/>
              <pc:sldLayoutMk cId="3457673058" sldId="2147483711"/>
              <ac:spMk id="14" creationId="{00000000-0000-0000-0000-000000000000}"/>
            </ac:spMkLst>
          </pc:spChg>
          <pc:picChg chg="add del">
            <ac:chgData name="Chris Woodruff" userId="2dbf025665e4d94d" providerId="LiveId" clId="{31C47A3B-DA02-A749-92D8-7627D2D76DCB}" dt="2024-01-08T10:42:26.010" v="429"/>
            <ac:picMkLst>
              <pc:docMk/>
              <pc:sldMasterMk cId="2930240713" sldId="2147483679"/>
              <pc:sldLayoutMk cId="3457673058" sldId="2147483711"/>
              <ac:picMk id="11" creationId="{00000000-0000-0000-0000-000000000000}"/>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F5093C-69F5-494A-958F-FDC7D3F2BAC1}" type="doc">
      <dgm:prSet loTypeId="urn:microsoft.com/office/officeart/2016/7/layout/HexagonTimeline" loCatId="process" qsTypeId="urn:microsoft.com/office/officeart/2005/8/quickstyle/simple4" qsCatId="simple" csTypeId="urn:microsoft.com/office/officeart/2005/8/colors/accent0_3" csCatId="mainScheme" phldr="1"/>
      <dgm:spPr/>
      <dgm:t>
        <a:bodyPr/>
        <a:lstStyle/>
        <a:p>
          <a:endParaRPr lang="en-US"/>
        </a:p>
      </dgm:t>
    </dgm:pt>
    <dgm:pt modelId="{9E94A54A-AED9-4ED1-A9D9-ECEE7A28719F}">
      <dgm:prSet/>
      <dgm:spPr/>
      <dgm:t>
        <a:bodyPr/>
        <a:lstStyle/>
        <a:p>
          <a:r>
            <a:rPr lang="en-US"/>
            <a:t>2007</a:t>
          </a:r>
        </a:p>
      </dgm:t>
    </dgm:pt>
    <dgm:pt modelId="{36CCE10D-DB46-4074-90F3-C173DE0535F0}" type="parTrans" cxnId="{D5064CFB-E4FF-4AAC-AFED-E21F641CDDE1}">
      <dgm:prSet/>
      <dgm:spPr/>
      <dgm:t>
        <a:bodyPr/>
        <a:lstStyle/>
        <a:p>
          <a:endParaRPr lang="en-US"/>
        </a:p>
      </dgm:t>
    </dgm:pt>
    <dgm:pt modelId="{0AE5D8E9-D74E-447B-8F4E-C0CDD992652F}" type="sibTrans" cxnId="{D5064CFB-E4FF-4AAC-AFED-E21F641CDDE1}">
      <dgm:prSet/>
      <dgm:spPr/>
      <dgm:t>
        <a:bodyPr/>
        <a:lstStyle/>
        <a:p>
          <a:endParaRPr lang="en-US"/>
        </a:p>
      </dgm:t>
    </dgm:pt>
    <dgm:pt modelId="{C05B15A5-BE4E-4760-B3E6-873124FEE979}">
      <dgm:prSet/>
      <dgm:spPr/>
      <dgm:t>
        <a:bodyPr/>
        <a:lstStyle/>
        <a:p>
          <a:r>
            <a:rPr lang="en-US" dirty="0"/>
            <a:t>Started at Microsoft in 2007 as a Web Service project, AKA Project Astoria</a:t>
          </a:r>
        </a:p>
      </dgm:t>
    </dgm:pt>
    <dgm:pt modelId="{769B9B16-2D60-4241-A06A-14A7362CC01C}" type="parTrans" cxnId="{3E334088-AA27-4413-88BB-F9352D629538}">
      <dgm:prSet/>
      <dgm:spPr/>
      <dgm:t>
        <a:bodyPr/>
        <a:lstStyle/>
        <a:p>
          <a:endParaRPr lang="en-US"/>
        </a:p>
      </dgm:t>
    </dgm:pt>
    <dgm:pt modelId="{AE716A28-FBD6-4232-8FAC-B0F4606003C2}" type="sibTrans" cxnId="{3E334088-AA27-4413-88BB-F9352D629538}">
      <dgm:prSet/>
      <dgm:spPr/>
      <dgm:t>
        <a:bodyPr/>
        <a:lstStyle/>
        <a:p>
          <a:endParaRPr lang="en-US"/>
        </a:p>
      </dgm:t>
    </dgm:pt>
    <dgm:pt modelId="{82B7DF51-71C5-4550-AD47-8D17BDBDD44F}">
      <dgm:prSet/>
      <dgm:spPr/>
      <dgm:t>
        <a:bodyPr/>
        <a:lstStyle/>
        <a:p>
          <a:r>
            <a:rPr lang="en-US"/>
            <a:t>2007</a:t>
          </a:r>
        </a:p>
      </dgm:t>
    </dgm:pt>
    <dgm:pt modelId="{930E506B-5D6F-47B6-A2F0-716D39D5A4EC}" type="parTrans" cxnId="{0972A8CA-333F-42B1-9596-8B22BFD08D32}">
      <dgm:prSet/>
      <dgm:spPr/>
      <dgm:t>
        <a:bodyPr/>
        <a:lstStyle/>
        <a:p>
          <a:endParaRPr lang="en-US"/>
        </a:p>
      </dgm:t>
    </dgm:pt>
    <dgm:pt modelId="{ADDD5ECB-1A89-4B9C-8493-5FDEC2ABC2E6}" type="sibTrans" cxnId="{0972A8CA-333F-42B1-9596-8B22BFD08D32}">
      <dgm:prSet/>
      <dgm:spPr/>
      <dgm:t>
        <a:bodyPr/>
        <a:lstStyle/>
        <a:p>
          <a:endParaRPr lang="en-US"/>
        </a:p>
      </dgm:t>
    </dgm:pt>
    <dgm:pt modelId="{D27E5A28-6F19-4194-A89B-57E4FD52372D}">
      <dgm:prSet/>
      <dgm:spPr/>
      <dgm:t>
        <a:bodyPr/>
        <a:lstStyle/>
        <a:p>
          <a:r>
            <a:rPr lang="en-US"/>
            <a:t>Announced at the 2007 Mix Conference in Las Vegas</a:t>
          </a:r>
        </a:p>
      </dgm:t>
    </dgm:pt>
    <dgm:pt modelId="{C787146F-A021-445A-B680-EE797B43DD07}" type="parTrans" cxnId="{19A13D06-E3E7-4D49-B6F0-79B4A8A7A5D3}">
      <dgm:prSet/>
      <dgm:spPr/>
      <dgm:t>
        <a:bodyPr/>
        <a:lstStyle/>
        <a:p>
          <a:endParaRPr lang="en-US"/>
        </a:p>
      </dgm:t>
    </dgm:pt>
    <dgm:pt modelId="{55BB337D-4655-4ECD-B0C3-61805990167A}" type="sibTrans" cxnId="{19A13D06-E3E7-4D49-B6F0-79B4A8A7A5D3}">
      <dgm:prSet/>
      <dgm:spPr/>
      <dgm:t>
        <a:bodyPr/>
        <a:lstStyle/>
        <a:p>
          <a:endParaRPr lang="en-US"/>
        </a:p>
      </dgm:t>
    </dgm:pt>
    <dgm:pt modelId="{ADE5F20B-36E8-45C1-AD4C-6C63B768B244}">
      <dgm:prSet/>
      <dgm:spPr/>
      <dgm:t>
        <a:bodyPr/>
        <a:lstStyle/>
        <a:p>
          <a:r>
            <a:rPr lang="en-US" dirty="0"/>
            <a:t>2010</a:t>
          </a:r>
        </a:p>
      </dgm:t>
    </dgm:pt>
    <dgm:pt modelId="{7DDDFBCA-C9A8-48C8-877A-908A68131CC2}" type="parTrans" cxnId="{47CAF4B3-8241-4795-8BBA-748B56578F08}">
      <dgm:prSet/>
      <dgm:spPr/>
      <dgm:t>
        <a:bodyPr/>
        <a:lstStyle/>
        <a:p>
          <a:endParaRPr lang="en-US"/>
        </a:p>
      </dgm:t>
    </dgm:pt>
    <dgm:pt modelId="{231EB85C-2298-477D-9B27-8290BAD096FA}" type="sibTrans" cxnId="{47CAF4B3-8241-4795-8BBA-748B56578F08}">
      <dgm:prSet/>
      <dgm:spPr/>
      <dgm:t>
        <a:bodyPr/>
        <a:lstStyle/>
        <a:p>
          <a:endParaRPr lang="en-US"/>
        </a:p>
      </dgm:t>
    </dgm:pt>
    <dgm:pt modelId="{40612F18-7B4D-4DCF-B80B-345109E12100}">
      <dgm:prSet/>
      <dgm:spPr/>
      <dgm:t>
        <a:bodyPr/>
        <a:lstStyle/>
        <a:p>
          <a:r>
            <a:rPr lang="en-US" dirty="0"/>
            <a:t>In 2010, the protocol of OData was announced at the 2010 Mix Conference</a:t>
          </a:r>
        </a:p>
      </dgm:t>
    </dgm:pt>
    <dgm:pt modelId="{F5381206-070F-412A-99C3-262E2F3FEB7F}" type="parTrans" cxnId="{E8E1D32D-6ED3-476B-85F8-AE3BBD9EB6B9}">
      <dgm:prSet/>
      <dgm:spPr/>
      <dgm:t>
        <a:bodyPr/>
        <a:lstStyle/>
        <a:p>
          <a:endParaRPr lang="en-US"/>
        </a:p>
      </dgm:t>
    </dgm:pt>
    <dgm:pt modelId="{E23C2A68-6831-4961-B8C6-E9CAB25409F5}" type="sibTrans" cxnId="{E8E1D32D-6ED3-476B-85F8-AE3BBD9EB6B9}">
      <dgm:prSet/>
      <dgm:spPr/>
      <dgm:t>
        <a:bodyPr/>
        <a:lstStyle/>
        <a:p>
          <a:endParaRPr lang="en-US"/>
        </a:p>
      </dgm:t>
    </dgm:pt>
    <dgm:pt modelId="{6F7B09B5-3E33-48AE-81C0-75D2337AE834}">
      <dgm:prSet/>
      <dgm:spPr/>
      <dgm:t>
        <a:bodyPr/>
        <a:lstStyle/>
        <a:p>
          <a:r>
            <a:rPr lang="en-US"/>
            <a:t>2014</a:t>
          </a:r>
        </a:p>
      </dgm:t>
    </dgm:pt>
    <dgm:pt modelId="{57AF6EF0-2425-4410-A8A0-58FD0D7F2E70}" type="parTrans" cxnId="{38205535-CD08-48EB-A17F-DD8D017C99FF}">
      <dgm:prSet/>
      <dgm:spPr/>
      <dgm:t>
        <a:bodyPr/>
        <a:lstStyle/>
        <a:p>
          <a:endParaRPr lang="en-US"/>
        </a:p>
      </dgm:t>
    </dgm:pt>
    <dgm:pt modelId="{7506AE44-B818-41C4-8036-798A6002F8E2}" type="sibTrans" cxnId="{38205535-CD08-48EB-A17F-DD8D017C99FF}">
      <dgm:prSet/>
      <dgm:spPr/>
      <dgm:t>
        <a:bodyPr/>
        <a:lstStyle/>
        <a:p>
          <a:endParaRPr lang="en-US"/>
        </a:p>
      </dgm:t>
    </dgm:pt>
    <dgm:pt modelId="{A5F3ADEC-0212-407A-A27D-69D250F6AEC8}">
      <dgm:prSet/>
      <dgm:spPr/>
      <dgm:t>
        <a:bodyPr/>
        <a:lstStyle/>
        <a:p>
          <a:r>
            <a:rPr lang="en-US" dirty="0"/>
            <a:t>Version 4 of the OData Protocol was announced in 2014 and submitted to Iso for standardization</a:t>
          </a:r>
        </a:p>
      </dgm:t>
    </dgm:pt>
    <dgm:pt modelId="{42E06757-961A-436A-89B2-FD752E2018B4}" type="parTrans" cxnId="{AA94182F-91F6-4006-9D9D-C1262360E625}">
      <dgm:prSet/>
      <dgm:spPr/>
      <dgm:t>
        <a:bodyPr/>
        <a:lstStyle/>
        <a:p>
          <a:endParaRPr lang="en-US"/>
        </a:p>
      </dgm:t>
    </dgm:pt>
    <dgm:pt modelId="{E1DA36FB-BECB-42F7-A965-37FB408E40D1}" type="sibTrans" cxnId="{AA94182F-91F6-4006-9D9D-C1262360E625}">
      <dgm:prSet/>
      <dgm:spPr/>
      <dgm:t>
        <a:bodyPr/>
        <a:lstStyle/>
        <a:p>
          <a:endParaRPr lang="en-US"/>
        </a:p>
      </dgm:t>
    </dgm:pt>
    <dgm:pt modelId="{CB78AEDA-1027-481F-8114-0D6B8012CE2F}">
      <dgm:prSet/>
      <dgm:spPr/>
      <dgm:t>
        <a:bodyPr/>
        <a:lstStyle/>
        <a:p>
          <a:r>
            <a:rPr lang="en-US"/>
            <a:t>now</a:t>
          </a:r>
        </a:p>
      </dgm:t>
    </dgm:pt>
    <dgm:pt modelId="{3E3203FF-4A84-4CED-84CB-F1FFA5E72ABF}" type="parTrans" cxnId="{E96A5D39-5198-4256-8C02-E372959FFEEC}">
      <dgm:prSet/>
      <dgm:spPr/>
      <dgm:t>
        <a:bodyPr/>
        <a:lstStyle/>
        <a:p>
          <a:endParaRPr lang="en-US"/>
        </a:p>
      </dgm:t>
    </dgm:pt>
    <dgm:pt modelId="{78E2C9EB-5E31-4CB1-9CD4-63E8DA49F159}" type="sibTrans" cxnId="{E96A5D39-5198-4256-8C02-E372959FFEEC}">
      <dgm:prSet/>
      <dgm:spPr/>
      <dgm:t>
        <a:bodyPr/>
        <a:lstStyle/>
        <a:p>
          <a:endParaRPr lang="en-US"/>
        </a:p>
      </dgm:t>
    </dgm:pt>
    <dgm:pt modelId="{DBCF6BA2-C036-40D9-ADEA-87D2726CF60C}">
      <dgm:prSet/>
      <dgm:spPr/>
      <dgm:t>
        <a:bodyPr/>
        <a:lstStyle/>
        <a:p>
          <a:r>
            <a:rPr lang="en-US" dirty="0"/>
            <a:t>OData standard now is controlled by a committee at OASIS</a:t>
          </a:r>
        </a:p>
      </dgm:t>
    </dgm:pt>
    <dgm:pt modelId="{21286D2E-8861-4B68-8D08-2AA565BA0B1C}" type="parTrans" cxnId="{44FAC480-EC9C-4A05-923F-270F6C3CC12B}">
      <dgm:prSet/>
      <dgm:spPr/>
      <dgm:t>
        <a:bodyPr/>
        <a:lstStyle/>
        <a:p>
          <a:endParaRPr lang="en-US"/>
        </a:p>
      </dgm:t>
    </dgm:pt>
    <dgm:pt modelId="{145F65BA-F329-46B0-8EA7-F9F6C9BB63A5}" type="sibTrans" cxnId="{44FAC480-EC9C-4A05-923F-270F6C3CC12B}">
      <dgm:prSet/>
      <dgm:spPr/>
      <dgm:t>
        <a:bodyPr/>
        <a:lstStyle/>
        <a:p>
          <a:endParaRPr lang="en-US"/>
        </a:p>
      </dgm:t>
    </dgm:pt>
    <dgm:pt modelId="{E3682458-0FCB-384A-AAAF-3D79FD0C728D}" type="pres">
      <dgm:prSet presAssocID="{71F5093C-69F5-494A-958F-FDC7D3F2BAC1}" presName="Name0" presStyleCnt="0">
        <dgm:presLayoutVars>
          <dgm:chMax/>
          <dgm:chPref/>
          <dgm:animLvl val="lvl"/>
        </dgm:presLayoutVars>
      </dgm:prSet>
      <dgm:spPr/>
    </dgm:pt>
    <dgm:pt modelId="{814E6DCB-DE70-5A40-B916-75B5E4117D35}" type="pres">
      <dgm:prSet presAssocID="{9E94A54A-AED9-4ED1-A9D9-ECEE7A28719F}" presName="composite" presStyleCnt="0"/>
      <dgm:spPr/>
    </dgm:pt>
    <dgm:pt modelId="{F1F9D4FD-38FF-8E4B-80FA-62F8CC093E68}" type="pres">
      <dgm:prSet presAssocID="{9E94A54A-AED9-4ED1-A9D9-ECEE7A28719F}" presName="Parent1" presStyleLbl="alignNode1" presStyleIdx="0" presStyleCnt="5">
        <dgm:presLayoutVars>
          <dgm:chMax val="1"/>
          <dgm:chPref val="1"/>
          <dgm:bulletEnabled val="1"/>
        </dgm:presLayoutVars>
      </dgm:prSet>
      <dgm:spPr/>
    </dgm:pt>
    <dgm:pt modelId="{234171BC-0760-9846-BFBA-87753434A26F}" type="pres">
      <dgm:prSet presAssocID="{9E94A54A-AED9-4ED1-A9D9-ECEE7A28719F}" presName="Childtext1" presStyleLbl="revTx" presStyleIdx="0" presStyleCnt="5">
        <dgm:presLayoutVars>
          <dgm:chMax val="0"/>
          <dgm:chPref val="0"/>
          <dgm:bulletEnabled/>
        </dgm:presLayoutVars>
      </dgm:prSet>
      <dgm:spPr/>
    </dgm:pt>
    <dgm:pt modelId="{B23B80AE-7D82-4B41-9E67-CAAD1B130AA2}" type="pres">
      <dgm:prSet presAssocID="{9E94A54A-AED9-4ED1-A9D9-ECEE7A28719F}" presName="ConnectLine" presStyleLbl="sibTrans1D1" presStyleIdx="0" presStyleCnt="5"/>
      <dgm:spPr>
        <a:noFill/>
        <a:ln w="12700" cap="flat" cmpd="sng" algn="ctr">
          <a:solidFill>
            <a:schemeClr val="dk2">
              <a:hueOff val="0"/>
              <a:satOff val="0"/>
              <a:lumOff val="0"/>
              <a:alphaOff val="0"/>
            </a:schemeClr>
          </a:solidFill>
          <a:prstDash val="dash"/>
        </a:ln>
        <a:effectLst/>
      </dgm:spPr>
    </dgm:pt>
    <dgm:pt modelId="{02AD25A5-D06E-5F4B-9585-BC30F94DE9A1}" type="pres">
      <dgm:prSet presAssocID="{9E94A54A-AED9-4ED1-A9D9-ECEE7A28719F}" presName="ConnectLineEnd" presStyleLbl="node1" presStyleIdx="0" presStyleCnt="5"/>
      <dgm:spPr/>
    </dgm:pt>
    <dgm:pt modelId="{672FA9DF-4B82-1F44-821A-AD44A14CAED9}" type="pres">
      <dgm:prSet presAssocID="{9E94A54A-AED9-4ED1-A9D9-ECEE7A28719F}" presName="EmptyPane" presStyleCnt="0"/>
      <dgm:spPr/>
    </dgm:pt>
    <dgm:pt modelId="{3DE4E4ED-5AC3-7045-8FD0-8C69EF814220}" type="pres">
      <dgm:prSet presAssocID="{0AE5D8E9-D74E-447B-8F4E-C0CDD992652F}" presName="spaceBetweenRectangles" presStyleLbl="fgAcc1" presStyleIdx="0" presStyleCnt="4"/>
      <dgm:spPr/>
    </dgm:pt>
    <dgm:pt modelId="{49135599-CDB5-9B43-A5EC-C95D605C1425}" type="pres">
      <dgm:prSet presAssocID="{82B7DF51-71C5-4550-AD47-8D17BDBDD44F}" presName="composite" presStyleCnt="0"/>
      <dgm:spPr/>
    </dgm:pt>
    <dgm:pt modelId="{0451A070-692E-BB4D-B2D4-A1B0C4675709}" type="pres">
      <dgm:prSet presAssocID="{82B7DF51-71C5-4550-AD47-8D17BDBDD44F}" presName="Parent1" presStyleLbl="alignNode1" presStyleIdx="1" presStyleCnt="5">
        <dgm:presLayoutVars>
          <dgm:chMax val="1"/>
          <dgm:chPref val="1"/>
          <dgm:bulletEnabled val="1"/>
        </dgm:presLayoutVars>
      </dgm:prSet>
      <dgm:spPr/>
    </dgm:pt>
    <dgm:pt modelId="{CEACF846-F1C6-6D40-96A8-1F27E78E8B2B}" type="pres">
      <dgm:prSet presAssocID="{82B7DF51-71C5-4550-AD47-8D17BDBDD44F}" presName="Childtext1" presStyleLbl="revTx" presStyleIdx="1" presStyleCnt="5">
        <dgm:presLayoutVars>
          <dgm:chMax val="0"/>
          <dgm:chPref val="0"/>
          <dgm:bulletEnabled/>
        </dgm:presLayoutVars>
      </dgm:prSet>
      <dgm:spPr/>
    </dgm:pt>
    <dgm:pt modelId="{1A3CF101-1CDB-3745-9ED7-1C47EF5CEFF7}" type="pres">
      <dgm:prSet presAssocID="{82B7DF51-71C5-4550-AD47-8D17BDBDD44F}" presName="ConnectLine" presStyleLbl="sibTrans1D1" presStyleIdx="1" presStyleCnt="5"/>
      <dgm:spPr>
        <a:noFill/>
        <a:ln w="12700" cap="flat" cmpd="sng" algn="ctr">
          <a:solidFill>
            <a:schemeClr val="dk2">
              <a:hueOff val="0"/>
              <a:satOff val="0"/>
              <a:lumOff val="0"/>
              <a:alphaOff val="0"/>
            </a:schemeClr>
          </a:solidFill>
          <a:prstDash val="dash"/>
        </a:ln>
        <a:effectLst/>
      </dgm:spPr>
    </dgm:pt>
    <dgm:pt modelId="{0757ABCA-B274-8147-9AFE-FB1C94FF1C30}" type="pres">
      <dgm:prSet presAssocID="{82B7DF51-71C5-4550-AD47-8D17BDBDD44F}" presName="ConnectLineEnd" presStyleLbl="node1" presStyleIdx="1" presStyleCnt="5"/>
      <dgm:spPr/>
    </dgm:pt>
    <dgm:pt modelId="{1B1AF129-5BA3-A84F-B824-00345F697913}" type="pres">
      <dgm:prSet presAssocID="{82B7DF51-71C5-4550-AD47-8D17BDBDD44F}" presName="EmptyPane" presStyleCnt="0"/>
      <dgm:spPr/>
    </dgm:pt>
    <dgm:pt modelId="{9C8E76D8-7F1A-3446-9746-FB9AE5BDF8A4}" type="pres">
      <dgm:prSet presAssocID="{ADDD5ECB-1A89-4B9C-8493-5FDEC2ABC2E6}" presName="spaceBetweenRectangles" presStyleLbl="fgAcc1" presStyleIdx="1" presStyleCnt="4"/>
      <dgm:spPr/>
    </dgm:pt>
    <dgm:pt modelId="{19A06836-1C1E-7A49-81D8-679CC18F72C8}" type="pres">
      <dgm:prSet presAssocID="{ADE5F20B-36E8-45C1-AD4C-6C63B768B244}" presName="composite" presStyleCnt="0"/>
      <dgm:spPr/>
    </dgm:pt>
    <dgm:pt modelId="{CF0E195E-390C-3B40-9BFE-E2BF98B8F639}" type="pres">
      <dgm:prSet presAssocID="{ADE5F20B-36E8-45C1-AD4C-6C63B768B244}" presName="Parent1" presStyleLbl="alignNode1" presStyleIdx="2" presStyleCnt="5">
        <dgm:presLayoutVars>
          <dgm:chMax val="1"/>
          <dgm:chPref val="1"/>
          <dgm:bulletEnabled val="1"/>
        </dgm:presLayoutVars>
      </dgm:prSet>
      <dgm:spPr/>
    </dgm:pt>
    <dgm:pt modelId="{FEA61497-FDE4-DC41-B44D-9F259BF2BB96}" type="pres">
      <dgm:prSet presAssocID="{ADE5F20B-36E8-45C1-AD4C-6C63B768B244}" presName="Childtext1" presStyleLbl="revTx" presStyleIdx="2" presStyleCnt="5">
        <dgm:presLayoutVars>
          <dgm:chMax val="0"/>
          <dgm:chPref val="0"/>
          <dgm:bulletEnabled/>
        </dgm:presLayoutVars>
      </dgm:prSet>
      <dgm:spPr/>
    </dgm:pt>
    <dgm:pt modelId="{FBF5D69C-46D6-CF43-9B89-F31F8A5EAF89}" type="pres">
      <dgm:prSet presAssocID="{ADE5F20B-36E8-45C1-AD4C-6C63B768B244}" presName="ConnectLine" presStyleLbl="sibTrans1D1" presStyleIdx="2" presStyleCnt="5"/>
      <dgm:spPr>
        <a:noFill/>
        <a:ln w="12700" cap="flat" cmpd="sng" algn="ctr">
          <a:solidFill>
            <a:schemeClr val="dk2">
              <a:hueOff val="0"/>
              <a:satOff val="0"/>
              <a:lumOff val="0"/>
              <a:alphaOff val="0"/>
            </a:schemeClr>
          </a:solidFill>
          <a:prstDash val="dash"/>
        </a:ln>
        <a:effectLst/>
      </dgm:spPr>
    </dgm:pt>
    <dgm:pt modelId="{16F79BB1-BCFE-B649-B7E4-CDB0EB9EB2C9}" type="pres">
      <dgm:prSet presAssocID="{ADE5F20B-36E8-45C1-AD4C-6C63B768B244}" presName="ConnectLineEnd" presStyleLbl="node1" presStyleIdx="2" presStyleCnt="5"/>
      <dgm:spPr/>
    </dgm:pt>
    <dgm:pt modelId="{B2C5A3AC-E116-044A-914E-E2EC8148F580}" type="pres">
      <dgm:prSet presAssocID="{ADE5F20B-36E8-45C1-AD4C-6C63B768B244}" presName="EmptyPane" presStyleCnt="0"/>
      <dgm:spPr/>
    </dgm:pt>
    <dgm:pt modelId="{AE65CCE8-8665-4649-BC85-51DBA22A623A}" type="pres">
      <dgm:prSet presAssocID="{231EB85C-2298-477D-9B27-8290BAD096FA}" presName="spaceBetweenRectangles" presStyleLbl="fgAcc1" presStyleIdx="2" presStyleCnt="4"/>
      <dgm:spPr/>
    </dgm:pt>
    <dgm:pt modelId="{9FCE3745-E867-6845-A4F6-5687984AAC1C}" type="pres">
      <dgm:prSet presAssocID="{6F7B09B5-3E33-48AE-81C0-75D2337AE834}" presName="composite" presStyleCnt="0"/>
      <dgm:spPr/>
    </dgm:pt>
    <dgm:pt modelId="{4F7969CF-A062-FC40-A672-24B37B1458FB}" type="pres">
      <dgm:prSet presAssocID="{6F7B09B5-3E33-48AE-81C0-75D2337AE834}" presName="Parent1" presStyleLbl="alignNode1" presStyleIdx="3" presStyleCnt="5">
        <dgm:presLayoutVars>
          <dgm:chMax val="1"/>
          <dgm:chPref val="1"/>
          <dgm:bulletEnabled val="1"/>
        </dgm:presLayoutVars>
      </dgm:prSet>
      <dgm:spPr/>
    </dgm:pt>
    <dgm:pt modelId="{339FF8DD-4112-EB48-823D-B291614D20A2}" type="pres">
      <dgm:prSet presAssocID="{6F7B09B5-3E33-48AE-81C0-75D2337AE834}" presName="Childtext1" presStyleLbl="revTx" presStyleIdx="3" presStyleCnt="5">
        <dgm:presLayoutVars>
          <dgm:chMax val="0"/>
          <dgm:chPref val="0"/>
          <dgm:bulletEnabled/>
        </dgm:presLayoutVars>
      </dgm:prSet>
      <dgm:spPr/>
    </dgm:pt>
    <dgm:pt modelId="{B317C41A-79AC-F442-A0C3-5FBD901DFBAC}" type="pres">
      <dgm:prSet presAssocID="{6F7B09B5-3E33-48AE-81C0-75D2337AE834}" presName="ConnectLine" presStyleLbl="sibTrans1D1" presStyleIdx="3" presStyleCnt="5"/>
      <dgm:spPr>
        <a:noFill/>
        <a:ln w="12700" cap="flat" cmpd="sng" algn="ctr">
          <a:solidFill>
            <a:schemeClr val="dk2">
              <a:hueOff val="0"/>
              <a:satOff val="0"/>
              <a:lumOff val="0"/>
              <a:alphaOff val="0"/>
            </a:schemeClr>
          </a:solidFill>
          <a:prstDash val="dash"/>
        </a:ln>
        <a:effectLst/>
      </dgm:spPr>
    </dgm:pt>
    <dgm:pt modelId="{AA1CFCE0-732C-9840-835D-DD7DDB38FE8A}" type="pres">
      <dgm:prSet presAssocID="{6F7B09B5-3E33-48AE-81C0-75D2337AE834}" presName="ConnectLineEnd" presStyleLbl="node1" presStyleIdx="3" presStyleCnt="5"/>
      <dgm:spPr/>
    </dgm:pt>
    <dgm:pt modelId="{E97D38F0-D914-F74C-A87C-3B5B24537A16}" type="pres">
      <dgm:prSet presAssocID="{6F7B09B5-3E33-48AE-81C0-75D2337AE834}" presName="EmptyPane" presStyleCnt="0"/>
      <dgm:spPr/>
    </dgm:pt>
    <dgm:pt modelId="{DB3ED412-AAAE-2141-9A23-E2FA5BE72006}" type="pres">
      <dgm:prSet presAssocID="{7506AE44-B818-41C4-8036-798A6002F8E2}" presName="spaceBetweenRectangles" presStyleLbl="fgAcc1" presStyleIdx="3" presStyleCnt="4"/>
      <dgm:spPr/>
    </dgm:pt>
    <dgm:pt modelId="{B340A21B-96E8-BB4D-994A-E7AEED454714}" type="pres">
      <dgm:prSet presAssocID="{CB78AEDA-1027-481F-8114-0D6B8012CE2F}" presName="composite" presStyleCnt="0"/>
      <dgm:spPr/>
    </dgm:pt>
    <dgm:pt modelId="{3436C170-714A-B74C-A219-72E75DA17004}" type="pres">
      <dgm:prSet presAssocID="{CB78AEDA-1027-481F-8114-0D6B8012CE2F}" presName="Parent1" presStyleLbl="alignNode1" presStyleIdx="4" presStyleCnt="5">
        <dgm:presLayoutVars>
          <dgm:chMax val="1"/>
          <dgm:chPref val="1"/>
          <dgm:bulletEnabled val="1"/>
        </dgm:presLayoutVars>
      </dgm:prSet>
      <dgm:spPr/>
    </dgm:pt>
    <dgm:pt modelId="{054A642F-4EA9-0949-9252-E5789A740D7D}" type="pres">
      <dgm:prSet presAssocID="{CB78AEDA-1027-481F-8114-0D6B8012CE2F}" presName="Childtext1" presStyleLbl="revTx" presStyleIdx="4" presStyleCnt="5">
        <dgm:presLayoutVars>
          <dgm:chMax val="0"/>
          <dgm:chPref val="0"/>
          <dgm:bulletEnabled/>
        </dgm:presLayoutVars>
      </dgm:prSet>
      <dgm:spPr/>
    </dgm:pt>
    <dgm:pt modelId="{3E364E3C-A248-1641-9D3B-91FB3CBABD81}" type="pres">
      <dgm:prSet presAssocID="{CB78AEDA-1027-481F-8114-0D6B8012CE2F}" presName="ConnectLine" presStyleLbl="sibTrans1D1" presStyleIdx="4" presStyleCnt="5"/>
      <dgm:spPr>
        <a:noFill/>
        <a:ln w="12700" cap="flat" cmpd="sng" algn="ctr">
          <a:solidFill>
            <a:schemeClr val="dk2">
              <a:hueOff val="0"/>
              <a:satOff val="0"/>
              <a:lumOff val="0"/>
              <a:alphaOff val="0"/>
            </a:schemeClr>
          </a:solidFill>
          <a:prstDash val="dash"/>
        </a:ln>
        <a:effectLst/>
      </dgm:spPr>
    </dgm:pt>
    <dgm:pt modelId="{A310B300-496F-864D-BF29-0713791D73D9}" type="pres">
      <dgm:prSet presAssocID="{CB78AEDA-1027-481F-8114-0D6B8012CE2F}" presName="ConnectLineEnd" presStyleLbl="node1" presStyleIdx="4" presStyleCnt="5"/>
      <dgm:spPr/>
    </dgm:pt>
    <dgm:pt modelId="{F2F4501E-C9F7-5143-9642-AFD0E241BDC9}" type="pres">
      <dgm:prSet presAssocID="{CB78AEDA-1027-481F-8114-0D6B8012CE2F}" presName="EmptyPane" presStyleCnt="0"/>
      <dgm:spPr/>
    </dgm:pt>
  </dgm:ptLst>
  <dgm:cxnLst>
    <dgm:cxn modelId="{19A13D06-E3E7-4D49-B6F0-79B4A8A7A5D3}" srcId="{82B7DF51-71C5-4550-AD47-8D17BDBDD44F}" destId="{D27E5A28-6F19-4194-A89B-57E4FD52372D}" srcOrd="0" destOrd="0" parTransId="{C787146F-A021-445A-B680-EE797B43DD07}" sibTransId="{55BB337D-4655-4ECD-B0C3-61805990167A}"/>
    <dgm:cxn modelId="{19BF9F08-3C8C-BB49-87AC-0306D74328C7}" type="presOf" srcId="{A5F3ADEC-0212-407A-A27D-69D250F6AEC8}" destId="{339FF8DD-4112-EB48-823D-B291614D20A2}" srcOrd="0" destOrd="0" presId="urn:microsoft.com/office/officeart/2016/7/layout/HexagonTimeline"/>
    <dgm:cxn modelId="{1B92F70A-03D2-9E40-AD6B-BABDCD75B87D}" type="presOf" srcId="{ADE5F20B-36E8-45C1-AD4C-6C63B768B244}" destId="{CF0E195E-390C-3B40-9BFE-E2BF98B8F639}" srcOrd="0" destOrd="0" presId="urn:microsoft.com/office/officeart/2016/7/layout/HexagonTimeline"/>
    <dgm:cxn modelId="{E8E1D32D-6ED3-476B-85F8-AE3BBD9EB6B9}" srcId="{ADE5F20B-36E8-45C1-AD4C-6C63B768B244}" destId="{40612F18-7B4D-4DCF-B80B-345109E12100}" srcOrd="0" destOrd="0" parTransId="{F5381206-070F-412A-99C3-262E2F3FEB7F}" sibTransId="{E23C2A68-6831-4961-B8C6-E9CAB25409F5}"/>
    <dgm:cxn modelId="{AA94182F-91F6-4006-9D9D-C1262360E625}" srcId="{6F7B09B5-3E33-48AE-81C0-75D2337AE834}" destId="{A5F3ADEC-0212-407A-A27D-69D250F6AEC8}" srcOrd="0" destOrd="0" parTransId="{42E06757-961A-436A-89B2-FD752E2018B4}" sibTransId="{E1DA36FB-BECB-42F7-A965-37FB408E40D1}"/>
    <dgm:cxn modelId="{38205535-CD08-48EB-A17F-DD8D017C99FF}" srcId="{71F5093C-69F5-494A-958F-FDC7D3F2BAC1}" destId="{6F7B09B5-3E33-48AE-81C0-75D2337AE834}" srcOrd="3" destOrd="0" parTransId="{57AF6EF0-2425-4410-A8A0-58FD0D7F2E70}" sibTransId="{7506AE44-B818-41C4-8036-798A6002F8E2}"/>
    <dgm:cxn modelId="{E96A5D39-5198-4256-8C02-E372959FFEEC}" srcId="{71F5093C-69F5-494A-958F-FDC7D3F2BAC1}" destId="{CB78AEDA-1027-481F-8114-0D6B8012CE2F}" srcOrd="4" destOrd="0" parTransId="{3E3203FF-4A84-4CED-84CB-F1FFA5E72ABF}" sibTransId="{78E2C9EB-5E31-4CB1-9CD4-63E8DA49F159}"/>
    <dgm:cxn modelId="{79400B40-DFF2-8D47-8AE5-2C4CCCBDFCAA}" type="presOf" srcId="{9E94A54A-AED9-4ED1-A9D9-ECEE7A28719F}" destId="{F1F9D4FD-38FF-8E4B-80FA-62F8CC093E68}" srcOrd="0" destOrd="0" presId="urn:microsoft.com/office/officeart/2016/7/layout/HexagonTimeline"/>
    <dgm:cxn modelId="{3E4F835C-F594-F747-9AC0-F65D7FC6AEC4}" type="presOf" srcId="{71F5093C-69F5-494A-958F-FDC7D3F2BAC1}" destId="{E3682458-0FCB-384A-AAAF-3D79FD0C728D}" srcOrd="0" destOrd="0" presId="urn:microsoft.com/office/officeart/2016/7/layout/HexagonTimeline"/>
    <dgm:cxn modelId="{44FAC480-EC9C-4A05-923F-270F6C3CC12B}" srcId="{CB78AEDA-1027-481F-8114-0D6B8012CE2F}" destId="{DBCF6BA2-C036-40D9-ADEA-87D2726CF60C}" srcOrd="0" destOrd="0" parTransId="{21286D2E-8861-4B68-8D08-2AA565BA0B1C}" sibTransId="{145F65BA-F329-46B0-8EA7-F9F6C9BB63A5}"/>
    <dgm:cxn modelId="{3E334088-AA27-4413-88BB-F9352D629538}" srcId="{9E94A54A-AED9-4ED1-A9D9-ECEE7A28719F}" destId="{C05B15A5-BE4E-4760-B3E6-873124FEE979}" srcOrd="0" destOrd="0" parTransId="{769B9B16-2D60-4241-A06A-14A7362CC01C}" sibTransId="{AE716A28-FBD6-4232-8FAC-B0F4606003C2}"/>
    <dgm:cxn modelId="{C5612594-6A2E-9047-AD9F-B718F7DDBA1E}" type="presOf" srcId="{DBCF6BA2-C036-40D9-ADEA-87D2726CF60C}" destId="{054A642F-4EA9-0949-9252-E5789A740D7D}" srcOrd="0" destOrd="0" presId="urn:microsoft.com/office/officeart/2016/7/layout/HexagonTimeline"/>
    <dgm:cxn modelId="{B444919D-FF1C-8444-85F0-03657A45C5A2}" type="presOf" srcId="{40612F18-7B4D-4DCF-B80B-345109E12100}" destId="{FEA61497-FDE4-DC41-B44D-9F259BF2BB96}" srcOrd="0" destOrd="0" presId="urn:microsoft.com/office/officeart/2016/7/layout/HexagonTimeline"/>
    <dgm:cxn modelId="{85B2A5A1-A305-2E49-BBAA-A9CB878E3692}" type="presOf" srcId="{C05B15A5-BE4E-4760-B3E6-873124FEE979}" destId="{234171BC-0760-9846-BFBA-87753434A26F}" srcOrd="0" destOrd="0" presId="urn:microsoft.com/office/officeart/2016/7/layout/HexagonTimeline"/>
    <dgm:cxn modelId="{5E247FB1-D3DD-4145-904E-73DF7FEFA2FD}" type="presOf" srcId="{CB78AEDA-1027-481F-8114-0D6B8012CE2F}" destId="{3436C170-714A-B74C-A219-72E75DA17004}" srcOrd="0" destOrd="0" presId="urn:microsoft.com/office/officeart/2016/7/layout/HexagonTimeline"/>
    <dgm:cxn modelId="{47CAF4B3-8241-4795-8BBA-748B56578F08}" srcId="{71F5093C-69F5-494A-958F-FDC7D3F2BAC1}" destId="{ADE5F20B-36E8-45C1-AD4C-6C63B768B244}" srcOrd="2" destOrd="0" parTransId="{7DDDFBCA-C9A8-48C8-877A-908A68131CC2}" sibTransId="{231EB85C-2298-477D-9B27-8290BAD096FA}"/>
    <dgm:cxn modelId="{4339DAB7-0D99-7549-A9DE-229AF15AFFDA}" type="presOf" srcId="{D27E5A28-6F19-4194-A89B-57E4FD52372D}" destId="{CEACF846-F1C6-6D40-96A8-1F27E78E8B2B}" srcOrd="0" destOrd="0" presId="urn:microsoft.com/office/officeart/2016/7/layout/HexagonTimeline"/>
    <dgm:cxn modelId="{E2FFCCB9-48FB-7F4D-B9D1-0031AFB9DFC9}" type="presOf" srcId="{82B7DF51-71C5-4550-AD47-8D17BDBDD44F}" destId="{0451A070-692E-BB4D-B2D4-A1B0C4675709}" srcOrd="0" destOrd="0" presId="urn:microsoft.com/office/officeart/2016/7/layout/HexagonTimeline"/>
    <dgm:cxn modelId="{247989C9-7102-C746-8F50-455916F7D306}" type="presOf" srcId="{6F7B09B5-3E33-48AE-81C0-75D2337AE834}" destId="{4F7969CF-A062-FC40-A672-24B37B1458FB}" srcOrd="0" destOrd="0" presId="urn:microsoft.com/office/officeart/2016/7/layout/HexagonTimeline"/>
    <dgm:cxn modelId="{0972A8CA-333F-42B1-9596-8B22BFD08D32}" srcId="{71F5093C-69F5-494A-958F-FDC7D3F2BAC1}" destId="{82B7DF51-71C5-4550-AD47-8D17BDBDD44F}" srcOrd="1" destOrd="0" parTransId="{930E506B-5D6F-47B6-A2F0-716D39D5A4EC}" sibTransId="{ADDD5ECB-1A89-4B9C-8493-5FDEC2ABC2E6}"/>
    <dgm:cxn modelId="{D5064CFB-E4FF-4AAC-AFED-E21F641CDDE1}" srcId="{71F5093C-69F5-494A-958F-FDC7D3F2BAC1}" destId="{9E94A54A-AED9-4ED1-A9D9-ECEE7A28719F}" srcOrd="0" destOrd="0" parTransId="{36CCE10D-DB46-4074-90F3-C173DE0535F0}" sibTransId="{0AE5D8E9-D74E-447B-8F4E-C0CDD992652F}"/>
    <dgm:cxn modelId="{1E78A005-30B9-C640-82F9-E0B88BFD4FEB}" type="presParOf" srcId="{E3682458-0FCB-384A-AAAF-3D79FD0C728D}" destId="{814E6DCB-DE70-5A40-B916-75B5E4117D35}" srcOrd="0" destOrd="0" presId="urn:microsoft.com/office/officeart/2016/7/layout/HexagonTimeline"/>
    <dgm:cxn modelId="{4D5649A7-7304-3047-8C39-9EE2628900C6}" type="presParOf" srcId="{814E6DCB-DE70-5A40-B916-75B5E4117D35}" destId="{F1F9D4FD-38FF-8E4B-80FA-62F8CC093E68}" srcOrd="0" destOrd="0" presId="urn:microsoft.com/office/officeart/2016/7/layout/HexagonTimeline"/>
    <dgm:cxn modelId="{D81A4AF3-C40A-5D46-94D6-91837142846B}" type="presParOf" srcId="{814E6DCB-DE70-5A40-B916-75B5E4117D35}" destId="{234171BC-0760-9846-BFBA-87753434A26F}" srcOrd="1" destOrd="0" presId="urn:microsoft.com/office/officeart/2016/7/layout/HexagonTimeline"/>
    <dgm:cxn modelId="{DBC441E8-2DBC-F644-A702-2DEB8C25E48A}" type="presParOf" srcId="{814E6DCB-DE70-5A40-B916-75B5E4117D35}" destId="{B23B80AE-7D82-4B41-9E67-CAAD1B130AA2}" srcOrd="2" destOrd="0" presId="urn:microsoft.com/office/officeart/2016/7/layout/HexagonTimeline"/>
    <dgm:cxn modelId="{302D010B-EB90-F74E-A2CE-6999EED633E8}" type="presParOf" srcId="{814E6DCB-DE70-5A40-B916-75B5E4117D35}" destId="{02AD25A5-D06E-5F4B-9585-BC30F94DE9A1}" srcOrd="3" destOrd="0" presId="urn:microsoft.com/office/officeart/2016/7/layout/HexagonTimeline"/>
    <dgm:cxn modelId="{E573B122-7B0D-6245-914B-31111C878266}" type="presParOf" srcId="{814E6DCB-DE70-5A40-B916-75B5E4117D35}" destId="{672FA9DF-4B82-1F44-821A-AD44A14CAED9}" srcOrd="4" destOrd="0" presId="urn:microsoft.com/office/officeart/2016/7/layout/HexagonTimeline"/>
    <dgm:cxn modelId="{8743D139-82C0-4F47-9CB7-0BCCEF0C56F0}" type="presParOf" srcId="{E3682458-0FCB-384A-AAAF-3D79FD0C728D}" destId="{3DE4E4ED-5AC3-7045-8FD0-8C69EF814220}" srcOrd="1" destOrd="0" presId="urn:microsoft.com/office/officeart/2016/7/layout/HexagonTimeline"/>
    <dgm:cxn modelId="{C643B2CE-BB19-BE40-9F1A-8D851C71B968}" type="presParOf" srcId="{E3682458-0FCB-384A-AAAF-3D79FD0C728D}" destId="{49135599-CDB5-9B43-A5EC-C95D605C1425}" srcOrd="2" destOrd="0" presId="urn:microsoft.com/office/officeart/2016/7/layout/HexagonTimeline"/>
    <dgm:cxn modelId="{F00D147D-42F3-CC4C-8AA8-8421EEDE400B}" type="presParOf" srcId="{49135599-CDB5-9B43-A5EC-C95D605C1425}" destId="{0451A070-692E-BB4D-B2D4-A1B0C4675709}" srcOrd="0" destOrd="0" presId="urn:microsoft.com/office/officeart/2016/7/layout/HexagonTimeline"/>
    <dgm:cxn modelId="{10A25B67-ACB4-9845-B476-92078235B010}" type="presParOf" srcId="{49135599-CDB5-9B43-A5EC-C95D605C1425}" destId="{CEACF846-F1C6-6D40-96A8-1F27E78E8B2B}" srcOrd="1" destOrd="0" presId="urn:microsoft.com/office/officeart/2016/7/layout/HexagonTimeline"/>
    <dgm:cxn modelId="{20CC2979-B294-B64F-85EA-FDE3DCB87326}" type="presParOf" srcId="{49135599-CDB5-9B43-A5EC-C95D605C1425}" destId="{1A3CF101-1CDB-3745-9ED7-1C47EF5CEFF7}" srcOrd="2" destOrd="0" presId="urn:microsoft.com/office/officeart/2016/7/layout/HexagonTimeline"/>
    <dgm:cxn modelId="{CF38153D-E6BE-2B4F-92F8-9EB1D2158D82}" type="presParOf" srcId="{49135599-CDB5-9B43-A5EC-C95D605C1425}" destId="{0757ABCA-B274-8147-9AFE-FB1C94FF1C30}" srcOrd="3" destOrd="0" presId="urn:microsoft.com/office/officeart/2016/7/layout/HexagonTimeline"/>
    <dgm:cxn modelId="{F626B04A-E157-F149-92E8-DDFAD3D3C4BB}" type="presParOf" srcId="{49135599-CDB5-9B43-A5EC-C95D605C1425}" destId="{1B1AF129-5BA3-A84F-B824-00345F697913}" srcOrd="4" destOrd="0" presId="urn:microsoft.com/office/officeart/2016/7/layout/HexagonTimeline"/>
    <dgm:cxn modelId="{6CE99E65-CF62-3742-9502-0222AD45E2BF}" type="presParOf" srcId="{E3682458-0FCB-384A-AAAF-3D79FD0C728D}" destId="{9C8E76D8-7F1A-3446-9746-FB9AE5BDF8A4}" srcOrd="3" destOrd="0" presId="urn:microsoft.com/office/officeart/2016/7/layout/HexagonTimeline"/>
    <dgm:cxn modelId="{B74601B2-92D4-7A4D-B032-92A537654D54}" type="presParOf" srcId="{E3682458-0FCB-384A-AAAF-3D79FD0C728D}" destId="{19A06836-1C1E-7A49-81D8-679CC18F72C8}" srcOrd="4" destOrd="0" presId="urn:microsoft.com/office/officeart/2016/7/layout/HexagonTimeline"/>
    <dgm:cxn modelId="{CBE8B803-F087-154D-AF68-57B4E5225F2A}" type="presParOf" srcId="{19A06836-1C1E-7A49-81D8-679CC18F72C8}" destId="{CF0E195E-390C-3B40-9BFE-E2BF98B8F639}" srcOrd="0" destOrd="0" presId="urn:microsoft.com/office/officeart/2016/7/layout/HexagonTimeline"/>
    <dgm:cxn modelId="{CB95E5AC-C0C8-A04D-8C9B-06DE869065CC}" type="presParOf" srcId="{19A06836-1C1E-7A49-81D8-679CC18F72C8}" destId="{FEA61497-FDE4-DC41-B44D-9F259BF2BB96}" srcOrd="1" destOrd="0" presId="urn:microsoft.com/office/officeart/2016/7/layout/HexagonTimeline"/>
    <dgm:cxn modelId="{4C93F16D-63B4-A944-BB35-D5F58301BFC0}" type="presParOf" srcId="{19A06836-1C1E-7A49-81D8-679CC18F72C8}" destId="{FBF5D69C-46D6-CF43-9B89-F31F8A5EAF89}" srcOrd="2" destOrd="0" presId="urn:microsoft.com/office/officeart/2016/7/layout/HexagonTimeline"/>
    <dgm:cxn modelId="{FE9F76EA-F199-D74C-BF0A-5649C86A0A26}" type="presParOf" srcId="{19A06836-1C1E-7A49-81D8-679CC18F72C8}" destId="{16F79BB1-BCFE-B649-B7E4-CDB0EB9EB2C9}" srcOrd="3" destOrd="0" presId="urn:microsoft.com/office/officeart/2016/7/layout/HexagonTimeline"/>
    <dgm:cxn modelId="{4281207A-1AEA-CB46-8F2D-6B166907F2B2}" type="presParOf" srcId="{19A06836-1C1E-7A49-81D8-679CC18F72C8}" destId="{B2C5A3AC-E116-044A-914E-E2EC8148F580}" srcOrd="4" destOrd="0" presId="urn:microsoft.com/office/officeart/2016/7/layout/HexagonTimeline"/>
    <dgm:cxn modelId="{569B45D9-1E74-8147-BE66-1BBDBB3B3679}" type="presParOf" srcId="{E3682458-0FCB-384A-AAAF-3D79FD0C728D}" destId="{AE65CCE8-8665-4649-BC85-51DBA22A623A}" srcOrd="5" destOrd="0" presId="urn:microsoft.com/office/officeart/2016/7/layout/HexagonTimeline"/>
    <dgm:cxn modelId="{B025DEDD-080A-E741-8126-3AEE89C52803}" type="presParOf" srcId="{E3682458-0FCB-384A-AAAF-3D79FD0C728D}" destId="{9FCE3745-E867-6845-A4F6-5687984AAC1C}" srcOrd="6" destOrd="0" presId="urn:microsoft.com/office/officeart/2016/7/layout/HexagonTimeline"/>
    <dgm:cxn modelId="{374EEB6E-60AB-904B-A6BC-C657E189F6FC}" type="presParOf" srcId="{9FCE3745-E867-6845-A4F6-5687984AAC1C}" destId="{4F7969CF-A062-FC40-A672-24B37B1458FB}" srcOrd="0" destOrd="0" presId="urn:microsoft.com/office/officeart/2016/7/layout/HexagonTimeline"/>
    <dgm:cxn modelId="{690626F1-DA37-A04D-BEFB-D0C67A852A86}" type="presParOf" srcId="{9FCE3745-E867-6845-A4F6-5687984AAC1C}" destId="{339FF8DD-4112-EB48-823D-B291614D20A2}" srcOrd="1" destOrd="0" presId="urn:microsoft.com/office/officeart/2016/7/layout/HexagonTimeline"/>
    <dgm:cxn modelId="{BDE39E6A-E493-A84F-AB86-5DF92B6A43DB}" type="presParOf" srcId="{9FCE3745-E867-6845-A4F6-5687984AAC1C}" destId="{B317C41A-79AC-F442-A0C3-5FBD901DFBAC}" srcOrd="2" destOrd="0" presId="urn:microsoft.com/office/officeart/2016/7/layout/HexagonTimeline"/>
    <dgm:cxn modelId="{132AF223-296A-DA47-A002-C5D3EBCAD67E}" type="presParOf" srcId="{9FCE3745-E867-6845-A4F6-5687984AAC1C}" destId="{AA1CFCE0-732C-9840-835D-DD7DDB38FE8A}" srcOrd="3" destOrd="0" presId="urn:microsoft.com/office/officeart/2016/7/layout/HexagonTimeline"/>
    <dgm:cxn modelId="{AAB82EFD-1697-6544-9FCB-B90F328722C0}" type="presParOf" srcId="{9FCE3745-E867-6845-A4F6-5687984AAC1C}" destId="{E97D38F0-D914-F74C-A87C-3B5B24537A16}" srcOrd="4" destOrd="0" presId="urn:microsoft.com/office/officeart/2016/7/layout/HexagonTimeline"/>
    <dgm:cxn modelId="{B8FD8F6F-CCF6-FE4C-BE29-9FBF3A053AFE}" type="presParOf" srcId="{E3682458-0FCB-384A-AAAF-3D79FD0C728D}" destId="{DB3ED412-AAAE-2141-9A23-E2FA5BE72006}" srcOrd="7" destOrd="0" presId="urn:microsoft.com/office/officeart/2016/7/layout/HexagonTimeline"/>
    <dgm:cxn modelId="{087D7C71-35EB-7948-BF6A-CD6B64423F2E}" type="presParOf" srcId="{E3682458-0FCB-384A-AAAF-3D79FD0C728D}" destId="{B340A21B-96E8-BB4D-994A-E7AEED454714}" srcOrd="8" destOrd="0" presId="urn:microsoft.com/office/officeart/2016/7/layout/HexagonTimeline"/>
    <dgm:cxn modelId="{24937979-1102-584C-B654-0284DE48BBFD}" type="presParOf" srcId="{B340A21B-96E8-BB4D-994A-E7AEED454714}" destId="{3436C170-714A-B74C-A219-72E75DA17004}" srcOrd="0" destOrd="0" presId="urn:microsoft.com/office/officeart/2016/7/layout/HexagonTimeline"/>
    <dgm:cxn modelId="{886B31F0-7312-5D45-AC71-B07EBBF6F856}" type="presParOf" srcId="{B340A21B-96E8-BB4D-994A-E7AEED454714}" destId="{054A642F-4EA9-0949-9252-E5789A740D7D}" srcOrd="1" destOrd="0" presId="urn:microsoft.com/office/officeart/2016/7/layout/HexagonTimeline"/>
    <dgm:cxn modelId="{24B7F66D-B20C-6440-A9DB-A33B9B89CF63}" type="presParOf" srcId="{B340A21B-96E8-BB4D-994A-E7AEED454714}" destId="{3E364E3C-A248-1641-9D3B-91FB3CBABD81}" srcOrd="2" destOrd="0" presId="urn:microsoft.com/office/officeart/2016/7/layout/HexagonTimeline"/>
    <dgm:cxn modelId="{FAF59FC6-D016-B048-8980-C3580A8FA939}" type="presParOf" srcId="{B340A21B-96E8-BB4D-994A-E7AEED454714}" destId="{A310B300-496F-864D-BF29-0713791D73D9}" srcOrd="3" destOrd="0" presId="urn:microsoft.com/office/officeart/2016/7/layout/HexagonTimeline"/>
    <dgm:cxn modelId="{D544434B-7DDE-304C-801C-6C9F44A96DE4}" type="presParOf" srcId="{B340A21B-96E8-BB4D-994A-E7AEED454714}" destId="{F2F4501E-C9F7-5143-9642-AFD0E241BDC9}" srcOrd="4" destOrd="0" presId="urn:microsoft.com/office/officeart/2016/7/layout/Hexago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9D4FD-38FF-8E4B-80FA-62F8CC093E68}">
      <dsp:nvSpPr>
        <dsp:cNvPr id="0" name=""/>
        <dsp:cNvSpPr/>
      </dsp:nvSpPr>
      <dsp:spPr>
        <a:xfrm>
          <a:off x="222929" y="2379472"/>
          <a:ext cx="1141519" cy="648946"/>
        </a:xfrm>
        <a:prstGeom prst="homePlate">
          <a:avLst>
            <a:gd name="adj" fmla="val 4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a:t>2007</a:t>
          </a:r>
        </a:p>
      </dsp:txBody>
      <dsp:txXfrm>
        <a:off x="222929" y="2379472"/>
        <a:ext cx="1011730" cy="648946"/>
      </dsp:txXfrm>
    </dsp:sp>
    <dsp:sp modelId="{234171BC-0760-9846-BFBA-87753434A26F}">
      <dsp:nvSpPr>
        <dsp:cNvPr id="0" name=""/>
        <dsp:cNvSpPr/>
      </dsp:nvSpPr>
      <dsp:spPr>
        <a:xfrm>
          <a:off x="967" y="0"/>
          <a:ext cx="1585443" cy="173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Started at Microsoft in 2007 as a Web Service project, AKA Project Astoria</a:t>
          </a:r>
        </a:p>
      </dsp:txBody>
      <dsp:txXfrm>
        <a:off x="967" y="0"/>
        <a:ext cx="1585443" cy="1730525"/>
      </dsp:txXfrm>
    </dsp:sp>
    <dsp:sp modelId="{3DE4E4ED-5AC3-7045-8FD0-8C69EF814220}">
      <dsp:nvSpPr>
        <dsp:cNvPr id="0" name=""/>
        <dsp:cNvSpPr/>
      </dsp:nvSpPr>
      <dsp:spPr>
        <a:xfrm>
          <a:off x="1364449" y="2703945"/>
          <a:ext cx="443924" cy="0"/>
        </a:xfrm>
        <a:custGeom>
          <a:avLst/>
          <a:gdLst/>
          <a:ahLst/>
          <a:cxnLst/>
          <a:rect l="0" t="0" r="0" b="0"/>
          <a:pathLst>
            <a:path>
              <a:moveTo>
                <a:pt x="0" y="0"/>
              </a:moveTo>
              <a:lnTo>
                <a:pt x="443924" y="0"/>
              </a:lnTo>
            </a:path>
          </a:pathLst>
        </a:custGeom>
        <a:no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23B80AE-7D82-4B41-9E67-CAAD1B130AA2}">
      <dsp:nvSpPr>
        <dsp:cNvPr id="0" name=""/>
        <dsp:cNvSpPr/>
      </dsp:nvSpPr>
      <dsp:spPr>
        <a:xfrm>
          <a:off x="793689" y="1838682"/>
          <a:ext cx="0" cy="540789"/>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2AD25A5-D06E-5F4B-9585-BC30F94DE9A1}">
      <dsp:nvSpPr>
        <dsp:cNvPr id="0" name=""/>
        <dsp:cNvSpPr/>
      </dsp:nvSpPr>
      <dsp:spPr>
        <a:xfrm>
          <a:off x="739610" y="1730525"/>
          <a:ext cx="108157" cy="108157"/>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0451A070-692E-BB4D-B2D4-A1B0C4675709}">
      <dsp:nvSpPr>
        <dsp:cNvPr id="0" name=""/>
        <dsp:cNvSpPr/>
      </dsp:nvSpPr>
      <dsp:spPr>
        <a:xfrm>
          <a:off x="1808373" y="2379472"/>
          <a:ext cx="1141519" cy="648946"/>
        </a:xfrm>
        <a:prstGeom prst="hexagon">
          <a:avLst>
            <a:gd name="adj" fmla="val 40000"/>
            <a:gd name="vf" fmla="val 11547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a:t>2007</a:t>
          </a:r>
        </a:p>
      </dsp:txBody>
      <dsp:txXfrm>
        <a:off x="1990026" y="2482740"/>
        <a:ext cx="778213" cy="442410"/>
      </dsp:txXfrm>
    </dsp:sp>
    <dsp:sp modelId="{CEACF846-F1C6-6D40-96A8-1F27E78E8B2B}">
      <dsp:nvSpPr>
        <dsp:cNvPr id="0" name=""/>
        <dsp:cNvSpPr/>
      </dsp:nvSpPr>
      <dsp:spPr>
        <a:xfrm>
          <a:off x="1586411" y="3677365"/>
          <a:ext cx="1585443" cy="173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marL="0" lvl="0" indent="0" algn="ctr" defTabSz="666750">
            <a:lnSpc>
              <a:spcPct val="90000"/>
            </a:lnSpc>
            <a:spcBef>
              <a:spcPct val="0"/>
            </a:spcBef>
            <a:spcAft>
              <a:spcPct val="35000"/>
            </a:spcAft>
            <a:buNone/>
          </a:pPr>
          <a:r>
            <a:rPr lang="en-US" sz="1500" kern="1200"/>
            <a:t>Announced at the 2007 Mix Conference in Las Vegas</a:t>
          </a:r>
        </a:p>
      </dsp:txBody>
      <dsp:txXfrm>
        <a:off x="1586411" y="3677365"/>
        <a:ext cx="1585443" cy="1730525"/>
      </dsp:txXfrm>
    </dsp:sp>
    <dsp:sp modelId="{9C8E76D8-7F1A-3446-9746-FB9AE5BDF8A4}">
      <dsp:nvSpPr>
        <dsp:cNvPr id="0" name=""/>
        <dsp:cNvSpPr/>
      </dsp:nvSpPr>
      <dsp:spPr>
        <a:xfrm>
          <a:off x="2949892" y="2703945"/>
          <a:ext cx="443924" cy="0"/>
        </a:xfrm>
        <a:custGeom>
          <a:avLst/>
          <a:gdLst/>
          <a:ahLst/>
          <a:cxnLst/>
          <a:rect l="0" t="0" r="0" b="0"/>
          <a:pathLst>
            <a:path>
              <a:moveTo>
                <a:pt x="0" y="0"/>
              </a:moveTo>
              <a:lnTo>
                <a:pt x="443924" y="0"/>
              </a:lnTo>
            </a:path>
          </a:pathLst>
        </a:custGeom>
        <a:no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A3CF101-1CDB-3745-9ED7-1C47EF5CEFF7}">
      <dsp:nvSpPr>
        <dsp:cNvPr id="0" name=""/>
        <dsp:cNvSpPr/>
      </dsp:nvSpPr>
      <dsp:spPr>
        <a:xfrm>
          <a:off x="2379133" y="3028418"/>
          <a:ext cx="0" cy="540789"/>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757ABCA-B274-8147-9AFE-FB1C94FF1C30}">
      <dsp:nvSpPr>
        <dsp:cNvPr id="0" name=""/>
        <dsp:cNvSpPr/>
      </dsp:nvSpPr>
      <dsp:spPr>
        <a:xfrm>
          <a:off x="2325054" y="3569208"/>
          <a:ext cx="108157" cy="108157"/>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CF0E195E-390C-3B40-9BFE-E2BF98B8F639}">
      <dsp:nvSpPr>
        <dsp:cNvPr id="0" name=""/>
        <dsp:cNvSpPr/>
      </dsp:nvSpPr>
      <dsp:spPr>
        <a:xfrm>
          <a:off x="3393816" y="2379472"/>
          <a:ext cx="1141519" cy="648946"/>
        </a:xfrm>
        <a:prstGeom prst="hexagon">
          <a:avLst>
            <a:gd name="adj" fmla="val 40000"/>
            <a:gd name="vf" fmla="val 11547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2010</a:t>
          </a:r>
        </a:p>
      </dsp:txBody>
      <dsp:txXfrm>
        <a:off x="3575469" y="2482740"/>
        <a:ext cx="778213" cy="442410"/>
      </dsp:txXfrm>
    </dsp:sp>
    <dsp:sp modelId="{FEA61497-FDE4-DC41-B44D-9F259BF2BB96}">
      <dsp:nvSpPr>
        <dsp:cNvPr id="0" name=""/>
        <dsp:cNvSpPr/>
      </dsp:nvSpPr>
      <dsp:spPr>
        <a:xfrm>
          <a:off x="3171854" y="0"/>
          <a:ext cx="1585443" cy="173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In 2010, the protocol of OData was announced at the 2010 Mix Conference</a:t>
          </a:r>
        </a:p>
      </dsp:txBody>
      <dsp:txXfrm>
        <a:off x="3171854" y="0"/>
        <a:ext cx="1585443" cy="1730525"/>
      </dsp:txXfrm>
    </dsp:sp>
    <dsp:sp modelId="{AE65CCE8-8665-4649-BC85-51DBA22A623A}">
      <dsp:nvSpPr>
        <dsp:cNvPr id="0" name=""/>
        <dsp:cNvSpPr/>
      </dsp:nvSpPr>
      <dsp:spPr>
        <a:xfrm>
          <a:off x="4535336" y="2703945"/>
          <a:ext cx="443924" cy="0"/>
        </a:xfrm>
        <a:custGeom>
          <a:avLst/>
          <a:gdLst/>
          <a:ahLst/>
          <a:cxnLst/>
          <a:rect l="0" t="0" r="0" b="0"/>
          <a:pathLst>
            <a:path>
              <a:moveTo>
                <a:pt x="0" y="0"/>
              </a:moveTo>
              <a:lnTo>
                <a:pt x="443924" y="0"/>
              </a:lnTo>
            </a:path>
          </a:pathLst>
        </a:custGeom>
        <a:no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BF5D69C-46D6-CF43-9B89-F31F8A5EAF89}">
      <dsp:nvSpPr>
        <dsp:cNvPr id="0" name=""/>
        <dsp:cNvSpPr/>
      </dsp:nvSpPr>
      <dsp:spPr>
        <a:xfrm>
          <a:off x="3964576" y="1838682"/>
          <a:ext cx="0" cy="540789"/>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6F79BB1-BCFE-B649-B7E4-CDB0EB9EB2C9}">
      <dsp:nvSpPr>
        <dsp:cNvPr id="0" name=""/>
        <dsp:cNvSpPr/>
      </dsp:nvSpPr>
      <dsp:spPr>
        <a:xfrm>
          <a:off x="3910497" y="1730525"/>
          <a:ext cx="108157" cy="108157"/>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4F7969CF-A062-FC40-A672-24B37B1458FB}">
      <dsp:nvSpPr>
        <dsp:cNvPr id="0" name=""/>
        <dsp:cNvSpPr/>
      </dsp:nvSpPr>
      <dsp:spPr>
        <a:xfrm>
          <a:off x="4979260" y="2379472"/>
          <a:ext cx="1141519" cy="648946"/>
        </a:xfrm>
        <a:prstGeom prst="hexagon">
          <a:avLst>
            <a:gd name="adj" fmla="val 40000"/>
            <a:gd name="vf" fmla="val 11547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a:t>2014</a:t>
          </a:r>
        </a:p>
      </dsp:txBody>
      <dsp:txXfrm>
        <a:off x="5160913" y="2482740"/>
        <a:ext cx="778213" cy="442410"/>
      </dsp:txXfrm>
    </dsp:sp>
    <dsp:sp modelId="{339FF8DD-4112-EB48-823D-B291614D20A2}">
      <dsp:nvSpPr>
        <dsp:cNvPr id="0" name=""/>
        <dsp:cNvSpPr/>
      </dsp:nvSpPr>
      <dsp:spPr>
        <a:xfrm>
          <a:off x="4757298" y="3677365"/>
          <a:ext cx="1585443" cy="173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marL="0" lvl="0" indent="0" algn="ctr" defTabSz="666750">
            <a:lnSpc>
              <a:spcPct val="90000"/>
            </a:lnSpc>
            <a:spcBef>
              <a:spcPct val="0"/>
            </a:spcBef>
            <a:spcAft>
              <a:spcPct val="35000"/>
            </a:spcAft>
            <a:buNone/>
          </a:pPr>
          <a:r>
            <a:rPr lang="en-US" sz="1500" kern="1200" dirty="0"/>
            <a:t>Version 4 of the OData Protocol was announced in 2014 and submitted to Iso for standardization</a:t>
          </a:r>
        </a:p>
      </dsp:txBody>
      <dsp:txXfrm>
        <a:off x="4757298" y="3677365"/>
        <a:ext cx="1585443" cy="1730525"/>
      </dsp:txXfrm>
    </dsp:sp>
    <dsp:sp modelId="{DB3ED412-AAAE-2141-9A23-E2FA5BE72006}">
      <dsp:nvSpPr>
        <dsp:cNvPr id="0" name=""/>
        <dsp:cNvSpPr/>
      </dsp:nvSpPr>
      <dsp:spPr>
        <a:xfrm>
          <a:off x="6120779" y="2703945"/>
          <a:ext cx="443924" cy="0"/>
        </a:xfrm>
        <a:custGeom>
          <a:avLst/>
          <a:gdLst/>
          <a:ahLst/>
          <a:cxnLst/>
          <a:rect l="0" t="0" r="0" b="0"/>
          <a:pathLst>
            <a:path>
              <a:moveTo>
                <a:pt x="0" y="0"/>
              </a:moveTo>
              <a:lnTo>
                <a:pt x="443924" y="0"/>
              </a:lnTo>
            </a:path>
          </a:pathLst>
        </a:custGeom>
        <a:no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317C41A-79AC-F442-A0C3-5FBD901DFBAC}">
      <dsp:nvSpPr>
        <dsp:cNvPr id="0" name=""/>
        <dsp:cNvSpPr/>
      </dsp:nvSpPr>
      <dsp:spPr>
        <a:xfrm>
          <a:off x="5550019" y="3028418"/>
          <a:ext cx="0" cy="540789"/>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A1CFCE0-732C-9840-835D-DD7DDB38FE8A}">
      <dsp:nvSpPr>
        <dsp:cNvPr id="0" name=""/>
        <dsp:cNvSpPr/>
      </dsp:nvSpPr>
      <dsp:spPr>
        <a:xfrm>
          <a:off x="5495941" y="3569208"/>
          <a:ext cx="108157" cy="108157"/>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3436C170-714A-B74C-A219-72E75DA17004}">
      <dsp:nvSpPr>
        <dsp:cNvPr id="0" name=""/>
        <dsp:cNvSpPr/>
      </dsp:nvSpPr>
      <dsp:spPr>
        <a:xfrm rot="10800000">
          <a:off x="6564703" y="2379472"/>
          <a:ext cx="1141519" cy="648946"/>
        </a:xfrm>
        <a:prstGeom prst="homePlate">
          <a:avLst>
            <a:gd name="adj" fmla="val 4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a:t>now</a:t>
          </a:r>
        </a:p>
      </dsp:txBody>
      <dsp:txXfrm rot="10800000">
        <a:off x="6694492" y="2379472"/>
        <a:ext cx="1011730" cy="648946"/>
      </dsp:txXfrm>
    </dsp:sp>
    <dsp:sp modelId="{054A642F-4EA9-0949-9252-E5789A740D7D}">
      <dsp:nvSpPr>
        <dsp:cNvPr id="0" name=""/>
        <dsp:cNvSpPr/>
      </dsp:nvSpPr>
      <dsp:spPr>
        <a:xfrm>
          <a:off x="6342741" y="0"/>
          <a:ext cx="1585443" cy="173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OData standard now is controlled by a committee at OASIS</a:t>
          </a:r>
        </a:p>
      </dsp:txBody>
      <dsp:txXfrm>
        <a:off x="6342741" y="0"/>
        <a:ext cx="1585443" cy="1730525"/>
      </dsp:txXfrm>
    </dsp:sp>
    <dsp:sp modelId="{3E364E3C-A248-1641-9D3B-91FB3CBABD81}">
      <dsp:nvSpPr>
        <dsp:cNvPr id="0" name=""/>
        <dsp:cNvSpPr/>
      </dsp:nvSpPr>
      <dsp:spPr>
        <a:xfrm>
          <a:off x="7135463" y="1838682"/>
          <a:ext cx="0" cy="540789"/>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310B300-496F-864D-BF29-0713791D73D9}">
      <dsp:nvSpPr>
        <dsp:cNvPr id="0" name=""/>
        <dsp:cNvSpPr/>
      </dsp:nvSpPr>
      <dsp:spPr>
        <a:xfrm>
          <a:off x="7081384" y="1730525"/>
          <a:ext cx="108157" cy="108157"/>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67A53A-1BD8-5C49-8DEA-9420B3A072C6}" type="datetimeFigureOut">
              <a:rPr lang="en-US" smtClean="0"/>
              <a:t>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392206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7A53A-1BD8-5C49-8DEA-9420B3A072C6}" type="datetimeFigureOut">
              <a:rPr lang="en-US" smtClean="0"/>
              <a:t>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179100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7A53A-1BD8-5C49-8DEA-9420B3A072C6}" type="datetimeFigureOut">
              <a:rPr lang="en-US" smtClean="0"/>
              <a:t>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3562256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7A53A-1BD8-5C49-8DEA-9420B3A072C6}" type="datetimeFigureOut">
              <a:rPr lang="en-US" smtClean="0"/>
              <a:t>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67D24-C83D-C842-AEB8-FF696CFCFA1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5958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7A53A-1BD8-5C49-8DEA-9420B3A072C6}" type="datetimeFigureOut">
              <a:rPr lang="en-US" smtClean="0"/>
              <a:t>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816567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67A53A-1BD8-5C49-8DEA-9420B3A072C6}" type="datetimeFigureOut">
              <a:rPr lang="en-US" smtClean="0"/>
              <a:t>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2518751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67A53A-1BD8-5C49-8DEA-9420B3A072C6}" type="datetimeFigureOut">
              <a:rPr lang="en-US" smtClean="0"/>
              <a:t>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2432388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7A53A-1BD8-5C49-8DEA-9420B3A072C6}" type="datetimeFigureOut">
              <a:rPr lang="en-US" smtClean="0"/>
              <a:t>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231979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7A53A-1BD8-5C49-8DEA-9420B3A072C6}" type="datetimeFigureOut">
              <a:rPr lang="en-US" smtClean="0"/>
              <a:t>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3705664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8EB1-0312-1470-11FE-9233C303D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F67F0-103F-6A9E-F86F-ECE50AE6A1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60461-F935-A3E5-0625-FF8A7C06F8BF}"/>
              </a:ext>
            </a:extLst>
          </p:cNvPr>
          <p:cNvSpPr>
            <a:spLocks noGrp="1"/>
          </p:cNvSpPr>
          <p:nvPr>
            <p:ph type="dt" sz="half" idx="10"/>
          </p:nvPr>
        </p:nvSpPr>
        <p:spPr/>
        <p:txBody>
          <a:bodyPr/>
          <a:lstStyle/>
          <a:p>
            <a:fld id="{D267A53A-1BD8-5C49-8DEA-9420B3A072C6}" type="datetimeFigureOut">
              <a:rPr lang="en-US" smtClean="0"/>
              <a:t>1/8/24</a:t>
            </a:fld>
            <a:endParaRPr lang="en-US"/>
          </a:p>
        </p:txBody>
      </p:sp>
      <p:sp>
        <p:nvSpPr>
          <p:cNvPr id="5" name="Footer Placeholder 4">
            <a:extLst>
              <a:ext uri="{FF2B5EF4-FFF2-40B4-BE49-F238E27FC236}">
                <a16:creationId xmlns:a16="http://schemas.microsoft.com/office/drawing/2014/main" id="{C16D0FE8-D23A-8AF2-B2A7-E794BEB99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25673-F246-0471-EA53-DAC4B6A94512}"/>
              </a:ext>
            </a:extLst>
          </p:cNvPr>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99124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7A53A-1BD8-5C49-8DEA-9420B3A072C6}" type="datetimeFigureOut">
              <a:rPr lang="en-US" smtClean="0"/>
              <a:t>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348814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67A53A-1BD8-5C49-8DEA-9420B3A072C6}" type="datetimeFigureOut">
              <a:rPr lang="en-US" smtClean="0"/>
              <a:t>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192135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67A53A-1BD8-5C49-8DEA-9420B3A072C6}" type="datetimeFigureOut">
              <a:rPr lang="en-US" smtClean="0"/>
              <a:t>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323886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67A53A-1BD8-5C49-8DEA-9420B3A072C6}" type="datetimeFigureOut">
              <a:rPr lang="en-US" smtClean="0"/>
              <a:t>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286075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67A53A-1BD8-5C49-8DEA-9420B3A072C6}" type="datetimeFigureOut">
              <a:rPr lang="en-US" smtClean="0"/>
              <a:t>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257535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267A53A-1BD8-5C49-8DEA-9420B3A072C6}" type="datetimeFigureOut">
              <a:rPr lang="en-US" smtClean="0"/>
              <a:t>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397721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7A53A-1BD8-5C49-8DEA-9420B3A072C6}" type="datetimeFigureOut">
              <a:rPr lang="en-US" smtClean="0"/>
              <a:t>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226544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7A53A-1BD8-5C49-8DEA-9420B3A072C6}" type="datetimeFigureOut">
              <a:rPr lang="en-US" smtClean="0"/>
              <a:t>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67D24-C83D-C842-AEB8-FF696CFCFA1A}" type="slidenum">
              <a:rPr lang="en-US" smtClean="0"/>
              <a:t>‹#›</a:t>
            </a:fld>
            <a:endParaRPr lang="en-US"/>
          </a:p>
        </p:txBody>
      </p:sp>
    </p:spTree>
    <p:extLst>
      <p:ext uri="{BB962C8B-B14F-4D97-AF65-F5344CB8AC3E}">
        <p14:creationId xmlns:p14="http://schemas.microsoft.com/office/powerpoint/2010/main" val="164305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267A53A-1BD8-5C49-8DEA-9420B3A072C6}" type="datetimeFigureOut">
              <a:rPr lang="en-US" smtClean="0"/>
              <a:t>1/8/24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9967D24-C83D-C842-AEB8-FF696CFCFA1A}" type="slidenum">
              <a:rPr lang="en-US" smtClean="0"/>
              <a:t>‹#›</a:t>
            </a:fld>
            <a:endParaRPr lang="en-US"/>
          </a:p>
        </p:txBody>
      </p:sp>
    </p:spTree>
    <p:extLst>
      <p:ext uri="{BB962C8B-B14F-4D97-AF65-F5344CB8AC3E}">
        <p14:creationId xmlns:p14="http://schemas.microsoft.com/office/powerpoint/2010/main" val="2191533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C083-B959-A8D1-6846-290490B900BF}"/>
              </a:ext>
            </a:extLst>
          </p:cNvPr>
          <p:cNvSpPr>
            <a:spLocks noGrp="1"/>
          </p:cNvSpPr>
          <p:nvPr>
            <p:ph type="ctrTitle"/>
          </p:nvPr>
        </p:nvSpPr>
        <p:spPr/>
        <p:txBody>
          <a:bodyPr/>
          <a:lstStyle/>
          <a:p>
            <a:r>
              <a:rPr lang="en-US" dirty="0"/>
              <a:t>OData Webinar </a:t>
            </a:r>
          </a:p>
        </p:txBody>
      </p:sp>
      <p:sp>
        <p:nvSpPr>
          <p:cNvPr id="3" name="Subtitle 2">
            <a:extLst>
              <a:ext uri="{FF2B5EF4-FFF2-40B4-BE49-F238E27FC236}">
                <a16:creationId xmlns:a16="http://schemas.microsoft.com/office/drawing/2014/main" id="{85E43D5A-27D9-0BA9-0B7B-5060C3A28DA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982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Queries</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a:xfrm>
            <a:off x="913774" y="2367092"/>
            <a:ext cx="10734590" cy="3424107"/>
          </a:xfrm>
        </p:spPr>
        <p:txBody>
          <a:bodyPr>
            <a:normAutofit lnSpcReduction="10000"/>
          </a:bodyPr>
          <a:lstStyle/>
          <a:p>
            <a:pPr marL="0" indent="0">
              <a:buNone/>
            </a:pPr>
            <a:r>
              <a:rPr lang="en-US" sz="2400" b="1" dirty="0"/>
              <a:t>HTTP</a:t>
            </a:r>
            <a:endParaRPr lang="en-US" b="1" dirty="0"/>
          </a:p>
          <a:p>
            <a:pPr marL="0" indent="0">
              <a:buNone/>
            </a:pPr>
            <a:r>
              <a:rPr lang="en-US" sz="1900" dirty="0">
                <a:effectLst/>
                <a:latin typeface="Consolas" panose="020B0609020204030204" pitchFamily="49" charset="0"/>
                <a:cs typeface="Consolas" panose="020B0609020204030204" pitchFamily="49" charset="0"/>
              </a:rPr>
              <a:t>GET https:</a:t>
            </a:r>
            <a:r>
              <a:rPr lang="en-US" sz="1900" dirty="0">
                <a:solidFill>
                  <a:srgbClr val="6B6B6B"/>
                </a:solidFill>
                <a:effectLst/>
                <a:latin typeface="Consolas" panose="020B0609020204030204" pitchFamily="49" charset="0"/>
                <a:cs typeface="Consolas" panose="020B0609020204030204" pitchFamily="49" charset="0"/>
              </a:rPr>
              <a:t>//</a:t>
            </a:r>
            <a:r>
              <a:rPr lang="en-US" sz="1900" dirty="0" err="1">
                <a:solidFill>
                  <a:srgbClr val="6B6B6B"/>
                </a:solidFill>
                <a:effectLst/>
                <a:latin typeface="Consolas" panose="020B0609020204030204" pitchFamily="49" charset="0"/>
                <a:cs typeface="Consolas" panose="020B0609020204030204" pitchFamily="49" charset="0"/>
              </a:rPr>
              <a:t>services.odata.org</a:t>
            </a:r>
            <a:r>
              <a:rPr lang="en-US" sz="1900" dirty="0">
                <a:solidFill>
                  <a:srgbClr val="6B6B6B"/>
                </a:solidFill>
                <a:effectLst/>
                <a:latin typeface="Consolas" panose="020B0609020204030204" pitchFamily="49" charset="0"/>
                <a:cs typeface="Consolas" panose="020B0609020204030204" pitchFamily="49" charset="0"/>
              </a:rPr>
              <a:t>/v4/</a:t>
            </a:r>
            <a:r>
              <a:rPr lang="en-US" sz="1900" dirty="0" err="1">
                <a:solidFill>
                  <a:srgbClr val="6B6B6B"/>
                </a:solidFill>
                <a:effectLst/>
                <a:latin typeface="Consolas" panose="020B0609020204030204" pitchFamily="49" charset="0"/>
                <a:cs typeface="Consolas" panose="020B0609020204030204" pitchFamily="49" charset="0"/>
              </a:rPr>
              <a:t>TripPinServiceRW</a:t>
            </a:r>
            <a:r>
              <a:rPr lang="en-US" sz="1900" dirty="0">
                <a:solidFill>
                  <a:srgbClr val="6B6B6B"/>
                </a:solidFill>
                <a:effectLst/>
                <a:latin typeface="Consolas" panose="020B0609020204030204" pitchFamily="49" charset="0"/>
                <a:cs typeface="Consolas" panose="020B0609020204030204" pitchFamily="49" charset="0"/>
              </a:rPr>
              <a:t>/People?$top=2&amp;amp;$select=FirstName, </a:t>
            </a:r>
            <a:r>
              <a:rPr lang="en-US" sz="1900" dirty="0" err="1">
                <a:solidFill>
                  <a:srgbClr val="6B6B6B"/>
                </a:solidFill>
                <a:effectLst/>
                <a:latin typeface="Consolas" panose="020B0609020204030204" pitchFamily="49" charset="0"/>
                <a:cs typeface="Consolas" panose="020B0609020204030204" pitchFamily="49" charset="0"/>
              </a:rPr>
              <a:t>LastName</a:t>
            </a:r>
            <a:r>
              <a:rPr lang="en-US" sz="1900" dirty="0">
                <a:solidFill>
                  <a:srgbClr val="6B6B6B"/>
                </a:solidFill>
                <a:effectLst/>
                <a:latin typeface="Consolas" panose="020B0609020204030204" pitchFamily="49" charset="0"/>
                <a:cs typeface="Consolas" panose="020B0609020204030204" pitchFamily="49" charset="0"/>
              </a:rPr>
              <a:t> &amp;amp;$filter=Trips/any(</a:t>
            </a:r>
            <a:r>
              <a:rPr lang="en-US" sz="1900" dirty="0" err="1">
                <a:solidFill>
                  <a:srgbClr val="6B6B6B"/>
                </a:solidFill>
                <a:effectLst/>
                <a:latin typeface="Consolas" panose="020B0609020204030204" pitchFamily="49" charset="0"/>
                <a:cs typeface="Consolas" panose="020B0609020204030204" pitchFamily="49" charset="0"/>
              </a:rPr>
              <a:t>d:d</a:t>
            </a:r>
            <a:r>
              <a:rPr lang="en-US" sz="1900" dirty="0">
                <a:solidFill>
                  <a:srgbClr val="6B6B6B"/>
                </a:solidFill>
                <a:effectLst/>
                <a:latin typeface="Consolas" panose="020B0609020204030204" pitchFamily="49" charset="0"/>
                <a:cs typeface="Consolas" panose="020B0609020204030204" pitchFamily="49" charset="0"/>
              </a:rPr>
              <a:t>/Budget </a:t>
            </a:r>
            <a:r>
              <a:rPr lang="en-US" sz="1900" dirty="0" err="1">
                <a:solidFill>
                  <a:srgbClr val="6B6B6B"/>
                </a:solidFill>
                <a:effectLst/>
                <a:latin typeface="Consolas" panose="020B0609020204030204" pitchFamily="49" charset="0"/>
                <a:cs typeface="Consolas" panose="020B0609020204030204" pitchFamily="49" charset="0"/>
              </a:rPr>
              <a:t>gt</a:t>
            </a:r>
            <a:r>
              <a:rPr lang="en-US" sz="1900" dirty="0">
                <a:solidFill>
                  <a:srgbClr val="6B6B6B"/>
                </a:solidFill>
                <a:effectLst/>
                <a:latin typeface="Consolas" panose="020B0609020204030204" pitchFamily="49" charset="0"/>
                <a:cs typeface="Consolas" panose="020B0609020204030204" pitchFamily="49" charset="0"/>
              </a:rPr>
              <a:t> 3000) HTTP/1.1</a:t>
            </a:r>
          </a:p>
          <a:p>
            <a:pPr marL="0" indent="0">
              <a:buNone/>
            </a:pPr>
            <a:r>
              <a:rPr lang="en-US" sz="1900" dirty="0">
                <a:solidFill>
                  <a:srgbClr val="6B6B6B"/>
                </a:solidFill>
                <a:effectLst/>
                <a:latin typeface="Consolas" panose="020B0609020204030204" pitchFamily="49" charset="0"/>
                <a:cs typeface="Consolas" panose="020B0609020204030204" pitchFamily="49" charset="0"/>
              </a:rPr>
              <a:t>http://</a:t>
            </a:r>
            <a:r>
              <a:rPr lang="en-US" sz="1900" dirty="0" err="1">
                <a:solidFill>
                  <a:srgbClr val="6B6B6B"/>
                </a:solidFill>
                <a:effectLst/>
                <a:latin typeface="Consolas" panose="020B0609020204030204" pitchFamily="49" charset="0"/>
                <a:cs typeface="Consolas" panose="020B0609020204030204" pitchFamily="49" charset="0"/>
              </a:rPr>
              <a:t>services.odata.org</a:t>
            </a:r>
            <a:r>
              <a:rPr lang="en-US" sz="1900" dirty="0">
                <a:solidFill>
                  <a:srgbClr val="6B6B6B"/>
                </a:solidFill>
                <a:effectLst/>
                <a:latin typeface="Consolas" panose="020B0609020204030204" pitchFamily="49" charset="0"/>
                <a:cs typeface="Consolas" panose="020B0609020204030204" pitchFamily="49" charset="0"/>
              </a:rPr>
              <a:t>/</a:t>
            </a:r>
            <a:r>
              <a:rPr lang="en-US" sz="1900" dirty="0" err="1">
                <a:solidFill>
                  <a:srgbClr val="6B6B6B"/>
                </a:solidFill>
                <a:effectLst/>
                <a:latin typeface="Consolas" panose="020B0609020204030204" pitchFamily="49" charset="0"/>
                <a:cs typeface="Consolas" panose="020B0609020204030204" pitchFamily="49" charset="0"/>
              </a:rPr>
              <a:t>TripPinServiceRW</a:t>
            </a:r>
            <a:r>
              <a:rPr lang="en-US" sz="1900" dirty="0">
                <a:solidFill>
                  <a:srgbClr val="6B6B6B"/>
                </a:solidFill>
                <a:effectLst/>
                <a:latin typeface="Consolas" panose="020B0609020204030204" pitchFamily="49" charset="0"/>
                <a:cs typeface="Consolas" panose="020B0609020204030204" pitchFamily="49" charset="0"/>
              </a:rPr>
              <a:t>/People?$select=</a:t>
            </a:r>
            <a:r>
              <a:rPr lang="en-US" sz="1900" dirty="0" err="1">
                <a:solidFill>
                  <a:srgbClr val="6B6B6B"/>
                </a:solidFill>
                <a:effectLst/>
                <a:latin typeface="Consolas" panose="020B0609020204030204" pitchFamily="49" charset="0"/>
                <a:cs typeface="Consolas" panose="020B0609020204030204" pitchFamily="49" charset="0"/>
              </a:rPr>
              <a:t>FirstName,LastName</a:t>
            </a:r>
            <a:r>
              <a:rPr lang="en-US" sz="1900" dirty="0">
                <a:solidFill>
                  <a:srgbClr val="6B6B6B"/>
                </a:solidFill>
                <a:effectLst/>
                <a:latin typeface="Consolas" panose="020B0609020204030204" pitchFamily="49" charset="0"/>
                <a:cs typeface="Consolas" panose="020B0609020204030204" pitchFamily="49" charset="0"/>
              </a:rPr>
              <a:t>&amp;$</a:t>
            </a:r>
            <a:r>
              <a:rPr lang="en-US" sz="1900" dirty="0" err="1">
                <a:solidFill>
                  <a:srgbClr val="6B6B6B"/>
                </a:solidFill>
                <a:effectLst/>
                <a:latin typeface="Consolas" panose="020B0609020204030204" pitchFamily="49" charset="0"/>
                <a:cs typeface="Consolas" panose="020B0609020204030204" pitchFamily="49" charset="0"/>
              </a:rPr>
              <a:t>orderby</a:t>
            </a:r>
            <a:r>
              <a:rPr lang="en-US" sz="1900" dirty="0">
                <a:solidFill>
                  <a:srgbClr val="6B6B6B"/>
                </a:solidFill>
                <a:effectLst/>
                <a:latin typeface="Consolas" panose="020B0609020204030204" pitchFamily="49" charset="0"/>
                <a:cs typeface="Consolas" panose="020B0609020204030204" pitchFamily="49" charset="0"/>
              </a:rPr>
              <a:t>=</a:t>
            </a:r>
            <a:r>
              <a:rPr lang="en-US" sz="1900" dirty="0" err="1">
                <a:solidFill>
                  <a:srgbClr val="6B6B6B"/>
                </a:solidFill>
                <a:effectLst/>
                <a:latin typeface="Consolas" panose="020B0609020204030204" pitchFamily="49" charset="0"/>
                <a:cs typeface="Consolas" panose="020B0609020204030204" pitchFamily="49" charset="0"/>
              </a:rPr>
              <a:t>LastName</a:t>
            </a:r>
            <a:r>
              <a:rPr lang="en-US" sz="1900" dirty="0">
                <a:solidFill>
                  <a:srgbClr val="6B6B6B"/>
                </a:solidFill>
                <a:effectLst/>
                <a:latin typeface="Consolas" panose="020B0609020204030204" pitchFamily="49" charset="0"/>
                <a:cs typeface="Consolas" panose="020B0609020204030204" pitchFamily="49" charset="0"/>
              </a:rPr>
              <a:t>&amp;$top=10 HTTP/1.1</a:t>
            </a:r>
          </a:p>
          <a:p>
            <a:pPr marL="0" indent="0">
              <a:buNone/>
            </a:pPr>
            <a:r>
              <a:rPr lang="en-US" sz="1900" dirty="0">
                <a:effectLst/>
                <a:latin typeface="Consolas" panose="020B0609020204030204" pitchFamily="49" charset="0"/>
                <a:cs typeface="Consolas" panose="020B0609020204030204" pitchFamily="49" charset="0"/>
              </a:rPr>
              <a:t>OData</a:t>
            </a:r>
            <a:r>
              <a:rPr lang="en-US" sz="1900" dirty="0">
                <a:solidFill>
                  <a:srgbClr val="555555"/>
                </a:solidFill>
                <a:effectLst/>
                <a:latin typeface="Consolas" panose="020B0609020204030204" pitchFamily="49" charset="0"/>
                <a:cs typeface="Consolas" panose="020B0609020204030204" pitchFamily="49" charset="0"/>
              </a:rPr>
              <a:t>-</a:t>
            </a:r>
            <a:r>
              <a:rPr lang="en-US" sz="1900" dirty="0">
                <a:effectLst/>
                <a:latin typeface="Consolas" panose="020B0609020204030204" pitchFamily="49" charset="0"/>
                <a:cs typeface="Consolas" panose="020B0609020204030204" pitchFamily="49" charset="0"/>
              </a:rPr>
              <a:t>Version:</a:t>
            </a:r>
            <a:r>
              <a:rPr lang="en-US" sz="1900" dirty="0">
                <a:latin typeface="Consolas" panose="020B0609020204030204" pitchFamily="49" charset="0"/>
                <a:cs typeface="Consolas" panose="020B0609020204030204" pitchFamily="49" charset="0"/>
              </a:rPr>
              <a:t> </a:t>
            </a:r>
            <a:r>
              <a:rPr lang="en-US" sz="1900" dirty="0">
                <a:solidFill>
                  <a:srgbClr val="913900"/>
                </a:solidFill>
                <a:effectLst/>
                <a:latin typeface="Consolas" panose="020B0609020204030204" pitchFamily="49" charset="0"/>
                <a:cs typeface="Consolas" panose="020B0609020204030204" pitchFamily="49" charset="0"/>
              </a:rPr>
              <a:t>4.0</a:t>
            </a:r>
          </a:p>
          <a:p>
            <a:pPr marL="0" indent="0">
              <a:buNone/>
            </a:pPr>
            <a:r>
              <a:rPr lang="en-US" sz="1900" dirty="0">
                <a:effectLst/>
                <a:latin typeface="Consolas" panose="020B0609020204030204" pitchFamily="49" charset="0"/>
                <a:cs typeface="Consolas" panose="020B0609020204030204" pitchFamily="49" charset="0"/>
              </a:rPr>
              <a:t>OData</a:t>
            </a:r>
            <a:r>
              <a:rPr lang="en-US" sz="1900" dirty="0">
                <a:solidFill>
                  <a:srgbClr val="555555"/>
                </a:solidFill>
                <a:effectLst/>
                <a:latin typeface="Consolas" panose="020B0609020204030204" pitchFamily="49" charset="0"/>
                <a:cs typeface="Consolas" panose="020B0609020204030204" pitchFamily="49" charset="0"/>
              </a:rPr>
              <a:t>-</a:t>
            </a:r>
            <a:r>
              <a:rPr lang="en-US" sz="1900" dirty="0" err="1">
                <a:effectLst/>
                <a:latin typeface="Consolas" panose="020B0609020204030204" pitchFamily="49" charset="0"/>
                <a:cs typeface="Consolas" panose="020B0609020204030204" pitchFamily="49" charset="0"/>
              </a:rPr>
              <a:t>MaxVersion</a:t>
            </a:r>
            <a:r>
              <a:rPr lang="en-US" sz="1900" dirty="0">
                <a:effectLst/>
                <a:latin typeface="Consolas" panose="020B0609020204030204" pitchFamily="49" charset="0"/>
                <a:cs typeface="Consolas" panose="020B0609020204030204" pitchFamily="49" charset="0"/>
              </a:rPr>
              <a:t>:</a:t>
            </a:r>
            <a:r>
              <a:rPr lang="en-US" sz="1900" dirty="0">
                <a:latin typeface="Consolas" panose="020B0609020204030204" pitchFamily="49" charset="0"/>
                <a:cs typeface="Consolas" panose="020B0609020204030204" pitchFamily="49" charset="0"/>
              </a:rPr>
              <a:t> </a:t>
            </a:r>
            <a:r>
              <a:rPr lang="en-US" sz="1900" dirty="0">
                <a:solidFill>
                  <a:srgbClr val="913900"/>
                </a:solidFill>
                <a:effectLst/>
                <a:latin typeface="Consolas" panose="020B0609020204030204" pitchFamily="49" charset="0"/>
                <a:cs typeface="Consolas" panose="020B0609020204030204" pitchFamily="49" charset="0"/>
              </a:rPr>
              <a:t>4.0</a:t>
            </a:r>
          </a:p>
        </p:txBody>
      </p:sp>
    </p:spTree>
    <p:extLst>
      <p:ext uri="{BB962C8B-B14F-4D97-AF65-F5344CB8AC3E}">
        <p14:creationId xmlns:p14="http://schemas.microsoft.com/office/powerpoint/2010/main" val="307784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Queries</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a:xfrm>
            <a:off x="913774" y="2367092"/>
            <a:ext cx="10734590" cy="3424107"/>
          </a:xfrm>
        </p:spPr>
        <p:txBody>
          <a:bodyPr>
            <a:normAutofit/>
          </a:bodyPr>
          <a:lstStyle/>
          <a:p>
            <a:pPr marL="0" indent="0">
              <a:buNone/>
            </a:pPr>
            <a:r>
              <a:rPr lang="en-US" sz="2400" b="1" dirty="0">
                <a:cs typeface="Consolas" panose="020B0609020204030204" pitchFamily="49" charset="0"/>
              </a:rPr>
              <a:t>C#</a:t>
            </a:r>
          </a:p>
          <a:p>
            <a:pPr marL="0" indent="0">
              <a:buNone/>
            </a:pPr>
            <a:r>
              <a:rPr lang="en-US" sz="1800" dirty="0">
                <a:solidFill>
                  <a:srgbClr val="007788"/>
                </a:solidFill>
                <a:effectLst/>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client</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006699"/>
                </a:solidFill>
                <a:effectLst/>
                <a:latin typeface="Consolas" panose="020B0609020204030204" pitchFamily="49" charset="0"/>
                <a:cs typeface="Consolas" panose="020B0609020204030204" pitchFamily="49" charset="0"/>
              </a:rPr>
              <a:t>new</a:t>
            </a:r>
            <a:r>
              <a:rPr lang="en-US" sz="1800" dirty="0">
                <a:latin typeface="Consolas" panose="020B0609020204030204" pitchFamily="49" charset="0"/>
                <a:cs typeface="Consolas" panose="020B0609020204030204" pitchFamily="49" charset="0"/>
              </a:rPr>
              <a:t> </a:t>
            </a:r>
            <a:r>
              <a:rPr lang="en-US" sz="1800" dirty="0" err="1">
                <a:solidFill>
                  <a:srgbClr val="8700A8"/>
                </a:solidFill>
                <a:effectLst/>
                <a:latin typeface="Consolas" panose="020B0609020204030204" pitchFamily="49" charset="0"/>
                <a:cs typeface="Consolas" panose="020B0609020204030204" pitchFamily="49" charset="0"/>
              </a:rPr>
              <a:t>ODataClient</a:t>
            </a:r>
            <a:r>
              <a:rPr lang="en-US" sz="1800" dirty="0">
                <a:effectLst/>
                <a:latin typeface="Consolas" panose="020B0609020204030204" pitchFamily="49" charset="0"/>
                <a:cs typeface="Consolas" panose="020B0609020204030204" pitchFamily="49" charset="0"/>
              </a:rPr>
              <a:t>(</a:t>
            </a:r>
            <a:r>
              <a:rPr lang="en-US" sz="1800" dirty="0">
                <a:solidFill>
                  <a:srgbClr val="CE3512"/>
                </a:solidFill>
                <a:effectLst/>
                <a:latin typeface="Consolas" panose="020B0609020204030204" pitchFamily="49" charset="0"/>
                <a:cs typeface="Consolas" panose="020B0609020204030204" pitchFamily="49" charset="0"/>
              </a:rPr>
              <a:t>"https://</a:t>
            </a:r>
            <a:r>
              <a:rPr lang="en-US" sz="1800" dirty="0" err="1">
                <a:solidFill>
                  <a:srgbClr val="CE3512"/>
                </a:solidFill>
                <a:effectLst/>
                <a:latin typeface="Consolas" panose="020B0609020204030204" pitchFamily="49" charset="0"/>
                <a:cs typeface="Consolas" panose="020B0609020204030204" pitchFamily="49" charset="0"/>
              </a:rPr>
              <a:t>services.odata.org</a:t>
            </a:r>
            <a:r>
              <a:rPr lang="en-US" sz="1800" dirty="0">
                <a:solidFill>
                  <a:srgbClr val="CE3512"/>
                </a:solidFill>
                <a:effectLst/>
                <a:latin typeface="Consolas" panose="020B0609020204030204" pitchFamily="49" charset="0"/>
                <a:cs typeface="Consolas" panose="020B0609020204030204" pitchFamily="49" charset="0"/>
              </a:rPr>
              <a:t>/v4/</a:t>
            </a:r>
            <a:r>
              <a:rPr lang="en-US" sz="1800" dirty="0" err="1">
                <a:solidFill>
                  <a:srgbClr val="CE3512"/>
                </a:solidFill>
                <a:effectLst/>
                <a:latin typeface="Consolas" panose="020B0609020204030204" pitchFamily="49" charset="0"/>
                <a:cs typeface="Consolas" panose="020B0609020204030204" pitchFamily="49" charset="0"/>
              </a:rPr>
              <a:t>TripPinServiceRW</a:t>
            </a:r>
            <a:r>
              <a:rPr lang="en-US" sz="1800" dirty="0">
                <a:solidFill>
                  <a:srgbClr val="CE3512"/>
                </a:solidFill>
                <a:effectLst/>
                <a:latin typeface="Consolas" panose="020B0609020204030204" pitchFamily="49" charset="0"/>
                <a:cs typeface="Consolas" panose="020B0609020204030204" pitchFamily="49" charset="0"/>
              </a:rPr>
              <a:t>/"</a:t>
            </a:r>
            <a:r>
              <a:rPr lang="en-US" sz="1800" dirty="0">
                <a:effectLst/>
                <a:latin typeface="Consolas" panose="020B0609020204030204" pitchFamily="49" charset="0"/>
                <a:cs typeface="Consolas" panose="020B0609020204030204" pitchFamily="49" charset="0"/>
              </a:rPr>
              <a:t>);</a:t>
            </a:r>
          </a:p>
          <a:p>
            <a:pPr marL="0" indent="0">
              <a:buNone/>
            </a:pPr>
            <a:r>
              <a:rPr lang="en-US" sz="1800" dirty="0">
                <a:solidFill>
                  <a:srgbClr val="007788"/>
                </a:solidFill>
                <a:effectLst/>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people</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006699"/>
                </a:solidFill>
                <a:effectLst/>
                <a:latin typeface="Consolas" panose="020B0609020204030204" pitchFamily="49" charset="0"/>
                <a:cs typeface="Consolas" panose="020B0609020204030204" pitchFamily="49" charset="0"/>
              </a:rPr>
              <a:t>await</a:t>
            </a:r>
            <a:r>
              <a:rPr lang="en-US" sz="1800" dirty="0">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client.For</a:t>
            </a:r>
            <a:r>
              <a:rPr lang="en-US" sz="1800" dirty="0">
                <a:effectLst/>
                <a:latin typeface="Consolas" panose="020B0609020204030204" pitchFamily="49" charset="0"/>
                <a:cs typeface="Consolas" panose="020B0609020204030204" pitchFamily="49" charset="0"/>
              </a:rPr>
              <a:t>&lt;People&gt;()</a:t>
            </a:r>
          </a:p>
          <a:p>
            <a:pPr marL="0" indent="0">
              <a:buNone/>
            </a:pP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solidFill>
                  <a:srgbClr val="8700A8"/>
                </a:solidFill>
                <a:effectLst/>
                <a:latin typeface="Consolas" panose="020B0609020204030204" pitchFamily="49" charset="0"/>
                <a:cs typeface="Consolas" panose="020B0609020204030204" pitchFamily="49" charset="0"/>
              </a:rPr>
              <a:t>Filter</a:t>
            </a:r>
            <a:r>
              <a:rPr lang="en-US" sz="1800" dirty="0">
                <a:effectLst/>
                <a:latin typeface="Consolas" panose="020B0609020204030204" pitchFamily="49" charset="0"/>
                <a:cs typeface="Consolas" panose="020B0609020204030204" pitchFamily="49" charset="0"/>
              </a:rPr>
              <a:t>(x</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=&gt;</a:t>
            </a:r>
            <a:r>
              <a:rPr lang="en-US" sz="1800" dirty="0">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x.Trips.</a:t>
            </a:r>
            <a:r>
              <a:rPr lang="en-US" sz="1800" dirty="0" err="1">
                <a:solidFill>
                  <a:srgbClr val="8700A8"/>
                </a:solidFill>
                <a:effectLst/>
                <a:latin typeface="Consolas" panose="020B0609020204030204" pitchFamily="49" charset="0"/>
                <a:cs typeface="Consolas" panose="020B0609020204030204" pitchFamily="49" charset="0"/>
              </a:rPr>
              <a:t>Any</a:t>
            </a:r>
            <a:r>
              <a:rPr lang="en-US" sz="1800" dirty="0">
                <a:effectLst/>
                <a:latin typeface="Consolas" panose="020B0609020204030204" pitchFamily="49" charset="0"/>
                <a:cs typeface="Consolas" panose="020B0609020204030204" pitchFamily="49" charset="0"/>
              </a:rPr>
              <a:t>(y=&gt;</a:t>
            </a:r>
            <a:r>
              <a:rPr lang="en-US" sz="1800" dirty="0">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y.Budget</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&gt;</a:t>
            </a:r>
            <a:r>
              <a:rPr lang="en-US" sz="1800" dirty="0">
                <a:latin typeface="Consolas" panose="020B0609020204030204" pitchFamily="49" charset="0"/>
                <a:cs typeface="Consolas" panose="020B0609020204030204" pitchFamily="49" charset="0"/>
              </a:rPr>
              <a:t> </a:t>
            </a:r>
            <a:r>
              <a:rPr lang="en-US" sz="1800" dirty="0">
                <a:solidFill>
                  <a:srgbClr val="913900"/>
                </a:solidFill>
                <a:effectLst/>
                <a:latin typeface="Consolas" panose="020B0609020204030204" pitchFamily="49" charset="0"/>
                <a:cs typeface="Consolas" panose="020B0609020204030204" pitchFamily="49" charset="0"/>
              </a:rPr>
              <a:t>3000</a:t>
            </a:r>
            <a:r>
              <a:rPr lang="en-US" sz="1800" dirty="0">
                <a:effectLst/>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solidFill>
                  <a:srgbClr val="8700A8"/>
                </a:solidFill>
                <a:effectLst/>
                <a:latin typeface="Consolas" panose="020B0609020204030204" pitchFamily="49" charset="0"/>
                <a:cs typeface="Consolas" panose="020B0609020204030204" pitchFamily="49" charset="0"/>
              </a:rPr>
              <a:t>Top</a:t>
            </a:r>
            <a:r>
              <a:rPr lang="en-US" sz="1800" dirty="0">
                <a:effectLst/>
                <a:latin typeface="Consolas" panose="020B0609020204030204" pitchFamily="49" charset="0"/>
                <a:cs typeface="Consolas" panose="020B0609020204030204" pitchFamily="49" charset="0"/>
              </a:rPr>
              <a:t>(</a:t>
            </a:r>
            <a:r>
              <a:rPr lang="en-US" sz="1800" dirty="0">
                <a:solidFill>
                  <a:srgbClr val="913900"/>
                </a:solidFill>
                <a:effectLst/>
                <a:latin typeface="Consolas" panose="020B0609020204030204" pitchFamily="49" charset="0"/>
                <a:cs typeface="Consolas" panose="020B0609020204030204" pitchFamily="49" charset="0"/>
              </a:rPr>
              <a:t>2</a:t>
            </a:r>
            <a:r>
              <a:rPr lang="en-US" sz="1800" dirty="0">
                <a:effectLst/>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solidFill>
                  <a:srgbClr val="8700A8"/>
                </a:solidFill>
                <a:effectLst/>
                <a:latin typeface="Consolas" panose="020B0609020204030204" pitchFamily="49" charset="0"/>
                <a:cs typeface="Consolas" panose="020B0609020204030204" pitchFamily="49" charset="0"/>
              </a:rPr>
              <a:t>Select</a:t>
            </a:r>
            <a:r>
              <a:rPr lang="en-US" sz="1800" dirty="0">
                <a:effectLst/>
                <a:latin typeface="Consolas" panose="020B0609020204030204" pitchFamily="49" charset="0"/>
                <a:cs typeface="Consolas" panose="020B0609020204030204" pitchFamily="49" charset="0"/>
              </a:rPr>
              <a:t>(x</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=&gt;</a:t>
            </a:r>
            <a:r>
              <a:rPr lang="en-US" sz="1800" dirty="0">
                <a:latin typeface="Consolas" panose="020B0609020204030204" pitchFamily="49" charset="0"/>
                <a:cs typeface="Consolas" panose="020B0609020204030204" pitchFamily="49" charset="0"/>
              </a:rPr>
              <a:t> </a:t>
            </a:r>
            <a:r>
              <a:rPr lang="en-US" sz="1800" dirty="0">
                <a:solidFill>
                  <a:srgbClr val="006699"/>
                </a:solidFill>
                <a:effectLst/>
                <a:latin typeface="Consolas" panose="020B0609020204030204" pitchFamily="49" charset="0"/>
                <a:cs typeface="Consolas" panose="020B0609020204030204" pitchFamily="49" charset="0"/>
              </a:rPr>
              <a:t>new</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err="1">
                <a:effectLst/>
                <a:latin typeface="Consolas" panose="020B0609020204030204" pitchFamily="49" charset="0"/>
                <a:cs typeface="Consolas" panose="020B0609020204030204" pitchFamily="49" charset="0"/>
              </a:rPr>
              <a:t>x.FirstName</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x.LastName</a:t>
            </a:r>
            <a:r>
              <a:rPr lang="en-US" sz="1800" dirty="0">
                <a:effectLst/>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err="1">
                <a:solidFill>
                  <a:srgbClr val="8700A8"/>
                </a:solidFill>
                <a:effectLst/>
                <a:latin typeface="Consolas" panose="020B0609020204030204" pitchFamily="49" charset="0"/>
                <a:cs typeface="Consolas" panose="020B0609020204030204" pitchFamily="49" charset="0"/>
              </a:rPr>
              <a:t>FindEntriesAsync</a:t>
            </a:r>
            <a:r>
              <a:rPr lang="en-US" sz="1800" dirty="0">
                <a:effectLst/>
                <a:latin typeface="Consolas" panose="020B0609020204030204" pitchFamily="49" charset="0"/>
                <a:cs typeface="Consolas" panose="020B0609020204030204" pitchFamily="49" charset="0"/>
              </a:rPr>
              <a:t>();</a:t>
            </a:r>
            <a:endParaRPr lang="en-US" sz="2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9976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Queries</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a:xfrm>
            <a:off x="913774" y="2367092"/>
            <a:ext cx="10734590" cy="3424107"/>
          </a:xfrm>
        </p:spPr>
        <p:txBody>
          <a:bodyPr>
            <a:normAutofit/>
          </a:bodyPr>
          <a:lstStyle/>
          <a:p>
            <a:pPr marL="0" indent="0">
              <a:buNone/>
            </a:pPr>
            <a:r>
              <a:rPr lang="en-US" sz="2400" b="1" dirty="0"/>
              <a:t>HTTP</a:t>
            </a:r>
            <a:endParaRPr lang="en-US" b="1" dirty="0"/>
          </a:p>
          <a:p>
            <a:pPr marL="0" indent="0">
              <a:buNone/>
            </a:pPr>
            <a:r>
              <a:rPr lang="en-US" sz="1900" dirty="0">
                <a:effectLst/>
                <a:latin typeface="Consolas" panose="020B0609020204030204" pitchFamily="49" charset="0"/>
                <a:cs typeface="Consolas" panose="020B0609020204030204" pitchFamily="49" charset="0"/>
              </a:rPr>
              <a:t>GET </a:t>
            </a:r>
            <a:r>
              <a:rPr lang="en-US" sz="1900" dirty="0">
                <a:solidFill>
                  <a:srgbClr val="6B6B6B"/>
                </a:solidFill>
                <a:effectLst/>
                <a:latin typeface="Consolas" panose="020B0609020204030204" pitchFamily="49" charset="0"/>
                <a:cs typeface="Consolas" panose="020B0609020204030204" pitchFamily="49" charset="0"/>
              </a:rPr>
              <a:t>http://</a:t>
            </a:r>
            <a:r>
              <a:rPr lang="en-US" sz="1900" dirty="0" err="1">
                <a:solidFill>
                  <a:srgbClr val="6B6B6B"/>
                </a:solidFill>
                <a:effectLst/>
                <a:latin typeface="Consolas" panose="020B0609020204030204" pitchFamily="49" charset="0"/>
                <a:cs typeface="Consolas" panose="020B0609020204030204" pitchFamily="49" charset="0"/>
              </a:rPr>
              <a:t>services.odata.org</a:t>
            </a:r>
            <a:r>
              <a:rPr lang="en-US" sz="1900" dirty="0">
                <a:solidFill>
                  <a:srgbClr val="6B6B6B"/>
                </a:solidFill>
                <a:effectLst/>
                <a:latin typeface="Consolas" panose="020B0609020204030204" pitchFamily="49" charset="0"/>
                <a:cs typeface="Consolas" panose="020B0609020204030204" pitchFamily="49" charset="0"/>
              </a:rPr>
              <a:t>/</a:t>
            </a:r>
            <a:r>
              <a:rPr lang="en-US" sz="1900" dirty="0" err="1">
                <a:solidFill>
                  <a:srgbClr val="6B6B6B"/>
                </a:solidFill>
                <a:effectLst/>
                <a:latin typeface="Consolas" panose="020B0609020204030204" pitchFamily="49" charset="0"/>
                <a:cs typeface="Consolas" panose="020B0609020204030204" pitchFamily="49" charset="0"/>
              </a:rPr>
              <a:t>TripPinServiceRW</a:t>
            </a:r>
            <a:r>
              <a:rPr lang="en-US" sz="1900" dirty="0">
                <a:solidFill>
                  <a:srgbClr val="6B6B6B"/>
                </a:solidFill>
                <a:effectLst/>
                <a:latin typeface="Consolas" panose="020B0609020204030204" pitchFamily="49" charset="0"/>
                <a:cs typeface="Consolas" panose="020B0609020204030204" pitchFamily="49" charset="0"/>
              </a:rPr>
              <a:t>/People?$select=</a:t>
            </a:r>
            <a:r>
              <a:rPr lang="en-US" sz="1900" dirty="0" err="1">
                <a:solidFill>
                  <a:srgbClr val="6B6B6B"/>
                </a:solidFill>
                <a:effectLst/>
                <a:latin typeface="Consolas" panose="020B0609020204030204" pitchFamily="49" charset="0"/>
                <a:cs typeface="Consolas" panose="020B0609020204030204" pitchFamily="49" charset="0"/>
              </a:rPr>
              <a:t>FirstName,LastName</a:t>
            </a:r>
            <a:r>
              <a:rPr lang="en-US" sz="1900" dirty="0">
                <a:solidFill>
                  <a:srgbClr val="6B6B6B"/>
                </a:solidFill>
                <a:effectLst/>
                <a:latin typeface="Consolas" panose="020B0609020204030204" pitchFamily="49" charset="0"/>
                <a:cs typeface="Consolas" panose="020B0609020204030204" pitchFamily="49" charset="0"/>
              </a:rPr>
              <a:t>&amp;$</a:t>
            </a:r>
            <a:r>
              <a:rPr lang="en-US" sz="1900" dirty="0" err="1">
                <a:solidFill>
                  <a:srgbClr val="6B6B6B"/>
                </a:solidFill>
                <a:effectLst/>
                <a:latin typeface="Consolas" panose="020B0609020204030204" pitchFamily="49" charset="0"/>
                <a:cs typeface="Consolas" panose="020B0609020204030204" pitchFamily="49" charset="0"/>
              </a:rPr>
              <a:t>orderby</a:t>
            </a:r>
            <a:r>
              <a:rPr lang="en-US" sz="1900" dirty="0">
                <a:solidFill>
                  <a:srgbClr val="6B6B6B"/>
                </a:solidFill>
                <a:effectLst/>
                <a:latin typeface="Consolas" panose="020B0609020204030204" pitchFamily="49" charset="0"/>
                <a:cs typeface="Consolas" panose="020B0609020204030204" pitchFamily="49" charset="0"/>
              </a:rPr>
              <a:t>=</a:t>
            </a:r>
            <a:r>
              <a:rPr lang="en-US" sz="1900" dirty="0" err="1">
                <a:solidFill>
                  <a:srgbClr val="6B6B6B"/>
                </a:solidFill>
                <a:effectLst/>
                <a:latin typeface="Consolas" panose="020B0609020204030204" pitchFamily="49" charset="0"/>
                <a:cs typeface="Consolas" panose="020B0609020204030204" pitchFamily="49" charset="0"/>
              </a:rPr>
              <a:t>LastName</a:t>
            </a:r>
            <a:r>
              <a:rPr lang="en-US" sz="1900" dirty="0">
                <a:solidFill>
                  <a:srgbClr val="6B6B6B"/>
                </a:solidFill>
                <a:effectLst/>
                <a:latin typeface="Consolas" panose="020B0609020204030204" pitchFamily="49" charset="0"/>
                <a:cs typeface="Consolas" panose="020B0609020204030204" pitchFamily="49" charset="0"/>
              </a:rPr>
              <a:t>&amp;$top=10 HTTP/1.1</a:t>
            </a:r>
          </a:p>
          <a:p>
            <a:pPr marL="0" indent="0">
              <a:buNone/>
            </a:pPr>
            <a:r>
              <a:rPr lang="en-US" sz="1900" dirty="0">
                <a:effectLst/>
                <a:latin typeface="Consolas" panose="020B0609020204030204" pitchFamily="49" charset="0"/>
                <a:cs typeface="Consolas" panose="020B0609020204030204" pitchFamily="49" charset="0"/>
              </a:rPr>
              <a:t>OData</a:t>
            </a:r>
            <a:r>
              <a:rPr lang="en-US" sz="1900" dirty="0">
                <a:solidFill>
                  <a:srgbClr val="555555"/>
                </a:solidFill>
                <a:effectLst/>
                <a:latin typeface="Consolas" panose="020B0609020204030204" pitchFamily="49" charset="0"/>
                <a:cs typeface="Consolas" panose="020B0609020204030204" pitchFamily="49" charset="0"/>
              </a:rPr>
              <a:t>-</a:t>
            </a:r>
            <a:r>
              <a:rPr lang="en-US" sz="1900" dirty="0">
                <a:effectLst/>
                <a:latin typeface="Consolas" panose="020B0609020204030204" pitchFamily="49" charset="0"/>
                <a:cs typeface="Consolas" panose="020B0609020204030204" pitchFamily="49" charset="0"/>
              </a:rPr>
              <a:t>Version:</a:t>
            </a:r>
            <a:r>
              <a:rPr lang="en-US" sz="1900" dirty="0">
                <a:latin typeface="Consolas" panose="020B0609020204030204" pitchFamily="49" charset="0"/>
                <a:cs typeface="Consolas" panose="020B0609020204030204" pitchFamily="49" charset="0"/>
              </a:rPr>
              <a:t> </a:t>
            </a:r>
            <a:r>
              <a:rPr lang="en-US" sz="1900" dirty="0">
                <a:solidFill>
                  <a:srgbClr val="913900"/>
                </a:solidFill>
                <a:effectLst/>
                <a:latin typeface="Consolas" panose="020B0609020204030204" pitchFamily="49" charset="0"/>
                <a:cs typeface="Consolas" panose="020B0609020204030204" pitchFamily="49" charset="0"/>
              </a:rPr>
              <a:t>4.0</a:t>
            </a:r>
          </a:p>
          <a:p>
            <a:pPr marL="0" indent="0">
              <a:buNone/>
            </a:pPr>
            <a:r>
              <a:rPr lang="en-US" sz="1900" dirty="0">
                <a:effectLst/>
                <a:latin typeface="Consolas" panose="020B0609020204030204" pitchFamily="49" charset="0"/>
                <a:cs typeface="Consolas" panose="020B0609020204030204" pitchFamily="49" charset="0"/>
              </a:rPr>
              <a:t>OData</a:t>
            </a:r>
            <a:r>
              <a:rPr lang="en-US" sz="1900" dirty="0">
                <a:solidFill>
                  <a:srgbClr val="555555"/>
                </a:solidFill>
                <a:effectLst/>
                <a:latin typeface="Consolas" panose="020B0609020204030204" pitchFamily="49" charset="0"/>
                <a:cs typeface="Consolas" panose="020B0609020204030204" pitchFamily="49" charset="0"/>
              </a:rPr>
              <a:t>-</a:t>
            </a:r>
            <a:r>
              <a:rPr lang="en-US" sz="1900" dirty="0" err="1">
                <a:effectLst/>
                <a:latin typeface="Consolas" panose="020B0609020204030204" pitchFamily="49" charset="0"/>
                <a:cs typeface="Consolas" panose="020B0609020204030204" pitchFamily="49" charset="0"/>
              </a:rPr>
              <a:t>MaxVersion</a:t>
            </a:r>
            <a:r>
              <a:rPr lang="en-US" sz="1900" dirty="0">
                <a:effectLst/>
                <a:latin typeface="Consolas" panose="020B0609020204030204" pitchFamily="49" charset="0"/>
                <a:cs typeface="Consolas" panose="020B0609020204030204" pitchFamily="49" charset="0"/>
              </a:rPr>
              <a:t>:</a:t>
            </a:r>
            <a:r>
              <a:rPr lang="en-US" sz="1900" dirty="0">
                <a:latin typeface="Consolas" panose="020B0609020204030204" pitchFamily="49" charset="0"/>
                <a:cs typeface="Consolas" panose="020B0609020204030204" pitchFamily="49" charset="0"/>
              </a:rPr>
              <a:t> </a:t>
            </a:r>
            <a:r>
              <a:rPr lang="en-US" sz="1900" dirty="0">
                <a:solidFill>
                  <a:srgbClr val="913900"/>
                </a:solidFill>
                <a:effectLst/>
                <a:latin typeface="Consolas" panose="020B0609020204030204" pitchFamily="49" charset="0"/>
                <a:cs typeface="Consolas" panose="020B0609020204030204" pitchFamily="49" charset="0"/>
              </a:rPr>
              <a:t>4.0</a:t>
            </a:r>
          </a:p>
        </p:txBody>
      </p:sp>
    </p:spTree>
    <p:extLst>
      <p:ext uri="{BB962C8B-B14F-4D97-AF65-F5344CB8AC3E}">
        <p14:creationId xmlns:p14="http://schemas.microsoft.com/office/powerpoint/2010/main" val="302570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Queries</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a:xfrm>
            <a:off x="913774" y="2367092"/>
            <a:ext cx="10734590" cy="3424107"/>
          </a:xfrm>
        </p:spPr>
        <p:txBody>
          <a:bodyPr>
            <a:normAutofit/>
          </a:bodyPr>
          <a:lstStyle/>
          <a:p>
            <a:pPr marL="0" indent="0">
              <a:buNone/>
            </a:pPr>
            <a:r>
              <a:rPr lang="en-US" sz="2400" b="1" dirty="0">
                <a:cs typeface="Consolas" panose="020B0609020204030204" pitchFamily="49" charset="0"/>
              </a:rPr>
              <a:t>C#</a:t>
            </a:r>
          </a:p>
          <a:p>
            <a:pPr marL="0" indent="0">
              <a:buNone/>
            </a:pPr>
            <a:r>
              <a:rPr lang="en-US" sz="1800" dirty="0">
                <a:solidFill>
                  <a:srgbClr val="007788"/>
                </a:solidFill>
                <a:effectLst/>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client</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006699"/>
                </a:solidFill>
                <a:effectLst/>
                <a:latin typeface="Consolas" panose="020B0609020204030204" pitchFamily="49" charset="0"/>
                <a:cs typeface="Consolas" panose="020B0609020204030204" pitchFamily="49" charset="0"/>
              </a:rPr>
              <a:t>new</a:t>
            </a:r>
            <a:r>
              <a:rPr lang="en-US" sz="1800" dirty="0">
                <a:latin typeface="Consolas" panose="020B0609020204030204" pitchFamily="49" charset="0"/>
                <a:cs typeface="Consolas" panose="020B0609020204030204" pitchFamily="49" charset="0"/>
              </a:rPr>
              <a:t> </a:t>
            </a:r>
            <a:r>
              <a:rPr lang="en-US" sz="1800" dirty="0" err="1">
                <a:solidFill>
                  <a:srgbClr val="8700A8"/>
                </a:solidFill>
                <a:effectLst/>
                <a:latin typeface="Consolas" panose="020B0609020204030204" pitchFamily="49" charset="0"/>
                <a:cs typeface="Consolas" panose="020B0609020204030204" pitchFamily="49" charset="0"/>
              </a:rPr>
              <a:t>ODataClient</a:t>
            </a:r>
            <a:r>
              <a:rPr lang="en-US" sz="1800" dirty="0">
                <a:effectLst/>
                <a:latin typeface="Consolas" panose="020B0609020204030204" pitchFamily="49" charset="0"/>
                <a:cs typeface="Consolas" panose="020B0609020204030204" pitchFamily="49" charset="0"/>
              </a:rPr>
              <a:t>(</a:t>
            </a:r>
            <a:r>
              <a:rPr lang="en-US" sz="1800" dirty="0">
                <a:solidFill>
                  <a:srgbClr val="CE3512"/>
                </a:solidFill>
                <a:effectLst/>
                <a:latin typeface="Consolas" panose="020B0609020204030204" pitchFamily="49" charset="0"/>
                <a:cs typeface="Consolas" panose="020B0609020204030204" pitchFamily="49" charset="0"/>
              </a:rPr>
              <a:t>"https://</a:t>
            </a:r>
            <a:r>
              <a:rPr lang="en-US" sz="1800" dirty="0" err="1">
                <a:solidFill>
                  <a:srgbClr val="CE3512"/>
                </a:solidFill>
                <a:effectLst/>
                <a:latin typeface="Consolas" panose="020B0609020204030204" pitchFamily="49" charset="0"/>
                <a:cs typeface="Consolas" panose="020B0609020204030204" pitchFamily="49" charset="0"/>
              </a:rPr>
              <a:t>services.odata.org</a:t>
            </a:r>
            <a:r>
              <a:rPr lang="en-US" sz="1800" dirty="0">
                <a:solidFill>
                  <a:srgbClr val="CE3512"/>
                </a:solidFill>
                <a:effectLst/>
                <a:latin typeface="Consolas" panose="020B0609020204030204" pitchFamily="49" charset="0"/>
                <a:cs typeface="Consolas" panose="020B0609020204030204" pitchFamily="49" charset="0"/>
              </a:rPr>
              <a:t>/v4/</a:t>
            </a:r>
            <a:r>
              <a:rPr lang="en-US" sz="1800" dirty="0" err="1">
                <a:solidFill>
                  <a:srgbClr val="CE3512"/>
                </a:solidFill>
                <a:effectLst/>
                <a:latin typeface="Consolas" panose="020B0609020204030204" pitchFamily="49" charset="0"/>
                <a:cs typeface="Consolas" panose="020B0609020204030204" pitchFamily="49" charset="0"/>
              </a:rPr>
              <a:t>TripPinServiceRW</a:t>
            </a:r>
            <a:r>
              <a:rPr lang="en-US" sz="1800" dirty="0">
                <a:solidFill>
                  <a:srgbClr val="CE3512"/>
                </a:solidFill>
                <a:effectLst/>
                <a:latin typeface="Consolas" panose="020B0609020204030204" pitchFamily="49" charset="0"/>
                <a:cs typeface="Consolas" panose="020B0609020204030204" pitchFamily="49" charset="0"/>
              </a:rPr>
              <a:t>/"</a:t>
            </a:r>
            <a:r>
              <a:rPr lang="en-US" sz="1800" dirty="0">
                <a:effectLst/>
                <a:latin typeface="Consolas" panose="020B0609020204030204" pitchFamily="49" charset="0"/>
                <a:cs typeface="Consolas" panose="020B0609020204030204" pitchFamily="49" charset="0"/>
              </a:rPr>
              <a:t>);</a:t>
            </a:r>
          </a:p>
          <a:p>
            <a:pPr marL="0" indent="0">
              <a:buNone/>
            </a:pPr>
            <a:r>
              <a:rPr lang="en-US" sz="1800" dirty="0">
                <a:solidFill>
                  <a:srgbClr val="007788"/>
                </a:solidFill>
                <a:effectLst/>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people</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006699"/>
                </a:solidFill>
                <a:effectLst/>
                <a:latin typeface="Consolas" panose="020B0609020204030204" pitchFamily="49" charset="0"/>
                <a:cs typeface="Consolas" panose="020B0609020204030204" pitchFamily="49" charset="0"/>
              </a:rPr>
              <a:t>await</a:t>
            </a:r>
            <a:r>
              <a:rPr lang="en-US" sz="1800" dirty="0">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client.For</a:t>
            </a:r>
            <a:r>
              <a:rPr lang="en-US" sz="1800" dirty="0">
                <a:effectLst/>
                <a:latin typeface="Consolas" panose="020B0609020204030204" pitchFamily="49" charset="0"/>
                <a:cs typeface="Consolas" panose="020B0609020204030204" pitchFamily="49" charset="0"/>
              </a:rPr>
              <a:t>&lt;People&gt;()</a:t>
            </a:r>
          </a:p>
          <a:p>
            <a:pPr marL="0" indent="0">
              <a:buNone/>
            </a:pPr>
            <a:r>
              <a:rPr lang="en-US" sz="1800" dirty="0">
                <a:effectLst/>
                <a:latin typeface="Consolas" panose="020B0609020204030204" pitchFamily="49" charset="0"/>
                <a:cs typeface="Consolas" panose="020B0609020204030204" pitchFamily="49" charset="0"/>
              </a:rPr>
              <a:t>  .</a:t>
            </a:r>
            <a:r>
              <a:rPr lang="en-US" sz="1800" dirty="0">
                <a:solidFill>
                  <a:srgbClr val="8700A8"/>
                </a:solidFill>
                <a:effectLst/>
                <a:latin typeface="Consolas" panose="020B0609020204030204" pitchFamily="49" charset="0"/>
                <a:cs typeface="Consolas" panose="020B0609020204030204" pitchFamily="49" charset="0"/>
              </a:rPr>
              <a:t>Top</a:t>
            </a:r>
            <a:r>
              <a:rPr lang="en-US" sz="1800" dirty="0">
                <a:effectLst/>
                <a:latin typeface="Consolas" panose="020B0609020204030204" pitchFamily="49" charset="0"/>
                <a:cs typeface="Consolas" panose="020B0609020204030204" pitchFamily="49" charset="0"/>
              </a:rPr>
              <a:t>(</a:t>
            </a:r>
            <a:r>
              <a:rPr lang="en-US" sz="1800" dirty="0">
                <a:solidFill>
                  <a:srgbClr val="913900"/>
                </a:solidFill>
                <a:effectLst/>
                <a:latin typeface="Consolas" panose="020B0609020204030204" pitchFamily="49" charset="0"/>
                <a:cs typeface="Consolas" panose="020B0609020204030204" pitchFamily="49" charset="0"/>
              </a:rPr>
              <a:t>10</a:t>
            </a:r>
            <a:r>
              <a:rPr lang="en-US" sz="1800" dirty="0">
                <a:effectLst/>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solidFill>
                  <a:srgbClr val="8700A8"/>
                </a:solidFill>
                <a:effectLst/>
                <a:latin typeface="Consolas" panose="020B0609020204030204" pitchFamily="49" charset="0"/>
                <a:cs typeface="Consolas" panose="020B0609020204030204" pitchFamily="49" charset="0"/>
              </a:rPr>
              <a:t>Select</a:t>
            </a:r>
            <a:r>
              <a:rPr lang="en-US" sz="1800" dirty="0">
                <a:effectLst/>
                <a:latin typeface="Consolas" panose="020B0609020204030204" pitchFamily="49" charset="0"/>
                <a:cs typeface="Consolas" panose="020B0609020204030204" pitchFamily="49" charset="0"/>
              </a:rPr>
              <a:t>(x</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=&gt;</a:t>
            </a:r>
            <a:r>
              <a:rPr lang="en-US" sz="1800" dirty="0">
                <a:latin typeface="Consolas" panose="020B0609020204030204" pitchFamily="49" charset="0"/>
                <a:cs typeface="Consolas" panose="020B0609020204030204" pitchFamily="49" charset="0"/>
              </a:rPr>
              <a:t> </a:t>
            </a:r>
            <a:r>
              <a:rPr lang="en-US" sz="1800" dirty="0">
                <a:solidFill>
                  <a:srgbClr val="006699"/>
                </a:solidFill>
                <a:effectLst/>
                <a:latin typeface="Consolas" panose="020B0609020204030204" pitchFamily="49" charset="0"/>
                <a:cs typeface="Consolas" panose="020B0609020204030204" pitchFamily="49" charset="0"/>
              </a:rPr>
              <a:t>new</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err="1">
                <a:effectLst/>
                <a:latin typeface="Consolas" panose="020B0609020204030204" pitchFamily="49" charset="0"/>
                <a:cs typeface="Consolas" panose="020B0609020204030204" pitchFamily="49" charset="0"/>
              </a:rPr>
              <a:t>x.FirstName</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x.LastName</a:t>
            </a:r>
            <a:r>
              <a:rPr lang="en-US" sz="1800" dirty="0">
                <a:effectLst/>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a:t>
            </a:r>
            <a:r>
              <a:rPr lang="en-US" sz="1800" dirty="0" err="1">
                <a:solidFill>
                  <a:schemeClr val="accent6">
                    <a:lumMod val="75000"/>
                  </a:schemeClr>
                </a:solidFill>
                <a:latin typeface="Consolas" panose="020B0609020204030204" pitchFamily="49" charset="0"/>
                <a:cs typeface="Consolas" panose="020B0609020204030204" pitchFamily="49" charset="0"/>
              </a:rPr>
              <a:t>OrderByDescending</a:t>
            </a:r>
            <a:r>
              <a:rPr lang="en-US" sz="1800" dirty="0">
                <a:latin typeface="Consolas" panose="020B0609020204030204" pitchFamily="49" charset="0"/>
                <a:cs typeface="Consolas" panose="020B0609020204030204" pitchFamily="49" charset="0"/>
              </a:rPr>
              <a:t>(X =&gt; </a:t>
            </a:r>
            <a:r>
              <a:rPr lang="en-US" sz="1800" dirty="0" err="1">
                <a:latin typeface="Consolas" panose="020B0609020204030204" pitchFamily="49" charset="0"/>
                <a:cs typeface="Consolas" panose="020B0609020204030204" pitchFamily="49" charset="0"/>
              </a:rPr>
              <a:t>X.</a:t>
            </a:r>
            <a:r>
              <a:rPr lang="en-US" sz="1800" dirty="0" err="1">
                <a:effectLst/>
                <a:latin typeface="Consolas" panose="020B0609020204030204" pitchFamily="49" charset="0"/>
                <a:cs typeface="Consolas" panose="020B0609020204030204" pitchFamily="49" charset="0"/>
              </a:rPr>
              <a:t>LastName</a:t>
            </a:r>
            <a:r>
              <a:rPr lang="en-US" sz="1800" dirty="0">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err="1">
                <a:solidFill>
                  <a:srgbClr val="8700A8"/>
                </a:solidFill>
                <a:effectLst/>
                <a:latin typeface="Consolas" panose="020B0609020204030204" pitchFamily="49" charset="0"/>
                <a:cs typeface="Consolas" panose="020B0609020204030204" pitchFamily="49" charset="0"/>
              </a:rPr>
              <a:t>FindEntriesAsync</a:t>
            </a:r>
            <a:r>
              <a:rPr lang="en-US" sz="1800" dirty="0">
                <a:effectLst/>
                <a:latin typeface="Consolas" panose="020B0609020204030204" pitchFamily="49" charset="0"/>
                <a:cs typeface="Consolas" panose="020B0609020204030204" pitchFamily="49" charset="0"/>
              </a:rPr>
              <a:t>();</a:t>
            </a:r>
            <a:endParaRPr lang="en-US" sz="2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24329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Creating a Resource</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p:txBody>
          <a:bodyPr>
            <a:normAutofit fontScale="92500" lnSpcReduction="20000"/>
          </a:bodyPr>
          <a:lstStyle/>
          <a:p>
            <a:pPr marL="0" indent="0">
              <a:buNone/>
            </a:pPr>
            <a:r>
              <a:rPr lang="en-US" sz="2400" b="1" dirty="0"/>
              <a:t>HTTP</a:t>
            </a:r>
            <a:endParaRPr lang="en-US" b="1" dirty="0"/>
          </a:p>
          <a:p>
            <a:pPr marL="0" indent="0">
              <a:buNone/>
            </a:pPr>
            <a:r>
              <a:rPr lang="en-US" sz="1600" dirty="0">
                <a:effectLst/>
                <a:latin typeface="Consolas" panose="020B0609020204030204" pitchFamily="49" charset="0"/>
                <a:cs typeface="Consolas" panose="020B0609020204030204" pitchFamily="49" charset="0"/>
              </a:rPr>
              <a:t>POST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https://services.odata.org/v4/TripPinServiceRW/People HTTP/1.1</a:t>
            </a:r>
          </a:p>
          <a:p>
            <a:pPr marL="0" indent="0">
              <a:buNone/>
            </a:pPr>
            <a:r>
              <a:rPr lang="en-US" sz="1600" dirty="0">
                <a:effectLst/>
                <a:latin typeface="Consolas" panose="020B0609020204030204" pitchFamily="49" charset="0"/>
                <a:cs typeface="Consolas" panose="020B0609020204030204" pitchFamily="49" charset="0"/>
              </a:rPr>
              <a:t>OData</a:t>
            </a:r>
            <a:r>
              <a:rPr lang="en-US" sz="1600" dirty="0">
                <a:solidFill>
                  <a:srgbClr val="555555"/>
                </a:solidFill>
                <a:effectLst/>
                <a:latin typeface="Consolas" panose="020B0609020204030204" pitchFamily="49" charset="0"/>
                <a:cs typeface="Consolas" panose="020B0609020204030204" pitchFamily="49" charset="0"/>
              </a:rPr>
              <a:t>-</a:t>
            </a:r>
            <a:r>
              <a:rPr lang="en-US" sz="1600" dirty="0">
                <a:effectLst/>
                <a:latin typeface="Consolas" panose="020B0609020204030204" pitchFamily="49" charset="0"/>
                <a:cs typeface="Consolas" panose="020B0609020204030204" pitchFamily="49" charset="0"/>
              </a:rPr>
              <a:t>Version:</a:t>
            </a:r>
            <a:r>
              <a:rPr lang="en-US" sz="1600" dirty="0">
                <a:latin typeface="Consolas" panose="020B0609020204030204" pitchFamily="49" charset="0"/>
                <a:cs typeface="Consolas" panose="020B0609020204030204" pitchFamily="49" charset="0"/>
              </a:rPr>
              <a:t> </a:t>
            </a:r>
            <a:r>
              <a:rPr lang="en-US" sz="1600" dirty="0">
                <a:solidFill>
                  <a:srgbClr val="913900"/>
                </a:solidFill>
                <a:effectLst/>
                <a:latin typeface="Consolas" panose="020B0609020204030204" pitchFamily="49" charset="0"/>
                <a:cs typeface="Consolas" panose="020B0609020204030204" pitchFamily="49" charset="0"/>
              </a:rPr>
              <a:t>4.0</a:t>
            </a:r>
          </a:p>
          <a:p>
            <a:pPr marL="0" indent="0">
              <a:buNone/>
            </a:pPr>
            <a:r>
              <a:rPr lang="en-US" sz="1600" dirty="0">
                <a:effectLst/>
                <a:latin typeface="Consolas" panose="020B0609020204030204" pitchFamily="49" charset="0"/>
                <a:cs typeface="Consolas" panose="020B0609020204030204" pitchFamily="49" charset="0"/>
              </a:rPr>
              <a:t>OData</a:t>
            </a:r>
            <a:r>
              <a:rPr lang="en-US" sz="1600" dirty="0">
                <a:solidFill>
                  <a:srgbClr val="555555"/>
                </a:solidFill>
                <a:effectLst/>
                <a:latin typeface="Consolas" panose="020B0609020204030204" pitchFamily="49" charset="0"/>
                <a:cs typeface="Consolas" panose="020B0609020204030204" pitchFamily="49" charset="0"/>
              </a:rPr>
              <a:t>-</a:t>
            </a:r>
            <a:r>
              <a:rPr lang="en-US" sz="1600" dirty="0" err="1">
                <a:effectLst/>
                <a:latin typeface="Consolas" panose="020B0609020204030204" pitchFamily="49" charset="0"/>
                <a:cs typeface="Consolas" panose="020B0609020204030204" pitchFamily="49" charset="0"/>
              </a:rPr>
              <a:t>MaxVersion</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solidFill>
                  <a:srgbClr val="913900"/>
                </a:solidFill>
                <a:effectLst/>
                <a:latin typeface="Consolas" panose="020B0609020204030204" pitchFamily="49" charset="0"/>
                <a:cs typeface="Consolas" panose="020B0609020204030204" pitchFamily="49" charset="0"/>
              </a:rPr>
              <a:t>4.0</a:t>
            </a:r>
          </a:p>
          <a:p>
            <a:pPr marL="0" indent="0">
              <a:buNone/>
            </a:pPr>
            <a:r>
              <a:rPr lang="en-US" sz="1600" dirty="0">
                <a:effectLst/>
                <a:latin typeface="Consolas" panose="020B0609020204030204" pitchFamily="49" charset="0"/>
                <a:cs typeface="Consolas" panose="020B0609020204030204" pitchFamily="49" charset="0"/>
              </a:rPr>
              <a:t>Content</a:t>
            </a:r>
            <a:r>
              <a:rPr lang="en-US" sz="1600" dirty="0">
                <a:solidFill>
                  <a:srgbClr val="555555"/>
                </a:solidFill>
                <a:effectLst/>
                <a:latin typeface="Consolas" panose="020B0609020204030204" pitchFamily="49" charset="0"/>
                <a:cs typeface="Consolas" panose="020B0609020204030204" pitchFamily="49" charset="0"/>
              </a:rPr>
              <a:t>-</a:t>
            </a:r>
            <a:r>
              <a:rPr lang="en-US" sz="1600" dirty="0">
                <a:effectLst/>
                <a:latin typeface="Consolas" panose="020B0609020204030204" pitchFamily="49" charset="0"/>
                <a:cs typeface="Consolas" panose="020B0609020204030204" pitchFamily="49" charset="0"/>
              </a:rPr>
              <a:t>Length:</a:t>
            </a:r>
            <a:r>
              <a:rPr lang="en-US" sz="1600" dirty="0">
                <a:latin typeface="Consolas" panose="020B0609020204030204" pitchFamily="49" charset="0"/>
                <a:cs typeface="Consolas" panose="020B0609020204030204" pitchFamily="49" charset="0"/>
              </a:rPr>
              <a:t> </a:t>
            </a:r>
            <a:r>
              <a:rPr lang="en-US" sz="1600" dirty="0">
                <a:solidFill>
                  <a:srgbClr val="913900"/>
                </a:solidFill>
                <a:effectLst/>
                <a:latin typeface="Consolas" panose="020B0609020204030204" pitchFamily="49" charset="0"/>
                <a:cs typeface="Consolas" panose="020B0609020204030204" pitchFamily="49" charset="0"/>
              </a:rPr>
              <a:t>428</a:t>
            </a:r>
          </a:p>
          <a:p>
            <a:pPr marL="0" indent="0">
              <a:buNone/>
            </a:pPr>
            <a:r>
              <a:rPr lang="en-US" sz="1600" dirty="0">
                <a:effectLst/>
                <a:latin typeface="Consolas" panose="020B0609020204030204" pitchFamily="49" charset="0"/>
                <a:cs typeface="Consolas" panose="020B0609020204030204" pitchFamily="49" charset="0"/>
              </a:rPr>
              <a:t>Content</a:t>
            </a:r>
            <a:r>
              <a:rPr lang="en-US" sz="1600" dirty="0">
                <a:solidFill>
                  <a:srgbClr val="555555"/>
                </a:solidFill>
                <a:effectLst/>
                <a:latin typeface="Consolas" panose="020B0609020204030204" pitchFamily="49" charset="0"/>
                <a:cs typeface="Consolas" panose="020B0609020204030204" pitchFamily="49" charset="0"/>
              </a:rPr>
              <a:t>-</a:t>
            </a:r>
            <a:r>
              <a:rPr lang="en-US" sz="1600" dirty="0">
                <a:effectLst/>
                <a:latin typeface="Consolas" panose="020B0609020204030204" pitchFamily="49" charset="0"/>
                <a:cs typeface="Consolas" panose="020B0609020204030204" pitchFamily="49" charset="0"/>
              </a:rPr>
              <a:t>Type:</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application</a:t>
            </a:r>
            <a:r>
              <a:rPr lang="en-US" sz="1600" dirty="0">
                <a:solidFill>
                  <a:srgbClr val="555555"/>
                </a:solidFill>
                <a:effectLst/>
                <a:latin typeface="Consolas" panose="020B0609020204030204" pitchFamily="49" charset="0"/>
                <a:cs typeface="Consolas" panose="020B0609020204030204" pitchFamily="49" charset="0"/>
              </a:rPr>
              <a:t>/</a:t>
            </a:r>
            <a:r>
              <a:rPr lang="en-US" sz="1600" dirty="0" err="1">
                <a:effectLst/>
                <a:latin typeface="Consolas" panose="020B0609020204030204" pitchFamily="49" charset="0"/>
                <a:cs typeface="Consolas" panose="020B0609020204030204" pitchFamily="49" charset="0"/>
              </a:rPr>
              <a:t>json</a:t>
            </a:r>
            <a:r>
              <a:rPr lang="en-US" sz="1600" dirty="0">
                <a:latin typeface="Consolas" panose="020B0609020204030204" pitchFamily="49" charset="0"/>
                <a:cs typeface="Consolas" panose="020B0609020204030204" pitchFamily="49" charset="0"/>
              </a:rPr>
              <a:t> </a:t>
            </a:r>
          </a:p>
          <a:p>
            <a:pPr marL="0" indent="0">
              <a:buNone/>
            </a:pP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err="1">
                <a:solidFill>
                  <a:srgbClr val="CC3300"/>
                </a:solidFill>
                <a:effectLst/>
                <a:latin typeface="Consolas" panose="020B0609020204030204" pitchFamily="49" charset="0"/>
                <a:cs typeface="Consolas" panose="020B0609020204030204" pitchFamily="49" charset="0"/>
              </a:rPr>
              <a:t>UserName</a:t>
            </a:r>
            <a:r>
              <a:rPr lang="en-US" sz="1600" dirty="0">
                <a:effectLst/>
                <a:latin typeface="Consolas" panose="020B0609020204030204" pitchFamily="49" charset="0"/>
                <a:cs typeface="Consolas" panose="020B0609020204030204" pitchFamily="49" charset="0"/>
              </a:rPr>
              <a:t>':'</a:t>
            </a:r>
            <a:r>
              <a:rPr lang="en-US" sz="1600" dirty="0" err="1">
                <a:solidFill>
                  <a:srgbClr val="CC3300"/>
                </a:solidFill>
                <a:effectLst/>
                <a:latin typeface="Consolas" panose="020B0609020204030204" pitchFamily="49" charset="0"/>
                <a:cs typeface="Consolas" panose="020B0609020204030204" pitchFamily="49" charset="0"/>
              </a:rPr>
              <a:t>lewisblack</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err="1">
                <a:solidFill>
                  <a:srgbClr val="CC3300"/>
                </a:solidFill>
                <a:effectLst/>
                <a:latin typeface="Consolas" panose="020B0609020204030204" pitchFamily="49" charset="0"/>
                <a:cs typeface="Consolas" panose="020B0609020204030204" pitchFamily="49" charset="0"/>
              </a:rPr>
              <a:t>FirstName</a:t>
            </a:r>
            <a:r>
              <a:rPr lang="en-US" sz="1600" dirty="0" err="1">
                <a:effectLst/>
                <a:latin typeface="Consolas" panose="020B0609020204030204" pitchFamily="49" charset="0"/>
                <a:cs typeface="Consolas" panose="020B0609020204030204" pitchFamily="49" charset="0"/>
              </a:rPr>
              <a:t>':'</a:t>
            </a:r>
            <a:r>
              <a:rPr lang="en-US" sz="1600" dirty="0" err="1">
                <a:solidFill>
                  <a:srgbClr val="CC3300"/>
                </a:solidFill>
                <a:effectLst/>
                <a:latin typeface="Consolas" panose="020B0609020204030204" pitchFamily="49" charset="0"/>
                <a:cs typeface="Consolas" panose="020B0609020204030204" pitchFamily="49" charset="0"/>
              </a:rPr>
              <a:t>Lewis</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err="1">
                <a:solidFill>
                  <a:srgbClr val="CC3300"/>
                </a:solidFill>
                <a:effectLst/>
                <a:latin typeface="Consolas" panose="020B0609020204030204" pitchFamily="49" charset="0"/>
                <a:cs typeface="Consolas" panose="020B0609020204030204" pitchFamily="49" charset="0"/>
              </a:rPr>
              <a:t>LastName</a:t>
            </a:r>
            <a:r>
              <a:rPr lang="en-US" sz="1600" dirty="0">
                <a:effectLst/>
                <a:latin typeface="Consolas" panose="020B0609020204030204" pitchFamily="49" charset="0"/>
                <a:cs typeface="Consolas" panose="020B0609020204030204" pitchFamily="49" charset="0"/>
              </a:rPr>
              <a:t>':'</a:t>
            </a:r>
            <a:r>
              <a:rPr lang="en-US" sz="1600" dirty="0">
                <a:solidFill>
                  <a:srgbClr val="CC3300"/>
                </a:solidFill>
                <a:effectLst/>
                <a:latin typeface="Consolas" panose="020B0609020204030204" pitchFamily="49" charset="0"/>
                <a:cs typeface="Consolas" panose="020B0609020204030204" pitchFamily="49" charset="0"/>
              </a:rPr>
              <a:t>Black</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solidFill>
                  <a:srgbClr val="CC3300"/>
                </a:solidFill>
                <a:effectLst/>
                <a:latin typeface="Consolas" panose="020B0609020204030204" pitchFamily="49" charset="0"/>
                <a:cs typeface="Consolas" panose="020B0609020204030204" pitchFamily="49" charset="0"/>
              </a:rPr>
              <a:t>Emails</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err="1">
                <a:solidFill>
                  <a:srgbClr val="CC3300"/>
                </a:solidFill>
                <a:effectLst/>
                <a:latin typeface="Consolas" panose="020B0609020204030204" pitchFamily="49" charset="0"/>
                <a:cs typeface="Consolas" panose="020B0609020204030204" pitchFamily="49" charset="0"/>
              </a:rPr>
              <a:t>lewisblack@example.com</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err="1">
                <a:solidFill>
                  <a:srgbClr val="CC3300"/>
                </a:solidFill>
                <a:effectLst/>
                <a:latin typeface="Consolas" panose="020B0609020204030204" pitchFamily="49" charset="0"/>
                <a:cs typeface="Consolas" panose="020B0609020204030204" pitchFamily="49" charset="0"/>
              </a:rPr>
              <a:t>AddressInfo</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solidFill>
                  <a:srgbClr val="006699"/>
                </a:solidFill>
                <a:effectLst/>
                <a:latin typeface="Consolas" panose="020B0609020204030204" pitchFamily="49" charset="0"/>
                <a:cs typeface="Consolas" panose="020B0609020204030204" pitchFamily="49" charset="0"/>
              </a:rPr>
              <a:t>Address</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solidFill>
                  <a:srgbClr val="CC3300"/>
                </a:solidFill>
                <a:effectLst/>
                <a:latin typeface="Consolas" panose="020B0609020204030204" pitchFamily="49" charset="0"/>
                <a:cs typeface="Consolas" panose="020B0609020204030204" pitchFamily="49" charset="0"/>
              </a:rPr>
              <a:t>187 Suffolk Ln.</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solidFill>
                  <a:srgbClr val="006699"/>
                </a:solidFill>
                <a:effectLst/>
                <a:latin typeface="Consolas" panose="020B0609020204030204" pitchFamily="49" charset="0"/>
                <a:cs typeface="Consolas" panose="020B0609020204030204" pitchFamily="49" charset="0"/>
              </a:rPr>
              <a:t>City</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err="1">
                <a:solidFill>
                  <a:srgbClr val="006699"/>
                </a:solidFill>
                <a:effectLst/>
                <a:latin typeface="Consolas" panose="020B0609020204030204" pitchFamily="49" charset="0"/>
                <a:cs typeface="Consolas" panose="020B0609020204030204" pitchFamily="49" charset="0"/>
              </a:rPr>
              <a:t>CountryRegion</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solidFill>
                  <a:srgbClr val="CC3300"/>
                </a:solidFill>
                <a:effectLst/>
                <a:latin typeface="Consolas" panose="020B0609020204030204" pitchFamily="49" charset="0"/>
                <a:cs typeface="Consolas" panose="020B0609020204030204" pitchFamily="49" charset="0"/>
              </a:rPr>
              <a:t>United States</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solidFill>
                  <a:srgbClr val="006699"/>
                </a:solidFill>
                <a:effectLst/>
                <a:latin typeface="Consolas" panose="020B0609020204030204" pitchFamily="49" charset="0"/>
                <a:cs typeface="Consolas" panose="020B0609020204030204" pitchFamily="49" charset="0"/>
              </a:rPr>
              <a:t>Name</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solidFill>
                  <a:srgbClr val="CC3300"/>
                </a:solidFill>
                <a:effectLst/>
                <a:latin typeface="Consolas" panose="020B0609020204030204" pitchFamily="49" charset="0"/>
                <a:cs typeface="Consolas" panose="020B0609020204030204" pitchFamily="49" charset="0"/>
              </a:rPr>
              <a:t>Boise</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solidFill>
                  <a:srgbClr val="006699"/>
                </a:solidFill>
                <a:effectLst/>
                <a:latin typeface="Consolas" panose="020B0609020204030204" pitchFamily="49" charset="0"/>
                <a:cs typeface="Consolas" panose="020B0609020204030204" pitchFamily="49" charset="0"/>
              </a:rPr>
              <a:t>Region</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solidFill>
                  <a:srgbClr val="CC3300"/>
                </a:solidFill>
                <a:effectLst/>
                <a:latin typeface="Consolas" panose="020B0609020204030204" pitchFamily="49" charset="0"/>
                <a:cs typeface="Consolas" panose="020B0609020204030204" pitchFamily="49" charset="0"/>
              </a:rPr>
              <a:t>ID</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solidFill>
                  <a:srgbClr val="CC3300"/>
                </a:solidFill>
                <a:effectLst/>
                <a:latin typeface="Consolas" panose="020B0609020204030204" pitchFamily="49" charset="0"/>
                <a:cs typeface="Consolas" panose="020B0609020204030204" pitchFamily="49" charset="0"/>
              </a:rPr>
              <a:t>Gender</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solidFill>
                  <a:srgbClr val="CC3300"/>
                </a:solidFill>
                <a:effectLst/>
                <a:latin typeface="Consolas" panose="020B0609020204030204" pitchFamily="49" charset="0"/>
                <a:cs typeface="Consolas" panose="020B0609020204030204" pitchFamily="49" charset="0"/>
              </a:rPr>
              <a:t>Male</a:t>
            </a:r>
            <a:r>
              <a:rPr lang="en-US" sz="1600" dirty="0">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r>
              <a:rPr lang="en-US" sz="1600" dirty="0">
                <a:solidFill>
                  <a:srgbClr val="CC3300"/>
                </a:solidFill>
                <a:effectLst/>
                <a:latin typeface="Consolas" panose="020B0609020204030204" pitchFamily="49" charset="0"/>
                <a:cs typeface="Consolas" panose="020B0609020204030204" pitchFamily="49" charset="0"/>
              </a:rPr>
              <a:t>Concurrency</a:t>
            </a:r>
            <a:r>
              <a:rPr lang="en-US" sz="1600" dirty="0">
                <a:effectLst/>
                <a:latin typeface="Consolas" panose="020B0609020204030204" pitchFamily="49" charset="0"/>
                <a:cs typeface="Consolas" panose="020B0609020204030204" pitchFamily="49" charset="0"/>
              </a:rPr>
              <a:t>':</a:t>
            </a:r>
            <a:r>
              <a:rPr lang="en-US" sz="1600" dirty="0">
                <a:solidFill>
                  <a:srgbClr val="913900"/>
                </a:solidFill>
                <a:effectLst/>
                <a:latin typeface="Consolas" panose="020B0609020204030204" pitchFamily="49" charset="0"/>
                <a:cs typeface="Consolas" panose="020B0609020204030204" pitchFamily="49" charset="0"/>
              </a:rPr>
              <a:t>635519729375200400</a:t>
            </a:r>
            <a:r>
              <a:rPr lang="en-US" sz="1600" dirty="0">
                <a:effectLst/>
                <a:latin typeface="Consolas" panose="020B0609020204030204" pitchFamily="49" charset="0"/>
                <a:cs typeface="Consolas" panose="020B0609020204030204" pitchFamily="49" charset="0"/>
              </a:rPr>
              <a:t>}</a:t>
            </a:r>
            <a:endParaRPr lang="en-US" sz="1800" dirty="0">
              <a:solidFill>
                <a:srgbClr val="9139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3810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Creating a Resource</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p:txBody>
          <a:bodyPr>
            <a:normAutofit fontScale="92500" lnSpcReduction="20000"/>
          </a:bodyPr>
          <a:lstStyle/>
          <a:p>
            <a:pPr marL="0" indent="0">
              <a:buNone/>
            </a:pPr>
            <a:r>
              <a:rPr lang="en-US" sz="2400" b="1" dirty="0">
                <a:cs typeface="Consolas" panose="020B0609020204030204" pitchFamily="49" charset="0"/>
              </a:rPr>
              <a:t>C#</a:t>
            </a:r>
          </a:p>
          <a:p>
            <a:pPr marL="0" indent="0">
              <a:buNone/>
            </a:pPr>
            <a:r>
              <a:rPr lang="en-US" sz="1900" dirty="0">
                <a:solidFill>
                  <a:srgbClr val="007788"/>
                </a:solidFill>
                <a:effectLst/>
                <a:latin typeface="Consolas" panose="020B0609020204030204" pitchFamily="49" charset="0"/>
                <a:cs typeface="Consolas" panose="020B0609020204030204" pitchFamily="49" charset="0"/>
              </a:rPr>
              <a:t>var</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client</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a:t>
            </a:r>
            <a:r>
              <a:rPr lang="en-US" sz="1900" dirty="0">
                <a:latin typeface="Consolas" panose="020B0609020204030204" pitchFamily="49" charset="0"/>
                <a:cs typeface="Consolas" panose="020B0609020204030204" pitchFamily="49" charset="0"/>
              </a:rPr>
              <a:t> </a:t>
            </a:r>
            <a:r>
              <a:rPr lang="en-US" sz="1900" dirty="0">
                <a:solidFill>
                  <a:srgbClr val="006699"/>
                </a:solidFill>
                <a:effectLst/>
                <a:latin typeface="Consolas" panose="020B0609020204030204" pitchFamily="49" charset="0"/>
                <a:cs typeface="Consolas" panose="020B0609020204030204" pitchFamily="49" charset="0"/>
              </a:rPr>
              <a:t>new</a:t>
            </a:r>
            <a:r>
              <a:rPr lang="en-US" sz="1900" dirty="0">
                <a:latin typeface="Consolas" panose="020B0609020204030204" pitchFamily="49" charset="0"/>
                <a:cs typeface="Consolas" panose="020B0609020204030204" pitchFamily="49" charset="0"/>
              </a:rPr>
              <a:t> </a:t>
            </a:r>
            <a:r>
              <a:rPr lang="en-US" sz="1900" dirty="0" err="1">
                <a:solidFill>
                  <a:srgbClr val="8700A8"/>
                </a:solidFill>
                <a:effectLst/>
                <a:latin typeface="Consolas" panose="020B0609020204030204" pitchFamily="49" charset="0"/>
                <a:cs typeface="Consolas" panose="020B0609020204030204" pitchFamily="49" charset="0"/>
              </a:rPr>
              <a:t>ODataClient</a:t>
            </a:r>
            <a:r>
              <a:rPr lang="en-US" sz="1900" dirty="0">
                <a:effectLst/>
                <a:latin typeface="Consolas" panose="020B0609020204030204" pitchFamily="49" charset="0"/>
                <a:cs typeface="Consolas" panose="020B0609020204030204" pitchFamily="49" charset="0"/>
              </a:rPr>
              <a:t>(</a:t>
            </a:r>
            <a:r>
              <a:rPr lang="en-US" sz="1900" dirty="0">
                <a:solidFill>
                  <a:srgbClr val="CE3512"/>
                </a:solidFill>
                <a:effectLst/>
                <a:latin typeface="Consolas" panose="020B0609020204030204" pitchFamily="49" charset="0"/>
                <a:cs typeface="Consolas" panose="020B0609020204030204" pitchFamily="49" charset="0"/>
              </a:rPr>
              <a:t>"https://</a:t>
            </a:r>
            <a:r>
              <a:rPr lang="en-US" sz="1900" dirty="0" err="1">
                <a:solidFill>
                  <a:srgbClr val="CE3512"/>
                </a:solidFill>
                <a:effectLst/>
                <a:latin typeface="Consolas" panose="020B0609020204030204" pitchFamily="49" charset="0"/>
                <a:cs typeface="Consolas" panose="020B0609020204030204" pitchFamily="49" charset="0"/>
              </a:rPr>
              <a:t>services.odata.org</a:t>
            </a:r>
            <a:r>
              <a:rPr lang="en-US" sz="1900" dirty="0">
                <a:solidFill>
                  <a:srgbClr val="CE3512"/>
                </a:solidFill>
                <a:effectLst/>
                <a:latin typeface="Consolas" panose="020B0609020204030204" pitchFamily="49" charset="0"/>
                <a:cs typeface="Consolas" panose="020B0609020204030204" pitchFamily="49" charset="0"/>
              </a:rPr>
              <a:t>/v4/</a:t>
            </a:r>
            <a:r>
              <a:rPr lang="en-US" sz="1900" dirty="0" err="1">
                <a:solidFill>
                  <a:srgbClr val="CE3512"/>
                </a:solidFill>
                <a:effectLst/>
                <a:latin typeface="Consolas" panose="020B0609020204030204" pitchFamily="49" charset="0"/>
                <a:cs typeface="Consolas" panose="020B0609020204030204" pitchFamily="49" charset="0"/>
              </a:rPr>
              <a:t>TripPinServiceRW</a:t>
            </a:r>
            <a:r>
              <a:rPr lang="en-US" sz="1900" dirty="0">
                <a:solidFill>
                  <a:srgbClr val="CE3512"/>
                </a:solidFill>
                <a:effectLst/>
                <a:latin typeface="Consolas" panose="020B0609020204030204" pitchFamily="49" charset="0"/>
                <a:cs typeface="Consolas" panose="020B0609020204030204" pitchFamily="49" charset="0"/>
              </a:rPr>
              <a:t>/"</a:t>
            </a:r>
            <a:r>
              <a:rPr lang="en-US" sz="1900" dirty="0">
                <a:effectLst/>
                <a:latin typeface="Consolas" panose="020B0609020204030204" pitchFamily="49" charset="0"/>
                <a:cs typeface="Consolas" panose="020B0609020204030204" pitchFamily="49" charset="0"/>
              </a:rPr>
              <a:t>);</a:t>
            </a:r>
          </a:p>
          <a:p>
            <a:pPr marL="0" indent="0">
              <a:buNone/>
            </a:pPr>
            <a:r>
              <a:rPr lang="en-US" sz="1900" dirty="0">
                <a:solidFill>
                  <a:srgbClr val="007788"/>
                </a:solidFill>
                <a:effectLst/>
                <a:latin typeface="Consolas" panose="020B0609020204030204" pitchFamily="49" charset="0"/>
                <a:cs typeface="Consolas" panose="020B0609020204030204" pitchFamily="49" charset="0"/>
              </a:rPr>
              <a:t>var</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person</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a:t>
            </a:r>
            <a:r>
              <a:rPr lang="en-US" sz="1900" dirty="0">
                <a:latin typeface="Consolas" panose="020B0609020204030204" pitchFamily="49" charset="0"/>
                <a:cs typeface="Consolas" panose="020B0609020204030204" pitchFamily="49" charset="0"/>
              </a:rPr>
              <a:t> </a:t>
            </a:r>
            <a:r>
              <a:rPr lang="en-US" sz="1900" dirty="0">
                <a:solidFill>
                  <a:srgbClr val="006699"/>
                </a:solidFill>
                <a:effectLst/>
                <a:latin typeface="Consolas" panose="020B0609020204030204" pitchFamily="49" charset="0"/>
                <a:cs typeface="Consolas" panose="020B0609020204030204" pitchFamily="49" charset="0"/>
              </a:rPr>
              <a:t>await</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client</a:t>
            </a:r>
          </a:p>
          <a:p>
            <a:pPr marL="0" indent="0">
              <a:buNone/>
            </a:pP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.For&lt;People&gt;()</a:t>
            </a:r>
          </a:p>
          <a:p>
            <a:pPr marL="0" indent="0">
              <a:buNone/>
            </a:pP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a:t>
            </a:r>
            <a:r>
              <a:rPr lang="en-US" sz="1900" dirty="0">
                <a:solidFill>
                  <a:srgbClr val="8700A8"/>
                </a:solidFill>
                <a:effectLst/>
                <a:latin typeface="Consolas" panose="020B0609020204030204" pitchFamily="49" charset="0"/>
                <a:cs typeface="Consolas" panose="020B0609020204030204" pitchFamily="49" charset="0"/>
              </a:rPr>
              <a:t>Set</a:t>
            </a:r>
            <a:r>
              <a:rPr lang="en-US" sz="1900" dirty="0">
                <a:effectLst/>
                <a:latin typeface="Consolas" panose="020B0609020204030204" pitchFamily="49" charset="0"/>
                <a:cs typeface="Consolas" panose="020B0609020204030204" pitchFamily="49" charset="0"/>
              </a:rPr>
              <a:t>(</a:t>
            </a:r>
            <a:r>
              <a:rPr lang="en-US" sz="1900" dirty="0">
                <a:solidFill>
                  <a:srgbClr val="006699"/>
                </a:solidFill>
                <a:effectLst/>
                <a:latin typeface="Consolas" panose="020B0609020204030204" pitchFamily="49" charset="0"/>
                <a:cs typeface="Consolas" panose="020B0609020204030204" pitchFamily="49" charset="0"/>
              </a:rPr>
              <a:t>new</a:t>
            </a:r>
            <a:r>
              <a:rPr lang="en-US" sz="1900" dirty="0">
                <a:latin typeface="Consolas" panose="020B0609020204030204" pitchFamily="49" charset="0"/>
                <a:cs typeface="Consolas" panose="020B0609020204030204" pitchFamily="49" charset="0"/>
              </a:rPr>
              <a:t> </a:t>
            </a:r>
            <a:r>
              <a:rPr lang="en-US" sz="1900" dirty="0">
                <a:solidFill>
                  <a:srgbClr val="8700A8"/>
                </a:solidFill>
                <a:effectLst/>
                <a:latin typeface="Consolas" panose="020B0609020204030204" pitchFamily="49" charset="0"/>
                <a:cs typeface="Consolas" panose="020B0609020204030204" pitchFamily="49" charset="0"/>
              </a:rPr>
              <a:t>People</a:t>
            </a:r>
            <a:r>
              <a:rPr lang="en-US" sz="1900" dirty="0">
                <a:effectLst/>
                <a:latin typeface="Consolas" panose="020B0609020204030204" pitchFamily="49" charset="0"/>
                <a:cs typeface="Consolas" panose="020B0609020204030204" pitchFamily="49" charset="0"/>
              </a:rPr>
              <a:t>()</a:t>
            </a:r>
          </a:p>
          <a:p>
            <a:pPr marL="0" indent="0">
              <a:buNone/>
            </a:pP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a:t>
            </a:r>
          </a:p>
          <a:p>
            <a:pPr marL="0" indent="0">
              <a:buNone/>
            </a:pPr>
            <a:r>
              <a:rPr lang="en-US" sz="1900" dirty="0">
                <a:effectLst/>
                <a:latin typeface="Consolas" panose="020B0609020204030204" pitchFamily="49" charset="0"/>
                <a:cs typeface="Consolas" panose="020B0609020204030204" pitchFamily="49" charset="0"/>
              </a:rPr>
              <a:t>  )</a:t>
            </a:r>
          </a:p>
          <a:p>
            <a:pPr marL="0" indent="0">
              <a:buNone/>
            </a:pPr>
            <a:r>
              <a:rPr lang="en-US" sz="1900" dirty="0">
                <a:effectLst/>
                <a:latin typeface="Consolas" panose="020B0609020204030204" pitchFamily="49" charset="0"/>
                <a:cs typeface="Consolas" panose="020B0609020204030204" pitchFamily="49" charset="0"/>
              </a:rPr>
              <a:t>  .</a:t>
            </a:r>
            <a:r>
              <a:rPr lang="en-US" sz="1900" dirty="0" err="1">
                <a:solidFill>
                  <a:srgbClr val="8700A8"/>
                </a:solidFill>
                <a:effectLst/>
                <a:latin typeface="Consolas" panose="020B0609020204030204" pitchFamily="49" charset="0"/>
                <a:cs typeface="Consolas" panose="020B0609020204030204" pitchFamily="49" charset="0"/>
              </a:rPr>
              <a:t>InsertEntryAsync</a:t>
            </a:r>
            <a:r>
              <a:rPr lang="en-US" sz="1900" dirty="0">
                <a:effectLst/>
                <a:latin typeface="Consolas" panose="020B0609020204030204" pitchFamily="49" charset="0"/>
                <a:cs typeface="Consolas" panose="020B0609020204030204" pitchFamily="49" charset="0"/>
              </a:rPr>
              <a:t>();</a:t>
            </a:r>
            <a:endParaRPr lang="en-US" sz="2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500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Requesting resource References</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p:txBody>
          <a:bodyPr>
            <a:normAutofit lnSpcReduction="10000"/>
          </a:bodyPr>
          <a:lstStyle/>
          <a:p>
            <a:pPr marL="0" indent="0">
              <a:buNone/>
            </a:pPr>
            <a:r>
              <a:rPr lang="en-US" sz="2400" b="1" dirty="0"/>
              <a:t>HTTP</a:t>
            </a:r>
            <a:endParaRPr lang="en-US" b="1" dirty="0"/>
          </a:p>
          <a:p>
            <a:pPr marL="0" indent="0">
              <a:buNone/>
            </a:pPr>
            <a:r>
              <a:rPr lang="en-US" sz="1800" dirty="0">
                <a:effectLst/>
                <a:latin typeface="Consolas" panose="020B0609020204030204" pitchFamily="49" charset="0"/>
                <a:cs typeface="Consolas" panose="020B0609020204030204" pitchFamily="49" charset="0"/>
              </a:rPr>
              <a:t>GET</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https://services.odata.org/v4/TripPinServiceRW/People('</a:t>
            </a:r>
            <a:r>
              <a:rPr lang="en-US" sz="1800" dirty="0" err="1">
                <a:effectLst/>
                <a:latin typeface="Consolas" panose="020B0609020204030204" pitchFamily="49" charset="0"/>
                <a:cs typeface="Consolas" panose="020B0609020204030204" pitchFamily="49" charset="0"/>
              </a:rPr>
              <a:t>russellwhyte</a:t>
            </a:r>
            <a:r>
              <a:rPr lang="en-US" sz="1800" dirty="0">
                <a:effectLst/>
                <a:latin typeface="Consolas" panose="020B0609020204030204" pitchFamily="49" charset="0"/>
                <a:cs typeface="Consolas" panose="020B0609020204030204" pitchFamily="49" charset="0"/>
              </a:rPr>
              <a:t>’)/TRIPS HTTP/1.1</a:t>
            </a:r>
          </a:p>
          <a:p>
            <a:pPr marL="0" indent="0">
              <a:buNone/>
            </a:pPr>
            <a:r>
              <a:rPr lang="en-US" sz="1800" dirty="0">
                <a:effectLst/>
                <a:latin typeface="Consolas" panose="020B0609020204030204" pitchFamily="49" charset="0"/>
                <a:cs typeface="Consolas" panose="020B0609020204030204" pitchFamily="49" charset="0"/>
              </a:rPr>
              <a:t>OData</a:t>
            </a:r>
            <a:r>
              <a:rPr lang="en-US" sz="1800" dirty="0">
                <a:solidFill>
                  <a:srgbClr val="555555"/>
                </a:solidFill>
                <a:effectLst/>
                <a:latin typeface="Consolas" panose="020B0609020204030204" pitchFamily="49" charset="0"/>
                <a:cs typeface="Consolas" panose="020B0609020204030204" pitchFamily="49" charset="0"/>
              </a:rPr>
              <a:t>-</a:t>
            </a:r>
            <a:r>
              <a:rPr lang="en-US" sz="1800" dirty="0">
                <a:effectLst/>
                <a:latin typeface="Consolas" panose="020B0609020204030204" pitchFamily="49" charset="0"/>
                <a:cs typeface="Consolas" panose="020B0609020204030204" pitchFamily="49" charset="0"/>
              </a:rPr>
              <a:t>Version:</a:t>
            </a:r>
            <a:r>
              <a:rPr lang="en-US" sz="1800" dirty="0">
                <a:latin typeface="Consolas" panose="020B0609020204030204" pitchFamily="49" charset="0"/>
                <a:cs typeface="Consolas" panose="020B0609020204030204" pitchFamily="49" charset="0"/>
              </a:rPr>
              <a:t> </a:t>
            </a:r>
            <a:r>
              <a:rPr lang="en-US" sz="1800" dirty="0">
                <a:solidFill>
                  <a:srgbClr val="913900"/>
                </a:solidFill>
                <a:effectLst/>
                <a:latin typeface="Consolas" panose="020B0609020204030204" pitchFamily="49" charset="0"/>
                <a:cs typeface="Consolas" panose="020B0609020204030204" pitchFamily="49" charset="0"/>
              </a:rPr>
              <a:t>4.0</a:t>
            </a:r>
          </a:p>
          <a:p>
            <a:pPr marL="0" indent="0">
              <a:buNone/>
            </a:pPr>
            <a:r>
              <a:rPr lang="en-US" sz="1800" dirty="0">
                <a:effectLst/>
                <a:latin typeface="Consolas" panose="020B0609020204030204" pitchFamily="49" charset="0"/>
                <a:cs typeface="Consolas" panose="020B0609020204030204" pitchFamily="49" charset="0"/>
              </a:rPr>
              <a:t>OData</a:t>
            </a:r>
            <a:r>
              <a:rPr lang="en-US" sz="1800" dirty="0">
                <a:solidFill>
                  <a:srgbClr val="555555"/>
                </a:solidFill>
                <a:effectLst/>
                <a:latin typeface="Consolas" panose="020B0609020204030204" pitchFamily="49" charset="0"/>
                <a:cs typeface="Consolas" panose="020B0609020204030204" pitchFamily="49" charset="0"/>
              </a:rPr>
              <a:t>-</a:t>
            </a:r>
            <a:r>
              <a:rPr lang="en-US" sz="1800" dirty="0" err="1">
                <a:effectLst/>
                <a:latin typeface="Consolas" panose="020B0609020204030204" pitchFamily="49" charset="0"/>
                <a:cs typeface="Consolas" panose="020B0609020204030204" pitchFamily="49" charset="0"/>
              </a:rPr>
              <a:t>MaxVersion</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913900"/>
                </a:solidFill>
                <a:effectLst/>
                <a:latin typeface="Consolas" panose="020B0609020204030204" pitchFamily="49" charset="0"/>
                <a:cs typeface="Consolas" panose="020B0609020204030204" pitchFamily="49" charset="0"/>
              </a:rPr>
              <a:t>4.0</a:t>
            </a:r>
          </a:p>
          <a:p>
            <a:pPr marL="0" indent="0">
              <a:buNone/>
            </a:pPr>
            <a:r>
              <a:rPr lang="en-US" sz="2400" b="1" dirty="0">
                <a:cs typeface="Consolas" panose="020B0609020204030204" pitchFamily="49" charset="0"/>
              </a:rPr>
              <a:t>C#</a:t>
            </a:r>
          </a:p>
          <a:p>
            <a:pPr marL="0" indent="0">
              <a:buNone/>
            </a:pPr>
            <a:r>
              <a:rPr lang="en-US" sz="1800" dirty="0">
                <a:solidFill>
                  <a:srgbClr val="007788"/>
                </a:solidFill>
                <a:effectLst/>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client</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006699"/>
                </a:solidFill>
                <a:effectLst/>
                <a:latin typeface="Consolas" panose="020B0609020204030204" pitchFamily="49" charset="0"/>
                <a:cs typeface="Consolas" panose="020B0609020204030204" pitchFamily="49" charset="0"/>
              </a:rPr>
              <a:t>new</a:t>
            </a:r>
            <a:r>
              <a:rPr lang="en-US" sz="1800" dirty="0">
                <a:latin typeface="Consolas" panose="020B0609020204030204" pitchFamily="49" charset="0"/>
                <a:cs typeface="Consolas" panose="020B0609020204030204" pitchFamily="49" charset="0"/>
              </a:rPr>
              <a:t> </a:t>
            </a:r>
            <a:r>
              <a:rPr lang="en-US" sz="1800" dirty="0" err="1">
                <a:solidFill>
                  <a:srgbClr val="8700A8"/>
                </a:solidFill>
                <a:effectLst/>
                <a:latin typeface="Consolas" panose="020B0609020204030204" pitchFamily="49" charset="0"/>
                <a:cs typeface="Consolas" panose="020B0609020204030204" pitchFamily="49" charset="0"/>
              </a:rPr>
              <a:t>ODataClient</a:t>
            </a:r>
            <a:r>
              <a:rPr lang="en-US" sz="1800" dirty="0">
                <a:effectLst/>
                <a:latin typeface="Consolas" panose="020B0609020204030204" pitchFamily="49" charset="0"/>
                <a:cs typeface="Consolas" panose="020B0609020204030204" pitchFamily="49" charset="0"/>
              </a:rPr>
              <a:t>(</a:t>
            </a:r>
            <a:r>
              <a:rPr lang="en-US" sz="1800" dirty="0">
                <a:solidFill>
                  <a:srgbClr val="CE3512"/>
                </a:solidFill>
                <a:effectLst/>
                <a:latin typeface="Consolas" panose="020B0609020204030204" pitchFamily="49" charset="0"/>
                <a:cs typeface="Consolas" panose="020B0609020204030204" pitchFamily="49" charset="0"/>
              </a:rPr>
              <a:t>"https://</a:t>
            </a:r>
            <a:r>
              <a:rPr lang="en-US" sz="1800" dirty="0" err="1">
                <a:solidFill>
                  <a:srgbClr val="CE3512"/>
                </a:solidFill>
                <a:effectLst/>
                <a:latin typeface="Consolas" panose="020B0609020204030204" pitchFamily="49" charset="0"/>
                <a:cs typeface="Consolas" panose="020B0609020204030204" pitchFamily="49" charset="0"/>
              </a:rPr>
              <a:t>services.odata.org</a:t>
            </a:r>
            <a:r>
              <a:rPr lang="en-US" sz="1800" dirty="0">
                <a:solidFill>
                  <a:srgbClr val="CE3512"/>
                </a:solidFill>
                <a:effectLst/>
                <a:latin typeface="Consolas" panose="020B0609020204030204" pitchFamily="49" charset="0"/>
                <a:cs typeface="Consolas" panose="020B0609020204030204" pitchFamily="49" charset="0"/>
              </a:rPr>
              <a:t>/v4/</a:t>
            </a:r>
            <a:r>
              <a:rPr lang="en-US" sz="1800" dirty="0" err="1">
                <a:solidFill>
                  <a:srgbClr val="CE3512"/>
                </a:solidFill>
                <a:effectLst/>
                <a:latin typeface="Consolas" panose="020B0609020204030204" pitchFamily="49" charset="0"/>
                <a:cs typeface="Consolas" panose="020B0609020204030204" pitchFamily="49" charset="0"/>
              </a:rPr>
              <a:t>TripPinServiceRW</a:t>
            </a:r>
            <a:r>
              <a:rPr lang="en-US" sz="1800" dirty="0">
                <a:solidFill>
                  <a:srgbClr val="CE3512"/>
                </a:solidFill>
                <a:effectLst/>
                <a:latin typeface="Consolas" panose="020B0609020204030204" pitchFamily="49" charset="0"/>
                <a:cs typeface="Consolas" panose="020B0609020204030204" pitchFamily="49" charset="0"/>
              </a:rPr>
              <a:t>/"</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007788"/>
                </a:solidFill>
                <a:effectLst/>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people</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006699"/>
                </a:solidFill>
                <a:effectLst/>
                <a:latin typeface="Consolas" panose="020B0609020204030204" pitchFamily="49" charset="0"/>
                <a:cs typeface="Consolas" panose="020B0609020204030204" pitchFamily="49" charset="0"/>
              </a:rPr>
              <a:t>await</a:t>
            </a:r>
            <a:r>
              <a:rPr lang="en-US" sz="1800" dirty="0">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client.For</a:t>
            </a:r>
            <a:r>
              <a:rPr lang="en-US" sz="1800" dirty="0">
                <a:effectLst/>
                <a:latin typeface="Consolas" panose="020B0609020204030204" pitchFamily="49" charset="0"/>
                <a:cs typeface="Consolas" panose="020B0609020204030204" pitchFamily="49" charset="0"/>
              </a:rPr>
              <a:t>&lt;People&gt;().</a:t>
            </a:r>
            <a:r>
              <a:rPr lang="en-US" sz="1800" dirty="0" err="1">
                <a:solidFill>
                  <a:srgbClr val="8700A8"/>
                </a:solidFill>
                <a:effectLst/>
                <a:latin typeface="Consolas" panose="020B0609020204030204" pitchFamily="49" charset="0"/>
                <a:cs typeface="Consolas" panose="020B0609020204030204" pitchFamily="49" charset="0"/>
              </a:rPr>
              <a:t>FindEntriesAsync</a:t>
            </a:r>
            <a:r>
              <a:rPr lang="en-US" sz="1800" dirty="0">
                <a:effectLst/>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5905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INVOKING A FUNCTION</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p:txBody>
          <a:bodyPr/>
          <a:lstStyle/>
          <a:p>
            <a:pPr marL="0" indent="0">
              <a:buNone/>
            </a:pPr>
            <a:r>
              <a:rPr lang="en-US" sz="2400" b="1" dirty="0"/>
              <a:t>HTTP</a:t>
            </a:r>
            <a:endParaRPr lang="en-US" b="1" dirty="0"/>
          </a:p>
          <a:p>
            <a:pPr marL="0" indent="0">
              <a:buNone/>
            </a:pPr>
            <a:r>
              <a:rPr lang="en-US" sz="1800" dirty="0">
                <a:effectLst/>
                <a:latin typeface="Consolas" panose="020B0609020204030204" pitchFamily="49" charset="0"/>
                <a:cs typeface="Consolas" panose="020B0609020204030204" pitchFamily="49" charset="0"/>
              </a:rPr>
              <a:t>GET</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https://</a:t>
            </a:r>
            <a:r>
              <a:rPr lang="en-US" sz="1800" dirty="0" err="1">
                <a:effectLst/>
                <a:latin typeface="Consolas" panose="020B0609020204030204" pitchFamily="49" charset="0"/>
                <a:cs typeface="Consolas" panose="020B0609020204030204" pitchFamily="49" charset="0"/>
              </a:rPr>
              <a:t>services.odata.org</a:t>
            </a:r>
            <a:r>
              <a:rPr lang="en-US" sz="1800" dirty="0">
                <a:effectLst/>
                <a:latin typeface="Consolas" panose="020B0609020204030204" pitchFamily="49" charset="0"/>
                <a:cs typeface="Consolas" panose="020B0609020204030204" pitchFamily="49" charset="0"/>
              </a:rPr>
              <a:t>/v4/</a:t>
            </a:r>
            <a:r>
              <a:rPr lang="en-US" sz="1800" dirty="0" err="1">
                <a:effectLst/>
                <a:latin typeface="Consolas" panose="020B0609020204030204" pitchFamily="49" charset="0"/>
                <a:cs typeface="Consolas" panose="020B0609020204030204" pitchFamily="49" charset="0"/>
              </a:rPr>
              <a:t>TripPinServiceRW</a:t>
            </a:r>
            <a:r>
              <a:rPr lang="en-US" sz="1800" dirty="0">
                <a:effectLst/>
                <a:latin typeface="Consolas" panose="020B0609020204030204" pitchFamily="49" charset="0"/>
                <a:cs typeface="Consolas" panose="020B0609020204030204" pitchFamily="49" charset="0"/>
              </a:rPr>
              <a:t>/People('</a:t>
            </a:r>
            <a:r>
              <a:rPr lang="en-US" sz="1800" dirty="0" err="1">
                <a:effectLst/>
                <a:latin typeface="Consolas" panose="020B0609020204030204" pitchFamily="49" charset="0"/>
                <a:cs typeface="Consolas" panose="020B0609020204030204" pitchFamily="49" charset="0"/>
              </a:rPr>
              <a:t>russellwhyte</a:t>
            </a:r>
            <a:r>
              <a:rPr lang="en-US" sz="1800" dirty="0">
                <a:effectLst/>
                <a:latin typeface="Consolas" panose="020B0609020204030204" pitchFamily="49" charset="0"/>
                <a:cs typeface="Consolas" panose="020B0609020204030204" pitchFamily="49" charset="0"/>
              </a:rPr>
              <a:t>')/Trips(0)/</a:t>
            </a:r>
            <a:r>
              <a:rPr lang="en-US" sz="1800" dirty="0" err="1">
                <a:effectLst/>
                <a:latin typeface="Consolas" panose="020B0609020204030204" pitchFamily="49" charset="0"/>
                <a:cs typeface="Consolas" panose="020B0609020204030204" pitchFamily="49" charset="0"/>
              </a:rPr>
              <a:t>Microsoft.OData.SampleService.Models.TripPin.GetInvolvedPeople</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HTTP/1.1</a:t>
            </a:r>
          </a:p>
          <a:p>
            <a:pPr marL="0" indent="0">
              <a:buNone/>
            </a:pPr>
            <a:r>
              <a:rPr lang="en-US" sz="1800" dirty="0">
                <a:effectLst/>
                <a:latin typeface="Consolas" panose="020B0609020204030204" pitchFamily="49" charset="0"/>
                <a:cs typeface="Consolas" panose="020B0609020204030204" pitchFamily="49" charset="0"/>
              </a:rPr>
              <a:t>OData</a:t>
            </a:r>
            <a:r>
              <a:rPr lang="en-US" sz="1800" dirty="0">
                <a:solidFill>
                  <a:srgbClr val="555555"/>
                </a:solidFill>
                <a:effectLst/>
                <a:latin typeface="Consolas" panose="020B0609020204030204" pitchFamily="49" charset="0"/>
                <a:cs typeface="Consolas" panose="020B0609020204030204" pitchFamily="49" charset="0"/>
              </a:rPr>
              <a:t>-</a:t>
            </a:r>
            <a:r>
              <a:rPr lang="en-US" sz="1800" dirty="0">
                <a:effectLst/>
                <a:latin typeface="Consolas" panose="020B0609020204030204" pitchFamily="49" charset="0"/>
                <a:cs typeface="Consolas" panose="020B0609020204030204" pitchFamily="49" charset="0"/>
              </a:rPr>
              <a:t>Version:</a:t>
            </a:r>
            <a:r>
              <a:rPr lang="en-US" sz="1800" dirty="0">
                <a:latin typeface="Consolas" panose="020B0609020204030204" pitchFamily="49" charset="0"/>
                <a:cs typeface="Consolas" panose="020B0609020204030204" pitchFamily="49" charset="0"/>
              </a:rPr>
              <a:t> </a:t>
            </a:r>
            <a:r>
              <a:rPr lang="en-US" sz="1800" dirty="0">
                <a:solidFill>
                  <a:srgbClr val="913900"/>
                </a:solidFill>
                <a:effectLst/>
                <a:latin typeface="Consolas" panose="020B0609020204030204" pitchFamily="49" charset="0"/>
                <a:cs typeface="Consolas" panose="020B0609020204030204" pitchFamily="49" charset="0"/>
              </a:rPr>
              <a:t>4.0</a:t>
            </a:r>
          </a:p>
          <a:p>
            <a:pPr marL="0" indent="0">
              <a:buNone/>
            </a:pPr>
            <a:r>
              <a:rPr lang="en-US" sz="1800" dirty="0">
                <a:effectLst/>
                <a:latin typeface="Consolas" panose="020B0609020204030204" pitchFamily="49" charset="0"/>
                <a:cs typeface="Consolas" panose="020B0609020204030204" pitchFamily="49" charset="0"/>
              </a:rPr>
              <a:t>OData</a:t>
            </a:r>
            <a:r>
              <a:rPr lang="en-US" sz="1800" dirty="0">
                <a:solidFill>
                  <a:srgbClr val="555555"/>
                </a:solidFill>
                <a:effectLst/>
                <a:latin typeface="Consolas" panose="020B0609020204030204" pitchFamily="49" charset="0"/>
                <a:cs typeface="Consolas" panose="020B0609020204030204" pitchFamily="49" charset="0"/>
              </a:rPr>
              <a:t>-</a:t>
            </a:r>
            <a:r>
              <a:rPr lang="en-US" sz="1800" dirty="0" err="1">
                <a:effectLst/>
                <a:latin typeface="Consolas" panose="020B0609020204030204" pitchFamily="49" charset="0"/>
                <a:cs typeface="Consolas" panose="020B0609020204030204" pitchFamily="49" charset="0"/>
              </a:rPr>
              <a:t>MaxVersion</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913900"/>
                </a:solidFill>
                <a:effectLst/>
                <a:latin typeface="Consolas" panose="020B0609020204030204" pitchFamily="49" charset="0"/>
                <a:cs typeface="Consolas" panose="020B0609020204030204" pitchFamily="49" charset="0"/>
              </a:rPr>
              <a:t>4.0</a:t>
            </a:r>
            <a:endParaRPr lang="en-US" dirty="0">
              <a:solidFill>
                <a:srgbClr val="9139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35146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INVOKING A FUNCTION</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a:xfrm>
            <a:off x="913774" y="2367092"/>
            <a:ext cx="10363826" cy="3794872"/>
          </a:xfrm>
        </p:spPr>
        <p:txBody>
          <a:bodyPr>
            <a:normAutofit fontScale="92500" lnSpcReduction="20000"/>
          </a:bodyPr>
          <a:lstStyle/>
          <a:p>
            <a:pPr marL="0" indent="0">
              <a:buNone/>
            </a:pPr>
            <a:r>
              <a:rPr lang="en-US" sz="2400" b="1" dirty="0">
                <a:cs typeface="Consolas" panose="020B0609020204030204" pitchFamily="49" charset="0"/>
              </a:rPr>
              <a:t>C#</a:t>
            </a:r>
          </a:p>
          <a:p>
            <a:pPr marL="0" indent="0">
              <a:buNone/>
            </a:pPr>
            <a:r>
              <a:rPr lang="en-US" sz="1900" dirty="0">
                <a:solidFill>
                  <a:srgbClr val="007788"/>
                </a:solidFill>
                <a:effectLst/>
                <a:latin typeface="Consolas" panose="020B0609020204030204" pitchFamily="49" charset="0"/>
                <a:cs typeface="Consolas" panose="020B0609020204030204" pitchFamily="49" charset="0"/>
              </a:rPr>
              <a:t>var</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client</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a:t>
            </a:r>
            <a:r>
              <a:rPr lang="en-US" sz="1900" dirty="0">
                <a:latin typeface="Consolas" panose="020B0609020204030204" pitchFamily="49" charset="0"/>
                <a:cs typeface="Consolas" panose="020B0609020204030204" pitchFamily="49" charset="0"/>
              </a:rPr>
              <a:t> </a:t>
            </a:r>
            <a:r>
              <a:rPr lang="en-US" sz="1900" dirty="0">
                <a:solidFill>
                  <a:srgbClr val="006699"/>
                </a:solidFill>
                <a:effectLst/>
                <a:latin typeface="Consolas" panose="020B0609020204030204" pitchFamily="49" charset="0"/>
                <a:cs typeface="Consolas" panose="020B0609020204030204" pitchFamily="49" charset="0"/>
              </a:rPr>
              <a:t>new</a:t>
            </a:r>
            <a:r>
              <a:rPr lang="en-US" sz="1900" dirty="0">
                <a:latin typeface="Consolas" panose="020B0609020204030204" pitchFamily="49" charset="0"/>
                <a:cs typeface="Consolas" panose="020B0609020204030204" pitchFamily="49" charset="0"/>
              </a:rPr>
              <a:t> </a:t>
            </a:r>
            <a:r>
              <a:rPr lang="en-US" sz="1900" dirty="0" err="1">
                <a:solidFill>
                  <a:srgbClr val="8700A8"/>
                </a:solidFill>
                <a:effectLst/>
                <a:latin typeface="Consolas" panose="020B0609020204030204" pitchFamily="49" charset="0"/>
                <a:cs typeface="Consolas" panose="020B0609020204030204" pitchFamily="49" charset="0"/>
              </a:rPr>
              <a:t>ODataClient</a:t>
            </a:r>
            <a:r>
              <a:rPr lang="en-US" sz="1900" dirty="0">
                <a:effectLst/>
                <a:latin typeface="Consolas" panose="020B0609020204030204" pitchFamily="49" charset="0"/>
                <a:cs typeface="Consolas" panose="020B0609020204030204" pitchFamily="49" charset="0"/>
              </a:rPr>
              <a:t>(</a:t>
            </a:r>
            <a:r>
              <a:rPr lang="en-US" sz="1900" dirty="0">
                <a:solidFill>
                  <a:srgbClr val="CE3512"/>
                </a:solidFill>
                <a:effectLst/>
                <a:latin typeface="Consolas" panose="020B0609020204030204" pitchFamily="49" charset="0"/>
                <a:cs typeface="Consolas" panose="020B0609020204030204" pitchFamily="49" charset="0"/>
              </a:rPr>
              <a:t>"https://</a:t>
            </a:r>
            <a:r>
              <a:rPr lang="en-US" sz="1900" dirty="0" err="1">
                <a:solidFill>
                  <a:srgbClr val="CE3512"/>
                </a:solidFill>
                <a:effectLst/>
                <a:latin typeface="Consolas" panose="020B0609020204030204" pitchFamily="49" charset="0"/>
                <a:cs typeface="Consolas" panose="020B0609020204030204" pitchFamily="49" charset="0"/>
              </a:rPr>
              <a:t>services.odata.org</a:t>
            </a:r>
            <a:r>
              <a:rPr lang="en-US" sz="1900" dirty="0">
                <a:solidFill>
                  <a:srgbClr val="CE3512"/>
                </a:solidFill>
                <a:effectLst/>
                <a:latin typeface="Consolas" panose="020B0609020204030204" pitchFamily="49" charset="0"/>
                <a:cs typeface="Consolas" panose="020B0609020204030204" pitchFamily="49" charset="0"/>
              </a:rPr>
              <a:t>/v4/</a:t>
            </a:r>
            <a:r>
              <a:rPr lang="en-US" sz="1900" dirty="0" err="1">
                <a:solidFill>
                  <a:srgbClr val="CE3512"/>
                </a:solidFill>
                <a:effectLst/>
                <a:latin typeface="Consolas" panose="020B0609020204030204" pitchFamily="49" charset="0"/>
                <a:cs typeface="Consolas" panose="020B0609020204030204" pitchFamily="49" charset="0"/>
              </a:rPr>
              <a:t>TripPinServiceRW</a:t>
            </a:r>
            <a:r>
              <a:rPr lang="en-US" sz="1900" dirty="0">
                <a:solidFill>
                  <a:srgbClr val="CE3512"/>
                </a:solidFill>
                <a:effectLst/>
                <a:latin typeface="Consolas" panose="020B0609020204030204" pitchFamily="49" charset="0"/>
                <a:cs typeface="Consolas" panose="020B0609020204030204" pitchFamily="49" charset="0"/>
              </a:rPr>
              <a:t>/"</a:t>
            </a:r>
            <a:r>
              <a:rPr lang="en-US" sz="1900" dirty="0">
                <a:effectLst/>
                <a:latin typeface="Consolas" panose="020B0609020204030204" pitchFamily="49" charset="0"/>
                <a:cs typeface="Consolas" panose="020B0609020204030204" pitchFamily="49" charset="0"/>
              </a:rPr>
              <a:t>);</a:t>
            </a:r>
          </a:p>
          <a:p>
            <a:pPr marL="0" indent="0">
              <a:buNone/>
            </a:pPr>
            <a:r>
              <a:rPr lang="en-US" sz="1900" dirty="0">
                <a:solidFill>
                  <a:srgbClr val="007788"/>
                </a:solidFill>
                <a:effectLst/>
                <a:latin typeface="Consolas" panose="020B0609020204030204" pitchFamily="49" charset="0"/>
                <a:cs typeface="Consolas" panose="020B0609020204030204" pitchFamily="49" charset="0"/>
              </a:rPr>
              <a:t>var</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people</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a:t>
            </a:r>
            <a:r>
              <a:rPr lang="en-US" sz="1900" dirty="0">
                <a:latin typeface="Consolas" panose="020B0609020204030204" pitchFamily="49" charset="0"/>
                <a:cs typeface="Consolas" panose="020B0609020204030204" pitchFamily="49" charset="0"/>
              </a:rPr>
              <a:t> </a:t>
            </a:r>
            <a:r>
              <a:rPr lang="en-US" sz="1900" dirty="0">
                <a:solidFill>
                  <a:srgbClr val="006699"/>
                </a:solidFill>
                <a:effectLst/>
                <a:latin typeface="Consolas" panose="020B0609020204030204" pitchFamily="49" charset="0"/>
                <a:cs typeface="Consolas" panose="020B0609020204030204" pitchFamily="49" charset="0"/>
              </a:rPr>
              <a:t>await</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client</a:t>
            </a:r>
          </a:p>
          <a:p>
            <a:pPr marL="0" indent="0">
              <a:buNone/>
            </a:pP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.For&lt;People&gt;()</a:t>
            </a:r>
          </a:p>
          <a:p>
            <a:pPr marL="0" indent="0">
              <a:buNone/>
            </a:pP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a:t>
            </a:r>
            <a:r>
              <a:rPr lang="en-US" sz="1900" dirty="0">
                <a:solidFill>
                  <a:srgbClr val="8700A8"/>
                </a:solidFill>
                <a:effectLst/>
                <a:latin typeface="Consolas" panose="020B0609020204030204" pitchFamily="49" charset="0"/>
                <a:cs typeface="Consolas" panose="020B0609020204030204" pitchFamily="49" charset="0"/>
              </a:rPr>
              <a:t>Key</a:t>
            </a:r>
            <a:r>
              <a:rPr lang="en-US" sz="1900" dirty="0">
                <a:effectLst/>
                <a:latin typeface="Consolas" panose="020B0609020204030204" pitchFamily="49" charset="0"/>
                <a:cs typeface="Consolas" panose="020B0609020204030204" pitchFamily="49" charset="0"/>
              </a:rPr>
              <a:t>(</a:t>
            </a:r>
            <a:r>
              <a:rPr lang="en-US" sz="1900" dirty="0">
                <a:solidFill>
                  <a:srgbClr val="CE3512"/>
                </a:solidFill>
                <a:effectLst/>
                <a:latin typeface="Consolas" panose="020B0609020204030204" pitchFamily="49" charset="0"/>
                <a:cs typeface="Consolas" panose="020B0609020204030204" pitchFamily="49" charset="0"/>
              </a:rPr>
              <a:t>"</a:t>
            </a:r>
            <a:r>
              <a:rPr lang="en-US" sz="1900" dirty="0" err="1">
                <a:solidFill>
                  <a:srgbClr val="CE3512"/>
                </a:solidFill>
                <a:effectLst/>
                <a:latin typeface="Consolas" panose="020B0609020204030204" pitchFamily="49" charset="0"/>
                <a:cs typeface="Consolas" panose="020B0609020204030204" pitchFamily="49" charset="0"/>
              </a:rPr>
              <a:t>scottketchum</a:t>
            </a:r>
            <a:r>
              <a:rPr lang="en-US" sz="1900" dirty="0">
                <a:solidFill>
                  <a:srgbClr val="CE3512"/>
                </a:solidFill>
                <a:effectLst/>
                <a:latin typeface="Consolas" panose="020B0609020204030204" pitchFamily="49" charset="0"/>
                <a:cs typeface="Consolas" panose="020B0609020204030204" pitchFamily="49" charset="0"/>
              </a:rPr>
              <a:t>"</a:t>
            </a:r>
            <a:r>
              <a:rPr lang="en-US" sz="1900" dirty="0">
                <a:effectLst/>
                <a:latin typeface="Consolas" panose="020B0609020204030204" pitchFamily="49" charset="0"/>
                <a:cs typeface="Consolas" panose="020B0609020204030204" pitchFamily="49" charset="0"/>
              </a:rPr>
              <a:t>)</a:t>
            </a:r>
          </a:p>
          <a:p>
            <a:pPr marL="0" indent="0">
              <a:buNone/>
            </a:pP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a:t>
            </a:r>
            <a:r>
              <a:rPr lang="en-US" sz="1900" dirty="0" err="1">
                <a:effectLst/>
                <a:latin typeface="Consolas" panose="020B0609020204030204" pitchFamily="49" charset="0"/>
                <a:cs typeface="Consolas" panose="020B0609020204030204" pitchFamily="49" charset="0"/>
              </a:rPr>
              <a:t>NavigateTo</a:t>
            </a:r>
            <a:r>
              <a:rPr lang="en-US" sz="1900" dirty="0">
                <a:effectLst/>
                <a:latin typeface="Consolas" panose="020B0609020204030204" pitchFamily="49" charset="0"/>
                <a:cs typeface="Consolas" panose="020B0609020204030204" pitchFamily="49" charset="0"/>
              </a:rPr>
              <a:t>&lt;Trip&gt;()</a:t>
            </a:r>
          </a:p>
          <a:p>
            <a:pPr marL="0" indent="0">
              <a:buNone/>
            </a:pP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a:t>
            </a:r>
            <a:r>
              <a:rPr lang="en-US" sz="1900" dirty="0">
                <a:solidFill>
                  <a:srgbClr val="8700A8"/>
                </a:solidFill>
                <a:effectLst/>
                <a:latin typeface="Consolas" panose="020B0609020204030204" pitchFamily="49" charset="0"/>
                <a:cs typeface="Consolas" panose="020B0609020204030204" pitchFamily="49" charset="0"/>
              </a:rPr>
              <a:t>Key</a:t>
            </a:r>
            <a:r>
              <a:rPr lang="en-US" sz="1900" dirty="0">
                <a:effectLst/>
                <a:latin typeface="Consolas" panose="020B0609020204030204" pitchFamily="49" charset="0"/>
                <a:cs typeface="Consolas" panose="020B0609020204030204" pitchFamily="49" charset="0"/>
              </a:rPr>
              <a:t>(</a:t>
            </a:r>
            <a:r>
              <a:rPr lang="en-US" sz="1900" dirty="0">
                <a:solidFill>
                  <a:srgbClr val="913900"/>
                </a:solidFill>
                <a:effectLst/>
                <a:latin typeface="Consolas" panose="020B0609020204030204" pitchFamily="49" charset="0"/>
                <a:cs typeface="Consolas" panose="020B0609020204030204" pitchFamily="49" charset="0"/>
              </a:rPr>
              <a:t>0</a:t>
            </a:r>
            <a:r>
              <a:rPr lang="en-US" sz="1900" dirty="0">
                <a:effectLst/>
                <a:latin typeface="Consolas" panose="020B0609020204030204" pitchFamily="49" charset="0"/>
                <a:cs typeface="Consolas" panose="020B0609020204030204" pitchFamily="49" charset="0"/>
              </a:rPr>
              <a:t>)</a:t>
            </a:r>
          </a:p>
          <a:p>
            <a:pPr marL="0" indent="0">
              <a:buNone/>
            </a:pPr>
            <a:r>
              <a:rPr lang="en-US" sz="1900" dirty="0">
                <a:effectLst/>
                <a:latin typeface="Consolas" panose="020B0609020204030204" pitchFamily="49" charset="0"/>
                <a:cs typeface="Consolas" panose="020B0609020204030204" pitchFamily="49" charset="0"/>
              </a:rPr>
              <a:t>  .</a:t>
            </a:r>
            <a:r>
              <a:rPr lang="en-US" sz="1900" dirty="0">
                <a:solidFill>
                  <a:srgbClr val="8700A8"/>
                </a:solidFill>
                <a:effectLst/>
                <a:latin typeface="Consolas" panose="020B0609020204030204" pitchFamily="49" charset="0"/>
                <a:cs typeface="Consolas" panose="020B0609020204030204" pitchFamily="49" charset="0"/>
              </a:rPr>
              <a:t>Function</a:t>
            </a:r>
            <a:r>
              <a:rPr lang="en-US" sz="1900" dirty="0">
                <a:effectLst/>
                <a:latin typeface="Consolas" panose="020B0609020204030204" pitchFamily="49" charset="0"/>
                <a:cs typeface="Consolas" panose="020B0609020204030204" pitchFamily="49" charset="0"/>
              </a:rPr>
              <a:t>(</a:t>
            </a:r>
            <a:r>
              <a:rPr lang="en-US" sz="1900" dirty="0">
                <a:solidFill>
                  <a:srgbClr val="CE3512"/>
                </a:solidFill>
                <a:effectLst/>
                <a:latin typeface="Consolas" panose="020B0609020204030204" pitchFamily="49" charset="0"/>
                <a:cs typeface="Consolas" panose="020B0609020204030204" pitchFamily="49" charset="0"/>
              </a:rPr>
              <a:t>"</a:t>
            </a:r>
            <a:r>
              <a:rPr lang="en-US" sz="1900" dirty="0" err="1">
                <a:solidFill>
                  <a:srgbClr val="CE3512"/>
                </a:solidFill>
                <a:effectLst/>
                <a:latin typeface="Consolas" panose="020B0609020204030204" pitchFamily="49" charset="0"/>
                <a:cs typeface="Consolas" panose="020B0609020204030204" pitchFamily="49" charset="0"/>
              </a:rPr>
              <a:t>GetInvolvedPeople</a:t>
            </a:r>
            <a:r>
              <a:rPr lang="en-US" sz="1900" dirty="0">
                <a:solidFill>
                  <a:srgbClr val="CE3512"/>
                </a:solidFill>
                <a:effectLst/>
                <a:latin typeface="Consolas" panose="020B0609020204030204" pitchFamily="49" charset="0"/>
                <a:cs typeface="Consolas" panose="020B0609020204030204" pitchFamily="49" charset="0"/>
              </a:rPr>
              <a:t>"</a:t>
            </a:r>
            <a:r>
              <a:rPr lang="en-US" sz="1900" dirty="0">
                <a:effectLst/>
                <a:latin typeface="Consolas" panose="020B0609020204030204" pitchFamily="49" charset="0"/>
                <a:cs typeface="Consolas" panose="020B0609020204030204" pitchFamily="49" charset="0"/>
              </a:rPr>
              <a:t>)</a:t>
            </a:r>
          </a:p>
          <a:p>
            <a:pPr marL="0" indent="0">
              <a:buNone/>
            </a:pPr>
            <a:r>
              <a:rPr lang="en-US" sz="1900" dirty="0">
                <a:effectLst/>
                <a:latin typeface="Consolas" panose="020B0609020204030204" pitchFamily="49" charset="0"/>
                <a:cs typeface="Consolas" panose="020B0609020204030204" pitchFamily="49" charset="0"/>
              </a:rPr>
              <a:t>  .</a:t>
            </a:r>
            <a:r>
              <a:rPr lang="en-US" sz="1900" dirty="0" err="1">
                <a:solidFill>
                  <a:srgbClr val="8700A8"/>
                </a:solidFill>
                <a:effectLst/>
                <a:latin typeface="Consolas" panose="020B0609020204030204" pitchFamily="49" charset="0"/>
                <a:cs typeface="Consolas" panose="020B0609020204030204" pitchFamily="49" charset="0"/>
              </a:rPr>
              <a:t>ExecuteAsEnumerableAsync</a:t>
            </a:r>
            <a:r>
              <a:rPr lang="en-US" sz="1900" dirty="0">
                <a:effectLst/>
                <a:latin typeface="Consolas" panose="020B0609020204030204" pitchFamily="49" charset="0"/>
                <a:cs typeface="Consolas" panose="020B0609020204030204" pitchFamily="49" charset="0"/>
              </a:rPr>
              <a:t>();</a:t>
            </a:r>
            <a:endParaRPr lang="en-US" sz="2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28440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Query Options</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a:xfrm>
            <a:off x="913773" y="1781033"/>
            <a:ext cx="11055313" cy="4380931"/>
          </a:xfrm>
        </p:spPr>
        <p:txBody>
          <a:bodyPr>
            <a:normAutofit lnSpcReduction="10000"/>
          </a:bodyPr>
          <a:lstStyle/>
          <a:p>
            <a:pPr marL="0" indent="0">
              <a:buNone/>
            </a:pPr>
            <a:r>
              <a:rPr lang="en-US" sz="2400" b="1" dirty="0">
                <a:cs typeface="Consolas" panose="020B0609020204030204" pitchFamily="49" charset="0"/>
              </a:rPr>
              <a:t>Filter</a:t>
            </a:r>
          </a:p>
          <a:p>
            <a:pPr marL="0" indent="0">
              <a:buNone/>
            </a:pPr>
            <a:r>
              <a:rPr lang="en-US" sz="2000" i="1" dirty="0">
                <a:effectLst/>
                <a:latin typeface="Consolas" panose="020B0609020204030204" pitchFamily="49" charset="0"/>
                <a:cs typeface="Consolas" panose="020B0609020204030204" pitchFamily="49" charset="0"/>
              </a:rPr>
              <a:t>https://host/service/Products?$filter=Name eq 'Milk' and Price </a:t>
            </a:r>
            <a:r>
              <a:rPr lang="en-US" sz="2000" i="1" dirty="0" err="1">
                <a:effectLst/>
                <a:latin typeface="Consolas" panose="020B0609020204030204" pitchFamily="49" charset="0"/>
                <a:cs typeface="Consolas" panose="020B0609020204030204" pitchFamily="49" charset="0"/>
              </a:rPr>
              <a:t>lt</a:t>
            </a:r>
            <a:r>
              <a:rPr lang="en-US" sz="2000" i="1" dirty="0">
                <a:effectLst/>
                <a:latin typeface="Consolas" panose="020B0609020204030204" pitchFamily="49" charset="0"/>
                <a:cs typeface="Consolas" panose="020B0609020204030204" pitchFamily="49" charset="0"/>
              </a:rPr>
              <a:t> 2.55</a:t>
            </a:r>
            <a:endParaRPr lang="en-US" sz="2000" i="1" dirty="0">
              <a:effectLst/>
              <a:cs typeface="Consolas" panose="020B0609020204030204" pitchFamily="49" charset="0"/>
            </a:endParaRPr>
          </a:p>
          <a:p>
            <a:pPr marL="0" indent="0">
              <a:buNone/>
            </a:pPr>
            <a:r>
              <a:rPr lang="en-US" sz="2400" b="1" dirty="0">
                <a:cs typeface="Consolas" panose="020B0609020204030204" pitchFamily="49" charset="0"/>
              </a:rPr>
              <a:t>Expand</a:t>
            </a:r>
          </a:p>
          <a:p>
            <a:pPr marL="0" indent="0">
              <a:buNone/>
            </a:pPr>
            <a:r>
              <a:rPr lang="en-US" sz="2000" i="1" dirty="0">
                <a:solidFill>
                  <a:srgbClr val="161616"/>
                </a:solidFill>
                <a:effectLst/>
                <a:latin typeface="SFMono-Regular"/>
              </a:rPr>
              <a:t>https://host/service/Categories?$expand=Products($filter=</a:t>
            </a:r>
            <a:r>
              <a:rPr lang="en-US" sz="2000" i="1" dirty="0" err="1">
                <a:solidFill>
                  <a:srgbClr val="161616"/>
                </a:solidFill>
                <a:effectLst/>
                <a:latin typeface="SFMono-Regular"/>
              </a:rPr>
              <a:t>DiscontinuedDate</a:t>
            </a:r>
            <a:r>
              <a:rPr lang="en-US" sz="2000" i="1" dirty="0">
                <a:solidFill>
                  <a:srgbClr val="161616"/>
                </a:solidFill>
                <a:effectLst/>
                <a:latin typeface="SFMono-Regular"/>
              </a:rPr>
              <a:t> eq null)</a:t>
            </a:r>
          </a:p>
          <a:p>
            <a:pPr marL="0" indent="0">
              <a:buNone/>
            </a:pPr>
            <a:r>
              <a:rPr lang="en-US" sz="2400" b="1" dirty="0">
                <a:solidFill>
                  <a:srgbClr val="161616"/>
                </a:solidFill>
                <a:latin typeface="SFMono-Regular"/>
                <a:cs typeface="Consolas" panose="020B0609020204030204" pitchFamily="49" charset="0"/>
              </a:rPr>
              <a:t>Select</a:t>
            </a:r>
          </a:p>
          <a:p>
            <a:pPr marL="0" indent="0">
              <a:buNone/>
            </a:pPr>
            <a:r>
              <a:rPr lang="en-US" sz="2000" b="0" i="1" dirty="0">
                <a:solidFill>
                  <a:srgbClr val="161616"/>
                </a:solidFill>
                <a:effectLst/>
                <a:latin typeface="Consolas" panose="020B0609020204030204" pitchFamily="49" charset="0"/>
                <a:cs typeface="Consolas" panose="020B0609020204030204" pitchFamily="49" charset="0"/>
              </a:rPr>
              <a:t>https://host/service/Products?$select=Rating,ReleaseDate</a:t>
            </a:r>
          </a:p>
          <a:p>
            <a:pPr marL="0" indent="0">
              <a:buNone/>
            </a:pPr>
            <a:r>
              <a:rPr lang="en-US" sz="2400" b="1" dirty="0" err="1">
                <a:solidFill>
                  <a:srgbClr val="161616"/>
                </a:solidFill>
                <a:latin typeface="SFMono-Regular"/>
                <a:cs typeface="Consolas" panose="020B0609020204030204" pitchFamily="49" charset="0"/>
              </a:rPr>
              <a:t>Orderby</a:t>
            </a:r>
            <a:endParaRPr lang="en-US" sz="2400" b="1" dirty="0">
              <a:solidFill>
                <a:srgbClr val="161616"/>
              </a:solidFill>
              <a:latin typeface="SFMono-Regular"/>
              <a:cs typeface="Consolas" panose="020B0609020204030204" pitchFamily="49" charset="0"/>
            </a:endParaRPr>
          </a:p>
          <a:p>
            <a:pPr marL="0" indent="0">
              <a:buNone/>
            </a:pPr>
            <a:r>
              <a:rPr lang="en-US" sz="2000" b="0" i="0" dirty="0">
                <a:solidFill>
                  <a:srgbClr val="161616"/>
                </a:solidFill>
                <a:effectLst/>
                <a:latin typeface="Consolas" panose="020B0609020204030204" pitchFamily="49" charset="0"/>
                <a:cs typeface="Consolas" panose="020B0609020204030204" pitchFamily="49" charset="0"/>
              </a:rPr>
              <a:t>https://host/service/Categories?$expand=Products($</a:t>
            </a:r>
            <a:r>
              <a:rPr lang="en-US" sz="2000" b="0" i="0" dirty="0" err="1">
                <a:solidFill>
                  <a:srgbClr val="161616"/>
                </a:solidFill>
                <a:effectLst/>
                <a:latin typeface="Consolas" panose="020B0609020204030204" pitchFamily="49" charset="0"/>
                <a:cs typeface="Consolas" panose="020B0609020204030204" pitchFamily="49" charset="0"/>
              </a:rPr>
              <a:t>orderby</a:t>
            </a:r>
            <a:r>
              <a:rPr lang="en-US" sz="2000" b="0" i="0" dirty="0">
                <a:solidFill>
                  <a:srgbClr val="161616"/>
                </a:solidFill>
                <a:effectLst/>
                <a:latin typeface="Consolas" panose="020B0609020204030204" pitchFamily="49" charset="0"/>
                <a:cs typeface="Consolas" panose="020B0609020204030204" pitchFamily="49" charset="0"/>
              </a:rPr>
              <a:t>=</a:t>
            </a:r>
            <a:r>
              <a:rPr lang="en-US" sz="2000" b="0" i="0" dirty="0" err="1">
                <a:solidFill>
                  <a:srgbClr val="161616"/>
                </a:solidFill>
                <a:effectLst/>
                <a:latin typeface="Consolas" panose="020B0609020204030204" pitchFamily="49" charset="0"/>
                <a:cs typeface="Consolas" panose="020B0609020204030204" pitchFamily="49" charset="0"/>
              </a:rPr>
              <a:t>ReleaseDate</a:t>
            </a:r>
            <a:r>
              <a:rPr lang="en-US" sz="2000" b="0" i="0" dirty="0">
                <a:solidFill>
                  <a:srgbClr val="161616"/>
                </a:solidFill>
                <a:effectLst/>
                <a:latin typeface="Consolas" panose="020B0609020204030204" pitchFamily="49" charset="0"/>
                <a:cs typeface="Consolas" panose="020B0609020204030204" pitchFamily="49" charset="0"/>
              </a:rPr>
              <a:t> </a:t>
            </a:r>
            <a:r>
              <a:rPr lang="en-US" sz="2000" b="0" i="0" dirty="0" err="1">
                <a:solidFill>
                  <a:srgbClr val="161616"/>
                </a:solidFill>
                <a:effectLst/>
                <a:latin typeface="Consolas" panose="020B0609020204030204" pitchFamily="49" charset="0"/>
                <a:cs typeface="Consolas" panose="020B0609020204030204" pitchFamily="49" charset="0"/>
              </a:rPr>
              <a:t>asc</a:t>
            </a:r>
            <a:r>
              <a:rPr lang="en-US" sz="2000" b="0" i="0" dirty="0">
                <a:solidFill>
                  <a:srgbClr val="161616"/>
                </a:solidFill>
                <a:effectLst/>
                <a:latin typeface="Consolas" panose="020B0609020204030204" pitchFamily="49" charset="0"/>
                <a:cs typeface="Consolas" panose="020B0609020204030204" pitchFamily="49" charset="0"/>
              </a:rPr>
              <a:t>, Rating desc)</a:t>
            </a:r>
            <a:endParaRPr lang="en-US" sz="24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6804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BDC233-D846-33BA-77C8-1BFA1E8293E7}"/>
              </a:ext>
            </a:extLst>
          </p:cNvPr>
          <p:cNvSpPr>
            <a:spLocks noGrp="1"/>
          </p:cNvSpPr>
          <p:nvPr>
            <p:ph type="title"/>
          </p:nvPr>
        </p:nvSpPr>
        <p:spPr/>
        <p:txBody>
          <a:bodyPr>
            <a:normAutofit fontScale="90000"/>
          </a:bodyPr>
          <a:lstStyle/>
          <a:p>
            <a:r>
              <a:rPr lang="en-US" sz="3300" dirty="0"/>
              <a:t>Today, the tools for capturing data both at the mega-scale and at the milli-scale are just dreadful. After you have captured the data, you need to curate it before you can start doing any kind of data analysis, and we lack good tools for both data curation and data analysis.</a:t>
            </a:r>
            <a:br>
              <a:rPr lang="en-US" dirty="0"/>
            </a:br>
            <a:endParaRPr lang="en-US" dirty="0"/>
          </a:p>
        </p:txBody>
      </p:sp>
      <p:sp>
        <p:nvSpPr>
          <p:cNvPr id="8" name="Text Placeholder 7">
            <a:extLst>
              <a:ext uri="{FF2B5EF4-FFF2-40B4-BE49-F238E27FC236}">
                <a16:creationId xmlns:a16="http://schemas.microsoft.com/office/drawing/2014/main" id="{F86BCEA0-E4FE-0374-1777-319D0E4630B5}"/>
              </a:ext>
            </a:extLst>
          </p:cNvPr>
          <p:cNvSpPr>
            <a:spLocks noGrp="1"/>
          </p:cNvSpPr>
          <p:nvPr>
            <p:ph type="body" sz="half" idx="13"/>
          </p:nvPr>
        </p:nvSpPr>
        <p:spPr/>
        <p:txBody>
          <a:bodyPr/>
          <a:lstStyle/>
          <a:p>
            <a:r>
              <a:rPr lang="en-US" dirty="0"/>
              <a:t>Jim Gray</a:t>
            </a:r>
          </a:p>
        </p:txBody>
      </p:sp>
      <p:pic>
        <p:nvPicPr>
          <p:cNvPr id="1028" name="Picture 4" descr="OData-logo – Akken Technologies">
            <a:extLst>
              <a:ext uri="{FF2B5EF4-FFF2-40B4-BE49-F238E27FC236}">
                <a16:creationId xmlns:a16="http://schemas.microsoft.com/office/drawing/2014/main" id="{844D1102-EF8D-4682-847F-C7F74442E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99" y="4386406"/>
            <a:ext cx="4717473" cy="1548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72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650C-87CC-0B0A-C913-7853EC857738}"/>
              </a:ext>
            </a:extLst>
          </p:cNvPr>
          <p:cNvSpPr>
            <a:spLocks noGrp="1"/>
          </p:cNvSpPr>
          <p:nvPr>
            <p:ph type="title"/>
          </p:nvPr>
        </p:nvSpPr>
        <p:spPr/>
        <p:txBody>
          <a:bodyPr/>
          <a:lstStyle/>
          <a:p>
            <a:r>
              <a:rPr lang="en-US" dirty="0"/>
              <a:t>Odata Datatypes</a:t>
            </a:r>
          </a:p>
        </p:txBody>
      </p:sp>
      <p:graphicFrame>
        <p:nvGraphicFramePr>
          <p:cNvPr id="4" name="Content Placeholder 4">
            <a:extLst>
              <a:ext uri="{FF2B5EF4-FFF2-40B4-BE49-F238E27FC236}">
                <a16:creationId xmlns:a16="http://schemas.microsoft.com/office/drawing/2014/main" id="{AE6FA84B-0400-263A-A462-FC08E1E21DDE}"/>
              </a:ext>
            </a:extLst>
          </p:cNvPr>
          <p:cNvGraphicFramePr>
            <a:graphicFrameLocks/>
          </p:cNvGraphicFramePr>
          <p:nvPr>
            <p:extLst>
              <p:ext uri="{D42A27DB-BD31-4B8C-83A1-F6EECF244321}">
                <p14:modId xmlns:p14="http://schemas.microsoft.com/office/powerpoint/2010/main" val="60514205"/>
              </p:ext>
            </p:extLst>
          </p:nvPr>
        </p:nvGraphicFramePr>
        <p:xfrm>
          <a:off x="304800" y="1719264"/>
          <a:ext cx="10790829" cy="4817310"/>
        </p:xfrm>
        <a:graphic>
          <a:graphicData uri="http://schemas.openxmlformats.org/drawingml/2006/table">
            <a:tbl>
              <a:tblPr/>
              <a:tblGrid>
                <a:gridCol w="2415855">
                  <a:extLst>
                    <a:ext uri="{9D8B030D-6E8A-4147-A177-3AD203B41FA5}">
                      <a16:colId xmlns:a16="http://schemas.microsoft.com/office/drawing/2014/main" val="20000"/>
                    </a:ext>
                  </a:extLst>
                </a:gridCol>
                <a:gridCol w="8374974">
                  <a:extLst>
                    <a:ext uri="{9D8B030D-6E8A-4147-A177-3AD203B41FA5}">
                      <a16:colId xmlns:a16="http://schemas.microsoft.com/office/drawing/2014/main" val="20002"/>
                    </a:ext>
                  </a:extLst>
                </a:gridCol>
              </a:tblGrid>
              <a:tr h="77314">
                <a:tc>
                  <a:txBody>
                    <a:bodyPr/>
                    <a:lstStyle/>
                    <a:p>
                      <a:pPr rtl="0"/>
                      <a:r>
                        <a:rPr lang="en-US" sz="1600" b="1"/>
                        <a:t>Type</a:t>
                      </a:r>
                      <a:endParaRPr lang="en-US" sz="1600"/>
                    </a:p>
                  </a:txBody>
                  <a:tcPr marL="0" marR="0" marT="0" marB="0">
                    <a:lnL>
                      <a:noFill/>
                    </a:lnL>
                    <a:lnR>
                      <a:noFill/>
                    </a:lnR>
                    <a:lnT>
                      <a:noFill/>
                    </a:lnT>
                    <a:lnB>
                      <a:noFill/>
                    </a:lnB>
                  </a:tcPr>
                </a:tc>
                <a:tc>
                  <a:txBody>
                    <a:bodyPr/>
                    <a:lstStyle/>
                    <a:p>
                      <a:pPr rtl="0"/>
                      <a:r>
                        <a:rPr lang="en-US" sz="1600" b="1"/>
                        <a:t>Description</a:t>
                      </a:r>
                      <a:endParaRPr lang="en-US" sz="1600"/>
                    </a:p>
                  </a:txBody>
                  <a:tcPr marL="0" marR="0" marT="0" marB="0">
                    <a:lnL>
                      <a:noFill/>
                    </a:lnL>
                    <a:lnR>
                      <a:noFill/>
                    </a:lnR>
                    <a:lnT>
                      <a:noFill/>
                    </a:lnT>
                    <a:lnB>
                      <a:noFill/>
                    </a:lnB>
                  </a:tcPr>
                </a:tc>
                <a:extLst>
                  <a:ext uri="{0D108BD9-81ED-4DB2-BD59-A6C34878D82A}">
                    <a16:rowId xmlns:a16="http://schemas.microsoft.com/office/drawing/2014/main" val="10000"/>
                  </a:ext>
                </a:extLst>
              </a:tr>
              <a:tr h="231942">
                <a:tc>
                  <a:txBody>
                    <a:bodyPr/>
                    <a:lstStyle/>
                    <a:p>
                      <a:pPr rtl="0"/>
                      <a:r>
                        <a:rPr lang="en-US" sz="1600"/>
                        <a:t>Binary</a:t>
                      </a:r>
                    </a:p>
                  </a:txBody>
                  <a:tcPr marL="0" marR="0" marT="0" marB="0">
                    <a:lnL>
                      <a:noFill/>
                    </a:lnL>
                    <a:lnR>
                      <a:noFill/>
                    </a:lnR>
                    <a:lnT>
                      <a:noFill/>
                    </a:lnT>
                    <a:lnB>
                      <a:noFill/>
                    </a:lnB>
                  </a:tcPr>
                </a:tc>
                <a:tc>
                  <a:txBody>
                    <a:bodyPr/>
                    <a:lstStyle/>
                    <a:p>
                      <a:pPr rtl="0"/>
                      <a:r>
                        <a:rPr lang="en-US" sz="1600"/>
                        <a:t>Fixed or variable length binary data in Base64 encoded format.</a:t>
                      </a:r>
                    </a:p>
                  </a:txBody>
                  <a:tcPr marL="0" marR="0" marT="0" marB="0">
                    <a:lnL>
                      <a:noFill/>
                    </a:lnL>
                    <a:lnR>
                      <a:noFill/>
                    </a:lnR>
                    <a:lnT>
                      <a:noFill/>
                    </a:lnT>
                    <a:lnB>
                      <a:noFill/>
                    </a:lnB>
                  </a:tcPr>
                </a:tc>
                <a:extLst>
                  <a:ext uri="{0D108BD9-81ED-4DB2-BD59-A6C34878D82A}">
                    <a16:rowId xmlns:a16="http://schemas.microsoft.com/office/drawing/2014/main" val="10001"/>
                  </a:ext>
                </a:extLst>
              </a:tr>
              <a:tr h="231942">
                <a:tc>
                  <a:txBody>
                    <a:bodyPr/>
                    <a:lstStyle/>
                    <a:p>
                      <a:pPr rtl="0"/>
                      <a:r>
                        <a:rPr lang="en-US" sz="1600"/>
                        <a:t>Boolean</a:t>
                      </a:r>
                    </a:p>
                  </a:txBody>
                  <a:tcPr marL="0" marR="0" marT="0" marB="0">
                    <a:lnL>
                      <a:noFill/>
                    </a:lnL>
                    <a:lnR>
                      <a:noFill/>
                    </a:lnR>
                    <a:lnT>
                      <a:noFill/>
                    </a:lnT>
                    <a:lnB>
                      <a:noFill/>
                    </a:lnB>
                  </a:tcPr>
                </a:tc>
                <a:tc>
                  <a:txBody>
                    <a:bodyPr/>
                    <a:lstStyle/>
                    <a:p>
                      <a:pPr rtl="0"/>
                      <a:r>
                        <a:rPr lang="en-US" sz="1600"/>
                        <a:t>Represent the mathematical concept of binary valued logic.</a:t>
                      </a:r>
                    </a:p>
                  </a:txBody>
                  <a:tcPr marL="0" marR="0" marT="0" marB="0">
                    <a:lnL>
                      <a:noFill/>
                    </a:lnL>
                    <a:lnR>
                      <a:noFill/>
                    </a:lnR>
                    <a:lnT>
                      <a:noFill/>
                    </a:lnT>
                    <a:lnB>
                      <a:noFill/>
                    </a:lnB>
                  </a:tcPr>
                </a:tc>
                <a:extLst>
                  <a:ext uri="{0D108BD9-81ED-4DB2-BD59-A6C34878D82A}">
                    <a16:rowId xmlns:a16="http://schemas.microsoft.com/office/drawing/2014/main" val="10002"/>
                  </a:ext>
                </a:extLst>
              </a:tr>
              <a:tr h="231942">
                <a:tc>
                  <a:txBody>
                    <a:bodyPr/>
                    <a:lstStyle/>
                    <a:p>
                      <a:pPr rtl="0"/>
                      <a:r>
                        <a:rPr lang="en-US" sz="1600"/>
                        <a:t>Byte</a:t>
                      </a:r>
                    </a:p>
                  </a:txBody>
                  <a:tcPr marL="0" marR="0" marT="0" marB="0">
                    <a:lnL>
                      <a:noFill/>
                    </a:lnL>
                    <a:lnR>
                      <a:noFill/>
                    </a:lnR>
                    <a:lnT>
                      <a:noFill/>
                    </a:lnT>
                    <a:lnB>
                      <a:noFill/>
                    </a:lnB>
                  </a:tcPr>
                </a:tc>
                <a:tc>
                  <a:txBody>
                    <a:bodyPr/>
                    <a:lstStyle/>
                    <a:p>
                      <a:pPr rtl="0"/>
                      <a:r>
                        <a:rPr lang="en-US" sz="1600" dirty="0"/>
                        <a:t>An unsigned 8-bit integer value</a:t>
                      </a:r>
                    </a:p>
                  </a:txBody>
                  <a:tcPr marL="0" marR="0" marT="0" marB="0">
                    <a:lnL>
                      <a:noFill/>
                    </a:lnL>
                    <a:lnR>
                      <a:noFill/>
                    </a:lnR>
                    <a:lnT>
                      <a:noFill/>
                    </a:lnT>
                    <a:lnB>
                      <a:noFill/>
                    </a:lnB>
                  </a:tcPr>
                </a:tc>
                <a:extLst>
                  <a:ext uri="{0D108BD9-81ED-4DB2-BD59-A6C34878D82A}">
                    <a16:rowId xmlns:a16="http://schemas.microsoft.com/office/drawing/2014/main" val="10003"/>
                  </a:ext>
                </a:extLst>
              </a:tr>
              <a:tr h="386570">
                <a:tc>
                  <a:txBody>
                    <a:bodyPr/>
                    <a:lstStyle/>
                    <a:p>
                      <a:pPr rtl="0"/>
                      <a:r>
                        <a:rPr lang="en-US" sz="1600"/>
                        <a:t>DateTime</a:t>
                      </a:r>
                    </a:p>
                  </a:txBody>
                  <a:tcPr marL="0" marR="0" marT="0" marB="0">
                    <a:lnL>
                      <a:noFill/>
                    </a:lnL>
                    <a:lnR>
                      <a:noFill/>
                    </a:lnR>
                    <a:lnT>
                      <a:noFill/>
                    </a:lnT>
                    <a:lnB>
                      <a:noFill/>
                    </a:lnB>
                  </a:tcPr>
                </a:tc>
                <a:tc>
                  <a:txBody>
                    <a:bodyPr/>
                    <a:lstStyle/>
                    <a:p>
                      <a:pPr rtl="0"/>
                      <a:r>
                        <a:rPr lang="en-US" sz="1600"/>
                        <a:t>A date and time with value ranging from 12:00:00 midnight, January 1, 1753 A.D. through 11:59:59 P.M, December 9999 A.D.</a:t>
                      </a:r>
                    </a:p>
                  </a:txBody>
                  <a:tcPr marL="0" marR="0" marT="0" marB="0">
                    <a:lnL>
                      <a:noFill/>
                    </a:lnL>
                    <a:lnR>
                      <a:noFill/>
                    </a:lnR>
                    <a:lnT>
                      <a:noFill/>
                    </a:lnT>
                    <a:lnB>
                      <a:noFill/>
                    </a:lnB>
                  </a:tcPr>
                </a:tc>
                <a:extLst>
                  <a:ext uri="{0D108BD9-81ED-4DB2-BD59-A6C34878D82A}">
                    <a16:rowId xmlns:a16="http://schemas.microsoft.com/office/drawing/2014/main" val="10004"/>
                  </a:ext>
                </a:extLst>
              </a:tr>
              <a:tr h="541198">
                <a:tc>
                  <a:txBody>
                    <a:bodyPr/>
                    <a:lstStyle/>
                    <a:p>
                      <a:pPr rtl="0"/>
                      <a:r>
                        <a:rPr lang="en-US" sz="1600" dirty="0" err="1"/>
                        <a:t>DateTimeOffset</a:t>
                      </a:r>
                      <a:endParaRPr lang="en-US" sz="1600" dirty="0"/>
                    </a:p>
                  </a:txBody>
                  <a:tcPr marL="0" marR="0" marT="0" marB="0">
                    <a:lnL>
                      <a:noFill/>
                    </a:lnL>
                    <a:lnR>
                      <a:noFill/>
                    </a:lnR>
                    <a:lnT>
                      <a:noFill/>
                    </a:lnT>
                    <a:lnB>
                      <a:noFill/>
                    </a:lnB>
                  </a:tcPr>
                </a:tc>
                <a:tc>
                  <a:txBody>
                    <a:bodyPr/>
                    <a:lstStyle/>
                    <a:p>
                      <a:pPr rtl="0"/>
                      <a:r>
                        <a:rPr lang="en-US" sz="1600" dirty="0"/>
                        <a:t>Date and time as an Offset in minutes from GMT, with values ranging from 12:00:00 midnight, January 1, 1753 A.D. through 11:59:59 P.M, December 9999 A.D.</a:t>
                      </a:r>
                    </a:p>
                  </a:txBody>
                  <a:tcPr marL="0" marR="0" marT="0" marB="0">
                    <a:lnL>
                      <a:noFill/>
                    </a:lnL>
                    <a:lnR>
                      <a:noFill/>
                    </a:lnR>
                    <a:lnT>
                      <a:noFill/>
                    </a:lnT>
                    <a:lnB>
                      <a:noFill/>
                    </a:lnB>
                  </a:tcPr>
                </a:tc>
                <a:extLst>
                  <a:ext uri="{0D108BD9-81ED-4DB2-BD59-A6C34878D82A}">
                    <a16:rowId xmlns:a16="http://schemas.microsoft.com/office/drawing/2014/main" val="10005"/>
                  </a:ext>
                </a:extLst>
              </a:tr>
              <a:tr h="231942">
                <a:tc>
                  <a:txBody>
                    <a:bodyPr/>
                    <a:lstStyle/>
                    <a:p>
                      <a:pPr rtl="0"/>
                      <a:r>
                        <a:rPr lang="en-US" sz="1600"/>
                        <a:t>Time</a:t>
                      </a:r>
                    </a:p>
                  </a:txBody>
                  <a:tcPr marL="0" marR="0" marT="0" marB="0">
                    <a:lnL>
                      <a:noFill/>
                    </a:lnL>
                    <a:lnR>
                      <a:noFill/>
                    </a:lnR>
                    <a:lnT>
                      <a:noFill/>
                    </a:lnT>
                    <a:lnB>
                      <a:noFill/>
                    </a:lnB>
                  </a:tcPr>
                </a:tc>
                <a:tc>
                  <a:txBody>
                    <a:bodyPr/>
                    <a:lstStyle/>
                    <a:p>
                      <a:pPr rtl="0"/>
                      <a:r>
                        <a:rPr lang="en-US" sz="1600"/>
                        <a:t>Time duration.</a:t>
                      </a:r>
                    </a:p>
                  </a:txBody>
                  <a:tcPr marL="0" marR="0" marT="0" marB="0">
                    <a:lnL>
                      <a:noFill/>
                    </a:lnL>
                    <a:lnR>
                      <a:noFill/>
                    </a:lnR>
                    <a:lnT>
                      <a:noFill/>
                    </a:lnT>
                    <a:lnB>
                      <a:noFill/>
                    </a:lnB>
                  </a:tcPr>
                </a:tc>
                <a:extLst>
                  <a:ext uri="{0D108BD9-81ED-4DB2-BD59-A6C34878D82A}">
                    <a16:rowId xmlns:a16="http://schemas.microsoft.com/office/drawing/2014/main" val="10006"/>
                  </a:ext>
                </a:extLst>
              </a:tr>
              <a:tr h="231942">
                <a:tc>
                  <a:txBody>
                    <a:bodyPr/>
                    <a:lstStyle/>
                    <a:p>
                      <a:pPr rtl="0"/>
                      <a:r>
                        <a:rPr lang="en-US" sz="1600" dirty="0"/>
                        <a:t>Decimal</a:t>
                      </a:r>
                    </a:p>
                  </a:txBody>
                  <a:tcPr marL="0" marR="0" marT="0" marB="0">
                    <a:lnL>
                      <a:noFill/>
                    </a:lnL>
                    <a:lnR>
                      <a:noFill/>
                    </a:lnR>
                    <a:lnT>
                      <a:noFill/>
                    </a:lnT>
                    <a:lnB>
                      <a:noFill/>
                    </a:lnB>
                  </a:tcPr>
                </a:tc>
                <a:tc>
                  <a:txBody>
                    <a:bodyPr/>
                    <a:lstStyle/>
                    <a:p>
                      <a:pPr rtl="0"/>
                      <a:r>
                        <a:rPr lang="en-US" sz="1600"/>
                        <a:t>A numeric value with fixed precision and scale from -10^255 + 1 to 10^255 - 1.</a:t>
                      </a:r>
                    </a:p>
                  </a:txBody>
                  <a:tcPr marL="0" marR="0" marT="0" marB="0">
                    <a:lnL>
                      <a:noFill/>
                    </a:lnL>
                    <a:lnR>
                      <a:noFill/>
                    </a:lnR>
                    <a:lnT>
                      <a:noFill/>
                    </a:lnT>
                    <a:lnB>
                      <a:noFill/>
                    </a:lnB>
                  </a:tcPr>
                </a:tc>
                <a:extLst>
                  <a:ext uri="{0D108BD9-81ED-4DB2-BD59-A6C34878D82A}">
                    <a16:rowId xmlns:a16="http://schemas.microsoft.com/office/drawing/2014/main" val="10007"/>
                  </a:ext>
                </a:extLst>
              </a:tr>
              <a:tr h="463884">
                <a:tc>
                  <a:txBody>
                    <a:bodyPr/>
                    <a:lstStyle/>
                    <a:p>
                      <a:pPr rtl="0"/>
                      <a:r>
                        <a:rPr lang="en-US" sz="1600"/>
                        <a:t>Double</a:t>
                      </a:r>
                    </a:p>
                  </a:txBody>
                  <a:tcPr marL="0" marR="0" marT="0" marB="0">
                    <a:lnL>
                      <a:noFill/>
                    </a:lnL>
                    <a:lnR>
                      <a:noFill/>
                    </a:lnR>
                    <a:lnT>
                      <a:noFill/>
                    </a:lnT>
                    <a:lnB>
                      <a:noFill/>
                    </a:lnB>
                  </a:tcPr>
                </a:tc>
                <a:tc>
                  <a:txBody>
                    <a:bodyPr/>
                    <a:lstStyle/>
                    <a:p>
                      <a:pPr rtl="0"/>
                      <a:r>
                        <a:rPr lang="en-US" sz="1600"/>
                        <a:t>A floating point number with 15 digits precision that can represent values with approximate range of ± 2.23e -308 through ± 1.79e +308.</a:t>
                      </a:r>
                    </a:p>
                  </a:txBody>
                  <a:tcPr marL="0" marR="0" marT="0" marB="0">
                    <a:lnL>
                      <a:noFill/>
                    </a:lnL>
                    <a:lnR>
                      <a:noFill/>
                    </a:lnR>
                    <a:lnT>
                      <a:noFill/>
                    </a:lnT>
                    <a:lnB>
                      <a:noFill/>
                    </a:lnB>
                  </a:tcPr>
                </a:tc>
                <a:extLst>
                  <a:ext uri="{0D108BD9-81ED-4DB2-BD59-A6C34878D82A}">
                    <a16:rowId xmlns:a16="http://schemas.microsoft.com/office/drawing/2014/main" val="10008"/>
                  </a:ext>
                </a:extLst>
              </a:tr>
              <a:tr h="463884">
                <a:tc>
                  <a:txBody>
                    <a:bodyPr/>
                    <a:lstStyle/>
                    <a:p>
                      <a:pPr rtl="0"/>
                      <a:r>
                        <a:rPr lang="en-US" sz="1600"/>
                        <a:t>Single</a:t>
                      </a:r>
                    </a:p>
                  </a:txBody>
                  <a:tcPr marL="0" marR="0" marT="0" marB="0">
                    <a:lnL>
                      <a:noFill/>
                    </a:lnL>
                    <a:lnR>
                      <a:noFill/>
                    </a:lnR>
                    <a:lnT>
                      <a:noFill/>
                    </a:lnT>
                    <a:lnB>
                      <a:noFill/>
                    </a:lnB>
                  </a:tcPr>
                </a:tc>
                <a:tc>
                  <a:txBody>
                    <a:bodyPr/>
                    <a:lstStyle/>
                    <a:p>
                      <a:pPr rtl="0"/>
                      <a:r>
                        <a:rPr lang="en-US" sz="1600"/>
                        <a:t>A floating point number with 7 digits precision that can represent values with approximate range of ± 1.18e -38 through ± 3.40e +38.</a:t>
                      </a:r>
                    </a:p>
                  </a:txBody>
                  <a:tcPr marL="0" marR="0" marT="0" marB="0">
                    <a:lnL>
                      <a:noFill/>
                    </a:lnL>
                    <a:lnR>
                      <a:noFill/>
                    </a:lnR>
                    <a:lnT>
                      <a:noFill/>
                    </a:lnT>
                    <a:lnB>
                      <a:noFill/>
                    </a:lnB>
                  </a:tcPr>
                </a:tc>
                <a:extLst>
                  <a:ext uri="{0D108BD9-81ED-4DB2-BD59-A6C34878D82A}">
                    <a16:rowId xmlns:a16="http://schemas.microsoft.com/office/drawing/2014/main" val="10009"/>
                  </a:ext>
                </a:extLst>
              </a:tr>
              <a:tr h="309256">
                <a:tc>
                  <a:txBody>
                    <a:bodyPr/>
                    <a:lstStyle/>
                    <a:p>
                      <a:pPr rtl="0"/>
                      <a:r>
                        <a:rPr lang="en-US" sz="1600"/>
                        <a:t>Guid</a:t>
                      </a:r>
                    </a:p>
                  </a:txBody>
                  <a:tcPr marL="0" marR="0" marT="0" marB="0">
                    <a:lnL>
                      <a:noFill/>
                    </a:lnL>
                    <a:lnR>
                      <a:noFill/>
                    </a:lnR>
                    <a:lnT>
                      <a:noFill/>
                    </a:lnT>
                    <a:lnB>
                      <a:noFill/>
                    </a:lnB>
                  </a:tcPr>
                </a:tc>
                <a:tc>
                  <a:txBody>
                    <a:bodyPr/>
                    <a:lstStyle/>
                    <a:p>
                      <a:pPr rtl="0"/>
                      <a:r>
                        <a:rPr lang="en-US" sz="1600"/>
                        <a:t>A 16-byte (128-bit) unique identifier value</a:t>
                      </a:r>
                    </a:p>
                  </a:txBody>
                  <a:tcPr marL="0" marR="0" marT="0" marB="0">
                    <a:lnL>
                      <a:noFill/>
                    </a:lnL>
                    <a:lnR>
                      <a:noFill/>
                    </a:lnR>
                    <a:lnT>
                      <a:noFill/>
                    </a:lnT>
                    <a:lnB>
                      <a:noFill/>
                    </a:lnB>
                  </a:tcPr>
                </a:tc>
                <a:extLst>
                  <a:ext uri="{0D108BD9-81ED-4DB2-BD59-A6C34878D82A}">
                    <a16:rowId xmlns:a16="http://schemas.microsoft.com/office/drawing/2014/main" val="10010"/>
                  </a:ext>
                </a:extLst>
              </a:tr>
              <a:tr h="231942">
                <a:tc>
                  <a:txBody>
                    <a:bodyPr/>
                    <a:lstStyle/>
                    <a:p>
                      <a:pPr rtl="0"/>
                      <a:r>
                        <a:rPr lang="en-US" sz="1600"/>
                        <a:t>Int16</a:t>
                      </a:r>
                    </a:p>
                  </a:txBody>
                  <a:tcPr marL="0" marR="0" marT="0" marB="0">
                    <a:lnL>
                      <a:noFill/>
                    </a:lnL>
                    <a:lnR>
                      <a:noFill/>
                    </a:lnR>
                    <a:lnT>
                      <a:noFill/>
                    </a:lnT>
                    <a:lnB>
                      <a:noFill/>
                    </a:lnB>
                  </a:tcPr>
                </a:tc>
                <a:tc>
                  <a:txBody>
                    <a:bodyPr/>
                    <a:lstStyle/>
                    <a:p>
                      <a:pPr rtl="0"/>
                      <a:r>
                        <a:rPr lang="en-US" sz="1600"/>
                        <a:t>Signed 16-bit integer value.</a:t>
                      </a:r>
                    </a:p>
                  </a:txBody>
                  <a:tcPr marL="0" marR="0" marT="0" marB="0">
                    <a:lnL>
                      <a:noFill/>
                    </a:lnL>
                    <a:lnR>
                      <a:noFill/>
                    </a:lnR>
                    <a:lnT>
                      <a:noFill/>
                    </a:lnT>
                    <a:lnB>
                      <a:noFill/>
                    </a:lnB>
                  </a:tcPr>
                </a:tc>
                <a:extLst>
                  <a:ext uri="{0D108BD9-81ED-4DB2-BD59-A6C34878D82A}">
                    <a16:rowId xmlns:a16="http://schemas.microsoft.com/office/drawing/2014/main" val="10011"/>
                  </a:ext>
                </a:extLst>
              </a:tr>
              <a:tr h="231942">
                <a:tc>
                  <a:txBody>
                    <a:bodyPr/>
                    <a:lstStyle/>
                    <a:p>
                      <a:pPr rtl="0"/>
                      <a:r>
                        <a:rPr lang="en-US" sz="1600"/>
                        <a:t>Int32</a:t>
                      </a:r>
                    </a:p>
                  </a:txBody>
                  <a:tcPr marL="0" marR="0" marT="0" marB="0">
                    <a:lnL>
                      <a:noFill/>
                    </a:lnL>
                    <a:lnR>
                      <a:noFill/>
                    </a:lnR>
                    <a:lnT>
                      <a:noFill/>
                    </a:lnT>
                    <a:lnB>
                      <a:noFill/>
                    </a:lnB>
                  </a:tcPr>
                </a:tc>
                <a:tc>
                  <a:txBody>
                    <a:bodyPr/>
                    <a:lstStyle/>
                    <a:p>
                      <a:pPr rtl="0"/>
                      <a:r>
                        <a:rPr lang="en-US" sz="1600"/>
                        <a:t>Signed 32-bit integer value.</a:t>
                      </a:r>
                    </a:p>
                  </a:txBody>
                  <a:tcPr marL="0" marR="0" marT="0" marB="0">
                    <a:lnL>
                      <a:noFill/>
                    </a:lnL>
                    <a:lnR>
                      <a:noFill/>
                    </a:lnR>
                    <a:lnT>
                      <a:noFill/>
                    </a:lnT>
                    <a:lnB>
                      <a:noFill/>
                    </a:lnB>
                  </a:tcPr>
                </a:tc>
                <a:extLst>
                  <a:ext uri="{0D108BD9-81ED-4DB2-BD59-A6C34878D82A}">
                    <a16:rowId xmlns:a16="http://schemas.microsoft.com/office/drawing/2014/main" val="10012"/>
                  </a:ext>
                </a:extLst>
              </a:tr>
              <a:tr h="231942">
                <a:tc>
                  <a:txBody>
                    <a:bodyPr/>
                    <a:lstStyle/>
                    <a:p>
                      <a:pPr rtl="0"/>
                      <a:r>
                        <a:rPr lang="en-US" sz="1600"/>
                        <a:t>Int64</a:t>
                      </a:r>
                    </a:p>
                  </a:txBody>
                  <a:tcPr marL="0" marR="0" marT="0" marB="0">
                    <a:lnL>
                      <a:noFill/>
                    </a:lnL>
                    <a:lnR>
                      <a:noFill/>
                    </a:lnR>
                    <a:lnT>
                      <a:noFill/>
                    </a:lnT>
                    <a:lnB>
                      <a:noFill/>
                    </a:lnB>
                  </a:tcPr>
                </a:tc>
                <a:tc>
                  <a:txBody>
                    <a:bodyPr/>
                    <a:lstStyle/>
                    <a:p>
                      <a:pPr rtl="0"/>
                      <a:r>
                        <a:rPr lang="en-US" sz="1600"/>
                        <a:t>Signed 64-bit integer value.</a:t>
                      </a:r>
                    </a:p>
                  </a:txBody>
                  <a:tcPr marL="0" marR="0" marT="0" marB="0">
                    <a:lnL>
                      <a:noFill/>
                    </a:lnL>
                    <a:lnR>
                      <a:noFill/>
                    </a:lnR>
                    <a:lnT>
                      <a:noFill/>
                    </a:lnT>
                    <a:lnB>
                      <a:noFill/>
                    </a:lnB>
                  </a:tcPr>
                </a:tc>
                <a:extLst>
                  <a:ext uri="{0D108BD9-81ED-4DB2-BD59-A6C34878D82A}">
                    <a16:rowId xmlns:a16="http://schemas.microsoft.com/office/drawing/2014/main" val="10013"/>
                  </a:ext>
                </a:extLst>
              </a:tr>
              <a:tr h="309256">
                <a:tc>
                  <a:txBody>
                    <a:bodyPr/>
                    <a:lstStyle/>
                    <a:p>
                      <a:pPr rtl="0"/>
                      <a:r>
                        <a:rPr lang="en-US" sz="1600"/>
                        <a:t>String</a:t>
                      </a:r>
                    </a:p>
                  </a:txBody>
                  <a:tcPr marL="0" marR="0" marT="0" marB="0">
                    <a:lnL>
                      <a:noFill/>
                    </a:lnL>
                    <a:lnR>
                      <a:noFill/>
                    </a:lnR>
                    <a:lnT>
                      <a:noFill/>
                    </a:lnT>
                    <a:lnB>
                      <a:noFill/>
                    </a:lnB>
                  </a:tcPr>
                </a:tc>
                <a:tc>
                  <a:txBody>
                    <a:bodyPr/>
                    <a:lstStyle/>
                    <a:p>
                      <a:pPr rtl="0"/>
                      <a:r>
                        <a:rPr lang="en-US" sz="1600" dirty="0"/>
                        <a:t>Fixed or variable length character data. String is the default type.</a:t>
                      </a:r>
                    </a:p>
                  </a:txBody>
                  <a:tcPr marL="0" marR="0" marT="0" marB="0">
                    <a:lnL>
                      <a:noFill/>
                    </a:lnL>
                    <a:lnR>
                      <a:noFill/>
                    </a:lnR>
                    <a:lnT>
                      <a:noFill/>
                    </a:lnT>
                    <a:lnB>
                      <a:noFill/>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400920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79A831-DB9B-F7DE-1917-BE45AC43580E}"/>
              </a:ext>
            </a:extLst>
          </p:cNvPr>
          <p:cNvSpPr>
            <a:spLocks noGrp="1"/>
          </p:cNvSpPr>
          <p:nvPr>
            <p:ph type="title"/>
          </p:nvPr>
        </p:nvSpPr>
        <p:spPr/>
        <p:txBody>
          <a:bodyPr/>
          <a:lstStyle/>
          <a:p>
            <a:r>
              <a:rPr lang="en-US" dirty="0"/>
              <a:t>Where is Odata used?</a:t>
            </a:r>
          </a:p>
        </p:txBody>
      </p:sp>
      <p:sp>
        <p:nvSpPr>
          <p:cNvPr id="5" name="Text Placeholder 4">
            <a:extLst>
              <a:ext uri="{FF2B5EF4-FFF2-40B4-BE49-F238E27FC236}">
                <a16:creationId xmlns:a16="http://schemas.microsoft.com/office/drawing/2014/main" id="{65E1103C-E84E-D472-B1FD-E30F668C24EB}"/>
              </a:ext>
            </a:extLst>
          </p:cNvPr>
          <p:cNvSpPr>
            <a:spLocks noGrp="1"/>
          </p:cNvSpPr>
          <p:nvPr>
            <p:ph type="body" sz="half" idx="2"/>
          </p:nvPr>
        </p:nvSpPr>
        <p:spPr/>
        <p:txBody>
          <a:bodyPr/>
          <a:lstStyle/>
          <a:p>
            <a:endParaRPr lang="en-US"/>
          </a:p>
        </p:txBody>
      </p:sp>
      <p:pic>
        <p:nvPicPr>
          <p:cNvPr id="3074" name="Picture 2" descr="Microsoft Logo PNG Image - PurePNG | Free transparent CC0 PNG Image Library">
            <a:extLst>
              <a:ext uri="{FF2B5EF4-FFF2-40B4-BE49-F238E27FC236}">
                <a16:creationId xmlns:a16="http://schemas.microsoft.com/office/drawing/2014/main" id="{1FD6B786-C88E-270D-C11E-09B134844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3326" y="1031064"/>
            <a:ext cx="3345873" cy="8508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BM logo PNG transparent image download, size: 4464x1944px">
            <a:extLst>
              <a:ext uri="{FF2B5EF4-FFF2-40B4-BE49-F238E27FC236}">
                <a16:creationId xmlns:a16="http://schemas.microsoft.com/office/drawing/2014/main" id="{2B2DBA36-9F2F-FCC9-9215-D4DF1D0DC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1548" y="1881909"/>
            <a:ext cx="1943033" cy="84628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Oracle Logo y símbolo, significado, historia, PNG, marca">
            <a:extLst>
              <a:ext uri="{FF2B5EF4-FFF2-40B4-BE49-F238E27FC236}">
                <a16:creationId xmlns:a16="http://schemas.microsoft.com/office/drawing/2014/main" id="{77778FF5-AD30-D5B4-9BAF-0B08560DE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3326" y="2305050"/>
            <a:ext cx="3448242" cy="193963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igh Resolution - SAP Logo">
            <a:extLst>
              <a:ext uri="{FF2B5EF4-FFF2-40B4-BE49-F238E27FC236}">
                <a16:creationId xmlns:a16="http://schemas.microsoft.com/office/drawing/2014/main" id="{1BFBB82A-5AA1-17C7-B8AF-FD561A43A6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5146" y="3424260"/>
            <a:ext cx="2015836" cy="201583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Salesforce Logo, symbol, meaning, history, PNG, brand">
            <a:extLst>
              <a:ext uri="{FF2B5EF4-FFF2-40B4-BE49-F238E27FC236}">
                <a16:creationId xmlns:a16="http://schemas.microsoft.com/office/drawing/2014/main" id="{77D34669-00C1-DADC-4577-C18F14DC96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7127" y="4062225"/>
            <a:ext cx="2347573" cy="132051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Tableau Logo and symbol, meaning, history, PNG, brand">
            <a:extLst>
              <a:ext uri="{FF2B5EF4-FFF2-40B4-BE49-F238E27FC236}">
                <a16:creationId xmlns:a16="http://schemas.microsoft.com/office/drawing/2014/main" id="{1880607E-3A22-430A-6B9B-924FEDC031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4636" y="4722480"/>
            <a:ext cx="2916382" cy="1640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121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0161CD-CA5B-9966-D876-37AC6229ED0E}"/>
              </a:ext>
            </a:extLst>
          </p:cNvPr>
          <p:cNvSpPr>
            <a:spLocks noGrp="1"/>
          </p:cNvSpPr>
          <p:nvPr>
            <p:ph type="title"/>
          </p:nvPr>
        </p:nvSpPr>
        <p:spPr>
          <a:xfrm>
            <a:off x="913774" y="609600"/>
            <a:ext cx="6360463" cy="2023254"/>
          </a:xfrm>
        </p:spPr>
        <p:txBody>
          <a:bodyPr/>
          <a:lstStyle/>
          <a:p>
            <a:r>
              <a:rPr lang="en-US"/>
              <a:t>Thanks!</a:t>
            </a:r>
            <a:endParaRPr lang="en-US" dirty="0"/>
          </a:p>
        </p:txBody>
      </p:sp>
      <p:pic>
        <p:nvPicPr>
          <p:cNvPr id="9" name="Picture Placeholder 8" descr="A person wearing glasses and a blue shirt&#10;&#10;Description automatically generated">
            <a:extLst>
              <a:ext uri="{FF2B5EF4-FFF2-40B4-BE49-F238E27FC236}">
                <a16:creationId xmlns:a16="http://schemas.microsoft.com/office/drawing/2014/main" id="{80DBD728-F2D8-8860-7A54-A26CD738EE6E}"/>
              </a:ext>
            </a:extLst>
          </p:cNvPr>
          <p:cNvPicPr>
            <a:picLocks noGrp="1" noChangeAspect="1"/>
          </p:cNvPicPr>
          <p:nvPr>
            <p:ph type="pic" idx="1"/>
          </p:nvPr>
        </p:nvPicPr>
        <p:blipFill>
          <a:blip r:embed="rId2"/>
          <a:srcRect l="18581" r="18581"/>
          <a:stretch>
            <a:fillRect/>
          </a:stretch>
        </p:blipFill>
        <p:spPr/>
      </p:pic>
      <p:sp>
        <p:nvSpPr>
          <p:cNvPr id="7" name="Text Placeholder 6">
            <a:extLst>
              <a:ext uri="{FF2B5EF4-FFF2-40B4-BE49-F238E27FC236}">
                <a16:creationId xmlns:a16="http://schemas.microsoft.com/office/drawing/2014/main" id="{5776705F-69DD-F1B8-AA04-ACAA4BAF74FD}"/>
              </a:ext>
            </a:extLst>
          </p:cNvPr>
          <p:cNvSpPr>
            <a:spLocks noGrp="1"/>
          </p:cNvSpPr>
          <p:nvPr>
            <p:ph type="body" sz="half" idx="2"/>
          </p:nvPr>
        </p:nvSpPr>
        <p:spPr>
          <a:xfrm>
            <a:off x="913794" y="2632852"/>
            <a:ext cx="6360463" cy="3158347"/>
          </a:xfrm>
        </p:spPr>
        <p:txBody>
          <a:bodyPr>
            <a:normAutofit/>
          </a:bodyPr>
          <a:lstStyle/>
          <a:p>
            <a:endParaRPr lang="en-US" sz="1800" dirty="0"/>
          </a:p>
          <a:p>
            <a:r>
              <a:rPr lang="en-US" sz="2000" dirty="0"/>
              <a:t>https://github.com/cwoodruff/Mastering-OData</a:t>
            </a:r>
          </a:p>
          <a:p>
            <a:endParaRPr lang="en-US" sz="1800" dirty="0"/>
          </a:p>
          <a:p>
            <a:r>
              <a:rPr lang="en-US" sz="1800" dirty="0"/>
              <a:t>https://twitter.com/cwoodruff</a:t>
            </a:r>
          </a:p>
          <a:p>
            <a:r>
              <a:rPr lang="en-US" sz="1800" dirty="0"/>
              <a:t>https://mastodon.social/@cwoodruff</a:t>
            </a:r>
          </a:p>
          <a:p>
            <a:r>
              <a:rPr lang="en-US" sz="1800" dirty="0"/>
              <a:t>https://www.linkedin.com/in/chriswoodruff/</a:t>
            </a:r>
          </a:p>
        </p:txBody>
      </p:sp>
    </p:spTree>
    <p:extLst>
      <p:ext uri="{BB962C8B-B14F-4D97-AF65-F5344CB8AC3E}">
        <p14:creationId xmlns:p14="http://schemas.microsoft.com/office/powerpoint/2010/main" val="170401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502E3-6D36-7AA3-76B8-F873A95C2031}"/>
              </a:ext>
            </a:extLst>
          </p:cNvPr>
          <p:cNvSpPr>
            <a:spLocks noGrp="1"/>
          </p:cNvSpPr>
          <p:nvPr>
            <p:ph type="title"/>
          </p:nvPr>
        </p:nvSpPr>
        <p:spPr>
          <a:xfrm>
            <a:off x="641074" y="1314450"/>
            <a:ext cx="2844002" cy="3680244"/>
          </a:xfrm>
        </p:spPr>
        <p:txBody>
          <a:bodyPr>
            <a:normAutofit/>
          </a:bodyPr>
          <a:lstStyle/>
          <a:p>
            <a:pPr algn="l"/>
            <a:r>
              <a:rPr lang="en-US" sz="4400"/>
              <a:t>Where did Odata come from?</a:t>
            </a:r>
          </a:p>
        </p:txBody>
      </p:sp>
      <p:pic>
        <p:nvPicPr>
          <p:cNvPr id="21" name="Picture 20">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3" name="Picture 22">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13" name="Content Placeholder 2">
            <a:extLst>
              <a:ext uri="{FF2B5EF4-FFF2-40B4-BE49-F238E27FC236}">
                <a16:creationId xmlns:a16="http://schemas.microsoft.com/office/drawing/2014/main" id="{2E08F501-20C3-51F1-0E96-01B74BE7AE79}"/>
              </a:ext>
            </a:extLst>
          </p:cNvPr>
          <p:cNvGraphicFramePr/>
          <p:nvPr>
            <p:extLst>
              <p:ext uri="{D42A27DB-BD31-4B8C-83A1-F6EECF244321}">
                <p14:modId xmlns:p14="http://schemas.microsoft.com/office/powerpoint/2010/main" val="4234834639"/>
              </p:ext>
            </p:extLst>
          </p:nvPr>
        </p:nvGraphicFramePr>
        <p:xfrm>
          <a:off x="4152011" y="889000"/>
          <a:ext cx="7929153" cy="5407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1484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C2E932-171C-E645-595E-B1C77DD6191B}"/>
              </a:ext>
            </a:extLst>
          </p:cNvPr>
          <p:cNvSpPr>
            <a:spLocks noGrp="1"/>
          </p:cNvSpPr>
          <p:nvPr>
            <p:ph type="title"/>
          </p:nvPr>
        </p:nvSpPr>
        <p:spPr/>
        <p:txBody>
          <a:bodyPr/>
          <a:lstStyle/>
          <a:p>
            <a:r>
              <a:rPr lang="en-US" dirty="0"/>
              <a:t>Pros &amp; Cons of OData</a:t>
            </a:r>
          </a:p>
        </p:txBody>
      </p:sp>
      <p:sp>
        <p:nvSpPr>
          <p:cNvPr id="5" name="Text Placeholder 4">
            <a:extLst>
              <a:ext uri="{FF2B5EF4-FFF2-40B4-BE49-F238E27FC236}">
                <a16:creationId xmlns:a16="http://schemas.microsoft.com/office/drawing/2014/main" id="{665FEA26-E202-0325-2CF8-72406635B977}"/>
              </a:ext>
            </a:extLst>
          </p:cNvPr>
          <p:cNvSpPr>
            <a:spLocks noGrp="1"/>
          </p:cNvSpPr>
          <p:nvPr>
            <p:ph type="body" idx="1"/>
          </p:nvPr>
        </p:nvSpPr>
        <p:spPr/>
        <p:txBody>
          <a:bodyPr/>
          <a:lstStyle/>
          <a:p>
            <a:r>
              <a:rPr lang="en-US" dirty="0"/>
              <a:t>Advantages</a:t>
            </a:r>
          </a:p>
        </p:txBody>
      </p:sp>
      <p:sp>
        <p:nvSpPr>
          <p:cNvPr id="7" name="Content Placeholder 6">
            <a:extLst>
              <a:ext uri="{FF2B5EF4-FFF2-40B4-BE49-F238E27FC236}">
                <a16:creationId xmlns:a16="http://schemas.microsoft.com/office/drawing/2014/main" id="{EC5A7212-4DBF-52CE-4ED8-707BDF5C1C02}"/>
              </a:ext>
            </a:extLst>
          </p:cNvPr>
          <p:cNvSpPr>
            <a:spLocks noGrp="1"/>
          </p:cNvSpPr>
          <p:nvPr>
            <p:ph sz="quarter" idx="13"/>
          </p:nvPr>
        </p:nvSpPr>
        <p:spPr/>
        <p:txBody>
          <a:bodyPr/>
          <a:lstStyle/>
          <a:p>
            <a:r>
              <a:rPr lang="en-US" dirty="0"/>
              <a:t>Based on Standard</a:t>
            </a:r>
          </a:p>
          <a:p>
            <a:r>
              <a:rPr lang="en-US" dirty="0"/>
              <a:t>Metadata</a:t>
            </a:r>
          </a:p>
          <a:p>
            <a:r>
              <a:rPr lang="en-US" dirty="0"/>
              <a:t>Client development fast, based on standard</a:t>
            </a:r>
          </a:p>
        </p:txBody>
      </p:sp>
      <p:sp>
        <p:nvSpPr>
          <p:cNvPr id="6" name="Text Placeholder 5">
            <a:extLst>
              <a:ext uri="{FF2B5EF4-FFF2-40B4-BE49-F238E27FC236}">
                <a16:creationId xmlns:a16="http://schemas.microsoft.com/office/drawing/2014/main" id="{A8E9AC32-977E-729F-2D3E-D70A3C98E1EA}"/>
              </a:ext>
            </a:extLst>
          </p:cNvPr>
          <p:cNvSpPr>
            <a:spLocks noGrp="1"/>
          </p:cNvSpPr>
          <p:nvPr>
            <p:ph type="body" sz="quarter" idx="3"/>
          </p:nvPr>
        </p:nvSpPr>
        <p:spPr/>
        <p:txBody>
          <a:bodyPr/>
          <a:lstStyle/>
          <a:p>
            <a:r>
              <a:rPr lang="en-US" dirty="0"/>
              <a:t>Disadvantages</a:t>
            </a:r>
          </a:p>
        </p:txBody>
      </p:sp>
      <p:sp>
        <p:nvSpPr>
          <p:cNvPr id="8" name="Content Placeholder 7">
            <a:extLst>
              <a:ext uri="{FF2B5EF4-FFF2-40B4-BE49-F238E27FC236}">
                <a16:creationId xmlns:a16="http://schemas.microsoft.com/office/drawing/2014/main" id="{2FBE7C10-2F24-C51D-A26F-F2D988BBA101}"/>
              </a:ext>
            </a:extLst>
          </p:cNvPr>
          <p:cNvSpPr>
            <a:spLocks noGrp="1"/>
          </p:cNvSpPr>
          <p:nvPr>
            <p:ph sz="quarter" idx="14"/>
          </p:nvPr>
        </p:nvSpPr>
        <p:spPr/>
        <p:txBody>
          <a:bodyPr/>
          <a:lstStyle/>
          <a:p>
            <a:r>
              <a:rPr lang="en-US" dirty="0"/>
              <a:t>Limited by the Standard</a:t>
            </a:r>
          </a:p>
          <a:p>
            <a:r>
              <a:rPr lang="en-US" dirty="0"/>
              <a:t>Can expose the underlying structure of resources and data store</a:t>
            </a:r>
          </a:p>
          <a:p>
            <a:r>
              <a:rPr lang="en-US" dirty="0"/>
              <a:t>Initial setup is fast with refinement being more complex</a:t>
            </a:r>
          </a:p>
        </p:txBody>
      </p:sp>
    </p:spTree>
    <p:extLst>
      <p:ext uri="{BB962C8B-B14F-4D97-AF65-F5344CB8AC3E}">
        <p14:creationId xmlns:p14="http://schemas.microsoft.com/office/powerpoint/2010/main" val="407279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429F16-61CB-40D7-7BE4-B25D4C0DE485}"/>
              </a:ext>
            </a:extLst>
          </p:cNvPr>
          <p:cNvSpPr>
            <a:spLocks noGrp="1"/>
          </p:cNvSpPr>
          <p:nvPr>
            <p:ph type="title"/>
          </p:nvPr>
        </p:nvSpPr>
        <p:spPr/>
        <p:txBody>
          <a:bodyPr/>
          <a:lstStyle/>
          <a:p>
            <a:r>
              <a:rPr lang="en-US" dirty="0"/>
              <a:t>Service Metadata Document</a:t>
            </a:r>
          </a:p>
        </p:txBody>
      </p:sp>
      <p:sp>
        <p:nvSpPr>
          <p:cNvPr id="10" name="Content Placeholder 9">
            <a:extLst>
              <a:ext uri="{FF2B5EF4-FFF2-40B4-BE49-F238E27FC236}">
                <a16:creationId xmlns:a16="http://schemas.microsoft.com/office/drawing/2014/main" id="{8FA0221D-BA51-03A2-CE95-9BBEC4EB61D9}"/>
              </a:ext>
            </a:extLst>
          </p:cNvPr>
          <p:cNvSpPr>
            <a:spLocks noGrp="1"/>
          </p:cNvSpPr>
          <p:nvPr>
            <p:ph sz="quarter" idx="13"/>
          </p:nvPr>
        </p:nvSpPr>
        <p:spPr>
          <a:xfrm>
            <a:off x="913774" y="1774210"/>
            <a:ext cx="10363826" cy="4824484"/>
          </a:xfrm>
        </p:spPr>
        <p:txBody>
          <a:bodyPr>
            <a:normAutofit/>
          </a:bodyPr>
          <a:lstStyle/>
          <a:p>
            <a:pPr marL="0" indent="0">
              <a:spcBef>
                <a:spcPts val="200"/>
              </a:spcBef>
              <a:buNone/>
            </a:pPr>
            <a:r>
              <a:rPr lang="en-US" sz="1100" dirty="0">
                <a:effectLst/>
              </a:rPr>
              <a:t>&lt;?xml version="1.0" encoding="utf-8"?&gt; </a:t>
            </a:r>
          </a:p>
          <a:p>
            <a:pPr marL="0" indent="0">
              <a:spcBef>
                <a:spcPts val="200"/>
              </a:spcBef>
              <a:buNone/>
            </a:pPr>
            <a:r>
              <a:rPr lang="en-US" sz="1100" dirty="0">
                <a:effectLst/>
              </a:rPr>
              <a:t>  &lt;</a:t>
            </a:r>
            <a:r>
              <a:rPr lang="en-US" sz="1100" b="1" dirty="0" err="1">
                <a:effectLst/>
              </a:rPr>
              <a:t>edmx:Edmx</a:t>
            </a:r>
            <a:r>
              <a:rPr lang="en-US" sz="1100" dirty="0">
                <a:effectLst/>
              </a:rPr>
              <a:t> Version="4.0" </a:t>
            </a:r>
            <a:r>
              <a:rPr lang="en-US" sz="1100" dirty="0" err="1">
                <a:effectLst/>
              </a:rPr>
              <a:t>xmlns:edmx</a:t>
            </a:r>
            <a:r>
              <a:rPr lang="en-US" sz="1100" dirty="0">
                <a:effectLst/>
              </a:rPr>
              <a:t>="http://</a:t>
            </a:r>
            <a:r>
              <a:rPr lang="en-US" sz="1100" dirty="0" err="1">
                <a:effectLst/>
              </a:rPr>
              <a:t>docs.oasis-open.org</a:t>
            </a:r>
            <a:r>
              <a:rPr lang="en-US" sz="1100" dirty="0">
                <a:effectLst/>
              </a:rPr>
              <a:t>/</a:t>
            </a:r>
            <a:r>
              <a:rPr lang="en-US" sz="1100" dirty="0" err="1">
                <a:effectLst/>
              </a:rPr>
              <a:t>odata</a:t>
            </a:r>
            <a:r>
              <a:rPr lang="en-US" sz="1100" dirty="0">
                <a:effectLst/>
              </a:rPr>
              <a:t>/ns/</a:t>
            </a:r>
            <a:r>
              <a:rPr lang="en-US" sz="1100" dirty="0" err="1">
                <a:effectLst/>
              </a:rPr>
              <a:t>edmx</a:t>
            </a:r>
            <a:r>
              <a:rPr lang="en-US" sz="1100" dirty="0">
                <a:effectLst/>
              </a:rPr>
              <a:t>"&gt;</a:t>
            </a:r>
            <a:endParaRPr lang="en-US" sz="1100" dirty="0"/>
          </a:p>
          <a:p>
            <a:pPr marL="0" indent="0">
              <a:spcBef>
                <a:spcPts val="200"/>
              </a:spcBef>
              <a:buNone/>
            </a:pPr>
            <a:r>
              <a:rPr lang="en-US" sz="1100" dirty="0">
                <a:effectLst/>
              </a:rPr>
              <a:t>    &lt;</a:t>
            </a:r>
            <a:r>
              <a:rPr lang="en-US" sz="1100" b="1" dirty="0" err="1">
                <a:effectLst/>
              </a:rPr>
              <a:t>edmx:DataServices</a:t>
            </a:r>
            <a:r>
              <a:rPr lang="en-US" sz="1100" dirty="0">
                <a:effectLst/>
              </a:rPr>
              <a:t>&gt; &lt;</a:t>
            </a:r>
            <a:r>
              <a:rPr lang="en-US" sz="1100" b="1" dirty="0">
                <a:effectLst/>
              </a:rPr>
              <a:t>Schema</a:t>
            </a:r>
            <a:r>
              <a:rPr lang="en-US" sz="1100" dirty="0">
                <a:effectLst/>
              </a:rPr>
              <a:t> Namespace="</a:t>
            </a:r>
            <a:r>
              <a:rPr lang="en-US" sz="1100" dirty="0" err="1">
                <a:effectLst/>
              </a:rPr>
              <a:t>simple_odata.Data.Entities</a:t>
            </a:r>
            <a:r>
              <a:rPr lang="en-US" sz="1100" dirty="0">
                <a:effectLst/>
              </a:rPr>
              <a:t>" </a:t>
            </a:r>
            <a:r>
              <a:rPr lang="en-US" sz="1100" dirty="0" err="1">
                <a:effectLst/>
              </a:rPr>
              <a:t>xmlns</a:t>
            </a:r>
            <a:r>
              <a:rPr lang="en-US" sz="1100" dirty="0">
                <a:effectLst/>
              </a:rPr>
              <a:t>="http://</a:t>
            </a:r>
            <a:r>
              <a:rPr lang="en-US" sz="1100" dirty="0" err="1">
                <a:effectLst/>
              </a:rPr>
              <a:t>docs.oasis-open.org</a:t>
            </a:r>
            <a:r>
              <a:rPr lang="en-US" sz="1100" dirty="0">
                <a:effectLst/>
              </a:rPr>
              <a:t>/</a:t>
            </a:r>
            <a:r>
              <a:rPr lang="en-US" sz="1100" dirty="0" err="1">
                <a:effectLst/>
              </a:rPr>
              <a:t>odata</a:t>
            </a:r>
            <a:r>
              <a:rPr lang="en-US" sz="1100" dirty="0">
                <a:effectLst/>
              </a:rPr>
              <a:t>/ns/</a:t>
            </a:r>
            <a:r>
              <a:rPr lang="en-US" sz="1100" dirty="0" err="1">
                <a:effectLst/>
              </a:rPr>
              <a:t>edm</a:t>
            </a:r>
            <a:r>
              <a:rPr lang="en-US" sz="1100" dirty="0">
                <a:effectLst/>
              </a:rPr>
              <a:t>"&gt;</a:t>
            </a:r>
            <a:endParaRPr lang="en-US" sz="1100" dirty="0"/>
          </a:p>
          <a:p>
            <a:pPr marL="0" indent="0">
              <a:spcBef>
                <a:spcPts val="200"/>
              </a:spcBef>
              <a:buNone/>
            </a:pPr>
            <a:r>
              <a:rPr lang="en-US" sz="1100" dirty="0"/>
              <a:t>      </a:t>
            </a:r>
            <a:r>
              <a:rPr lang="en-US" sz="1100" dirty="0">
                <a:effectLst/>
              </a:rPr>
              <a:t>&lt;</a:t>
            </a:r>
            <a:r>
              <a:rPr lang="en-US" sz="1100" b="1" dirty="0" err="1">
                <a:effectLst/>
              </a:rPr>
              <a:t>EntityType</a:t>
            </a:r>
            <a:r>
              <a:rPr lang="en-US" sz="1100" dirty="0">
                <a:effectLst/>
              </a:rPr>
              <a:t> Name="Album"&gt;</a:t>
            </a:r>
            <a:endParaRPr lang="en-US" sz="1100" dirty="0"/>
          </a:p>
          <a:p>
            <a:pPr marL="0" indent="0">
              <a:spcBef>
                <a:spcPts val="200"/>
              </a:spcBef>
              <a:buNone/>
            </a:pPr>
            <a:r>
              <a:rPr lang="en-US" sz="1100" dirty="0">
                <a:effectLst/>
              </a:rPr>
              <a:t>        &lt;</a:t>
            </a:r>
            <a:r>
              <a:rPr lang="en-US" sz="1100" b="1" dirty="0">
                <a:effectLst/>
              </a:rPr>
              <a:t>Key</a:t>
            </a:r>
            <a:r>
              <a:rPr lang="en-US" sz="1100" dirty="0">
                <a:effectLst/>
              </a:rPr>
              <a:t>&gt; </a:t>
            </a:r>
          </a:p>
          <a:p>
            <a:pPr marL="0" indent="0">
              <a:spcBef>
                <a:spcPts val="200"/>
              </a:spcBef>
              <a:buNone/>
            </a:pPr>
            <a:r>
              <a:rPr lang="en-US" sz="1100" dirty="0">
                <a:effectLst/>
              </a:rPr>
              <a:t>          &lt;</a:t>
            </a:r>
            <a:r>
              <a:rPr lang="en-US" sz="1100" b="1" dirty="0" err="1">
                <a:effectLst/>
              </a:rPr>
              <a:t>PropertyRef</a:t>
            </a:r>
            <a:r>
              <a:rPr lang="en-US" sz="1100" dirty="0">
                <a:effectLst/>
              </a:rPr>
              <a:t> Name="Id" /&gt; </a:t>
            </a:r>
          </a:p>
          <a:p>
            <a:pPr marL="0" indent="0">
              <a:spcBef>
                <a:spcPts val="200"/>
              </a:spcBef>
              <a:buNone/>
            </a:pPr>
            <a:r>
              <a:rPr lang="en-US" sz="1100" dirty="0">
                <a:effectLst/>
              </a:rPr>
              <a:t>        &lt;/</a:t>
            </a:r>
            <a:r>
              <a:rPr lang="en-US" sz="1100" b="1" dirty="0">
                <a:effectLst/>
              </a:rPr>
              <a:t>Key</a:t>
            </a:r>
            <a:r>
              <a:rPr lang="en-US" sz="1100" dirty="0">
                <a:effectLst/>
              </a:rPr>
              <a:t>&gt; </a:t>
            </a:r>
          </a:p>
          <a:p>
            <a:pPr marL="0" indent="0">
              <a:spcBef>
                <a:spcPts val="200"/>
              </a:spcBef>
              <a:buNone/>
            </a:pPr>
            <a:r>
              <a:rPr lang="en-US" sz="1100" dirty="0">
                <a:effectLst/>
              </a:rPr>
              <a:t>        &lt;</a:t>
            </a:r>
            <a:r>
              <a:rPr lang="en-US" sz="1100" b="1" dirty="0">
                <a:effectLst/>
              </a:rPr>
              <a:t>Property</a:t>
            </a:r>
            <a:r>
              <a:rPr lang="en-US" sz="1100" dirty="0">
                <a:effectLst/>
              </a:rPr>
              <a:t> Name="Title" Type="</a:t>
            </a:r>
            <a:r>
              <a:rPr lang="en-US" sz="1100" dirty="0" err="1">
                <a:effectLst/>
              </a:rPr>
              <a:t>Edm.String</a:t>
            </a:r>
            <a:r>
              <a:rPr lang="en-US" sz="1100" dirty="0">
                <a:effectLst/>
              </a:rPr>
              <a:t>" Nullable="false" /&gt; </a:t>
            </a:r>
          </a:p>
          <a:p>
            <a:pPr marL="0" indent="0">
              <a:spcBef>
                <a:spcPts val="200"/>
              </a:spcBef>
              <a:buNone/>
            </a:pPr>
            <a:r>
              <a:rPr lang="en-US" sz="1100" dirty="0">
                <a:effectLst/>
              </a:rPr>
              <a:t>        &lt;</a:t>
            </a:r>
            <a:r>
              <a:rPr lang="en-US" sz="1100" b="1" dirty="0">
                <a:effectLst/>
              </a:rPr>
              <a:t>Property</a:t>
            </a:r>
            <a:r>
              <a:rPr lang="en-US" sz="1100" dirty="0">
                <a:effectLst/>
              </a:rPr>
              <a:t> Name="</a:t>
            </a:r>
            <a:r>
              <a:rPr lang="en-US" sz="1100" dirty="0" err="1">
                <a:effectLst/>
              </a:rPr>
              <a:t>ArtistId</a:t>
            </a:r>
            <a:r>
              <a:rPr lang="en-US" sz="1100" dirty="0">
                <a:effectLst/>
              </a:rPr>
              <a:t>" Type="Edm.Int32" Nullable="false" /&gt; </a:t>
            </a:r>
          </a:p>
          <a:p>
            <a:pPr marL="0" indent="0">
              <a:spcBef>
                <a:spcPts val="200"/>
              </a:spcBef>
              <a:buNone/>
            </a:pPr>
            <a:r>
              <a:rPr lang="en-US" sz="1100" dirty="0">
                <a:effectLst/>
              </a:rPr>
              <a:t>        &lt;</a:t>
            </a:r>
            <a:r>
              <a:rPr lang="en-US" sz="1100" b="1" dirty="0">
                <a:effectLst/>
              </a:rPr>
              <a:t>Property</a:t>
            </a:r>
            <a:r>
              <a:rPr lang="en-US" sz="1100" dirty="0">
                <a:effectLst/>
              </a:rPr>
              <a:t> Name="Id" Type="Edm.Int32" Nullable="false" /&gt; </a:t>
            </a:r>
          </a:p>
          <a:p>
            <a:pPr marL="0" indent="0">
              <a:spcBef>
                <a:spcPts val="200"/>
              </a:spcBef>
              <a:buNone/>
            </a:pPr>
            <a:r>
              <a:rPr lang="en-US" sz="1100" dirty="0">
                <a:effectLst/>
              </a:rPr>
              <a:t>        &lt;</a:t>
            </a:r>
            <a:r>
              <a:rPr lang="en-US" sz="1100" b="1" dirty="0" err="1">
                <a:effectLst/>
              </a:rPr>
              <a:t>NavigationProperty</a:t>
            </a:r>
            <a:r>
              <a:rPr lang="en-US" sz="1100" dirty="0">
                <a:effectLst/>
              </a:rPr>
              <a:t> Name="Artist" Type="</a:t>
            </a:r>
            <a:r>
              <a:rPr lang="en-US" sz="1100" dirty="0" err="1">
                <a:effectLst/>
              </a:rPr>
              <a:t>simple_odata.Data.Entities.Artist</a:t>
            </a:r>
            <a:r>
              <a:rPr lang="en-US" sz="1100" dirty="0">
                <a:effectLst/>
              </a:rPr>
              <a:t>" Nullable="false"&gt; </a:t>
            </a:r>
          </a:p>
          <a:p>
            <a:pPr marL="0" indent="0">
              <a:spcBef>
                <a:spcPts val="200"/>
              </a:spcBef>
              <a:buNone/>
            </a:pPr>
            <a:r>
              <a:rPr lang="en-US" sz="1100" dirty="0">
                <a:effectLst/>
              </a:rPr>
              <a:t>          &lt;</a:t>
            </a:r>
            <a:r>
              <a:rPr lang="en-US" sz="1100" b="1" dirty="0" err="1">
                <a:effectLst/>
              </a:rPr>
              <a:t>ReferentialConstraint</a:t>
            </a:r>
            <a:r>
              <a:rPr lang="en-US" sz="1100" dirty="0">
                <a:effectLst/>
              </a:rPr>
              <a:t> Property="</a:t>
            </a:r>
            <a:r>
              <a:rPr lang="en-US" sz="1100" dirty="0" err="1">
                <a:effectLst/>
              </a:rPr>
              <a:t>ArtistId</a:t>
            </a:r>
            <a:r>
              <a:rPr lang="en-US" sz="1100" dirty="0">
                <a:effectLst/>
              </a:rPr>
              <a:t>" </a:t>
            </a:r>
            <a:r>
              <a:rPr lang="en-US" sz="1100" dirty="0" err="1">
                <a:effectLst/>
              </a:rPr>
              <a:t>ReferencedProperty</a:t>
            </a:r>
            <a:r>
              <a:rPr lang="en-US" sz="1100" dirty="0">
                <a:effectLst/>
              </a:rPr>
              <a:t>="Id" /&gt; </a:t>
            </a:r>
          </a:p>
          <a:p>
            <a:pPr marL="0" indent="0">
              <a:spcBef>
                <a:spcPts val="200"/>
              </a:spcBef>
              <a:buNone/>
            </a:pPr>
            <a:r>
              <a:rPr lang="en-US" sz="1100" dirty="0">
                <a:effectLst/>
              </a:rPr>
              <a:t>        &lt;/</a:t>
            </a:r>
            <a:r>
              <a:rPr lang="en-US" sz="1100" b="1" dirty="0" err="1">
                <a:effectLst/>
              </a:rPr>
              <a:t>NavigationProperty</a:t>
            </a:r>
            <a:r>
              <a:rPr lang="en-US" sz="1100" dirty="0">
                <a:effectLst/>
              </a:rPr>
              <a:t>&gt;</a:t>
            </a:r>
          </a:p>
          <a:p>
            <a:pPr marL="0" indent="0">
              <a:spcBef>
                <a:spcPts val="200"/>
              </a:spcBef>
              <a:buNone/>
            </a:pPr>
            <a:r>
              <a:rPr lang="en-US" sz="1100" dirty="0">
                <a:effectLst/>
              </a:rPr>
              <a:t>        &lt;</a:t>
            </a:r>
            <a:r>
              <a:rPr lang="en-US" sz="1100" b="1" dirty="0" err="1">
                <a:effectLst/>
              </a:rPr>
              <a:t>NavigationProperty</a:t>
            </a:r>
            <a:r>
              <a:rPr lang="en-US" sz="1100" dirty="0">
                <a:effectLst/>
              </a:rPr>
              <a:t> Name="Tracks" Type="Collection(</a:t>
            </a:r>
            <a:r>
              <a:rPr lang="en-US" sz="1100" dirty="0" err="1">
                <a:effectLst/>
              </a:rPr>
              <a:t>simple_odata.Data.Entities.Track</a:t>
            </a:r>
            <a:r>
              <a:rPr lang="en-US" sz="1100" dirty="0">
                <a:effectLst/>
              </a:rPr>
              <a:t>)" /&gt;</a:t>
            </a:r>
          </a:p>
          <a:p>
            <a:pPr marL="0" indent="0">
              <a:spcBef>
                <a:spcPts val="200"/>
              </a:spcBef>
              <a:buNone/>
            </a:pPr>
            <a:r>
              <a:rPr lang="en-US" sz="1100" dirty="0">
                <a:effectLst/>
              </a:rPr>
              <a:t>      &lt;/</a:t>
            </a:r>
            <a:r>
              <a:rPr lang="en-US" sz="1100" b="1" dirty="0" err="1">
                <a:effectLst/>
              </a:rPr>
              <a:t>EntityType</a:t>
            </a:r>
            <a:r>
              <a:rPr lang="en-US" sz="1100" dirty="0">
                <a:effectLst/>
              </a:rPr>
              <a:t>&gt;</a:t>
            </a:r>
            <a:endParaRPr lang="en-US" sz="1100" dirty="0"/>
          </a:p>
          <a:p>
            <a:pPr marL="0" indent="0">
              <a:spcBef>
                <a:spcPts val="200"/>
              </a:spcBef>
              <a:buNone/>
            </a:pPr>
            <a:r>
              <a:rPr lang="en-US" sz="1100" dirty="0">
                <a:effectLst/>
              </a:rPr>
              <a:t>      &lt;</a:t>
            </a:r>
            <a:r>
              <a:rPr lang="en-US" sz="1100" b="1" dirty="0" err="1">
                <a:effectLst/>
              </a:rPr>
              <a:t>EntityType</a:t>
            </a:r>
            <a:r>
              <a:rPr lang="en-US" sz="1100" dirty="0">
                <a:effectLst/>
              </a:rPr>
              <a:t> Name="Artist"&gt;</a:t>
            </a:r>
            <a:endParaRPr lang="en-US" sz="1100" dirty="0"/>
          </a:p>
          <a:p>
            <a:pPr marL="0" indent="0">
              <a:spcBef>
                <a:spcPts val="200"/>
              </a:spcBef>
              <a:buNone/>
            </a:pPr>
            <a:r>
              <a:rPr lang="en-US" sz="1100" dirty="0">
                <a:effectLst/>
              </a:rPr>
              <a:t>        &lt;</a:t>
            </a:r>
            <a:r>
              <a:rPr lang="en-US" sz="1100" b="1" dirty="0">
                <a:effectLst/>
              </a:rPr>
              <a:t>Key</a:t>
            </a:r>
            <a:r>
              <a:rPr lang="en-US" sz="1100" dirty="0">
                <a:effectLst/>
              </a:rPr>
              <a:t>&gt;</a:t>
            </a:r>
            <a:endParaRPr lang="en-US" sz="1100" dirty="0"/>
          </a:p>
          <a:p>
            <a:pPr marL="0" indent="0">
              <a:spcBef>
                <a:spcPts val="200"/>
              </a:spcBef>
              <a:buNone/>
            </a:pPr>
            <a:r>
              <a:rPr lang="en-US" sz="1100" dirty="0">
                <a:effectLst/>
              </a:rPr>
              <a:t>          &lt;</a:t>
            </a:r>
            <a:r>
              <a:rPr lang="en-US" sz="1100" b="1" dirty="0" err="1">
                <a:effectLst/>
              </a:rPr>
              <a:t>PropertyRef</a:t>
            </a:r>
            <a:r>
              <a:rPr lang="en-US" sz="1100" dirty="0">
                <a:effectLst/>
              </a:rPr>
              <a:t> Name="Id" /&gt; </a:t>
            </a:r>
          </a:p>
          <a:p>
            <a:pPr marL="0" indent="0">
              <a:spcBef>
                <a:spcPts val="200"/>
              </a:spcBef>
              <a:buNone/>
            </a:pPr>
            <a:r>
              <a:rPr lang="en-US" sz="1100" dirty="0">
                <a:effectLst/>
              </a:rPr>
              <a:t>        &lt;/</a:t>
            </a:r>
            <a:r>
              <a:rPr lang="en-US" sz="1100" b="1" dirty="0">
                <a:effectLst/>
              </a:rPr>
              <a:t>Key</a:t>
            </a:r>
            <a:r>
              <a:rPr lang="en-US" sz="1100" dirty="0">
                <a:effectLst/>
              </a:rPr>
              <a:t>&gt; </a:t>
            </a:r>
          </a:p>
          <a:p>
            <a:pPr marL="0" indent="0">
              <a:spcBef>
                <a:spcPts val="200"/>
              </a:spcBef>
              <a:buNone/>
            </a:pPr>
            <a:r>
              <a:rPr lang="en-US" sz="1100" dirty="0">
                <a:effectLst/>
              </a:rPr>
              <a:t>        &lt;</a:t>
            </a:r>
            <a:r>
              <a:rPr lang="en-US" sz="1100" b="1" dirty="0">
                <a:effectLst/>
              </a:rPr>
              <a:t>Property</a:t>
            </a:r>
            <a:r>
              <a:rPr lang="en-US" sz="1100" dirty="0">
                <a:effectLst/>
              </a:rPr>
              <a:t> Name="Name" Type="</a:t>
            </a:r>
            <a:r>
              <a:rPr lang="en-US" sz="1100" dirty="0" err="1">
                <a:effectLst/>
              </a:rPr>
              <a:t>Edm.String</a:t>
            </a:r>
            <a:r>
              <a:rPr lang="en-US" sz="1100" dirty="0">
                <a:effectLst/>
              </a:rPr>
              <a:t>" /&gt; </a:t>
            </a:r>
          </a:p>
          <a:p>
            <a:pPr marL="0" indent="0">
              <a:spcBef>
                <a:spcPts val="200"/>
              </a:spcBef>
              <a:buNone/>
            </a:pPr>
            <a:r>
              <a:rPr lang="en-US" sz="1100" dirty="0">
                <a:effectLst/>
              </a:rPr>
              <a:t>        &lt;</a:t>
            </a:r>
            <a:r>
              <a:rPr lang="en-US" sz="1100" b="1" dirty="0">
                <a:effectLst/>
              </a:rPr>
              <a:t>Property</a:t>
            </a:r>
            <a:r>
              <a:rPr lang="en-US" sz="1100" dirty="0">
                <a:effectLst/>
              </a:rPr>
              <a:t> Name="Id" Type="Edm.Int32" Nullable="false" /&gt; </a:t>
            </a:r>
          </a:p>
        </p:txBody>
      </p:sp>
    </p:spTree>
    <p:extLst>
      <p:ext uri="{BB962C8B-B14F-4D97-AF65-F5344CB8AC3E}">
        <p14:creationId xmlns:p14="http://schemas.microsoft.com/office/powerpoint/2010/main" val="216338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827E0E-7FAD-44A2-27D1-339220C36E3D}"/>
              </a:ext>
            </a:extLst>
          </p:cNvPr>
          <p:cNvSpPr>
            <a:spLocks noGrp="1"/>
          </p:cNvSpPr>
          <p:nvPr>
            <p:ph type="title"/>
          </p:nvPr>
        </p:nvSpPr>
        <p:spPr/>
        <p:txBody>
          <a:bodyPr/>
          <a:lstStyle/>
          <a:p>
            <a:r>
              <a:rPr lang="en-US" dirty="0"/>
              <a:t>Odata Examples</a:t>
            </a:r>
          </a:p>
        </p:txBody>
      </p:sp>
      <p:sp>
        <p:nvSpPr>
          <p:cNvPr id="5" name="Text Placeholder 4">
            <a:extLst>
              <a:ext uri="{FF2B5EF4-FFF2-40B4-BE49-F238E27FC236}">
                <a16:creationId xmlns:a16="http://schemas.microsoft.com/office/drawing/2014/main" id="{2CEACC35-4036-DA2D-9943-9BB6AAF862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543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A1CDC7-0E31-AE0D-F66F-FBFB7533841E}"/>
              </a:ext>
            </a:extLst>
          </p:cNvPr>
          <p:cNvSpPr>
            <a:spLocks noGrp="1"/>
          </p:cNvSpPr>
          <p:nvPr>
            <p:ph type="title"/>
          </p:nvPr>
        </p:nvSpPr>
        <p:spPr>
          <a:xfrm>
            <a:off x="913775" y="609600"/>
            <a:ext cx="3055552" cy="2023252"/>
          </a:xfrm>
        </p:spPr>
        <p:txBody>
          <a:bodyPr/>
          <a:lstStyle/>
          <a:p>
            <a:r>
              <a:rPr lang="en-US" sz="4000" dirty="0"/>
              <a:t>Odata</a:t>
            </a:r>
            <a:endParaRPr lang="en-US" dirty="0"/>
          </a:p>
        </p:txBody>
      </p:sp>
      <p:sp>
        <p:nvSpPr>
          <p:cNvPr id="7" name="Content Placeholder 4">
            <a:extLst>
              <a:ext uri="{FF2B5EF4-FFF2-40B4-BE49-F238E27FC236}">
                <a16:creationId xmlns:a16="http://schemas.microsoft.com/office/drawing/2014/main" id="{45C8AF1B-2BAA-5B2C-0109-4274908FA922}"/>
              </a:ext>
            </a:extLst>
          </p:cNvPr>
          <p:cNvSpPr txBox="1">
            <a:spLocks/>
          </p:cNvSpPr>
          <p:nvPr/>
        </p:nvSpPr>
        <p:spPr>
          <a:xfrm>
            <a:off x="3730022" y="331859"/>
            <a:ext cx="8600524" cy="415766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sz="2400" dirty="0"/>
              <a:t>Addressing entities and sets</a:t>
            </a:r>
          </a:p>
          <a:p>
            <a:endParaRPr lang="en-US" dirty="0"/>
          </a:p>
          <a:p>
            <a:endParaRPr lang="en-US" dirty="0"/>
          </a:p>
          <a:p>
            <a:endParaRPr lang="en-US" dirty="0"/>
          </a:p>
          <a:p>
            <a:endParaRPr lang="en-US" dirty="0"/>
          </a:p>
          <a:p>
            <a:endParaRPr lang="en-US" sz="800" dirty="0"/>
          </a:p>
          <a:p>
            <a:endParaRPr lang="en-US" dirty="0"/>
          </a:p>
          <a:p>
            <a:endParaRPr lang="en-US" dirty="0"/>
          </a:p>
          <a:p>
            <a:endParaRPr lang="en-US" dirty="0"/>
          </a:p>
          <a:p>
            <a:endParaRPr lang="en-US" sz="2400" dirty="0"/>
          </a:p>
          <a:p>
            <a:r>
              <a:rPr lang="en-US" sz="2400" dirty="0"/>
              <a:t>Presentation options</a:t>
            </a:r>
          </a:p>
        </p:txBody>
      </p:sp>
      <p:graphicFrame>
        <p:nvGraphicFramePr>
          <p:cNvPr id="8" name="Table 7">
            <a:extLst>
              <a:ext uri="{FF2B5EF4-FFF2-40B4-BE49-F238E27FC236}">
                <a16:creationId xmlns:a16="http://schemas.microsoft.com/office/drawing/2014/main" id="{3D72772B-B2FA-6879-61A2-F9B978986A87}"/>
              </a:ext>
            </a:extLst>
          </p:cNvPr>
          <p:cNvGraphicFramePr>
            <a:graphicFrameLocks noGrp="1"/>
          </p:cNvGraphicFramePr>
          <p:nvPr>
            <p:extLst>
              <p:ext uri="{D42A27DB-BD31-4B8C-83A1-F6EECF244321}">
                <p14:modId xmlns:p14="http://schemas.microsoft.com/office/powerpoint/2010/main" val="571042115"/>
              </p:ext>
            </p:extLst>
          </p:nvPr>
        </p:nvGraphicFramePr>
        <p:xfrm>
          <a:off x="4215246" y="789060"/>
          <a:ext cx="7696200" cy="2895600"/>
        </p:xfrm>
        <a:graphic>
          <a:graphicData uri="http://schemas.openxmlformats.org/drawingml/2006/table">
            <a:tbl>
              <a:tblPr bandRow="1">
                <a:tableStyleId>{5C22544A-7EE6-4342-B048-85BDC9FD1C3A}</a:tableStyleId>
              </a:tblPr>
              <a:tblGrid>
                <a:gridCol w="2565400">
                  <a:extLst>
                    <a:ext uri="{9D8B030D-6E8A-4147-A177-3AD203B41FA5}">
                      <a16:colId xmlns:a16="http://schemas.microsoft.com/office/drawing/2014/main" val="20000"/>
                    </a:ext>
                  </a:extLst>
                </a:gridCol>
                <a:gridCol w="5130800">
                  <a:extLst>
                    <a:ext uri="{9D8B030D-6E8A-4147-A177-3AD203B41FA5}">
                      <a16:colId xmlns:a16="http://schemas.microsoft.com/office/drawing/2014/main" val="20001"/>
                    </a:ext>
                  </a:extLst>
                </a:gridCol>
              </a:tblGrid>
              <a:tr h="482600">
                <a:tc>
                  <a:txBody>
                    <a:bodyPr/>
                    <a:lstStyle/>
                    <a:p>
                      <a:r>
                        <a:rPr lang="en-US" dirty="0"/>
                        <a:t>Entity-set</a:t>
                      </a:r>
                    </a:p>
                  </a:txBody>
                  <a:tcPr/>
                </a:tc>
                <a:tc>
                  <a:txBody>
                    <a:bodyPr/>
                    <a:lstStyle/>
                    <a:p>
                      <a:r>
                        <a:rPr lang="en-US" dirty="0"/>
                        <a:t>/Bookmarks</a:t>
                      </a:r>
                    </a:p>
                  </a:txBody>
                  <a:tcPr/>
                </a:tc>
                <a:extLst>
                  <a:ext uri="{0D108BD9-81ED-4DB2-BD59-A6C34878D82A}">
                    <a16:rowId xmlns:a16="http://schemas.microsoft.com/office/drawing/2014/main" val="10000"/>
                  </a:ext>
                </a:extLst>
              </a:tr>
              <a:tr h="482600">
                <a:tc>
                  <a:txBody>
                    <a:bodyPr/>
                    <a:lstStyle/>
                    <a:p>
                      <a:r>
                        <a:rPr lang="en-US" dirty="0"/>
                        <a:t>Single</a:t>
                      </a:r>
                      <a:r>
                        <a:rPr lang="en-US" baseline="0" dirty="0"/>
                        <a:t> entity</a:t>
                      </a:r>
                      <a:endParaRPr lang="en-US" dirty="0"/>
                    </a:p>
                  </a:txBody>
                  <a:tcPr/>
                </a:tc>
                <a:tc>
                  <a:txBody>
                    <a:bodyPr/>
                    <a:lstStyle/>
                    <a:p>
                      <a:r>
                        <a:rPr lang="en-US" dirty="0"/>
                        <a:t>/Bookmarks(123)</a:t>
                      </a:r>
                    </a:p>
                  </a:txBody>
                  <a:tcPr/>
                </a:tc>
                <a:extLst>
                  <a:ext uri="{0D108BD9-81ED-4DB2-BD59-A6C34878D82A}">
                    <a16:rowId xmlns:a16="http://schemas.microsoft.com/office/drawing/2014/main" val="10001"/>
                  </a:ext>
                </a:extLst>
              </a:tr>
              <a:tr h="482600">
                <a:tc>
                  <a:txBody>
                    <a:bodyPr/>
                    <a:lstStyle/>
                    <a:p>
                      <a:r>
                        <a:rPr lang="en-US" dirty="0"/>
                        <a:t>Member access</a:t>
                      </a:r>
                    </a:p>
                  </a:txBody>
                  <a:tcPr/>
                </a:tc>
                <a:tc>
                  <a:txBody>
                    <a:bodyPr/>
                    <a:lstStyle/>
                    <a:p>
                      <a:r>
                        <a:rPr lang="en-US" dirty="0"/>
                        <a:t>/Bookmarks(123)/Name</a:t>
                      </a:r>
                    </a:p>
                  </a:txBody>
                  <a:tcPr/>
                </a:tc>
                <a:extLst>
                  <a:ext uri="{0D108BD9-81ED-4DB2-BD59-A6C34878D82A}">
                    <a16:rowId xmlns:a16="http://schemas.microsoft.com/office/drawing/2014/main" val="10002"/>
                  </a:ext>
                </a:extLst>
              </a:tr>
              <a:tr h="482600">
                <a:tc>
                  <a:txBody>
                    <a:bodyPr/>
                    <a:lstStyle/>
                    <a:p>
                      <a:r>
                        <a:rPr lang="en-US" dirty="0"/>
                        <a:t>Link traversal</a:t>
                      </a:r>
                    </a:p>
                  </a:txBody>
                  <a:tcPr/>
                </a:tc>
                <a:tc>
                  <a:txBody>
                    <a:bodyPr/>
                    <a:lstStyle/>
                    <a:p>
                      <a:r>
                        <a:rPr lang="en-US" dirty="0"/>
                        <a:t>/Bookmarks(123)/Tags</a:t>
                      </a:r>
                    </a:p>
                  </a:txBody>
                  <a:tcPr/>
                </a:tc>
                <a:extLst>
                  <a:ext uri="{0D108BD9-81ED-4DB2-BD59-A6C34878D82A}">
                    <a16:rowId xmlns:a16="http://schemas.microsoft.com/office/drawing/2014/main" val="10003"/>
                  </a:ext>
                </a:extLst>
              </a:tr>
              <a:tr h="482600">
                <a:tc>
                  <a:txBody>
                    <a:bodyPr/>
                    <a:lstStyle/>
                    <a:p>
                      <a:r>
                        <a:rPr lang="en-US" dirty="0"/>
                        <a:t>Deep access</a:t>
                      </a:r>
                    </a:p>
                  </a:txBody>
                  <a:tcPr/>
                </a:tc>
                <a:tc>
                  <a:txBody>
                    <a:bodyPr/>
                    <a:lstStyle/>
                    <a:p>
                      <a:r>
                        <a:rPr lang="en-US" dirty="0"/>
                        <a:t>/Bookmarks(123)/Tags('</a:t>
                      </a:r>
                      <a:r>
                        <a:rPr lang="en-US" dirty="0" err="1"/>
                        <a:t>abc</a:t>
                      </a:r>
                      <a:r>
                        <a:rPr lang="en-US" dirty="0"/>
                        <a:t>')/Name</a:t>
                      </a:r>
                    </a:p>
                  </a:txBody>
                  <a:tcPr/>
                </a:tc>
                <a:extLst>
                  <a:ext uri="{0D108BD9-81ED-4DB2-BD59-A6C34878D82A}">
                    <a16:rowId xmlns:a16="http://schemas.microsoft.com/office/drawing/2014/main" val="10004"/>
                  </a:ext>
                </a:extLst>
              </a:tr>
              <a:tr h="482600">
                <a:tc>
                  <a:txBody>
                    <a:bodyPr/>
                    <a:lstStyle/>
                    <a:p>
                      <a:r>
                        <a:rPr lang="en-US" dirty="0"/>
                        <a:t>Raw value access</a:t>
                      </a:r>
                    </a:p>
                  </a:txBody>
                  <a:tcPr/>
                </a:tc>
                <a:tc>
                  <a:txBody>
                    <a:bodyPr/>
                    <a:lstStyle/>
                    <a:p>
                      <a:r>
                        <a:rPr lang="en-US" dirty="0"/>
                        <a:t>/Bookmarks(123)/Names/$value</a:t>
                      </a:r>
                    </a:p>
                  </a:txBody>
                  <a:tcPr/>
                </a:tc>
                <a:extLst>
                  <a:ext uri="{0D108BD9-81ED-4DB2-BD59-A6C34878D82A}">
                    <a16:rowId xmlns:a16="http://schemas.microsoft.com/office/drawing/2014/main" val="10005"/>
                  </a:ext>
                </a:extLst>
              </a:tr>
            </a:tbl>
          </a:graphicData>
        </a:graphic>
      </p:graphicFrame>
      <p:graphicFrame>
        <p:nvGraphicFramePr>
          <p:cNvPr id="9" name="Table 8">
            <a:extLst>
              <a:ext uri="{FF2B5EF4-FFF2-40B4-BE49-F238E27FC236}">
                <a16:creationId xmlns:a16="http://schemas.microsoft.com/office/drawing/2014/main" id="{1F73BA35-C0CC-C5F0-95FA-DFA443C967E8}"/>
              </a:ext>
            </a:extLst>
          </p:cNvPr>
          <p:cNvGraphicFramePr>
            <a:graphicFrameLocks noGrp="1"/>
          </p:cNvGraphicFramePr>
          <p:nvPr>
            <p:extLst>
              <p:ext uri="{D42A27DB-BD31-4B8C-83A1-F6EECF244321}">
                <p14:modId xmlns:p14="http://schemas.microsoft.com/office/powerpoint/2010/main" val="1045956433"/>
              </p:ext>
            </p:extLst>
          </p:nvPr>
        </p:nvGraphicFramePr>
        <p:xfrm>
          <a:off x="4329546" y="4599060"/>
          <a:ext cx="7620000" cy="1905000"/>
        </p:xfrm>
        <a:graphic>
          <a:graphicData uri="http://schemas.openxmlformats.org/drawingml/2006/table">
            <a:tbl>
              <a:tblPr bandRow="1">
                <a:tableStyleId>{5C22544A-7EE6-4342-B048-85BDC9FD1C3A}</a:tableStyleId>
              </a:tblPr>
              <a:tblGrid>
                <a:gridCol w="2295181">
                  <a:extLst>
                    <a:ext uri="{9D8B030D-6E8A-4147-A177-3AD203B41FA5}">
                      <a16:colId xmlns:a16="http://schemas.microsoft.com/office/drawing/2014/main" val="20000"/>
                    </a:ext>
                  </a:extLst>
                </a:gridCol>
                <a:gridCol w="5324819">
                  <a:extLst>
                    <a:ext uri="{9D8B030D-6E8A-4147-A177-3AD203B41FA5}">
                      <a16:colId xmlns:a16="http://schemas.microsoft.com/office/drawing/2014/main" val="20001"/>
                    </a:ext>
                  </a:extLst>
                </a:gridCol>
              </a:tblGrid>
              <a:tr h="476250">
                <a:tc>
                  <a:txBody>
                    <a:bodyPr/>
                    <a:lstStyle/>
                    <a:p>
                      <a:r>
                        <a:rPr lang="en-US" dirty="0"/>
                        <a:t>Sorting</a:t>
                      </a:r>
                    </a:p>
                  </a:txBody>
                  <a:tcPr/>
                </a:tc>
                <a:tc>
                  <a:txBody>
                    <a:bodyPr/>
                    <a:lstStyle/>
                    <a:p>
                      <a:r>
                        <a:rPr lang="en-US" dirty="0"/>
                        <a:t>/Bookmarks?$</a:t>
                      </a:r>
                      <a:r>
                        <a:rPr lang="en-US" dirty="0" err="1"/>
                        <a:t>orderby</a:t>
                      </a:r>
                      <a:r>
                        <a:rPr lang="en-US" dirty="0"/>
                        <a:t>=Name</a:t>
                      </a:r>
                    </a:p>
                  </a:txBody>
                  <a:tcPr/>
                </a:tc>
                <a:extLst>
                  <a:ext uri="{0D108BD9-81ED-4DB2-BD59-A6C34878D82A}">
                    <a16:rowId xmlns:a16="http://schemas.microsoft.com/office/drawing/2014/main" val="10000"/>
                  </a:ext>
                </a:extLst>
              </a:tr>
              <a:tr h="476250">
                <a:tc>
                  <a:txBody>
                    <a:bodyPr/>
                    <a:lstStyle/>
                    <a:p>
                      <a:r>
                        <a:rPr lang="en-US" dirty="0"/>
                        <a:t>Filtering</a:t>
                      </a:r>
                    </a:p>
                  </a:txBody>
                  <a:tcPr/>
                </a:tc>
                <a:tc>
                  <a:txBody>
                    <a:bodyPr/>
                    <a:lstStyle/>
                    <a:p>
                      <a:r>
                        <a:rPr lang="en-US" dirty="0"/>
                        <a:t>/Bookmarks?$filter=year(Created)</a:t>
                      </a:r>
                      <a:r>
                        <a:rPr lang="en-US" baseline="0" dirty="0"/>
                        <a:t> </a:t>
                      </a:r>
                      <a:r>
                        <a:rPr lang="en-US" baseline="0" dirty="0" err="1"/>
                        <a:t>gt</a:t>
                      </a:r>
                      <a:r>
                        <a:rPr lang="en-US" baseline="0" dirty="0"/>
                        <a:t> 2007</a:t>
                      </a:r>
                      <a:endParaRPr lang="en-US" dirty="0"/>
                    </a:p>
                  </a:txBody>
                  <a:tcPr/>
                </a:tc>
                <a:extLst>
                  <a:ext uri="{0D108BD9-81ED-4DB2-BD59-A6C34878D82A}">
                    <a16:rowId xmlns:a16="http://schemas.microsoft.com/office/drawing/2014/main" val="10001"/>
                  </a:ext>
                </a:extLst>
              </a:tr>
              <a:tr h="476250">
                <a:tc>
                  <a:txBody>
                    <a:bodyPr/>
                    <a:lstStyle/>
                    <a:p>
                      <a:r>
                        <a:rPr lang="en-US" dirty="0"/>
                        <a:t>Paging</a:t>
                      </a:r>
                    </a:p>
                  </a:txBody>
                  <a:tcPr/>
                </a:tc>
                <a:tc>
                  <a:txBody>
                    <a:bodyPr/>
                    <a:lstStyle/>
                    <a:p>
                      <a:r>
                        <a:rPr lang="en-US" dirty="0"/>
                        <a:t>/Bookmarks?$top=10&amp;$skip=30</a:t>
                      </a:r>
                    </a:p>
                  </a:txBody>
                  <a:tcPr/>
                </a:tc>
                <a:extLst>
                  <a:ext uri="{0D108BD9-81ED-4DB2-BD59-A6C34878D82A}">
                    <a16:rowId xmlns:a16="http://schemas.microsoft.com/office/drawing/2014/main" val="10002"/>
                  </a:ext>
                </a:extLst>
              </a:tr>
              <a:tr h="476250">
                <a:tc>
                  <a:txBody>
                    <a:bodyPr/>
                    <a:lstStyle/>
                    <a:p>
                      <a:r>
                        <a:rPr lang="en-US" dirty="0"/>
                        <a:t>Inline</a:t>
                      </a:r>
                      <a:r>
                        <a:rPr lang="en-US" baseline="0" dirty="0"/>
                        <a:t> expansion</a:t>
                      </a:r>
                      <a:endParaRPr lang="en-US" dirty="0"/>
                    </a:p>
                  </a:txBody>
                  <a:tcPr/>
                </a:tc>
                <a:tc>
                  <a:txBody>
                    <a:bodyPr/>
                    <a:lstStyle/>
                    <a:p>
                      <a:r>
                        <a:rPr lang="en-US" dirty="0"/>
                        <a:t>/Bookmarks?$expand=Tags</a:t>
                      </a:r>
                    </a:p>
                  </a:txBody>
                  <a:tcPr/>
                </a:tc>
                <a:extLst>
                  <a:ext uri="{0D108BD9-81ED-4DB2-BD59-A6C34878D82A}">
                    <a16:rowId xmlns:a16="http://schemas.microsoft.com/office/drawing/2014/main" val="10003"/>
                  </a:ext>
                </a:extLst>
              </a:tr>
            </a:tbl>
          </a:graphicData>
        </a:graphic>
      </p:graphicFrame>
      <p:pic>
        <p:nvPicPr>
          <p:cNvPr id="2050" name="Picture 2" descr="Cases">
            <a:extLst>
              <a:ext uri="{FF2B5EF4-FFF2-40B4-BE49-F238E27FC236}">
                <a16:creationId xmlns:a16="http://schemas.microsoft.com/office/drawing/2014/main" id="{7E267AC8-A2B1-3DAD-905F-D7E74BE29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51" y="2735263"/>
            <a:ext cx="2921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36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Requesting resources</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p:txBody>
          <a:bodyPr/>
          <a:lstStyle/>
          <a:p>
            <a:pPr marL="0" indent="0">
              <a:buNone/>
            </a:pPr>
            <a:r>
              <a:rPr lang="en-US" sz="2400" b="1" dirty="0"/>
              <a:t>HTTP</a:t>
            </a:r>
            <a:endParaRPr lang="en-US" b="1" dirty="0"/>
          </a:p>
          <a:p>
            <a:pPr marL="0" indent="0">
              <a:buNone/>
            </a:pPr>
            <a:r>
              <a:rPr lang="en-US" sz="1800" dirty="0">
                <a:effectLst/>
                <a:latin typeface="Consolas" panose="020B0609020204030204" pitchFamily="49" charset="0"/>
                <a:cs typeface="Consolas" panose="020B0609020204030204" pitchFamily="49" charset="0"/>
              </a:rPr>
              <a:t>GET</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https://services.odata.org/v4/TripPinServiceRW/People HTTP/1.1</a:t>
            </a:r>
          </a:p>
          <a:p>
            <a:pPr marL="0" indent="0">
              <a:buNone/>
            </a:pPr>
            <a:r>
              <a:rPr lang="en-US" sz="1800" dirty="0">
                <a:effectLst/>
                <a:latin typeface="Consolas" panose="020B0609020204030204" pitchFamily="49" charset="0"/>
                <a:cs typeface="Consolas" panose="020B0609020204030204" pitchFamily="49" charset="0"/>
              </a:rPr>
              <a:t>OData</a:t>
            </a:r>
            <a:r>
              <a:rPr lang="en-US" sz="1800" dirty="0">
                <a:solidFill>
                  <a:srgbClr val="555555"/>
                </a:solidFill>
                <a:effectLst/>
                <a:latin typeface="Consolas" panose="020B0609020204030204" pitchFamily="49" charset="0"/>
                <a:cs typeface="Consolas" panose="020B0609020204030204" pitchFamily="49" charset="0"/>
              </a:rPr>
              <a:t>-</a:t>
            </a:r>
            <a:r>
              <a:rPr lang="en-US" sz="1800" dirty="0">
                <a:effectLst/>
                <a:latin typeface="Consolas" panose="020B0609020204030204" pitchFamily="49" charset="0"/>
                <a:cs typeface="Consolas" panose="020B0609020204030204" pitchFamily="49" charset="0"/>
              </a:rPr>
              <a:t>Version:</a:t>
            </a:r>
            <a:r>
              <a:rPr lang="en-US" sz="1800" dirty="0">
                <a:latin typeface="Consolas" panose="020B0609020204030204" pitchFamily="49" charset="0"/>
                <a:cs typeface="Consolas" panose="020B0609020204030204" pitchFamily="49" charset="0"/>
              </a:rPr>
              <a:t> </a:t>
            </a:r>
            <a:r>
              <a:rPr lang="en-US" sz="1800" dirty="0">
                <a:solidFill>
                  <a:srgbClr val="913900"/>
                </a:solidFill>
                <a:effectLst/>
                <a:latin typeface="Consolas" panose="020B0609020204030204" pitchFamily="49" charset="0"/>
                <a:cs typeface="Consolas" panose="020B0609020204030204" pitchFamily="49" charset="0"/>
              </a:rPr>
              <a:t>4.0</a:t>
            </a:r>
          </a:p>
          <a:p>
            <a:pPr marL="0" indent="0">
              <a:buNone/>
            </a:pPr>
            <a:r>
              <a:rPr lang="en-US" sz="1800" dirty="0">
                <a:effectLst/>
                <a:latin typeface="Consolas" panose="020B0609020204030204" pitchFamily="49" charset="0"/>
                <a:cs typeface="Consolas" panose="020B0609020204030204" pitchFamily="49" charset="0"/>
              </a:rPr>
              <a:t>OData</a:t>
            </a:r>
            <a:r>
              <a:rPr lang="en-US" sz="1800" dirty="0">
                <a:solidFill>
                  <a:srgbClr val="555555"/>
                </a:solidFill>
                <a:effectLst/>
                <a:latin typeface="Consolas" panose="020B0609020204030204" pitchFamily="49" charset="0"/>
                <a:cs typeface="Consolas" panose="020B0609020204030204" pitchFamily="49" charset="0"/>
              </a:rPr>
              <a:t>-</a:t>
            </a:r>
            <a:r>
              <a:rPr lang="en-US" sz="1800" dirty="0" err="1">
                <a:effectLst/>
                <a:latin typeface="Consolas" panose="020B0609020204030204" pitchFamily="49" charset="0"/>
                <a:cs typeface="Consolas" panose="020B0609020204030204" pitchFamily="49" charset="0"/>
              </a:rPr>
              <a:t>MaxVersion</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913900"/>
                </a:solidFill>
                <a:effectLst/>
                <a:latin typeface="Consolas" panose="020B0609020204030204" pitchFamily="49" charset="0"/>
                <a:cs typeface="Consolas" panose="020B0609020204030204" pitchFamily="49" charset="0"/>
              </a:rPr>
              <a:t>4.0</a:t>
            </a:r>
          </a:p>
          <a:p>
            <a:pPr marL="0" indent="0">
              <a:buNone/>
            </a:pPr>
            <a:r>
              <a:rPr lang="en-US" sz="2400" b="1" dirty="0">
                <a:cs typeface="Consolas" panose="020B0609020204030204" pitchFamily="49" charset="0"/>
              </a:rPr>
              <a:t>C#</a:t>
            </a:r>
          </a:p>
          <a:p>
            <a:pPr marL="0" indent="0">
              <a:buNone/>
            </a:pPr>
            <a:r>
              <a:rPr lang="en-US" sz="1800" dirty="0">
                <a:solidFill>
                  <a:srgbClr val="007788"/>
                </a:solidFill>
                <a:effectLst/>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client</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006699"/>
                </a:solidFill>
                <a:effectLst/>
                <a:latin typeface="Consolas" panose="020B0609020204030204" pitchFamily="49" charset="0"/>
                <a:cs typeface="Consolas" panose="020B0609020204030204" pitchFamily="49" charset="0"/>
              </a:rPr>
              <a:t>new</a:t>
            </a:r>
            <a:r>
              <a:rPr lang="en-US" sz="1800" dirty="0">
                <a:latin typeface="Consolas" panose="020B0609020204030204" pitchFamily="49" charset="0"/>
                <a:cs typeface="Consolas" panose="020B0609020204030204" pitchFamily="49" charset="0"/>
              </a:rPr>
              <a:t> </a:t>
            </a:r>
            <a:r>
              <a:rPr lang="en-US" sz="1800" dirty="0" err="1">
                <a:solidFill>
                  <a:srgbClr val="8700A8"/>
                </a:solidFill>
                <a:effectLst/>
                <a:latin typeface="Consolas" panose="020B0609020204030204" pitchFamily="49" charset="0"/>
                <a:cs typeface="Consolas" panose="020B0609020204030204" pitchFamily="49" charset="0"/>
              </a:rPr>
              <a:t>ODataClient</a:t>
            </a:r>
            <a:r>
              <a:rPr lang="en-US" sz="1800" dirty="0">
                <a:effectLst/>
                <a:latin typeface="Consolas" panose="020B0609020204030204" pitchFamily="49" charset="0"/>
                <a:cs typeface="Consolas" panose="020B0609020204030204" pitchFamily="49" charset="0"/>
              </a:rPr>
              <a:t>(</a:t>
            </a:r>
            <a:r>
              <a:rPr lang="en-US" sz="1800" dirty="0">
                <a:solidFill>
                  <a:srgbClr val="CE3512"/>
                </a:solidFill>
                <a:effectLst/>
                <a:latin typeface="Consolas" panose="020B0609020204030204" pitchFamily="49" charset="0"/>
                <a:cs typeface="Consolas" panose="020B0609020204030204" pitchFamily="49" charset="0"/>
              </a:rPr>
              <a:t>"https://</a:t>
            </a:r>
            <a:r>
              <a:rPr lang="en-US" sz="1800" dirty="0" err="1">
                <a:solidFill>
                  <a:srgbClr val="CE3512"/>
                </a:solidFill>
                <a:effectLst/>
                <a:latin typeface="Consolas" panose="020B0609020204030204" pitchFamily="49" charset="0"/>
                <a:cs typeface="Consolas" panose="020B0609020204030204" pitchFamily="49" charset="0"/>
              </a:rPr>
              <a:t>services.odata.org</a:t>
            </a:r>
            <a:r>
              <a:rPr lang="en-US" sz="1800" dirty="0">
                <a:solidFill>
                  <a:srgbClr val="CE3512"/>
                </a:solidFill>
                <a:effectLst/>
                <a:latin typeface="Consolas" panose="020B0609020204030204" pitchFamily="49" charset="0"/>
                <a:cs typeface="Consolas" panose="020B0609020204030204" pitchFamily="49" charset="0"/>
              </a:rPr>
              <a:t>/v4/</a:t>
            </a:r>
            <a:r>
              <a:rPr lang="en-US" sz="1800" dirty="0" err="1">
                <a:solidFill>
                  <a:srgbClr val="CE3512"/>
                </a:solidFill>
                <a:effectLst/>
                <a:latin typeface="Consolas" panose="020B0609020204030204" pitchFamily="49" charset="0"/>
                <a:cs typeface="Consolas" panose="020B0609020204030204" pitchFamily="49" charset="0"/>
              </a:rPr>
              <a:t>TripPinServiceRW</a:t>
            </a:r>
            <a:r>
              <a:rPr lang="en-US" sz="1800" dirty="0">
                <a:solidFill>
                  <a:srgbClr val="CE3512"/>
                </a:solidFill>
                <a:effectLst/>
                <a:latin typeface="Consolas" panose="020B0609020204030204" pitchFamily="49" charset="0"/>
                <a:cs typeface="Consolas" panose="020B0609020204030204" pitchFamily="49" charset="0"/>
              </a:rPr>
              <a:t>/"</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007788"/>
                </a:solidFill>
                <a:effectLst/>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people</a:t>
            </a:r>
            <a:r>
              <a:rPr lang="en-US" sz="1800" dirty="0">
                <a:latin typeface="Consolas" panose="020B0609020204030204" pitchFamily="49" charset="0"/>
                <a:cs typeface="Consolas" panose="020B0609020204030204" pitchFamily="49" charset="0"/>
              </a:rPr>
              <a:t> </a:t>
            </a:r>
            <a:r>
              <a:rPr lang="en-US" sz="1800" dirty="0">
                <a:effectLs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006699"/>
                </a:solidFill>
                <a:effectLst/>
                <a:latin typeface="Consolas" panose="020B0609020204030204" pitchFamily="49" charset="0"/>
                <a:cs typeface="Consolas" panose="020B0609020204030204" pitchFamily="49" charset="0"/>
              </a:rPr>
              <a:t>await</a:t>
            </a:r>
            <a:r>
              <a:rPr lang="en-US" sz="1800" dirty="0">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client.For</a:t>
            </a:r>
            <a:r>
              <a:rPr lang="en-US" sz="1800" dirty="0">
                <a:effectLst/>
                <a:latin typeface="Consolas" panose="020B0609020204030204" pitchFamily="49" charset="0"/>
                <a:cs typeface="Consolas" panose="020B0609020204030204" pitchFamily="49" charset="0"/>
              </a:rPr>
              <a:t>&lt;People&gt;().</a:t>
            </a:r>
            <a:r>
              <a:rPr lang="en-US" sz="1800" dirty="0" err="1">
                <a:solidFill>
                  <a:srgbClr val="8700A8"/>
                </a:solidFill>
                <a:effectLst/>
                <a:latin typeface="Consolas" panose="020B0609020204030204" pitchFamily="49" charset="0"/>
                <a:cs typeface="Consolas" panose="020B0609020204030204" pitchFamily="49" charset="0"/>
              </a:rPr>
              <a:t>FindEntriesAsync</a:t>
            </a:r>
            <a:r>
              <a:rPr lang="en-US" sz="1800" dirty="0">
                <a:effectLst/>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5726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0B8-C8F0-AD39-E2DB-494F5BCCD7B7}"/>
              </a:ext>
            </a:extLst>
          </p:cNvPr>
          <p:cNvSpPr>
            <a:spLocks noGrp="1"/>
          </p:cNvSpPr>
          <p:nvPr>
            <p:ph type="title"/>
          </p:nvPr>
        </p:nvSpPr>
        <p:spPr/>
        <p:txBody>
          <a:bodyPr/>
          <a:lstStyle/>
          <a:p>
            <a:r>
              <a:rPr lang="en-US" sz="3600" dirty="0">
                <a:solidFill>
                  <a:srgbClr val="262626"/>
                </a:solidFill>
                <a:latin typeface="Tahoma" panose="020B0604030504040204" pitchFamily="34" charset="0"/>
              </a:rPr>
              <a:t>Requesting Individual resource</a:t>
            </a:r>
            <a:endParaRPr lang="en-US" dirty="0"/>
          </a:p>
        </p:txBody>
      </p:sp>
      <p:sp>
        <p:nvSpPr>
          <p:cNvPr id="3" name="Content Placeholder 2">
            <a:extLst>
              <a:ext uri="{FF2B5EF4-FFF2-40B4-BE49-F238E27FC236}">
                <a16:creationId xmlns:a16="http://schemas.microsoft.com/office/drawing/2014/main" id="{7EE2C219-F8F0-F2E6-5420-221FFCD9E314}"/>
              </a:ext>
            </a:extLst>
          </p:cNvPr>
          <p:cNvSpPr>
            <a:spLocks noGrp="1"/>
          </p:cNvSpPr>
          <p:nvPr>
            <p:ph sz="quarter" idx="13"/>
          </p:nvPr>
        </p:nvSpPr>
        <p:spPr/>
        <p:txBody>
          <a:bodyPr>
            <a:normAutofit fontScale="92500" lnSpcReduction="20000"/>
          </a:bodyPr>
          <a:lstStyle/>
          <a:p>
            <a:pPr marL="0" indent="0">
              <a:buNone/>
            </a:pPr>
            <a:r>
              <a:rPr lang="en-US" sz="2600" b="1" dirty="0"/>
              <a:t>HTTP</a:t>
            </a:r>
            <a:endParaRPr lang="en-US" b="1" dirty="0"/>
          </a:p>
          <a:p>
            <a:pPr marL="0" indent="0">
              <a:buNone/>
            </a:pPr>
            <a:r>
              <a:rPr lang="en-US" sz="1900" dirty="0">
                <a:effectLst/>
                <a:latin typeface="Consolas" panose="020B0609020204030204" pitchFamily="49" charset="0"/>
                <a:cs typeface="Consolas" panose="020B0609020204030204" pitchFamily="49" charset="0"/>
              </a:rPr>
              <a:t>GET</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https://</a:t>
            </a:r>
            <a:r>
              <a:rPr lang="en-US" sz="1900" dirty="0" err="1">
                <a:effectLst/>
                <a:latin typeface="Consolas" panose="020B0609020204030204" pitchFamily="49" charset="0"/>
                <a:cs typeface="Consolas" panose="020B0609020204030204" pitchFamily="49" charset="0"/>
              </a:rPr>
              <a:t>services.odata.org</a:t>
            </a:r>
            <a:r>
              <a:rPr lang="en-US" sz="1900" dirty="0">
                <a:effectLst/>
                <a:latin typeface="Consolas" panose="020B0609020204030204" pitchFamily="49" charset="0"/>
                <a:cs typeface="Consolas" panose="020B0609020204030204" pitchFamily="49" charset="0"/>
              </a:rPr>
              <a:t>/v4/</a:t>
            </a:r>
            <a:r>
              <a:rPr lang="en-US" sz="1900" dirty="0" err="1">
                <a:effectLst/>
                <a:latin typeface="Consolas" panose="020B0609020204030204" pitchFamily="49" charset="0"/>
                <a:cs typeface="Consolas" panose="020B0609020204030204" pitchFamily="49" charset="0"/>
              </a:rPr>
              <a:t>TripPinServiceRW</a:t>
            </a:r>
            <a:r>
              <a:rPr lang="en-US" sz="1900" dirty="0">
                <a:effectLst/>
                <a:latin typeface="Consolas" panose="020B0609020204030204" pitchFamily="49" charset="0"/>
                <a:cs typeface="Consolas" panose="020B0609020204030204" pitchFamily="49" charset="0"/>
              </a:rPr>
              <a:t>/People('</a:t>
            </a:r>
            <a:r>
              <a:rPr lang="en-US" sz="1900" dirty="0" err="1">
                <a:effectLst/>
                <a:latin typeface="Consolas" panose="020B0609020204030204" pitchFamily="49" charset="0"/>
                <a:cs typeface="Consolas" panose="020B0609020204030204" pitchFamily="49" charset="0"/>
              </a:rPr>
              <a:t>russellwhyte</a:t>
            </a:r>
            <a:r>
              <a:rPr lang="en-US" sz="1900" dirty="0">
                <a:effectLst/>
                <a:latin typeface="Consolas" panose="020B0609020204030204" pitchFamily="49" charset="0"/>
                <a:cs typeface="Consolas" panose="020B0609020204030204" pitchFamily="49" charset="0"/>
              </a:rPr>
              <a:t>') HTTP/1.1</a:t>
            </a:r>
          </a:p>
          <a:p>
            <a:pPr marL="0" indent="0">
              <a:buNone/>
            </a:pPr>
            <a:r>
              <a:rPr lang="en-US" sz="1900" dirty="0">
                <a:effectLst/>
                <a:latin typeface="Consolas" panose="020B0609020204030204" pitchFamily="49" charset="0"/>
                <a:cs typeface="Consolas" panose="020B0609020204030204" pitchFamily="49" charset="0"/>
              </a:rPr>
              <a:t>OData</a:t>
            </a:r>
            <a:r>
              <a:rPr lang="en-US" sz="1900" dirty="0">
                <a:solidFill>
                  <a:srgbClr val="555555"/>
                </a:solidFill>
                <a:effectLst/>
                <a:latin typeface="Consolas" panose="020B0609020204030204" pitchFamily="49" charset="0"/>
                <a:cs typeface="Consolas" panose="020B0609020204030204" pitchFamily="49" charset="0"/>
              </a:rPr>
              <a:t>-</a:t>
            </a:r>
            <a:r>
              <a:rPr lang="en-US" sz="1900" dirty="0">
                <a:effectLst/>
                <a:latin typeface="Consolas" panose="020B0609020204030204" pitchFamily="49" charset="0"/>
                <a:cs typeface="Consolas" panose="020B0609020204030204" pitchFamily="49" charset="0"/>
              </a:rPr>
              <a:t>Version:</a:t>
            </a:r>
            <a:r>
              <a:rPr lang="en-US" sz="1900" dirty="0">
                <a:latin typeface="Consolas" panose="020B0609020204030204" pitchFamily="49" charset="0"/>
                <a:cs typeface="Consolas" panose="020B0609020204030204" pitchFamily="49" charset="0"/>
              </a:rPr>
              <a:t> </a:t>
            </a:r>
            <a:r>
              <a:rPr lang="en-US" sz="1900" dirty="0">
                <a:solidFill>
                  <a:srgbClr val="913900"/>
                </a:solidFill>
                <a:effectLst/>
                <a:latin typeface="Consolas" panose="020B0609020204030204" pitchFamily="49" charset="0"/>
                <a:cs typeface="Consolas" panose="020B0609020204030204" pitchFamily="49" charset="0"/>
              </a:rPr>
              <a:t>4.0</a:t>
            </a:r>
          </a:p>
          <a:p>
            <a:pPr marL="0" indent="0">
              <a:buNone/>
            </a:pPr>
            <a:r>
              <a:rPr lang="en-US" sz="1900" dirty="0">
                <a:effectLst/>
                <a:latin typeface="Consolas" panose="020B0609020204030204" pitchFamily="49" charset="0"/>
                <a:cs typeface="Consolas" panose="020B0609020204030204" pitchFamily="49" charset="0"/>
              </a:rPr>
              <a:t>OData</a:t>
            </a:r>
            <a:r>
              <a:rPr lang="en-US" sz="1900" dirty="0">
                <a:solidFill>
                  <a:srgbClr val="555555"/>
                </a:solidFill>
                <a:effectLst/>
                <a:latin typeface="Consolas" panose="020B0609020204030204" pitchFamily="49" charset="0"/>
                <a:cs typeface="Consolas" panose="020B0609020204030204" pitchFamily="49" charset="0"/>
              </a:rPr>
              <a:t>-</a:t>
            </a:r>
            <a:r>
              <a:rPr lang="en-US" sz="1900" dirty="0" err="1">
                <a:effectLst/>
                <a:latin typeface="Consolas" panose="020B0609020204030204" pitchFamily="49" charset="0"/>
                <a:cs typeface="Consolas" panose="020B0609020204030204" pitchFamily="49" charset="0"/>
              </a:rPr>
              <a:t>MaxVersion</a:t>
            </a:r>
            <a:r>
              <a:rPr lang="en-US" sz="1900" dirty="0">
                <a:effectLst/>
                <a:latin typeface="Consolas" panose="020B0609020204030204" pitchFamily="49" charset="0"/>
                <a:cs typeface="Consolas" panose="020B0609020204030204" pitchFamily="49" charset="0"/>
              </a:rPr>
              <a:t>:</a:t>
            </a:r>
            <a:r>
              <a:rPr lang="en-US" sz="1900" dirty="0">
                <a:latin typeface="Consolas" panose="020B0609020204030204" pitchFamily="49" charset="0"/>
                <a:cs typeface="Consolas" panose="020B0609020204030204" pitchFamily="49" charset="0"/>
              </a:rPr>
              <a:t> </a:t>
            </a:r>
            <a:r>
              <a:rPr lang="en-US" sz="1900" dirty="0">
                <a:solidFill>
                  <a:srgbClr val="913900"/>
                </a:solidFill>
                <a:effectLst/>
                <a:latin typeface="Consolas" panose="020B0609020204030204" pitchFamily="49" charset="0"/>
                <a:cs typeface="Consolas" panose="020B0609020204030204" pitchFamily="49" charset="0"/>
              </a:rPr>
              <a:t>4.0</a:t>
            </a:r>
          </a:p>
          <a:p>
            <a:pPr marL="0" indent="0">
              <a:buNone/>
            </a:pPr>
            <a:r>
              <a:rPr lang="en-US" sz="2600" b="1" dirty="0">
                <a:cs typeface="Consolas" panose="020B0609020204030204" pitchFamily="49" charset="0"/>
              </a:rPr>
              <a:t>C#</a:t>
            </a:r>
          </a:p>
          <a:p>
            <a:pPr marL="0" indent="0">
              <a:buNone/>
            </a:pPr>
            <a:r>
              <a:rPr lang="en-US" sz="1900" dirty="0">
                <a:solidFill>
                  <a:srgbClr val="007788"/>
                </a:solidFill>
                <a:effectLst/>
                <a:latin typeface="Consolas" panose="020B0609020204030204" pitchFamily="49" charset="0"/>
                <a:cs typeface="Consolas" panose="020B0609020204030204" pitchFamily="49" charset="0"/>
              </a:rPr>
              <a:t>var</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client</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a:t>
            </a:r>
            <a:r>
              <a:rPr lang="en-US" sz="1900" dirty="0">
                <a:latin typeface="Consolas" panose="020B0609020204030204" pitchFamily="49" charset="0"/>
                <a:cs typeface="Consolas" panose="020B0609020204030204" pitchFamily="49" charset="0"/>
              </a:rPr>
              <a:t> </a:t>
            </a:r>
            <a:r>
              <a:rPr lang="en-US" sz="1900" dirty="0">
                <a:solidFill>
                  <a:srgbClr val="006699"/>
                </a:solidFill>
                <a:effectLst/>
                <a:latin typeface="Consolas" panose="020B0609020204030204" pitchFamily="49" charset="0"/>
                <a:cs typeface="Consolas" panose="020B0609020204030204" pitchFamily="49" charset="0"/>
              </a:rPr>
              <a:t>new</a:t>
            </a:r>
            <a:r>
              <a:rPr lang="en-US" sz="1900" dirty="0">
                <a:latin typeface="Consolas" panose="020B0609020204030204" pitchFamily="49" charset="0"/>
                <a:cs typeface="Consolas" panose="020B0609020204030204" pitchFamily="49" charset="0"/>
              </a:rPr>
              <a:t> </a:t>
            </a:r>
            <a:r>
              <a:rPr lang="en-US" sz="1900" dirty="0" err="1">
                <a:solidFill>
                  <a:srgbClr val="8700A8"/>
                </a:solidFill>
                <a:effectLst/>
                <a:latin typeface="Consolas" panose="020B0609020204030204" pitchFamily="49" charset="0"/>
                <a:cs typeface="Consolas" panose="020B0609020204030204" pitchFamily="49" charset="0"/>
              </a:rPr>
              <a:t>ODataClient</a:t>
            </a:r>
            <a:r>
              <a:rPr lang="en-US" sz="1900" dirty="0">
                <a:effectLst/>
                <a:latin typeface="Consolas" panose="020B0609020204030204" pitchFamily="49" charset="0"/>
                <a:cs typeface="Consolas" panose="020B0609020204030204" pitchFamily="49" charset="0"/>
              </a:rPr>
              <a:t>(</a:t>
            </a:r>
            <a:r>
              <a:rPr lang="en-US" sz="1900" dirty="0">
                <a:solidFill>
                  <a:srgbClr val="CE3512"/>
                </a:solidFill>
                <a:effectLst/>
                <a:latin typeface="Consolas" panose="020B0609020204030204" pitchFamily="49" charset="0"/>
                <a:cs typeface="Consolas" panose="020B0609020204030204" pitchFamily="49" charset="0"/>
              </a:rPr>
              <a:t>"https://</a:t>
            </a:r>
            <a:r>
              <a:rPr lang="en-US" sz="1900" dirty="0" err="1">
                <a:solidFill>
                  <a:srgbClr val="CE3512"/>
                </a:solidFill>
                <a:effectLst/>
                <a:latin typeface="Consolas" panose="020B0609020204030204" pitchFamily="49" charset="0"/>
                <a:cs typeface="Consolas" panose="020B0609020204030204" pitchFamily="49" charset="0"/>
              </a:rPr>
              <a:t>services.odata.org</a:t>
            </a:r>
            <a:r>
              <a:rPr lang="en-US" sz="1900" dirty="0">
                <a:solidFill>
                  <a:srgbClr val="CE3512"/>
                </a:solidFill>
                <a:effectLst/>
                <a:latin typeface="Consolas" panose="020B0609020204030204" pitchFamily="49" charset="0"/>
                <a:cs typeface="Consolas" panose="020B0609020204030204" pitchFamily="49" charset="0"/>
              </a:rPr>
              <a:t>/v4/</a:t>
            </a:r>
            <a:r>
              <a:rPr lang="en-US" sz="1900" dirty="0" err="1">
                <a:solidFill>
                  <a:srgbClr val="CE3512"/>
                </a:solidFill>
                <a:effectLst/>
                <a:latin typeface="Consolas" panose="020B0609020204030204" pitchFamily="49" charset="0"/>
                <a:cs typeface="Consolas" panose="020B0609020204030204" pitchFamily="49" charset="0"/>
              </a:rPr>
              <a:t>TripPinServiceRW</a:t>
            </a:r>
            <a:r>
              <a:rPr lang="en-US" sz="1900" dirty="0">
                <a:solidFill>
                  <a:srgbClr val="CE3512"/>
                </a:solidFill>
                <a:effectLst/>
                <a:latin typeface="Consolas" panose="020B0609020204030204" pitchFamily="49" charset="0"/>
                <a:cs typeface="Consolas" panose="020B0609020204030204" pitchFamily="49" charset="0"/>
              </a:rPr>
              <a:t>/"</a:t>
            </a:r>
            <a:r>
              <a:rPr lang="en-US" sz="1900" dirty="0">
                <a:effectLst/>
                <a:latin typeface="Consolas" panose="020B0609020204030204" pitchFamily="49" charset="0"/>
                <a:cs typeface="Consolas" panose="020B0609020204030204" pitchFamily="49" charset="0"/>
              </a:rPr>
              <a:t>);</a:t>
            </a:r>
          </a:p>
          <a:p>
            <a:pPr marL="0" indent="0">
              <a:buNone/>
            </a:pPr>
            <a:r>
              <a:rPr lang="en-US" sz="1900" dirty="0">
                <a:solidFill>
                  <a:srgbClr val="007788"/>
                </a:solidFill>
                <a:effectLst/>
                <a:latin typeface="Consolas" panose="020B0609020204030204" pitchFamily="49" charset="0"/>
                <a:cs typeface="Consolas" panose="020B0609020204030204" pitchFamily="49" charset="0"/>
              </a:rPr>
              <a:t>var</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person</a:t>
            </a:r>
            <a:r>
              <a:rPr lang="en-US" sz="1900" dirty="0">
                <a:latin typeface="Consolas" panose="020B0609020204030204" pitchFamily="49" charset="0"/>
                <a:cs typeface="Consolas" panose="020B0609020204030204" pitchFamily="49" charset="0"/>
              </a:rPr>
              <a:t> </a:t>
            </a:r>
            <a:r>
              <a:rPr lang="en-US" sz="1900" dirty="0">
                <a:effectLst/>
                <a:latin typeface="Consolas" panose="020B0609020204030204" pitchFamily="49" charset="0"/>
                <a:cs typeface="Consolas" panose="020B0609020204030204" pitchFamily="49" charset="0"/>
              </a:rPr>
              <a:t>=</a:t>
            </a:r>
            <a:r>
              <a:rPr lang="en-US" sz="1900" dirty="0">
                <a:latin typeface="Consolas" panose="020B0609020204030204" pitchFamily="49" charset="0"/>
                <a:cs typeface="Consolas" panose="020B0609020204030204" pitchFamily="49" charset="0"/>
              </a:rPr>
              <a:t> </a:t>
            </a:r>
            <a:r>
              <a:rPr lang="en-US" sz="1900" dirty="0">
                <a:solidFill>
                  <a:srgbClr val="006699"/>
                </a:solidFill>
                <a:effectLst/>
                <a:latin typeface="Consolas" panose="020B0609020204030204" pitchFamily="49" charset="0"/>
                <a:cs typeface="Consolas" panose="020B0609020204030204" pitchFamily="49" charset="0"/>
              </a:rPr>
              <a:t>await</a:t>
            </a:r>
            <a:r>
              <a:rPr lang="en-US" sz="1900" dirty="0">
                <a:latin typeface="Consolas" panose="020B0609020204030204" pitchFamily="49" charset="0"/>
                <a:cs typeface="Consolas" panose="020B0609020204030204" pitchFamily="49" charset="0"/>
              </a:rPr>
              <a:t> </a:t>
            </a:r>
            <a:r>
              <a:rPr lang="en-US" sz="1900" dirty="0" err="1">
                <a:effectLst/>
                <a:latin typeface="Consolas" panose="020B0609020204030204" pitchFamily="49" charset="0"/>
                <a:cs typeface="Consolas" panose="020B0609020204030204" pitchFamily="49" charset="0"/>
              </a:rPr>
              <a:t>client.For</a:t>
            </a:r>
            <a:r>
              <a:rPr lang="en-US" sz="1900" dirty="0">
                <a:effectLst/>
                <a:latin typeface="Consolas" panose="020B0609020204030204" pitchFamily="49" charset="0"/>
                <a:cs typeface="Consolas" panose="020B0609020204030204" pitchFamily="49" charset="0"/>
              </a:rPr>
              <a:t>&lt;People&gt;().</a:t>
            </a:r>
            <a:r>
              <a:rPr lang="en-US" sz="1900" dirty="0">
                <a:solidFill>
                  <a:srgbClr val="8700A8"/>
                </a:solidFill>
                <a:effectLst/>
                <a:latin typeface="Consolas" panose="020B0609020204030204" pitchFamily="49" charset="0"/>
                <a:cs typeface="Consolas" panose="020B0609020204030204" pitchFamily="49" charset="0"/>
              </a:rPr>
              <a:t>Key</a:t>
            </a:r>
            <a:r>
              <a:rPr lang="en-US" sz="1900" dirty="0">
                <a:effectLst/>
                <a:latin typeface="Consolas" panose="020B0609020204030204" pitchFamily="49" charset="0"/>
                <a:cs typeface="Consolas" panose="020B0609020204030204" pitchFamily="49" charset="0"/>
              </a:rPr>
              <a:t>(</a:t>
            </a:r>
            <a:r>
              <a:rPr lang="en-US" sz="1900" dirty="0">
                <a:solidFill>
                  <a:srgbClr val="CE3512"/>
                </a:solidFill>
                <a:effectLst/>
                <a:latin typeface="Consolas" panose="020B0609020204030204" pitchFamily="49" charset="0"/>
                <a:cs typeface="Consolas" panose="020B0609020204030204" pitchFamily="49" charset="0"/>
              </a:rPr>
              <a:t>"</a:t>
            </a:r>
            <a:r>
              <a:rPr lang="en-US" sz="1900" dirty="0" err="1">
                <a:solidFill>
                  <a:srgbClr val="CE3512"/>
                </a:solidFill>
                <a:effectLst/>
                <a:latin typeface="Consolas" panose="020B0609020204030204" pitchFamily="49" charset="0"/>
                <a:cs typeface="Consolas" panose="020B0609020204030204" pitchFamily="49" charset="0"/>
              </a:rPr>
              <a:t>russellwhyte</a:t>
            </a:r>
            <a:r>
              <a:rPr lang="en-US" sz="1900" dirty="0">
                <a:solidFill>
                  <a:srgbClr val="CE3512"/>
                </a:solidFill>
                <a:effectLst/>
                <a:latin typeface="Consolas" panose="020B0609020204030204" pitchFamily="49" charset="0"/>
                <a:cs typeface="Consolas" panose="020B0609020204030204" pitchFamily="49" charset="0"/>
              </a:rPr>
              <a:t>"</a:t>
            </a:r>
            <a:r>
              <a:rPr lang="en-US" sz="1900" dirty="0">
                <a:effectLst/>
                <a:latin typeface="Consolas" panose="020B0609020204030204" pitchFamily="49" charset="0"/>
                <a:cs typeface="Consolas" panose="020B0609020204030204" pitchFamily="49" charset="0"/>
              </a:rPr>
              <a:t>).</a:t>
            </a:r>
            <a:r>
              <a:rPr lang="en-US" sz="1900" dirty="0" err="1">
                <a:solidFill>
                  <a:srgbClr val="8700A8"/>
                </a:solidFill>
                <a:effectLst/>
                <a:latin typeface="Consolas" panose="020B0609020204030204" pitchFamily="49" charset="0"/>
                <a:cs typeface="Consolas" panose="020B0609020204030204" pitchFamily="49" charset="0"/>
              </a:rPr>
              <a:t>FindEntryAsync</a:t>
            </a:r>
            <a:r>
              <a:rPr lang="en-US" sz="1900" dirty="0">
                <a:effectLst/>
                <a:latin typeface="Consolas" panose="020B0609020204030204" pitchFamily="49" charset="0"/>
                <a:cs typeface="Consolas" panose="020B0609020204030204" pitchFamily="49" charset="0"/>
              </a:rPr>
              <a:t>();</a:t>
            </a:r>
            <a:endParaRPr lang="en-US" sz="19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292524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mnml</Template>
  <TotalTime>1656</TotalTime>
  <Words>1580</Words>
  <Application>Microsoft Macintosh PowerPoint</Application>
  <PresentationFormat>Widescreen</PresentationFormat>
  <Paragraphs>207</Paragraphs>
  <Slides>22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Consolas</vt:lpstr>
      <vt:lpstr>SFMono-Regular</vt:lpstr>
      <vt:lpstr>Tahoma</vt:lpstr>
      <vt:lpstr>Tw Cen MT</vt:lpstr>
      <vt:lpstr>Droplet</vt:lpstr>
      <vt:lpstr>OData Webinar </vt:lpstr>
      <vt:lpstr>Today, the tools for capturing data both at the mega-scale and at the milli-scale are just dreadful. After you have captured the data, you need to curate it before you can start doing any kind of data analysis, and we lack good tools for both data curation and data analysis. </vt:lpstr>
      <vt:lpstr>Where did Odata come from?</vt:lpstr>
      <vt:lpstr>Pros &amp; Cons of OData</vt:lpstr>
      <vt:lpstr>Service Metadata Document</vt:lpstr>
      <vt:lpstr>Odata Examples</vt:lpstr>
      <vt:lpstr>Odata</vt:lpstr>
      <vt:lpstr>Requesting resources</vt:lpstr>
      <vt:lpstr>Requesting Individual resource</vt:lpstr>
      <vt:lpstr>Queries</vt:lpstr>
      <vt:lpstr>Queries</vt:lpstr>
      <vt:lpstr>Queries</vt:lpstr>
      <vt:lpstr>Queries</vt:lpstr>
      <vt:lpstr>Creating a Resource</vt:lpstr>
      <vt:lpstr>Creating a Resource</vt:lpstr>
      <vt:lpstr>Requesting resource References</vt:lpstr>
      <vt:lpstr>INVOKING A FUNCTION</vt:lpstr>
      <vt:lpstr>INVOKING A FUNCTION</vt:lpstr>
      <vt:lpstr>Query Options</vt:lpstr>
      <vt:lpstr>Odata Datatypes</vt:lpstr>
      <vt:lpstr>Where is Odata used?</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OData Webinar </dc:title>
  <dc:creator>Chris Woodruff</dc:creator>
  <cp:lastModifiedBy>Chris Woodruff</cp:lastModifiedBy>
  <cp:revision>1</cp:revision>
  <dcterms:created xsi:type="dcterms:W3CDTF">2024-01-08T00:29:40Z</dcterms:created>
  <dcterms:modified xsi:type="dcterms:W3CDTF">2024-01-09T13:27:22Z</dcterms:modified>
</cp:coreProperties>
</file>