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86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3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7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58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2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5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3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7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0E03BD-25A7-4674-8CC2-6C56BFB98E2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4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0E03BD-25A7-4674-8CC2-6C56BFB98E2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4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68177E-1445-4DCF-955D-1CAE9B76F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5D52B88-A4AE-4B06-AEFC-8E492B903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D6FA94-0FE6-4CC5-BC1A-1F4780CDA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CF481F-41AF-45D8-A511-F75A0704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0AB15-0D06-4F22-9D2C-39B2AA0E8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938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</cp:revision>
  <dcterms:created xsi:type="dcterms:W3CDTF">2021-08-31T02:02:02Z</dcterms:created>
  <dcterms:modified xsi:type="dcterms:W3CDTF">2021-08-31T02:05:37Z</dcterms:modified>
</cp:coreProperties>
</file>