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91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1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6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8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92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2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5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3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5B8CAA-8DD7-4827-A7D8-CBC1AE125B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2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0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5B8CAA-8DD7-4827-A7D8-CBC1AE125B0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27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C058-0FEF-4215-BF37-B7CCA74DE0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892F9-D6A8-41E9-B0F7-28ACB2E61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751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2021-08-31T02:07:06Z</dcterms:created>
  <dcterms:modified xsi:type="dcterms:W3CDTF">2021-08-31T02:08:18Z</dcterms:modified>
</cp:coreProperties>
</file>