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5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2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78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5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8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1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02EF33-F153-46ED-89DD-44343DA7EF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02EF33-F153-46ED-89DD-44343DA7EF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2021-08-31T02:07:56Z</dcterms:created>
  <dcterms:modified xsi:type="dcterms:W3CDTF">2021-08-31T02:08:14Z</dcterms:modified>
</cp:coreProperties>
</file>