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9535-03A5-47AE-9B11-7E4D23E05DE8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EC01-8102-4108-9CE0-CB2E798F228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19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9535-03A5-47AE-9B11-7E4D23E05DE8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EC01-8102-4108-9CE0-CB2E798F2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50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9535-03A5-47AE-9B11-7E4D23E05DE8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EC01-8102-4108-9CE0-CB2E798F2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05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9535-03A5-47AE-9B11-7E4D23E05DE8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EC01-8102-4108-9CE0-CB2E798F2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79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9535-03A5-47AE-9B11-7E4D23E05DE8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EC01-8102-4108-9CE0-CB2E798F228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8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9535-03A5-47AE-9B11-7E4D23E05DE8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EC01-8102-4108-9CE0-CB2E798F2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7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9535-03A5-47AE-9B11-7E4D23E05DE8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EC01-8102-4108-9CE0-CB2E798F2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05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9535-03A5-47AE-9B11-7E4D23E05DE8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EC01-8102-4108-9CE0-CB2E798F2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25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9535-03A5-47AE-9B11-7E4D23E05DE8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EC01-8102-4108-9CE0-CB2E798F2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83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F909535-03A5-47AE-9B11-7E4D23E05DE8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55EC01-8102-4108-9CE0-CB2E798F2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7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9535-03A5-47AE-9B11-7E4D23E05DE8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EC01-8102-4108-9CE0-CB2E798F2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92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F909535-03A5-47AE-9B11-7E4D23E05DE8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A55EC01-8102-4108-9CE0-CB2E798F228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18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29687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Retrospect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1</cp:revision>
  <dcterms:created xsi:type="dcterms:W3CDTF">2021-08-31T02:09:04Z</dcterms:created>
  <dcterms:modified xsi:type="dcterms:W3CDTF">2021-08-31T02:09:28Z</dcterms:modified>
</cp:coreProperties>
</file>