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4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9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03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9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3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0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3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2B483F-D719-4808-BE8C-C9BBB6BF206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2B483F-D719-4808-BE8C-C9BBB6BF206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74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2021-08-31T02:10:28Z</dcterms:created>
  <dcterms:modified xsi:type="dcterms:W3CDTF">2021-08-31T02:10:46Z</dcterms:modified>
</cp:coreProperties>
</file>