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7F5D-8E8F-4E78-B8D1-7AC743B069D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2387-B64F-4E5B-A92D-D316F3BB8D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6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7F5D-8E8F-4E78-B8D1-7AC743B069D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2387-B64F-4E5B-A92D-D316F3BB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1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7F5D-8E8F-4E78-B8D1-7AC743B069D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2387-B64F-4E5B-A92D-D316F3BB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4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7F5D-8E8F-4E78-B8D1-7AC743B069D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2387-B64F-4E5B-A92D-D316F3BB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1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7F5D-8E8F-4E78-B8D1-7AC743B069D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2387-B64F-4E5B-A92D-D316F3BB8D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7F5D-8E8F-4E78-B8D1-7AC743B069D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2387-B64F-4E5B-A92D-D316F3BB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6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7F5D-8E8F-4E78-B8D1-7AC743B069D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2387-B64F-4E5B-A92D-D316F3BB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7F5D-8E8F-4E78-B8D1-7AC743B069D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2387-B64F-4E5B-A92D-D316F3BB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9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7F5D-8E8F-4E78-B8D1-7AC743B069D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2387-B64F-4E5B-A92D-D316F3BB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3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FB7F5D-8E8F-4E78-B8D1-7AC743B069D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722387-B64F-4E5B-A92D-D316F3BB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9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7F5D-8E8F-4E78-B8D1-7AC743B069D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2387-B64F-4E5B-A92D-D316F3BB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5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FB7F5D-8E8F-4E78-B8D1-7AC743B069D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722387-B64F-4E5B-A92D-D316F3BB8D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2021-08-31T02:13:33Z</dcterms:created>
  <dcterms:modified xsi:type="dcterms:W3CDTF">2021-08-31T02:13:46Z</dcterms:modified>
</cp:coreProperties>
</file>