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9268A-C87B-4EB4-AFCE-1913266D0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C0CA86-24EA-4F60-BD48-38CD72DDF2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7F9DD-5393-4AD5-9C78-1D5E8FDA2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6F19B-FDEF-452F-AC42-ED4BC075B924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6EB47-2094-40E4-9A19-797AC767E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1DA35-5417-4E2B-89CE-802EB5963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3C37-185D-49F1-9623-939249912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41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1820C-77D7-42B7-B928-443EC1E22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C2BB25-7AC1-4B5A-AAFE-469791DBD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ECC01-A157-41EA-A4F1-34729EE8B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6F19B-FDEF-452F-AC42-ED4BC075B924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F69F3-CD36-4D1B-9097-A93EA8560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B0CDE-89B7-4763-9F85-5D8F02D28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3C37-185D-49F1-9623-939249912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73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FF36C2-FE60-4A36-94FC-1E79CCBFCC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B9CBE6-4BDF-49E4-8D0C-293CD8040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2BC07-509A-4AF8-A0AA-564319984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6F19B-FDEF-452F-AC42-ED4BC075B924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57585-AEC4-465D-BECC-E6D2DEFAA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6EFF8-CFCA-4054-89DF-D131B5EC9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3C37-185D-49F1-9623-939249912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27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CFCA-F5F6-4C89-8EF3-9E5673C7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A55C3-31F5-4979-8D5F-880537EA6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F8977-DBEA-47BE-8CCA-65F221E33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6F19B-FDEF-452F-AC42-ED4BC075B924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A01B4-63AB-4C05-A307-5A79E53AC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65521-D296-4E4D-B5A6-F52447AF2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3C37-185D-49F1-9623-939249912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28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B3C71-4CF6-4768-8B8B-2B31DA95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BF8D9-F9B5-41F5-B00E-7385E1BB0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DAE63-EB45-40AF-B662-14B10AF7D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6F19B-FDEF-452F-AC42-ED4BC075B924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DDF7E-93A3-4DD6-B621-79E2BFC6A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D27AD-9823-4BA6-9244-D8A701BF4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3C37-185D-49F1-9623-939249912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5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70943-24CA-48A3-BBDF-AAE1A7E2D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BD9A7-6F50-464F-9681-3F7C854DA1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481A18-CFB8-4E66-AC61-F5E133502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F9EA80-17A5-48C1-A1DD-6CA6663C1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6F19B-FDEF-452F-AC42-ED4BC075B924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5D1C6D-4856-4074-85A1-86B89C5F8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AD726-18A9-4988-85F7-0EBE9A7E7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3C37-185D-49F1-9623-939249912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61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EB44A-1D05-4CCE-B340-15DEE7461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8C7DC-BE84-4F08-9BAE-024982C15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ECF16B-9723-44A9-908D-462B81110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B4BACB-FC73-4567-A493-EDAA02BA72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7A19D2-83D5-400D-8560-54B2C08145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6C3E42-306E-4FBB-AD11-1224AE612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6F19B-FDEF-452F-AC42-ED4BC075B924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BB294B-0513-4EF4-93F0-BA22614E8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A95DFC-B193-4025-B4B7-B6D1ABBDD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3C37-185D-49F1-9623-939249912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77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C7EEC-27FF-4D56-B0BA-ABCACFCF3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3B2647-78F6-4268-B20C-D051C81A9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6F19B-FDEF-452F-AC42-ED4BC075B924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94E560-C69D-4AA9-86B3-39A8E9D7D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F227F-6121-40CD-BAF0-9B6260454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3C37-185D-49F1-9623-939249912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077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EC1A74-478F-455D-A375-0D8F0A28C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6F19B-FDEF-452F-AC42-ED4BC075B924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A98716-D163-494F-A622-353E093BF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C0978-2D28-4197-BCBD-D73C8A625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3C37-185D-49F1-9623-939249912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79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8632B-CEDD-4128-930A-7E09D9A26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7BA98-BA2C-4BB1-A119-CAA44D3F3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3993E-05C1-4005-9DD5-8DE9E8E77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CFF0B4-8FDD-4322-A1A2-B2FD7FCE4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6F19B-FDEF-452F-AC42-ED4BC075B924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AE775-F226-43B4-A145-2A2A62621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AD3CF9-4D64-423B-9A17-91D9BFFC6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3C37-185D-49F1-9623-939249912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91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A8438-19C6-4874-9BF8-B88DAF91A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82ACF3-92D9-429F-B327-54D5E1E0F1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0120B6-1076-49D0-A442-BF619793E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E1D9D6-A8E8-45AD-8F0A-D5EBE3FEA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6F19B-FDEF-452F-AC42-ED4BC075B924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24CBE-D2AE-4E13-A1EC-7A6E513B8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C7781-0DD0-4910-B57A-05AA826E0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3C37-185D-49F1-9623-939249912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53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161390-5931-47E0-86AC-9E64CE318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2A8BD-190C-44CC-9587-75944CF9F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5AB1B-0A3A-4418-9CF6-3247B23283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6F19B-FDEF-452F-AC42-ED4BC075B924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4DF9F-449F-45F6-AE26-B1F53AD60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E302E-942E-4040-AB51-34389B0C76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D3C37-185D-49F1-9623-939249912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24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46C6F9-B69A-4AE2-B492-CA4DFC7447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88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269162-A3AB-4D38-8019-28F15533A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endParaRPr lang="en-US" sz="52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55530-7E06-4073-BB91-4644696C3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398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Woodruff</dc:creator>
  <cp:lastModifiedBy>Chris Woodruff</cp:lastModifiedBy>
  <cp:revision>1</cp:revision>
  <dcterms:created xsi:type="dcterms:W3CDTF">2021-08-31T02:16:52Z</dcterms:created>
  <dcterms:modified xsi:type="dcterms:W3CDTF">2021-08-31T02:17:03Z</dcterms:modified>
</cp:coreProperties>
</file>