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1D64-B226-4B13-92D2-AFBFF8E8F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3A133-F66F-4B5C-8F5C-4FC4BA316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436B5-FA98-4A13-9BAA-72537040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A4C-520B-435E-A142-592D775C442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F039-92D4-4AA2-B5ED-AB48335F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C8E5D-AC77-4623-9290-D6D72C8F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7D2-14C1-447A-857D-0B65B278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5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2C1F-C802-467A-9D18-A020E93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BBD60-0F06-455A-AD20-F329CE772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DB97-58E3-49B3-BE65-18E0E2DE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A4C-520B-435E-A142-592D775C442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17C45-5E21-4A9D-A92C-35CADCAA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1E03-89D1-49D7-ADD9-2DBB0A0D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7D2-14C1-447A-857D-0B65B278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5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FEDBE-3C43-44FC-9B8A-FFF00A43F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E4A25-A205-487F-B65B-BA51C8649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B10C-8AB3-471C-9F26-44826F7A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A4C-520B-435E-A142-592D775C442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61548-EC36-46C9-88C7-A379BC84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2923-6FF4-4524-A911-6D0F10FB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7D2-14C1-447A-857D-0B65B278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9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1881-45A2-4A79-93CF-5CBBAE5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E77F-0A8B-4C57-BD0F-77352F13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4B2D-911F-4C03-897C-12304329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A4C-520B-435E-A142-592D775C442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F1EB-7B06-4D15-9B4F-2545B855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B5DE-8F78-442D-A854-6556B337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7D2-14C1-447A-857D-0B65B278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176E-2382-49FE-9CE8-9BCB44EA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32A-E95F-4FC3-AA09-34F5CFC6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29EF-1FD0-4B9E-8E2F-217A8AE6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A4C-520B-435E-A142-592D775C442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28DF-0927-457E-946D-E295F5E0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677D-E3C2-49CC-9048-E5A0A34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7D2-14C1-447A-857D-0B65B278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1870-5736-4DBC-9D77-2889AF15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515B-3E5B-4182-8C39-C1F368F90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FAE15-8979-419B-B616-3FE87A043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92DB5-BA99-4F6B-96F3-DA91029B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A4C-520B-435E-A142-592D775C442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B9B68-D913-4949-ADB0-524DD080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2FF6F-9DCC-4274-BBEF-5B5BDA1F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7D2-14C1-447A-857D-0B65B278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D9BB-6747-4D77-AE84-AB61A7B8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7C162-F3F7-4D7C-B9FD-C102E408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9923C-9B11-4327-BD79-58E1F81A8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2B423-ED48-4322-947C-318AB96F9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59C9B-4666-4C63-86F5-7548F5F8D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BD2D1-6EBD-4203-BE66-6266812A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A4C-520B-435E-A142-592D775C442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BFE31-5B84-4038-8580-1940771D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FC5A9-ADB1-490E-AFF2-0CF40E34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7D2-14C1-447A-857D-0B65B278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9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66B-6B2E-4DF2-9006-3FA6318E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2CEA7-D6E9-4C53-8109-5ACF098D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A4C-520B-435E-A142-592D775C442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563AB-4F15-47B1-B67A-64A8AC6C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E036-6414-4A44-940A-6649B4D6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7D2-14C1-447A-857D-0B65B278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216DB-B2EF-4D83-A15E-FF48FC68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A4C-520B-435E-A142-592D775C442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B93B5-D471-4444-BA11-61C16195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17D60-722F-40FD-B071-5F10BD0A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7D2-14C1-447A-857D-0B65B278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1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8DEF-1957-4153-8B7E-7D60FA66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C235-5199-4A72-B585-0F4816D7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1B7C7-0FB9-466F-87B2-F43171075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AE819-DCE9-4C32-8C31-4E31BB42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A4C-520B-435E-A142-592D775C442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4EDB4-6185-4FFE-90C8-5D953CC1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4279A-9B2B-4104-874B-54B0033B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7D2-14C1-447A-857D-0B65B278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60B9-F498-45C9-AC56-8BB85D76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A2083-5D1A-4614-BB66-D8B28323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27088-61A8-4137-B4ED-4192C8F9F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4F31C-9267-45C8-A5AE-8CD4EC3A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A4C-520B-435E-A142-592D775C442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DADE0-A048-4699-A9F2-252CFD8A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0E415-B012-4FBF-8C6B-16F3C9A2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67D2-14C1-447A-857D-0B65B278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9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6F53-4FCB-47DA-AA90-6B23A21C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3760B-6580-4624-B235-0C576BD6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5DFC-12E5-40C3-A0F2-5C2D1C1A8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2A4C-520B-435E-A142-592D775C442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C91A1-C8AD-44E2-B71E-0E50C58CE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D859-D826-46A5-8B51-A03F93AEE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67D2-14C1-447A-857D-0B65B278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2021-08-31T02:17:11Z</dcterms:created>
  <dcterms:modified xsi:type="dcterms:W3CDTF">2021-08-31T02:17:23Z</dcterms:modified>
</cp:coreProperties>
</file>