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4520-3E9E-4486-941B-76EAD6BA9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C88DF-C5F1-4181-9394-3829E58B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47FB-E673-4536-8054-F3506AFF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04BC-1FF6-42A3-B7D8-A591A968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AB1A-5237-4496-A62F-7006B97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420-6D6E-4B96-89AC-E03030FF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DF3B-1185-4536-9131-86134E06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9DCD-8BCF-4DCA-B92C-9C3C5D0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FB28-122E-4B2B-9A14-3E976ACA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EE-40AD-4F8F-B886-2C4D8233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C37D9-B3CD-4B8E-8AFA-7ABAC1D88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E1C6-010A-4F26-8DB9-38A69A3F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CDA6-4AA6-442F-8586-6478832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3B3C-5575-402F-8B3E-9312CE01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526D-9FC1-4DCB-B518-57B8567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7DD-9980-447B-813C-4FCE291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D2AF-D235-433D-ADF0-56BF47A1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0E9D-A935-4A20-8D9D-BAD83C74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6642-7B6A-47BB-801A-137E1728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D0C8-1F24-4919-8024-C885F4F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F3C-40DE-48F7-BEF5-D014C26F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5E5A-CB5B-44BA-8820-91F3976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FC87-129A-4B0C-82FD-E1AD2B7E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D738-D3FC-40E6-B8CF-E2169001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C48C-840B-4A1A-ABFE-D913D833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60EB-8D14-4552-A858-5D789464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106E-E7B0-45B0-9432-7D0C1375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2DE1E-7994-4A1F-AF7E-D2005613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4C98-1645-423E-8E3B-FC7FFBA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217F-338B-4923-AE31-A1E2D372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1D9C-707A-4BFC-9F4C-2E22A68A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B33-0D2A-4F7B-B3F9-0CCB8C04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8FD6-9813-41B6-8E03-68E9E8AF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B651-E87F-4AC4-8B0B-571CD6B2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010D9-609D-4C7C-89EE-09AA2070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9E54E-A28E-4FD4-B5FC-121D5498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5BE8D-C306-459D-A5FA-4C0817A8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043F-C662-4543-884A-8DFB4AF0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6494-DE1D-40E2-A39E-B96A05DA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FAD2-8A6A-433D-B4D5-B3109618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20C2F-2E7D-4CB1-8CD0-10DDEBC9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98368-47FB-4A3E-A3B2-94491C84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782C-BAF9-4C5D-9674-3ED75FDF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07AF0-E386-4FD0-8685-D141D087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8E5CD-3265-41FA-8B54-CD18116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DC7E-0A5F-4818-874E-B9FAEF2E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879-29EA-4FD6-9CBD-D25FE452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A296-F19F-443D-B40D-E3B360B6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DB2A0-DC3D-48DB-97BA-88836B6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FB25-9877-4BEA-BE9C-673F054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A069-0D47-45C9-9FE9-ED766BDC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1A27-BEE8-45DA-ACC1-30E340E4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59D-AAF9-4626-BDD0-C03DF16E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697-15E9-4974-91D0-0F8493A9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EB4FE-51DF-4A07-B81D-230602B1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2E9C-7857-400B-9328-0A5146EC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4E18-8996-434C-8DE4-F6ACD1E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996AE-A353-4BE4-87B5-4BFD4639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95F53-BE95-494C-A356-145D30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F7C7-E5D0-4FF1-A13E-AD929597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D146-7685-4558-B7C3-EC695E090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0ECC-93B9-407E-BB53-70834191ACC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CD821-8723-414B-9DBC-6228140B0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C87B-AEDF-480A-8EF7-6CBEC275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DFFD-8244-4F00-ADF5-C9A65173A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2021-08-31T02:17:31Z</dcterms:created>
  <dcterms:modified xsi:type="dcterms:W3CDTF">2021-08-31T02:17:41Z</dcterms:modified>
</cp:coreProperties>
</file>