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BDE7-7542-4DEC-8F90-C4F2790D4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D203-63E1-4581-A6A6-930C71F6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B3C7-1BA1-4010-BF58-99420E67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7D8A-2899-486F-9B66-A0F77441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8AA6-75C6-470D-91D8-1CB2B53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7FB8-3EBA-4C27-8B1D-A3053084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914B1-0496-4C6F-8316-80AA01E6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AD82-5CFC-43D4-8AE1-D313DD77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D48E-66ED-4205-8911-37D43C14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35DE-2D25-45F1-868D-BE280BF0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E8267-41D5-488D-AA31-F2B9E8BE8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42DB-80F5-49A9-A9E7-027CF90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F0BD-1919-4D35-8ED2-86144FB9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91A0-4A78-41D6-92D6-746E5AE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5ED6-742C-41AF-9ADA-B564DBB7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DD9-E466-45EE-B163-0277F85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51B4-F6EB-42E1-B8D9-214272FB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734C-A6CE-4F4B-8A13-777470D0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F028-AD28-47C1-AABF-E2E05F2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794B-47AB-4E4A-9A33-70E9331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B81A-B62A-43DC-B14C-D15DDD0B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36AE-E035-4A32-9CE2-7820D6E1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BCED-58AA-47B4-A759-8B62CB2E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D681-8BAE-4591-AB9B-8FCF1880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68BC-A9CC-42BF-B0CC-6B9EB49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6C4F-3728-49F9-B1FA-09CA0C2B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CD30-D78C-43D3-B61C-63F471586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BB2FB-2B30-4190-983C-21912207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A843-E193-4E75-BF00-76DE9C56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5FA15-25C4-44A4-8F5D-0C55630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3B84-4671-44F1-B6D1-5A300E1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DB5-27B7-4814-8E9A-B6C7DD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042C-8468-4D5C-9C14-E32C66CD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9951-4CC7-4474-94E0-60E06C7C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80C-61F0-4EC4-B53D-C8AD90637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9F646-5CC7-4FA2-97F1-D8F1D573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A40-2C9C-483E-B44C-C3F48E65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78786-EB94-4858-A9AD-34EF1AFA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ADEB0-4F7B-499C-97F0-54F081F5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FEA0-3AD5-4C04-9FC6-738FC2DC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A432C-4805-478F-BAF2-FE09259D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E58F2-9179-4454-9E90-771B6E31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D58A6-2006-401D-A7D6-30FF857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0C081-DA73-4AA8-97F0-71C2675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9FB69-8CF1-409B-9310-EC891CF1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4D310-30AE-4DFF-BFF5-855BDD75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65F7-00A7-45C7-AA1B-3C1E6492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27A8-24FD-447C-B5DA-5CD6A79C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D616-8D46-4CFC-AE7A-EA4DCE24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B199-0306-4CFC-B3EC-D24057B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8BC79-3915-4386-BBC2-15CFABB4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D45F-5A38-4A69-82E9-C33399F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1ADD-C571-4E5F-ADE6-92FF3951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31D6-555E-4A8E-92B4-A5404CB06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CC27-2CE6-4E4B-B54A-27A67D54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6A0E6-2A4A-4CEF-A4CD-55F4DAC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BC49-15D2-4DC5-A429-AA5DB59B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E862-E1FF-4405-99F5-780516C8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3F331-9C6C-4EAD-A147-AA8CD862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8CF06-FF43-498A-BCA9-8FF6DBB6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5FD0-A973-456B-B2D5-B41BE2E23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C1D8-E8E6-4414-A7E9-F084D8A1B5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A5FA-F7D5-42C9-BB92-665D8C93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78C-C8BE-4A75-AD04-7CD5486B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1AB8-63A5-4438-AFCB-061FFA58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2021-08-31T02:17:50Z</dcterms:created>
  <dcterms:modified xsi:type="dcterms:W3CDTF">2021-08-31T02:18:01Z</dcterms:modified>
</cp:coreProperties>
</file>