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7A9C-0B6C-41F8-9955-659C1CA2BF5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19C-7D96-4738-89EF-5C6BD7AD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9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7A9C-0B6C-41F8-9955-659C1CA2BF5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19C-7D96-4738-89EF-5C6BD7AD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8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7A9C-0B6C-41F8-9955-659C1CA2BF5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19C-7D96-4738-89EF-5C6BD7AD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9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7A9C-0B6C-41F8-9955-659C1CA2BF5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19C-7D96-4738-89EF-5C6BD7AD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3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7A9C-0B6C-41F8-9955-659C1CA2BF5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19C-7D96-4738-89EF-5C6BD7AD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6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7A9C-0B6C-41F8-9955-659C1CA2BF5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19C-7D96-4738-89EF-5C6BD7AD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5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7A9C-0B6C-41F8-9955-659C1CA2BF5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19C-7D96-4738-89EF-5C6BD7AD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7A9C-0B6C-41F8-9955-659C1CA2BF5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19C-7D96-4738-89EF-5C6BD7AD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8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7A9C-0B6C-41F8-9955-659C1CA2BF5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19C-7D96-4738-89EF-5C6BD7AD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7A9C-0B6C-41F8-9955-659C1CA2BF5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19C-7D96-4738-89EF-5C6BD7AD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30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7A9C-0B6C-41F8-9955-659C1CA2BF5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19C-7D96-4738-89EF-5C6BD7AD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2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D7A9C-0B6C-41F8-9955-659C1CA2BF5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1919C-7D96-4738-89EF-5C6BD7AD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1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</cp:revision>
  <dcterms:created xsi:type="dcterms:W3CDTF">2021-08-31T02:18:33Z</dcterms:created>
  <dcterms:modified xsi:type="dcterms:W3CDTF">2021-08-31T02:19:07Z</dcterms:modified>
</cp:coreProperties>
</file>