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A652-22E0-4891-B14A-C62AEF23F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85883-201F-4EDA-836B-9FD94BE86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64A-B229-4DAF-AD68-105190DC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E12-290F-4EF2-8B15-D4B74517427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892E-DE29-4965-AF17-2F784970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641BC-4094-4E12-9D6E-3C39E67A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D094-99FC-4354-B501-BBB6B10A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D701-50E0-494E-B991-46A35989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20AF3-6E90-498B-AF0F-328C90326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61CB3-B7C1-4F8D-AF39-B594CD4C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E12-290F-4EF2-8B15-D4B74517427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D7030-8E5F-4BD9-9484-3F5B0A3D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F1FA-BEE4-41DC-82D9-6E1AB716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D094-99FC-4354-B501-BBB6B10A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4F1B8-0472-497A-817D-91C8AD7B7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01D00-6C6F-448C-AFE6-D09CCD1B4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4AB2-7FE4-4A9E-8DE7-62663274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E12-290F-4EF2-8B15-D4B74517427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AFF6-BBBC-44CF-965C-6482E265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6B95-90EF-4724-A893-5217DC74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D094-99FC-4354-B501-BBB6B10A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0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EC67-308F-4696-A2BB-B99A0F90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1C39-FF2C-445E-9CE2-2BDBA345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A64B-8D9A-4A51-B286-E51A8915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E12-290F-4EF2-8B15-D4B74517427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52C2-4253-45C4-9544-6062CF4C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0AD11-B1BF-45B2-9F62-C68FD6FC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D094-99FC-4354-B501-BBB6B10A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4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1168-6D26-4207-9FE0-7AC170D0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D11E-9BE9-4C32-969C-B245EA26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4E37-8E30-48EA-83E9-84FB94E6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E12-290F-4EF2-8B15-D4B74517427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05F3-88BF-49B2-9BC7-1812F849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9A55-17E1-46C7-85AF-76CF3977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D094-99FC-4354-B501-BBB6B10A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9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A02F-17BF-400F-B7F3-1D6A63C9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CCF6-A2F0-47D5-8A63-92B196910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383C9-E1D8-4A89-B4AF-19552625C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E50CB-6FB1-4D64-9626-AB7A119C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E12-290F-4EF2-8B15-D4B74517427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37ED9-08FC-4881-8EC4-DB257109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1ED64-438A-4569-86AA-DB55A2A9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D094-99FC-4354-B501-BBB6B10A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2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9F8F-6226-4173-BA1F-B6AB36E1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5B09-4DDC-4488-ACBF-0DCFFE5F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701EA-DBF7-4978-99D6-17249F5B8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73097-51CC-4AE1-9503-3E092E214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404E2-0861-4F60-A9E2-74D859C80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9CCD1-8B85-4E56-A273-14ABFFEC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E12-290F-4EF2-8B15-D4B74517427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03A8C-8ED8-4AEC-9011-1261F178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F5479-29E1-4DB0-99B0-CA068F48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D094-99FC-4354-B501-BBB6B10A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08F7-8FAF-42FD-8EEC-4C06CDD6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C9F96-46FA-47F3-A917-19523A79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E12-290F-4EF2-8B15-D4B74517427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CD22E-6A4D-4E62-A9EA-47D719C5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8D6FC-ECEF-4057-A760-506E9155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D094-99FC-4354-B501-BBB6B10A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4EDE9-C92B-4A62-AD6E-B0DA3A6E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E12-290F-4EF2-8B15-D4B74517427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B15F0-1CDC-4BD9-A80D-56081962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65C9F-5003-4425-B62C-A66D5A77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D094-99FC-4354-B501-BBB6B10A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C373-4F5B-4C0D-95C0-4C7C067D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027F-56EC-4246-8035-3E9327EEB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25D67-8D3D-47EE-ABE8-67AB20376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C722-A23D-4E39-9DB7-B93BE4E0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E12-290F-4EF2-8B15-D4B74517427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EC69C-6259-42AF-BC4E-1C66EC60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CF460-6F49-4E5D-AE23-5F91CD56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D094-99FC-4354-B501-BBB6B10A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1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7FB6-53C1-49DC-9733-AB7CF361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1F9EC-6DD6-419B-8898-A88CF4EAC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701DC-2568-4060-ABCB-30BB0CA32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88675-FA69-47F3-BC96-C712FF28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E12-290F-4EF2-8B15-D4B74517427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B7E92-F98C-48BC-8AE8-5EC49CB6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D2965-9EEB-4AA2-B61F-68D5AE67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D094-99FC-4354-B501-BBB6B10A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11247-EEAA-4EA5-86B4-65DE0C71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8B51F-223B-4230-98DB-7F0B880A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16364-21C8-454A-9301-46E068444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5E12-290F-4EF2-8B15-D4B74517427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802C-735D-4BC1-804B-EAFCB7A4B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687D-3DE6-42CB-8966-F70A573FA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D094-99FC-4354-B501-BBB6B10A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0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2021-08-31T02:19:49Z</dcterms:created>
  <dcterms:modified xsi:type="dcterms:W3CDTF">2021-08-31T02:20:00Z</dcterms:modified>
</cp:coreProperties>
</file>