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61A19-0AC6-45CE-9936-8ED2930E5154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99CFE-F427-4201-B82E-465C6C82E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26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03BD-25A7-4674-8CC2-6C56BFB98E22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96E5-0F95-4331-B3D8-AE6CC6EF316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439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03BD-25A7-4674-8CC2-6C56BFB98E22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96E5-0F95-4331-B3D8-AE6CC6EF3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28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03BD-25A7-4674-8CC2-6C56BFB98E22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96E5-0F95-4331-B3D8-AE6CC6EF3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777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03BD-25A7-4674-8CC2-6C56BFB98E22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96E5-0F95-4331-B3D8-AE6CC6EF3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35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03BD-25A7-4674-8CC2-6C56BFB98E22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96E5-0F95-4331-B3D8-AE6CC6EF316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751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03BD-25A7-4674-8CC2-6C56BFB98E22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96E5-0F95-4331-B3D8-AE6CC6EF3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4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03BD-25A7-4674-8CC2-6C56BFB98E22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96E5-0F95-4331-B3D8-AE6CC6EF3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8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03BD-25A7-4674-8CC2-6C56BFB98E22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96E5-0F95-4331-B3D8-AE6CC6EF3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469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03BD-25A7-4674-8CC2-6C56BFB98E22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96E5-0F95-4331-B3D8-AE6CC6EF3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64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70E03BD-25A7-4674-8CC2-6C56BFB98E22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3096E5-0F95-4331-B3D8-AE6CC6EF3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4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0E03BD-25A7-4674-8CC2-6C56BFB98E22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3096E5-0F95-4331-B3D8-AE6CC6EF3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8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70E03BD-25A7-4674-8CC2-6C56BFB98E22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C3096E5-0F95-4331-B3D8-AE6CC6EF3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7437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46C6F9-B69A-4AE2-B492-CA4DFC744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29687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269162-A3AB-4D38-8019-28F15533A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Web API?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55530-7E06-4073-BB91-4644696C3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Learn to Produce Effective</a:t>
            </a:r>
            <a:br>
              <a:rPr lang="en-US" dirty="0"/>
            </a:br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Web APIs with ASP.NET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3983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CF481F-41AF-45D8-A511-F75A0704A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F0AB15-0D06-4F22-9D2C-39B2AA0E85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9389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113</TotalTime>
  <Words>18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Roboto</vt:lpstr>
      <vt:lpstr>Retrospect</vt:lpstr>
      <vt:lpstr>What is a Web API?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Woodruff</dc:creator>
  <cp:lastModifiedBy>Chris Woodruff</cp:lastModifiedBy>
  <cp:revision>3</cp:revision>
  <dcterms:created xsi:type="dcterms:W3CDTF">2021-08-31T02:02:02Z</dcterms:created>
  <dcterms:modified xsi:type="dcterms:W3CDTF">2021-09-15T09:43:16Z</dcterms:modified>
</cp:coreProperties>
</file>