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FluentValidation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Developing the API Business Rules</vt:lpstr>
      <vt:lpstr>FluentValidation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2021-08-31T02:13:13Z</dcterms:created>
  <dcterms:modified xsi:type="dcterms:W3CDTF">2021-09-15T10:49:17Z</dcterms:modified>
</cp:coreProperties>
</file>