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in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7DC2CE1-D34F-4F85-BAE5-2F53DC3CD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569884-A250-4E9E-88E7-C85486D44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EE70-F30D-4DEE-BAF6-E326D17E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6C74-B3CD-48F9-B8F2-C605E188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50E585-5213-4D3B-9844-D6CF30DFF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D29F99B3-F84F-4066-8082-A8567EA83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4" b="1"/>
          <a:stretch/>
        </p:blipFill>
        <p:spPr bwMode="auto">
          <a:xfrm>
            <a:off x="4219290" y="204144"/>
            <a:ext cx="7827397" cy="6422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8774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Retrospect</vt:lpstr>
      <vt:lpstr>Identity in your Web API</vt:lpstr>
      <vt:lpstr>What is happening?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3</cp:revision>
  <dcterms:created xsi:type="dcterms:W3CDTF">2021-08-31T02:10:01Z</dcterms:created>
  <dcterms:modified xsi:type="dcterms:W3CDTF">2021-09-15T10:25:23Z</dcterms:modified>
</cp:coreProperties>
</file>